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1" r:id="rId7"/>
    <p:sldId id="265" r:id="rId8"/>
    <p:sldId id="271" r:id="rId9"/>
    <p:sldId id="262" r:id="rId10"/>
    <p:sldId id="263" r:id="rId11"/>
    <p:sldId id="264" r:id="rId12"/>
    <p:sldId id="266" r:id="rId13"/>
    <p:sldId id="267" r:id="rId14"/>
    <p:sldId id="274" r:id="rId15"/>
    <p:sldId id="273" r:id="rId16"/>
    <p:sldId id="270" r:id="rId17"/>
    <p:sldId id="268" r:id="rId18"/>
    <p:sldId id="269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63416"/>
    <a:srgbClr val="BF4B17"/>
    <a:srgbClr val="001642"/>
    <a:srgbClr val="5EBEE4"/>
    <a:srgbClr val="5E7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5" autoAdjust="0"/>
    <p:restoredTop sz="94660"/>
  </p:normalViewPr>
  <p:slideViewPr>
    <p:cSldViewPr>
      <p:cViewPr>
        <p:scale>
          <a:sx n="60" d="100"/>
          <a:sy n="60" d="100"/>
        </p:scale>
        <p:origin x="-1656" y="-2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44.pn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44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097921B-49E7-4D0E-BFA1-E4E79A36115E}" type="doc">
      <dgm:prSet loTypeId="urn:microsoft.com/office/officeart/2005/8/layout/radial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B597019B-38D4-4779-B312-D33121428E81}">
      <dgm:prSet phldrT="[Text]" custT="1"/>
      <dgm:spPr>
        <a:solidFill>
          <a:srgbClr val="002060">
            <a:alpha val="85000"/>
          </a:srgbClr>
        </a:solidFill>
        <a:ln>
          <a:noFill/>
        </a:ln>
      </dgm:spPr>
      <dgm:t>
        <a:bodyPr/>
        <a:lstStyle/>
        <a:p>
          <a:r>
            <a:rPr lang="en-IN" sz="18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   CREDIT </a:t>
          </a:r>
        </a:p>
        <a:p>
          <a:r>
            <a:rPr lang="en-IN" sz="18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   SERVICE</a:t>
          </a:r>
          <a:endParaRPr lang="en-IN" sz="1800" b="1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64B82299-EA15-41CB-BCF2-6333D81979DC}" type="parTrans" cxnId="{48773794-7B1D-4B30-8F27-01BFE2A18EDF}">
      <dgm:prSet/>
      <dgm:spPr/>
      <dgm:t>
        <a:bodyPr/>
        <a:lstStyle/>
        <a:p>
          <a:endParaRPr lang="en-IN"/>
        </a:p>
      </dgm:t>
    </dgm:pt>
    <dgm:pt modelId="{F7527EDE-6CD9-4CA6-9A15-1C59CEA8C46D}" type="sibTrans" cxnId="{48773794-7B1D-4B30-8F27-01BFE2A18EDF}">
      <dgm:prSet/>
      <dgm:spPr/>
      <dgm:t>
        <a:bodyPr/>
        <a:lstStyle/>
        <a:p>
          <a:endParaRPr lang="en-IN"/>
        </a:p>
      </dgm:t>
    </dgm:pt>
    <dgm:pt modelId="{BF8128D9-9512-4667-B984-222D42E6B93F}">
      <dgm:prSet phldrT="[Text]" custT="1"/>
      <dgm:spPr>
        <a:solidFill>
          <a:schemeClr val="accent1">
            <a:hueOff val="0"/>
            <a:satOff val="0"/>
            <a:lumOff val="0"/>
            <a:alpha val="82000"/>
          </a:schemeClr>
        </a:solidFill>
        <a:ln w="25400">
          <a:solidFill>
            <a:schemeClr val="accent2"/>
          </a:solidFill>
        </a:ln>
        <a:scene3d>
          <a:camera prst="orthographicFront"/>
          <a:lightRig rig="threePt" dir="t"/>
        </a:scene3d>
        <a:sp3d>
          <a:bevelT w="114300" prst="artDeco"/>
        </a:sp3d>
      </dgm:spPr>
      <dgm:t>
        <a:bodyPr/>
        <a:lstStyle/>
        <a:p>
          <a:pPr algn="ctr"/>
          <a:r>
            <a:rPr lang="en-IN" sz="1800" b="1" dirty="0" smtClean="0">
              <a:latin typeface="Times New Roman" pitchFamily="18" charset="0"/>
              <a:cs typeface="Times New Roman" pitchFamily="18" charset="0"/>
            </a:rPr>
            <a:t>Pandemic Capital or COVID-19 Loan</a:t>
          </a:r>
          <a:endParaRPr lang="en-IN" sz="1800" b="1" dirty="0">
            <a:latin typeface="Times New Roman" pitchFamily="18" charset="0"/>
            <a:cs typeface="Times New Roman" pitchFamily="18" charset="0"/>
          </a:endParaRPr>
        </a:p>
      </dgm:t>
    </dgm:pt>
    <dgm:pt modelId="{ADB3AABE-3571-4F6E-B9A5-CB857404EDDC}" type="parTrans" cxnId="{4AAD2E01-87DC-41D3-A5D5-4B8DCD0EFFF7}">
      <dgm:prSet/>
      <dgm:spPr/>
      <dgm:t>
        <a:bodyPr/>
        <a:lstStyle/>
        <a:p>
          <a:endParaRPr lang="en-IN"/>
        </a:p>
      </dgm:t>
    </dgm:pt>
    <dgm:pt modelId="{52559CD1-8A4F-42E4-A4A7-9A232E14C8E8}" type="sibTrans" cxnId="{4AAD2E01-87DC-41D3-A5D5-4B8DCD0EFFF7}">
      <dgm:prSet/>
      <dgm:spPr/>
      <dgm:t>
        <a:bodyPr/>
        <a:lstStyle/>
        <a:p>
          <a:endParaRPr lang="en-IN"/>
        </a:p>
      </dgm:t>
    </dgm:pt>
    <dgm:pt modelId="{FFE6342B-7977-4523-8D27-30F279200705}">
      <dgm:prSet custT="1"/>
      <dgm:spPr>
        <a:solidFill>
          <a:srgbClr val="92D050">
            <a:alpha val="69000"/>
          </a:srgbClr>
        </a:solidFill>
        <a:ln w="22225">
          <a:noFill/>
        </a:ln>
        <a:effectLst>
          <a:outerShdw blurRad="63500" sx="102000" sy="102000" algn="ctr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 w="114300" prst="artDeco"/>
        </a:sp3d>
      </dgm:spPr>
      <dgm:t>
        <a:bodyPr/>
        <a:lstStyle/>
        <a:p>
          <a:r>
            <a:rPr lang="en-IN" sz="1800" b="1" dirty="0" smtClean="0">
              <a:latin typeface="Times New Roman" pitchFamily="18" charset="0"/>
              <a:cs typeface="Times New Roman" pitchFamily="18" charset="0"/>
            </a:rPr>
            <a:t>Adaptability Loan</a:t>
          </a:r>
          <a:endParaRPr lang="en-IN" sz="1800" b="1" dirty="0">
            <a:latin typeface="Times New Roman" pitchFamily="18" charset="0"/>
            <a:cs typeface="Times New Roman" pitchFamily="18" charset="0"/>
          </a:endParaRPr>
        </a:p>
      </dgm:t>
    </dgm:pt>
    <dgm:pt modelId="{F547124E-12EE-4A19-81AF-80FF06F6BF6E}" type="parTrans" cxnId="{FEDB8132-6BC1-4DE8-B2EA-846CDD3B11CB}">
      <dgm:prSet/>
      <dgm:spPr/>
      <dgm:t>
        <a:bodyPr/>
        <a:lstStyle/>
        <a:p>
          <a:endParaRPr lang="en-IN"/>
        </a:p>
      </dgm:t>
    </dgm:pt>
    <dgm:pt modelId="{7FD34BCB-8F8E-4569-B23A-720F39D3420D}" type="sibTrans" cxnId="{FEDB8132-6BC1-4DE8-B2EA-846CDD3B11CB}">
      <dgm:prSet/>
      <dgm:spPr/>
      <dgm:t>
        <a:bodyPr/>
        <a:lstStyle/>
        <a:p>
          <a:endParaRPr lang="en-IN"/>
        </a:p>
      </dgm:t>
    </dgm:pt>
    <dgm:pt modelId="{A8753233-38EE-4277-B85F-F6BDFD95108F}">
      <dgm:prSet phldrT="[Text]" custT="1"/>
      <dgm:spPr>
        <a:solidFill>
          <a:srgbClr val="7030A0">
            <a:alpha val="54000"/>
          </a:srgbClr>
        </a:solidFill>
        <a:ln w="25400">
          <a:noFill/>
        </a:ln>
        <a:scene3d>
          <a:camera prst="orthographicFront"/>
          <a:lightRig rig="threePt" dir="t"/>
        </a:scene3d>
        <a:sp3d>
          <a:bevelT w="114300" prst="artDeco"/>
        </a:sp3d>
      </dgm:spPr>
      <dgm:t>
        <a:bodyPr/>
        <a:lstStyle/>
        <a:p>
          <a:r>
            <a:rPr lang="en-IN" sz="1800" b="1" dirty="0" smtClean="0">
              <a:latin typeface="Times New Roman" pitchFamily="18" charset="0"/>
              <a:cs typeface="Times New Roman" pitchFamily="18" charset="0"/>
            </a:rPr>
            <a:t>Homemaker to Entrepreneur loan</a:t>
          </a:r>
          <a:endParaRPr lang="en-IN" sz="1800" b="1" dirty="0">
            <a:latin typeface="Times New Roman" pitchFamily="18" charset="0"/>
            <a:cs typeface="Times New Roman" pitchFamily="18" charset="0"/>
          </a:endParaRPr>
        </a:p>
      </dgm:t>
    </dgm:pt>
    <dgm:pt modelId="{5B3DDB2F-2CC4-4867-B192-D252C274737C}" type="parTrans" cxnId="{35A362F5-5D7C-46D5-A62A-9358682192B8}">
      <dgm:prSet/>
      <dgm:spPr/>
      <dgm:t>
        <a:bodyPr/>
        <a:lstStyle/>
        <a:p>
          <a:endParaRPr lang="en-IN"/>
        </a:p>
      </dgm:t>
    </dgm:pt>
    <dgm:pt modelId="{74CAE0D6-3D68-4DD5-9AB2-342502F3D0D3}" type="sibTrans" cxnId="{35A362F5-5D7C-46D5-A62A-9358682192B8}">
      <dgm:prSet/>
      <dgm:spPr/>
      <dgm:t>
        <a:bodyPr/>
        <a:lstStyle/>
        <a:p>
          <a:endParaRPr lang="en-IN"/>
        </a:p>
      </dgm:t>
    </dgm:pt>
    <dgm:pt modelId="{187504AD-7D31-438C-A221-1A22B704F5FC}">
      <dgm:prSet custScaleX="158609" custScaleY="101231" custRadScaleRad="152224" custRadScaleInc="57317"/>
      <dgm:spPr>
        <a:solidFill>
          <a:srgbClr val="92D050">
            <a:alpha val="69000"/>
          </a:srgbClr>
        </a:solidFill>
        <a:ln w="22225">
          <a:noFill/>
        </a:ln>
        <a:effectLst>
          <a:outerShdw blurRad="63500" sx="102000" sy="102000" algn="ctr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 w="114300" prst="artDeco"/>
        </a:sp3d>
      </dgm:spPr>
      <dgm:t>
        <a:bodyPr/>
        <a:lstStyle/>
        <a:p>
          <a:endParaRPr lang="en-IN"/>
        </a:p>
      </dgm:t>
    </dgm:pt>
    <dgm:pt modelId="{E5E86DC0-B99A-4270-A6D9-1C4618258797}" type="parTrans" cxnId="{65E7ABB5-B67F-48F1-8915-204559793DC2}">
      <dgm:prSet/>
      <dgm:spPr/>
      <dgm:t>
        <a:bodyPr/>
        <a:lstStyle/>
        <a:p>
          <a:endParaRPr lang="en-IN"/>
        </a:p>
      </dgm:t>
    </dgm:pt>
    <dgm:pt modelId="{2E633CEF-C944-416A-ADF3-9B3D032630CE}" type="sibTrans" cxnId="{65E7ABB5-B67F-48F1-8915-204559793DC2}">
      <dgm:prSet/>
      <dgm:spPr/>
      <dgm:t>
        <a:bodyPr/>
        <a:lstStyle/>
        <a:p>
          <a:endParaRPr lang="en-IN"/>
        </a:p>
      </dgm:t>
    </dgm:pt>
    <dgm:pt modelId="{B31DF483-ADB3-43E4-BD52-A8C9EAF56CFE}">
      <dgm:prSet phldrT="[Text]" custT="1"/>
      <dgm:spPr>
        <a:solidFill>
          <a:srgbClr val="BF4B17">
            <a:alpha val="54000"/>
          </a:srgbClr>
        </a:solidFill>
        <a:ln w="25400">
          <a:noFill/>
        </a:ln>
        <a:scene3d>
          <a:camera prst="orthographicFront"/>
          <a:lightRig rig="threePt" dir="t"/>
        </a:scene3d>
        <a:sp3d>
          <a:bevelT w="114300" prst="artDeco"/>
        </a:sp3d>
      </dgm:spPr>
      <dgm:t>
        <a:bodyPr/>
        <a:lstStyle/>
        <a:p>
          <a:r>
            <a:rPr lang="en-IN" sz="1800" b="1" dirty="0" smtClean="0">
              <a:latin typeface="Times New Roman" pitchFamily="18" charset="0"/>
              <a:cs typeface="Times New Roman" pitchFamily="18" charset="0"/>
            </a:rPr>
            <a:t>Deposit Scheme</a:t>
          </a:r>
          <a:endParaRPr lang="en-IN" sz="1800" b="1" dirty="0">
            <a:latin typeface="Times New Roman" pitchFamily="18" charset="0"/>
            <a:cs typeface="Times New Roman" pitchFamily="18" charset="0"/>
          </a:endParaRPr>
        </a:p>
      </dgm:t>
    </dgm:pt>
    <dgm:pt modelId="{FA409B2C-BD38-48D5-8F0E-95609C009AE3}" type="parTrans" cxnId="{8D6BEA5F-BAEC-4534-B9F2-8D4915D814AE}">
      <dgm:prSet/>
      <dgm:spPr/>
      <dgm:t>
        <a:bodyPr/>
        <a:lstStyle/>
        <a:p>
          <a:endParaRPr lang="en-IN"/>
        </a:p>
      </dgm:t>
    </dgm:pt>
    <dgm:pt modelId="{E6035D7A-0F1C-4F43-83A8-5F14ED1E75DA}" type="sibTrans" cxnId="{8D6BEA5F-BAEC-4534-B9F2-8D4915D814AE}">
      <dgm:prSet/>
      <dgm:spPr/>
      <dgm:t>
        <a:bodyPr/>
        <a:lstStyle/>
        <a:p>
          <a:endParaRPr lang="en-IN"/>
        </a:p>
      </dgm:t>
    </dgm:pt>
    <dgm:pt modelId="{419F7087-15C8-41CE-B806-20C2686A0E9E}" type="pres">
      <dgm:prSet presAssocID="{A097921B-49E7-4D0E-BFA1-E4E79A36115E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IN"/>
        </a:p>
      </dgm:t>
    </dgm:pt>
    <dgm:pt modelId="{C04D3E31-AFF6-49FC-AE83-1CD88420CE17}" type="pres">
      <dgm:prSet presAssocID="{A097921B-49E7-4D0E-BFA1-E4E79A36115E}" presName="radial" presStyleCnt="0">
        <dgm:presLayoutVars>
          <dgm:animLvl val="ctr"/>
        </dgm:presLayoutVars>
      </dgm:prSet>
      <dgm:spPr/>
    </dgm:pt>
    <dgm:pt modelId="{A9BCDE34-53EA-49B7-AF4C-6FB20EC8CBCA}" type="pres">
      <dgm:prSet presAssocID="{B597019B-38D4-4779-B312-D33121428E81}" presName="centerShape" presStyleLbl="vennNode1" presStyleIdx="0" presStyleCnt="5" custScaleX="89948" custScaleY="62654" custLinFactNeighborX="-15213" custLinFactNeighborY="-17930"/>
      <dgm:spPr/>
      <dgm:t>
        <a:bodyPr/>
        <a:lstStyle/>
        <a:p>
          <a:endParaRPr lang="en-IN"/>
        </a:p>
      </dgm:t>
    </dgm:pt>
    <dgm:pt modelId="{3DAD5EA7-CDF8-49B9-A0F3-35CB9A78965E}" type="pres">
      <dgm:prSet presAssocID="{BF8128D9-9512-4667-B984-222D42E6B93F}" presName="node" presStyleLbl="vennNode1" presStyleIdx="1" presStyleCnt="5" custScaleX="173420" custScaleY="97661" custRadScaleRad="109743" custRadScaleInc="-17885">
        <dgm:presLayoutVars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3CC0CA63-22BF-415F-9FE7-ECAD72F968D8}" type="pres">
      <dgm:prSet presAssocID="{A8753233-38EE-4277-B85F-F6BDFD95108F}" presName="node" presStyleLbl="vennNode1" presStyleIdx="2" presStyleCnt="5" custScaleX="173420" custScaleY="107260" custRadScaleRad="88550" custRadScaleInc="-29323">
        <dgm:presLayoutVars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160B52B2-EF53-480B-A61A-D58B3207224B}" type="pres">
      <dgm:prSet presAssocID="{B31DF483-ADB3-43E4-BD52-A8C9EAF56CFE}" presName="node" presStyleLbl="vennNode1" presStyleIdx="3" presStyleCnt="5" custScaleX="173420" custScaleY="97661" custRadScaleRad="32974" custRadScaleInc="38575">
        <dgm:presLayoutVars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34F45868-044B-47A4-BFF9-D2020A9AC9F1}" type="pres">
      <dgm:prSet presAssocID="{FFE6342B-7977-4523-8D27-30F279200705}" presName="node" presStyleLbl="vennNode1" presStyleIdx="4" presStyleCnt="5" custScaleX="179870" custScaleY="106480" custRadScaleRad="136216" custRadScaleInc="14925">
        <dgm:presLayoutVars>
          <dgm:bulletEnabled val="1"/>
        </dgm:presLayoutVars>
      </dgm:prSet>
      <dgm:spPr/>
      <dgm:t>
        <a:bodyPr/>
        <a:lstStyle/>
        <a:p>
          <a:endParaRPr lang="en-IN"/>
        </a:p>
      </dgm:t>
    </dgm:pt>
  </dgm:ptLst>
  <dgm:cxnLst>
    <dgm:cxn modelId="{2075D89C-1075-41A2-A75B-F58A2D33089D}" type="presOf" srcId="{B31DF483-ADB3-43E4-BD52-A8C9EAF56CFE}" destId="{160B52B2-EF53-480B-A61A-D58B3207224B}" srcOrd="0" destOrd="0" presId="urn:microsoft.com/office/officeart/2005/8/layout/radial3"/>
    <dgm:cxn modelId="{4AAD2E01-87DC-41D3-A5D5-4B8DCD0EFFF7}" srcId="{B597019B-38D4-4779-B312-D33121428E81}" destId="{BF8128D9-9512-4667-B984-222D42E6B93F}" srcOrd="0" destOrd="0" parTransId="{ADB3AABE-3571-4F6E-B9A5-CB857404EDDC}" sibTransId="{52559CD1-8A4F-42E4-A4A7-9A232E14C8E8}"/>
    <dgm:cxn modelId="{8D6BEA5F-BAEC-4534-B9F2-8D4915D814AE}" srcId="{B597019B-38D4-4779-B312-D33121428E81}" destId="{B31DF483-ADB3-43E4-BD52-A8C9EAF56CFE}" srcOrd="2" destOrd="0" parTransId="{FA409B2C-BD38-48D5-8F0E-95609C009AE3}" sibTransId="{E6035D7A-0F1C-4F43-83A8-5F14ED1E75DA}"/>
    <dgm:cxn modelId="{FEDB8132-6BC1-4DE8-B2EA-846CDD3B11CB}" srcId="{B597019B-38D4-4779-B312-D33121428E81}" destId="{FFE6342B-7977-4523-8D27-30F279200705}" srcOrd="3" destOrd="0" parTransId="{F547124E-12EE-4A19-81AF-80FF06F6BF6E}" sibTransId="{7FD34BCB-8F8E-4569-B23A-720F39D3420D}"/>
    <dgm:cxn modelId="{65E7ABB5-B67F-48F1-8915-204559793DC2}" srcId="{A097921B-49E7-4D0E-BFA1-E4E79A36115E}" destId="{187504AD-7D31-438C-A221-1A22B704F5FC}" srcOrd="1" destOrd="0" parTransId="{E5E86DC0-B99A-4270-A6D9-1C4618258797}" sibTransId="{2E633CEF-C944-416A-ADF3-9B3D032630CE}"/>
    <dgm:cxn modelId="{C0A417E1-9AFB-4351-912D-E9F82124E7E0}" type="presOf" srcId="{A8753233-38EE-4277-B85F-F6BDFD95108F}" destId="{3CC0CA63-22BF-415F-9FE7-ECAD72F968D8}" srcOrd="0" destOrd="0" presId="urn:microsoft.com/office/officeart/2005/8/layout/radial3"/>
    <dgm:cxn modelId="{35A362F5-5D7C-46D5-A62A-9358682192B8}" srcId="{B597019B-38D4-4779-B312-D33121428E81}" destId="{A8753233-38EE-4277-B85F-F6BDFD95108F}" srcOrd="1" destOrd="0" parTransId="{5B3DDB2F-2CC4-4867-B192-D252C274737C}" sibTransId="{74CAE0D6-3D68-4DD5-9AB2-342502F3D0D3}"/>
    <dgm:cxn modelId="{550F66C2-3521-4619-B1D9-6F9C0DD5F199}" type="presOf" srcId="{FFE6342B-7977-4523-8D27-30F279200705}" destId="{34F45868-044B-47A4-BFF9-D2020A9AC9F1}" srcOrd="0" destOrd="0" presId="urn:microsoft.com/office/officeart/2005/8/layout/radial3"/>
    <dgm:cxn modelId="{4F8E95F6-46B8-400A-9E12-A30A6EA54EC2}" type="presOf" srcId="{BF8128D9-9512-4667-B984-222D42E6B93F}" destId="{3DAD5EA7-CDF8-49B9-A0F3-35CB9A78965E}" srcOrd="0" destOrd="0" presId="urn:microsoft.com/office/officeart/2005/8/layout/radial3"/>
    <dgm:cxn modelId="{B22992C8-8548-4178-A8A8-FC459463CF89}" type="presOf" srcId="{B597019B-38D4-4779-B312-D33121428E81}" destId="{A9BCDE34-53EA-49B7-AF4C-6FB20EC8CBCA}" srcOrd="0" destOrd="0" presId="urn:microsoft.com/office/officeart/2005/8/layout/radial3"/>
    <dgm:cxn modelId="{48773794-7B1D-4B30-8F27-01BFE2A18EDF}" srcId="{A097921B-49E7-4D0E-BFA1-E4E79A36115E}" destId="{B597019B-38D4-4779-B312-D33121428E81}" srcOrd="0" destOrd="0" parTransId="{64B82299-EA15-41CB-BCF2-6333D81979DC}" sibTransId="{F7527EDE-6CD9-4CA6-9A15-1C59CEA8C46D}"/>
    <dgm:cxn modelId="{55C33EE6-1F7F-40F0-85E9-85D1961A2BAF}" type="presOf" srcId="{A097921B-49E7-4D0E-BFA1-E4E79A36115E}" destId="{419F7087-15C8-41CE-B806-20C2686A0E9E}" srcOrd="0" destOrd="0" presId="urn:microsoft.com/office/officeart/2005/8/layout/radial3"/>
    <dgm:cxn modelId="{907635EB-D2C4-4728-B88F-B53D6632078C}" type="presParOf" srcId="{419F7087-15C8-41CE-B806-20C2686A0E9E}" destId="{C04D3E31-AFF6-49FC-AE83-1CD88420CE17}" srcOrd="0" destOrd="0" presId="urn:microsoft.com/office/officeart/2005/8/layout/radial3"/>
    <dgm:cxn modelId="{2C23F72E-B31A-456E-81FD-9C525AE5AAB7}" type="presParOf" srcId="{C04D3E31-AFF6-49FC-AE83-1CD88420CE17}" destId="{A9BCDE34-53EA-49B7-AF4C-6FB20EC8CBCA}" srcOrd="0" destOrd="0" presId="urn:microsoft.com/office/officeart/2005/8/layout/radial3"/>
    <dgm:cxn modelId="{3E84A6CB-29CA-4E45-80D9-0195EA2C306F}" type="presParOf" srcId="{C04D3E31-AFF6-49FC-AE83-1CD88420CE17}" destId="{3DAD5EA7-CDF8-49B9-A0F3-35CB9A78965E}" srcOrd="1" destOrd="0" presId="urn:microsoft.com/office/officeart/2005/8/layout/radial3"/>
    <dgm:cxn modelId="{AC0F5B77-F380-47A3-A4D4-C381F9F6A27D}" type="presParOf" srcId="{C04D3E31-AFF6-49FC-AE83-1CD88420CE17}" destId="{3CC0CA63-22BF-415F-9FE7-ECAD72F968D8}" srcOrd="2" destOrd="0" presId="urn:microsoft.com/office/officeart/2005/8/layout/radial3"/>
    <dgm:cxn modelId="{467D27E6-196B-4007-8E8E-EE80539A7657}" type="presParOf" srcId="{C04D3E31-AFF6-49FC-AE83-1CD88420CE17}" destId="{160B52B2-EF53-480B-A61A-D58B3207224B}" srcOrd="3" destOrd="0" presId="urn:microsoft.com/office/officeart/2005/8/layout/radial3"/>
    <dgm:cxn modelId="{DD867200-F231-401D-958D-4DB897CD4CF8}" type="presParOf" srcId="{C04D3E31-AFF6-49FC-AE83-1CD88420CE17}" destId="{34F45868-044B-47A4-BFF9-D2020A9AC9F1}" srcOrd="4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73E6B18-515D-4805-8304-6110C9CED339}" type="doc">
      <dgm:prSet loTypeId="urn:microsoft.com/office/officeart/2005/8/layout/hierarchy1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E7F06A15-23AD-42D5-B297-202A33C5FE8F}">
      <dgm:prSet phldrT="[Text]" custT="1"/>
      <dgm:spPr/>
      <dgm:t>
        <a:bodyPr/>
        <a:lstStyle/>
        <a:p>
          <a:r>
            <a:rPr lang="en-US" sz="1600" b="0" dirty="0" smtClean="0">
              <a:latin typeface="Times New Roman" pitchFamily="18" charset="0"/>
              <a:cs typeface="Times New Roman" pitchFamily="18" charset="0"/>
            </a:rPr>
            <a:t>Managing Director</a:t>
          </a:r>
        </a:p>
        <a:p>
          <a:r>
            <a:rPr lang="en-US" sz="1600" b="0" dirty="0" smtClean="0">
              <a:latin typeface="Times New Roman" pitchFamily="18" charset="0"/>
              <a:cs typeface="Times New Roman" pitchFamily="18" charset="0"/>
            </a:rPr>
            <a:t>[MBA]</a:t>
          </a:r>
          <a:endParaRPr lang="en-US" sz="1600" b="0" dirty="0">
            <a:latin typeface="Times New Roman" pitchFamily="18" charset="0"/>
            <a:cs typeface="Times New Roman" pitchFamily="18" charset="0"/>
          </a:endParaRPr>
        </a:p>
      </dgm:t>
    </dgm:pt>
    <dgm:pt modelId="{239DDBF3-596B-457A-9790-4F6D96F625F2}" type="parTrans" cxnId="{879AAE84-12A4-4358-BBF8-A11FE8AAAE6B}">
      <dgm:prSet/>
      <dgm:spPr/>
      <dgm:t>
        <a:bodyPr/>
        <a:lstStyle/>
        <a:p>
          <a:endParaRPr lang="en-US"/>
        </a:p>
      </dgm:t>
    </dgm:pt>
    <dgm:pt modelId="{8F7865B2-834D-4817-90A0-4A192144ECA3}" type="sibTrans" cxnId="{879AAE84-12A4-4358-BBF8-A11FE8AAAE6B}">
      <dgm:prSet/>
      <dgm:spPr/>
      <dgm:t>
        <a:bodyPr/>
        <a:lstStyle/>
        <a:p>
          <a:endParaRPr lang="en-US"/>
        </a:p>
      </dgm:t>
    </dgm:pt>
    <dgm:pt modelId="{B5944B00-ADD5-47C7-8F84-04996AD4C412}">
      <dgm:prSet phldrT="[Text]" custT="1"/>
      <dgm:spPr/>
      <dgm:t>
        <a:bodyPr/>
        <a:lstStyle/>
        <a:p>
          <a:r>
            <a:rPr lang="en-US" sz="1600" b="0" dirty="0" smtClean="0">
              <a:latin typeface="Times New Roman" pitchFamily="18" charset="0"/>
              <a:cs typeface="Times New Roman" pitchFamily="18" charset="0"/>
            </a:rPr>
            <a:t>Operational Department</a:t>
          </a:r>
        </a:p>
        <a:p>
          <a:r>
            <a:rPr lang="en-US" sz="1600" b="0" dirty="0" smtClean="0">
              <a:latin typeface="Times New Roman" pitchFamily="18" charset="0"/>
              <a:cs typeface="Times New Roman" pitchFamily="18" charset="0"/>
            </a:rPr>
            <a:t>[MBA]</a:t>
          </a:r>
          <a:endParaRPr lang="en-US" sz="1600" b="0" dirty="0">
            <a:latin typeface="Times New Roman" pitchFamily="18" charset="0"/>
            <a:cs typeface="Times New Roman" pitchFamily="18" charset="0"/>
          </a:endParaRPr>
        </a:p>
      </dgm:t>
    </dgm:pt>
    <dgm:pt modelId="{B8AC92DD-7B6C-40BB-A46F-6618EFAE59A8}" type="parTrans" cxnId="{702A715F-E6E3-428A-BB48-1570B267D902}">
      <dgm:prSet>
        <dgm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/>
        </a:p>
      </dgm:t>
    </dgm:pt>
    <dgm:pt modelId="{507824FA-98A9-495D-B63D-10F1993778ED}" type="sibTrans" cxnId="{702A715F-E6E3-428A-BB48-1570B267D902}">
      <dgm:prSet/>
      <dgm:spPr/>
      <dgm:t>
        <a:bodyPr/>
        <a:lstStyle/>
        <a:p>
          <a:endParaRPr lang="en-US"/>
        </a:p>
      </dgm:t>
    </dgm:pt>
    <dgm:pt modelId="{9988E4F3-1EEB-4CC5-BFAA-C555E58C1523}">
      <dgm:prSet phldrT="[Text]"/>
      <dgm:spPr/>
      <dgm:t>
        <a:bodyPr/>
        <a:lstStyle/>
        <a:p>
          <a:r>
            <a:rPr lang="en-US" b="0" dirty="0" smtClean="0">
              <a:latin typeface="Times New Roman" pitchFamily="18" charset="0"/>
              <a:cs typeface="Times New Roman" pitchFamily="18" charset="0"/>
            </a:rPr>
            <a:t>Marketing &amp; Technology Team</a:t>
          </a:r>
        </a:p>
        <a:p>
          <a:r>
            <a:rPr lang="en-IN" b="0" dirty="0" smtClean="0">
              <a:latin typeface="Times New Roman" pitchFamily="18" charset="0"/>
              <a:cs typeface="Times New Roman" pitchFamily="18" charset="0"/>
            </a:rPr>
            <a:t>[Expert of that field]</a:t>
          </a:r>
          <a:endParaRPr lang="en-US" b="0" dirty="0">
            <a:latin typeface="Times New Roman" pitchFamily="18" charset="0"/>
            <a:cs typeface="Times New Roman" pitchFamily="18" charset="0"/>
          </a:endParaRPr>
        </a:p>
      </dgm:t>
    </dgm:pt>
    <dgm:pt modelId="{4716144E-AC23-4EE0-B9CC-6FE23ABDE243}" type="parTrans" cxnId="{2E3EB834-32C7-48E0-9821-00C5485B74A5}">
      <dgm:prSet>
        <dgm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/>
        </a:p>
      </dgm:t>
    </dgm:pt>
    <dgm:pt modelId="{47F7B483-750E-4B7C-8A0E-8662112735F8}" type="sibTrans" cxnId="{2E3EB834-32C7-48E0-9821-00C5485B74A5}">
      <dgm:prSet/>
      <dgm:spPr/>
      <dgm:t>
        <a:bodyPr/>
        <a:lstStyle/>
        <a:p>
          <a:endParaRPr lang="en-US"/>
        </a:p>
      </dgm:t>
    </dgm:pt>
    <dgm:pt modelId="{76FEA6E4-BD98-4BE9-8EFF-6D774F68FCA1}">
      <dgm:prSet phldrT="[Text]"/>
      <dgm:spPr/>
      <dgm:t>
        <a:bodyPr/>
        <a:lstStyle/>
        <a:p>
          <a:r>
            <a:rPr lang="en-US" b="0" dirty="0" smtClean="0">
              <a:latin typeface="Times New Roman" pitchFamily="18" charset="0"/>
              <a:cs typeface="Times New Roman" pitchFamily="18" charset="0"/>
            </a:rPr>
            <a:t>Legal Advising Team</a:t>
          </a:r>
        </a:p>
        <a:p>
          <a:r>
            <a:rPr lang="en-IN" b="0" dirty="0" smtClean="0">
              <a:latin typeface="Times New Roman" pitchFamily="18" charset="0"/>
              <a:cs typeface="Times New Roman" pitchFamily="18" charset="0"/>
            </a:rPr>
            <a:t>[Law expertise]  </a:t>
          </a:r>
          <a:endParaRPr lang="en-US" b="0" dirty="0">
            <a:latin typeface="Times New Roman" pitchFamily="18" charset="0"/>
            <a:cs typeface="Times New Roman" pitchFamily="18" charset="0"/>
          </a:endParaRPr>
        </a:p>
      </dgm:t>
    </dgm:pt>
    <dgm:pt modelId="{507BB3ED-9DAB-48CD-9747-D4A903B37DDB}" type="parTrans" cxnId="{923116A1-CD05-469C-8001-A4C6FB6C9627}">
      <dgm:prSet>
        <dgm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/>
        </a:p>
      </dgm:t>
    </dgm:pt>
    <dgm:pt modelId="{0B7EA68F-AF3C-4B27-9F77-3FE7FC884CD0}" type="sibTrans" cxnId="{923116A1-CD05-469C-8001-A4C6FB6C9627}">
      <dgm:prSet/>
      <dgm:spPr/>
      <dgm:t>
        <a:bodyPr/>
        <a:lstStyle/>
        <a:p>
          <a:endParaRPr lang="en-US"/>
        </a:p>
      </dgm:t>
    </dgm:pt>
    <dgm:pt modelId="{C0414BCF-123A-42BC-9526-B6E813BCD94D}">
      <dgm:prSet phldrT="[Text]" custT="1"/>
      <dgm:spPr/>
      <dgm:t>
        <a:bodyPr/>
        <a:lstStyle/>
        <a:p>
          <a:r>
            <a:rPr lang="en-US" sz="1600" b="0" dirty="0" smtClean="0">
              <a:latin typeface="Times New Roman" pitchFamily="18" charset="0"/>
              <a:cs typeface="Times New Roman" pitchFamily="18" charset="0"/>
            </a:rPr>
            <a:t>Finance Department</a:t>
          </a:r>
        </a:p>
        <a:p>
          <a:r>
            <a:rPr lang="en-IN" sz="1600" b="0" dirty="0" smtClean="0">
              <a:latin typeface="Times New Roman" pitchFamily="18" charset="0"/>
              <a:cs typeface="Times New Roman" pitchFamily="18" charset="0"/>
            </a:rPr>
            <a:t>[Finance expertise]</a:t>
          </a:r>
          <a:endParaRPr lang="en-US" sz="1600" b="0" dirty="0">
            <a:latin typeface="Times New Roman" pitchFamily="18" charset="0"/>
            <a:cs typeface="Times New Roman" pitchFamily="18" charset="0"/>
          </a:endParaRPr>
        </a:p>
      </dgm:t>
    </dgm:pt>
    <dgm:pt modelId="{CB850A4E-5235-451F-A8D1-0DF8233F21F0}" type="parTrans" cxnId="{9C194F62-3823-486F-9B32-A01D7AA92F33}">
      <dgm:prSet>
        <dgm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/>
        </a:p>
      </dgm:t>
    </dgm:pt>
    <dgm:pt modelId="{52F8E33B-2CE4-49F1-8801-DA301BAC5D51}" type="sibTrans" cxnId="{9C194F62-3823-486F-9B32-A01D7AA92F33}">
      <dgm:prSet/>
      <dgm:spPr/>
      <dgm:t>
        <a:bodyPr/>
        <a:lstStyle/>
        <a:p>
          <a:endParaRPr lang="en-US"/>
        </a:p>
      </dgm:t>
    </dgm:pt>
    <dgm:pt modelId="{15941014-14EE-4982-AC52-D10E28F5A7A0}">
      <dgm:prSet phldrT="[Text]"/>
      <dgm:spPr/>
      <dgm:t>
        <a:bodyPr/>
        <a:lstStyle/>
        <a:p>
          <a:r>
            <a:rPr lang="en-US" b="0" dirty="0" smtClean="0">
              <a:latin typeface="Times New Roman" pitchFamily="18" charset="0"/>
              <a:cs typeface="Times New Roman" pitchFamily="18" charset="0"/>
            </a:rPr>
            <a:t>Process Team (domain work)</a:t>
          </a:r>
        </a:p>
        <a:p>
          <a:r>
            <a:rPr lang="en-IN" b="0" dirty="0" smtClean="0">
              <a:latin typeface="Times New Roman" pitchFamily="18" charset="0"/>
              <a:cs typeface="Times New Roman" pitchFamily="18" charset="0"/>
            </a:rPr>
            <a:t>[Fresh graduates]</a:t>
          </a:r>
          <a:endParaRPr lang="en-US" b="0" dirty="0">
            <a:latin typeface="Times New Roman" pitchFamily="18" charset="0"/>
            <a:cs typeface="Times New Roman" pitchFamily="18" charset="0"/>
          </a:endParaRPr>
        </a:p>
      </dgm:t>
    </dgm:pt>
    <dgm:pt modelId="{9C6FFD4B-4243-474B-B88D-9E5BFDEF92A0}" type="parTrans" cxnId="{6CFA3C76-0537-47F4-BFB7-299B4F176844}">
      <dgm:prSet>
        <dgm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n-US"/>
        </a:p>
      </dgm:t>
    </dgm:pt>
    <dgm:pt modelId="{6E07A233-CCFB-481B-90C1-761E49AC6E6C}" type="sibTrans" cxnId="{6CFA3C76-0537-47F4-BFB7-299B4F176844}">
      <dgm:prSet/>
      <dgm:spPr/>
      <dgm:t>
        <a:bodyPr/>
        <a:lstStyle/>
        <a:p>
          <a:endParaRPr lang="en-US"/>
        </a:p>
      </dgm:t>
    </dgm:pt>
    <dgm:pt modelId="{4FFC97E8-85C9-4947-8902-EE4D02D304A4}">
      <dgm:prSet phldrT="[Text]" custT="1"/>
      <dgm:spPr/>
      <dgm:t>
        <a:bodyPr/>
        <a:lstStyle/>
        <a:p>
          <a:r>
            <a:rPr lang="en-US" sz="1600" b="0" dirty="0" smtClean="0">
              <a:latin typeface="Times New Roman" pitchFamily="18" charset="0"/>
              <a:cs typeface="Times New Roman" pitchFamily="18" charset="0"/>
            </a:rPr>
            <a:t>1 member</a:t>
          </a:r>
        </a:p>
      </dgm:t>
    </dgm:pt>
    <dgm:pt modelId="{3D62A0E2-FD4E-4483-8312-B0E0E0A2344E}" type="parTrans" cxnId="{3D5D584B-98E1-4788-9A6C-D2D11BFCBC13}">
      <dgm:prSet/>
      <dgm:spPr/>
      <dgm:t>
        <a:bodyPr/>
        <a:lstStyle/>
        <a:p>
          <a:endParaRPr lang="en-IN"/>
        </a:p>
      </dgm:t>
    </dgm:pt>
    <dgm:pt modelId="{E040614A-B8EA-4D67-B2F4-CDBBFC8262F1}" type="sibTrans" cxnId="{3D5D584B-98E1-4788-9A6C-D2D11BFCBC13}">
      <dgm:prSet/>
      <dgm:spPr/>
      <dgm:t>
        <a:bodyPr/>
        <a:lstStyle/>
        <a:p>
          <a:endParaRPr lang="en-IN"/>
        </a:p>
      </dgm:t>
    </dgm:pt>
    <dgm:pt modelId="{223625EB-AC62-4CFD-9D60-59135B9FF330}" type="pres">
      <dgm:prSet presAssocID="{073E6B18-515D-4805-8304-6110C9CED339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IN"/>
        </a:p>
      </dgm:t>
    </dgm:pt>
    <dgm:pt modelId="{8EE1CB36-27CD-454D-85E7-CD3A45B48CDE}" type="pres">
      <dgm:prSet presAssocID="{E7F06A15-23AD-42D5-B297-202A33C5FE8F}" presName="hierRoot1" presStyleCnt="0"/>
      <dgm:spPr/>
      <dgm:t>
        <a:bodyPr/>
        <a:lstStyle/>
        <a:p>
          <a:endParaRPr lang="en-IN"/>
        </a:p>
      </dgm:t>
    </dgm:pt>
    <dgm:pt modelId="{366AF72F-BF15-43A0-B714-0A71CFC487AA}" type="pres">
      <dgm:prSet presAssocID="{E7F06A15-23AD-42D5-B297-202A33C5FE8F}" presName="composite" presStyleCnt="0"/>
      <dgm:spPr/>
      <dgm:t>
        <a:bodyPr/>
        <a:lstStyle/>
        <a:p>
          <a:endParaRPr lang="en-IN"/>
        </a:p>
      </dgm:t>
    </dgm:pt>
    <dgm:pt modelId="{825554F6-EEB1-44CB-83F4-7A956095FBB0}" type="pres">
      <dgm:prSet presAssocID="{E7F06A15-23AD-42D5-B297-202A33C5FE8F}" presName="background" presStyleLbl="node0" presStyleIdx="0" presStyleCnt="2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n-IN"/>
        </a:p>
      </dgm:t>
    </dgm:pt>
    <dgm:pt modelId="{129A927F-1FD2-424D-8301-EFEF5A96AD4F}" type="pres">
      <dgm:prSet presAssocID="{E7F06A15-23AD-42D5-B297-202A33C5FE8F}" presName="text" presStyleLbl="fgAcc0" presStyleIdx="0" presStyleCnt="2" custLinFactNeighborX="-89927" custLinFactNeighborY="-1898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43CC2AA-C803-4FB3-B7D3-B4E10903D74F}" type="pres">
      <dgm:prSet presAssocID="{E7F06A15-23AD-42D5-B297-202A33C5FE8F}" presName="hierChild2" presStyleCnt="0"/>
      <dgm:spPr/>
      <dgm:t>
        <a:bodyPr/>
        <a:lstStyle/>
        <a:p>
          <a:endParaRPr lang="en-IN"/>
        </a:p>
      </dgm:t>
    </dgm:pt>
    <dgm:pt modelId="{777A3ADB-1D70-4677-B37D-ED7921C62B82}" type="pres">
      <dgm:prSet presAssocID="{B8AC92DD-7B6C-40BB-A46F-6618EFAE59A8}" presName="Name10" presStyleLbl="parChTrans1D2" presStyleIdx="0" presStyleCnt="2"/>
      <dgm:spPr/>
      <dgm:t>
        <a:bodyPr/>
        <a:lstStyle/>
        <a:p>
          <a:endParaRPr lang="en-IN"/>
        </a:p>
      </dgm:t>
    </dgm:pt>
    <dgm:pt modelId="{F5806476-744A-4380-8964-659AA2BA7D07}" type="pres">
      <dgm:prSet presAssocID="{B5944B00-ADD5-47C7-8F84-04996AD4C412}" presName="hierRoot2" presStyleCnt="0"/>
      <dgm:spPr/>
      <dgm:t>
        <a:bodyPr/>
        <a:lstStyle/>
        <a:p>
          <a:endParaRPr lang="en-IN"/>
        </a:p>
      </dgm:t>
    </dgm:pt>
    <dgm:pt modelId="{5D8E5478-1BB0-43A7-8FB2-5B258615906D}" type="pres">
      <dgm:prSet presAssocID="{B5944B00-ADD5-47C7-8F84-04996AD4C412}" presName="composite2" presStyleCnt="0"/>
      <dgm:spPr/>
      <dgm:t>
        <a:bodyPr/>
        <a:lstStyle/>
        <a:p>
          <a:endParaRPr lang="en-IN"/>
        </a:p>
      </dgm:t>
    </dgm:pt>
    <dgm:pt modelId="{9472AE0F-A10A-40A3-B3DE-C65C7D2F7778}" type="pres">
      <dgm:prSet presAssocID="{B5944B00-ADD5-47C7-8F84-04996AD4C412}" presName="background2" presStyleLbl="node2" presStyleIdx="0" presStyleCnt="2"/>
      <dgm:spPr>
        <a:solidFill>
          <a:srgbClr val="92D050"/>
        </a:solidFill>
      </dgm:spPr>
      <dgm:t>
        <a:bodyPr/>
        <a:lstStyle/>
        <a:p>
          <a:endParaRPr lang="en-IN"/>
        </a:p>
      </dgm:t>
    </dgm:pt>
    <dgm:pt modelId="{874F7BC1-FE3A-49B7-B7E9-13D3DA524EDB}" type="pres">
      <dgm:prSet presAssocID="{B5944B00-ADD5-47C7-8F84-04996AD4C412}" presName="text2" presStyleLbl="fgAcc2" presStyleIdx="0" presStyleCnt="2" custLinFactNeighborX="-28674" custLinFactNeighborY="-1941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AA8F8AB-3CCF-4FEE-80EB-9FC317FF9D5C}" type="pres">
      <dgm:prSet presAssocID="{B5944B00-ADD5-47C7-8F84-04996AD4C412}" presName="hierChild3" presStyleCnt="0"/>
      <dgm:spPr/>
      <dgm:t>
        <a:bodyPr/>
        <a:lstStyle/>
        <a:p>
          <a:endParaRPr lang="en-IN"/>
        </a:p>
      </dgm:t>
    </dgm:pt>
    <dgm:pt modelId="{1F30DC60-157F-4C94-AAA3-C07223C1F62C}" type="pres">
      <dgm:prSet presAssocID="{4716144E-AC23-4EE0-B9CC-6FE23ABDE243}" presName="Name17" presStyleLbl="parChTrans1D3" presStyleIdx="0" presStyleCnt="3"/>
      <dgm:spPr/>
      <dgm:t>
        <a:bodyPr/>
        <a:lstStyle/>
        <a:p>
          <a:endParaRPr lang="en-IN"/>
        </a:p>
      </dgm:t>
    </dgm:pt>
    <dgm:pt modelId="{2A52F74B-D46B-4628-8BEF-A444F3CDFED3}" type="pres">
      <dgm:prSet presAssocID="{9988E4F3-1EEB-4CC5-BFAA-C555E58C1523}" presName="hierRoot3" presStyleCnt="0"/>
      <dgm:spPr/>
      <dgm:t>
        <a:bodyPr/>
        <a:lstStyle/>
        <a:p>
          <a:endParaRPr lang="en-IN"/>
        </a:p>
      </dgm:t>
    </dgm:pt>
    <dgm:pt modelId="{61FB7B79-1F11-4DD8-AA3B-B11A0AF2914F}" type="pres">
      <dgm:prSet presAssocID="{9988E4F3-1EEB-4CC5-BFAA-C555E58C1523}" presName="composite3" presStyleCnt="0"/>
      <dgm:spPr/>
      <dgm:t>
        <a:bodyPr/>
        <a:lstStyle/>
        <a:p>
          <a:endParaRPr lang="en-IN"/>
        </a:p>
      </dgm:t>
    </dgm:pt>
    <dgm:pt modelId="{64870161-B619-4BEB-BA23-8246DA9F4F62}" type="pres">
      <dgm:prSet presAssocID="{9988E4F3-1EEB-4CC5-BFAA-C555E58C1523}" presName="background3" presStyleLbl="node3" presStyleIdx="0" presStyleCnt="3"/>
      <dgm:spPr/>
      <dgm:t>
        <a:bodyPr/>
        <a:lstStyle/>
        <a:p>
          <a:endParaRPr lang="en-IN"/>
        </a:p>
      </dgm:t>
    </dgm:pt>
    <dgm:pt modelId="{8AB4010B-ABB7-45C0-B595-99F4B72B6685}" type="pres">
      <dgm:prSet presAssocID="{9988E4F3-1EEB-4CC5-BFAA-C555E58C1523}" presName="text3" presStyleLbl="fgAcc3" presStyleIdx="0" presStyleCnt="3" custScaleY="107643" custLinFactNeighborX="-54" custLinFactNeighborY="-1370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0DC5CED-B3CC-49FD-AB44-9C010483A2BA}" type="pres">
      <dgm:prSet presAssocID="{9988E4F3-1EEB-4CC5-BFAA-C555E58C1523}" presName="hierChild4" presStyleCnt="0"/>
      <dgm:spPr/>
      <dgm:t>
        <a:bodyPr/>
        <a:lstStyle/>
        <a:p>
          <a:endParaRPr lang="en-IN"/>
        </a:p>
      </dgm:t>
    </dgm:pt>
    <dgm:pt modelId="{4E9363AC-4EA9-4828-AFAD-B81314CE8D6B}" type="pres">
      <dgm:prSet presAssocID="{507BB3ED-9DAB-48CD-9747-D4A903B37DDB}" presName="Name17" presStyleLbl="parChTrans1D3" presStyleIdx="1" presStyleCnt="3"/>
      <dgm:spPr/>
      <dgm:t>
        <a:bodyPr/>
        <a:lstStyle/>
        <a:p>
          <a:endParaRPr lang="en-IN"/>
        </a:p>
      </dgm:t>
    </dgm:pt>
    <dgm:pt modelId="{0A103EE7-1FCD-45BB-A0C8-5DD04E5DBACD}" type="pres">
      <dgm:prSet presAssocID="{76FEA6E4-BD98-4BE9-8EFF-6D774F68FCA1}" presName="hierRoot3" presStyleCnt="0"/>
      <dgm:spPr/>
      <dgm:t>
        <a:bodyPr/>
        <a:lstStyle/>
        <a:p>
          <a:endParaRPr lang="en-IN"/>
        </a:p>
      </dgm:t>
    </dgm:pt>
    <dgm:pt modelId="{1C9D0276-0CEB-4BDA-B7F2-1734BC923B36}" type="pres">
      <dgm:prSet presAssocID="{76FEA6E4-BD98-4BE9-8EFF-6D774F68FCA1}" presName="composite3" presStyleCnt="0"/>
      <dgm:spPr/>
      <dgm:t>
        <a:bodyPr/>
        <a:lstStyle/>
        <a:p>
          <a:endParaRPr lang="en-IN"/>
        </a:p>
      </dgm:t>
    </dgm:pt>
    <dgm:pt modelId="{B3ADDEF3-D6A2-45A5-8F35-62EEE3AF8876}" type="pres">
      <dgm:prSet presAssocID="{76FEA6E4-BD98-4BE9-8EFF-6D774F68FCA1}" presName="background3" presStyleLbl="node3" presStyleIdx="1" presStyleCnt="3"/>
      <dgm:spPr/>
      <dgm:t>
        <a:bodyPr/>
        <a:lstStyle/>
        <a:p>
          <a:endParaRPr lang="en-IN"/>
        </a:p>
      </dgm:t>
    </dgm:pt>
    <dgm:pt modelId="{41F9F5F7-ADC7-42D2-9039-27F4912B777F}" type="pres">
      <dgm:prSet presAssocID="{76FEA6E4-BD98-4BE9-8EFF-6D774F68FCA1}" presName="text3" presStyleLbl="fgAcc3" presStyleIdx="1" presStyleCnt="3" custLinFactNeighborX="-3188" custLinFactNeighborY="-1314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9121D93-CC74-4A41-BBC4-B72CB2CE51AF}" type="pres">
      <dgm:prSet presAssocID="{76FEA6E4-BD98-4BE9-8EFF-6D774F68FCA1}" presName="hierChild4" presStyleCnt="0"/>
      <dgm:spPr/>
      <dgm:t>
        <a:bodyPr/>
        <a:lstStyle/>
        <a:p>
          <a:endParaRPr lang="en-IN"/>
        </a:p>
      </dgm:t>
    </dgm:pt>
    <dgm:pt modelId="{520ACCF9-B137-4A09-A8E4-3B0FAA12FCDD}" type="pres">
      <dgm:prSet presAssocID="{9C6FFD4B-4243-474B-B88D-9E5BFDEF92A0}" presName="Name17" presStyleLbl="parChTrans1D3" presStyleIdx="2" presStyleCnt="3"/>
      <dgm:spPr/>
      <dgm:t>
        <a:bodyPr/>
        <a:lstStyle/>
        <a:p>
          <a:endParaRPr lang="en-IN"/>
        </a:p>
      </dgm:t>
    </dgm:pt>
    <dgm:pt modelId="{BB1ABE04-57B5-46DD-B5FC-F71237ACC439}" type="pres">
      <dgm:prSet presAssocID="{15941014-14EE-4982-AC52-D10E28F5A7A0}" presName="hierRoot3" presStyleCnt="0"/>
      <dgm:spPr/>
      <dgm:t>
        <a:bodyPr/>
        <a:lstStyle/>
        <a:p>
          <a:endParaRPr lang="en-IN"/>
        </a:p>
      </dgm:t>
    </dgm:pt>
    <dgm:pt modelId="{1C296878-8576-4DF0-8C85-369654414895}" type="pres">
      <dgm:prSet presAssocID="{15941014-14EE-4982-AC52-D10E28F5A7A0}" presName="composite3" presStyleCnt="0"/>
      <dgm:spPr/>
      <dgm:t>
        <a:bodyPr/>
        <a:lstStyle/>
        <a:p>
          <a:endParaRPr lang="en-IN"/>
        </a:p>
      </dgm:t>
    </dgm:pt>
    <dgm:pt modelId="{52719BE0-35BA-4C4C-BCE3-1BC1404909B6}" type="pres">
      <dgm:prSet presAssocID="{15941014-14EE-4982-AC52-D10E28F5A7A0}" presName="background3" presStyleLbl="node3" presStyleIdx="2" presStyleCnt="3"/>
      <dgm:spPr/>
      <dgm:t>
        <a:bodyPr/>
        <a:lstStyle/>
        <a:p>
          <a:endParaRPr lang="en-IN"/>
        </a:p>
      </dgm:t>
    </dgm:pt>
    <dgm:pt modelId="{846B4C25-446A-4002-A424-776F11AE17AE}" type="pres">
      <dgm:prSet presAssocID="{15941014-14EE-4982-AC52-D10E28F5A7A0}" presName="text3" presStyleLbl="fgAcc3" presStyleIdx="2" presStyleCnt="3" custLinFactNeighborX="1768" custLinFactNeighborY="-1328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F5846A6-80D5-4193-80C8-ED50554BF1A3}" type="pres">
      <dgm:prSet presAssocID="{15941014-14EE-4982-AC52-D10E28F5A7A0}" presName="hierChild4" presStyleCnt="0"/>
      <dgm:spPr/>
      <dgm:t>
        <a:bodyPr/>
        <a:lstStyle/>
        <a:p>
          <a:endParaRPr lang="en-IN"/>
        </a:p>
      </dgm:t>
    </dgm:pt>
    <dgm:pt modelId="{59F01CB0-4961-410D-B79E-FC0A4F41E318}" type="pres">
      <dgm:prSet presAssocID="{CB850A4E-5235-451F-A8D1-0DF8233F21F0}" presName="Name10" presStyleLbl="parChTrans1D2" presStyleIdx="1" presStyleCnt="2"/>
      <dgm:spPr/>
      <dgm:t>
        <a:bodyPr/>
        <a:lstStyle/>
        <a:p>
          <a:endParaRPr lang="en-IN"/>
        </a:p>
      </dgm:t>
    </dgm:pt>
    <dgm:pt modelId="{1A7D36F6-C5DF-4ADD-9E37-F073F0B45B31}" type="pres">
      <dgm:prSet presAssocID="{C0414BCF-123A-42BC-9526-B6E813BCD94D}" presName="hierRoot2" presStyleCnt="0"/>
      <dgm:spPr/>
      <dgm:t>
        <a:bodyPr/>
        <a:lstStyle/>
        <a:p>
          <a:endParaRPr lang="en-IN"/>
        </a:p>
      </dgm:t>
    </dgm:pt>
    <dgm:pt modelId="{43306447-357E-471B-8384-49A97DE59F93}" type="pres">
      <dgm:prSet presAssocID="{C0414BCF-123A-42BC-9526-B6E813BCD94D}" presName="composite2" presStyleCnt="0"/>
      <dgm:spPr/>
      <dgm:t>
        <a:bodyPr/>
        <a:lstStyle/>
        <a:p>
          <a:endParaRPr lang="en-IN"/>
        </a:p>
      </dgm:t>
    </dgm:pt>
    <dgm:pt modelId="{6AB5E747-FE15-428E-A93D-007CD3262994}" type="pres">
      <dgm:prSet presAssocID="{C0414BCF-123A-42BC-9526-B6E813BCD94D}" presName="background2" presStyleLbl="node2" presStyleIdx="1" presStyleCnt="2"/>
      <dgm:spPr>
        <a:solidFill>
          <a:srgbClr val="92D050"/>
        </a:solidFill>
      </dgm:spPr>
      <dgm:t>
        <a:bodyPr/>
        <a:lstStyle/>
        <a:p>
          <a:endParaRPr lang="en-IN"/>
        </a:p>
      </dgm:t>
    </dgm:pt>
    <dgm:pt modelId="{FE11C729-DA7B-4FEC-9EC7-BA12BEC2F890}" type="pres">
      <dgm:prSet presAssocID="{C0414BCF-123A-42BC-9526-B6E813BCD94D}" presName="text2" presStyleLbl="fgAcc2" presStyleIdx="1" presStyleCnt="2" custScaleX="101220" custScaleY="109436" custLinFactNeighborX="-15932" custLinFactNeighborY="-1854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CF389A8-1BD9-4F91-8A3F-BE5AE7AFB950}" type="pres">
      <dgm:prSet presAssocID="{C0414BCF-123A-42BC-9526-B6E813BCD94D}" presName="hierChild3" presStyleCnt="0"/>
      <dgm:spPr/>
      <dgm:t>
        <a:bodyPr/>
        <a:lstStyle/>
        <a:p>
          <a:endParaRPr lang="en-IN"/>
        </a:p>
      </dgm:t>
    </dgm:pt>
    <dgm:pt modelId="{AC34FBBF-D784-493D-A3F8-9F6BE71A0980}" type="pres">
      <dgm:prSet presAssocID="{4FFC97E8-85C9-4947-8902-EE4D02D304A4}" presName="hierRoot1" presStyleCnt="0"/>
      <dgm:spPr/>
    </dgm:pt>
    <dgm:pt modelId="{D6ABECFE-93E4-4B63-B73D-60F7935E4FAF}" type="pres">
      <dgm:prSet presAssocID="{4FFC97E8-85C9-4947-8902-EE4D02D304A4}" presName="composite" presStyleCnt="0"/>
      <dgm:spPr/>
    </dgm:pt>
    <dgm:pt modelId="{0490F088-F50C-4092-86AB-2C9AF79673AC}" type="pres">
      <dgm:prSet presAssocID="{4FFC97E8-85C9-4947-8902-EE4D02D304A4}" presName="background" presStyleLbl="node0" presStyleIdx="1" presStyleCnt="2"/>
      <dgm:spPr/>
      <dgm:t>
        <a:bodyPr/>
        <a:lstStyle/>
        <a:p>
          <a:endParaRPr lang="en-IN"/>
        </a:p>
      </dgm:t>
    </dgm:pt>
    <dgm:pt modelId="{0F171D4F-B263-4462-A1B6-2463A943C242}" type="pres">
      <dgm:prSet presAssocID="{4FFC97E8-85C9-4947-8902-EE4D02D304A4}" presName="text" presStyleLbl="fgAcc0" presStyleIdx="1" presStyleCnt="2" custLinFactNeighborX="-81634" custLinFactNeighborY="-18982">
        <dgm:presLayoutVars>
          <dgm:chPref val="3"/>
        </dgm:presLayoutVars>
      </dgm:prSet>
      <dgm:spPr/>
      <dgm:t>
        <a:bodyPr/>
        <a:lstStyle/>
        <a:p>
          <a:endParaRPr lang="en-IN"/>
        </a:p>
      </dgm:t>
    </dgm:pt>
    <dgm:pt modelId="{4949FC43-C097-4338-A5E3-A0B0361D1739}" type="pres">
      <dgm:prSet presAssocID="{4FFC97E8-85C9-4947-8902-EE4D02D304A4}" presName="hierChild2" presStyleCnt="0"/>
      <dgm:spPr/>
    </dgm:pt>
  </dgm:ptLst>
  <dgm:cxnLst>
    <dgm:cxn modelId="{879AAE84-12A4-4358-BBF8-A11FE8AAAE6B}" srcId="{073E6B18-515D-4805-8304-6110C9CED339}" destId="{E7F06A15-23AD-42D5-B297-202A33C5FE8F}" srcOrd="0" destOrd="0" parTransId="{239DDBF3-596B-457A-9790-4F6D96F625F2}" sibTransId="{8F7865B2-834D-4817-90A0-4A192144ECA3}"/>
    <dgm:cxn modelId="{702A715F-E6E3-428A-BB48-1570B267D902}" srcId="{E7F06A15-23AD-42D5-B297-202A33C5FE8F}" destId="{B5944B00-ADD5-47C7-8F84-04996AD4C412}" srcOrd="0" destOrd="0" parTransId="{B8AC92DD-7B6C-40BB-A46F-6618EFAE59A8}" sibTransId="{507824FA-98A9-495D-B63D-10F1993778ED}"/>
    <dgm:cxn modelId="{3D5D584B-98E1-4788-9A6C-D2D11BFCBC13}" srcId="{073E6B18-515D-4805-8304-6110C9CED339}" destId="{4FFC97E8-85C9-4947-8902-EE4D02D304A4}" srcOrd="1" destOrd="0" parTransId="{3D62A0E2-FD4E-4483-8312-B0E0E0A2344E}" sibTransId="{E040614A-B8EA-4D67-B2F4-CDBBFC8262F1}"/>
    <dgm:cxn modelId="{B401849D-C861-4DC5-ADA3-058B8180BDAC}" type="presOf" srcId="{15941014-14EE-4982-AC52-D10E28F5A7A0}" destId="{846B4C25-446A-4002-A424-776F11AE17AE}" srcOrd="0" destOrd="0" presId="urn:microsoft.com/office/officeart/2005/8/layout/hierarchy1"/>
    <dgm:cxn modelId="{9CC033CB-75AA-4679-8791-B0782D94B005}" type="presOf" srcId="{9988E4F3-1EEB-4CC5-BFAA-C555E58C1523}" destId="{8AB4010B-ABB7-45C0-B595-99F4B72B6685}" srcOrd="0" destOrd="0" presId="urn:microsoft.com/office/officeart/2005/8/layout/hierarchy1"/>
    <dgm:cxn modelId="{767EFDA7-DCA2-48DF-82C3-4548CFB7B0D1}" type="presOf" srcId="{9C6FFD4B-4243-474B-B88D-9E5BFDEF92A0}" destId="{520ACCF9-B137-4A09-A8E4-3B0FAA12FCDD}" srcOrd="0" destOrd="0" presId="urn:microsoft.com/office/officeart/2005/8/layout/hierarchy1"/>
    <dgm:cxn modelId="{2E3EB834-32C7-48E0-9821-00C5485B74A5}" srcId="{B5944B00-ADD5-47C7-8F84-04996AD4C412}" destId="{9988E4F3-1EEB-4CC5-BFAA-C555E58C1523}" srcOrd="0" destOrd="0" parTransId="{4716144E-AC23-4EE0-B9CC-6FE23ABDE243}" sibTransId="{47F7B483-750E-4B7C-8A0E-8662112735F8}"/>
    <dgm:cxn modelId="{0A99C2A3-42AB-45B1-9C6D-FBD8B0541462}" type="presOf" srcId="{4716144E-AC23-4EE0-B9CC-6FE23ABDE243}" destId="{1F30DC60-157F-4C94-AAA3-C07223C1F62C}" srcOrd="0" destOrd="0" presId="urn:microsoft.com/office/officeart/2005/8/layout/hierarchy1"/>
    <dgm:cxn modelId="{0D50FF8F-BF81-4607-A049-A90FACDAEAE5}" type="presOf" srcId="{4FFC97E8-85C9-4947-8902-EE4D02D304A4}" destId="{0F171D4F-B263-4462-A1B6-2463A943C242}" srcOrd="0" destOrd="0" presId="urn:microsoft.com/office/officeart/2005/8/layout/hierarchy1"/>
    <dgm:cxn modelId="{B3C0BFAE-91C3-4307-BDBC-0C66C8D5D9E6}" type="presOf" srcId="{76FEA6E4-BD98-4BE9-8EFF-6D774F68FCA1}" destId="{41F9F5F7-ADC7-42D2-9039-27F4912B777F}" srcOrd="0" destOrd="0" presId="urn:microsoft.com/office/officeart/2005/8/layout/hierarchy1"/>
    <dgm:cxn modelId="{CC981EF5-DB18-43D2-8452-BCDE3038BD58}" type="presOf" srcId="{B5944B00-ADD5-47C7-8F84-04996AD4C412}" destId="{874F7BC1-FE3A-49B7-B7E9-13D3DA524EDB}" srcOrd="0" destOrd="0" presId="urn:microsoft.com/office/officeart/2005/8/layout/hierarchy1"/>
    <dgm:cxn modelId="{9C194F62-3823-486F-9B32-A01D7AA92F33}" srcId="{E7F06A15-23AD-42D5-B297-202A33C5FE8F}" destId="{C0414BCF-123A-42BC-9526-B6E813BCD94D}" srcOrd="1" destOrd="0" parTransId="{CB850A4E-5235-451F-A8D1-0DF8233F21F0}" sibTransId="{52F8E33B-2CE4-49F1-8801-DA301BAC5D51}"/>
    <dgm:cxn modelId="{111FF12C-2AD9-44FC-A499-04D6F602EAEC}" type="presOf" srcId="{B8AC92DD-7B6C-40BB-A46F-6618EFAE59A8}" destId="{777A3ADB-1D70-4677-B37D-ED7921C62B82}" srcOrd="0" destOrd="0" presId="urn:microsoft.com/office/officeart/2005/8/layout/hierarchy1"/>
    <dgm:cxn modelId="{6CFA3C76-0537-47F4-BFB7-299B4F176844}" srcId="{B5944B00-ADD5-47C7-8F84-04996AD4C412}" destId="{15941014-14EE-4982-AC52-D10E28F5A7A0}" srcOrd="2" destOrd="0" parTransId="{9C6FFD4B-4243-474B-B88D-9E5BFDEF92A0}" sibTransId="{6E07A233-CCFB-481B-90C1-761E49AC6E6C}"/>
    <dgm:cxn modelId="{574E4CAA-C42D-4934-8C8F-AF0F5578C734}" type="presOf" srcId="{C0414BCF-123A-42BC-9526-B6E813BCD94D}" destId="{FE11C729-DA7B-4FEC-9EC7-BA12BEC2F890}" srcOrd="0" destOrd="0" presId="urn:microsoft.com/office/officeart/2005/8/layout/hierarchy1"/>
    <dgm:cxn modelId="{6EA1EF20-8903-455F-8646-855B2678EAE7}" type="presOf" srcId="{073E6B18-515D-4805-8304-6110C9CED339}" destId="{223625EB-AC62-4CFD-9D60-59135B9FF330}" srcOrd="0" destOrd="0" presId="urn:microsoft.com/office/officeart/2005/8/layout/hierarchy1"/>
    <dgm:cxn modelId="{923116A1-CD05-469C-8001-A4C6FB6C9627}" srcId="{B5944B00-ADD5-47C7-8F84-04996AD4C412}" destId="{76FEA6E4-BD98-4BE9-8EFF-6D774F68FCA1}" srcOrd="1" destOrd="0" parTransId="{507BB3ED-9DAB-48CD-9747-D4A903B37DDB}" sibTransId="{0B7EA68F-AF3C-4B27-9F77-3FE7FC884CD0}"/>
    <dgm:cxn modelId="{B20957F7-D290-4FFE-B7EC-F5A6E2859290}" type="presOf" srcId="{E7F06A15-23AD-42D5-B297-202A33C5FE8F}" destId="{129A927F-1FD2-424D-8301-EFEF5A96AD4F}" srcOrd="0" destOrd="0" presId="urn:microsoft.com/office/officeart/2005/8/layout/hierarchy1"/>
    <dgm:cxn modelId="{A2490CA1-9996-46E2-92B8-B2E6B439C527}" type="presOf" srcId="{507BB3ED-9DAB-48CD-9747-D4A903B37DDB}" destId="{4E9363AC-4EA9-4828-AFAD-B81314CE8D6B}" srcOrd="0" destOrd="0" presId="urn:microsoft.com/office/officeart/2005/8/layout/hierarchy1"/>
    <dgm:cxn modelId="{CF1A0419-0369-4BCE-A0B0-0DFE1FFEBF4A}" type="presOf" srcId="{CB850A4E-5235-451F-A8D1-0DF8233F21F0}" destId="{59F01CB0-4961-410D-B79E-FC0A4F41E318}" srcOrd="0" destOrd="0" presId="urn:microsoft.com/office/officeart/2005/8/layout/hierarchy1"/>
    <dgm:cxn modelId="{29232B8D-A6C1-475C-86EE-A0126AC01451}" type="presParOf" srcId="{223625EB-AC62-4CFD-9D60-59135B9FF330}" destId="{8EE1CB36-27CD-454D-85E7-CD3A45B48CDE}" srcOrd="0" destOrd="0" presId="urn:microsoft.com/office/officeart/2005/8/layout/hierarchy1"/>
    <dgm:cxn modelId="{39930EE0-B95E-4E8A-91A4-7D6FF1B9C5D4}" type="presParOf" srcId="{8EE1CB36-27CD-454D-85E7-CD3A45B48CDE}" destId="{366AF72F-BF15-43A0-B714-0A71CFC487AA}" srcOrd="0" destOrd="0" presId="urn:microsoft.com/office/officeart/2005/8/layout/hierarchy1"/>
    <dgm:cxn modelId="{7F04BCAD-9141-4B18-97EC-03A5E95D702B}" type="presParOf" srcId="{366AF72F-BF15-43A0-B714-0A71CFC487AA}" destId="{825554F6-EEB1-44CB-83F4-7A956095FBB0}" srcOrd="0" destOrd="0" presId="urn:microsoft.com/office/officeart/2005/8/layout/hierarchy1"/>
    <dgm:cxn modelId="{34FBCA87-DAA8-47D4-90C1-601F68C1CAA3}" type="presParOf" srcId="{366AF72F-BF15-43A0-B714-0A71CFC487AA}" destId="{129A927F-1FD2-424D-8301-EFEF5A96AD4F}" srcOrd="1" destOrd="0" presId="urn:microsoft.com/office/officeart/2005/8/layout/hierarchy1"/>
    <dgm:cxn modelId="{E59A906A-6372-45CF-BC70-CB302B268C8E}" type="presParOf" srcId="{8EE1CB36-27CD-454D-85E7-CD3A45B48CDE}" destId="{443CC2AA-C803-4FB3-B7D3-B4E10903D74F}" srcOrd="1" destOrd="0" presId="urn:microsoft.com/office/officeart/2005/8/layout/hierarchy1"/>
    <dgm:cxn modelId="{6D1C4271-B83F-49AC-BB3B-DBF9DEAEAF9B}" type="presParOf" srcId="{443CC2AA-C803-4FB3-B7D3-B4E10903D74F}" destId="{777A3ADB-1D70-4677-B37D-ED7921C62B82}" srcOrd="0" destOrd="0" presId="urn:microsoft.com/office/officeart/2005/8/layout/hierarchy1"/>
    <dgm:cxn modelId="{8BB79F34-542A-41F3-A192-C7BB10A0F78B}" type="presParOf" srcId="{443CC2AA-C803-4FB3-B7D3-B4E10903D74F}" destId="{F5806476-744A-4380-8964-659AA2BA7D07}" srcOrd="1" destOrd="0" presId="urn:microsoft.com/office/officeart/2005/8/layout/hierarchy1"/>
    <dgm:cxn modelId="{E297AF88-D828-4E7D-A14A-A610F728CF4F}" type="presParOf" srcId="{F5806476-744A-4380-8964-659AA2BA7D07}" destId="{5D8E5478-1BB0-43A7-8FB2-5B258615906D}" srcOrd="0" destOrd="0" presId="urn:microsoft.com/office/officeart/2005/8/layout/hierarchy1"/>
    <dgm:cxn modelId="{5FF347D3-6DA5-480B-8193-0B38834DB1AA}" type="presParOf" srcId="{5D8E5478-1BB0-43A7-8FB2-5B258615906D}" destId="{9472AE0F-A10A-40A3-B3DE-C65C7D2F7778}" srcOrd="0" destOrd="0" presId="urn:microsoft.com/office/officeart/2005/8/layout/hierarchy1"/>
    <dgm:cxn modelId="{4E01DF52-44FC-4AA7-AC30-B61E87734DE9}" type="presParOf" srcId="{5D8E5478-1BB0-43A7-8FB2-5B258615906D}" destId="{874F7BC1-FE3A-49B7-B7E9-13D3DA524EDB}" srcOrd="1" destOrd="0" presId="urn:microsoft.com/office/officeart/2005/8/layout/hierarchy1"/>
    <dgm:cxn modelId="{F535C626-C257-4192-BE57-C9036A5D777A}" type="presParOf" srcId="{F5806476-744A-4380-8964-659AA2BA7D07}" destId="{CAA8F8AB-3CCF-4FEE-80EB-9FC317FF9D5C}" srcOrd="1" destOrd="0" presId="urn:microsoft.com/office/officeart/2005/8/layout/hierarchy1"/>
    <dgm:cxn modelId="{DAAA082D-C3CB-4825-86BA-BD255871B3D3}" type="presParOf" srcId="{CAA8F8AB-3CCF-4FEE-80EB-9FC317FF9D5C}" destId="{1F30DC60-157F-4C94-AAA3-C07223C1F62C}" srcOrd="0" destOrd="0" presId="urn:microsoft.com/office/officeart/2005/8/layout/hierarchy1"/>
    <dgm:cxn modelId="{0EEA3EFB-2DC9-4184-8D21-141441291245}" type="presParOf" srcId="{CAA8F8AB-3CCF-4FEE-80EB-9FC317FF9D5C}" destId="{2A52F74B-D46B-4628-8BEF-A444F3CDFED3}" srcOrd="1" destOrd="0" presId="urn:microsoft.com/office/officeart/2005/8/layout/hierarchy1"/>
    <dgm:cxn modelId="{482A50B8-8209-46FD-B693-2F3B19A1AD2E}" type="presParOf" srcId="{2A52F74B-D46B-4628-8BEF-A444F3CDFED3}" destId="{61FB7B79-1F11-4DD8-AA3B-B11A0AF2914F}" srcOrd="0" destOrd="0" presId="urn:microsoft.com/office/officeart/2005/8/layout/hierarchy1"/>
    <dgm:cxn modelId="{90DDE2E7-D880-4E68-A112-894851FEACC2}" type="presParOf" srcId="{61FB7B79-1F11-4DD8-AA3B-B11A0AF2914F}" destId="{64870161-B619-4BEB-BA23-8246DA9F4F62}" srcOrd="0" destOrd="0" presId="urn:microsoft.com/office/officeart/2005/8/layout/hierarchy1"/>
    <dgm:cxn modelId="{DB02F810-B673-4E5D-834D-CE39469423A2}" type="presParOf" srcId="{61FB7B79-1F11-4DD8-AA3B-B11A0AF2914F}" destId="{8AB4010B-ABB7-45C0-B595-99F4B72B6685}" srcOrd="1" destOrd="0" presId="urn:microsoft.com/office/officeart/2005/8/layout/hierarchy1"/>
    <dgm:cxn modelId="{E936D35E-F3E9-4101-825E-C5A45F419FFD}" type="presParOf" srcId="{2A52F74B-D46B-4628-8BEF-A444F3CDFED3}" destId="{20DC5CED-B3CC-49FD-AB44-9C010483A2BA}" srcOrd="1" destOrd="0" presId="urn:microsoft.com/office/officeart/2005/8/layout/hierarchy1"/>
    <dgm:cxn modelId="{BE65913F-5AF3-4BB5-A94D-00AE93A3F064}" type="presParOf" srcId="{CAA8F8AB-3CCF-4FEE-80EB-9FC317FF9D5C}" destId="{4E9363AC-4EA9-4828-AFAD-B81314CE8D6B}" srcOrd="2" destOrd="0" presId="urn:microsoft.com/office/officeart/2005/8/layout/hierarchy1"/>
    <dgm:cxn modelId="{39A77CF2-67A8-4E5E-B903-0E8D4AA4AFF4}" type="presParOf" srcId="{CAA8F8AB-3CCF-4FEE-80EB-9FC317FF9D5C}" destId="{0A103EE7-1FCD-45BB-A0C8-5DD04E5DBACD}" srcOrd="3" destOrd="0" presId="urn:microsoft.com/office/officeart/2005/8/layout/hierarchy1"/>
    <dgm:cxn modelId="{BB196FD6-0413-46B6-8BDC-4E42670BF340}" type="presParOf" srcId="{0A103EE7-1FCD-45BB-A0C8-5DD04E5DBACD}" destId="{1C9D0276-0CEB-4BDA-B7F2-1734BC923B36}" srcOrd="0" destOrd="0" presId="urn:microsoft.com/office/officeart/2005/8/layout/hierarchy1"/>
    <dgm:cxn modelId="{626293F0-9ED7-4F63-8247-5C4E711F8285}" type="presParOf" srcId="{1C9D0276-0CEB-4BDA-B7F2-1734BC923B36}" destId="{B3ADDEF3-D6A2-45A5-8F35-62EEE3AF8876}" srcOrd="0" destOrd="0" presId="urn:microsoft.com/office/officeart/2005/8/layout/hierarchy1"/>
    <dgm:cxn modelId="{D42C9BB5-A0B1-4021-A549-7FFD9AAB8E60}" type="presParOf" srcId="{1C9D0276-0CEB-4BDA-B7F2-1734BC923B36}" destId="{41F9F5F7-ADC7-42D2-9039-27F4912B777F}" srcOrd="1" destOrd="0" presId="urn:microsoft.com/office/officeart/2005/8/layout/hierarchy1"/>
    <dgm:cxn modelId="{FE3C0C07-D187-4C20-BE0A-C4A2A63CDD5B}" type="presParOf" srcId="{0A103EE7-1FCD-45BB-A0C8-5DD04E5DBACD}" destId="{59121D93-CC74-4A41-BBC4-B72CB2CE51AF}" srcOrd="1" destOrd="0" presId="urn:microsoft.com/office/officeart/2005/8/layout/hierarchy1"/>
    <dgm:cxn modelId="{8407A9BF-539E-456B-A8E7-232FF448CECD}" type="presParOf" srcId="{CAA8F8AB-3CCF-4FEE-80EB-9FC317FF9D5C}" destId="{520ACCF9-B137-4A09-A8E4-3B0FAA12FCDD}" srcOrd="4" destOrd="0" presId="urn:microsoft.com/office/officeart/2005/8/layout/hierarchy1"/>
    <dgm:cxn modelId="{FA1700F0-1411-4031-A6C1-9F9A9372F0E5}" type="presParOf" srcId="{CAA8F8AB-3CCF-4FEE-80EB-9FC317FF9D5C}" destId="{BB1ABE04-57B5-46DD-B5FC-F71237ACC439}" srcOrd="5" destOrd="0" presId="urn:microsoft.com/office/officeart/2005/8/layout/hierarchy1"/>
    <dgm:cxn modelId="{CA4D93ED-4B3C-4A02-BF9B-62383B495530}" type="presParOf" srcId="{BB1ABE04-57B5-46DD-B5FC-F71237ACC439}" destId="{1C296878-8576-4DF0-8C85-369654414895}" srcOrd="0" destOrd="0" presId="urn:microsoft.com/office/officeart/2005/8/layout/hierarchy1"/>
    <dgm:cxn modelId="{22758DF5-8A37-4BD1-A623-4165AE9DF7F6}" type="presParOf" srcId="{1C296878-8576-4DF0-8C85-369654414895}" destId="{52719BE0-35BA-4C4C-BCE3-1BC1404909B6}" srcOrd="0" destOrd="0" presId="urn:microsoft.com/office/officeart/2005/8/layout/hierarchy1"/>
    <dgm:cxn modelId="{BF8065A0-8AE7-4647-8419-D32AEA0EB7CC}" type="presParOf" srcId="{1C296878-8576-4DF0-8C85-369654414895}" destId="{846B4C25-446A-4002-A424-776F11AE17AE}" srcOrd="1" destOrd="0" presId="urn:microsoft.com/office/officeart/2005/8/layout/hierarchy1"/>
    <dgm:cxn modelId="{5A426F4A-B0D5-4FB8-859A-C1658610404B}" type="presParOf" srcId="{BB1ABE04-57B5-46DD-B5FC-F71237ACC439}" destId="{CF5846A6-80D5-4193-80C8-ED50554BF1A3}" srcOrd="1" destOrd="0" presId="urn:microsoft.com/office/officeart/2005/8/layout/hierarchy1"/>
    <dgm:cxn modelId="{4FBAD7E6-C563-4D0F-B2C0-16C90216F4EE}" type="presParOf" srcId="{443CC2AA-C803-4FB3-B7D3-B4E10903D74F}" destId="{59F01CB0-4961-410D-B79E-FC0A4F41E318}" srcOrd="2" destOrd="0" presId="urn:microsoft.com/office/officeart/2005/8/layout/hierarchy1"/>
    <dgm:cxn modelId="{46EC1BD2-69B8-4110-8A3D-C2F430DA1A6A}" type="presParOf" srcId="{443CC2AA-C803-4FB3-B7D3-B4E10903D74F}" destId="{1A7D36F6-C5DF-4ADD-9E37-F073F0B45B31}" srcOrd="3" destOrd="0" presId="urn:microsoft.com/office/officeart/2005/8/layout/hierarchy1"/>
    <dgm:cxn modelId="{E293CA5C-29FF-4D6E-804E-8383AAAB74FE}" type="presParOf" srcId="{1A7D36F6-C5DF-4ADD-9E37-F073F0B45B31}" destId="{43306447-357E-471B-8384-49A97DE59F93}" srcOrd="0" destOrd="0" presId="urn:microsoft.com/office/officeart/2005/8/layout/hierarchy1"/>
    <dgm:cxn modelId="{BD387AED-C17F-47D0-BE8A-2A52D5C81E2B}" type="presParOf" srcId="{43306447-357E-471B-8384-49A97DE59F93}" destId="{6AB5E747-FE15-428E-A93D-007CD3262994}" srcOrd="0" destOrd="0" presId="urn:microsoft.com/office/officeart/2005/8/layout/hierarchy1"/>
    <dgm:cxn modelId="{BF032969-93B6-4E05-9141-E1CD57BCC379}" type="presParOf" srcId="{43306447-357E-471B-8384-49A97DE59F93}" destId="{FE11C729-DA7B-4FEC-9EC7-BA12BEC2F890}" srcOrd="1" destOrd="0" presId="urn:microsoft.com/office/officeart/2005/8/layout/hierarchy1"/>
    <dgm:cxn modelId="{17A8EB92-146C-488A-9646-E290649711D9}" type="presParOf" srcId="{1A7D36F6-C5DF-4ADD-9E37-F073F0B45B31}" destId="{8CF389A8-1BD9-4F91-8A3F-BE5AE7AFB950}" srcOrd="1" destOrd="0" presId="urn:microsoft.com/office/officeart/2005/8/layout/hierarchy1"/>
    <dgm:cxn modelId="{93C4CC16-32EF-4235-B077-8AB30FD8C803}" type="presParOf" srcId="{223625EB-AC62-4CFD-9D60-59135B9FF330}" destId="{AC34FBBF-D784-493D-A3F8-9F6BE71A0980}" srcOrd="1" destOrd="0" presId="urn:microsoft.com/office/officeart/2005/8/layout/hierarchy1"/>
    <dgm:cxn modelId="{8C2581A1-8630-4488-A27F-627CFD5336C9}" type="presParOf" srcId="{AC34FBBF-D784-493D-A3F8-9F6BE71A0980}" destId="{D6ABECFE-93E4-4B63-B73D-60F7935E4FAF}" srcOrd="0" destOrd="0" presId="urn:microsoft.com/office/officeart/2005/8/layout/hierarchy1"/>
    <dgm:cxn modelId="{A917C55A-D7CB-487D-85FE-880BA45FF774}" type="presParOf" srcId="{D6ABECFE-93E4-4B63-B73D-60F7935E4FAF}" destId="{0490F088-F50C-4092-86AB-2C9AF79673AC}" srcOrd="0" destOrd="0" presId="urn:microsoft.com/office/officeart/2005/8/layout/hierarchy1"/>
    <dgm:cxn modelId="{38F5ADD7-B445-4D9C-AFE9-2C606B2AD494}" type="presParOf" srcId="{D6ABECFE-93E4-4B63-B73D-60F7935E4FAF}" destId="{0F171D4F-B263-4462-A1B6-2463A943C242}" srcOrd="1" destOrd="0" presId="urn:microsoft.com/office/officeart/2005/8/layout/hierarchy1"/>
    <dgm:cxn modelId="{F72AC1D4-2221-4620-85AB-485FA84A5E6A}" type="presParOf" srcId="{AC34FBBF-D784-493D-A3F8-9F6BE71A0980}" destId="{4949FC43-C097-4338-A5E3-A0B0361D1739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9BCDE34-53EA-49B7-AF4C-6FB20EC8CBCA}">
      <dsp:nvSpPr>
        <dsp:cNvPr id="0" name=""/>
        <dsp:cNvSpPr/>
      </dsp:nvSpPr>
      <dsp:spPr>
        <a:xfrm>
          <a:off x="1605684" y="799373"/>
          <a:ext cx="2027652" cy="1412377"/>
        </a:xfrm>
        <a:prstGeom prst="ellipse">
          <a:avLst/>
        </a:prstGeom>
        <a:solidFill>
          <a:srgbClr val="002060">
            <a:alpha val="85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sz="1800" b="1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   CREDIT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sz="1800" b="1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   SERVICE</a:t>
          </a:r>
          <a:endParaRPr lang="en-IN" sz="1800" b="1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902627" y="1006211"/>
        <a:ext cx="1433766" cy="998701"/>
      </dsp:txXfrm>
    </dsp:sp>
    <dsp:sp modelId="{3DAD5EA7-CDF8-49B9-A0F3-35CB9A78965E}">
      <dsp:nvSpPr>
        <dsp:cNvPr id="0" name=""/>
        <dsp:cNvSpPr/>
      </dsp:nvSpPr>
      <dsp:spPr>
        <a:xfrm>
          <a:off x="1642167" y="0"/>
          <a:ext cx="1954660" cy="1100761"/>
        </a:xfrm>
        <a:prstGeom prst="ellipse">
          <a:avLst/>
        </a:prstGeom>
        <a:solidFill>
          <a:schemeClr val="accent1">
            <a:hueOff val="0"/>
            <a:satOff val="0"/>
            <a:lumOff val="0"/>
            <a:alpha val="82000"/>
          </a:schemeClr>
        </a:solidFill>
        <a:ln w="25400" cap="flat" cmpd="sng" algn="ctr">
          <a:solidFill>
            <a:schemeClr val="accent2"/>
          </a:solidFill>
          <a:prstDash val="solid"/>
        </a:ln>
        <a:effectLst/>
        <a:scene3d>
          <a:camera prst="orthographicFront"/>
          <a:lightRig rig="threePt" dir="t"/>
        </a:scene3d>
        <a:sp3d>
          <a:bevelT w="114300" prst="artDeco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sz="1800" b="1" kern="1200" dirty="0" smtClean="0">
              <a:latin typeface="Times New Roman" pitchFamily="18" charset="0"/>
              <a:cs typeface="Times New Roman" pitchFamily="18" charset="0"/>
            </a:rPr>
            <a:t>Pandemic Capital or COVID-19 Loan</a:t>
          </a:r>
          <a:endParaRPr lang="en-IN" sz="1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1928420" y="161203"/>
        <a:ext cx="1382154" cy="778355"/>
      </dsp:txXfrm>
    </dsp:sp>
    <dsp:sp modelId="{3CC0CA63-22BF-415F-9FE7-ECAD72F968D8}">
      <dsp:nvSpPr>
        <dsp:cNvPr id="0" name=""/>
        <dsp:cNvSpPr/>
      </dsp:nvSpPr>
      <dsp:spPr>
        <a:xfrm>
          <a:off x="3253314" y="849710"/>
          <a:ext cx="1954660" cy="1208954"/>
        </a:xfrm>
        <a:prstGeom prst="ellipse">
          <a:avLst/>
        </a:prstGeom>
        <a:solidFill>
          <a:srgbClr val="7030A0">
            <a:alpha val="54000"/>
          </a:srgbClr>
        </a:solidFill>
        <a:ln w="25400" cap="flat" cmpd="sng" algn="ctr">
          <a:noFill/>
          <a:prstDash val="solid"/>
        </a:ln>
        <a:effectLst/>
        <a:scene3d>
          <a:camera prst="orthographicFront"/>
          <a:lightRig rig="threePt" dir="t"/>
        </a:scene3d>
        <a:sp3d>
          <a:bevelT w="114300" prst="artDeco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sz="1800" b="1" kern="1200" dirty="0" smtClean="0">
              <a:latin typeface="Times New Roman" pitchFamily="18" charset="0"/>
              <a:cs typeface="Times New Roman" pitchFamily="18" charset="0"/>
            </a:rPr>
            <a:t>Homemaker to Entrepreneur loan</a:t>
          </a:r>
          <a:endParaRPr lang="en-IN" sz="1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3539567" y="1026757"/>
        <a:ext cx="1382154" cy="854860"/>
      </dsp:txXfrm>
    </dsp:sp>
    <dsp:sp modelId="{160B52B2-EF53-480B-A61A-D58B3207224B}">
      <dsp:nvSpPr>
        <dsp:cNvPr id="0" name=""/>
        <dsp:cNvSpPr/>
      </dsp:nvSpPr>
      <dsp:spPr>
        <a:xfrm>
          <a:off x="1813152" y="1879510"/>
          <a:ext cx="1954660" cy="1100761"/>
        </a:xfrm>
        <a:prstGeom prst="ellipse">
          <a:avLst/>
        </a:prstGeom>
        <a:solidFill>
          <a:srgbClr val="BF4B17">
            <a:alpha val="54000"/>
          </a:srgbClr>
        </a:solidFill>
        <a:ln w="25400" cap="flat" cmpd="sng" algn="ctr">
          <a:noFill/>
          <a:prstDash val="solid"/>
        </a:ln>
        <a:effectLst/>
        <a:scene3d>
          <a:camera prst="orthographicFront"/>
          <a:lightRig rig="threePt" dir="t"/>
        </a:scene3d>
        <a:sp3d>
          <a:bevelT w="114300" prst="artDeco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sz="1800" b="1" kern="1200" dirty="0" smtClean="0">
              <a:latin typeface="Times New Roman" pitchFamily="18" charset="0"/>
              <a:cs typeface="Times New Roman" pitchFamily="18" charset="0"/>
            </a:rPr>
            <a:t>Deposit Scheme</a:t>
          </a:r>
          <a:endParaRPr lang="en-IN" sz="1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099405" y="2040713"/>
        <a:ext cx="1382154" cy="778355"/>
      </dsp:txXfrm>
    </dsp:sp>
    <dsp:sp modelId="{34F45868-044B-47A4-BFF9-D2020A9AC9F1}">
      <dsp:nvSpPr>
        <dsp:cNvPr id="0" name=""/>
        <dsp:cNvSpPr/>
      </dsp:nvSpPr>
      <dsp:spPr>
        <a:xfrm>
          <a:off x="107499" y="967389"/>
          <a:ext cx="2027359" cy="1200162"/>
        </a:xfrm>
        <a:prstGeom prst="ellipse">
          <a:avLst/>
        </a:prstGeom>
        <a:solidFill>
          <a:srgbClr val="92D050">
            <a:alpha val="69000"/>
          </a:srgbClr>
        </a:solidFill>
        <a:ln w="22225" cap="flat" cmpd="sng" algn="ctr">
          <a:noFill/>
          <a:prstDash val="solid"/>
        </a:ln>
        <a:effectLst>
          <a:outerShdw blurRad="63500" sx="102000" sy="102000" algn="ctr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 w="114300" prst="artDeco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sz="1800" b="1" kern="1200" dirty="0" smtClean="0">
              <a:latin typeface="Times New Roman" pitchFamily="18" charset="0"/>
              <a:cs typeface="Times New Roman" pitchFamily="18" charset="0"/>
            </a:rPr>
            <a:t>Adaptability Loan</a:t>
          </a:r>
          <a:endParaRPr lang="en-IN" sz="1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404399" y="1143149"/>
        <a:ext cx="1433559" cy="84864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9F01CB0-4961-410D-B79E-FC0A4F41E318}">
      <dsp:nvSpPr>
        <dsp:cNvPr id="0" name=""/>
        <dsp:cNvSpPr/>
      </dsp:nvSpPr>
      <dsp:spPr>
        <a:xfrm>
          <a:off x="2121960" y="1055750"/>
          <a:ext cx="1988905" cy="43223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5857"/>
              </a:lnTo>
              <a:lnTo>
                <a:pt x="1988905" y="295857"/>
              </a:lnTo>
              <a:lnTo>
                <a:pt x="1988905" y="432231"/>
              </a:lnTo>
            </a:path>
          </a:pathLst>
        </a:custGeom>
        <a:noFill/>
        <a:ln w="9525" cap="flat" cmpd="sng" algn="ctr">
          <a:solidFill>
            <a:schemeClr val="dk1">
              <a:shade val="60000"/>
              <a:satMod val="110000"/>
            </a:schemeClr>
          </a:solidFill>
          <a:prstDash val="solid"/>
        </a:ln>
        <a:effectLst/>
      </dsp:spPr>
      <dsp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dsp:style>
    </dsp:sp>
    <dsp:sp modelId="{520ACCF9-B137-4A09-A8E4-3B0FAA12FCDD}">
      <dsp:nvSpPr>
        <dsp:cNvPr id="0" name=""/>
        <dsp:cNvSpPr/>
      </dsp:nvSpPr>
      <dsp:spPr>
        <a:xfrm>
          <a:off x="2115069" y="2414637"/>
          <a:ext cx="2247379" cy="48546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9093"/>
              </a:lnTo>
              <a:lnTo>
                <a:pt x="2247379" y="349093"/>
              </a:lnTo>
              <a:lnTo>
                <a:pt x="2247379" y="485467"/>
              </a:lnTo>
            </a:path>
          </a:pathLst>
        </a:custGeom>
        <a:noFill/>
        <a:ln w="9525" cap="flat" cmpd="sng" algn="ctr">
          <a:solidFill>
            <a:schemeClr val="dk1">
              <a:shade val="60000"/>
              <a:satMod val="110000"/>
            </a:schemeClr>
          </a:solidFill>
          <a:prstDash val="solid"/>
        </a:ln>
        <a:effectLst/>
      </dsp:spPr>
      <dsp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dsp:style>
    </dsp:sp>
    <dsp:sp modelId="{4E9363AC-4EA9-4828-AFAD-B81314CE8D6B}">
      <dsp:nvSpPr>
        <dsp:cNvPr id="0" name=""/>
        <dsp:cNvSpPr/>
      </dsp:nvSpPr>
      <dsp:spPr>
        <a:xfrm>
          <a:off x="2115069" y="2414637"/>
          <a:ext cx="375180" cy="48678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50411"/>
              </a:lnTo>
              <a:lnTo>
                <a:pt x="375180" y="350411"/>
              </a:lnTo>
              <a:lnTo>
                <a:pt x="375180" y="486786"/>
              </a:lnTo>
            </a:path>
          </a:pathLst>
        </a:custGeom>
        <a:noFill/>
        <a:ln w="9525" cap="flat" cmpd="sng" algn="ctr">
          <a:solidFill>
            <a:schemeClr val="dk1">
              <a:shade val="60000"/>
              <a:satMod val="110000"/>
            </a:schemeClr>
          </a:solidFill>
          <a:prstDash val="solid"/>
        </a:ln>
        <a:effectLst/>
      </dsp:spPr>
      <dsp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dsp:style>
    </dsp:sp>
    <dsp:sp modelId="{1F30DC60-157F-4C94-AAA3-C07223C1F62C}">
      <dsp:nvSpPr>
        <dsp:cNvPr id="0" name=""/>
        <dsp:cNvSpPr/>
      </dsp:nvSpPr>
      <dsp:spPr>
        <a:xfrm>
          <a:off x="737145" y="2414637"/>
          <a:ext cx="1377923" cy="481485"/>
        </a:xfrm>
        <a:custGeom>
          <a:avLst/>
          <a:gdLst/>
          <a:ahLst/>
          <a:cxnLst/>
          <a:rect l="0" t="0" r="0" b="0"/>
          <a:pathLst>
            <a:path>
              <a:moveTo>
                <a:pt x="1377923" y="0"/>
              </a:moveTo>
              <a:lnTo>
                <a:pt x="1377923" y="345111"/>
              </a:lnTo>
              <a:lnTo>
                <a:pt x="0" y="345111"/>
              </a:lnTo>
              <a:lnTo>
                <a:pt x="0" y="481485"/>
              </a:lnTo>
            </a:path>
          </a:pathLst>
        </a:custGeom>
        <a:noFill/>
        <a:ln w="9525" cap="flat" cmpd="sng" algn="ctr">
          <a:solidFill>
            <a:schemeClr val="dk1">
              <a:shade val="60000"/>
              <a:satMod val="110000"/>
            </a:schemeClr>
          </a:solidFill>
          <a:prstDash val="solid"/>
        </a:ln>
        <a:effectLst/>
      </dsp:spPr>
      <dsp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dsp:style>
    </dsp:sp>
    <dsp:sp modelId="{777A3ADB-1D70-4677-B37D-ED7921C62B82}">
      <dsp:nvSpPr>
        <dsp:cNvPr id="0" name=""/>
        <dsp:cNvSpPr/>
      </dsp:nvSpPr>
      <dsp:spPr>
        <a:xfrm>
          <a:off x="2069349" y="1055750"/>
          <a:ext cx="91440" cy="424099"/>
        </a:xfrm>
        <a:custGeom>
          <a:avLst/>
          <a:gdLst/>
          <a:ahLst/>
          <a:cxnLst/>
          <a:rect l="0" t="0" r="0" b="0"/>
          <a:pathLst>
            <a:path>
              <a:moveTo>
                <a:pt x="52611" y="0"/>
              </a:moveTo>
              <a:lnTo>
                <a:pt x="52611" y="287724"/>
              </a:lnTo>
              <a:lnTo>
                <a:pt x="45720" y="287724"/>
              </a:lnTo>
              <a:lnTo>
                <a:pt x="45720" y="424099"/>
              </a:lnTo>
            </a:path>
          </a:pathLst>
        </a:custGeom>
        <a:noFill/>
        <a:ln w="9525" cap="flat" cmpd="sng" algn="ctr">
          <a:solidFill>
            <a:schemeClr val="dk1">
              <a:shade val="60000"/>
              <a:satMod val="110000"/>
            </a:schemeClr>
          </a:solidFill>
          <a:prstDash val="solid"/>
        </a:ln>
        <a:effectLst/>
      </dsp:spPr>
      <dsp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dsp:style>
    </dsp:sp>
    <dsp:sp modelId="{825554F6-EEB1-44CB-83F4-7A956095FBB0}">
      <dsp:nvSpPr>
        <dsp:cNvPr id="0" name=""/>
        <dsp:cNvSpPr/>
      </dsp:nvSpPr>
      <dsp:spPr>
        <a:xfrm>
          <a:off x="1385907" y="120963"/>
          <a:ext cx="1472105" cy="934787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29A927F-1FD2-424D-8301-EFEF5A96AD4F}">
      <dsp:nvSpPr>
        <dsp:cNvPr id="0" name=""/>
        <dsp:cNvSpPr/>
      </dsp:nvSpPr>
      <dsp:spPr>
        <a:xfrm>
          <a:off x="1549475" y="276352"/>
          <a:ext cx="1472105" cy="93478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0" kern="1200" dirty="0" smtClean="0">
              <a:latin typeface="Times New Roman" pitchFamily="18" charset="0"/>
              <a:cs typeface="Times New Roman" pitchFamily="18" charset="0"/>
            </a:rPr>
            <a:t>Managing Director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0" kern="1200" dirty="0" smtClean="0">
              <a:latin typeface="Times New Roman" pitchFamily="18" charset="0"/>
              <a:cs typeface="Times New Roman" pitchFamily="18" charset="0"/>
            </a:rPr>
            <a:t>[MBA]</a:t>
          </a:r>
          <a:endParaRPr lang="en-US" sz="1600" b="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576854" y="303731"/>
        <a:ext cx="1417347" cy="880029"/>
      </dsp:txXfrm>
    </dsp:sp>
    <dsp:sp modelId="{9472AE0F-A10A-40A3-B3DE-C65C7D2F7778}">
      <dsp:nvSpPr>
        <dsp:cNvPr id="0" name=""/>
        <dsp:cNvSpPr/>
      </dsp:nvSpPr>
      <dsp:spPr>
        <a:xfrm>
          <a:off x="1379016" y="1479849"/>
          <a:ext cx="1472105" cy="934787"/>
        </a:xfrm>
        <a:prstGeom prst="roundRect">
          <a:avLst>
            <a:gd name="adj" fmla="val 10000"/>
          </a:avLst>
        </a:prstGeom>
        <a:solidFill>
          <a:srgbClr val="92D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74F7BC1-FE3A-49B7-B7E9-13D3DA524EDB}">
      <dsp:nvSpPr>
        <dsp:cNvPr id="0" name=""/>
        <dsp:cNvSpPr/>
      </dsp:nvSpPr>
      <dsp:spPr>
        <a:xfrm>
          <a:off x="1542583" y="1635238"/>
          <a:ext cx="1472105" cy="93478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0" kern="1200" dirty="0" smtClean="0">
              <a:latin typeface="Times New Roman" pitchFamily="18" charset="0"/>
              <a:cs typeface="Times New Roman" pitchFamily="18" charset="0"/>
            </a:rPr>
            <a:t>Operational Department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0" kern="1200" dirty="0" smtClean="0">
              <a:latin typeface="Times New Roman" pitchFamily="18" charset="0"/>
              <a:cs typeface="Times New Roman" pitchFamily="18" charset="0"/>
            </a:rPr>
            <a:t>[MBA]</a:t>
          </a:r>
          <a:endParaRPr lang="en-US" sz="1600" b="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569962" y="1662617"/>
        <a:ext cx="1417347" cy="880029"/>
      </dsp:txXfrm>
    </dsp:sp>
    <dsp:sp modelId="{64870161-B619-4BEB-BA23-8246DA9F4F62}">
      <dsp:nvSpPr>
        <dsp:cNvPr id="0" name=""/>
        <dsp:cNvSpPr/>
      </dsp:nvSpPr>
      <dsp:spPr>
        <a:xfrm>
          <a:off x="1092" y="2896122"/>
          <a:ext cx="1472105" cy="100623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AB4010B-ABB7-45C0-B595-99F4B72B6685}">
      <dsp:nvSpPr>
        <dsp:cNvPr id="0" name=""/>
        <dsp:cNvSpPr/>
      </dsp:nvSpPr>
      <dsp:spPr>
        <a:xfrm>
          <a:off x="164660" y="3051511"/>
          <a:ext cx="1472105" cy="100623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0" kern="1200" dirty="0" smtClean="0">
              <a:latin typeface="Times New Roman" pitchFamily="18" charset="0"/>
              <a:cs typeface="Times New Roman" pitchFamily="18" charset="0"/>
            </a:rPr>
            <a:t>Marketing &amp; Technology Team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sz="1400" b="0" kern="1200" dirty="0" smtClean="0">
              <a:latin typeface="Times New Roman" pitchFamily="18" charset="0"/>
              <a:cs typeface="Times New Roman" pitchFamily="18" charset="0"/>
            </a:rPr>
            <a:t>[Expert of that field]</a:t>
          </a:r>
          <a:endParaRPr lang="en-US" sz="1400" b="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94132" y="3080983"/>
        <a:ext cx="1413161" cy="947289"/>
      </dsp:txXfrm>
    </dsp:sp>
    <dsp:sp modelId="{B3ADDEF3-D6A2-45A5-8F35-62EEE3AF8876}">
      <dsp:nvSpPr>
        <dsp:cNvPr id="0" name=""/>
        <dsp:cNvSpPr/>
      </dsp:nvSpPr>
      <dsp:spPr>
        <a:xfrm>
          <a:off x="1754197" y="2901423"/>
          <a:ext cx="1472105" cy="93478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1F9F5F7-ADC7-42D2-9039-27F4912B777F}">
      <dsp:nvSpPr>
        <dsp:cNvPr id="0" name=""/>
        <dsp:cNvSpPr/>
      </dsp:nvSpPr>
      <dsp:spPr>
        <a:xfrm>
          <a:off x="1917764" y="3056812"/>
          <a:ext cx="1472105" cy="93478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0" kern="1200" dirty="0" smtClean="0">
              <a:latin typeface="Times New Roman" pitchFamily="18" charset="0"/>
              <a:cs typeface="Times New Roman" pitchFamily="18" charset="0"/>
            </a:rPr>
            <a:t>Legal Advising Team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sz="1400" b="0" kern="1200" dirty="0" smtClean="0">
              <a:latin typeface="Times New Roman" pitchFamily="18" charset="0"/>
              <a:cs typeface="Times New Roman" pitchFamily="18" charset="0"/>
            </a:rPr>
            <a:t>[Law expertise]  </a:t>
          </a:r>
          <a:endParaRPr lang="en-US" sz="1400" b="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945143" y="3084191"/>
        <a:ext cx="1417347" cy="880029"/>
      </dsp:txXfrm>
    </dsp:sp>
    <dsp:sp modelId="{52719BE0-35BA-4C4C-BCE3-1BC1404909B6}">
      <dsp:nvSpPr>
        <dsp:cNvPr id="0" name=""/>
        <dsp:cNvSpPr/>
      </dsp:nvSpPr>
      <dsp:spPr>
        <a:xfrm>
          <a:off x="3626395" y="2900105"/>
          <a:ext cx="1472105" cy="93478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46B4C25-446A-4002-A424-776F11AE17AE}">
      <dsp:nvSpPr>
        <dsp:cNvPr id="0" name=""/>
        <dsp:cNvSpPr/>
      </dsp:nvSpPr>
      <dsp:spPr>
        <a:xfrm>
          <a:off x="3789963" y="3055494"/>
          <a:ext cx="1472105" cy="93478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0" kern="1200" dirty="0" smtClean="0">
              <a:latin typeface="Times New Roman" pitchFamily="18" charset="0"/>
              <a:cs typeface="Times New Roman" pitchFamily="18" charset="0"/>
            </a:rPr>
            <a:t>Process Team (domain work)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sz="1400" b="0" kern="1200" dirty="0" smtClean="0">
              <a:latin typeface="Times New Roman" pitchFamily="18" charset="0"/>
              <a:cs typeface="Times New Roman" pitchFamily="18" charset="0"/>
            </a:rPr>
            <a:t>[Fresh graduates]</a:t>
          </a:r>
          <a:endParaRPr lang="en-US" sz="1400" b="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817342" y="3082873"/>
        <a:ext cx="1417347" cy="880029"/>
      </dsp:txXfrm>
    </dsp:sp>
    <dsp:sp modelId="{6AB5E747-FE15-428E-A93D-007CD3262994}">
      <dsp:nvSpPr>
        <dsp:cNvPr id="0" name=""/>
        <dsp:cNvSpPr/>
      </dsp:nvSpPr>
      <dsp:spPr>
        <a:xfrm>
          <a:off x="3365832" y="1487982"/>
          <a:ext cx="1490065" cy="1022993"/>
        </a:xfrm>
        <a:prstGeom prst="roundRect">
          <a:avLst>
            <a:gd name="adj" fmla="val 10000"/>
          </a:avLst>
        </a:prstGeom>
        <a:solidFill>
          <a:srgbClr val="92D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E11C729-DA7B-4FEC-9EC7-BA12BEC2F890}">
      <dsp:nvSpPr>
        <dsp:cNvPr id="0" name=""/>
        <dsp:cNvSpPr/>
      </dsp:nvSpPr>
      <dsp:spPr>
        <a:xfrm>
          <a:off x="3529400" y="1643371"/>
          <a:ext cx="1490065" cy="102299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0" kern="1200" dirty="0" smtClean="0">
              <a:latin typeface="Times New Roman" pitchFamily="18" charset="0"/>
              <a:cs typeface="Times New Roman" pitchFamily="18" charset="0"/>
            </a:rPr>
            <a:t>Finance Department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sz="1600" b="0" kern="1200" dirty="0" smtClean="0">
              <a:latin typeface="Times New Roman" pitchFamily="18" charset="0"/>
              <a:cs typeface="Times New Roman" pitchFamily="18" charset="0"/>
            </a:rPr>
            <a:t>[Finance expertise]</a:t>
          </a:r>
          <a:endParaRPr lang="en-US" sz="1600" b="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559362" y="1673333"/>
        <a:ext cx="1430141" cy="963069"/>
      </dsp:txXfrm>
    </dsp:sp>
    <dsp:sp modelId="{0490F088-F50C-4092-86AB-2C9AF79673AC}">
      <dsp:nvSpPr>
        <dsp:cNvPr id="0" name=""/>
        <dsp:cNvSpPr/>
      </dsp:nvSpPr>
      <dsp:spPr>
        <a:xfrm>
          <a:off x="3307230" y="120963"/>
          <a:ext cx="1472105" cy="93478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F171D4F-B263-4462-A1B6-2463A943C242}">
      <dsp:nvSpPr>
        <dsp:cNvPr id="0" name=""/>
        <dsp:cNvSpPr/>
      </dsp:nvSpPr>
      <dsp:spPr>
        <a:xfrm>
          <a:off x="3470797" y="276352"/>
          <a:ext cx="1472105" cy="93478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0" kern="1200" dirty="0" smtClean="0">
              <a:latin typeface="Times New Roman" pitchFamily="18" charset="0"/>
              <a:cs typeface="Times New Roman" pitchFamily="18" charset="0"/>
            </a:rPr>
            <a:t>1 member</a:t>
          </a:r>
        </a:p>
      </dsp:txBody>
      <dsp:txXfrm>
        <a:off x="3498176" y="303731"/>
        <a:ext cx="1417347" cy="8800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B03CF9-9BAA-4AAE-B05E-315128219570}" type="datetimeFigureOut">
              <a:rPr lang="en-US" smtClean="0"/>
              <a:pPr/>
              <a:t>7/3/2020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DEAD8D-12E7-4C33-B33C-27C5D4CC80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46177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DEAD8D-12E7-4C33-B33C-27C5D4CC80B1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51326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DEAD8D-12E7-4C33-B33C-27C5D4CC80B1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73228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DEAD8D-12E7-4C33-B33C-27C5D4CC80B1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51200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DEAD8D-12E7-4C33-B33C-27C5D4CC80B1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17154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DEAD8D-12E7-4C33-B33C-27C5D4CC80B1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69871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B4958-04EE-480D-9722-A7FCB5824A04}" type="datetime1">
              <a:rPr lang="en-US" smtClean="0"/>
              <a:pPr/>
              <a:t>7/3/2020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CD8C5354-DC6D-47CB-AC08-C7DC70CCA10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F0061-7E2B-4CBC-9A83-DEA6D710E28F}" type="datetime1">
              <a:rPr lang="en-US" smtClean="0"/>
              <a:pPr/>
              <a:t>7/3/2020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C5354-DC6D-47CB-AC08-C7DC70CCA1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FCA92-A43A-424B-8DB5-F042E4AF252A}" type="datetime1">
              <a:rPr lang="en-US" smtClean="0"/>
              <a:pPr/>
              <a:t>7/3/2020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C5354-DC6D-47CB-AC08-C7DC70CCA1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C661C-9D94-426B-B866-5B6C77E3CD59}" type="datetime1">
              <a:rPr lang="en-US" smtClean="0"/>
              <a:pPr/>
              <a:t>7/3/2020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C5354-DC6D-47CB-AC08-C7DC70CCA10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07157-707F-4B27-AB1B-493C1AF45CFB}" type="datetime1">
              <a:rPr lang="en-US" smtClean="0"/>
              <a:pPr/>
              <a:t>7/3/2020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CD8C5354-DC6D-47CB-AC08-C7DC70CCA1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BC5EC-FDAD-4BFC-B1A3-7FAA6E7E768D}" type="datetime1">
              <a:rPr lang="en-US" smtClean="0"/>
              <a:pPr/>
              <a:t>7/3/2020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C5354-DC6D-47CB-AC08-C7DC70CCA10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0C237-3F2A-4B8A-BCE8-2065CDA9DB65}" type="datetime1">
              <a:rPr lang="en-US" smtClean="0"/>
              <a:pPr/>
              <a:t>7/3/2020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C5354-DC6D-47CB-AC08-C7DC70CCA10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6897E-9198-4D66-A64B-65CC631DF7E9}" type="datetime1">
              <a:rPr lang="en-US" smtClean="0"/>
              <a:pPr/>
              <a:t>7/3/2020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C5354-DC6D-47CB-AC08-C7DC70CCA1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A7398-168F-49B0-8B9A-EF699E7FD858}" type="datetime1">
              <a:rPr lang="en-US" smtClean="0"/>
              <a:pPr/>
              <a:t>7/3/2020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C5354-DC6D-47CB-AC08-C7DC70CCA1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F7680-C298-4900-BB14-1CE652887C47}" type="datetime1">
              <a:rPr lang="en-US" smtClean="0"/>
              <a:pPr/>
              <a:t>7/3/2020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C5354-DC6D-47CB-AC08-C7DC70CCA10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E8C8B-D9AB-473D-A2A0-59DC43D37125}" type="datetime1">
              <a:rPr lang="en-US" smtClean="0"/>
              <a:pPr/>
              <a:t>7/3/2020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CD8C5354-DC6D-47CB-AC08-C7DC70CCA10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912107C-1B37-45E9-997A-F6AAA5BEFB63}" type="datetime1">
              <a:rPr lang="en-US" smtClean="0"/>
              <a:pPr/>
              <a:t>7/3/2020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CD8C5354-DC6D-47CB-AC08-C7DC70CCA10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6.png"/><Relationship Id="rId7" Type="http://schemas.openxmlformats.org/officeDocument/2006/relationships/image" Target="../media/image3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png"/><Relationship Id="rId4" Type="http://schemas.microsoft.com/office/2007/relationships/hdphoto" Target="../media/hdphoto2.wdp"/><Relationship Id="rId9" Type="http://schemas.openxmlformats.org/officeDocument/2006/relationships/image" Target="../media/image4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42.png"/><Relationship Id="rId7" Type="http://schemas.openxmlformats.org/officeDocument/2006/relationships/diagramQuickStyle" Target="../diagrams/quickStyle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2.xml"/><Relationship Id="rId11" Type="http://schemas.openxmlformats.org/officeDocument/2006/relationships/image" Target="../media/image46.png"/><Relationship Id="rId5" Type="http://schemas.openxmlformats.org/officeDocument/2006/relationships/diagramData" Target="../diagrams/data2.xml"/><Relationship Id="rId10" Type="http://schemas.openxmlformats.org/officeDocument/2006/relationships/image" Target="../media/image45.png"/><Relationship Id="rId4" Type="http://schemas.openxmlformats.org/officeDocument/2006/relationships/image" Target="../media/image43.png"/><Relationship Id="rId9" Type="http://schemas.microsoft.com/office/2007/relationships/diagramDrawing" Target="../diagrams/drawing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7" Type="http://schemas.microsoft.com/office/2007/relationships/hdphoto" Target="../media/hdphoto3.wdp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0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13" Type="http://schemas.openxmlformats.org/officeDocument/2006/relationships/image" Target="../media/image72.png"/><Relationship Id="rId3" Type="http://schemas.openxmlformats.org/officeDocument/2006/relationships/image" Target="../media/image62.png"/><Relationship Id="rId7" Type="http://schemas.openxmlformats.org/officeDocument/2006/relationships/image" Target="../media/image66.png"/><Relationship Id="rId12" Type="http://schemas.openxmlformats.org/officeDocument/2006/relationships/image" Target="../media/image71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5.png"/><Relationship Id="rId11" Type="http://schemas.openxmlformats.org/officeDocument/2006/relationships/image" Target="../media/image70.jpeg"/><Relationship Id="rId5" Type="http://schemas.openxmlformats.org/officeDocument/2006/relationships/image" Target="../media/image64.png"/><Relationship Id="rId10" Type="http://schemas.openxmlformats.org/officeDocument/2006/relationships/image" Target="../media/image69.png"/><Relationship Id="rId4" Type="http://schemas.openxmlformats.org/officeDocument/2006/relationships/image" Target="../media/image63.png"/><Relationship Id="rId9" Type="http://schemas.openxmlformats.org/officeDocument/2006/relationships/image" Target="../media/image6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7.png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16.jpeg"/><Relationship Id="rId7" Type="http://schemas.openxmlformats.org/officeDocument/2006/relationships/diagramQuickStyle" Target="../diagrams/quickStyle1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microsoft.com/office/2007/relationships/hdphoto" Target="../media/hdphoto1.wdp"/><Relationship Id="rId9" Type="http://schemas.microsoft.com/office/2007/relationships/diagramDrawing" Target="../diagrams/drawing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png"/><Relationship Id="rId7" Type="http://schemas.openxmlformats.org/officeDocument/2006/relationships/image" Target="../media/image2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09" t="25927" r="13794" b="17034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26" name="Picture 2" descr="Small Business Sales Forecasting | Courtland &amp; Company Accounti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9853" cy="6848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4147" y="-4"/>
            <a:ext cx="9139853" cy="6839484"/>
          </a:xfrm>
          <a:prstGeom prst="rect">
            <a:avLst/>
          </a:prstGeom>
          <a:solidFill>
            <a:schemeClr val="accent2">
              <a:alpha val="5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Notched Right Arrow 8"/>
          <p:cNvSpPr/>
          <p:nvPr/>
        </p:nvSpPr>
        <p:spPr>
          <a:xfrm rot="16200000">
            <a:off x="5220387" y="1048453"/>
            <a:ext cx="4648541" cy="2551629"/>
          </a:xfrm>
          <a:custGeom>
            <a:avLst/>
            <a:gdLst>
              <a:gd name="connsiteX0" fmla="*/ 0 w 2129695"/>
              <a:gd name="connsiteY0" fmla="*/ 774357 h 2304256"/>
              <a:gd name="connsiteX1" fmla="*/ 1292597 w 2129695"/>
              <a:gd name="connsiteY1" fmla="*/ 774357 h 2304256"/>
              <a:gd name="connsiteX2" fmla="*/ 1292597 w 2129695"/>
              <a:gd name="connsiteY2" fmla="*/ 0 h 2304256"/>
              <a:gd name="connsiteX3" fmla="*/ 2129695 w 2129695"/>
              <a:gd name="connsiteY3" fmla="*/ 1152128 h 2304256"/>
              <a:gd name="connsiteX4" fmla="*/ 1292597 w 2129695"/>
              <a:gd name="connsiteY4" fmla="*/ 2304256 h 2304256"/>
              <a:gd name="connsiteX5" fmla="*/ 1292597 w 2129695"/>
              <a:gd name="connsiteY5" fmla="*/ 1529899 h 2304256"/>
              <a:gd name="connsiteX6" fmla="*/ 0 w 2129695"/>
              <a:gd name="connsiteY6" fmla="*/ 1529899 h 2304256"/>
              <a:gd name="connsiteX7" fmla="*/ 274476 w 2129695"/>
              <a:gd name="connsiteY7" fmla="*/ 1152128 h 2304256"/>
              <a:gd name="connsiteX8" fmla="*/ 0 w 2129695"/>
              <a:gd name="connsiteY8" fmla="*/ 774357 h 2304256"/>
              <a:gd name="connsiteX0" fmla="*/ 0 w 1292597"/>
              <a:gd name="connsiteY0" fmla="*/ 774357 h 2304256"/>
              <a:gd name="connsiteX1" fmla="*/ 1292597 w 1292597"/>
              <a:gd name="connsiteY1" fmla="*/ 774357 h 2304256"/>
              <a:gd name="connsiteX2" fmla="*/ 1292597 w 1292597"/>
              <a:gd name="connsiteY2" fmla="*/ 0 h 2304256"/>
              <a:gd name="connsiteX3" fmla="*/ 1281420 w 1292597"/>
              <a:gd name="connsiteY3" fmla="*/ 1225977 h 2304256"/>
              <a:gd name="connsiteX4" fmla="*/ 1292597 w 1292597"/>
              <a:gd name="connsiteY4" fmla="*/ 2304256 h 2304256"/>
              <a:gd name="connsiteX5" fmla="*/ 1292597 w 1292597"/>
              <a:gd name="connsiteY5" fmla="*/ 1529899 h 2304256"/>
              <a:gd name="connsiteX6" fmla="*/ 0 w 1292597"/>
              <a:gd name="connsiteY6" fmla="*/ 1529899 h 2304256"/>
              <a:gd name="connsiteX7" fmla="*/ 274476 w 1292597"/>
              <a:gd name="connsiteY7" fmla="*/ 1152128 h 2304256"/>
              <a:gd name="connsiteX8" fmla="*/ 0 w 1292597"/>
              <a:gd name="connsiteY8" fmla="*/ 774357 h 2304256"/>
              <a:gd name="connsiteX0" fmla="*/ 0 w 1292597"/>
              <a:gd name="connsiteY0" fmla="*/ 774357 h 1661381"/>
              <a:gd name="connsiteX1" fmla="*/ 1292597 w 1292597"/>
              <a:gd name="connsiteY1" fmla="*/ 774357 h 1661381"/>
              <a:gd name="connsiteX2" fmla="*/ 1292597 w 1292597"/>
              <a:gd name="connsiteY2" fmla="*/ 0 h 1661381"/>
              <a:gd name="connsiteX3" fmla="*/ 1281420 w 1292597"/>
              <a:gd name="connsiteY3" fmla="*/ 1225977 h 1661381"/>
              <a:gd name="connsiteX4" fmla="*/ 1284765 w 1292597"/>
              <a:gd name="connsiteY4" fmla="*/ 1661381 h 1661381"/>
              <a:gd name="connsiteX5" fmla="*/ 1292597 w 1292597"/>
              <a:gd name="connsiteY5" fmla="*/ 1529899 h 1661381"/>
              <a:gd name="connsiteX6" fmla="*/ 0 w 1292597"/>
              <a:gd name="connsiteY6" fmla="*/ 1529899 h 1661381"/>
              <a:gd name="connsiteX7" fmla="*/ 274476 w 1292597"/>
              <a:gd name="connsiteY7" fmla="*/ 1152128 h 1661381"/>
              <a:gd name="connsiteX8" fmla="*/ 0 w 1292597"/>
              <a:gd name="connsiteY8" fmla="*/ 774357 h 1661381"/>
              <a:gd name="connsiteX0" fmla="*/ 0 w 1292597"/>
              <a:gd name="connsiteY0" fmla="*/ 774357 h 1529899"/>
              <a:gd name="connsiteX1" fmla="*/ 1292597 w 1292597"/>
              <a:gd name="connsiteY1" fmla="*/ 774357 h 1529899"/>
              <a:gd name="connsiteX2" fmla="*/ 1292597 w 1292597"/>
              <a:gd name="connsiteY2" fmla="*/ 0 h 1529899"/>
              <a:gd name="connsiteX3" fmla="*/ 1281420 w 1292597"/>
              <a:gd name="connsiteY3" fmla="*/ 1225977 h 1529899"/>
              <a:gd name="connsiteX4" fmla="*/ 1284766 w 1292597"/>
              <a:gd name="connsiteY4" fmla="*/ 1519106 h 1529899"/>
              <a:gd name="connsiteX5" fmla="*/ 1292597 w 1292597"/>
              <a:gd name="connsiteY5" fmla="*/ 1529899 h 1529899"/>
              <a:gd name="connsiteX6" fmla="*/ 0 w 1292597"/>
              <a:gd name="connsiteY6" fmla="*/ 1529899 h 1529899"/>
              <a:gd name="connsiteX7" fmla="*/ 274476 w 1292597"/>
              <a:gd name="connsiteY7" fmla="*/ 1152128 h 1529899"/>
              <a:gd name="connsiteX8" fmla="*/ 0 w 1292597"/>
              <a:gd name="connsiteY8" fmla="*/ 774357 h 1529899"/>
              <a:gd name="connsiteX0" fmla="*/ 0 w 1292597"/>
              <a:gd name="connsiteY0" fmla="*/ 5013 h 760555"/>
              <a:gd name="connsiteX1" fmla="*/ 1292597 w 1292597"/>
              <a:gd name="connsiteY1" fmla="*/ 5013 h 760555"/>
              <a:gd name="connsiteX2" fmla="*/ 1292597 w 1292597"/>
              <a:gd name="connsiteY2" fmla="*/ 0 h 760555"/>
              <a:gd name="connsiteX3" fmla="*/ 1281420 w 1292597"/>
              <a:gd name="connsiteY3" fmla="*/ 456633 h 760555"/>
              <a:gd name="connsiteX4" fmla="*/ 1284766 w 1292597"/>
              <a:gd name="connsiteY4" fmla="*/ 749762 h 760555"/>
              <a:gd name="connsiteX5" fmla="*/ 1292597 w 1292597"/>
              <a:gd name="connsiteY5" fmla="*/ 760555 h 760555"/>
              <a:gd name="connsiteX6" fmla="*/ 0 w 1292597"/>
              <a:gd name="connsiteY6" fmla="*/ 760555 h 760555"/>
              <a:gd name="connsiteX7" fmla="*/ 274476 w 1292597"/>
              <a:gd name="connsiteY7" fmla="*/ 382784 h 760555"/>
              <a:gd name="connsiteX8" fmla="*/ 0 w 1292597"/>
              <a:gd name="connsiteY8" fmla="*/ 5013 h 760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92597" h="760555">
                <a:moveTo>
                  <a:pt x="0" y="5013"/>
                </a:moveTo>
                <a:lnTo>
                  <a:pt x="1292597" y="5013"/>
                </a:lnTo>
                <a:lnTo>
                  <a:pt x="1292597" y="0"/>
                </a:lnTo>
                <a:lnTo>
                  <a:pt x="1281420" y="456633"/>
                </a:lnTo>
                <a:cubicBezTo>
                  <a:pt x="1282535" y="554343"/>
                  <a:pt x="1283651" y="652052"/>
                  <a:pt x="1284766" y="749762"/>
                </a:cubicBezTo>
                <a:lnTo>
                  <a:pt x="1292597" y="760555"/>
                </a:lnTo>
                <a:lnTo>
                  <a:pt x="0" y="760555"/>
                </a:lnTo>
                <a:lnTo>
                  <a:pt x="274476" y="382784"/>
                </a:lnTo>
                <a:lnTo>
                  <a:pt x="0" y="5013"/>
                </a:lnTo>
                <a:close/>
              </a:path>
            </a:pathLst>
          </a:custGeom>
          <a:solidFill>
            <a:schemeClr val="bg1">
              <a:lumMod val="75000"/>
              <a:alpha val="78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C5354-DC6D-47CB-AC08-C7DC70CCA100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10" name="Flowchart: Delay 9"/>
          <p:cNvSpPr/>
          <p:nvPr/>
        </p:nvSpPr>
        <p:spPr>
          <a:xfrm>
            <a:off x="-1" y="2132856"/>
            <a:ext cx="6268844" cy="1800200"/>
          </a:xfrm>
          <a:custGeom>
            <a:avLst/>
            <a:gdLst>
              <a:gd name="connsiteX0" fmla="*/ 0 w 9144000"/>
              <a:gd name="connsiteY0" fmla="*/ 0 h 2186982"/>
              <a:gd name="connsiteX1" fmla="*/ 4572000 w 9144000"/>
              <a:gd name="connsiteY1" fmla="*/ 0 h 2186982"/>
              <a:gd name="connsiteX2" fmla="*/ 9144000 w 9144000"/>
              <a:gd name="connsiteY2" fmla="*/ 1093491 h 2186982"/>
              <a:gd name="connsiteX3" fmla="*/ 4572000 w 9144000"/>
              <a:gd name="connsiteY3" fmla="*/ 2186982 h 2186982"/>
              <a:gd name="connsiteX4" fmla="*/ 0 w 9144000"/>
              <a:gd name="connsiteY4" fmla="*/ 2186982 h 2186982"/>
              <a:gd name="connsiteX5" fmla="*/ 0 w 9144000"/>
              <a:gd name="connsiteY5" fmla="*/ 0 h 2186982"/>
              <a:gd name="connsiteX0" fmla="*/ 0 w 6878807"/>
              <a:gd name="connsiteY0" fmla="*/ 0 h 2186982"/>
              <a:gd name="connsiteX1" fmla="*/ 4572000 w 6878807"/>
              <a:gd name="connsiteY1" fmla="*/ 0 h 2186982"/>
              <a:gd name="connsiteX2" fmla="*/ 6873765 w 6878807"/>
              <a:gd name="connsiteY2" fmla="*/ 1125022 h 2186982"/>
              <a:gd name="connsiteX3" fmla="*/ 4572000 w 6878807"/>
              <a:gd name="connsiteY3" fmla="*/ 2186982 h 2186982"/>
              <a:gd name="connsiteX4" fmla="*/ 0 w 6878807"/>
              <a:gd name="connsiteY4" fmla="*/ 2186982 h 2186982"/>
              <a:gd name="connsiteX5" fmla="*/ 0 w 6878807"/>
              <a:gd name="connsiteY5" fmla="*/ 0 h 2186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78807" h="2186982">
                <a:moveTo>
                  <a:pt x="0" y="0"/>
                </a:moveTo>
                <a:lnTo>
                  <a:pt x="4572000" y="0"/>
                </a:lnTo>
                <a:cubicBezTo>
                  <a:pt x="7097046" y="0"/>
                  <a:pt x="6873765" y="521104"/>
                  <a:pt x="6873765" y="1125022"/>
                </a:cubicBezTo>
                <a:cubicBezTo>
                  <a:pt x="6873765" y="1728940"/>
                  <a:pt x="7097046" y="2186982"/>
                  <a:pt x="4572000" y="2186982"/>
                </a:cubicBezTo>
                <a:lnTo>
                  <a:pt x="0" y="218698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50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156176" y="344351"/>
            <a:ext cx="2771800" cy="708385"/>
          </a:xfrm>
          <a:noFill/>
          <a:ln>
            <a:noFill/>
          </a:ln>
        </p:spPr>
        <p:txBody>
          <a:bodyPr>
            <a:normAutofit fontScale="62500" lnSpcReduction="20000"/>
          </a:bodyPr>
          <a:lstStyle/>
          <a:p>
            <a:r>
              <a:rPr lang="en-US" sz="3800" dirty="0" smtClean="0">
                <a:solidFill>
                  <a:srgbClr val="001642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3800" b="1" dirty="0" smtClean="0">
                <a:solidFill>
                  <a:srgbClr val="001642"/>
                </a:solidFill>
                <a:latin typeface="Times New Roman" pitchFamily="18" charset="0"/>
                <a:cs typeface="Times New Roman" pitchFamily="18" charset="0"/>
              </a:rPr>
              <a:t>By Team INGENIOUS</a:t>
            </a:r>
          </a:p>
          <a:p>
            <a:endParaRPr lang="en-US" sz="9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000" dirty="0" smtClean="0">
              <a:solidFill>
                <a:schemeClr val="accent5">
                  <a:lumMod val="40000"/>
                  <a:lumOff val="60000"/>
                </a:schemeClr>
              </a:solidFill>
            </a:endParaRPr>
          </a:p>
          <a:p>
            <a:endParaRPr lang="en-US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6" name="Minus 5"/>
          <p:cNvSpPr/>
          <p:nvPr/>
        </p:nvSpPr>
        <p:spPr>
          <a:xfrm>
            <a:off x="6300192" y="905189"/>
            <a:ext cx="2460811" cy="295095"/>
          </a:xfrm>
          <a:prstGeom prst="mathMinus">
            <a:avLst/>
          </a:prstGeom>
          <a:solidFill>
            <a:srgbClr val="001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7" name="TextBox 6"/>
          <p:cNvSpPr txBox="1"/>
          <p:nvPr/>
        </p:nvSpPr>
        <p:spPr>
          <a:xfrm>
            <a:off x="6268843" y="1124744"/>
            <a:ext cx="262363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GL- </a:t>
            </a:r>
            <a:r>
              <a:rPr lang="en-IN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Parichita</a:t>
            </a:r>
            <a:r>
              <a:rPr lang="en-IN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Das</a:t>
            </a:r>
          </a:p>
          <a:p>
            <a:r>
              <a:rPr lang="en-IN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IN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Souradeep</a:t>
            </a:r>
            <a:r>
              <a:rPr lang="en-IN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Saha</a:t>
            </a:r>
            <a:endParaRPr lang="en-IN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IN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IN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Abhishek</a:t>
            </a:r>
            <a:r>
              <a:rPr lang="en-IN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Das</a:t>
            </a:r>
          </a:p>
          <a:p>
            <a:r>
              <a:rPr lang="en-IN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IN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Adrika</a:t>
            </a:r>
            <a:r>
              <a:rPr lang="en-IN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Pramanick</a:t>
            </a:r>
            <a:endParaRPr lang="en-IN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IN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IN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Akanksha</a:t>
            </a:r>
            <a:r>
              <a:rPr lang="en-IN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Singh</a:t>
            </a:r>
          </a:p>
          <a:p>
            <a:r>
              <a:rPr lang="en-IN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IN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Nayandeep</a:t>
            </a:r>
            <a:r>
              <a:rPr lang="en-IN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Roy</a:t>
            </a:r>
          </a:p>
          <a:p>
            <a:r>
              <a:rPr lang="en-IN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IN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Paulami</a:t>
            </a:r>
            <a:r>
              <a:rPr lang="en-IN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Mukherjee</a:t>
            </a:r>
          </a:p>
          <a:p>
            <a:r>
              <a:rPr lang="en-IN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IN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Shagufta</a:t>
            </a:r>
            <a:r>
              <a:rPr lang="en-IN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Rahat</a:t>
            </a:r>
            <a:endParaRPr lang="en-IN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IN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IN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Souvik</a:t>
            </a:r>
            <a:r>
              <a:rPr lang="en-IN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Sarkar</a:t>
            </a:r>
            <a:endParaRPr lang="en-IN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IN" b="1" dirty="0">
              <a:solidFill>
                <a:srgbClr val="00164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" name="TextBox 2047"/>
          <p:cNvSpPr txBox="1"/>
          <p:nvPr/>
        </p:nvSpPr>
        <p:spPr>
          <a:xfrm>
            <a:off x="1284886" y="2906941"/>
            <a:ext cx="343113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Of </a:t>
            </a:r>
          </a:p>
          <a:p>
            <a:r>
              <a:rPr lang="en-US" sz="3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en-US" sz="32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LeNDger</a:t>
            </a:r>
            <a:r>
              <a:rPr lang="en-US" sz="3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Mate</a:t>
            </a:r>
            <a:endParaRPr lang="en-IN" sz="32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Minus 11"/>
          <p:cNvSpPr/>
          <p:nvPr/>
        </p:nvSpPr>
        <p:spPr>
          <a:xfrm>
            <a:off x="107504" y="2564904"/>
            <a:ext cx="5328592" cy="432048"/>
          </a:xfrm>
          <a:prstGeom prst="mathMinus">
            <a:avLst/>
          </a:prstGeom>
          <a:solidFill>
            <a:schemeClr val="bg1"/>
          </a:solidFill>
          <a:ln>
            <a:noFill/>
          </a:ln>
          <a:effectLst>
            <a:softEdge rad="31750"/>
          </a:effectLst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2348880"/>
            <a:ext cx="841375" cy="84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2204864"/>
            <a:ext cx="1109663" cy="1116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043608" y="2196153"/>
            <a:ext cx="30963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Business Plan</a:t>
            </a:r>
            <a:endParaRPr lang="en-IN" sz="32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35496" y="147409"/>
            <a:ext cx="2664296" cy="1954669"/>
          </a:xfrm>
          <a:prstGeom prst="round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2800" b="1" dirty="0" smtClean="0">
                <a:solidFill>
                  <a:srgbClr val="001642"/>
                </a:solidFill>
                <a:latin typeface="Times New Roman" pitchFamily="18" charset="0"/>
                <a:cs typeface="Times New Roman" pitchFamily="18" charset="0"/>
              </a:rPr>
              <a:t>ASHOKA-1</a:t>
            </a:r>
          </a:p>
          <a:p>
            <a:pPr algn="ctr"/>
            <a:r>
              <a:rPr lang="en-IN" sz="2800" b="1" dirty="0" smtClean="0">
                <a:solidFill>
                  <a:srgbClr val="001642"/>
                </a:solidFill>
                <a:latin typeface="Times New Roman" pitchFamily="18" charset="0"/>
                <a:cs typeface="Times New Roman" pitchFamily="18" charset="0"/>
              </a:rPr>
              <a:t>(2020-2022)</a:t>
            </a:r>
          </a:p>
          <a:p>
            <a:pPr algn="ctr"/>
            <a:r>
              <a:rPr lang="en-IN" sz="2800" b="1" dirty="0" smtClean="0">
                <a:solidFill>
                  <a:srgbClr val="001642"/>
                </a:solidFill>
                <a:latin typeface="Times New Roman" pitchFamily="18" charset="0"/>
                <a:cs typeface="Times New Roman" pitchFamily="18" charset="0"/>
              </a:rPr>
              <a:t>EIILM, </a:t>
            </a:r>
            <a:r>
              <a:rPr lang="en-IN" sz="2800" b="1" dirty="0">
                <a:solidFill>
                  <a:srgbClr val="001642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IN" sz="2800" b="1" dirty="0" smtClean="0">
                <a:solidFill>
                  <a:srgbClr val="001642"/>
                </a:solidFill>
                <a:latin typeface="Times New Roman" pitchFamily="18" charset="0"/>
                <a:cs typeface="Times New Roman" pitchFamily="18" charset="0"/>
              </a:rPr>
              <a:t>OLKATA</a:t>
            </a:r>
            <a:endParaRPr lang="en-IN" sz="2800" b="1" dirty="0">
              <a:solidFill>
                <a:srgbClr val="00164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535396" y="476672"/>
            <a:ext cx="5433897" cy="109899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600" b="1" u="sng" dirty="0" smtClean="0">
                <a:solidFill>
                  <a:srgbClr val="5EBEE4"/>
                </a:solidFill>
                <a:latin typeface="Times New Roman" pitchFamily="18" charset="0"/>
                <a:cs typeface="Times New Roman" pitchFamily="18" charset="0"/>
              </a:rPr>
              <a:t>TECHNOLOGIES to RELY </a:t>
            </a:r>
            <a:r>
              <a:rPr lang="en-US" sz="3600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UPON</a:t>
            </a:r>
            <a:endParaRPr lang="en-US" sz="3600" b="1" dirty="0">
              <a:solidFill>
                <a:srgbClr val="92D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C5354-DC6D-47CB-AC08-C7DC70CCA100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6228184" y="1639658"/>
            <a:ext cx="3225552" cy="1693168"/>
          </a:xfrm>
        </p:spPr>
        <p:txBody>
          <a:bodyPr>
            <a:noAutofit/>
          </a:bodyPr>
          <a:lstStyle/>
          <a:p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Block chain Technology</a:t>
            </a:r>
          </a:p>
          <a:p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Cyber Security</a:t>
            </a:r>
          </a:p>
          <a:p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Artificial Intelligence</a:t>
            </a:r>
          </a:p>
          <a:p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Cloud</a:t>
            </a:r>
          </a:p>
          <a:p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Automation Technology System</a:t>
            </a:r>
            <a:endParaRPr lang="en-US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8" descr="blockchain-technology-logo-template-vector-17102082.jpg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3671" l="0" r="93519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166564" y="1412776"/>
            <a:ext cx="2201797" cy="1643075"/>
          </a:xfrm>
          <a:prstGeom prst="rect">
            <a:avLst/>
          </a:prstGeom>
        </p:spPr>
      </p:pic>
      <p:pic>
        <p:nvPicPr>
          <p:cNvPr id="10" name="Picture 9" descr="Thales_cybersecurity_copyright_Thales_2019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385475" y="4876190"/>
            <a:ext cx="1267671" cy="1152428"/>
          </a:xfrm>
          <a:prstGeom prst="rect">
            <a:avLst/>
          </a:prstGeom>
        </p:spPr>
      </p:pic>
      <p:pic>
        <p:nvPicPr>
          <p:cNvPr id="13" name="Picture 12" descr="Cloud-Security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804248" y="5356293"/>
            <a:ext cx="2094616" cy="13536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13" descr="automation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329357" y="5624082"/>
            <a:ext cx="1876209" cy="1085856"/>
          </a:xfrm>
          <a:prstGeom prst="rect">
            <a:avLst/>
          </a:prstGeom>
        </p:spPr>
      </p:pic>
      <p:pic>
        <p:nvPicPr>
          <p:cNvPr id="11" name="Picture 49" descr="E:\002-KIMS BUSINESS\000-B-KIMS-소스 분류-2014\02-OBJECTS-모컴-액션-이미지\05-모니터\01-imac-kims수정-모니터.png">
            <a:extLst>
              <a:ext uri="{FF2B5EF4-FFF2-40B4-BE49-F238E27FC236}">
                <a16:creationId xmlns="" xmlns:a16="http://schemas.microsoft.com/office/drawing/2014/main" id="{C5F67513-9338-4858-AB23-2C1A66CF96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10529" y="2571744"/>
            <a:ext cx="2930611" cy="2880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그림 개체 틀 2">
            <a:extLst>
              <a:ext uri="{FF2B5EF4-FFF2-40B4-BE49-F238E27FC236}">
                <a16:creationId xmlns="" xmlns:a16="http://schemas.microsoft.com/office/drawing/2014/main" id="{DA0AB3DE-DF9B-4E50-940F-1FD2BB2B4C8D}"/>
              </a:ext>
            </a:extLst>
          </p:cNvPr>
          <p:cNvSpPr txBox="1">
            <a:spLocks/>
          </p:cNvSpPr>
          <p:nvPr/>
        </p:nvSpPr>
        <p:spPr>
          <a:xfrm flipH="1">
            <a:off x="1401088" y="2808371"/>
            <a:ext cx="2007463" cy="1669886"/>
          </a:xfrm>
          <a:custGeom>
            <a:avLst/>
            <a:gdLst>
              <a:gd name="connsiteX0" fmla="*/ 0 w 4495800"/>
              <a:gd name="connsiteY0" fmla="*/ 0 h 2593057"/>
              <a:gd name="connsiteX1" fmla="*/ 4495800 w 4495800"/>
              <a:gd name="connsiteY1" fmla="*/ 0 h 2593057"/>
              <a:gd name="connsiteX2" fmla="*/ 4495800 w 4495800"/>
              <a:gd name="connsiteY2" fmla="*/ 2593057 h 2593057"/>
              <a:gd name="connsiteX3" fmla="*/ 0 w 4495800"/>
              <a:gd name="connsiteY3" fmla="*/ 2593057 h 2593057"/>
              <a:gd name="connsiteX4" fmla="*/ 0 w 4495800"/>
              <a:gd name="connsiteY4" fmla="*/ 0 h 2593057"/>
              <a:gd name="connsiteX0" fmla="*/ 0 w 4495800"/>
              <a:gd name="connsiteY0" fmla="*/ 656948 h 3250005"/>
              <a:gd name="connsiteX1" fmla="*/ 2951085 w 4495800"/>
              <a:gd name="connsiteY1" fmla="*/ 0 h 3250005"/>
              <a:gd name="connsiteX2" fmla="*/ 4495800 w 4495800"/>
              <a:gd name="connsiteY2" fmla="*/ 3250005 h 3250005"/>
              <a:gd name="connsiteX3" fmla="*/ 0 w 4495800"/>
              <a:gd name="connsiteY3" fmla="*/ 3250005 h 3250005"/>
              <a:gd name="connsiteX4" fmla="*/ 0 w 4495800"/>
              <a:gd name="connsiteY4" fmla="*/ 656948 h 3250005"/>
              <a:gd name="connsiteX0" fmla="*/ 106532 w 4602332"/>
              <a:gd name="connsiteY0" fmla="*/ 656948 h 3250005"/>
              <a:gd name="connsiteX1" fmla="*/ 3057617 w 4602332"/>
              <a:gd name="connsiteY1" fmla="*/ 0 h 3250005"/>
              <a:gd name="connsiteX2" fmla="*/ 4602332 w 4602332"/>
              <a:gd name="connsiteY2" fmla="*/ 3250005 h 3250005"/>
              <a:gd name="connsiteX3" fmla="*/ 0 w 4602332"/>
              <a:gd name="connsiteY3" fmla="*/ 2584180 h 3250005"/>
              <a:gd name="connsiteX4" fmla="*/ 106532 w 4602332"/>
              <a:gd name="connsiteY4" fmla="*/ 656948 h 3250005"/>
              <a:gd name="connsiteX0" fmla="*/ 106532 w 3057617"/>
              <a:gd name="connsiteY0" fmla="*/ 656948 h 2584180"/>
              <a:gd name="connsiteX1" fmla="*/ 3057617 w 3057617"/>
              <a:gd name="connsiteY1" fmla="*/ 0 h 2584180"/>
              <a:gd name="connsiteX2" fmla="*/ 2196483 w 3057617"/>
              <a:gd name="connsiteY2" fmla="*/ 2122541 h 2584180"/>
              <a:gd name="connsiteX3" fmla="*/ 0 w 3057617"/>
              <a:gd name="connsiteY3" fmla="*/ 2584180 h 2584180"/>
              <a:gd name="connsiteX4" fmla="*/ 106532 w 3057617"/>
              <a:gd name="connsiteY4" fmla="*/ 656948 h 2584180"/>
              <a:gd name="connsiteX0" fmla="*/ 106532 w 3057617"/>
              <a:gd name="connsiteY0" fmla="*/ 656948 h 2681834"/>
              <a:gd name="connsiteX1" fmla="*/ 3057617 w 3057617"/>
              <a:gd name="connsiteY1" fmla="*/ 0 h 2681834"/>
              <a:gd name="connsiteX2" fmla="*/ 2897819 w 3057617"/>
              <a:gd name="connsiteY2" fmla="*/ 2681834 h 2681834"/>
              <a:gd name="connsiteX3" fmla="*/ 0 w 3057617"/>
              <a:gd name="connsiteY3" fmla="*/ 2584180 h 2681834"/>
              <a:gd name="connsiteX4" fmla="*/ 106532 w 3057617"/>
              <a:gd name="connsiteY4" fmla="*/ 656948 h 2681834"/>
              <a:gd name="connsiteX0" fmla="*/ 0 w 2951085"/>
              <a:gd name="connsiteY0" fmla="*/ 656948 h 2681834"/>
              <a:gd name="connsiteX1" fmla="*/ 2951085 w 2951085"/>
              <a:gd name="connsiteY1" fmla="*/ 0 h 2681834"/>
              <a:gd name="connsiteX2" fmla="*/ 2791287 w 2951085"/>
              <a:gd name="connsiteY2" fmla="*/ 2681834 h 2681834"/>
              <a:gd name="connsiteX3" fmla="*/ 594804 w 2951085"/>
              <a:gd name="connsiteY3" fmla="*/ 2335605 h 2681834"/>
              <a:gd name="connsiteX4" fmla="*/ 0 w 2951085"/>
              <a:gd name="connsiteY4" fmla="*/ 656948 h 2681834"/>
              <a:gd name="connsiteX0" fmla="*/ 115409 w 3066494"/>
              <a:gd name="connsiteY0" fmla="*/ 656948 h 2681834"/>
              <a:gd name="connsiteX1" fmla="*/ 3066494 w 3066494"/>
              <a:gd name="connsiteY1" fmla="*/ 0 h 2681834"/>
              <a:gd name="connsiteX2" fmla="*/ 2906696 w 3066494"/>
              <a:gd name="connsiteY2" fmla="*/ 2681834 h 2681834"/>
              <a:gd name="connsiteX3" fmla="*/ 0 w 3066494"/>
              <a:gd name="connsiteY3" fmla="*/ 2557547 h 2681834"/>
              <a:gd name="connsiteX4" fmla="*/ 115409 w 3066494"/>
              <a:gd name="connsiteY4" fmla="*/ 656948 h 2681834"/>
              <a:gd name="connsiteX0" fmla="*/ 115409 w 2906696"/>
              <a:gd name="connsiteY0" fmla="*/ 292964 h 2317850"/>
              <a:gd name="connsiteX1" fmla="*/ 2853430 w 2906696"/>
              <a:gd name="connsiteY1" fmla="*/ 0 h 2317850"/>
              <a:gd name="connsiteX2" fmla="*/ 2906696 w 2906696"/>
              <a:gd name="connsiteY2" fmla="*/ 2317850 h 2317850"/>
              <a:gd name="connsiteX3" fmla="*/ 0 w 2906696"/>
              <a:gd name="connsiteY3" fmla="*/ 2193563 h 2317850"/>
              <a:gd name="connsiteX4" fmla="*/ 115409 w 2906696"/>
              <a:gd name="connsiteY4" fmla="*/ 292964 h 2317850"/>
              <a:gd name="connsiteX0" fmla="*/ 115409 w 3057617"/>
              <a:gd name="connsiteY0" fmla="*/ 648071 h 2672957"/>
              <a:gd name="connsiteX1" fmla="*/ 3057617 w 3057617"/>
              <a:gd name="connsiteY1" fmla="*/ 0 h 2672957"/>
              <a:gd name="connsiteX2" fmla="*/ 2906696 w 3057617"/>
              <a:gd name="connsiteY2" fmla="*/ 2672957 h 2672957"/>
              <a:gd name="connsiteX3" fmla="*/ 0 w 3057617"/>
              <a:gd name="connsiteY3" fmla="*/ 2548670 h 2672957"/>
              <a:gd name="connsiteX4" fmla="*/ 115409 w 3057617"/>
              <a:gd name="connsiteY4" fmla="*/ 648071 h 2672957"/>
              <a:gd name="connsiteX0" fmla="*/ 115409 w 2971257"/>
              <a:gd name="connsiteY0" fmla="*/ 510911 h 2535797"/>
              <a:gd name="connsiteX1" fmla="*/ 2971257 w 2971257"/>
              <a:gd name="connsiteY1" fmla="*/ 0 h 2535797"/>
              <a:gd name="connsiteX2" fmla="*/ 2906696 w 2971257"/>
              <a:gd name="connsiteY2" fmla="*/ 2535797 h 2535797"/>
              <a:gd name="connsiteX3" fmla="*/ 0 w 2971257"/>
              <a:gd name="connsiteY3" fmla="*/ 2411510 h 2535797"/>
              <a:gd name="connsiteX4" fmla="*/ 115409 w 2971257"/>
              <a:gd name="connsiteY4" fmla="*/ 510911 h 2535797"/>
              <a:gd name="connsiteX0" fmla="*/ 115409 w 3077937"/>
              <a:gd name="connsiteY0" fmla="*/ 668391 h 2693277"/>
              <a:gd name="connsiteX1" fmla="*/ 3077937 w 3077937"/>
              <a:gd name="connsiteY1" fmla="*/ 0 h 2693277"/>
              <a:gd name="connsiteX2" fmla="*/ 2906696 w 3077937"/>
              <a:gd name="connsiteY2" fmla="*/ 2693277 h 2693277"/>
              <a:gd name="connsiteX3" fmla="*/ 0 w 3077937"/>
              <a:gd name="connsiteY3" fmla="*/ 2568990 h 2693277"/>
              <a:gd name="connsiteX4" fmla="*/ 115409 w 3077937"/>
              <a:gd name="connsiteY4" fmla="*/ 668391 h 2693277"/>
              <a:gd name="connsiteX0" fmla="*/ 115409 w 3077937"/>
              <a:gd name="connsiteY0" fmla="*/ 668391 h 2568990"/>
              <a:gd name="connsiteX1" fmla="*/ 3077937 w 3077937"/>
              <a:gd name="connsiteY1" fmla="*/ 0 h 2568990"/>
              <a:gd name="connsiteX2" fmla="*/ 2769536 w 3077937"/>
              <a:gd name="connsiteY2" fmla="*/ 2535797 h 2568990"/>
              <a:gd name="connsiteX3" fmla="*/ 0 w 3077937"/>
              <a:gd name="connsiteY3" fmla="*/ 2568990 h 2568990"/>
              <a:gd name="connsiteX4" fmla="*/ 115409 w 3077937"/>
              <a:gd name="connsiteY4" fmla="*/ 668391 h 2568990"/>
              <a:gd name="connsiteX0" fmla="*/ 115409 w 3077937"/>
              <a:gd name="connsiteY0" fmla="*/ 668391 h 2693277"/>
              <a:gd name="connsiteX1" fmla="*/ 3077937 w 3077937"/>
              <a:gd name="connsiteY1" fmla="*/ 0 h 2693277"/>
              <a:gd name="connsiteX2" fmla="*/ 2916856 w 3077937"/>
              <a:gd name="connsiteY2" fmla="*/ 2693277 h 2693277"/>
              <a:gd name="connsiteX3" fmla="*/ 0 w 3077937"/>
              <a:gd name="connsiteY3" fmla="*/ 2568990 h 2693277"/>
              <a:gd name="connsiteX4" fmla="*/ 115409 w 3077937"/>
              <a:gd name="connsiteY4" fmla="*/ 668391 h 2693277"/>
              <a:gd name="connsiteX0" fmla="*/ 0 w 2962528"/>
              <a:gd name="connsiteY0" fmla="*/ 668391 h 2693277"/>
              <a:gd name="connsiteX1" fmla="*/ 2962528 w 2962528"/>
              <a:gd name="connsiteY1" fmla="*/ 0 h 2693277"/>
              <a:gd name="connsiteX2" fmla="*/ 2801447 w 2962528"/>
              <a:gd name="connsiteY2" fmla="*/ 2693277 h 2693277"/>
              <a:gd name="connsiteX3" fmla="*/ 331631 w 2962528"/>
              <a:gd name="connsiteY3" fmla="*/ 2289590 h 2693277"/>
              <a:gd name="connsiteX4" fmla="*/ 0 w 2962528"/>
              <a:gd name="connsiteY4" fmla="*/ 668391 h 2693277"/>
              <a:gd name="connsiteX0" fmla="*/ 120489 w 3083017"/>
              <a:gd name="connsiteY0" fmla="*/ 668391 h 2693277"/>
              <a:gd name="connsiteX1" fmla="*/ 3083017 w 3083017"/>
              <a:gd name="connsiteY1" fmla="*/ 0 h 2693277"/>
              <a:gd name="connsiteX2" fmla="*/ 2921936 w 3083017"/>
              <a:gd name="connsiteY2" fmla="*/ 2693277 h 2693277"/>
              <a:gd name="connsiteX3" fmla="*/ 0 w 3083017"/>
              <a:gd name="connsiteY3" fmla="*/ 2574070 h 2693277"/>
              <a:gd name="connsiteX4" fmla="*/ 120489 w 3083017"/>
              <a:gd name="connsiteY4" fmla="*/ 668391 h 2693277"/>
              <a:gd name="connsiteX0" fmla="*/ 262729 w 3083017"/>
              <a:gd name="connsiteY0" fmla="*/ 841111 h 2693277"/>
              <a:gd name="connsiteX1" fmla="*/ 3083017 w 3083017"/>
              <a:gd name="connsiteY1" fmla="*/ 0 h 2693277"/>
              <a:gd name="connsiteX2" fmla="*/ 2921936 w 3083017"/>
              <a:gd name="connsiteY2" fmla="*/ 2693277 h 2693277"/>
              <a:gd name="connsiteX3" fmla="*/ 0 w 3083017"/>
              <a:gd name="connsiteY3" fmla="*/ 2574070 h 2693277"/>
              <a:gd name="connsiteX4" fmla="*/ 262729 w 3083017"/>
              <a:gd name="connsiteY4" fmla="*/ 841111 h 2693277"/>
              <a:gd name="connsiteX0" fmla="*/ 105249 w 3083017"/>
              <a:gd name="connsiteY0" fmla="*/ 709031 h 2693277"/>
              <a:gd name="connsiteX1" fmla="*/ 3083017 w 3083017"/>
              <a:gd name="connsiteY1" fmla="*/ 0 h 2693277"/>
              <a:gd name="connsiteX2" fmla="*/ 2921936 w 3083017"/>
              <a:gd name="connsiteY2" fmla="*/ 2693277 h 2693277"/>
              <a:gd name="connsiteX3" fmla="*/ 0 w 3083017"/>
              <a:gd name="connsiteY3" fmla="*/ 2574070 h 2693277"/>
              <a:gd name="connsiteX4" fmla="*/ 105249 w 3083017"/>
              <a:gd name="connsiteY4" fmla="*/ 709031 h 2693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83017" h="2693277">
                <a:moveTo>
                  <a:pt x="105249" y="709031"/>
                </a:moveTo>
                <a:lnTo>
                  <a:pt x="3083017" y="0"/>
                </a:lnTo>
                <a:lnTo>
                  <a:pt x="2921936" y="2693277"/>
                </a:lnTo>
                <a:lnTo>
                  <a:pt x="0" y="2574070"/>
                </a:lnTo>
                <a:lnTo>
                  <a:pt x="105249" y="709031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25400">
            <a:noFill/>
          </a:ln>
          <a:effectLst/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indent="0" algn="ctr" defTabSz="914400" rtl="0" eaLnBrk="1" latinLnBrk="1" hangingPunct="1">
              <a:buFontTx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ko-KR" altLang="en-US" dirty="0">
              <a:latin typeface="+mn-lt"/>
            </a:endParaRPr>
          </a:p>
        </p:txBody>
      </p:sp>
      <p:sp>
        <p:nvSpPr>
          <p:cNvPr id="15" name="Freeform 52">
            <a:extLst>
              <a:ext uri="{FF2B5EF4-FFF2-40B4-BE49-F238E27FC236}">
                <a16:creationId xmlns="" xmlns:a16="http://schemas.microsoft.com/office/drawing/2014/main" id="{A4D0D9F7-AE41-45A9-AECE-D99EBAC39418}"/>
              </a:ext>
            </a:extLst>
          </p:cNvPr>
          <p:cNvSpPr/>
          <p:nvPr/>
        </p:nvSpPr>
        <p:spPr>
          <a:xfrm>
            <a:off x="794287" y="2742359"/>
            <a:ext cx="1482218" cy="1801910"/>
          </a:xfrm>
          <a:custGeom>
            <a:avLst/>
            <a:gdLst>
              <a:gd name="connsiteX0" fmla="*/ 1391479 w 1534602"/>
              <a:gd name="connsiteY0" fmla="*/ 286247 h 2631882"/>
              <a:gd name="connsiteX1" fmla="*/ 1534602 w 1534602"/>
              <a:gd name="connsiteY1" fmla="*/ 858741 h 2631882"/>
              <a:gd name="connsiteX2" fmla="*/ 1152940 w 1534602"/>
              <a:gd name="connsiteY2" fmla="*/ 1789043 h 2631882"/>
              <a:gd name="connsiteX3" fmla="*/ 1534602 w 1534602"/>
              <a:gd name="connsiteY3" fmla="*/ 2576223 h 2631882"/>
              <a:gd name="connsiteX4" fmla="*/ 198783 w 1534602"/>
              <a:gd name="connsiteY4" fmla="*/ 2631882 h 2631882"/>
              <a:gd name="connsiteX5" fmla="*/ 0 w 1534602"/>
              <a:gd name="connsiteY5" fmla="*/ 0 h 2631882"/>
              <a:gd name="connsiteX6" fmla="*/ 1391479 w 1534602"/>
              <a:gd name="connsiteY6" fmla="*/ 286247 h 2631882"/>
              <a:gd name="connsiteX0" fmla="*/ 1391479 w 1534602"/>
              <a:gd name="connsiteY0" fmla="*/ 286247 h 2631882"/>
              <a:gd name="connsiteX1" fmla="*/ 1534602 w 1534602"/>
              <a:gd name="connsiteY1" fmla="*/ 858741 h 2631882"/>
              <a:gd name="connsiteX2" fmla="*/ 1152940 w 1534602"/>
              <a:gd name="connsiteY2" fmla="*/ 1789043 h 2631882"/>
              <a:gd name="connsiteX3" fmla="*/ 1534602 w 1534602"/>
              <a:gd name="connsiteY3" fmla="*/ 2576223 h 2631882"/>
              <a:gd name="connsiteX4" fmla="*/ 198783 w 1534602"/>
              <a:gd name="connsiteY4" fmla="*/ 2631882 h 2631882"/>
              <a:gd name="connsiteX5" fmla="*/ 0 w 1534602"/>
              <a:gd name="connsiteY5" fmla="*/ 0 h 2631882"/>
              <a:gd name="connsiteX6" fmla="*/ 1391479 w 1534602"/>
              <a:gd name="connsiteY6" fmla="*/ 286247 h 2631882"/>
              <a:gd name="connsiteX0" fmla="*/ 1391479 w 1534602"/>
              <a:gd name="connsiteY0" fmla="*/ 286247 h 2631882"/>
              <a:gd name="connsiteX1" fmla="*/ 1534602 w 1534602"/>
              <a:gd name="connsiteY1" fmla="*/ 858741 h 2631882"/>
              <a:gd name="connsiteX2" fmla="*/ 1152940 w 1534602"/>
              <a:gd name="connsiteY2" fmla="*/ 1789043 h 2631882"/>
              <a:gd name="connsiteX3" fmla="*/ 1534602 w 1534602"/>
              <a:gd name="connsiteY3" fmla="*/ 2576223 h 2631882"/>
              <a:gd name="connsiteX4" fmla="*/ 198783 w 1534602"/>
              <a:gd name="connsiteY4" fmla="*/ 2631882 h 2631882"/>
              <a:gd name="connsiteX5" fmla="*/ 0 w 1534602"/>
              <a:gd name="connsiteY5" fmla="*/ 0 h 2631882"/>
              <a:gd name="connsiteX6" fmla="*/ 1391479 w 1534602"/>
              <a:gd name="connsiteY6" fmla="*/ 286247 h 2631882"/>
              <a:gd name="connsiteX0" fmla="*/ 1391479 w 1534602"/>
              <a:gd name="connsiteY0" fmla="*/ 286247 h 2631882"/>
              <a:gd name="connsiteX1" fmla="*/ 1534602 w 1534602"/>
              <a:gd name="connsiteY1" fmla="*/ 858741 h 2631882"/>
              <a:gd name="connsiteX2" fmla="*/ 1152940 w 1534602"/>
              <a:gd name="connsiteY2" fmla="*/ 1789043 h 2631882"/>
              <a:gd name="connsiteX3" fmla="*/ 1534602 w 1534602"/>
              <a:gd name="connsiteY3" fmla="*/ 2576223 h 2631882"/>
              <a:gd name="connsiteX4" fmla="*/ 198783 w 1534602"/>
              <a:gd name="connsiteY4" fmla="*/ 2631882 h 2631882"/>
              <a:gd name="connsiteX5" fmla="*/ 0 w 1534602"/>
              <a:gd name="connsiteY5" fmla="*/ 0 h 2631882"/>
              <a:gd name="connsiteX6" fmla="*/ 1391479 w 1534602"/>
              <a:gd name="connsiteY6" fmla="*/ 286247 h 2631882"/>
              <a:gd name="connsiteX0" fmla="*/ 1391479 w 1534602"/>
              <a:gd name="connsiteY0" fmla="*/ 286247 h 2631882"/>
              <a:gd name="connsiteX1" fmla="*/ 1534602 w 1534602"/>
              <a:gd name="connsiteY1" fmla="*/ 858741 h 2631882"/>
              <a:gd name="connsiteX2" fmla="*/ 1152940 w 1534602"/>
              <a:gd name="connsiteY2" fmla="*/ 1789043 h 2631882"/>
              <a:gd name="connsiteX3" fmla="*/ 1534602 w 1534602"/>
              <a:gd name="connsiteY3" fmla="*/ 2576223 h 2631882"/>
              <a:gd name="connsiteX4" fmla="*/ 166977 w 1534602"/>
              <a:gd name="connsiteY4" fmla="*/ 2631882 h 2631882"/>
              <a:gd name="connsiteX5" fmla="*/ 0 w 1534602"/>
              <a:gd name="connsiteY5" fmla="*/ 0 h 2631882"/>
              <a:gd name="connsiteX6" fmla="*/ 1391479 w 1534602"/>
              <a:gd name="connsiteY6" fmla="*/ 286247 h 2631882"/>
              <a:gd name="connsiteX0" fmla="*/ 1391479 w 1550504"/>
              <a:gd name="connsiteY0" fmla="*/ 286247 h 2631882"/>
              <a:gd name="connsiteX1" fmla="*/ 1534602 w 1550504"/>
              <a:gd name="connsiteY1" fmla="*/ 858741 h 2631882"/>
              <a:gd name="connsiteX2" fmla="*/ 1152940 w 1550504"/>
              <a:gd name="connsiteY2" fmla="*/ 1789043 h 2631882"/>
              <a:gd name="connsiteX3" fmla="*/ 1550504 w 1550504"/>
              <a:gd name="connsiteY3" fmla="*/ 2600077 h 2631882"/>
              <a:gd name="connsiteX4" fmla="*/ 166977 w 1550504"/>
              <a:gd name="connsiteY4" fmla="*/ 2631882 h 2631882"/>
              <a:gd name="connsiteX5" fmla="*/ 0 w 1550504"/>
              <a:gd name="connsiteY5" fmla="*/ 0 h 2631882"/>
              <a:gd name="connsiteX6" fmla="*/ 1391479 w 1550504"/>
              <a:gd name="connsiteY6" fmla="*/ 286247 h 2631882"/>
              <a:gd name="connsiteX0" fmla="*/ 1391479 w 1550504"/>
              <a:gd name="connsiteY0" fmla="*/ 286247 h 2631882"/>
              <a:gd name="connsiteX1" fmla="*/ 1478943 w 1550504"/>
              <a:gd name="connsiteY1" fmla="*/ 906449 h 2631882"/>
              <a:gd name="connsiteX2" fmla="*/ 1152940 w 1550504"/>
              <a:gd name="connsiteY2" fmla="*/ 1789043 h 2631882"/>
              <a:gd name="connsiteX3" fmla="*/ 1550504 w 1550504"/>
              <a:gd name="connsiteY3" fmla="*/ 2600077 h 2631882"/>
              <a:gd name="connsiteX4" fmla="*/ 166977 w 1550504"/>
              <a:gd name="connsiteY4" fmla="*/ 2631882 h 2631882"/>
              <a:gd name="connsiteX5" fmla="*/ 0 w 1550504"/>
              <a:gd name="connsiteY5" fmla="*/ 0 h 2631882"/>
              <a:gd name="connsiteX6" fmla="*/ 1391479 w 1550504"/>
              <a:gd name="connsiteY6" fmla="*/ 286247 h 2631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50504" h="2631882">
                <a:moveTo>
                  <a:pt x="1391479" y="286247"/>
                </a:moveTo>
                <a:lnTo>
                  <a:pt x="1478943" y="906449"/>
                </a:lnTo>
                <a:cubicBezTo>
                  <a:pt x="1216550" y="1327869"/>
                  <a:pt x="1129087" y="1566406"/>
                  <a:pt x="1152940" y="1789043"/>
                </a:cubicBezTo>
                <a:cubicBezTo>
                  <a:pt x="1192696" y="2115047"/>
                  <a:pt x="1423283" y="2337684"/>
                  <a:pt x="1550504" y="2600077"/>
                </a:cubicBezTo>
                <a:lnTo>
                  <a:pt x="166977" y="2631882"/>
                </a:lnTo>
                <a:lnTo>
                  <a:pt x="0" y="0"/>
                </a:lnTo>
                <a:lnTo>
                  <a:pt x="1391479" y="286247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Freeform 51">
            <a:extLst>
              <a:ext uri="{FF2B5EF4-FFF2-40B4-BE49-F238E27FC236}">
                <a16:creationId xmlns="" xmlns:a16="http://schemas.microsoft.com/office/drawing/2014/main" id="{1C247581-C808-43A2-A1D8-FED7837CC261}"/>
              </a:ext>
            </a:extLst>
          </p:cNvPr>
          <p:cNvSpPr/>
          <p:nvPr/>
        </p:nvSpPr>
        <p:spPr>
          <a:xfrm>
            <a:off x="1761128" y="2704737"/>
            <a:ext cx="2810872" cy="1307337"/>
          </a:xfrm>
          <a:custGeom>
            <a:avLst/>
            <a:gdLst>
              <a:gd name="connsiteX0" fmla="*/ 3418711 w 3909575"/>
              <a:gd name="connsiteY0" fmla="*/ 1537 h 1788689"/>
              <a:gd name="connsiteX1" fmla="*/ 3368419 w 3909575"/>
              <a:gd name="connsiteY1" fmla="*/ 121871 h 1788689"/>
              <a:gd name="connsiteX2" fmla="*/ 3176755 w 3909575"/>
              <a:gd name="connsiteY2" fmla="*/ 166181 h 1788689"/>
              <a:gd name="connsiteX3" fmla="*/ 3416930 w 3909575"/>
              <a:gd name="connsiteY3" fmla="*/ 157930 h 1788689"/>
              <a:gd name="connsiteX4" fmla="*/ 3701848 w 3909575"/>
              <a:gd name="connsiteY4" fmla="*/ 27103 h 1788689"/>
              <a:gd name="connsiteX5" fmla="*/ 3909575 w 3909575"/>
              <a:gd name="connsiteY5" fmla="*/ 58533 h 1788689"/>
              <a:gd name="connsiteX6" fmla="*/ 3805270 w 3909575"/>
              <a:gd name="connsiteY6" fmla="*/ 99736 h 1788689"/>
              <a:gd name="connsiteX7" fmla="*/ 3852640 w 3909575"/>
              <a:gd name="connsiteY7" fmla="*/ 168423 h 1788689"/>
              <a:gd name="connsiteX8" fmla="*/ 3340943 w 3909575"/>
              <a:gd name="connsiteY8" fmla="*/ 360744 h 1788689"/>
              <a:gd name="connsiteX9" fmla="*/ 3212947 w 3909575"/>
              <a:gd name="connsiteY9" fmla="*/ 436602 h 1788689"/>
              <a:gd name="connsiteX10" fmla="*/ 2793493 w 3909575"/>
              <a:gd name="connsiteY10" fmla="*/ 469443 h 1788689"/>
              <a:gd name="connsiteX11" fmla="*/ 2633496 w 3909575"/>
              <a:gd name="connsiteY11" fmla="*/ 559844 h 1788689"/>
              <a:gd name="connsiteX12" fmla="*/ 2633496 w 3909575"/>
              <a:gd name="connsiteY12" fmla="*/ 563552 h 1788689"/>
              <a:gd name="connsiteX13" fmla="*/ 2496374 w 3909575"/>
              <a:gd name="connsiteY13" fmla="*/ 661511 h 1788689"/>
              <a:gd name="connsiteX14" fmla="*/ 707665 w 3909575"/>
              <a:gd name="connsiteY14" fmla="*/ 1778584 h 1788689"/>
              <a:gd name="connsiteX15" fmla="*/ 0 w 3909575"/>
              <a:gd name="connsiteY15" fmla="*/ 251933 h 1788689"/>
              <a:gd name="connsiteX16" fmla="*/ 723568 w 3909575"/>
              <a:gd name="connsiteY16" fmla="*/ 410960 h 1788689"/>
              <a:gd name="connsiteX17" fmla="*/ 906449 w 3909575"/>
              <a:gd name="connsiteY17" fmla="*/ 1110675 h 1788689"/>
              <a:gd name="connsiteX18" fmla="*/ 2334017 w 3909575"/>
              <a:gd name="connsiteY18" fmla="*/ 349554 h 1788689"/>
              <a:gd name="connsiteX19" fmla="*/ 2664775 w 3909575"/>
              <a:gd name="connsiteY19" fmla="*/ 145840 h 1788689"/>
              <a:gd name="connsiteX20" fmla="*/ 3107886 w 3909575"/>
              <a:gd name="connsiteY20" fmla="*/ 44315 h 1788689"/>
              <a:gd name="connsiteX21" fmla="*/ 3418711 w 3909575"/>
              <a:gd name="connsiteY21" fmla="*/ 1537 h 1788689"/>
              <a:gd name="connsiteX0" fmla="*/ 3418711 w 3909575"/>
              <a:gd name="connsiteY0" fmla="*/ 1537 h 1788689"/>
              <a:gd name="connsiteX1" fmla="*/ 3368419 w 3909575"/>
              <a:gd name="connsiteY1" fmla="*/ 121871 h 1788689"/>
              <a:gd name="connsiteX2" fmla="*/ 3176755 w 3909575"/>
              <a:gd name="connsiteY2" fmla="*/ 166181 h 1788689"/>
              <a:gd name="connsiteX3" fmla="*/ 3416930 w 3909575"/>
              <a:gd name="connsiteY3" fmla="*/ 157930 h 1788689"/>
              <a:gd name="connsiteX4" fmla="*/ 3701848 w 3909575"/>
              <a:gd name="connsiteY4" fmla="*/ 27103 h 1788689"/>
              <a:gd name="connsiteX5" fmla="*/ 3909575 w 3909575"/>
              <a:gd name="connsiteY5" fmla="*/ 58533 h 1788689"/>
              <a:gd name="connsiteX6" fmla="*/ 3805270 w 3909575"/>
              <a:gd name="connsiteY6" fmla="*/ 99736 h 1788689"/>
              <a:gd name="connsiteX7" fmla="*/ 3852640 w 3909575"/>
              <a:gd name="connsiteY7" fmla="*/ 168423 h 1788689"/>
              <a:gd name="connsiteX8" fmla="*/ 3340943 w 3909575"/>
              <a:gd name="connsiteY8" fmla="*/ 360744 h 1788689"/>
              <a:gd name="connsiteX9" fmla="*/ 3212947 w 3909575"/>
              <a:gd name="connsiteY9" fmla="*/ 436602 h 1788689"/>
              <a:gd name="connsiteX10" fmla="*/ 2793493 w 3909575"/>
              <a:gd name="connsiteY10" fmla="*/ 469443 h 1788689"/>
              <a:gd name="connsiteX11" fmla="*/ 2633496 w 3909575"/>
              <a:gd name="connsiteY11" fmla="*/ 559844 h 1788689"/>
              <a:gd name="connsiteX12" fmla="*/ 2496374 w 3909575"/>
              <a:gd name="connsiteY12" fmla="*/ 661511 h 1788689"/>
              <a:gd name="connsiteX13" fmla="*/ 707665 w 3909575"/>
              <a:gd name="connsiteY13" fmla="*/ 1778584 h 1788689"/>
              <a:gd name="connsiteX14" fmla="*/ 0 w 3909575"/>
              <a:gd name="connsiteY14" fmla="*/ 251933 h 1788689"/>
              <a:gd name="connsiteX15" fmla="*/ 723568 w 3909575"/>
              <a:gd name="connsiteY15" fmla="*/ 410960 h 1788689"/>
              <a:gd name="connsiteX16" fmla="*/ 906449 w 3909575"/>
              <a:gd name="connsiteY16" fmla="*/ 1110675 h 1788689"/>
              <a:gd name="connsiteX17" fmla="*/ 2334017 w 3909575"/>
              <a:gd name="connsiteY17" fmla="*/ 349554 h 1788689"/>
              <a:gd name="connsiteX18" fmla="*/ 2664775 w 3909575"/>
              <a:gd name="connsiteY18" fmla="*/ 145840 h 1788689"/>
              <a:gd name="connsiteX19" fmla="*/ 3107886 w 3909575"/>
              <a:gd name="connsiteY19" fmla="*/ 44315 h 1788689"/>
              <a:gd name="connsiteX20" fmla="*/ 3418711 w 3909575"/>
              <a:gd name="connsiteY20" fmla="*/ 1537 h 1788689"/>
              <a:gd name="connsiteX0" fmla="*/ 3418711 w 3909575"/>
              <a:gd name="connsiteY0" fmla="*/ 1537 h 1788689"/>
              <a:gd name="connsiteX1" fmla="*/ 3368419 w 3909575"/>
              <a:gd name="connsiteY1" fmla="*/ 121871 h 1788689"/>
              <a:gd name="connsiteX2" fmla="*/ 3176755 w 3909575"/>
              <a:gd name="connsiteY2" fmla="*/ 166181 h 1788689"/>
              <a:gd name="connsiteX3" fmla="*/ 3416930 w 3909575"/>
              <a:gd name="connsiteY3" fmla="*/ 157930 h 1788689"/>
              <a:gd name="connsiteX4" fmla="*/ 3701848 w 3909575"/>
              <a:gd name="connsiteY4" fmla="*/ 27103 h 1788689"/>
              <a:gd name="connsiteX5" fmla="*/ 3909575 w 3909575"/>
              <a:gd name="connsiteY5" fmla="*/ 58533 h 1788689"/>
              <a:gd name="connsiteX6" fmla="*/ 3805270 w 3909575"/>
              <a:gd name="connsiteY6" fmla="*/ 99736 h 1788689"/>
              <a:gd name="connsiteX7" fmla="*/ 3852640 w 3909575"/>
              <a:gd name="connsiteY7" fmla="*/ 168423 h 1788689"/>
              <a:gd name="connsiteX8" fmla="*/ 3340943 w 3909575"/>
              <a:gd name="connsiteY8" fmla="*/ 360744 h 1788689"/>
              <a:gd name="connsiteX9" fmla="*/ 3212947 w 3909575"/>
              <a:gd name="connsiteY9" fmla="*/ 436602 h 1788689"/>
              <a:gd name="connsiteX10" fmla="*/ 2793493 w 3909575"/>
              <a:gd name="connsiteY10" fmla="*/ 469443 h 1788689"/>
              <a:gd name="connsiteX11" fmla="*/ 2496374 w 3909575"/>
              <a:gd name="connsiteY11" fmla="*/ 661511 h 1788689"/>
              <a:gd name="connsiteX12" fmla="*/ 707665 w 3909575"/>
              <a:gd name="connsiteY12" fmla="*/ 1778584 h 1788689"/>
              <a:gd name="connsiteX13" fmla="*/ 0 w 3909575"/>
              <a:gd name="connsiteY13" fmla="*/ 251933 h 1788689"/>
              <a:gd name="connsiteX14" fmla="*/ 723568 w 3909575"/>
              <a:gd name="connsiteY14" fmla="*/ 410960 h 1788689"/>
              <a:gd name="connsiteX15" fmla="*/ 906449 w 3909575"/>
              <a:gd name="connsiteY15" fmla="*/ 1110675 h 1788689"/>
              <a:gd name="connsiteX16" fmla="*/ 2334017 w 3909575"/>
              <a:gd name="connsiteY16" fmla="*/ 349554 h 1788689"/>
              <a:gd name="connsiteX17" fmla="*/ 2664775 w 3909575"/>
              <a:gd name="connsiteY17" fmla="*/ 145840 h 1788689"/>
              <a:gd name="connsiteX18" fmla="*/ 3107886 w 3909575"/>
              <a:gd name="connsiteY18" fmla="*/ 44315 h 1788689"/>
              <a:gd name="connsiteX19" fmla="*/ 3418711 w 3909575"/>
              <a:gd name="connsiteY19" fmla="*/ 1537 h 1788689"/>
              <a:gd name="connsiteX0" fmla="*/ 3418711 w 3909575"/>
              <a:gd name="connsiteY0" fmla="*/ 1537 h 1779443"/>
              <a:gd name="connsiteX1" fmla="*/ 3368419 w 3909575"/>
              <a:gd name="connsiteY1" fmla="*/ 121871 h 1779443"/>
              <a:gd name="connsiteX2" fmla="*/ 3176755 w 3909575"/>
              <a:gd name="connsiteY2" fmla="*/ 166181 h 1779443"/>
              <a:gd name="connsiteX3" fmla="*/ 3416930 w 3909575"/>
              <a:gd name="connsiteY3" fmla="*/ 157930 h 1779443"/>
              <a:gd name="connsiteX4" fmla="*/ 3701848 w 3909575"/>
              <a:gd name="connsiteY4" fmla="*/ 27103 h 1779443"/>
              <a:gd name="connsiteX5" fmla="*/ 3909575 w 3909575"/>
              <a:gd name="connsiteY5" fmla="*/ 58533 h 1779443"/>
              <a:gd name="connsiteX6" fmla="*/ 3805270 w 3909575"/>
              <a:gd name="connsiteY6" fmla="*/ 99736 h 1779443"/>
              <a:gd name="connsiteX7" fmla="*/ 3852640 w 3909575"/>
              <a:gd name="connsiteY7" fmla="*/ 168423 h 1779443"/>
              <a:gd name="connsiteX8" fmla="*/ 3340943 w 3909575"/>
              <a:gd name="connsiteY8" fmla="*/ 360744 h 1779443"/>
              <a:gd name="connsiteX9" fmla="*/ 3212947 w 3909575"/>
              <a:gd name="connsiteY9" fmla="*/ 436602 h 1779443"/>
              <a:gd name="connsiteX10" fmla="*/ 2793493 w 3909575"/>
              <a:gd name="connsiteY10" fmla="*/ 469443 h 1779443"/>
              <a:gd name="connsiteX11" fmla="*/ 707665 w 3909575"/>
              <a:gd name="connsiteY11" fmla="*/ 1778584 h 1779443"/>
              <a:gd name="connsiteX12" fmla="*/ 0 w 3909575"/>
              <a:gd name="connsiteY12" fmla="*/ 251933 h 1779443"/>
              <a:gd name="connsiteX13" fmla="*/ 723568 w 3909575"/>
              <a:gd name="connsiteY13" fmla="*/ 410960 h 1779443"/>
              <a:gd name="connsiteX14" fmla="*/ 906449 w 3909575"/>
              <a:gd name="connsiteY14" fmla="*/ 1110675 h 1779443"/>
              <a:gd name="connsiteX15" fmla="*/ 2334017 w 3909575"/>
              <a:gd name="connsiteY15" fmla="*/ 349554 h 1779443"/>
              <a:gd name="connsiteX16" fmla="*/ 2664775 w 3909575"/>
              <a:gd name="connsiteY16" fmla="*/ 145840 h 1779443"/>
              <a:gd name="connsiteX17" fmla="*/ 3107886 w 3909575"/>
              <a:gd name="connsiteY17" fmla="*/ 44315 h 1779443"/>
              <a:gd name="connsiteX18" fmla="*/ 3418711 w 3909575"/>
              <a:gd name="connsiteY18" fmla="*/ 1537 h 1779443"/>
              <a:gd name="connsiteX0" fmla="*/ 3418711 w 3909575"/>
              <a:gd name="connsiteY0" fmla="*/ 1537 h 1779443"/>
              <a:gd name="connsiteX1" fmla="*/ 3368419 w 3909575"/>
              <a:gd name="connsiteY1" fmla="*/ 121871 h 1779443"/>
              <a:gd name="connsiteX2" fmla="*/ 3176755 w 3909575"/>
              <a:gd name="connsiteY2" fmla="*/ 166181 h 1779443"/>
              <a:gd name="connsiteX3" fmla="*/ 3416930 w 3909575"/>
              <a:gd name="connsiteY3" fmla="*/ 157930 h 1779443"/>
              <a:gd name="connsiteX4" fmla="*/ 3701848 w 3909575"/>
              <a:gd name="connsiteY4" fmla="*/ 27103 h 1779443"/>
              <a:gd name="connsiteX5" fmla="*/ 3909575 w 3909575"/>
              <a:gd name="connsiteY5" fmla="*/ 58533 h 1779443"/>
              <a:gd name="connsiteX6" fmla="*/ 3805270 w 3909575"/>
              <a:gd name="connsiteY6" fmla="*/ 99736 h 1779443"/>
              <a:gd name="connsiteX7" fmla="*/ 3852640 w 3909575"/>
              <a:gd name="connsiteY7" fmla="*/ 168423 h 1779443"/>
              <a:gd name="connsiteX8" fmla="*/ 3340943 w 3909575"/>
              <a:gd name="connsiteY8" fmla="*/ 360744 h 1779443"/>
              <a:gd name="connsiteX9" fmla="*/ 3212947 w 3909575"/>
              <a:gd name="connsiteY9" fmla="*/ 436602 h 1779443"/>
              <a:gd name="connsiteX10" fmla="*/ 2793493 w 3909575"/>
              <a:gd name="connsiteY10" fmla="*/ 469443 h 1779443"/>
              <a:gd name="connsiteX11" fmla="*/ 707665 w 3909575"/>
              <a:gd name="connsiteY11" fmla="*/ 1778584 h 1779443"/>
              <a:gd name="connsiteX12" fmla="*/ 0 w 3909575"/>
              <a:gd name="connsiteY12" fmla="*/ 251933 h 1779443"/>
              <a:gd name="connsiteX13" fmla="*/ 723568 w 3909575"/>
              <a:gd name="connsiteY13" fmla="*/ 410960 h 1779443"/>
              <a:gd name="connsiteX14" fmla="*/ 906449 w 3909575"/>
              <a:gd name="connsiteY14" fmla="*/ 1110675 h 1779443"/>
              <a:gd name="connsiteX15" fmla="*/ 2664775 w 3909575"/>
              <a:gd name="connsiteY15" fmla="*/ 145840 h 1779443"/>
              <a:gd name="connsiteX16" fmla="*/ 3107886 w 3909575"/>
              <a:gd name="connsiteY16" fmla="*/ 44315 h 1779443"/>
              <a:gd name="connsiteX17" fmla="*/ 3418711 w 3909575"/>
              <a:gd name="connsiteY17" fmla="*/ 1537 h 1779443"/>
              <a:gd name="connsiteX0" fmla="*/ 3418711 w 3909575"/>
              <a:gd name="connsiteY0" fmla="*/ 1537 h 1779443"/>
              <a:gd name="connsiteX1" fmla="*/ 3368419 w 3909575"/>
              <a:gd name="connsiteY1" fmla="*/ 121871 h 1779443"/>
              <a:gd name="connsiteX2" fmla="*/ 3176755 w 3909575"/>
              <a:gd name="connsiteY2" fmla="*/ 166181 h 1779443"/>
              <a:gd name="connsiteX3" fmla="*/ 3416930 w 3909575"/>
              <a:gd name="connsiteY3" fmla="*/ 157930 h 1779443"/>
              <a:gd name="connsiteX4" fmla="*/ 3701848 w 3909575"/>
              <a:gd name="connsiteY4" fmla="*/ 27103 h 1779443"/>
              <a:gd name="connsiteX5" fmla="*/ 3909575 w 3909575"/>
              <a:gd name="connsiteY5" fmla="*/ 58533 h 1779443"/>
              <a:gd name="connsiteX6" fmla="*/ 3805270 w 3909575"/>
              <a:gd name="connsiteY6" fmla="*/ 99736 h 1779443"/>
              <a:gd name="connsiteX7" fmla="*/ 3852640 w 3909575"/>
              <a:gd name="connsiteY7" fmla="*/ 168423 h 1779443"/>
              <a:gd name="connsiteX8" fmla="*/ 3340943 w 3909575"/>
              <a:gd name="connsiteY8" fmla="*/ 360744 h 1779443"/>
              <a:gd name="connsiteX9" fmla="*/ 3212947 w 3909575"/>
              <a:gd name="connsiteY9" fmla="*/ 436602 h 1779443"/>
              <a:gd name="connsiteX10" fmla="*/ 2793493 w 3909575"/>
              <a:gd name="connsiteY10" fmla="*/ 469443 h 1779443"/>
              <a:gd name="connsiteX11" fmla="*/ 707665 w 3909575"/>
              <a:gd name="connsiteY11" fmla="*/ 1778584 h 1779443"/>
              <a:gd name="connsiteX12" fmla="*/ 0 w 3909575"/>
              <a:gd name="connsiteY12" fmla="*/ 251933 h 1779443"/>
              <a:gd name="connsiteX13" fmla="*/ 723568 w 3909575"/>
              <a:gd name="connsiteY13" fmla="*/ 410960 h 1779443"/>
              <a:gd name="connsiteX14" fmla="*/ 906449 w 3909575"/>
              <a:gd name="connsiteY14" fmla="*/ 1110675 h 1779443"/>
              <a:gd name="connsiteX15" fmla="*/ 2601164 w 3909575"/>
              <a:gd name="connsiteY15" fmla="*/ 209450 h 1779443"/>
              <a:gd name="connsiteX16" fmla="*/ 3107886 w 3909575"/>
              <a:gd name="connsiteY16" fmla="*/ 44315 h 1779443"/>
              <a:gd name="connsiteX17" fmla="*/ 3418711 w 3909575"/>
              <a:gd name="connsiteY17" fmla="*/ 1537 h 1779443"/>
              <a:gd name="connsiteX0" fmla="*/ 3418711 w 3909575"/>
              <a:gd name="connsiteY0" fmla="*/ 1537 h 1779443"/>
              <a:gd name="connsiteX1" fmla="*/ 3368419 w 3909575"/>
              <a:gd name="connsiteY1" fmla="*/ 121871 h 1779443"/>
              <a:gd name="connsiteX2" fmla="*/ 3176755 w 3909575"/>
              <a:gd name="connsiteY2" fmla="*/ 166181 h 1779443"/>
              <a:gd name="connsiteX3" fmla="*/ 3416930 w 3909575"/>
              <a:gd name="connsiteY3" fmla="*/ 157930 h 1779443"/>
              <a:gd name="connsiteX4" fmla="*/ 3701848 w 3909575"/>
              <a:gd name="connsiteY4" fmla="*/ 27103 h 1779443"/>
              <a:gd name="connsiteX5" fmla="*/ 3909575 w 3909575"/>
              <a:gd name="connsiteY5" fmla="*/ 58533 h 1779443"/>
              <a:gd name="connsiteX6" fmla="*/ 3805270 w 3909575"/>
              <a:gd name="connsiteY6" fmla="*/ 99736 h 1779443"/>
              <a:gd name="connsiteX7" fmla="*/ 3852640 w 3909575"/>
              <a:gd name="connsiteY7" fmla="*/ 168423 h 1779443"/>
              <a:gd name="connsiteX8" fmla="*/ 3340943 w 3909575"/>
              <a:gd name="connsiteY8" fmla="*/ 360744 h 1779443"/>
              <a:gd name="connsiteX9" fmla="*/ 3212947 w 3909575"/>
              <a:gd name="connsiteY9" fmla="*/ 436602 h 1779443"/>
              <a:gd name="connsiteX10" fmla="*/ 2793493 w 3909575"/>
              <a:gd name="connsiteY10" fmla="*/ 469443 h 1779443"/>
              <a:gd name="connsiteX11" fmla="*/ 707665 w 3909575"/>
              <a:gd name="connsiteY11" fmla="*/ 1778584 h 1779443"/>
              <a:gd name="connsiteX12" fmla="*/ 0 w 3909575"/>
              <a:gd name="connsiteY12" fmla="*/ 251933 h 1779443"/>
              <a:gd name="connsiteX13" fmla="*/ 723568 w 3909575"/>
              <a:gd name="connsiteY13" fmla="*/ 410960 h 1779443"/>
              <a:gd name="connsiteX14" fmla="*/ 906449 w 3909575"/>
              <a:gd name="connsiteY14" fmla="*/ 1110675 h 1779443"/>
              <a:gd name="connsiteX15" fmla="*/ 2601164 w 3909575"/>
              <a:gd name="connsiteY15" fmla="*/ 209450 h 1779443"/>
              <a:gd name="connsiteX16" fmla="*/ 3107886 w 3909575"/>
              <a:gd name="connsiteY16" fmla="*/ 44315 h 1779443"/>
              <a:gd name="connsiteX17" fmla="*/ 3418711 w 3909575"/>
              <a:gd name="connsiteY17" fmla="*/ 1537 h 1779443"/>
              <a:gd name="connsiteX0" fmla="*/ 3418711 w 3909575"/>
              <a:gd name="connsiteY0" fmla="*/ 1537 h 1779443"/>
              <a:gd name="connsiteX1" fmla="*/ 3368419 w 3909575"/>
              <a:gd name="connsiteY1" fmla="*/ 121871 h 1779443"/>
              <a:gd name="connsiteX2" fmla="*/ 3176755 w 3909575"/>
              <a:gd name="connsiteY2" fmla="*/ 166181 h 1779443"/>
              <a:gd name="connsiteX3" fmla="*/ 3416930 w 3909575"/>
              <a:gd name="connsiteY3" fmla="*/ 157930 h 1779443"/>
              <a:gd name="connsiteX4" fmla="*/ 3701848 w 3909575"/>
              <a:gd name="connsiteY4" fmla="*/ 27103 h 1779443"/>
              <a:gd name="connsiteX5" fmla="*/ 3909575 w 3909575"/>
              <a:gd name="connsiteY5" fmla="*/ 58533 h 1779443"/>
              <a:gd name="connsiteX6" fmla="*/ 3805270 w 3909575"/>
              <a:gd name="connsiteY6" fmla="*/ 99736 h 1779443"/>
              <a:gd name="connsiteX7" fmla="*/ 3852640 w 3909575"/>
              <a:gd name="connsiteY7" fmla="*/ 168423 h 1779443"/>
              <a:gd name="connsiteX8" fmla="*/ 3340943 w 3909575"/>
              <a:gd name="connsiteY8" fmla="*/ 360744 h 1779443"/>
              <a:gd name="connsiteX9" fmla="*/ 3212947 w 3909575"/>
              <a:gd name="connsiteY9" fmla="*/ 436602 h 1779443"/>
              <a:gd name="connsiteX10" fmla="*/ 2793493 w 3909575"/>
              <a:gd name="connsiteY10" fmla="*/ 469443 h 1779443"/>
              <a:gd name="connsiteX11" fmla="*/ 707665 w 3909575"/>
              <a:gd name="connsiteY11" fmla="*/ 1778584 h 1779443"/>
              <a:gd name="connsiteX12" fmla="*/ 0 w 3909575"/>
              <a:gd name="connsiteY12" fmla="*/ 251933 h 1779443"/>
              <a:gd name="connsiteX13" fmla="*/ 723568 w 3909575"/>
              <a:gd name="connsiteY13" fmla="*/ 410960 h 1779443"/>
              <a:gd name="connsiteX14" fmla="*/ 906449 w 3909575"/>
              <a:gd name="connsiteY14" fmla="*/ 1110675 h 1779443"/>
              <a:gd name="connsiteX15" fmla="*/ 2601164 w 3909575"/>
              <a:gd name="connsiteY15" fmla="*/ 209450 h 1779443"/>
              <a:gd name="connsiteX16" fmla="*/ 3107886 w 3909575"/>
              <a:gd name="connsiteY16" fmla="*/ 44315 h 1779443"/>
              <a:gd name="connsiteX17" fmla="*/ 3418711 w 3909575"/>
              <a:gd name="connsiteY17" fmla="*/ 1537 h 1779443"/>
              <a:gd name="connsiteX0" fmla="*/ 3418711 w 3909575"/>
              <a:gd name="connsiteY0" fmla="*/ 1537 h 1779443"/>
              <a:gd name="connsiteX1" fmla="*/ 3368419 w 3909575"/>
              <a:gd name="connsiteY1" fmla="*/ 121871 h 1779443"/>
              <a:gd name="connsiteX2" fmla="*/ 3176755 w 3909575"/>
              <a:gd name="connsiteY2" fmla="*/ 166181 h 1779443"/>
              <a:gd name="connsiteX3" fmla="*/ 3416930 w 3909575"/>
              <a:gd name="connsiteY3" fmla="*/ 157930 h 1779443"/>
              <a:gd name="connsiteX4" fmla="*/ 3701848 w 3909575"/>
              <a:gd name="connsiteY4" fmla="*/ 27103 h 1779443"/>
              <a:gd name="connsiteX5" fmla="*/ 3909575 w 3909575"/>
              <a:gd name="connsiteY5" fmla="*/ 58533 h 1779443"/>
              <a:gd name="connsiteX6" fmla="*/ 3805270 w 3909575"/>
              <a:gd name="connsiteY6" fmla="*/ 99736 h 1779443"/>
              <a:gd name="connsiteX7" fmla="*/ 3852640 w 3909575"/>
              <a:gd name="connsiteY7" fmla="*/ 168423 h 1779443"/>
              <a:gd name="connsiteX8" fmla="*/ 3340943 w 3909575"/>
              <a:gd name="connsiteY8" fmla="*/ 360744 h 1779443"/>
              <a:gd name="connsiteX9" fmla="*/ 3212947 w 3909575"/>
              <a:gd name="connsiteY9" fmla="*/ 436602 h 1779443"/>
              <a:gd name="connsiteX10" fmla="*/ 2793493 w 3909575"/>
              <a:gd name="connsiteY10" fmla="*/ 469443 h 1779443"/>
              <a:gd name="connsiteX11" fmla="*/ 707665 w 3909575"/>
              <a:gd name="connsiteY11" fmla="*/ 1778584 h 1779443"/>
              <a:gd name="connsiteX12" fmla="*/ 0 w 3909575"/>
              <a:gd name="connsiteY12" fmla="*/ 251933 h 1779443"/>
              <a:gd name="connsiteX13" fmla="*/ 723568 w 3909575"/>
              <a:gd name="connsiteY13" fmla="*/ 410960 h 1779443"/>
              <a:gd name="connsiteX14" fmla="*/ 906449 w 3909575"/>
              <a:gd name="connsiteY14" fmla="*/ 1110675 h 1779443"/>
              <a:gd name="connsiteX15" fmla="*/ 2601164 w 3909575"/>
              <a:gd name="connsiteY15" fmla="*/ 209450 h 1779443"/>
              <a:gd name="connsiteX16" fmla="*/ 3107886 w 3909575"/>
              <a:gd name="connsiteY16" fmla="*/ 44315 h 1779443"/>
              <a:gd name="connsiteX17" fmla="*/ 3418711 w 3909575"/>
              <a:gd name="connsiteY17" fmla="*/ 1537 h 1779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909575" h="1779443">
                <a:moveTo>
                  <a:pt x="3418711" y="1537"/>
                </a:moveTo>
                <a:cubicBezTo>
                  <a:pt x="3469264" y="24466"/>
                  <a:pt x="3432681" y="105909"/>
                  <a:pt x="3368419" y="121871"/>
                </a:cubicBezTo>
                <a:cubicBezTo>
                  <a:pt x="3315782" y="146844"/>
                  <a:pt x="3240643" y="151411"/>
                  <a:pt x="3176755" y="166181"/>
                </a:cubicBezTo>
                <a:cubicBezTo>
                  <a:pt x="3236930" y="196659"/>
                  <a:pt x="3336872" y="160680"/>
                  <a:pt x="3416930" y="157930"/>
                </a:cubicBezTo>
                <a:cubicBezTo>
                  <a:pt x="3522106" y="103071"/>
                  <a:pt x="3594377" y="68841"/>
                  <a:pt x="3701848" y="27103"/>
                </a:cubicBezTo>
                <a:cubicBezTo>
                  <a:pt x="3804830" y="-6636"/>
                  <a:pt x="3906693" y="-15839"/>
                  <a:pt x="3909575" y="58533"/>
                </a:cubicBezTo>
                <a:lnTo>
                  <a:pt x="3805270" y="99736"/>
                </a:lnTo>
                <a:cubicBezTo>
                  <a:pt x="3846572" y="108704"/>
                  <a:pt x="3885345" y="157331"/>
                  <a:pt x="3852640" y="168423"/>
                </a:cubicBezTo>
                <a:cubicBezTo>
                  <a:pt x="3662305" y="225168"/>
                  <a:pt x="3521110" y="292253"/>
                  <a:pt x="3340943" y="360744"/>
                </a:cubicBezTo>
                <a:cubicBezTo>
                  <a:pt x="3307879" y="381646"/>
                  <a:pt x="3243681" y="425574"/>
                  <a:pt x="3212947" y="436602"/>
                </a:cubicBezTo>
                <a:cubicBezTo>
                  <a:pt x="3118058" y="459638"/>
                  <a:pt x="2933306" y="422867"/>
                  <a:pt x="2793493" y="469443"/>
                </a:cubicBezTo>
                <a:cubicBezTo>
                  <a:pt x="2375946" y="693107"/>
                  <a:pt x="1173247" y="1814836"/>
                  <a:pt x="707665" y="1778584"/>
                </a:cubicBezTo>
                <a:cubicBezTo>
                  <a:pt x="527436" y="1709673"/>
                  <a:pt x="156375" y="1179586"/>
                  <a:pt x="0" y="251933"/>
                </a:cubicBezTo>
                <a:lnTo>
                  <a:pt x="723568" y="410960"/>
                </a:lnTo>
                <a:cubicBezTo>
                  <a:pt x="765975" y="694556"/>
                  <a:pt x="887896" y="962250"/>
                  <a:pt x="906449" y="1110675"/>
                </a:cubicBezTo>
                <a:cubicBezTo>
                  <a:pt x="1285642" y="963121"/>
                  <a:pt x="2226306" y="411031"/>
                  <a:pt x="2601164" y="209450"/>
                </a:cubicBezTo>
                <a:cubicBezTo>
                  <a:pt x="2826145" y="18599"/>
                  <a:pt x="3014053" y="22756"/>
                  <a:pt x="3107886" y="44315"/>
                </a:cubicBezTo>
                <a:cubicBezTo>
                  <a:pt x="3172104" y="52270"/>
                  <a:pt x="3315915" y="-10491"/>
                  <a:pt x="3418711" y="1537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Freeform 32">
            <a:extLst>
              <a:ext uri="{FF2B5EF4-FFF2-40B4-BE49-F238E27FC236}">
                <a16:creationId xmlns="" xmlns:a16="http://schemas.microsoft.com/office/drawing/2014/main" id="{9C5A04AA-A50B-457A-A783-D941E78BCCDF}"/>
              </a:ext>
            </a:extLst>
          </p:cNvPr>
          <p:cNvSpPr/>
          <p:nvPr/>
        </p:nvSpPr>
        <p:spPr>
          <a:xfrm>
            <a:off x="4267461" y="3930979"/>
            <a:ext cx="597487" cy="547278"/>
          </a:xfrm>
          <a:custGeom>
            <a:avLst/>
            <a:gdLst/>
            <a:ahLst/>
            <a:cxnLst/>
            <a:rect l="l" t="t" r="r" b="b"/>
            <a:pathLst>
              <a:path w="3210745" h="2940925">
                <a:moveTo>
                  <a:pt x="340528" y="2526682"/>
                </a:moveTo>
                <a:cubicBezTo>
                  <a:pt x="280875" y="2526682"/>
                  <a:pt x="232516" y="2575041"/>
                  <a:pt x="232516" y="2634694"/>
                </a:cubicBezTo>
                <a:cubicBezTo>
                  <a:pt x="232516" y="2694347"/>
                  <a:pt x="280875" y="2742706"/>
                  <a:pt x="340528" y="2742706"/>
                </a:cubicBezTo>
                <a:cubicBezTo>
                  <a:pt x="400181" y="2742706"/>
                  <a:pt x="448540" y="2694347"/>
                  <a:pt x="448540" y="2634694"/>
                </a:cubicBezTo>
                <a:cubicBezTo>
                  <a:pt x="448540" y="2575041"/>
                  <a:pt x="400181" y="2526682"/>
                  <a:pt x="340528" y="2526682"/>
                </a:cubicBezTo>
                <a:close/>
                <a:moveTo>
                  <a:pt x="1821636" y="152"/>
                </a:moveTo>
                <a:cubicBezTo>
                  <a:pt x="1920275" y="-4956"/>
                  <a:pt x="2051571" y="119306"/>
                  <a:pt x="2102482" y="278737"/>
                </a:cubicBezTo>
                <a:cubicBezTo>
                  <a:pt x="2192513" y="649582"/>
                  <a:pt x="1575154" y="1213351"/>
                  <a:pt x="2006019" y="1236931"/>
                </a:cubicBezTo>
                <a:cubicBezTo>
                  <a:pt x="2310412" y="1206920"/>
                  <a:pt x="2473326" y="1176910"/>
                  <a:pt x="2803442" y="1166192"/>
                </a:cubicBezTo>
                <a:cubicBezTo>
                  <a:pt x="3103547" y="1170479"/>
                  <a:pt x="3152850" y="1361260"/>
                  <a:pt x="3002798" y="1564903"/>
                </a:cubicBezTo>
                <a:cubicBezTo>
                  <a:pt x="3191435" y="1575621"/>
                  <a:pt x="3347919" y="1869296"/>
                  <a:pt x="3022090" y="1989338"/>
                </a:cubicBezTo>
                <a:cubicBezTo>
                  <a:pt x="3332913" y="2182262"/>
                  <a:pt x="3154994" y="2426634"/>
                  <a:pt x="2977074" y="2471650"/>
                </a:cubicBezTo>
                <a:cubicBezTo>
                  <a:pt x="3127127" y="2606697"/>
                  <a:pt x="3109978" y="2709590"/>
                  <a:pt x="2957782" y="2793191"/>
                </a:cubicBezTo>
                <a:cubicBezTo>
                  <a:pt x="2620164" y="2932526"/>
                  <a:pt x="1747715" y="3028988"/>
                  <a:pt x="1253613" y="2818914"/>
                </a:cubicBezTo>
                <a:cubicBezTo>
                  <a:pt x="1018944" y="2738561"/>
                  <a:pt x="869067" y="2654318"/>
                  <a:pt x="700568" y="2648441"/>
                </a:cubicBezTo>
                <a:lnTo>
                  <a:pt x="700568" y="2796242"/>
                </a:lnTo>
                <a:cubicBezTo>
                  <a:pt x="700568" y="2860729"/>
                  <a:pt x="648291" y="2913006"/>
                  <a:pt x="583804" y="2913006"/>
                </a:cubicBezTo>
                <a:lnTo>
                  <a:pt x="0" y="2913006"/>
                </a:lnTo>
                <a:lnTo>
                  <a:pt x="0" y="1400838"/>
                </a:lnTo>
                <a:lnTo>
                  <a:pt x="583804" y="1400838"/>
                </a:lnTo>
                <a:cubicBezTo>
                  <a:pt x="648291" y="1400838"/>
                  <a:pt x="700568" y="1453115"/>
                  <a:pt x="700568" y="1517602"/>
                </a:cubicBezTo>
                <a:lnTo>
                  <a:pt x="700568" y="1571674"/>
                </a:lnTo>
                <a:cubicBezTo>
                  <a:pt x="721537" y="1568378"/>
                  <a:pt x="746526" y="1559634"/>
                  <a:pt x="784162" y="1539180"/>
                </a:cubicBezTo>
                <a:cubicBezTo>
                  <a:pt x="831321" y="1421281"/>
                  <a:pt x="890271" y="1323747"/>
                  <a:pt x="1034964" y="1191915"/>
                </a:cubicBezTo>
                <a:cubicBezTo>
                  <a:pt x="1257900" y="851081"/>
                  <a:pt x="1628744" y="677449"/>
                  <a:pt x="1703770" y="169413"/>
                </a:cubicBezTo>
                <a:cubicBezTo>
                  <a:pt x="1715024" y="52855"/>
                  <a:pt x="1762452" y="3217"/>
                  <a:pt x="1821636" y="15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9954" y="3188431"/>
            <a:ext cx="476250" cy="481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8127" y="3005401"/>
            <a:ext cx="476250" cy="481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9323" y="3323823"/>
            <a:ext cx="476250" cy="481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6171" y="3580741"/>
            <a:ext cx="476250" cy="481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4" name="Straight Connector 21">
            <a:extLst>
              <a:ext uri="{FF2B5EF4-FFF2-40B4-BE49-F238E27FC236}">
                <a16:creationId xmlns="" xmlns:a16="http://schemas.microsoft.com/office/drawing/2014/main" id="{DC7FFB34-6275-401C-B9A4-998473198EBC}"/>
              </a:ext>
            </a:extLst>
          </p:cNvPr>
          <p:cNvCxnSpPr/>
          <p:nvPr/>
        </p:nvCxnSpPr>
        <p:spPr>
          <a:xfrm flipV="1">
            <a:off x="3484812" y="1468623"/>
            <a:ext cx="4068000" cy="9180"/>
          </a:xfrm>
          <a:prstGeom prst="line">
            <a:avLst/>
          </a:prstGeom>
          <a:ln w="57150" cap="rnd">
            <a:solidFill>
              <a:srgbClr val="92D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Freeform 32">
            <a:extLst>
              <a:ext uri="{FF2B5EF4-FFF2-40B4-BE49-F238E27FC236}">
                <a16:creationId xmlns="" xmlns:a16="http://schemas.microsoft.com/office/drawing/2014/main" id="{9C5A04AA-A50B-457A-A783-D941E78BCCDF}"/>
              </a:ext>
            </a:extLst>
          </p:cNvPr>
          <p:cNvSpPr/>
          <p:nvPr/>
        </p:nvSpPr>
        <p:spPr>
          <a:xfrm>
            <a:off x="5546347" y="2195081"/>
            <a:ext cx="597487" cy="547278"/>
          </a:xfrm>
          <a:custGeom>
            <a:avLst/>
            <a:gdLst/>
            <a:ahLst/>
            <a:cxnLst/>
            <a:rect l="l" t="t" r="r" b="b"/>
            <a:pathLst>
              <a:path w="3210745" h="2940925">
                <a:moveTo>
                  <a:pt x="340528" y="2526682"/>
                </a:moveTo>
                <a:cubicBezTo>
                  <a:pt x="280875" y="2526682"/>
                  <a:pt x="232516" y="2575041"/>
                  <a:pt x="232516" y="2634694"/>
                </a:cubicBezTo>
                <a:cubicBezTo>
                  <a:pt x="232516" y="2694347"/>
                  <a:pt x="280875" y="2742706"/>
                  <a:pt x="340528" y="2742706"/>
                </a:cubicBezTo>
                <a:cubicBezTo>
                  <a:pt x="400181" y="2742706"/>
                  <a:pt x="448540" y="2694347"/>
                  <a:pt x="448540" y="2634694"/>
                </a:cubicBezTo>
                <a:cubicBezTo>
                  <a:pt x="448540" y="2575041"/>
                  <a:pt x="400181" y="2526682"/>
                  <a:pt x="340528" y="2526682"/>
                </a:cubicBezTo>
                <a:close/>
                <a:moveTo>
                  <a:pt x="1821636" y="152"/>
                </a:moveTo>
                <a:cubicBezTo>
                  <a:pt x="1920275" y="-4956"/>
                  <a:pt x="2051571" y="119306"/>
                  <a:pt x="2102482" y="278737"/>
                </a:cubicBezTo>
                <a:cubicBezTo>
                  <a:pt x="2192513" y="649582"/>
                  <a:pt x="1575154" y="1213351"/>
                  <a:pt x="2006019" y="1236931"/>
                </a:cubicBezTo>
                <a:cubicBezTo>
                  <a:pt x="2310412" y="1206920"/>
                  <a:pt x="2473326" y="1176910"/>
                  <a:pt x="2803442" y="1166192"/>
                </a:cubicBezTo>
                <a:cubicBezTo>
                  <a:pt x="3103547" y="1170479"/>
                  <a:pt x="3152850" y="1361260"/>
                  <a:pt x="3002798" y="1564903"/>
                </a:cubicBezTo>
                <a:cubicBezTo>
                  <a:pt x="3191435" y="1575621"/>
                  <a:pt x="3347919" y="1869296"/>
                  <a:pt x="3022090" y="1989338"/>
                </a:cubicBezTo>
                <a:cubicBezTo>
                  <a:pt x="3332913" y="2182262"/>
                  <a:pt x="3154994" y="2426634"/>
                  <a:pt x="2977074" y="2471650"/>
                </a:cubicBezTo>
                <a:cubicBezTo>
                  <a:pt x="3127127" y="2606697"/>
                  <a:pt x="3109978" y="2709590"/>
                  <a:pt x="2957782" y="2793191"/>
                </a:cubicBezTo>
                <a:cubicBezTo>
                  <a:pt x="2620164" y="2932526"/>
                  <a:pt x="1747715" y="3028988"/>
                  <a:pt x="1253613" y="2818914"/>
                </a:cubicBezTo>
                <a:cubicBezTo>
                  <a:pt x="1018944" y="2738561"/>
                  <a:pt x="869067" y="2654318"/>
                  <a:pt x="700568" y="2648441"/>
                </a:cubicBezTo>
                <a:lnTo>
                  <a:pt x="700568" y="2796242"/>
                </a:lnTo>
                <a:cubicBezTo>
                  <a:pt x="700568" y="2860729"/>
                  <a:pt x="648291" y="2913006"/>
                  <a:pt x="583804" y="2913006"/>
                </a:cubicBezTo>
                <a:lnTo>
                  <a:pt x="0" y="2913006"/>
                </a:lnTo>
                <a:lnTo>
                  <a:pt x="0" y="1400838"/>
                </a:lnTo>
                <a:lnTo>
                  <a:pt x="583804" y="1400838"/>
                </a:lnTo>
                <a:cubicBezTo>
                  <a:pt x="648291" y="1400838"/>
                  <a:pt x="700568" y="1453115"/>
                  <a:pt x="700568" y="1517602"/>
                </a:cubicBezTo>
                <a:lnTo>
                  <a:pt x="700568" y="1571674"/>
                </a:lnTo>
                <a:cubicBezTo>
                  <a:pt x="721537" y="1568378"/>
                  <a:pt x="746526" y="1559634"/>
                  <a:pt x="784162" y="1539180"/>
                </a:cubicBezTo>
                <a:cubicBezTo>
                  <a:pt x="831321" y="1421281"/>
                  <a:pt x="890271" y="1323747"/>
                  <a:pt x="1034964" y="1191915"/>
                </a:cubicBezTo>
                <a:cubicBezTo>
                  <a:pt x="1257900" y="851081"/>
                  <a:pt x="1628744" y="677449"/>
                  <a:pt x="1703770" y="169413"/>
                </a:cubicBezTo>
                <a:cubicBezTo>
                  <a:pt x="1715024" y="52855"/>
                  <a:pt x="1762452" y="3217"/>
                  <a:pt x="1821636" y="15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6" name="Freeform 32">
            <a:extLst>
              <a:ext uri="{FF2B5EF4-FFF2-40B4-BE49-F238E27FC236}">
                <a16:creationId xmlns="" xmlns:a16="http://schemas.microsoft.com/office/drawing/2014/main" id="{9C5A04AA-A50B-457A-A783-D941E78BCCDF}"/>
              </a:ext>
            </a:extLst>
          </p:cNvPr>
          <p:cNvSpPr/>
          <p:nvPr/>
        </p:nvSpPr>
        <p:spPr>
          <a:xfrm>
            <a:off x="7552812" y="4193512"/>
            <a:ext cx="597487" cy="547278"/>
          </a:xfrm>
          <a:custGeom>
            <a:avLst/>
            <a:gdLst/>
            <a:ahLst/>
            <a:cxnLst/>
            <a:rect l="l" t="t" r="r" b="b"/>
            <a:pathLst>
              <a:path w="3210745" h="2940925">
                <a:moveTo>
                  <a:pt x="340528" y="2526682"/>
                </a:moveTo>
                <a:cubicBezTo>
                  <a:pt x="280875" y="2526682"/>
                  <a:pt x="232516" y="2575041"/>
                  <a:pt x="232516" y="2634694"/>
                </a:cubicBezTo>
                <a:cubicBezTo>
                  <a:pt x="232516" y="2694347"/>
                  <a:pt x="280875" y="2742706"/>
                  <a:pt x="340528" y="2742706"/>
                </a:cubicBezTo>
                <a:cubicBezTo>
                  <a:pt x="400181" y="2742706"/>
                  <a:pt x="448540" y="2694347"/>
                  <a:pt x="448540" y="2634694"/>
                </a:cubicBezTo>
                <a:cubicBezTo>
                  <a:pt x="448540" y="2575041"/>
                  <a:pt x="400181" y="2526682"/>
                  <a:pt x="340528" y="2526682"/>
                </a:cubicBezTo>
                <a:close/>
                <a:moveTo>
                  <a:pt x="1821636" y="152"/>
                </a:moveTo>
                <a:cubicBezTo>
                  <a:pt x="1920275" y="-4956"/>
                  <a:pt x="2051571" y="119306"/>
                  <a:pt x="2102482" y="278737"/>
                </a:cubicBezTo>
                <a:cubicBezTo>
                  <a:pt x="2192513" y="649582"/>
                  <a:pt x="1575154" y="1213351"/>
                  <a:pt x="2006019" y="1236931"/>
                </a:cubicBezTo>
                <a:cubicBezTo>
                  <a:pt x="2310412" y="1206920"/>
                  <a:pt x="2473326" y="1176910"/>
                  <a:pt x="2803442" y="1166192"/>
                </a:cubicBezTo>
                <a:cubicBezTo>
                  <a:pt x="3103547" y="1170479"/>
                  <a:pt x="3152850" y="1361260"/>
                  <a:pt x="3002798" y="1564903"/>
                </a:cubicBezTo>
                <a:cubicBezTo>
                  <a:pt x="3191435" y="1575621"/>
                  <a:pt x="3347919" y="1869296"/>
                  <a:pt x="3022090" y="1989338"/>
                </a:cubicBezTo>
                <a:cubicBezTo>
                  <a:pt x="3332913" y="2182262"/>
                  <a:pt x="3154994" y="2426634"/>
                  <a:pt x="2977074" y="2471650"/>
                </a:cubicBezTo>
                <a:cubicBezTo>
                  <a:pt x="3127127" y="2606697"/>
                  <a:pt x="3109978" y="2709590"/>
                  <a:pt x="2957782" y="2793191"/>
                </a:cubicBezTo>
                <a:cubicBezTo>
                  <a:pt x="2620164" y="2932526"/>
                  <a:pt x="1747715" y="3028988"/>
                  <a:pt x="1253613" y="2818914"/>
                </a:cubicBezTo>
                <a:cubicBezTo>
                  <a:pt x="1018944" y="2738561"/>
                  <a:pt x="869067" y="2654318"/>
                  <a:pt x="700568" y="2648441"/>
                </a:cubicBezTo>
                <a:lnTo>
                  <a:pt x="700568" y="2796242"/>
                </a:lnTo>
                <a:cubicBezTo>
                  <a:pt x="700568" y="2860729"/>
                  <a:pt x="648291" y="2913006"/>
                  <a:pt x="583804" y="2913006"/>
                </a:cubicBezTo>
                <a:lnTo>
                  <a:pt x="0" y="2913006"/>
                </a:lnTo>
                <a:lnTo>
                  <a:pt x="0" y="1400838"/>
                </a:lnTo>
                <a:lnTo>
                  <a:pt x="583804" y="1400838"/>
                </a:lnTo>
                <a:cubicBezTo>
                  <a:pt x="648291" y="1400838"/>
                  <a:pt x="700568" y="1453115"/>
                  <a:pt x="700568" y="1517602"/>
                </a:cubicBezTo>
                <a:lnTo>
                  <a:pt x="700568" y="1571674"/>
                </a:lnTo>
                <a:cubicBezTo>
                  <a:pt x="721537" y="1568378"/>
                  <a:pt x="746526" y="1559634"/>
                  <a:pt x="784162" y="1539180"/>
                </a:cubicBezTo>
                <a:cubicBezTo>
                  <a:pt x="831321" y="1421281"/>
                  <a:pt x="890271" y="1323747"/>
                  <a:pt x="1034964" y="1191915"/>
                </a:cubicBezTo>
                <a:cubicBezTo>
                  <a:pt x="1257900" y="851081"/>
                  <a:pt x="1628744" y="677449"/>
                  <a:pt x="1703770" y="169413"/>
                </a:cubicBezTo>
                <a:cubicBezTo>
                  <a:pt x="1715024" y="52855"/>
                  <a:pt x="1762452" y="3217"/>
                  <a:pt x="1821636" y="15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788024" cy="6858000"/>
          </a:xfrm>
          <a:prstGeom prst="rect">
            <a:avLst/>
          </a:prstGeom>
          <a:solidFill>
            <a:srgbClr val="5EBEE4"/>
          </a:solidFill>
          <a:ln>
            <a:noFill/>
          </a:ln>
          <a:effectLst/>
        </p:spPr>
      </p:pic>
      <p:cxnSp>
        <p:nvCxnSpPr>
          <p:cNvPr id="58" name="Straight Connector 57"/>
          <p:cNvCxnSpPr/>
          <p:nvPr/>
        </p:nvCxnSpPr>
        <p:spPr>
          <a:xfrm>
            <a:off x="3707904" y="5587923"/>
            <a:ext cx="0" cy="21865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1860971" y="5589240"/>
            <a:ext cx="0" cy="21734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3488471" y="1288545"/>
            <a:ext cx="0" cy="484271"/>
          </a:xfrm>
          <a:prstGeom prst="line">
            <a:avLst/>
          </a:prstGeom>
          <a:ln w="76200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55" t="17739" r="3751" b="8725"/>
          <a:stretch/>
        </p:blipFill>
        <p:spPr>
          <a:xfrm>
            <a:off x="4788024" y="-22192"/>
            <a:ext cx="4348973" cy="6858000"/>
          </a:xfrm>
          <a:prstGeom prst="rect">
            <a:avLst/>
          </a:prstGeom>
        </p:spPr>
      </p:pic>
      <p:cxnSp>
        <p:nvCxnSpPr>
          <p:cNvPr id="59" name="Straight Connector 58"/>
          <p:cNvCxnSpPr/>
          <p:nvPr/>
        </p:nvCxnSpPr>
        <p:spPr>
          <a:xfrm>
            <a:off x="6012160" y="5587923"/>
            <a:ext cx="0" cy="21734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41878" y="-99392"/>
            <a:ext cx="4109747" cy="1432269"/>
          </a:xfrm>
        </p:spPr>
        <p:txBody>
          <a:bodyPr>
            <a:normAutofit/>
          </a:bodyPr>
          <a:lstStyle/>
          <a:p>
            <a:r>
              <a:rPr lang="en-US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MANAGEMENT SUMMARY</a:t>
            </a:r>
            <a:endParaRPr lang="en-US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C5354-DC6D-47CB-AC08-C7DC70CCA100}" type="slidenum">
              <a:rPr lang="en-US" smtClean="0"/>
              <a:pPr/>
              <a:t>11</a:t>
            </a:fld>
            <a:endParaRPr lang="en-US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132929959"/>
              </p:ext>
            </p:extLst>
          </p:nvPr>
        </p:nvGraphicFramePr>
        <p:xfrm>
          <a:off x="1160817" y="1571524"/>
          <a:ext cx="6146530" cy="44842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6184" y="1268760"/>
            <a:ext cx="3584575" cy="15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Freeform: Shape 6">
            <a:extLst>
              <a:ext uri="{FF2B5EF4-FFF2-40B4-BE49-F238E27FC236}">
                <a16:creationId xmlns="" xmlns:a16="http://schemas.microsoft.com/office/drawing/2014/main" id="{464791AF-4FBF-4823-8EA8-87D8D8B0EAB2}"/>
              </a:ext>
            </a:extLst>
          </p:cNvPr>
          <p:cNvSpPr/>
          <p:nvPr/>
        </p:nvSpPr>
        <p:spPr>
          <a:xfrm>
            <a:off x="151669" y="0"/>
            <a:ext cx="1395996" cy="1772816"/>
          </a:xfrm>
          <a:custGeom>
            <a:avLst/>
            <a:gdLst>
              <a:gd name="connsiteX0" fmla="*/ 0 w 1749669"/>
              <a:gd name="connsiteY0" fmla="*/ 0 h 2971800"/>
              <a:gd name="connsiteX1" fmla="*/ 1749669 w 1749669"/>
              <a:gd name="connsiteY1" fmla="*/ 0 h 2971800"/>
              <a:gd name="connsiteX2" fmla="*/ 1749669 w 1749669"/>
              <a:gd name="connsiteY2" fmla="*/ 2971800 h 2971800"/>
              <a:gd name="connsiteX3" fmla="*/ 1730335 w 1749669"/>
              <a:gd name="connsiteY3" fmla="*/ 2971800 h 2971800"/>
              <a:gd name="connsiteX4" fmla="*/ 874834 w 1749669"/>
              <a:gd name="connsiteY4" fmla="*/ 2116299 h 2971800"/>
              <a:gd name="connsiteX5" fmla="*/ 19333 w 1749669"/>
              <a:gd name="connsiteY5" fmla="*/ 2971800 h 2971800"/>
              <a:gd name="connsiteX6" fmla="*/ 0 w 1749669"/>
              <a:gd name="connsiteY6" fmla="*/ 2971800 h 297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49669" h="2971800">
                <a:moveTo>
                  <a:pt x="0" y="0"/>
                </a:moveTo>
                <a:lnTo>
                  <a:pt x="1749669" y="0"/>
                </a:lnTo>
                <a:lnTo>
                  <a:pt x="1749669" y="2971800"/>
                </a:lnTo>
                <a:lnTo>
                  <a:pt x="1730335" y="2971800"/>
                </a:lnTo>
                <a:lnTo>
                  <a:pt x="874834" y="2116299"/>
                </a:lnTo>
                <a:lnTo>
                  <a:pt x="19333" y="2971800"/>
                </a:lnTo>
                <a:lnTo>
                  <a:pt x="0" y="29718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517" y="263055"/>
            <a:ext cx="622300" cy="622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Rounded Rectangle 22"/>
          <p:cNvSpPr/>
          <p:nvPr/>
        </p:nvSpPr>
        <p:spPr>
          <a:xfrm>
            <a:off x="755575" y="3068960"/>
            <a:ext cx="1479239" cy="937152"/>
          </a:xfrm>
          <a:prstGeom prst="roundRect">
            <a:avLst>
              <a:gd name="adj" fmla="val 10000"/>
            </a:avLst>
          </a:prstGeom>
          <a:solidFill>
            <a:schemeClr val="accent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5" name="Rounded Rectangle 44"/>
          <p:cNvSpPr/>
          <p:nvPr/>
        </p:nvSpPr>
        <p:spPr>
          <a:xfrm>
            <a:off x="5508104" y="5733256"/>
            <a:ext cx="1339544" cy="934787"/>
          </a:xfrm>
          <a:prstGeom prst="roundRect">
            <a:avLst>
              <a:gd name="adj" fmla="val 10000"/>
            </a:avLst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8" name="Rounded Rectangle 27"/>
          <p:cNvSpPr/>
          <p:nvPr/>
        </p:nvSpPr>
        <p:spPr>
          <a:xfrm>
            <a:off x="6516216" y="3068960"/>
            <a:ext cx="1363826" cy="1020229"/>
          </a:xfrm>
          <a:prstGeom prst="roundRect">
            <a:avLst>
              <a:gd name="adj" fmla="val 10000"/>
            </a:avLst>
          </a:prstGeom>
          <a:solidFill>
            <a:schemeClr val="accent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4" name="Rounded Rectangle 43"/>
          <p:cNvSpPr/>
          <p:nvPr/>
        </p:nvSpPr>
        <p:spPr>
          <a:xfrm>
            <a:off x="895293" y="5780289"/>
            <a:ext cx="1472105" cy="961080"/>
          </a:xfrm>
          <a:prstGeom prst="roundRect">
            <a:avLst>
              <a:gd name="adj" fmla="val 10000"/>
            </a:avLst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6655907" y="3222613"/>
            <a:ext cx="1458080" cy="998476"/>
            <a:chOff x="5008011" y="3402724"/>
            <a:chExt cx="1138518" cy="722959"/>
          </a:xfrm>
        </p:grpSpPr>
        <p:sp>
          <p:nvSpPr>
            <p:cNvPr id="32" name="Rounded Rectangle 31"/>
            <p:cNvSpPr/>
            <p:nvPr/>
          </p:nvSpPr>
          <p:spPr>
            <a:xfrm>
              <a:off x="5008011" y="3402724"/>
              <a:ext cx="1138518" cy="722959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3" name="Rounded Rectangle 4"/>
            <p:cNvSpPr/>
            <p:nvPr/>
          </p:nvSpPr>
          <p:spPr>
            <a:xfrm>
              <a:off x="5029186" y="3423899"/>
              <a:ext cx="1096168" cy="68060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b="0" kern="1200" dirty="0" smtClean="0">
                  <a:latin typeface="Times New Roman" pitchFamily="18" charset="0"/>
                  <a:cs typeface="Times New Roman" pitchFamily="18" charset="0"/>
                </a:rPr>
                <a:t>3 members </a:t>
              </a: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1094160" y="5932164"/>
            <a:ext cx="1533624" cy="892316"/>
            <a:chOff x="5008011" y="3402724"/>
            <a:chExt cx="1138518" cy="722959"/>
          </a:xfrm>
        </p:grpSpPr>
        <p:sp>
          <p:nvSpPr>
            <p:cNvPr id="35" name="Rounded Rectangle 34"/>
            <p:cNvSpPr/>
            <p:nvPr/>
          </p:nvSpPr>
          <p:spPr>
            <a:xfrm>
              <a:off x="5008011" y="3402724"/>
              <a:ext cx="1138518" cy="722959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6" name="Rounded Rectangle 4"/>
            <p:cNvSpPr/>
            <p:nvPr/>
          </p:nvSpPr>
          <p:spPr>
            <a:xfrm>
              <a:off x="5029186" y="3423899"/>
              <a:ext cx="1096168" cy="68060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dirty="0" smtClean="0">
                  <a:latin typeface="Times New Roman" pitchFamily="18" charset="0"/>
                  <a:cs typeface="Times New Roman" pitchFamily="18" charset="0"/>
                </a:rPr>
                <a:t>3 m</a:t>
              </a:r>
              <a:r>
                <a:rPr lang="en-US" sz="1600" b="0" kern="1200" dirty="0" smtClean="0">
                  <a:latin typeface="Times New Roman" pitchFamily="18" charset="0"/>
                  <a:cs typeface="Times New Roman" pitchFamily="18" charset="0"/>
                </a:rPr>
                <a:t>embers</a:t>
              </a: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619468" y="3241597"/>
            <a:ext cx="1503104" cy="979491"/>
            <a:chOff x="5008011" y="3423899"/>
            <a:chExt cx="1138518" cy="724926"/>
          </a:xfrm>
        </p:grpSpPr>
        <p:sp>
          <p:nvSpPr>
            <p:cNvPr id="41" name="Rounded Rectangle 40"/>
            <p:cNvSpPr/>
            <p:nvPr/>
          </p:nvSpPr>
          <p:spPr>
            <a:xfrm>
              <a:off x="5008011" y="3425866"/>
              <a:ext cx="1138518" cy="722959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2" name="Rounded Rectangle 4"/>
            <p:cNvSpPr/>
            <p:nvPr/>
          </p:nvSpPr>
          <p:spPr>
            <a:xfrm>
              <a:off x="5029186" y="3423899"/>
              <a:ext cx="1096168" cy="68060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dirty="0" smtClean="0">
                  <a:latin typeface="Times New Roman" pitchFamily="18" charset="0"/>
                  <a:cs typeface="Times New Roman" pitchFamily="18" charset="0"/>
                </a:rPr>
                <a:t>2 members </a:t>
              </a:r>
            </a:p>
          </p:txBody>
        </p:sp>
      </p:grpSp>
      <p:sp>
        <p:nvSpPr>
          <p:cNvPr id="43" name="Rounded Rectangle 42"/>
          <p:cNvSpPr/>
          <p:nvPr/>
        </p:nvSpPr>
        <p:spPr>
          <a:xfrm>
            <a:off x="3236528" y="5780289"/>
            <a:ext cx="1472105" cy="961079"/>
          </a:xfrm>
          <a:prstGeom prst="roundRect">
            <a:avLst>
              <a:gd name="adj" fmla="val 10000"/>
            </a:avLst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46" name="Group 45"/>
          <p:cNvGrpSpPr/>
          <p:nvPr/>
        </p:nvGrpSpPr>
        <p:grpSpPr>
          <a:xfrm>
            <a:off x="5652120" y="5959282"/>
            <a:ext cx="1458080" cy="823310"/>
            <a:chOff x="5008011" y="3402724"/>
            <a:chExt cx="1138518" cy="722959"/>
          </a:xfrm>
        </p:grpSpPr>
        <p:sp>
          <p:nvSpPr>
            <p:cNvPr id="47" name="Rounded Rectangle 46"/>
            <p:cNvSpPr/>
            <p:nvPr/>
          </p:nvSpPr>
          <p:spPr>
            <a:xfrm>
              <a:off x="5008011" y="3402724"/>
              <a:ext cx="1138518" cy="722959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Rounded Rectangle 4"/>
            <p:cNvSpPr/>
            <p:nvPr/>
          </p:nvSpPr>
          <p:spPr>
            <a:xfrm>
              <a:off x="5029186" y="3423899"/>
              <a:ext cx="1096168" cy="68060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b="0" kern="1200" dirty="0" smtClean="0">
                  <a:latin typeface="Times New Roman" pitchFamily="18" charset="0"/>
                  <a:cs typeface="Times New Roman" pitchFamily="18" charset="0"/>
                </a:rPr>
                <a:t>5 members </a:t>
              </a: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3401952" y="5932164"/>
            <a:ext cx="1458080" cy="876087"/>
            <a:chOff x="5008011" y="3402724"/>
            <a:chExt cx="1138518" cy="722959"/>
          </a:xfrm>
        </p:grpSpPr>
        <p:sp>
          <p:nvSpPr>
            <p:cNvPr id="53" name="Rounded Rectangle 52"/>
            <p:cNvSpPr/>
            <p:nvPr/>
          </p:nvSpPr>
          <p:spPr>
            <a:xfrm>
              <a:off x="5008011" y="3402724"/>
              <a:ext cx="1138518" cy="722959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Rounded Rectangle 4"/>
            <p:cNvSpPr/>
            <p:nvPr/>
          </p:nvSpPr>
          <p:spPr>
            <a:xfrm>
              <a:off x="5029186" y="3423899"/>
              <a:ext cx="1096168" cy="68060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dirty="0"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sz="1600" b="0" kern="1200" dirty="0" smtClean="0">
                  <a:latin typeface="Times New Roman" pitchFamily="18" charset="0"/>
                  <a:cs typeface="Times New Roman" pitchFamily="18" charset="0"/>
                </a:rPr>
                <a:t> members </a:t>
              </a:r>
            </a:p>
          </p:txBody>
        </p:sp>
      </p:grpSp>
      <p:cxnSp>
        <p:nvCxnSpPr>
          <p:cNvPr id="8" name="Straight Connector 7"/>
          <p:cNvCxnSpPr/>
          <p:nvPr/>
        </p:nvCxnSpPr>
        <p:spPr>
          <a:xfrm>
            <a:off x="4171682" y="2276872"/>
            <a:ext cx="29699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>
            <a:off x="2218902" y="3507387"/>
            <a:ext cx="29699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>
            <a:off x="6177876" y="3671254"/>
            <a:ext cx="29699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94" y="0"/>
            <a:ext cx="9143206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61" name="Picture 2" descr="E:\002-KIMS BUSINESS\000-B-KIMS-소스 분류-2014\10-ESP to IMG\지구.png">
            <a:extLst>
              <a:ext uri="{FF2B5EF4-FFF2-40B4-BE49-F238E27FC236}">
                <a16:creationId xmlns="" xmlns:a16="http://schemas.microsoft.com/office/drawing/2014/main" id="{9B1ADEFB-5E5C-43F5-B361-674082AD64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952" y="1626742"/>
            <a:ext cx="3897128" cy="3488285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4363" y="11178"/>
            <a:ext cx="4329113" cy="3895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5" name="Group 34">
            <a:extLst>
              <a:ext uri="{FF2B5EF4-FFF2-40B4-BE49-F238E27FC236}">
                <a16:creationId xmlns="" xmlns:a16="http://schemas.microsoft.com/office/drawing/2014/main" id="{D77E1614-FAF7-4231-B714-3EE050BA13B7}"/>
              </a:ext>
            </a:extLst>
          </p:cNvPr>
          <p:cNvGrpSpPr/>
          <p:nvPr/>
        </p:nvGrpSpPr>
        <p:grpSpPr>
          <a:xfrm>
            <a:off x="1619672" y="332656"/>
            <a:ext cx="6768751" cy="5721174"/>
            <a:chOff x="369152" y="1617134"/>
            <a:chExt cx="3546035" cy="3586857"/>
          </a:xfrm>
        </p:grpSpPr>
        <p:grpSp>
          <p:nvGrpSpPr>
            <p:cNvPr id="36" name="Group 35">
              <a:extLst>
                <a:ext uri="{FF2B5EF4-FFF2-40B4-BE49-F238E27FC236}">
                  <a16:creationId xmlns="" xmlns:a16="http://schemas.microsoft.com/office/drawing/2014/main" id="{00DD6FC7-C582-4CB5-8C81-3EC7BFCB5BED}"/>
                </a:ext>
              </a:extLst>
            </p:cNvPr>
            <p:cNvGrpSpPr/>
            <p:nvPr/>
          </p:nvGrpSpPr>
          <p:grpSpPr>
            <a:xfrm>
              <a:off x="926950" y="1617134"/>
              <a:ext cx="2049224" cy="852218"/>
              <a:chOff x="926950" y="1617134"/>
              <a:chExt cx="2049224" cy="852218"/>
            </a:xfrm>
          </p:grpSpPr>
          <p:sp>
            <p:nvSpPr>
              <p:cNvPr id="56" name="Rectangle 14">
                <a:extLst>
                  <a:ext uri="{FF2B5EF4-FFF2-40B4-BE49-F238E27FC236}">
                    <a16:creationId xmlns="" xmlns:a16="http://schemas.microsoft.com/office/drawing/2014/main" id="{07731824-9F78-489A-B093-DD1054AB0D86}"/>
                  </a:ext>
                </a:extLst>
              </p:cNvPr>
              <p:cNvSpPr/>
              <p:nvPr/>
            </p:nvSpPr>
            <p:spPr>
              <a:xfrm rot="19949266">
                <a:off x="1199615" y="1717912"/>
                <a:ext cx="531261" cy="531261"/>
              </a:xfrm>
              <a:custGeom>
                <a:avLst/>
                <a:gdLst/>
                <a:ahLst/>
                <a:cxnLst/>
                <a:rect l="l" t="t" r="r" b="b"/>
                <a:pathLst>
                  <a:path w="3942192" h="3931865">
                    <a:moveTo>
                      <a:pt x="2826148" y="3448804"/>
                    </a:moveTo>
                    <a:lnTo>
                      <a:pt x="2826148" y="3556804"/>
                    </a:lnTo>
                    <a:lnTo>
                      <a:pt x="3042148" y="3556804"/>
                    </a:lnTo>
                    <a:lnTo>
                      <a:pt x="3042148" y="3448804"/>
                    </a:lnTo>
                    <a:close/>
                    <a:moveTo>
                      <a:pt x="890988" y="3448804"/>
                    </a:moveTo>
                    <a:lnTo>
                      <a:pt x="890988" y="3556804"/>
                    </a:lnTo>
                    <a:lnTo>
                      <a:pt x="1106988" y="3556804"/>
                    </a:lnTo>
                    <a:lnTo>
                      <a:pt x="1106988" y="3448804"/>
                    </a:lnTo>
                    <a:close/>
                    <a:moveTo>
                      <a:pt x="3528192" y="3439467"/>
                    </a:moveTo>
                    <a:lnTo>
                      <a:pt x="3528192" y="3547467"/>
                    </a:lnTo>
                    <a:lnTo>
                      <a:pt x="3744192" y="3547467"/>
                    </a:lnTo>
                    <a:lnTo>
                      <a:pt x="3744192" y="3439467"/>
                    </a:lnTo>
                    <a:close/>
                    <a:moveTo>
                      <a:pt x="198000" y="3439467"/>
                    </a:moveTo>
                    <a:lnTo>
                      <a:pt x="198000" y="3547467"/>
                    </a:lnTo>
                    <a:lnTo>
                      <a:pt x="414000" y="3547467"/>
                    </a:lnTo>
                    <a:lnTo>
                      <a:pt x="414000" y="3439467"/>
                    </a:lnTo>
                    <a:close/>
                    <a:moveTo>
                      <a:pt x="2826148" y="3206154"/>
                    </a:moveTo>
                    <a:lnTo>
                      <a:pt x="2826148" y="3314154"/>
                    </a:lnTo>
                    <a:lnTo>
                      <a:pt x="3042148" y="3314154"/>
                    </a:lnTo>
                    <a:lnTo>
                      <a:pt x="3042148" y="3206154"/>
                    </a:lnTo>
                    <a:close/>
                    <a:moveTo>
                      <a:pt x="890988" y="3206154"/>
                    </a:moveTo>
                    <a:lnTo>
                      <a:pt x="890988" y="3314154"/>
                    </a:lnTo>
                    <a:lnTo>
                      <a:pt x="1106988" y="3314154"/>
                    </a:lnTo>
                    <a:lnTo>
                      <a:pt x="1106988" y="3206154"/>
                    </a:lnTo>
                    <a:close/>
                    <a:moveTo>
                      <a:pt x="3528192" y="3196817"/>
                    </a:moveTo>
                    <a:lnTo>
                      <a:pt x="3528192" y="3304817"/>
                    </a:lnTo>
                    <a:lnTo>
                      <a:pt x="3744192" y="3304817"/>
                    </a:lnTo>
                    <a:lnTo>
                      <a:pt x="3744192" y="3196817"/>
                    </a:lnTo>
                    <a:close/>
                    <a:moveTo>
                      <a:pt x="198000" y="3196817"/>
                    </a:moveTo>
                    <a:lnTo>
                      <a:pt x="198000" y="3304817"/>
                    </a:lnTo>
                    <a:lnTo>
                      <a:pt x="414000" y="3304817"/>
                    </a:lnTo>
                    <a:lnTo>
                      <a:pt x="414000" y="3196817"/>
                    </a:lnTo>
                    <a:close/>
                    <a:moveTo>
                      <a:pt x="2070064" y="3046635"/>
                    </a:moveTo>
                    <a:lnTo>
                      <a:pt x="2070064" y="3154635"/>
                    </a:lnTo>
                    <a:lnTo>
                      <a:pt x="2286064" y="3154635"/>
                    </a:lnTo>
                    <a:lnTo>
                      <a:pt x="2286064" y="3046635"/>
                    </a:lnTo>
                    <a:close/>
                    <a:moveTo>
                      <a:pt x="1638016" y="3037298"/>
                    </a:moveTo>
                    <a:lnTo>
                      <a:pt x="1638016" y="3145298"/>
                    </a:lnTo>
                    <a:lnTo>
                      <a:pt x="1854016" y="3145298"/>
                    </a:lnTo>
                    <a:lnTo>
                      <a:pt x="1854016" y="3037298"/>
                    </a:lnTo>
                    <a:close/>
                    <a:moveTo>
                      <a:pt x="2826148" y="2963504"/>
                    </a:moveTo>
                    <a:lnTo>
                      <a:pt x="2826148" y="3071504"/>
                    </a:lnTo>
                    <a:lnTo>
                      <a:pt x="3042148" y="3071504"/>
                    </a:lnTo>
                    <a:lnTo>
                      <a:pt x="3042148" y="2963504"/>
                    </a:lnTo>
                    <a:close/>
                    <a:moveTo>
                      <a:pt x="890988" y="2963504"/>
                    </a:moveTo>
                    <a:lnTo>
                      <a:pt x="890988" y="3071504"/>
                    </a:lnTo>
                    <a:lnTo>
                      <a:pt x="1106988" y="3071504"/>
                    </a:lnTo>
                    <a:lnTo>
                      <a:pt x="1106988" y="2963504"/>
                    </a:lnTo>
                    <a:close/>
                    <a:moveTo>
                      <a:pt x="3528192" y="2954167"/>
                    </a:moveTo>
                    <a:lnTo>
                      <a:pt x="3528192" y="3062167"/>
                    </a:lnTo>
                    <a:lnTo>
                      <a:pt x="3744192" y="3062167"/>
                    </a:lnTo>
                    <a:lnTo>
                      <a:pt x="3744192" y="2954167"/>
                    </a:lnTo>
                    <a:close/>
                    <a:moveTo>
                      <a:pt x="198000" y="2954167"/>
                    </a:moveTo>
                    <a:lnTo>
                      <a:pt x="198000" y="3062167"/>
                    </a:lnTo>
                    <a:lnTo>
                      <a:pt x="414000" y="3062167"/>
                    </a:lnTo>
                    <a:lnTo>
                      <a:pt x="414000" y="2954167"/>
                    </a:lnTo>
                    <a:close/>
                    <a:moveTo>
                      <a:pt x="2070064" y="2803981"/>
                    </a:moveTo>
                    <a:lnTo>
                      <a:pt x="2070064" y="2911981"/>
                    </a:lnTo>
                    <a:lnTo>
                      <a:pt x="2286064" y="2911981"/>
                    </a:lnTo>
                    <a:lnTo>
                      <a:pt x="2286064" y="2803981"/>
                    </a:lnTo>
                    <a:close/>
                    <a:moveTo>
                      <a:pt x="1638016" y="2794644"/>
                    </a:moveTo>
                    <a:lnTo>
                      <a:pt x="1638016" y="2902644"/>
                    </a:lnTo>
                    <a:lnTo>
                      <a:pt x="1854016" y="2902644"/>
                    </a:lnTo>
                    <a:lnTo>
                      <a:pt x="1854016" y="2794644"/>
                    </a:lnTo>
                    <a:close/>
                    <a:moveTo>
                      <a:pt x="2826148" y="2720854"/>
                    </a:moveTo>
                    <a:lnTo>
                      <a:pt x="2826148" y="2828854"/>
                    </a:lnTo>
                    <a:lnTo>
                      <a:pt x="3042148" y="2828854"/>
                    </a:lnTo>
                    <a:lnTo>
                      <a:pt x="3042148" y="2720854"/>
                    </a:lnTo>
                    <a:close/>
                    <a:moveTo>
                      <a:pt x="890988" y="2720854"/>
                    </a:moveTo>
                    <a:lnTo>
                      <a:pt x="890988" y="2828854"/>
                    </a:lnTo>
                    <a:lnTo>
                      <a:pt x="1106988" y="2828854"/>
                    </a:lnTo>
                    <a:lnTo>
                      <a:pt x="1106988" y="2720854"/>
                    </a:lnTo>
                    <a:close/>
                    <a:moveTo>
                      <a:pt x="3528192" y="2711517"/>
                    </a:moveTo>
                    <a:lnTo>
                      <a:pt x="3528192" y="2819517"/>
                    </a:lnTo>
                    <a:lnTo>
                      <a:pt x="3744192" y="2819517"/>
                    </a:lnTo>
                    <a:lnTo>
                      <a:pt x="3744192" y="2711517"/>
                    </a:lnTo>
                    <a:close/>
                    <a:moveTo>
                      <a:pt x="198000" y="2711517"/>
                    </a:moveTo>
                    <a:lnTo>
                      <a:pt x="198000" y="2819517"/>
                    </a:lnTo>
                    <a:lnTo>
                      <a:pt x="414000" y="2819517"/>
                    </a:lnTo>
                    <a:lnTo>
                      <a:pt x="414000" y="2711517"/>
                    </a:lnTo>
                    <a:close/>
                    <a:moveTo>
                      <a:pt x="2070064" y="2561331"/>
                    </a:moveTo>
                    <a:lnTo>
                      <a:pt x="2070064" y="2669331"/>
                    </a:lnTo>
                    <a:lnTo>
                      <a:pt x="2286064" y="2669331"/>
                    </a:lnTo>
                    <a:lnTo>
                      <a:pt x="2286064" y="2561331"/>
                    </a:lnTo>
                    <a:close/>
                    <a:moveTo>
                      <a:pt x="1638016" y="2551994"/>
                    </a:moveTo>
                    <a:lnTo>
                      <a:pt x="1638016" y="2659994"/>
                    </a:lnTo>
                    <a:lnTo>
                      <a:pt x="1854016" y="2659994"/>
                    </a:lnTo>
                    <a:lnTo>
                      <a:pt x="1854016" y="2551994"/>
                    </a:lnTo>
                    <a:close/>
                    <a:moveTo>
                      <a:pt x="2826148" y="2478204"/>
                    </a:moveTo>
                    <a:lnTo>
                      <a:pt x="2826148" y="2586204"/>
                    </a:lnTo>
                    <a:lnTo>
                      <a:pt x="3042148" y="2586204"/>
                    </a:lnTo>
                    <a:lnTo>
                      <a:pt x="3042148" y="2478204"/>
                    </a:lnTo>
                    <a:close/>
                    <a:moveTo>
                      <a:pt x="890988" y="2478204"/>
                    </a:moveTo>
                    <a:lnTo>
                      <a:pt x="890988" y="2586204"/>
                    </a:lnTo>
                    <a:lnTo>
                      <a:pt x="1106988" y="2586204"/>
                    </a:lnTo>
                    <a:lnTo>
                      <a:pt x="1106988" y="2478204"/>
                    </a:lnTo>
                    <a:close/>
                    <a:moveTo>
                      <a:pt x="3528192" y="2468867"/>
                    </a:moveTo>
                    <a:lnTo>
                      <a:pt x="3528192" y="2576867"/>
                    </a:lnTo>
                    <a:lnTo>
                      <a:pt x="3744192" y="2576867"/>
                    </a:lnTo>
                    <a:lnTo>
                      <a:pt x="3744192" y="2468867"/>
                    </a:lnTo>
                    <a:close/>
                    <a:moveTo>
                      <a:pt x="198000" y="2468867"/>
                    </a:moveTo>
                    <a:lnTo>
                      <a:pt x="198000" y="2576867"/>
                    </a:lnTo>
                    <a:lnTo>
                      <a:pt x="414000" y="2576867"/>
                    </a:lnTo>
                    <a:lnTo>
                      <a:pt x="414000" y="2468867"/>
                    </a:lnTo>
                    <a:close/>
                    <a:moveTo>
                      <a:pt x="2070064" y="2318681"/>
                    </a:moveTo>
                    <a:lnTo>
                      <a:pt x="2070064" y="2426681"/>
                    </a:lnTo>
                    <a:lnTo>
                      <a:pt x="2286064" y="2426681"/>
                    </a:lnTo>
                    <a:lnTo>
                      <a:pt x="2286064" y="2318681"/>
                    </a:lnTo>
                    <a:close/>
                    <a:moveTo>
                      <a:pt x="1638016" y="2309344"/>
                    </a:moveTo>
                    <a:lnTo>
                      <a:pt x="1638016" y="2417344"/>
                    </a:lnTo>
                    <a:lnTo>
                      <a:pt x="1854016" y="2417344"/>
                    </a:lnTo>
                    <a:lnTo>
                      <a:pt x="1854016" y="2309344"/>
                    </a:lnTo>
                    <a:close/>
                    <a:moveTo>
                      <a:pt x="2826148" y="2235554"/>
                    </a:moveTo>
                    <a:lnTo>
                      <a:pt x="2826148" y="2343554"/>
                    </a:lnTo>
                    <a:lnTo>
                      <a:pt x="3042148" y="2343554"/>
                    </a:lnTo>
                    <a:lnTo>
                      <a:pt x="3042148" y="2235554"/>
                    </a:lnTo>
                    <a:close/>
                    <a:moveTo>
                      <a:pt x="890988" y="2235554"/>
                    </a:moveTo>
                    <a:lnTo>
                      <a:pt x="890988" y="2343554"/>
                    </a:lnTo>
                    <a:lnTo>
                      <a:pt x="1106988" y="2343554"/>
                    </a:lnTo>
                    <a:lnTo>
                      <a:pt x="1106988" y="2235554"/>
                    </a:lnTo>
                    <a:close/>
                    <a:moveTo>
                      <a:pt x="3528192" y="2226217"/>
                    </a:moveTo>
                    <a:lnTo>
                      <a:pt x="3528192" y="2334217"/>
                    </a:lnTo>
                    <a:lnTo>
                      <a:pt x="3744192" y="2334217"/>
                    </a:lnTo>
                    <a:lnTo>
                      <a:pt x="3744192" y="2226217"/>
                    </a:lnTo>
                    <a:close/>
                    <a:moveTo>
                      <a:pt x="198000" y="2226217"/>
                    </a:moveTo>
                    <a:lnTo>
                      <a:pt x="198000" y="2334217"/>
                    </a:lnTo>
                    <a:lnTo>
                      <a:pt x="414000" y="2334217"/>
                    </a:lnTo>
                    <a:lnTo>
                      <a:pt x="414000" y="2226217"/>
                    </a:lnTo>
                    <a:close/>
                    <a:moveTo>
                      <a:pt x="2070064" y="2076031"/>
                    </a:moveTo>
                    <a:lnTo>
                      <a:pt x="2070064" y="2184031"/>
                    </a:lnTo>
                    <a:lnTo>
                      <a:pt x="2286064" y="2184031"/>
                    </a:lnTo>
                    <a:lnTo>
                      <a:pt x="2286064" y="2076031"/>
                    </a:lnTo>
                    <a:close/>
                    <a:moveTo>
                      <a:pt x="1638016" y="2066694"/>
                    </a:moveTo>
                    <a:lnTo>
                      <a:pt x="1638016" y="2174694"/>
                    </a:lnTo>
                    <a:lnTo>
                      <a:pt x="1854016" y="2174694"/>
                    </a:lnTo>
                    <a:lnTo>
                      <a:pt x="1854016" y="2066694"/>
                    </a:lnTo>
                    <a:close/>
                    <a:moveTo>
                      <a:pt x="2826148" y="1992904"/>
                    </a:moveTo>
                    <a:lnTo>
                      <a:pt x="2826148" y="2100904"/>
                    </a:lnTo>
                    <a:lnTo>
                      <a:pt x="3042148" y="2100904"/>
                    </a:lnTo>
                    <a:lnTo>
                      <a:pt x="3042148" y="1992904"/>
                    </a:lnTo>
                    <a:close/>
                    <a:moveTo>
                      <a:pt x="890988" y="1992904"/>
                    </a:moveTo>
                    <a:lnTo>
                      <a:pt x="890988" y="2100904"/>
                    </a:lnTo>
                    <a:lnTo>
                      <a:pt x="1106988" y="2100904"/>
                    </a:lnTo>
                    <a:lnTo>
                      <a:pt x="1106988" y="1992904"/>
                    </a:lnTo>
                    <a:close/>
                    <a:moveTo>
                      <a:pt x="3528192" y="1983567"/>
                    </a:moveTo>
                    <a:lnTo>
                      <a:pt x="3528192" y="2091567"/>
                    </a:lnTo>
                    <a:lnTo>
                      <a:pt x="3744192" y="2091567"/>
                    </a:lnTo>
                    <a:lnTo>
                      <a:pt x="3744192" y="1983567"/>
                    </a:lnTo>
                    <a:close/>
                    <a:moveTo>
                      <a:pt x="198000" y="1983567"/>
                    </a:moveTo>
                    <a:lnTo>
                      <a:pt x="198000" y="2091567"/>
                    </a:lnTo>
                    <a:lnTo>
                      <a:pt x="414000" y="2091567"/>
                    </a:lnTo>
                    <a:lnTo>
                      <a:pt x="414000" y="1983567"/>
                    </a:lnTo>
                    <a:close/>
                    <a:moveTo>
                      <a:pt x="2070064" y="1833381"/>
                    </a:moveTo>
                    <a:lnTo>
                      <a:pt x="2070064" y="1941381"/>
                    </a:lnTo>
                    <a:lnTo>
                      <a:pt x="2286064" y="1941381"/>
                    </a:lnTo>
                    <a:lnTo>
                      <a:pt x="2286064" y="1833381"/>
                    </a:lnTo>
                    <a:close/>
                    <a:moveTo>
                      <a:pt x="1638016" y="1824044"/>
                    </a:moveTo>
                    <a:lnTo>
                      <a:pt x="1638016" y="1932044"/>
                    </a:lnTo>
                    <a:lnTo>
                      <a:pt x="1854016" y="1932044"/>
                    </a:lnTo>
                    <a:lnTo>
                      <a:pt x="1854016" y="1824044"/>
                    </a:lnTo>
                    <a:close/>
                    <a:moveTo>
                      <a:pt x="2826148" y="1750254"/>
                    </a:moveTo>
                    <a:lnTo>
                      <a:pt x="2826148" y="1858254"/>
                    </a:lnTo>
                    <a:lnTo>
                      <a:pt x="3042148" y="1858254"/>
                    </a:lnTo>
                    <a:lnTo>
                      <a:pt x="3042148" y="1750254"/>
                    </a:lnTo>
                    <a:close/>
                    <a:moveTo>
                      <a:pt x="890988" y="1750254"/>
                    </a:moveTo>
                    <a:lnTo>
                      <a:pt x="890988" y="1858254"/>
                    </a:lnTo>
                    <a:lnTo>
                      <a:pt x="1106988" y="1858254"/>
                    </a:lnTo>
                    <a:lnTo>
                      <a:pt x="1106988" y="1750254"/>
                    </a:lnTo>
                    <a:close/>
                    <a:moveTo>
                      <a:pt x="3528192" y="1740917"/>
                    </a:moveTo>
                    <a:lnTo>
                      <a:pt x="3528192" y="1848917"/>
                    </a:lnTo>
                    <a:lnTo>
                      <a:pt x="3744192" y="1848917"/>
                    </a:lnTo>
                    <a:lnTo>
                      <a:pt x="3744192" y="1740917"/>
                    </a:lnTo>
                    <a:close/>
                    <a:moveTo>
                      <a:pt x="198000" y="1740917"/>
                    </a:moveTo>
                    <a:lnTo>
                      <a:pt x="198000" y="1848917"/>
                    </a:lnTo>
                    <a:lnTo>
                      <a:pt x="414000" y="1848917"/>
                    </a:lnTo>
                    <a:lnTo>
                      <a:pt x="414000" y="1740917"/>
                    </a:lnTo>
                    <a:close/>
                    <a:moveTo>
                      <a:pt x="2070064" y="1590731"/>
                    </a:moveTo>
                    <a:lnTo>
                      <a:pt x="2070064" y="1698731"/>
                    </a:lnTo>
                    <a:lnTo>
                      <a:pt x="2286064" y="1698731"/>
                    </a:lnTo>
                    <a:lnTo>
                      <a:pt x="2286064" y="1590731"/>
                    </a:lnTo>
                    <a:close/>
                    <a:moveTo>
                      <a:pt x="1638016" y="1581394"/>
                    </a:moveTo>
                    <a:lnTo>
                      <a:pt x="1638016" y="1689394"/>
                    </a:lnTo>
                    <a:lnTo>
                      <a:pt x="1854016" y="1689394"/>
                    </a:lnTo>
                    <a:lnTo>
                      <a:pt x="1854016" y="1581394"/>
                    </a:lnTo>
                    <a:close/>
                    <a:moveTo>
                      <a:pt x="3330192" y="1507604"/>
                    </a:moveTo>
                    <a:lnTo>
                      <a:pt x="3942192" y="1507604"/>
                    </a:lnTo>
                    <a:lnTo>
                      <a:pt x="3942192" y="3931865"/>
                    </a:lnTo>
                    <a:lnTo>
                      <a:pt x="3330192" y="3931865"/>
                    </a:lnTo>
                    <a:close/>
                    <a:moveTo>
                      <a:pt x="2826148" y="1507604"/>
                    </a:moveTo>
                    <a:lnTo>
                      <a:pt x="2826148" y="1615604"/>
                    </a:lnTo>
                    <a:lnTo>
                      <a:pt x="3042148" y="1615604"/>
                    </a:lnTo>
                    <a:lnTo>
                      <a:pt x="3042148" y="1507604"/>
                    </a:lnTo>
                    <a:close/>
                    <a:moveTo>
                      <a:pt x="890988" y="1507604"/>
                    </a:moveTo>
                    <a:lnTo>
                      <a:pt x="890988" y="1615604"/>
                    </a:lnTo>
                    <a:lnTo>
                      <a:pt x="1106988" y="1615604"/>
                    </a:lnTo>
                    <a:lnTo>
                      <a:pt x="1106988" y="1507604"/>
                    </a:lnTo>
                    <a:close/>
                    <a:moveTo>
                      <a:pt x="0" y="1507604"/>
                    </a:moveTo>
                    <a:lnTo>
                      <a:pt x="612000" y="1507604"/>
                    </a:lnTo>
                    <a:lnTo>
                      <a:pt x="612000" y="3931865"/>
                    </a:lnTo>
                    <a:lnTo>
                      <a:pt x="0" y="3931865"/>
                    </a:lnTo>
                    <a:close/>
                    <a:moveTo>
                      <a:pt x="2070064" y="1348081"/>
                    </a:moveTo>
                    <a:lnTo>
                      <a:pt x="2070064" y="1456081"/>
                    </a:lnTo>
                    <a:lnTo>
                      <a:pt x="2286064" y="1456081"/>
                    </a:lnTo>
                    <a:lnTo>
                      <a:pt x="2286064" y="1348081"/>
                    </a:lnTo>
                    <a:close/>
                    <a:moveTo>
                      <a:pt x="1638016" y="1338744"/>
                    </a:moveTo>
                    <a:lnTo>
                      <a:pt x="1638016" y="1446744"/>
                    </a:lnTo>
                    <a:lnTo>
                      <a:pt x="1854016" y="1446744"/>
                    </a:lnTo>
                    <a:lnTo>
                      <a:pt x="1854016" y="1338744"/>
                    </a:lnTo>
                    <a:close/>
                    <a:moveTo>
                      <a:pt x="2628148" y="1267865"/>
                    </a:moveTo>
                    <a:lnTo>
                      <a:pt x="3240148" y="1267865"/>
                    </a:lnTo>
                    <a:lnTo>
                      <a:pt x="3240148" y="3931865"/>
                    </a:lnTo>
                    <a:lnTo>
                      <a:pt x="2628148" y="3931865"/>
                    </a:lnTo>
                    <a:close/>
                    <a:moveTo>
                      <a:pt x="692988" y="1267865"/>
                    </a:moveTo>
                    <a:lnTo>
                      <a:pt x="1304988" y="1267865"/>
                    </a:lnTo>
                    <a:lnTo>
                      <a:pt x="1304988" y="3931865"/>
                    </a:lnTo>
                    <a:lnTo>
                      <a:pt x="692988" y="3931865"/>
                    </a:lnTo>
                    <a:close/>
                    <a:moveTo>
                      <a:pt x="2070064" y="1105431"/>
                    </a:moveTo>
                    <a:lnTo>
                      <a:pt x="2070064" y="1213431"/>
                    </a:lnTo>
                    <a:lnTo>
                      <a:pt x="2286064" y="1213431"/>
                    </a:lnTo>
                    <a:lnTo>
                      <a:pt x="2286064" y="1105431"/>
                    </a:lnTo>
                    <a:close/>
                    <a:moveTo>
                      <a:pt x="1638016" y="1096094"/>
                    </a:moveTo>
                    <a:lnTo>
                      <a:pt x="1638016" y="1204094"/>
                    </a:lnTo>
                    <a:lnTo>
                      <a:pt x="1854016" y="1204094"/>
                    </a:lnTo>
                    <a:lnTo>
                      <a:pt x="1854016" y="1096094"/>
                    </a:lnTo>
                    <a:close/>
                    <a:moveTo>
                      <a:pt x="2070064" y="862781"/>
                    </a:moveTo>
                    <a:lnTo>
                      <a:pt x="2070064" y="970781"/>
                    </a:lnTo>
                    <a:lnTo>
                      <a:pt x="2286064" y="970781"/>
                    </a:lnTo>
                    <a:lnTo>
                      <a:pt x="2286064" y="862781"/>
                    </a:lnTo>
                    <a:close/>
                    <a:moveTo>
                      <a:pt x="1638016" y="853444"/>
                    </a:moveTo>
                    <a:lnTo>
                      <a:pt x="1638016" y="961444"/>
                    </a:lnTo>
                    <a:lnTo>
                      <a:pt x="1854016" y="961444"/>
                    </a:lnTo>
                    <a:lnTo>
                      <a:pt x="1854016" y="853444"/>
                    </a:lnTo>
                    <a:close/>
                    <a:moveTo>
                      <a:pt x="1883174" y="0"/>
                    </a:moveTo>
                    <a:lnTo>
                      <a:pt x="2040907" y="0"/>
                    </a:lnTo>
                    <a:lnTo>
                      <a:pt x="2040907" y="355600"/>
                    </a:lnTo>
                    <a:lnTo>
                      <a:pt x="2178064" y="355600"/>
                    </a:lnTo>
                    <a:lnTo>
                      <a:pt x="2178064" y="596007"/>
                    </a:lnTo>
                    <a:lnTo>
                      <a:pt x="2538104" y="596007"/>
                    </a:lnTo>
                    <a:lnTo>
                      <a:pt x="2538104" y="3931865"/>
                    </a:lnTo>
                    <a:lnTo>
                      <a:pt x="2142040" y="3931865"/>
                    </a:lnTo>
                    <a:lnTo>
                      <a:pt x="2142040" y="3291036"/>
                    </a:lnTo>
                    <a:lnTo>
                      <a:pt x="1782040" y="3291036"/>
                    </a:lnTo>
                    <a:lnTo>
                      <a:pt x="1782040" y="3931865"/>
                    </a:lnTo>
                    <a:lnTo>
                      <a:pt x="1385976" y="3931865"/>
                    </a:lnTo>
                    <a:lnTo>
                      <a:pt x="1385976" y="596007"/>
                    </a:lnTo>
                    <a:lnTo>
                      <a:pt x="1746016" y="596007"/>
                    </a:lnTo>
                    <a:lnTo>
                      <a:pt x="1746016" y="355600"/>
                    </a:lnTo>
                    <a:lnTo>
                      <a:pt x="1883174" y="35560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57" name="Right Triangle 13">
                <a:extLst>
                  <a:ext uri="{FF2B5EF4-FFF2-40B4-BE49-F238E27FC236}">
                    <a16:creationId xmlns="" xmlns:a16="http://schemas.microsoft.com/office/drawing/2014/main" id="{0E259AC9-355A-4D07-B9A7-5094B90F31C7}"/>
                  </a:ext>
                </a:extLst>
              </p:cNvPr>
              <p:cNvSpPr/>
              <p:nvPr/>
            </p:nvSpPr>
            <p:spPr>
              <a:xfrm>
                <a:off x="1823542" y="1617134"/>
                <a:ext cx="504056" cy="504056"/>
              </a:xfrm>
              <a:custGeom>
                <a:avLst/>
                <a:gdLst/>
                <a:ahLst/>
                <a:cxnLst/>
                <a:rect l="l" t="t" r="r" b="b"/>
                <a:pathLst>
                  <a:path w="3888432" h="3921971">
                    <a:moveTo>
                      <a:pt x="3379043" y="3254688"/>
                    </a:moveTo>
                    <a:lnTo>
                      <a:pt x="3379043" y="3462328"/>
                    </a:lnTo>
                    <a:lnTo>
                      <a:pt x="3628183" y="3462328"/>
                    </a:lnTo>
                    <a:lnTo>
                      <a:pt x="3628183" y="3254688"/>
                    </a:lnTo>
                    <a:close/>
                    <a:moveTo>
                      <a:pt x="2945132" y="3254688"/>
                    </a:moveTo>
                    <a:lnTo>
                      <a:pt x="2945132" y="3462328"/>
                    </a:lnTo>
                    <a:lnTo>
                      <a:pt x="3194272" y="3462328"/>
                    </a:lnTo>
                    <a:lnTo>
                      <a:pt x="3194272" y="3254688"/>
                    </a:lnTo>
                    <a:close/>
                    <a:moveTo>
                      <a:pt x="2514947" y="3254688"/>
                    </a:moveTo>
                    <a:lnTo>
                      <a:pt x="2514947" y="3462328"/>
                    </a:lnTo>
                    <a:lnTo>
                      <a:pt x="2764087" y="3462328"/>
                    </a:lnTo>
                    <a:lnTo>
                      <a:pt x="2764087" y="3254688"/>
                    </a:lnTo>
                    <a:close/>
                    <a:moveTo>
                      <a:pt x="3379043" y="2864535"/>
                    </a:moveTo>
                    <a:lnTo>
                      <a:pt x="3379043" y="3072175"/>
                    </a:lnTo>
                    <a:lnTo>
                      <a:pt x="3628183" y="3072175"/>
                    </a:lnTo>
                    <a:lnTo>
                      <a:pt x="3628183" y="2864535"/>
                    </a:lnTo>
                    <a:close/>
                    <a:moveTo>
                      <a:pt x="2945132" y="2864535"/>
                    </a:moveTo>
                    <a:lnTo>
                      <a:pt x="2945132" y="3072175"/>
                    </a:lnTo>
                    <a:lnTo>
                      <a:pt x="3194272" y="3072175"/>
                    </a:lnTo>
                    <a:lnTo>
                      <a:pt x="3194272" y="2864535"/>
                    </a:lnTo>
                    <a:close/>
                    <a:moveTo>
                      <a:pt x="2514947" y="2864535"/>
                    </a:moveTo>
                    <a:lnTo>
                      <a:pt x="2514947" y="3072175"/>
                    </a:lnTo>
                    <a:lnTo>
                      <a:pt x="2764087" y="3072175"/>
                    </a:lnTo>
                    <a:lnTo>
                      <a:pt x="2764087" y="2864535"/>
                    </a:lnTo>
                    <a:close/>
                    <a:moveTo>
                      <a:pt x="1945832" y="2577619"/>
                    </a:moveTo>
                    <a:lnTo>
                      <a:pt x="1945832" y="2937659"/>
                    </a:lnTo>
                    <a:lnTo>
                      <a:pt x="2124754" y="2937659"/>
                    </a:lnTo>
                    <a:lnTo>
                      <a:pt x="2124754" y="2577619"/>
                    </a:lnTo>
                    <a:close/>
                    <a:moveTo>
                      <a:pt x="1531681" y="2577619"/>
                    </a:moveTo>
                    <a:lnTo>
                      <a:pt x="1531681" y="2937659"/>
                    </a:lnTo>
                    <a:lnTo>
                      <a:pt x="1710603" y="2937659"/>
                    </a:lnTo>
                    <a:lnTo>
                      <a:pt x="1710603" y="2577619"/>
                    </a:lnTo>
                    <a:close/>
                    <a:moveTo>
                      <a:pt x="1117528" y="2577619"/>
                    </a:moveTo>
                    <a:lnTo>
                      <a:pt x="1117528" y="2937659"/>
                    </a:lnTo>
                    <a:lnTo>
                      <a:pt x="1296450" y="2937659"/>
                    </a:lnTo>
                    <a:lnTo>
                      <a:pt x="1296450" y="2577619"/>
                    </a:lnTo>
                    <a:close/>
                    <a:moveTo>
                      <a:pt x="703375" y="2577619"/>
                    </a:moveTo>
                    <a:lnTo>
                      <a:pt x="703375" y="2937659"/>
                    </a:lnTo>
                    <a:lnTo>
                      <a:pt x="882297" y="2937659"/>
                    </a:lnTo>
                    <a:lnTo>
                      <a:pt x="882297" y="2577619"/>
                    </a:lnTo>
                    <a:close/>
                    <a:moveTo>
                      <a:pt x="289222" y="2577619"/>
                    </a:moveTo>
                    <a:lnTo>
                      <a:pt x="289222" y="2937659"/>
                    </a:lnTo>
                    <a:lnTo>
                      <a:pt x="468144" y="2937659"/>
                    </a:lnTo>
                    <a:lnTo>
                      <a:pt x="468144" y="2577619"/>
                    </a:lnTo>
                    <a:close/>
                    <a:moveTo>
                      <a:pt x="3379043" y="2474382"/>
                    </a:moveTo>
                    <a:lnTo>
                      <a:pt x="3379043" y="2682022"/>
                    </a:lnTo>
                    <a:lnTo>
                      <a:pt x="3628183" y="2682022"/>
                    </a:lnTo>
                    <a:lnTo>
                      <a:pt x="3628183" y="2474382"/>
                    </a:lnTo>
                    <a:close/>
                    <a:moveTo>
                      <a:pt x="2945132" y="2474382"/>
                    </a:moveTo>
                    <a:lnTo>
                      <a:pt x="2945132" y="2682022"/>
                    </a:lnTo>
                    <a:lnTo>
                      <a:pt x="3194272" y="2682022"/>
                    </a:lnTo>
                    <a:lnTo>
                      <a:pt x="3194272" y="2474382"/>
                    </a:lnTo>
                    <a:close/>
                    <a:moveTo>
                      <a:pt x="2514947" y="2474382"/>
                    </a:moveTo>
                    <a:lnTo>
                      <a:pt x="2514947" y="2682022"/>
                    </a:lnTo>
                    <a:lnTo>
                      <a:pt x="2764087" y="2682022"/>
                    </a:lnTo>
                    <a:lnTo>
                      <a:pt x="2764087" y="2474382"/>
                    </a:lnTo>
                    <a:close/>
                    <a:moveTo>
                      <a:pt x="3379043" y="2084229"/>
                    </a:moveTo>
                    <a:lnTo>
                      <a:pt x="3379043" y="2291869"/>
                    </a:lnTo>
                    <a:lnTo>
                      <a:pt x="3628183" y="2291869"/>
                    </a:lnTo>
                    <a:lnTo>
                      <a:pt x="3628183" y="2084229"/>
                    </a:lnTo>
                    <a:close/>
                    <a:moveTo>
                      <a:pt x="2945132" y="2084229"/>
                    </a:moveTo>
                    <a:lnTo>
                      <a:pt x="2945132" y="2291869"/>
                    </a:lnTo>
                    <a:lnTo>
                      <a:pt x="3194272" y="2291869"/>
                    </a:lnTo>
                    <a:lnTo>
                      <a:pt x="3194272" y="2084229"/>
                    </a:lnTo>
                    <a:close/>
                    <a:moveTo>
                      <a:pt x="2514947" y="2084229"/>
                    </a:moveTo>
                    <a:lnTo>
                      <a:pt x="2514947" y="2291869"/>
                    </a:lnTo>
                    <a:lnTo>
                      <a:pt x="2764087" y="2291869"/>
                    </a:lnTo>
                    <a:lnTo>
                      <a:pt x="2764087" y="2084229"/>
                    </a:lnTo>
                    <a:close/>
                    <a:moveTo>
                      <a:pt x="2124144" y="1714020"/>
                    </a:moveTo>
                    <a:lnTo>
                      <a:pt x="2124144" y="2164020"/>
                    </a:lnTo>
                    <a:lnTo>
                      <a:pt x="1296144" y="2164020"/>
                    </a:lnTo>
                    <a:close/>
                    <a:moveTo>
                      <a:pt x="197090" y="609603"/>
                    </a:moveTo>
                    <a:lnTo>
                      <a:pt x="525322" y="609603"/>
                    </a:lnTo>
                    <a:lnTo>
                      <a:pt x="584058" y="2101023"/>
                    </a:lnTo>
                    <a:lnTo>
                      <a:pt x="1296144" y="1714020"/>
                    </a:lnTo>
                    <a:lnTo>
                      <a:pt x="1296144" y="2164020"/>
                    </a:lnTo>
                    <a:lnTo>
                      <a:pt x="586539" y="2164020"/>
                    </a:lnTo>
                    <a:lnTo>
                      <a:pt x="590547" y="2265787"/>
                    </a:lnTo>
                    <a:lnTo>
                      <a:pt x="2232248" y="2265787"/>
                    </a:lnTo>
                    <a:lnTo>
                      <a:pt x="2232248" y="1954513"/>
                    </a:lnTo>
                    <a:lnTo>
                      <a:pt x="2232248" y="1054513"/>
                    </a:lnTo>
                    <a:lnTo>
                      <a:pt x="3888248" y="1954513"/>
                    </a:lnTo>
                    <a:lnTo>
                      <a:pt x="3888432" y="1954513"/>
                    </a:lnTo>
                    <a:lnTo>
                      <a:pt x="3888432" y="3921971"/>
                    </a:lnTo>
                    <a:lnTo>
                      <a:pt x="2304256" y="3921971"/>
                    </a:lnTo>
                    <a:lnTo>
                      <a:pt x="2232248" y="3921971"/>
                    </a:lnTo>
                    <a:lnTo>
                      <a:pt x="772857" y="3921971"/>
                    </a:lnTo>
                    <a:lnTo>
                      <a:pt x="772857" y="3290059"/>
                    </a:lnTo>
                    <a:lnTo>
                      <a:pt x="361206" y="3290059"/>
                    </a:lnTo>
                    <a:lnTo>
                      <a:pt x="361206" y="3921971"/>
                    </a:lnTo>
                    <a:lnTo>
                      <a:pt x="0" y="3921971"/>
                    </a:lnTo>
                    <a:lnTo>
                      <a:pt x="0" y="2265787"/>
                    </a:lnTo>
                    <a:lnTo>
                      <a:pt x="131865" y="2265787"/>
                    </a:lnTo>
                    <a:close/>
                    <a:moveTo>
                      <a:pt x="929888" y="0"/>
                    </a:moveTo>
                    <a:cubicBezTo>
                      <a:pt x="1019595" y="0"/>
                      <a:pt x="1124659" y="30463"/>
                      <a:pt x="1166726" y="102575"/>
                    </a:cubicBezTo>
                    <a:cubicBezTo>
                      <a:pt x="1212070" y="48192"/>
                      <a:pt x="1255094" y="19511"/>
                      <a:pt x="1304210" y="14210"/>
                    </a:cubicBezTo>
                    <a:cubicBezTo>
                      <a:pt x="1353326" y="8909"/>
                      <a:pt x="1418945" y="35057"/>
                      <a:pt x="1461423" y="70767"/>
                    </a:cubicBezTo>
                    <a:cubicBezTo>
                      <a:pt x="1500648" y="39845"/>
                      <a:pt x="1550404" y="23049"/>
                      <a:pt x="1604082" y="23049"/>
                    </a:cubicBezTo>
                    <a:cubicBezTo>
                      <a:pt x="1692530" y="23049"/>
                      <a:pt x="1770327" y="68651"/>
                      <a:pt x="1814928" y="137833"/>
                    </a:cubicBezTo>
                    <a:cubicBezTo>
                      <a:pt x="1859765" y="69447"/>
                      <a:pt x="1937139" y="24416"/>
                      <a:pt x="2025031" y="24416"/>
                    </a:cubicBezTo>
                    <a:cubicBezTo>
                      <a:pt x="2135143" y="24416"/>
                      <a:pt x="2228747" y="95092"/>
                      <a:pt x="2261925" y="193913"/>
                    </a:cubicBezTo>
                    <a:cubicBezTo>
                      <a:pt x="2262329" y="193791"/>
                      <a:pt x="2262735" y="193790"/>
                      <a:pt x="2263140" y="193790"/>
                    </a:cubicBezTo>
                    <a:cubicBezTo>
                      <a:pt x="2402209" y="193790"/>
                      <a:pt x="2514947" y="306528"/>
                      <a:pt x="2514947" y="445597"/>
                    </a:cubicBezTo>
                    <a:cubicBezTo>
                      <a:pt x="2514947" y="584666"/>
                      <a:pt x="2402209" y="697404"/>
                      <a:pt x="2263140" y="697404"/>
                    </a:cubicBezTo>
                    <a:cubicBezTo>
                      <a:pt x="2176391" y="697404"/>
                      <a:pt x="2099888" y="653537"/>
                      <a:pt x="2054640" y="586750"/>
                    </a:cubicBezTo>
                    <a:cubicBezTo>
                      <a:pt x="2010395" y="653762"/>
                      <a:pt x="1934062" y="697404"/>
                      <a:pt x="1847535" y="697404"/>
                    </a:cubicBezTo>
                    <a:cubicBezTo>
                      <a:pt x="1789311" y="697404"/>
                      <a:pt x="1735702" y="677642"/>
                      <a:pt x="1693695" y="643630"/>
                    </a:cubicBezTo>
                    <a:cubicBezTo>
                      <a:pt x="1651689" y="677642"/>
                      <a:pt x="1598080" y="697404"/>
                      <a:pt x="1539855" y="697404"/>
                    </a:cubicBezTo>
                    <a:cubicBezTo>
                      <a:pt x="1441551" y="697404"/>
                      <a:pt x="1356403" y="641072"/>
                      <a:pt x="1315888" y="558445"/>
                    </a:cubicBezTo>
                    <a:cubicBezTo>
                      <a:pt x="1272229" y="598661"/>
                      <a:pt x="1206400" y="634839"/>
                      <a:pt x="1149712" y="622576"/>
                    </a:cubicBezTo>
                    <a:cubicBezTo>
                      <a:pt x="1096483" y="611061"/>
                      <a:pt x="1025744" y="572014"/>
                      <a:pt x="984978" y="498638"/>
                    </a:cubicBezTo>
                    <a:cubicBezTo>
                      <a:pt x="959504" y="574665"/>
                      <a:pt x="887516" y="629050"/>
                      <a:pt x="802824" y="629050"/>
                    </a:cubicBezTo>
                    <a:cubicBezTo>
                      <a:pt x="724492" y="629050"/>
                      <a:pt x="657026" y="582526"/>
                      <a:pt x="627413" y="515210"/>
                    </a:cubicBezTo>
                    <a:cubicBezTo>
                      <a:pt x="584988" y="553591"/>
                      <a:pt x="527392" y="574026"/>
                      <a:pt x="479717" y="567162"/>
                    </a:cubicBezTo>
                    <a:cubicBezTo>
                      <a:pt x="439788" y="561414"/>
                      <a:pt x="406466" y="547383"/>
                      <a:pt x="379767" y="527160"/>
                    </a:cubicBezTo>
                    <a:cubicBezTo>
                      <a:pt x="310874" y="498171"/>
                      <a:pt x="262300" y="430445"/>
                      <a:pt x="261518" y="351249"/>
                    </a:cubicBezTo>
                    <a:cubicBezTo>
                      <a:pt x="261425" y="351089"/>
                      <a:pt x="261381" y="350918"/>
                      <a:pt x="261338" y="350746"/>
                    </a:cubicBezTo>
                    <a:cubicBezTo>
                      <a:pt x="228153" y="316942"/>
                      <a:pt x="208360" y="270473"/>
                      <a:pt x="208360" y="219381"/>
                    </a:cubicBezTo>
                    <a:cubicBezTo>
                      <a:pt x="208360" y="112466"/>
                      <a:pt x="295031" y="25795"/>
                      <a:pt x="401946" y="25795"/>
                    </a:cubicBezTo>
                    <a:cubicBezTo>
                      <a:pt x="425158" y="25795"/>
                      <a:pt x="447416" y="29880"/>
                      <a:pt x="467791" y="38056"/>
                    </a:cubicBezTo>
                    <a:cubicBezTo>
                      <a:pt x="585794" y="17893"/>
                      <a:pt x="696162" y="87852"/>
                      <a:pt x="737322" y="124235"/>
                    </a:cubicBezTo>
                    <a:cubicBezTo>
                      <a:pt x="782627" y="68126"/>
                      <a:pt x="852143" y="0"/>
                      <a:pt x="929888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58" name="Rectangle 24">
                <a:extLst>
                  <a:ext uri="{FF2B5EF4-FFF2-40B4-BE49-F238E27FC236}">
                    <a16:creationId xmlns="" xmlns:a16="http://schemas.microsoft.com/office/drawing/2014/main" id="{7AB23C71-C85A-45E9-9671-FD424E6D7E8A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20700000">
                <a:off x="2300573" y="1797574"/>
                <a:ext cx="456968" cy="360000"/>
              </a:xfrm>
              <a:custGeom>
                <a:avLst/>
                <a:gdLst/>
                <a:ahLst/>
                <a:cxnLst/>
                <a:rect l="l" t="t" r="r" b="b"/>
                <a:pathLst>
                  <a:path w="3805825" h="2998234">
                    <a:moveTo>
                      <a:pt x="571963" y="2092124"/>
                    </a:moveTo>
                    <a:lnTo>
                      <a:pt x="465390" y="2092124"/>
                    </a:lnTo>
                    <a:lnTo>
                      <a:pt x="571963" y="2198697"/>
                    </a:lnTo>
                    <a:close/>
                    <a:moveTo>
                      <a:pt x="571962" y="1939097"/>
                    </a:moveTo>
                    <a:lnTo>
                      <a:pt x="465390" y="2045669"/>
                    </a:lnTo>
                    <a:lnTo>
                      <a:pt x="571962" y="2045669"/>
                    </a:lnTo>
                    <a:close/>
                    <a:moveTo>
                      <a:pt x="724990" y="2092124"/>
                    </a:moveTo>
                    <a:lnTo>
                      <a:pt x="618417" y="2092124"/>
                    </a:lnTo>
                    <a:lnTo>
                      <a:pt x="618418" y="2198697"/>
                    </a:lnTo>
                    <a:close/>
                    <a:moveTo>
                      <a:pt x="618418" y="1939104"/>
                    </a:moveTo>
                    <a:lnTo>
                      <a:pt x="618417" y="2045669"/>
                    </a:lnTo>
                    <a:lnTo>
                      <a:pt x="724982" y="2045669"/>
                    </a:lnTo>
                    <a:close/>
                    <a:moveTo>
                      <a:pt x="760612" y="1901643"/>
                    </a:moveTo>
                    <a:lnTo>
                      <a:pt x="654047" y="1901643"/>
                    </a:lnTo>
                    <a:lnTo>
                      <a:pt x="760612" y="2008208"/>
                    </a:lnTo>
                    <a:close/>
                    <a:moveTo>
                      <a:pt x="760612" y="1748616"/>
                    </a:moveTo>
                    <a:lnTo>
                      <a:pt x="654040" y="1855188"/>
                    </a:lnTo>
                    <a:lnTo>
                      <a:pt x="760612" y="1855188"/>
                    </a:lnTo>
                    <a:close/>
                    <a:moveTo>
                      <a:pt x="913640" y="1901643"/>
                    </a:moveTo>
                    <a:lnTo>
                      <a:pt x="807067" y="1901643"/>
                    </a:lnTo>
                    <a:lnTo>
                      <a:pt x="807067" y="2008216"/>
                    </a:lnTo>
                    <a:close/>
                    <a:moveTo>
                      <a:pt x="807067" y="1748615"/>
                    </a:moveTo>
                    <a:lnTo>
                      <a:pt x="807067" y="1855188"/>
                    </a:lnTo>
                    <a:lnTo>
                      <a:pt x="913640" y="1855188"/>
                    </a:lnTo>
                    <a:close/>
                    <a:moveTo>
                      <a:pt x="953368" y="1708887"/>
                    </a:moveTo>
                    <a:lnTo>
                      <a:pt x="846796" y="1708887"/>
                    </a:lnTo>
                    <a:lnTo>
                      <a:pt x="953368" y="1815459"/>
                    </a:lnTo>
                    <a:close/>
                    <a:moveTo>
                      <a:pt x="953368" y="1555860"/>
                    </a:moveTo>
                    <a:lnTo>
                      <a:pt x="846796" y="1662432"/>
                    </a:lnTo>
                    <a:lnTo>
                      <a:pt x="953368" y="1662432"/>
                    </a:lnTo>
                    <a:close/>
                    <a:moveTo>
                      <a:pt x="1106396" y="1708887"/>
                    </a:moveTo>
                    <a:lnTo>
                      <a:pt x="999823" y="1708887"/>
                    </a:lnTo>
                    <a:lnTo>
                      <a:pt x="999823" y="1815460"/>
                    </a:lnTo>
                    <a:close/>
                    <a:moveTo>
                      <a:pt x="999823" y="1555860"/>
                    </a:moveTo>
                    <a:lnTo>
                      <a:pt x="999823" y="1662432"/>
                    </a:lnTo>
                    <a:lnTo>
                      <a:pt x="1106396" y="1662432"/>
                    </a:lnTo>
                    <a:close/>
                    <a:moveTo>
                      <a:pt x="1144754" y="1514764"/>
                    </a:moveTo>
                    <a:lnTo>
                      <a:pt x="1038182" y="1514764"/>
                    </a:lnTo>
                    <a:lnTo>
                      <a:pt x="1144754" y="1621337"/>
                    </a:lnTo>
                    <a:close/>
                    <a:moveTo>
                      <a:pt x="1144754" y="1361737"/>
                    </a:moveTo>
                    <a:lnTo>
                      <a:pt x="1038182" y="1468309"/>
                    </a:lnTo>
                    <a:lnTo>
                      <a:pt x="1144754" y="1468309"/>
                    </a:lnTo>
                    <a:close/>
                    <a:moveTo>
                      <a:pt x="1297782" y="1514764"/>
                    </a:moveTo>
                    <a:lnTo>
                      <a:pt x="1191209" y="1514764"/>
                    </a:lnTo>
                    <a:lnTo>
                      <a:pt x="1191209" y="1621337"/>
                    </a:lnTo>
                    <a:close/>
                    <a:moveTo>
                      <a:pt x="1191209" y="1361737"/>
                    </a:moveTo>
                    <a:lnTo>
                      <a:pt x="1191209" y="1468309"/>
                    </a:lnTo>
                    <a:lnTo>
                      <a:pt x="1297782" y="1468309"/>
                    </a:lnTo>
                    <a:close/>
                    <a:moveTo>
                      <a:pt x="1335838" y="1323681"/>
                    </a:moveTo>
                    <a:lnTo>
                      <a:pt x="1229266" y="1323681"/>
                    </a:lnTo>
                    <a:lnTo>
                      <a:pt x="1335838" y="1430253"/>
                    </a:lnTo>
                    <a:close/>
                    <a:moveTo>
                      <a:pt x="1335838" y="1170654"/>
                    </a:moveTo>
                    <a:lnTo>
                      <a:pt x="1229266" y="1277226"/>
                    </a:lnTo>
                    <a:lnTo>
                      <a:pt x="1335838" y="1277226"/>
                    </a:lnTo>
                    <a:close/>
                    <a:moveTo>
                      <a:pt x="1488865" y="1323681"/>
                    </a:moveTo>
                    <a:lnTo>
                      <a:pt x="1382293" y="1323681"/>
                    </a:lnTo>
                    <a:lnTo>
                      <a:pt x="1382293" y="1430253"/>
                    </a:lnTo>
                    <a:close/>
                    <a:moveTo>
                      <a:pt x="1382293" y="1170653"/>
                    </a:moveTo>
                    <a:lnTo>
                      <a:pt x="1382293" y="1277226"/>
                    </a:lnTo>
                    <a:lnTo>
                      <a:pt x="1488865" y="1277226"/>
                    </a:lnTo>
                    <a:close/>
                    <a:moveTo>
                      <a:pt x="2914702" y="2523007"/>
                    </a:moveTo>
                    <a:cubicBezTo>
                      <a:pt x="2900642" y="2508947"/>
                      <a:pt x="2877845" y="2508947"/>
                      <a:pt x="2863784" y="2523007"/>
                    </a:cubicBezTo>
                    <a:cubicBezTo>
                      <a:pt x="2849724" y="2537067"/>
                      <a:pt x="2849724" y="2559864"/>
                      <a:pt x="2863784" y="2573924"/>
                    </a:cubicBezTo>
                    <a:cubicBezTo>
                      <a:pt x="2877845" y="2587985"/>
                      <a:pt x="2900642" y="2587985"/>
                      <a:pt x="2914702" y="2573924"/>
                    </a:cubicBezTo>
                    <a:cubicBezTo>
                      <a:pt x="2928762" y="2559864"/>
                      <a:pt x="2928762" y="2537067"/>
                      <a:pt x="2914702" y="2523007"/>
                    </a:cubicBezTo>
                    <a:close/>
                    <a:moveTo>
                      <a:pt x="1526922" y="1132597"/>
                    </a:moveTo>
                    <a:lnTo>
                      <a:pt x="1420350" y="1132596"/>
                    </a:lnTo>
                    <a:lnTo>
                      <a:pt x="1526922" y="1239169"/>
                    </a:lnTo>
                    <a:close/>
                    <a:moveTo>
                      <a:pt x="1526922" y="979569"/>
                    </a:moveTo>
                    <a:lnTo>
                      <a:pt x="1420350" y="1086141"/>
                    </a:lnTo>
                    <a:lnTo>
                      <a:pt x="1526922" y="1086142"/>
                    </a:lnTo>
                    <a:close/>
                    <a:moveTo>
                      <a:pt x="1679950" y="1132597"/>
                    </a:moveTo>
                    <a:lnTo>
                      <a:pt x="1573377" y="1132597"/>
                    </a:lnTo>
                    <a:lnTo>
                      <a:pt x="1573377" y="1239169"/>
                    </a:lnTo>
                    <a:close/>
                    <a:moveTo>
                      <a:pt x="1573377" y="979569"/>
                    </a:moveTo>
                    <a:lnTo>
                      <a:pt x="1573377" y="1086142"/>
                    </a:lnTo>
                    <a:lnTo>
                      <a:pt x="1679950" y="1086142"/>
                    </a:lnTo>
                    <a:close/>
                    <a:moveTo>
                      <a:pt x="1718007" y="941512"/>
                    </a:moveTo>
                    <a:lnTo>
                      <a:pt x="1611434" y="941512"/>
                    </a:lnTo>
                    <a:lnTo>
                      <a:pt x="1718007" y="1048085"/>
                    </a:lnTo>
                    <a:close/>
                    <a:moveTo>
                      <a:pt x="1718006" y="788485"/>
                    </a:moveTo>
                    <a:lnTo>
                      <a:pt x="1611434" y="895057"/>
                    </a:lnTo>
                    <a:lnTo>
                      <a:pt x="1718006" y="895057"/>
                    </a:lnTo>
                    <a:close/>
                    <a:moveTo>
                      <a:pt x="1871034" y="941512"/>
                    </a:moveTo>
                    <a:lnTo>
                      <a:pt x="1764461" y="941512"/>
                    </a:lnTo>
                    <a:lnTo>
                      <a:pt x="1764462" y="1048085"/>
                    </a:lnTo>
                    <a:close/>
                    <a:moveTo>
                      <a:pt x="1764461" y="788485"/>
                    </a:moveTo>
                    <a:lnTo>
                      <a:pt x="1764462" y="895057"/>
                    </a:lnTo>
                    <a:lnTo>
                      <a:pt x="1871034" y="895057"/>
                    </a:lnTo>
                    <a:close/>
                    <a:moveTo>
                      <a:pt x="3382381" y="1946466"/>
                    </a:moveTo>
                    <a:lnTo>
                      <a:pt x="2893361" y="2435486"/>
                    </a:lnTo>
                    <a:lnTo>
                      <a:pt x="2933988" y="2428503"/>
                    </a:lnTo>
                    <a:lnTo>
                      <a:pt x="3009207" y="2503722"/>
                    </a:lnTo>
                    <a:lnTo>
                      <a:pt x="3003173" y="2538827"/>
                    </a:lnTo>
                    <a:lnTo>
                      <a:pt x="3488958" y="2053042"/>
                    </a:lnTo>
                    <a:lnTo>
                      <a:pt x="3388629" y="1952714"/>
                    </a:lnTo>
                    <a:close/>
                    <a:moveTo>
                      <a:pt x="2405874" y="794872"/>
                    </a:moveTo>
                    <a:lnTo>
                      <a:pt x="2299301" y="794872"/>
                    </a:lnTo>
                    <a:lnTo>
                      <a:pt x="2405874" y="901444"/>
                    </a:lnTo>
                    <a:close/>
                    <a:moveTo>
                      <a:pt x="2789111" y="1176277"/>
                    </a:moveTo>
                    <a:lnTo>
                      <a:pt x="2682538" y="1176278"/>
                    </a:lnTo>
                    <a:lnTo>
                      <a:pt x="2789111" y="1282850"/>
                    </a:lnTo>
                    <a:close/>
                    <a:moveTo>
                      <a:pt x="2596355" y="983521"/>
                    </a:moveTo>
                    <a:lnTo>
                      <a:pt x="2489782" y="983522"/>
                    </a:lnTo>
                    <a:lnTo>
                      <a:pt x="2596355" y="1090094"/>
                    </a:lnTo>
                    <a:close/>
                    <a:moveTo>
                      <a:pt x="3174317" y="1558747"/>
                    </a:moveTo>
                    <a:lnTo>
                      <a:pt x="3067745" y="1558747"/>
                    </a:lnTo>
                    <a:lnTo>
                      <a:pt x="3174317" y="1665320"/>
                    </a:lnTo>
                    <a:close/>
                    <a:moveTo>
                      <a:pt x="2983234" y="1367664"/>
                    </a:moveTo>
                    <a:lnTo>
                      <a:pt x="2876661" y="1367664"/>
                    </a:lnTo>
                    <a:lnTo>
                      <a:pt x="2983234" y="1474236"/>
                    </a:lnTo>
                    <a:close/>
                    <a:moveTo>
                      <a:pt x="3556486" y="1940915"/>
                    </a:moveTo>
                    <a:lnTo>
                      <a:pt x="3449914" y="1940915"/>
                    </a:lnTo>
                    <a:lnTo>
                      <a:pt x="3556487" y="2047488"/>
                    </a:lnTo>
                    <a:close/>
                    <a:moveTo>
                      <a:pt x="3365402" y="1749831"/>
                    </a:moveTo>
                    <a:lnTo>
                      <a:pt x="3258830" y="1749831"/>
                    </a:lnTo>
                    <a:lnTo>
                      <a:pt x="3365402" y="1856404"/>
                    </a:lnTo>
                    <a:close/>
                    <a:moveTo>
                      <a:pt x="3761426" y="2144804"/>
                    </a:moveTo>
                    <a:lnTo>
                      <a:pt x="3654853" y="2144804"/>
                    </a:lnTo>
                    <a:lnTo>
                      <a:pt x="3761426" y="2251377"/>
                    </a:lnTo>
                    <a:close/>
                    <a:moveTo>
                      <a:pt x="2405874" y="657532"/>
                    </a:moveTo>
                    <a:lnTo>
                      <a:pt x="2314989" y="748417"/>
                    </a:lnTo>
                    <a:lnTo>
                      <a:pt x="2405874" y="748417"/>
                    </a:lnTo>
                    <a:close/>
                    <a:moveTo>
                      <a:pt x="2558894" y="794872"/>
                    </a:moveTo>
                    <a:lnTo>
                      <a:pt x="2452329" y="794872"/>
                    </a:lnTo>
                    <a:lnTo>
                      <a:pt x="2452329" y="901437"/>
                    </a:lnTo>
                    <a:close/>
                    <a:moveTo>
                      <a:pt x="2596355" y="830501"/>
                    </a:moveTo>
                    <a:lnTo>
                      <a:pt x="2489790" y="937067"/>
                    </a:lnTo>
                    <a:lnTo>
                      <a:pt x="2596355" y="937067"/>
                    </a:lnTo>
                    <a:close/>
                    <a:moveTo>
                      <a:pt x="2942138" y="1176278"/>
                    </a:moveTo>
                    <a:lnTo>
                      <a:pt x="2835566" y="1176277"/>
                    </a:lnTo>
                    <a:lnTo>
                      <a:pt x="2835566" y="1282850"/>
                    </a:lnTo>
                    <a:close/>
                    <a:moveTo>
                      <a:pt x="2789111" y="1023250"/>
                    </a:moveTo>
                    <a:lnTo>
                      <a:pt x="2682538" y="1129823"/>
                    </a:lnTo>
                    <a:lnTo>
                      <a:pt x="2789111" y="1129823"/>
                    </a:lnTo>
                    <a:close/>
                    <a:moveTo>
                      <a:pt x="2749382" y="983521"/>
                    </a:moveTo>
                    <a:lnTo>
                      <a:pt x="2642810" y="983522"/>
                    </a:lnTo>
                    <a:lnTo>
                      <a:pt x="2642810" y="1090094"/>
                    </a:lnTo>
                    <a:close/>
                    <a:moveTo>
                      <a:pt x="3327345" y="1558747"/>
                    </a:moveTo>
                    <a:lnTo>
                      <a:pt x="3220772" y="1558747"/>
                    </a:lnTo>
                    <a:lnTo>
                      <a:pt x="3220772" y="1665320"/>
                    </a:lnTo>
                    <a:close/>
                    <a:moveTo>
                      <a:pt x="3174317" y="1405720"/>
                    </a:moveTo>
                    <a:lnTo>
                      <a:pt x="3067745" y="1512292"/>
                    </a:lnTo>
                    <a:lnTo>
                      <a:pt x="3174317" y="1512292"/>
                    </a:lnTo>
                    <a:close/>
                    <a:moveTo>
                      <a:pt x="3136261" y="1367664"/>
                    </a:moveTo>
                    <a:lnTo>
                      <a:pt x="3029688" y="1367664"/>
                    </a:lnTo>
                    <a:lnTo>
                      <a:pt x="3029689" y="1474236"/>
                    </a:lnTo>
                    <a:close/>
                    <a:moveTo>
                      <a:pt x="2983234" y="1214636"/>
                    </a:moveTo>
                    <a:lnTo>
                      <a:pt x="2876661" y="1321209"/>
                    </a:lnTo>
                    <a:lnTo>
                      <a:pt x="2983234" y="1321209"/>
                    </a:lnTo>
                    <a:close/>
                    <a:moveTo>
                      <a:pt x="3709514" y="1940915"/>
                    </a:moveTo>
                    <a:lnTo>
                      <a:pt x="3602941" y="1940915"/>
                    </a:lnTo>
                    <a:lnTo>
                      <a:pt x="3602942" y="2047488"/>
                    </a:lnTo>
                    <a:close/>
                    <a:moveTo>
                      <a:pt x="3556487" y="1787888"/>
                    </a:moveTo>
                    <a:lnTo>
                      <a:pt x="3449914" y="1894460"/>
                    </a:lnTo>
                    <a:lnTo>
                      <a:pt x="3556486" y="1894460"/>
                    </a:lnTo>
                    <a:close/>
                    <a:moveTo>
                      <a:pt x="3518430" y="1749831"/>
                    </a:moveTo>
                    <a:lnTo>
                      <a:pt x="3411857" y="1749831"/>
                    </a:lnTo>
                    <a:lnTo>
                      <a:pt x="3411857" y="1856403"/>
                    </a:lnTo>
                    <a:close/>
                    <a:moveTo>
                      <a:pt x="3365402" y="1596803"/>
                    </a:moveTo>
                    <a:lnTo>
                      <a:pt x="3258830" y="1703376"/>
                    </a:lnTo>
                    <a:lnTo>
                      <a:pt x="3365402" y="1703376"/>
                    </a:lnTo>
                    <a:close/>
                    <a:moveTo>
                      <a:pt x="3761426" y="1991777"/>
                    </a:moveTo>
                    <a:lnTo>
                      <a:pt x="3654853" y="2098349"/>
                    </a:lnTo>
                    <a:lnTo>
                      <a:pt x="3761426" y="2098349"/>
                    </a:lnTo>
                    <a:close/>
                    <a:moveTo>
                      <a:pt x="2452329" y="641845"/>
                    </a:moveTo>
                    <a:lnTo>
                      <a:pt x="2452329" y="748417"/>
                    </a:lnTo>
                    <a:lnTo>
                      <a:pt x="2558901" y="748417"/>
                    </a:lnTo>
                    <a:close/>
                    <a:moveTo>
                      <a:pt x="2835566" y="1023250"/>
                    </a:moveTo>
                    <a:lnTo>
                      <a:pt x="2835566" y="1129822"/>
                    </a:lnTo>
                    <a:lnTo>
                      <a:pt x="2942138" y="1129822"/>
                    </a:lnTo>
                    <a:close/>
                    <a:moveTo>
                      <a:pt x="2642810" y="830494"/>
                    </a:moveTo>
                    <a:lnTo>
                      <a:pt x="2642810" y="937066"/>
                    </a:lnTo>
                    <a:lnTo>
                      <a:pt x="2749382" y="937066"/>
                    </a:lnTo>
                    <a:close/>
                    <a:moveTo>
                      <a:pt x="3220772" y="1405720"/>
                    </a:moveTo>
                    <a:lnTo>
                      <a:pt x="3220772" y="1512292"/>
                    </a:lnTo>
                    <a:lnTo>
                      <a:pt x="3327344" y="1512292"/>
                    </a:lnTo>
                    <a:close/>
                    <a:moveTo>
                      <a:pt x="3029688" y="1214636"/>
                    </a:moveTo>
                    <a:lnTo>
                      <a:pt x="3029688" y="1321209"/>
                    </a:lnTo>
                    <a:lnTo>
                      <a:pt x="3136261" y="1321209"/>
                    </a:lnTo>
                    <a:close/>
                    <a:moveTo>
                      <a:pt x="3602941" y="1787888"/>
                    </a:moveTo>
                    <a:lnTo>
                      <a:pt x="3602941" y="1894460"/>
                    </a:lnTo>
                    <a:lnTo>
                      <a:pt x="3709514" y="1894460"/>
                    </a:lnTo>
                    <a:close/>
                    <a:moveTo>
                      <a:pt x="3411857" y="1596803"/>
                    </a:moveTo>
                    <a:lnTo>
                      <a:pt x="3411857" y="1703376"/>
                    </a:lnTo>
                    <a:lnTo>
                      <a:pt x="3518429" y="1703376"/>
                    </a:lnTo>
                    <a:close/>
                    <a:moveTo>
                      <a:pt x="2353083" y="150965"/>
                    </a:moveTo>
                    <a:lnTo>
                      <a:pt x="2025288" y="132265"/>
                    </a:lnTo>
                    <a:lnTo>
                      <a:pt x="2071608" y="178585"/>
                    </a:lnTo>
                    <a:lnTo>
                      <a:pt x="2093619" y="156574"/>
                    </a:lnTo>
                    <a:lnTo>
                      <a:pt x="2220546" y="283501"/>
                    </a:lnTo>
                    <a:close/>
                    <a:moveTo>
                      <a:pt x="2523312" y="286240"/>
                    </a:moveTo>
                    <a:lnTo>
                      <a:pt x="2373298" y="436253"/>
                    </a:lnTo>
                    <a:lnTo>
                      <a:pt x="2500225" y="563180"/>
                    </a:lnTo>
                    <a:lnTo>
                      <a:pt x="2473487" y="589919"/>
                    </a:lnTo>
                    <a:lnTo>
                      <a:pt x="2618667" y="735099"/>
                    </a:lnTo>
                    <a:lnTo>
                      <a:pt x="2619582" y="734183"/>
                    </a:lnTo>
                    <a:lnTo>
                      <a:pt x="2812338" y="926939"/>
                    </a:lnTo>
                    <a:lnTo>
                      <a:pt x="2845693" y="960294"/>
                    </a:lnTo>
                    <a:lnTo>
                      <a:pt x="3005093" y="1119693"/>
                    </a:lnTo>
                    <a:lnTo>
                      <a:pt x="3006461" y="1118325"/>
                    </a:lnTo>
                    <a:lnTo>
                      <a:pt x="3197545" y="1309409"/>
                    </a:lnTo>
                    <a:lnTo>
                      <a:pt x="3232572" y="1344436"/>
                    </a:lnTo>
                    <a:lnTo>
                      <a:pt x="3246403" y="1358267"/>
                    </a:lnTo>
                    <a:close/>
                    <a:moveTo>
                      <a:pt x="2523816" y="30335"/>
                    </a:moveTo>
                    <a:lnTo>
                      <a:pt x="2626629" y="133149"/>
                    </a:lnTo>
                    <a:lnTo>
                      <a:pt x="2552082" y="207696"/>
                    </a:lnTo>
                    <a:lnTo>
                      <a:pt x="2576968" y="232583"/>
                    </a:lnTo>
                    <a:lnTo>
                      <a:pt x="2575182" y="234369"/>
                    </a:lnTo>
                    <a:lnTo>
                      <a:pt x="3513251" y="1625113"/>
                    </a:lnTo>
                    <a:lnTo>
                      <a:pt x="3579714" y="1691577"/>
                    </a:lnTo>
                    <a:lnTo>
                      <a:pt x="3614741" y="1726603"/>
                    </a:lnTo>
                    <a:lnTo>
                      <a:pt x="3784128" y="1895991"/>
                    </a:lnTo>
                    <a:lnTo>
                      <a:pt x="3784653" y="1895466"/>
                    </a:lnTo>
                    <a:lnTo>
                      <a:pt x="3802957" y="1913770"/>
                    </a:lnTo>
                    <a:lnTo>
                      <a:pt x="3802957" y="1914820"/>
                    </a:lnTo>
                    <a:lnTo>
                      <a:pt x="3805825" y="1917687"/>
                    </a:lnTo>
                    <a:lnTo>
                      <a:pt x="3802957" y="1920555"/>
                    </a:lnTo>
                    <a:lnTo>
                      <a:pt x="3802957" y="2329384"/>
                    </a:lnTo>
                    <a:lnTo>
                      <a:pt x="3784653" y="2347688"/>
                    </a:lnTo>
                    <a:lnTo>
                      <a:pt x="3580239" y="2143274"/>
                    </a:lnTo>
                    <a:lnTo>
                      <a:pt x="3579714" y="2143798"/>
                    </a:lnTo>
                    <a:lnTo>
                      <a:pt x="3514414" y="2078498"/>
                    </a:lnTo>
                    <a:lnTo>
                      <a:pt x="2992605" y="2600306"/>
                    </a:lnTo>
                    <a:lnTo>
                      <a:pt x="2990741" y="2611151"/>
                    </a:lnTo>
                    <a:lnTo>
                      <a:pt x="2771416" y="2767764"/>
                    </a:lnTo>
                    <a:lnTo>
                      <a:pt x="2746140" y="2742487"/>
                    </a:lnTo>
                    <a:lnTo>
                      <a:pt x="2670170" y="2818456"/>
                    </a:lnTo>
                    <a:lnTo>
                      <a:pt x="2651401" y="2799687"/>
                    </a:lnTo>
                    <a:cubicBezTo>
                      <a:pt x="2625528" y="2785735"/>
                      <a:pt x="2592950" y="2788926"/>
                      <a:pt x="2569612" y="2809139"/>
                    </a:cubicBezTo>
                    <a:cubicBezTo>
                      <a:pt x="2540180" y="2834630"/>
                      <a:pt x="2535445" y="2878528"/>
                      <a:pt x="2558763" y="2909709"/>
                    </a:cubicBezTo>
                    <a:cubicBezTo>
                      <a:pt x="2580225" y="2939886"/>
                      <a:pt x="2602221" y="2944074"/>
                      <a:pt x="2698387" y="2956528"/>
                    </a:cubicBezTo>
                    <a:cubicBezTo>
                      <a:pt x="2612716" y="3019512"/>
                      <a:pt x="2549084" y="3004923"/>
                      <a:pt x="2499317" y="2954166"/>
                    </a:cubicBezTo>
                    <a:cubicBezTo>
                      <a:pt x="2449549" y="2903408"/>
                      <a:pt x="2462151" y="2804007"/>
                      <a:pt x="2521014" y="2753027"/>
                    </a:cubicBezTo>
                    <a:cubicBezTo>
                      <a:pt x="2561003" y="2718393"/>
                      <a:pt x="2614554" y="2708748"/>
                      <a:pt x="2661444" y="2725347"/>
                    </a:cubicBezTo>
                    <a:lnTo>
                      <a:pt x="2695222" y="2691569"/>
                    </a:lnTo>
                    <a:lnTo>
                      <a:pt x="2669947" y="2666294"/>
                    </a:lnTo>
                    <a:lnTo>
                      <a:pt x="2810390" y="2469612"/>
                    </a:lnTo>
                    <a:lnTo>
                      <a:pt x="2809356" y="2468579"/>
                    </a:lnTo>
                    <a:lnTo>
                      <a:pt x="2815551" y="2462385"/>
                    </a:lnTo>
                    <a:lnTo>
                      <a:pt x="2826559" y="2446968"/>
                    </a:lnTo>
                    <a:lnTo>
                      <a:pt x="2831882" y="2446053"/>
                    </a:lnTo>
                    <a:lnTo>
                      <a:pt x="3356925" y="1921010"/>
                    </a:lnTo>
                    <a:lnTo>
                      <a:pt x="3353603" y="1917688"/>
                    </a:lnTo>
                    <a:lnTo>
                      <a:pt x="3197545" y="1761630"/>
                    </a:lnTo>
                    <a:lnTo>
                      <a:pt x="3197544" y="1761631"/>
                    </a:lnTo>
                    <a:lnTo>
                      <a:pt x="3006461" y="1570547"/>
                    </a:lnTo>
                    <a:lnTo>
                      <a:pt x="2971434" y="1535520"/>
                    </a:lnTo>
                    <a:lnTo>
                      <a:pt x="2813706" y="1377793"/>
                    </a:lnTo>
                    <a:lnTo>
                      <a:pt x="2812338" y="1379161"/>
                    </a:lnTo>
                    <a:lnTo>
                      <a:pt x="2619582" y="1186405"/>
                    </a:lnTo>
                    <a:lnTo>
                      <a:pt x="2586227" y="1153050"/>
                    </a:lnTo>
                    <a:lnTo>
                      <a:pt x="2430017" y="996839"/>
                    </a:lnTo>
                    <a:lnTo>
                      <a:pt x="2429101" y="997755"/>
                    </a:lnTo>
                    <a:lnTo>
                      <a:pt x="2247376" y="816030"/>
                    </a:lnTo>
                    <a:lnTo>
                      <a:pt x="2194721" y="868684"/>
                    </a:lnTo>
                    <a:lnTo>
                      <a:pt x="2169629" y="843592"/>
                    </a:lnTo>
                    <a:lnTo>
                      <a:pt x="2012511" y="1000710"/>
                    </a:lnTo>
                    <a:lnTo>
                      <a:pt x="1948715" y="936915"/>
                    </a:lnTo>
                    <a:lnTo>
                      <a:pt x="1776261" y="1109369"/>
                    </a:lnTo>
                    <a:lnTo>
                      <a:pt x="1741234" y="1144396"/>
                    </a:lnTo>
                    <a:lnTo>
                      <a:pt x="1585176" y="1300453"/>
                    </a:lnTo>
                    <a:lnTo>
                      <a:pt x="1550150" y="1335480"/>
                    </a:lnTo>
                    <a:lnTo>
                      <a:pt x="1394093" y="1491537"/>
                    </a:lnTo>
                    <a:lnTo>
                      <a:pt x="1359065" y="1526564"/>
                    </a:lnTo>
                    <a:lnTo>
                      <a:pt x="1201338" y="1684291"/>
                    </a:lnTo>
                    <a:lnTo>
                      <a:pt x="1202706" y="1685660"/>
                    </a:lnTo>
                    <a:lnTo>
                      <a:pt x="1009951" y="1878416"/>
                    </a:lnTo>
                    <a:lnTo>
                      <a:pt x="976596" y="1911771"/>
                    </a:lnTo>
                    <a:lnTo>
                      <a:pt x="820385" y="2067981"/>
                    </a:lnTo>
                    <a:lnTo>
                      <a:pt x="821301" y="2068897"/>
                    </a:lnTo>
                    <a:lnTo>
                      <a:pt x="612116" y="2278081"/>
                    </a:lnTo>
                    <a:lnTo>
                      <a:pt x="673628" y="2339593"/>
                    </a:lnTo>
                    <a:lnTo>
                      <a:pt x="567426" y="2445795"/>
                    </a:lnTo>
                    <a:lnTo>
                      <a:pt x="672230" y="2550598"/>
                    </a:lnTo>
                    <a:lnTo>
                      <a:pt x="566028" y="2656800"/>
                    </a:lnTo>
                    <a:lnTo>
                      <a:pt x="0" y="2090772"/>
                    </a:lnTo>
                    <a:lnTo>
                      <a:pt x="106202" y="1984570"/>
                    </a:lnTo>
                    <a:lnTo>
                      <a:pt x="211005" y="2089373"/>
                    </a:lnTo>
                    <a:lnTo>
                      <a:pt x="317206" y="1983171"/>
                    </a:lnTo>
                    <a:lnTo>
                      <a:pt x="386005" y="2051970"/>
                    </a:lnTo>
                    <a:lnTo>
                      <a:pt x="558644" y="1879331"/>
                    </a:lnTo>
                    <a:lnTo>
                      <a:pt x="557729" y="1878415"/>
                    </a:lnTo>
                    <a:lnTo>
                      <a:pt x="750485" y="1685660"/>
                    </a:lnTo>
                    <a:lnTo>
                      <a:pt x="783839" y="1652305"/>
                    </a:lnTo>
                    <a:lnTo>
                      <a:pt x="943239" y="1492905"/>
                    </a:lnTo>
                    <a:lnTo>
                      <a:pt x="941871" y="1491537"/>
                    </a:lnTo>
                    <a:lnTo>
                      <a:pt x="1132954" y="1300453"/>
                    </a:lnTo>
                    <a:lnTo>
                      <a:pt x="1167982" y="1265426"/>
                    </a:lnTo>
                    <a:lnTo>
                      <a:pt x="1324039" y="1109369"/>
                    </a:lnTo>
                    <a:lnTo>
                      <a:pt x="1359065" y="1074342"/>
                    </a:lnTo>
                    <a:lnTo>
                      <a:pt x="1515123" y="918285"/>
                    </a:lnTo>
                    <a:lnTo>
                      <a:pt x="1550150" y="883258"/>
                    </a:lnTo>
                    <a:lnTo>
                      <a:pt x="1722604" y="710804"/>
                    </a:lnTo>
                    <a:lnTo>
                      <a:pt x="1656089" y="644289"/>
                    </a:lnTo>
                    <a:lnTo>
                      <a:pt x="1813208" y="487170"/>
                    </a:lnTo>
                    <a:lnTo>
                      <a:pt x="1788115" y="462078"/>
                    </a:lnTo>
                    <a:lnTo>
                      <a:pt x="1817021" y="433172"/>
                    </a:lnTo>
                    <a:lnTo>
                      <a:pt x="1638436" y="254587"/>
                    </a:lnTo>
                    <a:lnTo>
                      <a:pt x="1893022" y="0"/>
                    </a:lnTo>
                    <a:lnTo>
                      <a:pt x="1948799" y="55777"/>
                    </a:lnTo>
                    <a:lnTo>
                      <a:pt x="2421315" y="82732"/>
                    </a:lnTo>
                    <a:lnTo>
                      <a:pt x="2424216" y="79831"/>
                    </a:lnTo>
                    <a:lnTo>
                      <a:pt x="2449269" y="10488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59" name="Rectangle 41">
                <a:extLst>
                  <a:ext uri="{FF2B5EF4-FFF2-40B4-BE49-F238E27FC236}">
                    <a16:creationId xmlns="" xmlns:a16="http://schemas.microsoft.com/office/drawing/2014/main" id="{3ABFF958-EC05-4A2E-AF85-C77DADE9A73A}"/>
                  </a:ext>
                </a:extLst>
              </p:cNvPr>
              <p:cNvSpPr>
                <a:spLocks/>
              </p:cNvSpPr>
              <p:nvPr/>
            </p:nvSpPr>
            <p:spPr>
              <a:xfrm rot="19192674">
                <a:off x="926950" y="2109352"/>
                <a:ext cx="360000" cy="360000"/>
              </a:xfrm>
              <a:custGeom>
                <a:avLst/>
                <a:gdLst/>
                <a:ahLst/>
                <a:cxnLst/>
                <a:rect l="l" t="t" r="r" b="b"/>
                <a:pathLst>
                  <a:path w="3888423" h="3970014">
                    <a:moveTo>
                      <a:pt x="1259577" y="2471243"/>
                    </a:moveTo>
                    <a:cubicBezTo>
                      <a:pt x="1293292" y="2471243"/>
                      <a:pt x="1320623" y="2543205"/>
                      <a:pt x="1320623" y="2631975"/>
                    </a:cubicBezTo>
                    <a:cubicBezTo>
                      <a:pt x="1320623" y="2720745"/>
                      <a:pt x="1293292" y="2792707"/>
                      <a:pt x="1259577" y="2792707"/>
                    </a:cubicBezTo>
                    <a:cubicBezTo>
                      <a:pt x="1225862" y="2792707"/>
                      <a:pt x="1198531" y="2720745"/>
                      <a:pt x="1198531" y="2631975"/>
                    </a:cubicBezTo>
                    <a:cubicBezTo>
                      <a:pt x="1198531" y="2543205"/>
                      <a:pt x="1225862" y="2471243"/>
                      <a:pt x="1259577" y="2471243"/>
                    </a:cubicBezTo>
                    <a:close/>
                    <a:moveTo>
                      <a:pt x="1710471" y="2470362"/>
                    </a:moveTo>
                    <a:cubicBezTo>
                      <a:pt x="1741030" y="2470028"/>
                      <a:pt x="1768823" y="2488083"/>
                      <a:pt x="1781169" y="2516203"/>
                    </a:cubicBezTo>
                    <a:cubicBezTo>
                      <a:pt x="1793845" y="2545068"/>
                      <a:pt x="1787700" y="2578742"/>
                      <a:pt x="1765642" y="2601268"/>
                    </a:cubicBezTo>
                    <a:cubicBezTo>
                      <a:pt x="1750827" y="2616399"/>
                      <a:pt x="1730831" y="2624459"/>
                      <a:pt x="1710472" y="2623745"/>
                    </a:cubicBezTo>
                    <a:close/>
                    <a:moveTo>
                      <a:pt x="2456093" y="2374056"/>
                    </a:moveTo>
                    <a:lnTo>
                      <a:pt x="2456093" y="2889893"/>
                    </a:lnTo>
                    <a:lnTo>
                      <a:pt x="2566690" y="2889893"/>
                    </a:lnTo>
                    <a:lnTo>
                      <a:pt x="2566690" y="2706284"/>
                    </a:lnTo>
                    <a:lnTo>
                      <a:pt x="2632197" y="2884955"/>
                    </a:lnTo>
                    <a:lnTo>
                      <a:pt x="2635843" y="2883618"/>
                    </a:lnTo>
                    <a:lnTo>
                      <a:pt x="2635843" y="2889893"/>
                    </a:lnTo>
                    <a:lnTo>
                      <a:pt x="2746439" y="2889893"/>
                    </a:lnTo>
                    <a:lnTo>
                      <a:pt x="2746439" y="2374056"/>
                    </a:lnTo>
                    <a:lnTo>
                      <a:pt x="2635843" y="2374056"/>
                    </a:lnTo>
                    <a:lnTo>
                      <a:pt x="2635843" y="2573614"/>
                    </a:lnTo>
                    <a:lnTo>
                      <a:pt x="2566690" y="2385000"/>
                    </a:lnTo>
                    <a:lnTo>
                      <a:pt x="2566690" y="2374056"/>
                    </a:lnTo>
                    <a:close/>
                    <a:moveTo>
                      <a:pt x="2032426" y="2374056"/>
                    </a:moveTo>
                    <a:lnTo>
                      <a:pt x="2032426" y="2889895"/>
                    </a:lnTo>
                    <a:lnTo>
                      <a:pt x="2115405" y="2889895"/>
                    </a:lnTo>
                    <a:lnTo>
                      <a:pt x="2143023" y="2889895"/>
                    </a:lnTo>
                    <a:lnTo>
                      <a:pt x="2308949" y="2889895"/>
                    </a:lnTo>
                    <a:lnTo>
                      <a:pt x="2308949" y="2779299"/>
                    </a:lnTo>
                    <a:lnTo>
                      <a:pt x="2143023" y="2779299"/>
                    </a:lnTo>
                    <a:lnTo>
                      <a:pt x="2143023" y="2686401"/>
                    </a:lnTo>
                    <a:lnTo>
                      <a:pt x="2308949" y="2686401"/>
                    </a:lnTo>
                    <a:lnTo>
                      <a:pt x="2308949" y="2575804"/>
                    </a:lnTo>
                    <a:lnTo>
                      <a:pt x="2143023" y="2575804"/>
                    </a:lnTo>
                    <a:lnTo>
                      <a:pt x="2143023" y="2484653"/>
                    </a:lnTo>
                    <a:lnTo>
                      <a:pt x="2308949" y="2484653"/>
                    </a:lnTo>
                    <a:lnTo>
                      <a:pt x="2308949" y="2374056"/>
                    </a:lnTo>
                    <a:lnTo>
                      <a:pt x="2143023" y="2374056"/>
                    </a:lnTo>
                    <a:lnTo>
                      <a:pt x="2115405" y="2374056"/>
                    </a:lnTo>
                    <a:close/>
                    <a:moveTo>
                      <a:pt x="1259577" y="2374056"/>
                    </a:moveTo>
                    <a:cubicBezTo>
                      <a:pt x="1172187" y="2374056"/>
                      <a:pt x="1101344" y="2489530"/>
                      <a:pt x="1101344" y="2631975"/>
                    </a:cubicBezTo>
                    <a:cubicBezTo>
                      <a:pt x="1101344" y="2774420"/>
                      <a:pt x="1172187" y="2889894"/>
                      <a:pt x="1259577" y="2889894"/>
                    </a:cubicBezTo>
                    <a:cubicBezTo>
                      <a:pt x="1346967" y="2889894"/>
                      <a:pt x="1417810" y="2774420"/>
                      <a:pt x="1417810" y="2631975"/>
                    </a:cubicBezTo>
                    <a:cubicBezTo>
                      <a:pt x="1417810" y="2489530"/>
                      <a:pt x="1346967" y="2374056"/>
                      <a:pt x="1259577" y="2374056"/>
                    </a:cubicBezTo>
                    <a:close/>
                    <a:moveTo>
                      <a:pt x="1599876" y="2366688"/>
                    </a:moveTo>
                    <a:lnTo>
                      <a:pt x="1599875" y="2882524"/>
                    </a:lnTo>
                    <a:lnTo>
                      <a:pt x="1710472" y="2882525"/>
                    </a:lnTo>
                    <a:lnTo>
                      <a:pt x="1710472" y="2723975"/>
                    </a:lnTo>
                    <a:cubicBezTo>
                      <a:pt x="1757507" y="2725624"/>
                      <a:pt x="1803701" y="2707003"/>
                      <a:pt x="1837929" y="2672047"/>
                    </a:cubicBezTo>
                    <a:cubicBezTo>
                      <a:pt x="1888884" y="2620006"/>
                      <a:pt x="1903084" y="2542214"/>
                      <a:pt x="1873801" y="2475527"/>
                    </a:cubicBezTo>
                    <a:cubicBezTo>
                      <a:pt x="1845275" y="2410565"/>
                      <a:pt x="1781067" y="2368851"/>
                      <a:pt x="1710472" y="2369624"/>
                    </a:cubicBezTo>
                    <a:lnTo>
                      <a:pt x="1710471" y="2366688"/>
                    </a:lnTo>
                    <a:close/>
                    <a:moveTo>
                      <a:pt x="920754" y="2169815"/>
                    </a:moveTo>
                    <a:lnTo>
                      <a:pt x="3008986" y="2169815"/>
                    </a:lnTo>
                    <a:lnTo>
                      <a:pt x="3008986" y="3105919"/>
                    </a:lnTo>
                    <a:lnTo>
                      <a:pt x="920754" y="3105919"/>
                    </a:lnTo>
                    <a:close/>
                    <a:moveTo>
                      <a:pt x="632722" y="1985007"/>
                    </a:moveTo>
                    <a:lnTo>
                      <a:pt x="632722" y="3321943"/>
                    </a:lnTo>
                    <a:lnTo>
                      <a:pt x="3297018" y="3321943"/>
                    </a:lnTo>
                    <a:lnTo>
                      <a:pt x="3297018" y="1985007"/>
                    </a:lnTo>
                    <a:close/>
                    <a:moveTo>
                      <a:pt x="2657019" y="761679"/>
                    </a:moveTo>
                    <a:lnTo>
                      <a:pt x="2760733" y="1606387"/>
                    </a:lnTo>
                    <a:lnTo>
                      <a:pt x="2761762" y="1614761"/>
                    </a:lnTo>
                    <a:lnTo>
                      <a:pt x="2762330" y="1614691"/>
                    </a:lnTo>
                    <a:cubicBezTo>
                      <a:pt x="2780335" y="1740615"/>
                      <a:pt x="2862522" y="1833408"/>
                      <a:pt x="2948897" y="1824230"/>
                    </a:cubicBezTo>
                    <a:cubicBezTo>
                      <a:pt x="3036464" y="1814924"/>
                      <a:pt x="3095979" y="1704243"/>
                      <a:pt x="3083047" y="1575312"/>
                    </a:cubicBezTo>
                    <a:lnTo>
                      <a:pt x="3083347" y="1575275"/>
                    </a:lnTo>
                    <a:lnTo>
                      <a:pt x="2983448" y="761679"/>
                    </a:lnTo>
                    <a:close/>
                    <a:moveTo>
                      <a:pt x="2205921" y="761679"/>
                    </a:moveTo>
                    <a:lnTo>
                      <a:pt x="2264137" y="1594263"/>
                    </a:lnTo>
                    <a:cubicBezTo>
                      <a:pt x="2264333" y="1597068"/>
                      <a:pt x="2264530" y="1599874"/>
                      <a:pt x="2264726" y="1602679"/>
                    </a:cubicBezTo>
                    <a:lnTo>
                      <a:pt x="2265297" y="1602640"/>
                    </a:lnTo>
                    <a:cubicBezTo>
                      <a:pt x="2276686" y="1729333"/>
                      <a:pt x="2353905" y="1826300"/>
                      <a:pt x="2440641" y="1821655"/>
                    </a:cubicBezTo>
                    <a:cubicBezTo>
                      <a:pt x="2528577" y="1816945"/>
                      <a:pt x="2593802" y="1709530"/>
                      <a:pt x="2587636" y="1580099"/>
                    </a:cubicBezTo>
                    <a:lnTo>
                      <a:pt x="2587937" y="1580078"/>
                    </a:lnTo>
                    <a:lnTo>
                      <a:pt x="2530706" y="761679"/>
                    </a:lnTo>
                    <a:close/>
                    <a:moveTo>
                      <a:pt x="1761700" y="761679"/>
                    </a:moveTo>
                    <a:cubicBezTo>
                      <a:pt x="1761699" y="1032443"/>
                      <a:pt x="1761699" y="1303208"/>
                      <a:pt x="1761698" y="1573972"/>
                    </a:cubicBezTo>
                    <a:lnTo>
                      <a:pt x="1761698" y="1582410"/>
                    </a:lnTo>
                    <a:lnTo>
                      <a:pt x="1762270" y="1582410"/>
                    </a:lnTo>
                    <a:cubicBezTo>
                      <a:pt x="1764795" y="1709590"/>
                      <a:pt x="1835062" y="1811707"/>
                      <a:pt x="1921910" y="1813122"/>
                    </a:cubicBezTo>
                    <a:cubicBezTo>
                      <a:pt x="2009960" y="1814558"/>
                      <a:pt x="2082519" y="1711955"/>
                      <a:pt x="2085398" y="1582410"/>
                    </a:cubicBezTo>
                    <a:lnTo>
                      <a:pt x="2085698" y="1582410"/>
                    </a:lnTo>
                    <a:cubicBezTo>
                      <a:pt x="2085698" y="1308834"/>
                      <a:pt x="2085698" y="1035256"/>
                      <a:pt x="2085696" y="761679"/>
                    </a:cubicBezTo>
                    <a:close/>
                    <a:moveTo>
                      <a:pt x="3411320" y="761678"/>
                    </a:moveTo>
                    <a:lnTo>
                      <a:pt x="3078803" y="761679"/>
                    </a:lnTo>
                    <a:lnTo>
                      <a:pt x="3277545" y="1622538"/>
                    </a:lnTo>
                    <a:lnTo>
                      <a:pt x="3279443" y="1630759"/>
                    </a:lnTo>
                    <a:lnTo>
                      <a:pt x="3280000" y="1630631"/>
                    </a:lnTo>
                    <a:cubicBezTo>
                      <a:pt x="3311069" y="1753983"/>
                      <a:pt x="3402507" y="1837676"/>
                      <a:pt x="3487448" y="1819520"/>
                    </a:cubicBezTo>
                    <a:cubicBezTo>
                      <a:pt x="3573564" y="1801112"/>
                      <a:pt x="3621183" y="1684815"/>
                      <a:pt x="3594846" y="1557943"/>
                    </a:cubicBezTo>
                    <a:lnTo>
                      <a:pt x="3595140" y="1557876"/>
                    </a:lnTo>
                    <a:close/>
                    <a:moveTo>
                      <a:pt x="1633002" y="761678"/>
                    </a:moveTo>
                    <a:lnTo>
                      <a:pt x="1308563" y="761679"/>
                    </a:lnTo>
                    <a:lnTo>
                      <a:pt x="1266057" y="1572672"/>
                    </a:lnTo>
                    <a:lnTo>
                      <a:pt x="1265616" y="1581099"/>
                    </a:lnTo>
                    <a:lnTo>
                      <a:pt x="1266187" y="1581128"/>
                    </a:lnTo>
                    <a:cubicBezTo>
                      <a:pt x="1262052" y="1708267"/>
                      <a:pt x="1326878" y="1813921"/>
                      <a:pt x="1413534" y="1819881"/>
                    </a:cubicBezTo>
                    <a:cubicBezTo>
                      <a:pt x="1501387" y="1825922"/>
                      <a:pt x="1579217" y="1727257"/>
                      <a:pt x="1588872" y="1598040"/>
                    </a:cubicBezTo>
                    <a:lnTo>
                      <a:pt x="1589172" y="1598055"/>
                    </a:lnTo>
                    <a:close/>
                    <a:moveTo>
                      <a:pt x="863949" y="761678"/>
                    </a:moveTo>
                    <a:lnTo>
                      <a:pt x="765078" y="1566901"/>
                    </a:lnTo>
                    <a:lnTo>
                      <a:pt x="764050" y="1575275"/>
                    </a:lnTo>
                    <a:lnTo>
                      <a:pt x="764617" y="1575345"/>
                    </a:lnTo>
                    <a:cubicBezTo>
                      <a:pt x="751624" y="1701884"/>
                      <a:pt x="808922" y="1811803"/>
                      <a:pt x="894951" y="1823794"/>
                    </a:cubicBezTo>
                    <a:cubicBezTo>
                      <a:pt x="982168" y="1835949"/>
                      <a:pt x="1066691" y="1742953"/>
                      <a:pt x="1085336" y="1614724"/>
                    </a:cubicBezTo>
                    <a:lnTo>
                      <a:pt x="1085635" y="1614761"/>
                    </a:lnTo>
                    <a:lnTo>
                      <a:pt x="1190378" y="761679"/>
                    </a:lnTo>
                    <a:close/>
                    <a:moveTo>
                      <a:pt x="295535" y="441623"/>
                    </a:moveTo>
                    <a:lnTo>
                      <a:pt x="3583899" y="441623"/>
                    </a:lnTo>
                    <a:cubicBezTo>
                      <a:pt x="3610412" y="441623"/>
                      <a:pt x="3631905" y="463116"/>
                      <a:pt x="3631905" y="489629"/>
                    </a:cubicBezTo>
                    <a:lnTo>
                      <a:pt x="3631905" y="655863"/>
                    </a:lnTo>
                    <a:lnTo>
                      <a:pt x="3884522" y="1666330"/>
                    </a:lnTo>
                    <a:cubicBezTo>
                      <a:pt x="3909974" y="1748325"/>
                      <a:pt x="3809191" y="1900953"/>
                      <a:pt x="3631905" y="1666330"/>
                    </a:cubicBezTo>
                    <a:lnTo>
                      <a:pt x="3631905" y="3970014"/>
                    </a:lnTo>
                    <a:lnTo>
                      <a:pt x="247529" y="3970014"/>
                    </a:lnTo>
                    <a:lnTo>
                      <a:pt x="247529" y="1768425"/>
                    </a:lnTo>
                    <a:cubicBezTo>
                      <a:pt x="263724" y="1795996"/>
                      <a:pt x="288366" y="1813812"/>
                      <a:pt x="317369" y="1820473"/>
                    </a:cubicBezTo>
                    <a:cubicBezTo>
                      <a:pt x="403196" y="1840184"/>
                      <a:pt x="495502" y="1754908"/>
                      <a:pt x="525251" y="1628793"/>
                    </a:cubicBezTo>
                    <a:lnTo>
                      <a:pt x="525545" y="1628855"/>
                    </a:lnTo>
                    <a:lnTo>
                      <a:pt x="709866" y="761679"/>
                    </a:lnTo>
                    <a:lnTo>
                      <a:pt x="378634" y="761679"/>
                    </a:lnTo>
                    <a:lnTo>
                      <a:pt x="210380" y="1553239"/>
                    </a:lnTo>
                    <a:lnTo>
                      <a:pt x="208625" y="1561492"/>
                    </a:lnTo>
                    <a:lnTo>
                      <a:pt x="209185" y="1561611"/>
                    </a:lnTo>
                    <a:cubicBezTo>
                      <a:pt x="202164" y="1598200"/>
                      <a:pt x="201274" y="1633895"/>
                      <a:pt x="207433" y="1666330"/>
                    </a:cubicBezTo>
                    <a:cubicBezTo>
                      <a:pt x="113985" y="1883037"/>
                      <a:pt x="-32319" y="1816968"/>
                      <a:pt x="6372" y="1666330"/>
                    </a:cubicBezTo>
                    <a:lnTo>
                      <a:pt x="249769" y="692744"/>
                    </a:lnTo>
                    <a:cubicBezTo>
                      <a:pt x="247993" y="689334"/>
                      <a:pt x="247529" y="685546"/>
                      <a:pt x="247529" y="681649"/>
                    </a:cubicBezTo>
                    <a:lnTo>
                      <a:pt x="247529" y="489629"/>
                    </a:lnTo>
                    <a:cubicBezTo>
                      <a:pt x="247529" y="463116"/>
                      <a:pt x="269022" y="441623"/>
                      <a:pt x="295535" y="441623"/>
                    </a:cubicBezTo>
                    <a:close/>
                    <a:moveTo>
                      <a:pt x="307785" y="0"/>
                    </a:moveTo>
                    <a:lnTo>
                      <a:pt x="3571649" y="0"/>
                    </a:lnTo>
                    <a:cubicBezTo>
                      <a:pt x="3604927" y="0"/>
                      <a:pt x="3631905" y="26978"/>
                      <a:pt x="3631905" y="60256"/>
                    </a:cubicBezTo>
                    <a:lnTo>
                      <a:pt x="3631905" y="301273"/>
                    </a:lnTo>
                    <a:cubicBezTo>
                      <a:pt x="3631905" y="334551"/>
                      <a:pt x="3604927" y="361529"/>
                      <a:pt x="3571649" y="361529"/>
                    </a:cubicBezTo>
                    <a:lnTo>
                      <a:pt x="307785" y="361529"/>
                    </a:lnTo>
                    <a:cubicBezTo>
                      <a:pt x="274507" y="361529"/>
                      <a:pt x="247529" y="334551"/>
                      <a:pt x="247529" y="301273"/>
                    </a:cubicBezTo>
                    <a:lnTo>
                      <a:pt x="247529" y="60256"/>
                    </a:lnTo>
                    <a:cubicBezTo>
                      <a:pt x="247529" y="26978"/>
                      <a:pt x="274507" y="0"/>
                      <a:pt x="307785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60" name="Isosceles Triangle 3">
                <a:extLst>
                  <a:ext uri="{FF2B5EF4-FFF2-40B4-BE49-F238E27FC236}">
                    <a16:creationId xmlns="" xmlns:a16="http://schemas.microsoft.com/office/drawing/2014/main" id="{45BADD43-0E28-4099-9757-8873EE55A7AB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2229245">
                <a:off x="2616513" y="2030577"/>
                <a:ext cx="359661" cy="360000"/>
              </a:xfrm>
              <a:custGeom>
                <a:avLst/>
                <a:gdLst/>
                <a:ahLst/>
                <a:cxnLst/>
                <a:rect l="l" t="t" r="r" b="b"/>
                <a:pathLst>
                  <a:path w="3935086" h="3938802">
                    <a:moveTo>
                      <a:pt x="1861742" y="3314001"/>
                    </a:moveTo>
                    <a:cubicBezTo>
                      <a:pt x="1921395" y="3314001"/>
                      <a:pt x="1969754" y="3362360"/>
                      <a:pt x="1969754" y="3422013"/>
                    </a:cubicBezTo>
                    <a:cubicBezTo>
                      <a:pt x="1969754" y="3481666"/>
                      <a:pt x="1921395" y="3530025"/>
                      <a:pt x="1861742" y="3530025"/>
                    </a:cubicBezTo>
                    <a:cubicBezTo>
                      <a:pt x="1802089" y="3530025"/>
                      <a:pt x="1753730" y="3481666"/>
                      <a:pt x="1753730" y="3422013"/>
                    </a:cubicBezTo>
                    <a:cubicBezTo>
                      <a:pt x="1753730" y="3362360"/>
                      <a:pt x="1802089" y="3314001"/>
                      <a:pt x="1861742" y="3314001"/>
                    </a:cubicBezTo>
                    <a:close/>
                    <a:moveTo>
                      <a:pt x="2097646" y="2118753"/>
                    </a:moveTo>
                    <a:lnTo>
                      <a:pt x="2097646" y="2478753"/>
                    </a:lnTo>
                    <a:lnTo>
                      <a:pt x="2457646" y="2478753"/>
                    </a:lnTo>
                    <a:lnTo>
                      <a:pt x="2457646" y="2118753"/>
                    </a:lnTo>
                    <a:close/>
                    <a:moveTo>
                      <a:pt x="1476536" y="2118753"/>
                    </a:moveTo>
                    <a:lnTo>
                      <a:pt x="1476536" y="2478753"/>
                    </a:lnTo>
                    <a:lnTo>
                      <a:pt x="1836536" y="2478753"/>
                    </a:lnTo>
                    <a:lnTo>
                      <a:pt x="1836536" y="2118753"/>
                    </a:lnTo>
                    <a:close/>
                    <a:moveTo>
                      <a:pt x="2097646" y="1539638"/>
                    </a:moveTo>
                    <a:lnTo>
                      <a:pt x="2097646" y="1899638"/>
                    </a:lnTo>
                    <a:lnTo>
                      <a:pt x="2457646" y="1899638"/>
                    </a:lnTo>
                    <a:lnTo>
                      <a:pt x="2457646" y="1539638"/>
                    </a:lnTo>
                    <a:close/>
                    <a:moveTo>
                      <a:pt x="1476536" y="1539638"/>
                    </a:moveTo>
                    <a:lnTo>
                      <a:pt x="1476536" y="1899638"/>
                    </a:lnTo>
                    <a:lnTo>
                      <a:pt x="1836536" y="1899638"/>
                    </a:lnTo>
                    <a:lnTo>
                      <a:pt x="1836536" y="1539638"/>
                    </a:lnTo>
                    <a:close/>
                    <a:moveTo>
                      <a:pt x="1989788" y="770570"/>
                    </a:moveTo>
                    <a:lnTo>
                      <a:pt x="3429788" y="1850570"/>
                    </a:lnTo>
                    <a:lnTo>
                      <a:pt x="3430108" y="1850570"/>
                    </a:lnTo>
                    <a:lnTo>
                      <a:pt x="3430108" y="3938802"/>
                    </a:lnTo>
                    <a:lnTo>
                      <a:pt x="2265771" y="3938802"/>
                    </a:lnTo>
                    <a:lnTo>
                      <a:pt x="2265771" y="2786674"/>
                    </a:lnTo>
                    <a:lnTo>
                      <a:pt x="1669844" y="2786674"/>
                    </a:lnTo>
                    <a:lnTo>
                      <a:pt x="1669844" y="3938802"/>
                    </a:lnTo>
                    <a:lnTo>
                      <a:pt x="549788" y="3938802"/>
                    </a:lnTo>
                    <a:lnTo>
                      <a:pt x="549788" y="1850570"/>
                    </a:lnTo>
                    <a:close/>
                    <a:moveTo>
                      <a:pt x="1969233" y="1003"/>
                    </a:moveTo>
                    <a:cubicBezTo>
                      <a:pt x="1995162" y="-2644"/>
                      <a:pt x="2022483" y="3601"/>
                      <a:pt x="2045048" y="20601"/>
                    </a:cubicBezTo>
                    <a:lnTo>
                      <a:pt x="3894333" y="1413834"/>
                    </a:lnTo>
                    <a:cubicBezTo>
                      <a:pt x="3939464" y="1447835"/>
                      <a:pt x="3948486" y="1511986"/>
                      <a:pt x="3914485" y="1557117"/>
                    </a:cubicBezTo>
                    <a:lnTo>
                      <a:pt x="3756006" y="1767472"/>
                    </a:lnTo>
                    <a:cubicBezTo>
                      <a:pt x="3722004" y="1812603"/>
                      <a:pt x="3657854" y="1821626"/>
                      <a:pt x="3612722" y="1787625"/>
                    </a:cubicBezTo>
                    <a:lnTo>
                      <a:pt x="1967544" y="548164"/>
                    </a:lnTo>
                    <a:lnTo>
                      <a:pt x="322364" y="1787626"/>
                    </a:lnTo>
                    <a:cubicBezTo>
                      <a:pt x="277233" y="1821627"/>
                      <a:pt x="213082" y="1812604"/>
                      <a:pt x="179080" y="1767473"/>
                    </a:cubicBezTo>
                    <a:lnTo>
                      <a:pt x="20601" y="1557118"/>
                    </a:lnTo>
                    <a:cubicBezTo>
                      <a:pt x="-13400" y="1511987"/>
                      <a:pt x="-4378" y="1447836"/>
                      <a:pt x="40754" y="1413835"/>
                    </a:cubicBezTo>
                    <a:lnTo>
                      <a:pt x="1890038" y="20602"/>
                    </a:lnTo>
                    <a:cubicBezTo>
                      <a:pt x="1912604" y="3602"/>
                      <a:pt x="1939924" y="-2643"/>
                      <a:pt x="1965854" y="1004"/>
                    </a:cubicBezTo>
                    <a:lnTo>
                      <a:pt x="1967542" y="1586"/>
                    </a:lnTo>
                    <a:cubicBezTo>
                      <a:pt x="1968071" y="1171"/>
                      <a:pt x="1968652" y="1085"/>
                      <a:pt x="1969233" y="100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37" name="Group 36">
              <a:extLst>
                <a:ext uri="{FF2B5EF4-FFF2-40B4-BE49-F238E27FC236}">
                  <a16:creationId xmlns="" xmlns:a16="http://schemas.microsoft.com/office/drawing/2014/main" id="{CAF4AA9B-2EC0-4A9F-B957-6CA53446347C}"/>
                </a:ext>
              </a:extLst>
            </p:cNvPr>
            <p:cNvGrpSpPr/>
            <p:nvPr/>
          </p:nvGrpSpPr>
          <p:grpSpPr>
            <a:xfrm rot="4990866">
              <a:off x="2464466" y="2788531"/>
              <a:ext cx="2049224" cy="852218"/>
              <a:chOff x="926950" y="1617134"/>
              <a:chExt cx="2049224" cy="852218"/>
            </a:xfrm>
          </p:grpSpPr>
          <p:sp>
            <p:nvSpPr>
              <p:cNvPr id="51" name="Rectangle 14">
                <a:extLst>
                  <a:ext uri="{FF2B5EF4-FFF2-40B4-BE49-F238E27FC236}">
                    <a16:creationId xmlns="" xmlns:a16="http://schemas.microsoft.com/office/drawing/2014/main" id="{FD9424B9-95DB-433C-A7C1-DAB60AB74522}"/>
                  </a:ext>
                </a:extLst>
              </p:cNvPr>
              <p:cNvSpPr/>
              <p:nvPr/>
            </p:nvSpPr>
            <p:spPr>
              <a:xfrm rot="19949266">
                <a:off x="1199615" y="1717912"/>
                <a:ext cx="531261" cy="531261"/>
              </a:xfrm>
              <a:custGeom>
                <a:avLst/>
                <a:gdLst/>
                <a:ahLst/>
                <a:cxnLst/>
                <a:rect l="l" t="t" r="r" b="b"/>
                <a:pathLst>
                  <a:path w="3942192" h="3931865">
                    <a:moveTo>
                      <a:pt x="2826148" y="3448804"/>
                    </a:moveTo>
                    <a:lnTo>
                      <a:pt x="2826148" y="3556804"/>
                    </a:lnTo>
                    <a:lnTo>
                      <a:pt x="3042148" y="3556804"/>
                    </a:lnTo>
                    <a:lnTo>
                      <a:pt x="3042148" y="3448804"/>
                    </a:lnTo>
                    <a:close/>
                    <a:moveTo>
                      <a:pt x="890988" y="3448804"/>
                    </a:moveTo>
                    <a:lnTo>
                      <a:pt x="890988" y="3556804"/>
                    </a:lnTo>
                    <a:lnTo>
                      <a:pt x="1106988" y="3556804"/>
                    </a:lnTo>
                    <a:lnTo>
                      <a:pt x="1106988" y="3448804"/>
                    </a:lnTo>
                    <a:close/>
                    <a:moveTo>
                      <a:pt x="3528192" y="3439467"/>
                    </a:moveTo>
                    <a:lnTo>
                      <a:pt x="3528192" y="3547467"/>
                    </a:lnTo>
                    <a:lnTo>
                      <a:pt x="3744192" y="3547467"/>
                    </a:lnTo>
                    <a:lnTo>
                      <a:pt x="3744192" y="3439467"/>
                    </a:lnTo>
                    <a:close/>
                    <a:moveTo>
                      <a:pt x="198000" y="3439467"/>
                    </a:moveTo>
                    <a:lnTo>
                      <a:pt x="198000" y="3547467"/>
                    </a:lnTo>
                    <a:lnTo>
                      <a:pt x="414000" y="3547467"/>
                    </a:lnTo>
                    <a:lnTo>
                      <a:pt x="414000" y="3439467"/>
                    </a:lnTo>
                    <a:close/>
                    <a:moveTo>
                      <a:pt x="2826148" y="3206154"/>
                    </a:moveTo>
                    <a:lnTo>
                      <a:pt x="2826148" y="3314154"/>
                    </a:lnTo>
                    <a:lnTo>
                      <a:pt x="3042148" y="3314154"/>
                    </a:lnTo>
                    <a:lnTo>
                      <a:pt x="3042148" y="3206154"/>
                    </a:lnTo>
                    <a:close/>
                    <a:moveTo>
                      <a:pt x="890988" y="3206154"/>
                    </a:moveTo>
                    <a:lnTo>
                      <a:pt x="890988" y="3314154"/>
                    </a:lnTo>
                    <a:lnTo>
                      <a:pt x="1106988" y="3314154"/>
                    </a:lnTo>
                    <a:lnTo>
                      <a:pt x="1106988" y="3206154"/>
                    </a:lnTo>
                    <a:close/>
                    <a:moveTo>
                      <a:pt x="3528192" y="3196817"/>
                    </a:moveTo>
                    <a:lnTo>
                      <a:pt x="3528192" y="3304817"/>
                    </a:lnTo>
                    <a:lnTo>
                      <a:pt x="3744192" y="3304817"/>
                    </a:lnTo>
                    <a:lnTo>
                      <a:pt x="3744192" y="3196817"/>
                    </a:lnTo>
                    <a:close/>
                    <a:moveTo>
                      <a:pt x="198000" y="3196817"/>
                    </a:moveTo>
                    <a:lnTo>
                      <a:pt x="198000" y="3304817"/>
                    </a:lnTo>
                    <a:lnTo>
                      <a:pt x="414000" y="3304817"/>
                    </a:lnTo>
                    <a:lnTo>
                      <a:pt x="414000" y="3196817"/>
                    </a:lnTo>
                    <a:close/>
                    <a:moveTo>
                      <a:pt x="2070064" y="3046635"/>
                    </a:moveTo>
                    <a:lnTo>
                      <a:pt x="2070064" y="3154635"/>
                    </a:lnTo>
                    <a:lnTo>
                      <a:pt x="2286064" y="3154635"/>
                    </a:lnTo>
                    <a:lnTo>
                      <a:pt x="2286064" y="3046635"/>
                    </a:lnTo>
                    <a:close/>
                    <a:moveTo>
                      <a:pt x="1638016" y="3037298"/>
                    </a:moveTo>
                    <a:lnTo>
                      <a:pt x="1638016" y="3145298"/>
                    </a:lnTo>
                    <a:lnTo>
                      <a:pt x="1854016" y="3145298"/>
                    </a:lnTo>
                    <a:lnTo>
                      <a:pt x="1854016" y="3037298"/>
                    </a:lnTo>
                    <a:close/>
                    <a:moveTo>
                      <a:pt x="2826148" y="2963504"/>
                    </a:moveTo>
                    <a:lnTo>
                      <a:pt x="2826148" y="3071504"/>
                    </a:lnTo>
                    <a:lnTo>
                      <a:pt x="3042148" y="3071504"/>
                    </a:lnTo>
                    <a:lnTo>
                      <a:pt x="3042148" y="2963504"/>
                    </a:lnTo>
                    <a:close/>
                    <a:moveTo>
                      <a:pt x="890988" y="2963504"/>
                    </a:moveTo>
                    <a:lnTo>
                      <a:pt x="890988" y="3071504"/>
                    </a:lnTo>
                    <a:lnTo>
                      <a:pt x="1106988" y="3071504"/>
                    </a:lnTo>
                    <a:lnTo>
                      <a:pt x="1106988" y="2963504"/>
                    </a:lnTo>
                    <a:close/>
                    <a:moveTo>
                      <a:pt x="3528192" y="2954167"/>
                    </a:moveTo>
                    <a:lnTo>
                      <a:pt x="3528192" y="3062167"/>
                    </a:lnTo>
                    <a:lnTo>
                      <a:pt x="3744192" y="3062167"/>
                    </a:lnTo>
                    <a:lnTo>
                      <a:pt x="3744192" y="2954167"/>
                    </a:lnTo>
                    <a:close/>
                    <a:moveTo>
                      <a:pt x="198000" y="2954167"/>
                    </a:moveTo>
                    <a:lnTo>
                      <a:pt x="198000" y="3062167"/>
                    </a:lnTo>
                    <a:lnTo>
                      <a:pt x="414000" y="3062167"/>
                    </a:lnTo>
                    <a:lnTo>
                      <a:pt x="414000" y="2954167"/>
                    </a:lnTo>
                    <a:close/>
                    <a:moveTo>
                      <a:pt x="2070064" y="2803981"/>
                    </a:moveTo>
                    <a:lnTo>
                      <a:pt x="2070064" y="2911981"/>
                    </a:lnTo>
                    <a:lnTo>
                      <a:pt x="2286064" y="2911981"/>
                    </a:lnTo>
                    <a:lnTo>
                      <a:pt x="2286064" y="2803981"/>
                    </a:lnTo>
                    <a:close/>
                    <a:moveTo>
                      <a:pt x="1638016" y="2794644"/>
                    </a:moveTo>
                    <a:lnTo>
                      <a:pt x="1638016" y="2902644"/>
                    </a:lnTo>
                    <a:lnTo>
                      <a:pt x="1854016" y="2902644"/>
                    </a:lnTo>
                    <a:lnTo>
                      <a:pt x="1854016" y="2794644"/>
                    </a:lnTo>
                    <a:close/>
                    <a:moveTo>
                      <a:pt x="2826148" y="2720854"/>
                    </a:moveTo>
                    <a:lnTo>
                      <a:pt x="2826148" y="2828854"/>
                    </a:lnTo>
                    <a:lnTo>
                      <a:pt x="3042148" y="2828854"/>
                    </a:lnTo>
                    <a:lnTo>
                      <a:pt x="3042148" y="2720854"/>
                    </a:lnTo>
                    <a:close/>
                    <a:moveTo>
                      <a:pt x="890988" y="2720854"/>
                    </a:moveTo>
                    <a:lnTo>
                      <a:pt x="890988" y="2828854"/>
                    </a:lnTo>
                    <a:lnTo>
                      <a:pt x="1106988" y="2828854"/>
                    </a:lnTo>
                    <a:lnTo>
                      <a:pt x="1106988" y="2720854"/>
                    </a:lnTo>
                    <a:close/>
                    <a:moveTo>
                      <a:pt x="3528192" y="2711517"/>
                    </a:moveTo>
                    <a:lnTo>
                      <a:pt x="3528192" y="2819517"/>
                    </a:lnTo>
                    <a:lnTo>
                      <a:pt x="3744192" y="2819517"/>
                    </a:lnTo>
                    <a:lnTo>
                      <a:pt x="3744192" y="2711517"/>
                    </a:lnTo>
                    <a:close/>
                    <a:moveTo>
                      <a:pt x="198000" y="2711517"/>
                    </a:moveTo>
                    <a:lnTo>
                      <a:pt x="198000" y="2819517"/>
                    </a:lnTo>
                    <a:lnTo>
                      <a:pt x="414000" y="2819517"/>
                    </a:lnTo>
                    <a:lnTo>
                      <a:pt x="414000" y="2711517"/>
                    </a:lnTo>
                    <a:close/>
                    <a:moveTo>
                      <a:pt x="2070064" y="2561331"/>
                    </a:moveTo>
                    <a:lnTo>
                      <a:pt x="2070064" y="2669331"/>
                    </a:lnTo>
                    <a:lnTo>
                      <a:pt x="2286064" y="2669331"/>
                    </a:lnTo>
                    <a:lnTo>
                      <a:pt x="2286064" y="2561331"/>
                    </a:lnTo>
                    <a:close/>
                    <a:moveTo>
                      <a:pt x="1638016" y="2551994"/>
                    </a:moveTo>
                    <a:lnTo>
                      <a:pt x="1638016" y="2659994"/>
                    </a:lnTo>
                    <a:lnTo>
                      <a:pt x="1854016" y="2659994"/>
                    </a:lnTo>
                    <a:lnTo>
                      <a:pt x="1854016" y="2551994"/>
                    </a:lnTo>
                    <a:close/>
                    <a:moveTo>
                      <a:pt x="2826148" y="2478204"/>
                    </a:moveTo>
                    <a:lnTo>
                      <a:pt x="2826148" y="2586204"/>
                    </a:lnTo>
                    <a:lnTo>
                      <a:pt x="3042148" y="2586204"/>
                    </a:lnTo>
                    <a:lnTo>
                      <a:pt x="3042148" y="2478204"/>
                    </a:lnTo>
                    <a:close/>
                    <a:moveTo>
                      <a:pt x="890988" y="2478204"/>
                    </a:moveTo>
                    <a:lnTo>
                      <a:pt x="890988" y="2586204"/>
                    </a:lnTo>
                    <a:lnTo>
                      <a:pt x="1106988" y="2586204"/>
                    </a:lnTo>
                    <a:lnTo>
                      <a:pt x="1106988" y="2478204"/>
                    </a:lnTo>
                    <a:close/>
                    <a:moveTo>
                      <a:pt x="3528192" y="2468867"/>
                    </a:moveTo>
                    <a:lnTo>
                      <a:pt x="3528192" y="2576867"/>
                    </a:lnTo>
                    <a:lnTo>
                      <a:pt x="3744192" y="2576867"/>
                    </a:lnTo>
                    <a:lnTo>
                      <a:pt x="3744192" y="2468867"/>
                    </a:lnTo>
                    <a:close/>
                    <a:moveTo>
                      <a:pt x="198000" y="2468867"/>
                    </a:moveTo>
                    <a:lnTo>
                      <a:pt x="198000" y="2576867"/>
                    </a:lnTo>
                    <a:lnTo>
                      <a:pt x="414000" y="2576867"/>
                    </a:lnTo>
                    <a:lnTo>
                      <a:pt x="414000" y="2468867"/>
                    </a:lnTo>
                    <a:close/>
                    <a:moveTo>
                      <a:pt x="2070064" y="2318681"/>
                    </a:moveTo>
                    <a:lnTo>
                      <a:pt x="2070064" y="2426681"/>
                    </a:lnTo>
                    <a:lnTo>
                      <a:pt x="2286064" y="2426681"/>
                    </a:lnTo>
                    <a:lnTo>
                      <a:pt x="2286064" y="2318681"/>
                    </a:lnTo>
                    <a:close/>
                    <a:moveTo>
                      <a:pt x="1638016" y="2309344"/>
                    </a:moveTo>
                    <a:lnTo>
                      <a:pt x="1638016" y="2417344"/>
                    </a:lnTo>
                    <a:lnTo>
                      <a:pt x="1854016" y="2417344"/>
                    </a:lnTo>
                    <a:lnTo>
                      <a:pt x="1854016" y="2309344"/>
                    </a:lnTo>
                    <a:close/>
                    <a:moveTo>
                      <a:pt x="2826148" y="2235554"/>
                    </a:moveTo>
                    <a:lnTo>
                      <a:pt x="2826148" y="2343554"/>
                    </a:lnTo>
                    <a:lnTo>
                      <a:pt x="3042148" y="2343554"/>
                    </a:lnTo>
                    <a:lnTo>
                      <a:pt x="3042148" y="2235554"/>
                    </a:lnTo>
                    <a:close/>
                    <a:moveTo>
                      <a:pt x="890988" y="2235554"/>
                    </a:moveTo>
                    <a:lnTo>
                      <a:pt x="890988" y="2343554"/>
                    </a:lnTo>
                    <a:lnTo>
                      <a:pt x="1106988" y="2343554"/>
                    </a:lnTo>
                    <a:lnTo>
                      <a:pt x="1106988" y="2235554"/>
                    </a:lnTo>
                    <a:close/>
                    <a:moveTo>
                      <a:pt x="3528192" y="2226217"/>
                    </a:moveTo>
                    <a:lnTo>
                      <a:pt x="3528192" y="2334217"/>
                    </a:lnTo>
                    <a:lnTo>
                      <a:pt x="3744192" y="2334217"/>
                    </a:lnTo>
                    <a:lnTo>
                      <a:pt x="3744192" y="2226217"/>
                    </a:lnTo>
                    <a:close/>
                    <a:moveTo>
                      <a:pt x="198000" y="2226217"/>
                    </a:moveTo>
                    <a:lnTo>
                      <a:pt x="198000" y="2334217"/>
                    </a:lnTo>
                    <a:lnTo>
                      <a:pt x="414000" y="2334217"/>
                    </a:lnTo>
                    <a:lnTo>
                      <a:pt x="414000" y="2226217"/>
                    </a:lnTo>
                    <a:close/>
                    <a:moveTo>
                      <a:pt x="2070064" y="2076031"/>
                    </a:moveTo>
                    <a:lnTo>
                      <a:pt x="2070064" y="2184031"/>
                    </a:lnTo>
                    <a:lnTo>
                      <a:pt x="2286064" y="2184031"/>
                    </a:lnTo>
                    <a:lnTo>
                      <a:pt x="2286064" y="2076031"/>
                    </a:lnTo>
                    <a:close/>
                    <a:moveTo>
                      <a:pt x="1638016" y="2066694"/>
                    </a:moveTo>
                    <a:lnTo>
                      <a:pt x="1638016" y="2174694"/>
                    </a:lnTo>
                    <a:lnTo>
                      <a:pt x="1854016" y="2174694"/>
                    </a:lnTo>
                    <a:lnTo>
                      <a:pt x="1854016" y="2066694"/>
                    </a:lnTo>
                    <a:close/>
                    <a:moveTo>
                      <a:pt x="2826148" y="1992904"/>
                    </a:moveTo>
                    <a:lnTo>
                      <a:pt x="2826148" y="2100904"/>
                    </a:lnTo>
                    <a:lnTo>
                      <a:pt x="3042148" y="2100904"/>
                    </a:lnTo>
                    <a:lnTo>
                      <a:pt x="3042148" y="1992904"/>
                    </a:lnTo>
                    <a:close/>
                    <a:moveTo>
                      <a:pt x="890988" y="1992904"/>
                    </a:moveTo>
                    <a:lnTo>
                      <a:pt x="890988" y="2100904"/>
                    </a:lnTo>
                    <a:lnTo>
                      <a:pt x="1106988" y="2100904"/>
                    </a:lnTo>
                    <a:lnTo>
                      <a:pt x="1106988" y="1992904"/>
                    </a:lnTo>
                    <a:close/>
                    <a:moveTo>
                      <a:pt x="3528192" y="1983567"/>
                    </a:moveTo>
                    <a:lnTo>
                      <a:pt x="3528192" y="2091567"/>
                    </a:lnTo>
                    <a:lnTo>
                      <a:pt x="3744192" y="2091567"/>
                    </a:lnTo>
                    <a:lnTo>
                      <a:pt x="3744192" y="1983567"/>
                    </a:lnTo>
                    <a:close/>
                    <a:moveTo>
                      <a:pt x="198000" y="1983567"/>
                    </a:moveTo>
                    <a:lnTo>
                      <a:pt x="198000" y="2091567"/>
                    </a:lnTo>
                    <a:lnTo>
                      <a:pt x="414000" y="2091567"/>
                    </a:lnTo>
                    <a:lnTo>
                      <a:pt x="414000" y="1983567"/>
                    </a:lnTo>
                    <a:close/>
                    <a:moveTo>
                      <a:pt x="2070064" y="1833381"/>
                    </a:moveTo>
                    <a:lnTo>
                      <a:pt x="2070064" y="1941381"/>
                    </a:lnTo>
                    <a:lnTo>
                      <a:pt x="2286064" y="1941381"/>
                    </a:lnTo>
                    <a:lnTo>
                      <a:pt x="2286064" y="1833381"/>
                    </a:lnTo>
                    <a:close/>
                    <a:moveTo>
                      <a:pt x="1638016" y="1824044"/>
                    </a:moveTo>
                    <a:lnTo>
                      <a:pt x="1638016" y="1932044"/>
                    </a:lnTo>
                    <a:lnTo>
                      <a:pt x="1854016" y="1932044"/>
                    </a:lnTo>
                    <a:lnTo>
                      <a:pt x="1854016" y="1824044"/>
                    </a:lnTo>
                    <a:close/>
                    <a:moveTo>
                      <a:pt x="2826148" y="1750254"/>
                    </a:moveTo>
                    <a:lnTo>
                      <a:pt x="2826148" y="1858254"/>
                    </a:lnTo>
                    <a:lnTo>
                      <a:pt x="3042148" y="1858254"/>
                    </a:lnTo>
                    <a:lnTo>
                      <a:pt x="3042148" y="1750254"/>
                    </a:lnTo>
                    <a:close/>
                    <a:moveTo>
                      <a:pt x="890988" y="1750254"/>
                    </a:moveTo>
                    <a:lnTo>
                      <a:pt x="890988" y="1858254"/>
                    </a:lnTo>
                    <a:lnTo>
                      <a:pt x="1106988" y="1858254"/>
                    </a:lnTo>
                    <a:lnTo>
                      <a:pt x="1106988" y="1750254"/>
                    </a:lnTo>
                    <a:close/>
                    <a:moveTo>
                      <a:pt x="3528192" y="1740917"/>
                    </a:moveTo>
                    <a:lnTo>
                      <a:pt x="3528192" y="1848917"/>
                    </a:lnTo>
                    <a:lnTo>
                      <a:pt x="3744192" y="1848917"/>
                    </a:lnTo>
                    <a:lnTo>
                      <a:pt x="3744192" y="1740917"/>
                    </a:lnTo>
                    <a:close/>
                    <a:moveTo>
                      <a:pt x="198000" y="1740917"/>
                    </a:moveTo>
                    <a:lnTo>
                      <a:pt x="198000" y="1848917"/>
                    </a:lnTo>
                    <a:lnTo>
                      <a:pt x="414000" y="1848917"/>
                    </a:lnTo>
                    <a:lnTo>
                      <a:pt x="414000" y="1740917"/>
                    </a:lnTo>
                    <a:close/>
                    <a:moveTo>
                      <a:pt x="2070064" y="1590731"/>
                    </a:moveTo>
                    <a:lnTo>
                      <a:pt x="2070064" y="1698731"/>
                    </a:lnTo>
                    <a:lnTo>
                      <a:pt x="2286064" y="1698731"/>
                    </a:lnTo>
                    <a:lnTo>
                      <a:pt x="2286064" y="1590731"/>
                    </a:lnTo>
                    <a:close/>
                    <a:moveTo>
                      <a:pt x="1638016" y="1581394"/>
                    </a:moveTo>
                    <a:lnTo>
                      <a:pt x="1638016" y="1689394"/>
                    </a:lnTo>
                    <a:lnTo>
                      <a:pt x="1854016" y="1689394"/>
                    </a:lnTo>
                    <a:lnTo>
                      <a:pt x="1854016" y="1581394"/>
                    </a:lnTo>
                    <a:close/>
                    <a:moveTo>
                      <a:pt x="3330192" y="1507604"/>
                    </a:moveTo>
                    <a:lnTo>
                      <a:pt x="3942192" y="1507604"/>
                    </a:lnTo>
                    <a:lnTo>
                      <a:pt x="3942192" y="3931865"/>
                    </a:lnTo>
                    <a:lnTo>
                      <a:pt x="3330192" y="3931865"/>
                    </a:lnTo>
                    <a:close/>
                    <a:moveTo>
                      <a:pt x="2826148" y="1507604"/>
                    </a:moveTo>
                    <a:lnTo>
                      <a:pt x="2826148" y="1615604"/>
                    </a:lnTo>
                    <a:lnTo>
                      <a:pt x="3042148" y="1615604"/>
                    </a:lnTo>
                    <a:lnTo>
                      <a:pt x="3042148" y="1507604"/>
                    </a:lnTo>
                    <a:close/>
                    <a:moveTo>
                      <a:pt x="890988" y="1507604"/>
                    </a:moveTo>
                    <a:lnTo>
                      <a:pt x="890988" y="1615604"/>
                    </a:lnTo>
                    <a:lnTo>
                      <a:pt x="1106988" y="1615604"/>
                    </a:lnTo>
                    <a:lnTo>
                      <a:pt x="1106988" y="1507604"/>
                    </a:lnTo>
                    <a:close/>
                    <a:moveTo>
                      <a:pt x="0" y="1507604"/>
                    </a:moveTo>
                    <a:lnTo>
                      <a:pt x="612000" y="1507604"/>
                    </a:lnTo>
                    <a:lnTo>
                      <a:pt x="612000" y="3931865"/>
                    </a:lnTo>
                    <a:lnTo>
                      <a:pt x="0" y="3931865"/>
                    </a:lnTo>
                    <a:close/>
                    <a:moveTo>
                      <a:pt x="2070064" y="1348081"/>
                    </a:moveTo>
                    <a:lnTo>
                      <a:pt x="2070064" y="1456081"/>
                    </a:lnTo>
                    <a:lnTo>
                      <a:pt x="2286064" y="1456081"/>
                    </a:lnTo>
                    <a:lnTo>
                      <a:pt x="2286064" y="1348081"/>
                    </a:lnTo>
                    <a:close/>
                    <a:moveTo>
                      <a:pt x="1638016" y="1338744"/>
                    </a:moveTo>
                    <a:lnTo>
                      <a:pt x="1638016" y="1446744"/>
                    </a:lnTo>
                    <a:lnTo>
                      <a:pt x="1854016" y="1446744"/>
                    </a:lnTo>
                    <a:lnTo>
                      <a:pt x="1854016" y="1338744"/>
                    </a:lnTo>
                    <a:close/>
                    <a:moveTo>
                      <a:pt x="2628148" y="1267865"/>
                    </a:moveTo>
                    <a:lnTo>
                      <a:pt x="3240148" y="1267865"/>
                    </a:lnTo>
                    <a:lnTo>
                      <a:pt x="3240148" y="3931865"/>
                    </a:lnTo>
                    <a:lnTo>
                      <a:pt x="2628148" y="3931865"/>
                    </a:lnTo>
                    <a:close/>
                    <a:moveTo>
                      <a:pt x="692988" y="1267865"/>
                    </a:moveTo>
                    <a:lnTo>
                      <a:pt x="1304988" y="1267865"/>
                    </a:lnTo>
                    <a:lnTo>
                      <a:pt x="1304988" y="3931865"/>
                    </a:lnTo>
                    <a:lnTo>
                      <a:pt x="692988" y="3931865"/>
                    </a:lnTo>
                    <a:close/>
                    <a:moveTo>
                      <a:pt x="2070064" y="1105431"/>
                    </a:moveTo>
                    <a:lnTo>
                      <a:pt x="2070064" y="1213431"/>
                    </a:lnTo>
                    <a:lnTo>
                      <a:pt x="2286064" y="1213431"/>
                    </a:lnTo>
                    <a:lnTo>
                      <a:pt x="2286064" y="1105431"/>
                    </a:lnTo>
                    <a:close/>
                    <a:moveTo>
                      <a:pt x="1638016" y="1096094"/>
                    </a:moveTo>
                    <a:lnTo>
                      <a:pt x="1638016" y="1204094"/>
                    </a:lnTo>
                    <a:lnTo>
                      <a:pt x="1854016" y="1204094"/>
                    </a:lnTo>
                    <a:lnTo>
                      <a:pt x="1854016" y="1096094"/>
                    </a:lnTo>
                    <a:close/>
                    <a:moveTo>
                      <a:pt x="2070064" y="862781"/>
                    </a:moveTo>
                    <a:lnTo>
                      <a:pt x="2070064" y="970781"/>
                    </a:lnTo>
                    <a:lnTo>
                      <a:pt x="2286064" y="970781"/>
                    </a:lnTo>
                    <a:lnTo>
                      <a:pt x="2286064" y="862781"/>
                    </a:lnTo>
                    <a:close/>
                    <a:moveTo>
                      <a:pt x="1638016" y="853444"/>
                    </a:moveTo>
                    <a:lnTo>
                      <a:pt x="1638016" y="961444"/>
                    </a:lnTo>
                    <a:lnTo>
                      <a:pt x="1854016" y="961444"/>
                    </a:lnTo>
                    <a:lnTo>
                      <a:pt x="1854016" y="853444"/>
                    </a:lnTo>
                    <a:close/>
                    <a:moveTo>
                      <a:pt x="1883174" y="0"/>
                    </a:moveTo>
                    <a:lnTo>
                      <a:pt x="2040907" y="0"/>
                    </a:lnTo>
                    <a:lnTo>
                      <a:pt x="2040907" y="355600"/>
                    </a:lnTo>
                    <a:lnTo>
                      <a:pt x="2178064" y="355600"/>
                    </a:lnTo>
                    <a:lnTo>
                      <a:pt x="2178064" y="596007"/>
                    </a:lnTo>
                    <a:lnTo>
                      <a:pt x="2538104" y="596007"/>
                    </a:lnTo>
                    <a:lnTo>
                      <a:pt x="2538104" y="3931865"/>
                    </a:lnTo>
                    <a:lnTo>
                      <a:pt x="2142040" y="3931865"/>
                    </a:lnTo>
                    <a:lnTo>
                      <a:pt x="2142040" y="3291036"/>
                    </a:lnTo>
                    <a:lnTo>
                      <a:pt x="1782040" y="3291036"/>
                    </a:lnTo>
                    <a:lnTo>
                      <a:pt x="1782040" y="3931865"/>
                    </a:lnTo>
                    <a:lnTo>
                      <a:pt x="1385976" y="3931865"/>
                    </a:lnTo>
                    <a:lnTo>
                      <a:pt x="1385976" y="596007"/>
                    </a:lnTo>
                    <a:lnTo>
                      <a:pt x="1746016" y="596007"/>
                    </a:lnTo>
                    <a:lnTo>
                      <a:pt x="1746016" y="355600"/>
                    </a:lnTo>
                    <a:lnTo>
                      <a:pt x="1883174" y="35560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52" name="Right Triangle 13">
                <a:extLst>
                  <a:ext uri="{FF2B5EF4-FFF2-40B4-BE49-F238E27FC236}">
                    <a16:creationId xmlns="" xmlns:a16="http://schemas.microsoft.com/office/drawing/2014/main" id="{5C7DC8C4-C3BE-44E5-A62F-B72B24361D91}"/>
                  </a:ext>
                </a:extLst>
              </p:cNvPr>
              <p:cNvSpPr/>
              <p:nvPr/>
            </p:nvSpPr>
            <p:spPr>
              <a:xfrm>
                <a:off x="1823542" y="1617134"/>
                <a:ext cx="504056" cy="504056"/>
              </a:xfrm>
              <a:custGeom>
                <a:avLst/>
                <a:gdLst/>
                <a:ahLst/>
                <a:cxnLst/>
                <a:rect l="l" t="t" r="r" b="b"/>
                <a:pathLst>
                  <a:path w="3888432" h="3921971">
                    <a:moveTo>
                      <a:pt x="3379043" y="3254688"/>
                    </a:moveTo>
                    <a:lnTo>
                      <a:pt x="3379043" y="3462328"/>
                    </a:lnTo>
                    <a:lnTo>
                      <a:pt x="3628183" y="3462328"/>
                    </a:lnTo>
                    <a:lnTo>
                      <a:pt x="3628183" y="3254688"/>
                    </a:lnTo>
                    <a:close/>
                    <a:moveTo>
                      <a:pt x="2945132" y="3254688"/>
                    </a:moveTo>
                    <a:lnTo>
                      <a:pt x="2945132" y="3462328"/>
                    </a:lnTo>
                    <a:lnTo>
                      <a:pt x="3194272" y="3462328"/>
                    </a:lnTo>
                    <a:lnTo>
                      <a:pt x="3194272" y="3254688"/>
                    </a:lnTo>
                    <a:close/>
                    <a:moveTo>
                      <a:pt x="2514947" y="3254688"/>
                    </a:moveTo>
                    <a:lnTo>
                      <a:pt x="2514947" y="3462328"/>
                    </a:lnTo>
                    <a:lnTo>
                      <a:pt x="2764087" y="3462328"/>
                    </a:lnTo>
                    <a:lnTo>
                      <a:pt x="2764087" y="3254688"/>
                    </a:lnTo>
                    <a:close/>
                    <a:moveTo>
                      <a:pt x="3379043" y="2864535"/>
                    </a:moveTo>
                    <a:lnTo>
                      <a:pt x="3379043" y="3072175"/>
                    </a:lnTo>
                    <a:lnTo>
                      <a:pt x="3628183" y="3072175"/>
                    </a:lnTo>
                    <a:lnTo>
                      <a:pt x="3628183" y="2864535"/>
                    </a:lnTo>
                    <a:close/>
                    <a:moveTo>
                      <a:pt x="2945132" y="2864535"/>
                    </a:moveTo>
                    <a:lnTo>
                      <a:pt x="2945132" y="3072175"/>
                    </a:lnTo>
                    <a:lnTo>
                      <a:pt x="3194272" y="3072175"/>
                    </a:lnTo>
                    <a:lnTo>
                      <a:pt x="3194272" y="2864535"/>
                    </a:lnTo>
                    <a:close/>
                    <a:moveTo>
                      <a:pt x="2514947" y="2864535"/>
                    </a:moveTo>
                    <a:lnTo>
                      <a:pt x="2514947" y="3072175"/>
                    </a:lnTo>
                    <a:lnTo>
                      <a:pt x="2764087" y="3072175"/>
                    </a:lnTo>
                    <a:lnTo>
                      <a:pt x="2764087" y="2864535"/>
                    </a:lnTo>
                    <a:close/>
                    <a:moveTo>
                      <a:pt x="1945832" y="2577619"/>
                    </a:moveTo>
                    <a:lnTo>
                      <a:pt x="1945832" y="2937659"/>
                    </a:lnTo>
                    <a:lnTo>
                      <a:pt x="2124754" y="2937659"/>
                    </a:lnTo>
                    <a:lnTo>
                      <a:pt x="2124754" y="2577619"/>
                    </a:lnTo>
                    <a:close/>
                    <a:moveTo>
                      <a:pt x="1531681" y="2577619"/>
                    </a:moveTo>
                    <a:lnTo>
                      <a:pt x="1531681" y="2937659"/>
                    </a:lnTo>
                    <a:lnTo>
                      <a:pt x="1710603" y="2937659"/>
                    </a:lnTo>
                    <a:lnTo>
                      <a:pt x="1710603" y="2577619"/>
                    </a:lnTo>
                    <a:close/>
                    <a:moveTo>
                      <a:pt x="1117528" y="2577619"/>
                    </a:moveTo>
                    <a:lnTo>
                      <a:pt x="1117528" y="2937659"/>
                    </a:lnTo>
                    <a:lnTo>
                      <a:pt x="1296450" y="2937659"/>
                    </a:lnTo>
                    <a:lnTo>
                      <a:pt x="1296450" y="2577619"/>
                    </a:lnTo>
                    <a:close/>
                    <a:moveTo>
                      <a:pt x="703375" y="2577619"/>
                    </a:moveTo>
                    <a:lnTo>
                      <a:pt x="703375" y="2937659"/>
                    </a:lnTo>
                    <a:lnTo>
                      <a:pt x="882297" y="2937659"/>
                    </a:lnTo>
                    <a:lnTo>
                      <a:pt x="882297" y="2577619"/>
                    </a:lnTo>
                    <a:close/>
                    <a:moveTo>
                      <a:pt x="289222" y="2577619"/>
                    </a:moveTo>
                    <a:lnTo>
                      <a:pt x="289222" y="2937659"/>
                    </a:lnTo>
                    <a:lnTo>
                      <a:pt x="468144" y="2937659"/>
                    </a:lnTo>
                    <a:lnTo>
                      <a:pt x="468144" y="2577619"/>
                    </a:lnTo>
                    <a:close/>
                    <a:moveTo>
                      <a:pt x="3379043" y="2474382"/>
                    </a:moveTo>
                    <a:lnTo>
                      <a:pt x="3379043" y="2682022"/>
                    </a:lnTo>
                    <a:lnTo>
                      <a:pt x="3628183" y="2682022"/>
                    </a:lnTo>
                    <a:lnTo>
                      <a:pt x="3628183" y="2474382"/>
                    </a:lnTo>
                    <a:close/>
                    <a:moveTo>
                      <a:pt x="2945132" y="2474382"/>
                    </a:moveTo>
                    <a:lnTo>
                      <a:pt x="2945132" y="2682022"/>
                    </a:lnTo>
                    <a:lnTo>
                      <a:pt x="3194272" y="2682022"/>
                    </a:lnTo>
                    <a:lnTo>
                      <a:pt x="3194272" y="2474382"/>
                    </a:lnTo>
                    <a:close/>
                    <a:moveTo>
                      <a:pt x="2514947" y="2474382"/>
                    </a:moveTo>
                    <a:lnTo>
                      <a:pt x="2514947" y="2682022"/>
                    </a:lnTo>
                    <a:lnTo>
                      <a:pt x="2764087" y="2682022"/>
                    </a:lnTo>
                    <a:lnTo>
                      <a:pt x="2764087" y="2474382"/>
                    </a:lnTo>
                    <a:close/>
                    <a:moveTo>
                      <a:pt x="3379043" y="2084229"/>
                    </a:moveTo>
                    <a:lnTo>
                      <a:pt x="3379043" y="2291869"/>
                    </a:lnTo>
                    <a:lnTo>
                      <a:pt x="3628183" y="2291869"/>
                    </a:lnTo>
                    <a:lnTo>
                      <a:pt x="3628183" y="2084229"/>
                    </a:lnTo>
                    <a:close/>
                    <a:moveTo>
                      <a:pt x="2945132" y="2084229"/>
                    </a:moveTo>
                    <a:lnTo>
                      <a:pt x="2945132" y="2291869"/>
                    </a:lnTo>
                    <a:lnTo>
                      <a:pt x="3194272" y="2291869"/>
                    </a:lnTo>
                    <a:lnTo>
                      <a:pt x="3194272" y="2084229"/>
                    </a:lnTo>
                    <a:close/>
                    <a:moveTo>
                      <a:pt x="2514947" y="2084229"/>
                    </a:moveTo>
                    <a:lnTo>
                      <a:pt x="2514947" y="2291869"/>
                    </a:lnTo>
                    <a:lnTo>
                      <a:pt x="2764087" y="2291869"/>
                    </a:lnTo>
                    <a:lnTo>
                      <a:pt x="2764087" y="2084229"/>
                    </a:lnTo>
                    <a:close/>
                    <a:moveTo>
                      <a:pt x="2124144" y="1714020"/>
                    </a:moveTo>
                    <a:lnTo>
                      <a:pt x="2124144" y="2164020"/>
                    </a:lnTo>
                    <a:lnTo>
                      <a:pt x="1296144" y="2164020"/>
                    </a:lnTo>
                    <a:close/>
                    <a:moveTo>
                      <a:pt x="197090" y="609603"/>
                    </a:moveTo>
                    <a:lnTo>
                      <a:pt x="525322" y="609603"/>
                    </a:lnTo>
                    <a:lnTo>
                      <a:pt x="584058" y="2101023"/>
                    </a:lnTo>
                    <a:lnTo>
                      <a:pt x="1296144" y="1714020"/>
                    </a:lnTo>
                    <a:lnTo>
                      <a:pt x="1296144" y="2164020"/>
                    </a:lnTo>
                    <a:lnTo>
                      <a:pt x="586539" y="2164020"/>
                    </a:lnTo>
                    <a:lnTo>
                      <a:pt x="590547" y="2265787"/>
                    </a:lnTo>
                    <a:lnTo>
                      <a:pt x="2232248" y="2265787"/>
                    </a:lnTo>
                    <a:lnTo>
                      <a:pt x="2232248" y="1954513"/>
                    </a:lnTo>
                    <a:lnTo>
                      <a:pt x="2232248" y="1054513"/>
                    </a:lnTo>
                    <a:lnTo>
                      <a:pt x="3888248" y="1954513"/>
                    </a:lnTo>
                    <a:lnTo>
                      <a:pt x="3888432" y="1954513"/>
                    </a:lnTo>
                    <a:lnTo>
                      <a:pt x="3888432" y="3921971"/>
                    </a:lnTo>
                    <a:lnTo>
                      <a:pt x="2304256" y="3921971"/>
                    </a:lnTo>
                    <a:lnTo>
                      <a:pt x="2232248" y="3921971"/>
                    </a:lnTo>
                    <a:lnTo>
                      <a:pt x="772857" y="3921971"/>
                    </a:lnTo>
                    <a:lnTo>
                      <a:pt x="772857" y="3290059"/>
                    </a:lnTo>
                    <a:lnTo>
                      <a:pt x="361206" y="3290059"/>
                    </a:lnTo>
                    <a:lnTo>
                      <a:pt x="361206" y="3921971"/>
                    </a:lnTo>
                    <a:lnTo>
                      <a:pt x="0" y="3921971"/>
                    </a:lnTo>
                    <a:lnTo>
                      <a:pt x="0" y="2265787"/>
                    </a:lnTo>
                    <a:lnTo>
                      <a:pt x="131865" y="2265787"/>
                    </a:lnTo>
                    <a:close/>
                    <a:moveTo>
                      <a:pt x="929888" y="0"/>
                    </a:moveTo>
                    <a:cubicBezTo>
                      <a:pt x="1019595" y="0"/>
                      <a:pt x="1124659" y="30463"/>
                      <a:pt x="1166726" y="102575"/>
                    </a:cubicBezTo>
                    <a:cubicBezTo>
                      <a:pt x="1212070" y="48192"/>
                      <a:pt x="1255094" y="19511"/>
                      <a:pt x="1304210" y="14210"/>
                    </a:cubicBezTo>
                    <a:cubicBezTo>
                      <a:pt x="1353326" y="8909"/>
                      <a:pt x="1418945" y="35057"/>
                      <a:pt x="1461423" y="70767"/>
                    </a:cubicBezTo>
                    <a:cubicBezTo>
                      <a:pt x="1500648" y="39845"/>
                      <a:pt x="1550404" y="23049"/>
                      <a:pt x="1604082" y="23049"/>
                    </a:cubicBezTo>
                    <a:cubicBezTo>
                      <a:pt x="1692530" y="23049"/>
                      <a:pt x="1770327" y="68651"/>
                      <a:pt x="1814928" y="137833"/>
                    </a:cubicBezTo>
                    <a:cubicBezTo>
                      <a:pt x="1859765" y="69447"/>
                      <a:pt x="1937139" y="24416"/>
                      <a:pt x="2025031" y="24416"/>
                    </a:cubicBezTo>
                    <a:cubicBezTo>
                      <a:pt x="2135143" y="24416"/>
                      <a:pt x="2228747" y="95092"/>
                      <a:pt x="2261925" y="193913"/>
                    </a:cubicBezTo>
                    <a:cubicBezTo>
                      <a:pt x="2262329" y="193791"/>
                      <a:pt x="2262735" y="193790"/>
                      <a:pt x="2263140" y="193790"/>
                    </a:cubicBezTo>
                    <a:cubicBezTo>
                      <a:pt x="2402209" y="193790"/>
                      <a:pt x="2514947" y="306528"/>
                      <a:pt x="2514947" y="445597"/>
                    </a:cubicBezTo>
                    <a:cubicBezTo>
                      <a:pt x="2514947" y="584666"/>
                      <a:pt x="2402209" y="697404"/>
                      <a:pt x="2263140" y="697404"/>
                    </a:cubicBezTo>
                    <a:cubicBezTo>
                      <a:pt x="2176391" y="697404"/>
                      <a:pt x="2099888" y="653537"/>
                      <a:pt x="2054640" y="586750"/>
                    </a:cubicBezTo>
                    <a:cubicBezTo>
                      <a:pt x="2010395" y="653762"/>
                      <a:pt x="1934062" y="697404"/>
                      <a:pt x="1847535" y="697404"/>
                    </a:cubicBezTo>
                    <a:cubicBezTo>
                      <a:pt x="1789311" y="697404"/>
                      <a:pt x="1735702" y="677642"/>
                      <a:pt x="1693695" y="643630"/>
                    </a:cubicBezTo>
                    <a:cubicBezTo>
                      <a:pt x="1651689" y="677642"/>
                      <a:pt x="1598080" y="697404"/>
                      <a:pt x="1539855" y="697404"/>
                    </a:cubicBezTo>
                    <a:cubicBezTo>
                      <a:pt x="1441551" y="697404"/>
                      <a:pt x="1356403" y="641072"/>
                      <a:pt x="1315888" y="558445"/>
                    </a:cubicBezTo>
                    <a:cubicBezTo>
                      <a:pt x="1272229" y="598661"/>
                      <a:pt x="1206400" y="634839"/>
                      <a:pt x="1149712" y="622576"/>
                    </a:cubicBezTo>
                    <a:cubicBezTo>
                      <a:pt x="1096483" y="611061"/>
                      <a:pt x="1025744" y="572014"/>
                      <a:pt x="984978" y="498638"/>
                    </a:cubicBezTo>
                    <a:cubicBezTo>
                      <a:pt x="959504" y="574665"/>
                      <a:pt x="887516" y="629050"/>
                      <a:pt x="802824" y="629050"/>
                    </a:cubicBezTo>
                    <a:cubicBezTo>
                      <a:pt x="724492" y="629050"/>
                      <a:pt x="657026" y="582526"/>
                      <a:pt x="627413" y="515210"/>
                    </a:cubicBezTo>
                    <a:cubicBezTo>
                      <a:pt x="584988" y="553591"/>
                      <a:pt x="527392" y="574026"/>
                      <a:pt x="479717" y="567162"/>
                    </a:cubicBezTo>
                    <a:cubicBezTo>
                      <a:pt x="439788" y="561414"/>
                      <a:pt x="406466" y="547383"/>
                      <a:pt x="379767" y="527160"/>
                    </a:cubicBezTo>
                    <a:cubicBezTo>
                      <a:pt x="310874" y="498171"/>
                      <a:pt x="262300" y="430445"/>
                      <a:pt x="261518" y="351249"/>
                    </a:cubicBezTo>
                    <a:cubicBezTo>
                      <a:pt x="261425" y="351089"/>
                      <a:pt x="261381" y="350918"/>
                      <a:pt x="261338" y="350746"/>
                    </a:cubicBezTo>
                    <a:cubicBezTo>
                      <a:pt x="228153" y="316942"/>
                      <a:pt x="208360" y="270473"/>
                      <a:pt x="208360" y="219381"/>
                    </a:cubicBezTo>
                    <a:cubicBezTo>
                      <a:pt x="208360" y="112466"/>
                      <a:pt x="295031" y="25795"/>
                      <a:pt x="401946" y="25795"/>
                    </a:cubicBezTo>
                    <a:cubicBezTo>
                      <a:pt x="425158" y="25795"/>
                      <a:pt x="447416" y="29880"/>
                      <a:pt x="467791" y="38056"/>
                    </a:cubicBezTo>
                    <a:cubicBezTo>
                      <a:pt x="585794" y="17893"/>
                      <a:pt x="696162" y="87852"/>
                      <a:pt x="737322" y="124235"/>
                    </a:cubicBezTo>
                    <a:cubicBezTo>
                      <a:pt x="782627" y="68126"/>
                      <a:pt x="852143" y="0"/>
                      <a:pt x="929888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53" name="Rectangle 24">
                <a:extLst>
                  <a:ext uri="{FF2B5EF4-FFF2-40B4-BE49-F238E27FC236}">
                    <a16:creationId xmlns="" xmlns:a16="http://schemas.microsoft.com/office/drawing/2014/main" id="{0916B0D7-EA1F-4350-B54C-36E35D522833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20700000">
                <a:off x="2300573" y="1797574"/>
                <a:ext cx="456968" cy="360000"/>
              </a:xfrm>
              <a:custGeom>
                <a:avLst/>
                <a:gdLst/>
                <a:ahLst/>
                <a:cxnLst/>
                <a:rect l="l" t="t" r="r" b="b"/>
                <a:pathLst>
                  <a:path w="3805825" h="2998234">
                    <a:moveTo>
                      <a:pt x="571963" y="2092124"/>
                    </a:moveTo>
                    <a:lnTo>
                      <a:pt x="465390" y="2092124"/>
                    </a:lnTo>
                    <a:lnTo>
                      <a:pt x="571963" y="2198697"/>
                    </a:lnTo>
                    <a:close/>
                    <a:moveTo>
                      <a:pt x="571962" y="1939097"/>
                    </a:moveTo>
                    <a:lnTo>
                      <a:pt x="465390" y="2045669"/>
                    </a:lnTo>
                    <a:lnTo>
                      <a:pt x="571962" y="2045669"/>
                    </a:lnTo>
                    <a:close/>
                    <a:moveTo>
                      <a:pt x="724990" y="2092124"/>
                    </a:moveTo>
                    <a:lnTo>
                      <a:pt x="618417" y="2092124"/>
                    </a:lnTo>
                    <a:lnTo>
                      <a:pt x="618418" y="2198697"/>
                    </a:lnTo>
                    <a:close/>
                    <a:moveTo>
                      <a:pt x="618418" y="1939104"/>
                    </a:moveTo>
                    <a:lnTo>
                      <a:pt x="618417" y="2045669"/>
                    </a:lnTo>
                    <a:lnTo>
                      <a:pt x="724982" y="2045669"/>
                    </a:lnTo>
                    <a:close/>
                    <a:moveTo>
                      <a:pt x="760612" y="1901643"/>
                    </a:moveTo>
                    <a:lnTo>
                      <a:pt x="654047" y="1901643"/>
                    </a:lnTo>
                    <a:lnTo>
                      <a:pt x="760612" y="2008208"/>
                    </a:lnTo>
                    <a:close/>
                    <a:moveTo>
                      <a:pt x="760612" y="1748616"/>
                    </a:moveTo>
                    <a:lnTo>
                      <a:pt x="654040" y="1855188"/>
                    </a:lnTo>
                    <a:lnTo>
                      <a:pt x="760612" y="1855188"/>
                    </a:lnTo>
                    <a:close/>
                    <a:moveTo>
                      <a:pt x="913640" y="1901643"/>
                    </a:moveTo>
                    <a:lnTo>
                      <a:pt x="807067" y="1901643"/>
                    </a:lnTo>
                    <a:lnTo>
                      <a:pt x="807067" y="2008216"/>
                    </a:lnTo>
                    <a:close/>
                    <a:moveTo>
                      <a:pt x="807067" y="1748615"/>
                    </a:moveTo>
                    <a:lnTo>
                      <a:pt x="807067" y="1855188"/>
                    </a:lnTo>
                    <a:lnTo>
                      <a:pt x="913640" y="1855188"/>
                    </a:lnTo>
                    <a:close/>
                    <a:moveTo>
                      <a:pt x="953368" y="1708887"/>
                    </a:moveTo>
                    <a:lnTo>
                      <a:pt x="846796" y="1708887"/>
                    </a:lnTo>
                    <a:lnTo>
                      <a:pt x="953368" y="1815459"/>
                    </a:lnTo>
                    <a:close/>
                    <a:moveTo>
                      <a:pt x="953368" y="1555860"/>
                    </a:moveTo>
                    <a:lnTo>
                      <a:pt x="846796" y="1662432"/>
                    </a:lnTo>
                    <a:lnTo>
                      <a:pt x="953368" y="1662432"/>
                    </a:lnTo>
                    <a:close/>
                    <a:moveTo>
                      <a:pt x="1106396" y="1708887"/>
                    </a:moveTo>
                    <a:lnTo>
                      <a:pt x="999823" y="1708887"/>
                    </a:lnTo>
                    <a:lnTo>
                      <a:pt x="999823" y="1815460"/>
                    </a:lnTo>
                    <a:close/>
                    <a:moveTo>
                      <a:pt x="999823" y="1555860"/>
                    </a:moveTo>
                    <a:lnTo>
                      <a:pt x="999823" y="1662432"/>
                    </a:lnTo>
                    <a:lnTo>
                      <a:pt x="1106396" y="1662432"/>
                    </a:lnTo>
                    <a:close/>
                    <a:moveTo>
                      <a:pt x="1144754" y="1514764"/>
                    </a:moveTo>
                    <a:lnTo>
                      <a:pt x="1038182" y="1514764"/>
                    </a:lnTo>
                    <a:lnTo>
                      <a:pt x="1144754" y="1621337"/>
                    </a:lnTo>
                    <a:close/>
                    <a:moveTo>
                      <a:pt x="1144754" y="1361737"/>
                    </a:moveTo>
                    <a:lnTo>
                      <a:pt x="1038182" y="1468309"/>
                    </a:lnTo>
                    <a:lnTo>
                      <a:pt x="1144754" y="1468309"/>
                    </a:lnTo>
                    <a:close/>
                    <a:moveTo>
                      <a:pt x="1297782" y="1514764"/>
                    </a:moveTo>
                    <a:lnTo>
                      <a:pt x="1191209" y="1514764"/>
                    </a:lnTo>
                    <a:lnTo>
                      <a:pt x="1191209" y="1621337"/>
                    </a:lnTo>
                    <a:close/>
                    <a:moveTo>
                      <a:pt x="1191209" y="1361737"/>
                    </a:moveTo>
                    <a:lnTo>
                      <a:pt x="1191209" y="1468309"/>
                    </a:lnTo>
                    <a:lnTo>
                      <a:pt x="1297782" y="1468309"/>
                    </a:lnTo>
                    <a:close/>
                    <a:moveTo>
                      <a:pt x="1335838" y="1323681"/>
                    </a:moveTo>
                    <a:lnTo>
                      <a:pt x="1229266" y="1323681"/>
                    </a:lnTo>
                    <a:lnTo>
                      <a:pt x="1335838" y="1430253"/>
                    </a:lnTo>
                    <a:close/>
                    <a:moveTo>
                      <a:pt x="1335838" y="1170654"/>
                    </a:moveTo>
                    <a:lnTo>
                      <a:pt x="1229266" y="1277226"/>
                    </a:lnTo>
                    <a:lnTo>
                      <a:pt x="1335838" y="1277226"/>
                    </a:lnTo>
                    <a:close/>
                    <a:moveTo>
                      <a:pt x="1488865" y="1323681"/>
                    </a:moveTo>
                    <a:lnTo>
                      <a:pt x="1382293" y="1323681"/>
                    </a:lnTo>
                    <a:lnTo>
                      <a:pt x="1382293" y="1430253"/>
                    </a:lnTo>
                    <a:close/>
                    <a:moveTo>
                      <a:pt x="1382293" y="1170653"/>
                    </a:moveTo>
                    <a:lnTo>
                      <a:pt x="1382293" y="1277226"/>
                    </a:lnTo>
                    <a:lnTo>
                      <a:pt x="1488865" y="1277226"/>
                    </a:lnTo>
                    <a:close/>
                    <a:moveTo>
                      <a:pt x="2914702" y="2523007"/>
                    </a:moveTo>
                    <a:cubicBezTo>
                      <a:pt x="2900642" y="2508947"/>
                      <a:pt x="2877845" y="2508947"/>
                      <a:pt x="2863784" y="2523007"/>
                    </a:cubicBezTo>
                    <a:cubicBezTo>
                      <a:pt x="2849724" y="2537067"/>
                      <a:pt x="2849724" y="2559864"/>
                      <a:pt x="2863784" y="2573924"/>
                    </a:cubicBezTo>
                    <a:cubicBezTo>
                      <a:pt x="2877845" y="2587985"/>
                      <a:pt x="2900642" y="2587985"/>
                      <a:pt x="2914702" y="2573924"/>
                    </a:cubicBezTo>
                    <a:cubicBezTo>
                      <a:pt x="2928762" y="2559864"/>
                      <a:pt x="2928762" y="2537067"/>
                      <a:pt x="2914702" y="2523007"/>
                    </a:cubicBezTo>
                    <a:close/>
                    <a:moveTo>
                      <a:pt x="1526922" y="1132597"/>
                    </a:moveTo>
                    <a:lnTo>
                      <a:pt x="1420350" y="1132596"/>
                    </a:lnTo>
                    <a:lnTo>
                      <a:pt x="1526922" y="1239169"/>
                    </a:lnTo>
                    <a:close/>
                    <a:moveTo>
                      <a:pt x="1526922" y="979569"/>
                    </a:moveTo>
                    <a:lnTo>
                      <a:pt x="1420350" y="1086141"/>
                    </a:lnTo>
                    <a:lnTo>
                      <a:pt x="1526922" y="1086142"/>
                    </a:lnTo>
                    <a:close/>
                    <a:moveTo>
                      <a:pt x="1679950" y="1132597"/>
                    </a:moveTo>
                    <a:lnTo>
                      <a:pt x="1573377" y="1132597"/>
                    </a:lnTo>
                    <a:lnTo>
                      <a:pt x="1573377" y="1239169"/>
                    </a:lnTo>
                    <a:close/>
                    <a:moveTo>
                      <a:pt x="1573377" y="979569"/>
                    </a:moveTo>
                    <a:lnTo>
                      <a:pt x="1573377" y="1086142"/>
                    </a:lnTo>
                    <a:lnTo>
                      <a:pt x="1679950" y="1086142"/>
                    </a:lnTo>
                    <a:close/>
                    <a:moveTo>
                      <a:pt x="1718007" y="941512"/>
                    </a:moveTo>
                    <a:lnTo>
                      <a:pt x="1611434" y="941512"/>
                    </a:lnTo>
                    <a:lnTo>
                      <a:pt x="1718007" y="1048085"/>
                    </a:lnTo>
                    <a:close/>
                    <a:moveTo>
                      <a:pt x="1718006" y="788485"/>
                    </a:moveTo>
                    <a:lnTo>
                      <a:pt x="1611434" y="895057"/>
                    </a:lnTo>
                    <a:lnTo>
                      <a:pt x="1718006" y="895057"/>
                    </a:lnTo>
                    <a:close/>
                    <a:moveTo>
                      <a:pt x="1871034" y="941512"/>
                    </a:moveTo>
                    <a:lnTo>
                      <a:pt x="1764461" y="941512"/>
                    </a:lnTo>
                    <a:lnTo>
                      <a:pt x="1764462" y="1048085"/>
                    </a:lnTo>
                    <a:close/>
                    <a:moveTo>
                      <a:pt x="1764461" y="788485"/>
                    </a:moveTo>
                    <a:lnTo>
                      <a:pt x="1764462" y="895057"/>
                    </a:lnTo>
                    <a:lnTo>
                      <a:pt x="1871034" y="895057"/>
                    </a:lnTo>
                    <a:close/>
                    <a:moveTo>
                      <a:pt x="3382381" y="1946466"/>
                    </a:moveTo>
                    <a:lnTo>
                      <a:pt x="2893361" y="2435486"/>
                    </a:lnTo>
                    <a:lnTo>
                      <a:pt x="2933988" y="2428503"/>
                    </a:lnTo>
                    <a:lnTo>
                      <a:pt x="3009207" y="2503722"/>
                    </a:lnTo>
                    <a:lnTo>
                      <a:pt x="3003173" y="2538827"/>
                    </a:lnTo>
                    <a:lnTo>
                      <a:pt x="3488958" y="2053042"/>
                    </a:lnTo>
                    <a:lnTo>
                      <a:pt x="3388629" y="1952714"/>
                    </a:lnTo>
                    <a:close/>
                    <a:moveTo>
                      <a:pt x="2405874" y="794872"/>
                    </a:moveTo>
                    <a:lnTo>
                      <a:pt x="2299301" y="794872"/>
                    </a:lnTo>
                    <a:lnTo>
                      <a:pt x="2405874" y="901444"/>
                    </a:lnTo>
                    <a:close/>
                    <a:moveTo>
                      <a:pt x="2789111" y="1176277"/>
                    </a:moveTo>
                    <a:lnTo>
                      <a:pt x="2682538" y="1176278"/>
                    </a:lnTo>
                    <a:lnTo>
                      <a:pt x="2789111" y="1282850"/>
                    </a:lnTo>
                    <a:close/>
                    <a:moveTo>
                      <a:pt x="2596355" y="983521"/>
                    </a:moveTo>
                    <a:lnTo>
                      <a:pt x="2489782" y="983522"/>
                    </a:lnTo>
                    <a:lnTo>
                      <a:pt x="2596355" y="1090094"/>
                    </a:lnTo>
                    <a:close/>
                    <a:moveTo>
                      <a:pt x="3174317" y="1558747"/>
                    </a:moveTo>
                    <a:lnTo>
                      <a:pt x="3067745" y="1558747"/>
                    </a:lnTo>
                    <a:lnTo>
                      <a:pt x="3174317" y="1665320"/>
                    </a:lnTo>
                    <a:close/>
                    <a:moveTo>
                      <a:pt x="2983234" y="1367664"/>
                    </a:moveTo>
                    <a:lnTo>
                      <a:pt x="2876661" y="1367664"/>
                    </a:lnTo>
                    <a:lnTo>
                      <a:pt x="2983234" y="1474236"/>
                    </a:lnTo>
                    <a:close/>
                    <a:moveTo>
                      <a:pt x="3556486" y="1940915"/>
                    </a:moveTo>
                    <a:lnTo>
                      <a:pt x="3449914" y="1940915"/>
                    </a:lnTo>
                    <a:lnTo>
                      <a:pt x="3556487" y="2047488"/>
                    </a:lnTo>
                    <a:close/>
                    <a:moveTo>
                      <a:pt x="3365402" y="1749831"/>
                    </a:moveTo>
                    <a:lnTo>
                      <a:pt x="3258830" y="1749831"/>
                    </a:lnTo>
                    <a:lnTo>
                      <a:pt x="3365402" y="1856404"/>
                    </a:lnTo>
                    <a:close/>
                    <a:moveTo>
                      <a:pt x="3761426" y="2144804"/>
                    </a:moveTo>
                    <a:lnTo>
                      <a:pt x="3654853" y="2144804"/>
                    </a:lnTo>
                    <a:lnTo>
                      <a:pt x="3761426" y="2251377"/>
                    </a:lnTo>
                    <a:close/>
                    <a:moveTo>
                      <a:pt x="2405874" y="657532"/>
                    </a:moveTo>
                    <a:lnTo>
                      <a:pt x="2314989" y="748417"/>
                    </a:lnTo>
                    <a:lnTo>
                      <a:pt x="2405874" y="748417"/>
                    </a:lnTo>
                    <a:close/>
                    <a:moveTo>
                      <a:pt x="2558894" y="794872"/>
                    </a:moveTo>
                    <a:lnTo>
                      <a:pt x="2452329" y="794872"/>
                    </a:lnTo>
                    <a:lnTo>
                      <a:pt x="2452329" y="901437"/>
                    </a:lnTo>
                    <a:close/>
                    <a:moveTo>
                      <a:pt x="2596355" y="830501"/>
                    </a:moveTo>
                    <a:lnTo>
                      <a:pt x="2489790" y="937067"/>
                    </a:lnTo>
                    <a:lnTo>
                      <a:pt x="2596355" y="937067"/>
                    </a:lnTo>
                    <a:close/>
                    <a:moveTo>
                      <a:pt x="2942138" y="1176278"/>
                    </a:moveTo>
                    <a:lnTo>
                      <a:pt x="2835566" y="1176277"/>
                    </a:lnTo>
                    <a:lnTo>
                      <a:pt x="2835566" y="1282850"/>
                    </a:lnTo>
                    <a:close/>
                    <a:moveTo>
                      <a:pt x="2789111" y="1023250"/>
                    </a:moveTo>
                    <a:lnTo>
                      <a:pt x="2682538" y="1129823"/>
                    </a:lnTo>
                    <a:lnTo>
                      <a:pt x="2789111" y="1129823"/>
                    </a:lnTo>
                    <a:close/>
                    <a:moveTo>
                      <a:pt x="2749382" y="983521"/>
                    </a:moveTo>
                    <a:lnTo>
                      <a:pt x="2642810" y="983522"/>
                    </a:lnTo>
                    <a:lnTo>
                      <a:pt x="2642810" y="1090094"/>
                    </a:lnTo>
                    <a:close/>
                    <a:moveTo>
                      <a:pt x="3327345" y="1558747"/>
                    </a:moveTo>
                    <a:lnTo>
                      <a:pt x="3220772" y="1558747"/>
                    </a:lnTo>
                    <a:lnTo>
                      <a:pt x="3220772" y="1665320"/>
                    </a:lnTo>
                    <a:close/>
                    <a:moveTo>
                      <a:pt x="3174317" y="1405720"/>
                    </a:moveTo>
                    <a:lnTo>
                      <a:pt x="3067745" y="1512292"/>
                    </a:lnTo>
                    <a:lnTo>
                      <a:pt x="3174317" y="1512292"/>
                    </a:lnTo>
                    <a:close/>
                    <a:moveTo>
                      <a:pt x="3136261" y="1367664"/>
                    </a:moveTo>
                    <a:lnTo>
                      <a:pt x="3029688" y="1367664"/>
                    </a:lnTo>
                    <a:lnTo>
                      <a:pt x="3029689" y="1474236"/>
                    </a:lnTo>
                    <a:close/>
                    <a:moveTo>
                      <a:pt x="2983234" y="1214636"/>
                    </a:moveTo>
                    <a:lnTo>
                      <a:pt x="2876661" y="1321209"/>
                    </a:lnTo>
                    <a:lnTo>
                      <a:pt x="2983234" y="1321209"/>
                    </a:lnTo>
                    <a:close/>
                    <a:moveTo>
                      <a:pt x="3709514" y="1940915"/>
                    </a:moveTo>
                    <a:lnTo>
                      <a:pt x="3602941" y="1940915"/>
                    </a:lnTo>
                    <a:lnTo>
                      <a:pt x="3602942" y="2047488"/>
                    </a:lnTo>
                    <a:close/>
                    <a:moveTo>
                      <a:pt x="3556487" y="1787888"/>
                    </a:moveTo>
                    <a:lnTo>
                      <a:pt x="3449914" y="1894460"/>
                    </a:lnTo>
                    <a:lnTo>
                      <a:pt x="3556486" y="1894460"/>
                    </a:lnTo>
                    <a:close/>
                    <a:moveTo>
                      <a:pt x="3518430" y="1749831"/>
                    </a:moveTo>
                    <a:lnTo>
                      <a:pt x="3411857" y="1749831"/>
                    </a:lnTo>
                    <a:lnTo>
                      <a:pt x="3411857" y="1856403"/>
                    </a:lnTo>
                    <a:close/>
                    <a:moveTo>
                      <a:pt x="3365402" y="1596803"/>
                    </a:moveTo>
                    <a:lnTo>
                      <a:pt x="3258830" y="1703376"/>
                    </a:lnTo>
                    <a:lnTo>
                      <a:pt x="3365402" y="1703376"/>
                    </a:lnTo>
                    <a:close/>
                    <a:moveTo>
                      <a:pt x="3761426" y="1991777"/>
                    </a:moveTo>
                    <a:lnTo>
                      <a:pt x="3654853" y="2098349"/>
                    </a:lnTo>
                    <a:lnTo>
                      <a:pt x="3761426" y="2098349"/>
                    </a:lnTo>
                    <a:close/>
                    <a:moveTo>
                      <a:pt x="2452329" y="641845"/>
                    </a:moveTo>
                    <a:lnTo>
                      <a:pt x="2452329" y="748417"/>
                    </a:lnTo>
                    <a:lnTo>
                      <a:pt x="2558901" y="748417"/>
                    </a:lnTo>
                    <a:close/>
                    <a:moveTo>
                      <a:pt x="2835566" y="1023250"/>
                    </a:moveTo>
                    <a:lnTo>
                      <a:pt x="2835566" y="1129822"/>
                    </a:lnTo>
                    <a:lnTo>
                      <a:pt x="2942138" y="1129822"/>
                    </a:lnTo>
                    <a:close/>
                    <a:moveTo>
                      <a:pt x="2642810" y="830494"/>
                    </a:moveTo>
                    <a:lnTo>
                      <a:pt x="2642810" y="937066"/>
                    </a:lnTo>
                    <a:lnTo>
                      <a:pt x="2749382" y="937066"/>
                    </a:lnTo>
                    <a:close/>
                    <a:moveTo>
                      <a:pt x="3220772" y="1405720"/>
                    </a:moveTo>
                    <a:lnTo>
                      <a:pt x="3220772" y="1512292"/>
                    </a:lnTo>
                    <a:lnTo>
                      <a:pt x="3327344" y="1512292"/>
                    </a:lnTo>
                    <a:close/>
                    <a:moveTo>
                      <a:pt x="3029688" y="1214636"/>
                    </a:moveTo>
                    <a:lnTo>
                      <a:pt x="3029688" y="1321209"/>
                    </a:lnTo>
                    <a:lnTo>
                      <a:pt x="3136261" y="1321209"/>
                    </a:lnTo>
                    <a:close/>
                    <a:moveTo>
                      <a:pt x="3602941" y="1787888"/>
                    </a:moveTo>
                    <a:lnTo>
                      <a:pt x="3602941" y="1894460"/>
                    </a:lnTo>
                    <a:lnTo>
                      <a:pt x="3709514" y="1894460"/>
                    </a:lnTo>
                    <a:close/>
                    <a:moveTo>
                      <a:pt x="3411857" y="1596803"/>
                    </a:moveTo>
                    <a:lnTo>
                      <a:pt x="3411857" y="1703376"/>
                    </a:lnTo>
                    <a:lnTo>
                      <a:pt x="3518429" y="1703376"/>
                    </a:lnTo>
                    <a:close/>
                    <a:moveTo>
                      <a:pt x="2353083" y="150965"/>
                    </a:moveTo>
                    <a:lnTo>
                      <a:pt x="2025288" y="132265"/>
                    </a:lnTo>
                    <a:lnTo>
                      <a:pt x="2071608" y="178585"/>
                    </a:lnTo>
                    <a:lnTo>
                      <a:pt x="2093619" y="156574"/>
                    </a:lnTo>
                    <a:lnTo>
                      <a:pt x="2220546" y="283501"/>
                    </a:lnTo>
                    <a:close/>
                    <a:moveTo>
                      <a:pt x="2523312" y="286240"/>
                    </a:moveTo>
                    <a:lnTo>
                      <a:pt x="2373298" y="436253"/>
                    </a:lnTo>
                    <a:lnTo>
                      <a:pt x="2500225" y="563180"/>
                    </a:lnTo>
                    <a:lnTo>
                      <a:pt x="2473487" y="589919"/>
                    </a:lnTo>
                    <a:lnTo>
                      <a:pt x="2618667" y="735099"/>
                    </a:lnTo>
                    <a:lnTo>
                      <a:pt x="2619582" y="734183"/>
                    </a:lnTo>
                    <a:lnTo>
                      <a:pt x="2812338" y="926939"/>
                    </a:lnTo>
                    <a:lnTo>
                      <a:pt x="2845693" y="960294"/>
                    </a:lnTo>
                    <a:lnTo>
                      <a:pt x="3005093" y="1119693"/>
                    </a:lnTo>
                    <a:lnTo>
                      <a:pt x="3006461" y="1118325"/>
                    </a:lnTo>
                    <a:lnTo>
                      <a:pt x="3197545" y="1309409"/>
                    </a:lnTo>
                    <a:lnTo>
                      <a:pt x="3232572" y="1344436"/>
                    </a:lnTo>
                    <a:lnTo>
                      <a:pt x="3246403" y="1358267"/>
                    </a:lnTo>
                    <a:close/>
                    <a:moveTo>
                      <a:pt x="2523816" y="30335"/>
                    </a:moveTo>
                    <a:lnTo>
                      <a:pt x="2626629" y="133149"/>
                    </a:lnTo>
                    <a:lnTo>
                      <a:pt x="2552082" y="207696"/>
                    </a:lnTo>
                    <a:lnTo>
                      <a:pt x="2576968" y="232583"/>
                    </a:lnTo>
                    <a:lnTo>
                      <a:pt x="2575182" y="234369"/>
                    </a:lnTo>
                    <a:lnTo>
                      <a:pt x="3513251" y="1625113"/>
                    </a:lnTo>
                    <a:lnTo>
                      <a:pt x="3579714" y="1691577"/>
                    </a:lnTo>
                    <a:lnTo>
                      <a:pt x="3614741" y="1726603"/>
                    </a:lnTo>
                    <a:lnTo>
                      <a:pt x="3784128" y="1895991"/>
                    </a:lnTo>
                    <a:lnTo>
                      <a:pt x="3784653" y="1895466"/>
                    </a:lnTo>
                    <a:lnTo>
                      <a:pt x="3802957" y="1913770"/>
                    </a:lnTo>
                    <a:lnTo>
                      <a:pt x="3802957" y="1914820"/>
                    </a:lnTo>
                    <a:lnTo>
                      <a:pt x="3805825" y="1917687"/>
                    </a:lnTo>
                    <a:lnTo>
                      <a:pt x="3802957" y="1920555"/>
                    </a:lnTo>
                    <a:lnTo>
                      <a:pt x="3802957" y="2329384"/>
                    </a:lnTo>
                    <a:lnTo>
                      <a:pt x="3784653" y="2347688"/>
                    </a:lnTo>
                    <a:lnTo>
                      <a:pt x="3580239" y="2143274"/>
                    </a:lnTo>
                    <a:lnTo>
                      <a:pt x="3579714" y="2143798"/>
                    </a:lnTo>
                    <a:lnTo>
                      <a:pt x="3514414" y="2078498"/>
                    </a:lnTo>
                    <a:lnTo>
                      <a:pt x="2992605" y="2600306"/>
                    </a:lnTo>
                    <a:lnTo>
                      <a:pt x="2990741" y="2611151"/>
                    </a:lnTo>
                    <a:lnTo>
                      <a:pt x="2771416" y="2767764"/>
                    </a:lnTo>
                    <a:lnTo>
                      <a:pt x="2746140" y="2742487"/>
                    </a:lnTo>
                    <a:lnTo>
                      <a:pt x="2670170" y="2818456"/>
                    </a:lnTo>
                    <a:lnTo>
                      <a:pt x="2651401" y="2799687"/>
                    </a:lnTo>
                    <a:cubicBezTo>
                      <a:pt x="2625528" y="2785735"/>
                      <a:pt x="2592950" y="2788926"/>
                      <a:pt x="2569612" y="2809139"/>
                    </a:cubicBezTo>
                    <a:cubicBezTo>
                      <a:pt x="2540180" y="2834630"/>
                      <a:pt x="2535445" y="2878528"/>
                      <a:pt x="2558763" y="2909709"/>
                    </a:cubicBezTo>
                    <a:cubicBezTo>
                      <a:pt x="2580225" y="2939886"/>
                      <a:pt x="2602221" y="2944074"/>
                      <a:pt x="2698387" y="2956528"/>
                    </a:cubicBezTo>
                    <a:cubicBezTo>
                      <a:pt x="2612716" y="3019512"/>
                      <a:pt x="2549084" y="3004923"/>
                      <a:pt x="2499317" y="2954166"/>
                    </a:cubicBezTo>
                    <a:cubicBezTo>
                      <a:pt x="2449549" y="2903408"/>
                      <a:pt x="2462151" y="2804007"/>
                      <a:pt x="2521014" y="2753027"/>
                    </a:cubicBezTo>
                    <a:cubicBezTo>
                      <a:pt x="2561003" y="2718393"/>
                      <a:pt x="2614554" y="2708748"/>
                      <a:pt x="2661444" y="2725347"/>
                    </a:cubicBezTo>
                    <a:lnTo>
                      <a:pt x="2695222" y="2691569"/>
                    </a:lnTo>
                    <a:lnTo>
                      <a:pt x="2669947" y="2666294"/>
                    </a:lnTo>
                    <a:lnTo>
                      <a:pt x="2810390" y="2469612"/>
                    </a:lnTo>
                    <a:lnTo>
                      <a:pt x="2809356" y="2468579"/>
                    </a:lnTo>
                    <a:lnTo>
                      <a:pt x="2815551" y="2462385"/>
                    </a:lnTo>
                    <a:lnTo>
                      <a:pt x="2826559" y="2446968"/>
                    </a:lnTo>
                    <a:lnTo>
                      <a:pt x="2831882" y="2446053"/>
                    </a:lnTo>
                    <a:lnTo>
                      <a:pt x="3356925" y="1921010"/>
                    </a:lnTo>
                    <a:lnTo>
                      <a:pt x="3353603" y="1917688"/>
                    </a:lnTo>
                    <a:lnTo>
                      <a:pt x="3197545" y="1761630"/>
                    </a:lnTo>
                    <a:lnTo>
                      <a:pt x="3197544" y="1761631"/>
                    </a:lnTo>
                    <a:lnTo>
                      <a:pt x="3006461" y="1570547"/>
                    </a:lnTo>
                    <a:lnTo>
                      <a:pt x="2971434" y="1535520"/>
                    </a:lnTo>
                    <a:lnTo>
                      <a:pt x="2813706" y="1377793"/>
                    </a:lnTo>
                    <a:lnTo>
                      <a:pt x="2812338" y="1379161"/>
                    </a:lnTo>
                    <a:lnTo>
                      <a:pt x="2619582" y="1186405"/>
                    </a:lnTo>
                    <a:lnTo>
                      <a:pt x="2586227" y="1153050"/>
                    </a:lnTo>
                    <a:lnTo>
                      <a:pt x="2430017" y="996839"/>
                    </a:lnTo>
                    <a:lnTo>
                      <a:pt x="2429101" y="997755"/>
                    </a:lnTo>
                    <a:lnTo>
                      <a:pt x="2247376" y="816030"/>
                    </a:lnTo>
                    <a:lnTo>
                      <a:pt x="2194721" y="868684"/>
                    </a:lnTo>
                    <a:lnTo>
                      <a:pt x="2169629" y="843592"/>
                    </a:lnTo>
                    <a:lnTo>
                      <a:pt x="2012511" y="1000710"/>
                    </a:lnTo>
                    <a:lnTo>
                      <a:pt x="1948715" y="936915"/>
                    </a:lnTo>
                    <a:lnTo>
                      <a:pt x="1776261" y="1109369"/>
                    </a:lnTo>
                    <a:lnTo>
                      <a:pt x="1741234" y="1144396"/>
                    </a:lnTo>
                    <a:lnTo>
                      <a:pt x="1585176" y="1300453"/>
                    </a:lnTo>
                    <a:lnTo>
                      <a:pt x="1550150" y="1335480"/>
                    </a:lnTo>
                    <a:lnTo>
                      <a:pt x="1394093" y="1491537"/>
                    </a:lnTo>
                    <a:lnTo>
                      <a:pt x="1359065" y="1526564"/>
                    </a:lnTo>
                    <a:lnTo>
                      <a:pt x="1201338" y="1684291"/>
                    </a:lnTo>
                    <a:lnTo>
                      <a:pt x="1202706" y="1685660"/>
                    </a:lnTo>
                    <a:lnTo>
                      <a:pt x="1009951" y="1878416"/>
                    </a:lnTo>
                    <a:lnTo>
                      <a:pt x="976596" y="1911771"/>
                    </a:lnTo>
                    <a:lnTo>
                      <a:pt x="820385" y="2067981"/>
                    </a:lnTo>
                    <a:lnTo>
                      <a:pt x="821301" y="2068897"/>
                    </a:lnTo>
                    <a:lnTo>
                      <a:pt x="612116" y="2278081"/>
                    </a:lnTo>
                    <a:lnTo>
                      <a:pt x="673628" y="2339593"/>
                    </a:lnTo>
                    <a:lnTo>
                      <a:pt x="567426" y="2445795"/>
                    </a:lnTo>
                    <a:lnTo>
                      <a:pt x="672230" y="2550598"/>
                    </a:lnTo>
                    <a:lnTo>
                      <a:pt x="566028" y="2656800"/>
                    </a:lnTo>
                    <a:lnTo>
                      <a:pt x="0" y="2090772"/>
                    </a:lnTo>
                    <a:lnTo>
                      <a:pt x="106202" y="1984570"/>
                    </a:lnTo>
                    <a:lnTo>
                      <a:pt x="211005" y="2089373"/>
                    </a:lnTo>
                    <a:lnTo>
                      <a:pt x="317206" y="1983171"/>
                    </a:lnTo>
                    <a:lnTo>
                      <a:pt x="386005" y="2051970"/>
                    </a:lnTo>
                    <a:lnTo>
                      <a:pt x="558644" y="1879331"/>
                    </a:lnTo>
                    <a:lnTo>
                      <a:pt x="557729" y="1878415"/>
                    </a:lnTo>
                    <a:lnTo>
                      <a:pt x="750485" y="1685660"/>
                    </a:lnTo>
                    <a:lnTo>
                      <a:pt x="783839" y="1652305"/>
                    </a:lnTo>
                    <a:lnTo>
                      <a:pt x="943239" y="1492905"/>
                    </a:lnTo>
                    <a:lnTo>
                      <a:pt x="941871" y="1491537"/>
                    </a:lnTo>
                    <a:lnTo>
                      <a:pt x="1132954" y="1300453"/>
                    </a:lnTo>
                    <a:lnTo>
                      <a:pt x="1167982" y="1265426"/>
                    </a:lnTo>
                    <a:lnTo>
                      <a:pt x="1324039" y="1109369"/>
                    </a:lnTo>
                    <a:lnTo>
                      <a:pt x="1359065" y="1074342"/>
                    </a:lnTo>
                    <a:lnTo>
                      <a:pt x="1515123" y="918285"/>
                    </a:lnTo>
                    <a:lnTo>
                      <a:pt x="1550150" y="883258"/>
                    </a:lnTo>
                    <a:lnTo>
                      <a:pt x="1722604" y="710804"/>
                    </a:lnTo>
                    <a:lnTo>
                      <a:pt x="1656089" y="644289"/>
                    </a:lnTo>
                    <a:lnTo>
                      <a:pt x="1813208" y="487170"/>
                    </a:lnTo>
                    <a:lnTo>
                      <a:pt x="1788115" y="462078"/>
                    </a:lnTo>
                    <a:lnTo>
                      <a:pt x="1817021" y="433172"/>
                    </a:lnTo>
                    <a:lnTo>
                      <a:pt x="1638436" y="254587"/>
                    </a:lnTo>
                    <a:lnTo>
                      <a:pt x="1893022" y="0"/>
                    </a:lnTo>
                    <a:lnTo>
                      <a:pt x="1948799" y="55777"/>
                    </a:lnTo>
                    <a:lnTo>
                      <a:pt x="2421315" y="82732"/>
                    </a:lnTo>
                    <a:lnTo>
                      <a:pt x="2424216" y="79831"/>
                    </a:lnTo>
                    <a:lnTo>
                      <a:pt x="2449269" y="10488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54" name="Rectangle 41">
                <a:extLst>
                  <a:ext uri="{FF2B5EF4-FFF2-40B4-BE49-F238E27FC236}">
                    <a16:creationId xmlns="" xmlns:a16="http://schemas.microsoft.com/office/drawing/2014/main" id="{786FC719-0BBD-4506-927D-D9662086232D}"/>
                  </a:ext>
                </a:extLst>
              </p:cNvPr>
              <p:cNvSpPr>
                <a:spLocks/>
              </p:cNvSpPr>
              <p:nvPr/>
            </p:nvSpPr>
            <p:spPr>
              <a:xfrm rot="19192674">
                <a:off x="926950" y="2109352"/>
                <a:ext cx="360000" cy="360000"/>
              </a:xfrm>
              <a:custGeom>
                <a:avLst/>
                <a:gdLst/>
                <a:ahLst/>
                <a:cxnLst/>
                <a:rect l="l" t="t" r="r" b="b"/>
                <a:pathLst>
                  <a:path w="3888423" h="3970014">
                    <a:moveTo>
                      <a:pt x="1259577" y="2471243"/>
                    </a:moveTo>
                    <a:cubicBezTo>
                      <a:pt x="1293292" y="2471243"/>
                      <a:pt x="1320623" y="2543205"/>
                      <a:pt x="1320623" y="2631975"/>
                    </a:cubicBezTo>
                    <a:cubicBezTo>
                      <a:pt x="1320623" y="2720745"/>
                      <a:pt x="1293292" y="2792707"/>
                      <a:pt x="1259577" y="2792707"/>
                    </a:cubicBezTo>
                    <a:cubicBezTo>
                      <a:pt x="1225862" y="2792707"/>
                      <a:pt x="1198531" y="2720745"/>
                      <a:pt x="1198531" y="2631975"/>
                    </a:cubicBezTo>
                    <a:cubicBezTo>
                      <a:pt x="1198531" y="2543205"/>
                      <a:pt x="1225862" y="2471243"/>
                      <a:pt x="1259577" y="2471243"/>
                    </a:cubicBezTo>
                    <a:close/>
                    <a:moveTo>
                      <a:pt x="1710471" y="2470362"/>
                    </a:moveTo>
                    <a:cubicBezTo>
                      <a:pt x="1741030" y="2470028"/>
                      <a:pt x="1768823" y="2488083"/>
                      <a:pt x="1781169" y="2516203"/>
                    </a:cubicBezTo>
                    <a:cubicBezTo>
                      <a:pt x="1793845" y="2545068"/>
                      <a:pt x="1787700" y="2578742"/>
                      <a:pt x="1765642" y="2601268"/>
                    </a:cubicBezTo>
                    <a:cubicBezTo>
                      <a:pt x="1750827" y="2616399"/>
                      <a:pt x="1730831" y="2624459"/>
                      <a:pt x="1710472" y="2623745"/>
                    </a:cubicBezTo>
                    <a:close/>
                    <a:moveTo>
                      <a:pt x="2456093" y="2374056"/>
                    </a:moveTo>
                    <a:lnTo>
                      <a:pt x="2456093" y="2889893"/>
                    </a:lnTo>
                    <a:lnTo>
                      <a:pt x="2566690" y="2889893"/>
                    </a:lnTo>
                    <a:lnTo>
                      <a:pt x="2566690" y="2706284"/>
                    </a:lnTo>
                    <a:lnTo>
                      <a:pt x="2632197" y="2884955"/>
                    </a:lnTo>
                    <a:lnTo>
                      <a:pt x="2635843" y="2883618"/>
                    </a:lnTo>
                    <a:lnTo>
                      <a:pt x="2635843" y="2889893"/>
                    </a:lnTo>
                    <a:lnTo>
                      <a:pt x="2746439" y="2889893"/>
                    </a:lnTo>
                    <a:lnTo>
                      <a:pt x="2746439" y="2374056"/>
                    </a:lnTo>
                    <a:lnTo>
                      <a:pt x="2635843" y="2374056"/>
                    </a:lnTo>
                    <a:lnTo>
                      <a:pt x="2635843" y="2573614"/>
                    </a:lnTo>
                    <a:lnTo>
                      <a:pt x="2566690" y="2385000"/>
                    </a:lnTo>
                    <a:lnTo>
                      <a:pt x="2566690" y="2374056"/>
                    </a:lnTo>
                    <a:close/>
                    <a:moveTo>
                      <a:pt x="2032426" y="2374056"/>
                    </a:moveTo>
                    <a:lnTo>
                      <a:pt x="2032426" y="2889895"/>
                    </a:lnTo>
                    <a:lnTo>
                      <a:pt x="2115405" y="2889895"/>
                    </a:lnTo>
                    <a:lnTo>
                      <a:pt x="2143023" y="2889895"/>
                    </a:lnTo>
                    <a:lnTo>
                      <a:pt x="2308949" y="2889895"/>
                    </a:lnTo>
                    <a:lnTo>
                      <a:pt x="2308949" y="2779299"/>
                    </a:lnTo>
                    <a:lnTo>
                      <a:pt x="2143023" y="2779299"/>
                    </a:lnTo>
                    <a:lnTo>
                      <a:pt x="2143023" y="2686401"/>
                    </a:lnTo>
                    <a:lnTo>
                      <a:pt x="2308949" y="2686401"/>
                    </a:lnTo>
                    <a:lnTo>
                      <a:pt x="2308949" y="2575804"/>
                    </a:lnTo>
                    <a:lnTo>
                      <a:pt x="2143023" y="2575804"/>
                    </a:lnTo>
                    <a:lnTo>
                      <a:pt x="2143023" y="2484653"/>
                    </a:lnTo>
                    <a:lnTo>
                      <a:pt x="2308949" y="2484653"/>
                    </a:lnTo>
                    <a:lnTo>
                      <a:pt x="2308949" y="2374056"/>
                    </a:lnTo>
                    <a:lnTo>
                      <a:pt x="2143023" y="2374056"/>
                    </a:lnTo>
                    <a:lnTo>
                      <a:pt x="2115405" y="2374056"/>
                    </a:lnTo>
                    <a:close/>
                    <a:moveTo>
                      <a:pt x="1259577" y="2374056"/>
                    </a:moveTo>
                    <a:cubicBezTo>
                      <a:pt x="1172187" y="2374056"/>
                      <a:pt x="1101344" y="2489530"/>
                      <a:pt x="1101344" y="2631975"/>
                    </a:cubicBezTo>
                    <a:cubicBezTo>
                      <a:pt x="1101344" y="2774420"/>
                      <a:pt x="1172187" y="2889894"/>
                      <a:pt x="1259577" y="2889894"/>
                    </a:cubicBezTo>
                    <a:cubicBezTo>
                      <a:pt x="1346967" y="2889894"/>
                      <a:pt x="1417810" y="2774420"/>
                      <a:pt x="1417810" y="2631975"/>
                    </a:cubicBezTo>
                    <a:cubicBezTo>
                      <a:pt x="1417810" y="2489530"/>
                      <a:pt x="1346967" y="2374056"/>
                      <a:pt x="1259577" y="2374056"/>
                    </a:cubicBezTo>
                    <a:close/>
                    <a:moveTo>
                      <a:pt x="1599876" y="2366688"/>
                    </a:moveTo>
                    <a:lnTo>
                      <a:pt x="1599875" y="2882524"/>
                    </a:lnTo>
                    <a:lnTo>
                      <a:pt x="1710472" y="2882525"/>
                    </a:lnTo>
                    <a:lnTo>
                      <a:pt x="1710472" y="2723975"/>
                    </a:lnTo>
                    <a:cubicBezTo>
                      <a:pt x="1757507" y="2725624"/>
                      <a:pt x="1803701" y="2707003"/>
                      <a:pt x="1837929" y="2672047"/>
                    </a:cubicBezTo>
                    <a:cubicBezTo>
                      <a:pt x="1888884" y="2620006"/>
                      <a:pt x="1903084" y="2542214"/>
                      <a:pt x="1873801" y="2475527"/>
                    </a:cubicBezTo>
                    <a:cubicBezTo>
                      <a:pt x="1845275" y="2410565"/>
                      <a:pt x="1781067" y="2368851"/>
                      <a:pt x="1710472" y="2369624"/>
                    </a:cubicBezTo>
                    <a:lnTo>
                      <a:pt x="1710471" y="2366688"/>
                    </a:lnTo>
                    <a:close/>
                    <a:moveTo>
                      <a:pt x="920754" y="2169815"/>
                    </a:moveTo>
                    <a:lnTo>
                      <a:pt x="3008986" y="2169815"/>
                    </a:lnTo>
                    <a:lnTo>
                      <a:pt x="3008986" y="3105919"/>
                    </a:lnTo>
                    <a:lnTo>
                      <a:pt x="920754" y="3105919"/>
                    </a:lnTo>
                    <a:close/>
                    <a:moveTo>
                      <a:pt x="632722" y="1985007"/>
                    </a:moveTo>
                    <a:lnTo>
                      <a:pt x="632722" y="3321943"/>
                    </a:lnTo>
                    <a:lnTo>
                      <a:pt x="3297018" y="3321943"/>
                    </a:lnTo>
                    <a:lnTo>
                      <a:pt x="3297018" y="1985007"/>
                    </a:lnTo>
                    <a:close/>
                    <a:moveTo>
                      <a:pt x="2657019" y="761679"/>
                    </a:moveTo>
                    <a:lnTo>
                      <a:pt x="2760733" y="1606387"/>
                    </a:lnTo>
                    <a:lnTo>
                      <a:pt x="2761762" y="1614761"/>
                    </a:lnTo>
                    <a:lnTo>
                      <a:pt x="2762330" y="1614691"/>
                    </a:lnTo>
                    <a:cubicBezTo>
                      <a:pt x="2780335" y="1740615"/>
                      <a:pt x="2862522" y="1833408"/>
                      <a:pt x="2948897" y="1824230"/>
                    </a:cubicBezTo>
                    <a:cubicBezTo>
                      <a:pt x="3036464" y="1814924"/>
                      <a:pt x="3095979" y="1704243"/>
                      <a:pt x="3083047" y="1575312"/>
                    </a:cubicBezTo>
                    <a:lnTo>
                      <a:pt x="3083347" y="1575275"/>
                    </a:lnTo>
                    <a:lnTo>
                      <a:pt x="2983448" y="761679"/>
                    </a:lnTo>
                    <a:close/>
                    <a:moveTo>
                      <a:pt x="2205921" y="761679"/>
                    </a:moveTo>
                    <a:lnTo>
                      <a:pt x="2264137" y="1594263"/>
                    </a:lnTo>
                    <a:cubicBezTo>
                      <a:pt x="2264333" y="1597068"/>
                      <a:pt x="2264530" y="1599874"/>
                      <a:pt x="2264726" y="1602679"/>
                    </a:cubicBezTo>
                    <a:lnTo>
                      <a:pt x="2265297" y="1602640"/>
                    </a:lnTo>
                    <a:cubicBezTo>
                      <a:pt x="2276686" y="1729333"/>
                      <a:pt x="2353905" y="1826300"/>
                      <a:pt x="2440641" y="1821655"/>
                    </a:cubicBezTo>
                    <a:cubicBezTo>
                      <a:pt x="2528577" y="1816945"/>
                      <a:pt x="2593802" y="1709530"/>
                      <a:pt x="2587636" y="1580099"/>
                    </a:cubicBezTo>
                    <a:lnTo>
                      <a:pt x="2587937" y="1580078"/>
                    </a:lnTo>
                    <a:lnTo>
                      <a:pt x="2530706" y="761679"/>
                    </a:lnTo>
                    <a:close/>
                    <a:moveTo>
                      <a:pt x="1761700" y="761679"/>
                    </a:moveTo>
                    <a:cubicBezTo>
                      <a:pt x="1761699" y="1032443"/>
                      <a:pt x="1761699" y="1303208"/>
                      <a:pt x="1761698" y="1573972"/>
                    </a:cubicBezTo>
                    <a:lnTo>
                      <a:pt x="1761698" y="1582410"/>
                    </a:lnTo>
                    <a:lnTo>
                      <a:pt x="1762270" y="1582410"/>
                    </a:lnTo>
                    <a:cubicBezTo>
                      <a:pt x="1764795" y="1709590"/>
                      <a:pt x="1835062" y="1811707"/>
                      <a:pt x="1921910" y="1813122"/>
                    </a:cubicBezTo>
                    <a:cubicBezTo>
                      <a:pt x="2009960" y="1814558"/>
                      <a:pt x="2082519" y="1711955"/>
                      <a:pt x="2085398" y="1582410"/>
                    </a:cubicBezTo>
                    <a:lnTo>
                      <a:pt x="2085698" y="1582410"/>
                    </a:lnTo>
                    <a:cubicBezTo>
                      <a:pt x="2085698" y="1308834"/>
                      <a:pt x="2085698" y="1035256"/>
                      <a:pt x="2085696" y="761679"/>
                    </a:cubicBezTo>
                    <a:close/>
                    <a:moveTo>
                      <a:pt x="3411320" y="761678"/>
                    </a:moveTo>
                    <a:lnTo>
                      <a:pt x="3078803" y="761679"/>
                    </a:lnTo>
                    <a:lnTo>
                      <a:pt x="3277545" y="1622538"/>
                    </a:lnTo>
                    <a:lnTo>
                      <a:pt x="3279443" y="1630759"/>
                    </a:lnTo>
                    <a:lnTo>
                      <a:pt x="3280000" y="1630631"/>
                    </a:lnTo>
                    <a:cubicBezTo>
                      <a:pt x="3311069" y="1753983"/>
                      <a:pt x="3402507" y="1837676"/>
                      <a:pt x="3487448" y="1819520"/>
                    </a:cubicBezTo>
                    <a:cubicBezTo>
                      <a:pt x="3573564" y="1801112"/>
                      <a:pt x="3621183" y="1684815"/>
                      <a:pt x="3594846" y="1557943"/>
                    </a:cubicBezTo>
                    <a:lnTo>
                      <a:pt x="3595140" y="1557876"/>
                    </a:lnTo>
                    <a:close/>
                    <a:moveTo>
                      <a:pt x="1633002" y="761678"/>
                    </a:moveTo>
                    <a:lnTo>
                      <a:pt x="1308563" y="761679"/>
                    </a:lnTo>
                    <a:lnTo>
                      <a:pt x="1266057" y="1572672"/>
                    </a:lnTo>
                    <a:lnTo>
                      <a:pt x="1265616" y="1581099"/>
                    </a:lnTo>
                    <a:lnTo>
                      <a:pt x="1266187" y="1581128"/>
                    </a:lnTo>
                    <a:cubicBezTo>
                      <a:pt x="1262052" y="1708267"/>
                      <a:pt x="1326878" y="1813921"/>
                      <a:pt x="1413534" y="1819881"/>
                    </a:cubicBezTo>
                    <a:cubicBezTo>
                      <a:pt x="1501387" y="1825922"/>
                      <a:pt x="1579217" y="1727257"/>
                      <a:pt x="1588872" y="1598040"/>
                    </a:cubicBezTo>
                    <a:lnTo>
                      <a:pt x="1589172" y="1598055"/>
                    </a:lnTo>
                    <a:close/>
                    <a:moveTo>
                      <a:pt x="863949" y="761678"/>
                    </a:moveTo>
                    <a:lnTo>
                      <a:pt x="765078" y="1566901"/>
                    </a:lnTo>
                    <a:lnTo>
                      <a:pt x="764050" y="1575275"/>
                    </a:lnTo>
                    <a:lnTo>
                      <a:pt x="764617" y="1575345"/>
                    </a:lnTo>
                    <a:cubicBezTo>
                      <a:pt x="751624" y="1701884"/>
                      <a:pt x="808922" y="1811803"/>
                      <a:pt x="894951" y="1823794"/>
                    </a:cubicBezTo>
                    <a:cubicBezTo>
                      <a:pt x="982168" y="1835949"/>
                      <a:pt x="1066691" y="1742953"/>
                      <a:pt x="1085336" y="1614724"/>
                    </a:cubicBezTo>
                    <a:lnTo>
                      <a:pt x="1085635" y="1614761"/>
                    </a:lnTo>
                    <a:lnTo>
                      <a:pt x="1190378" y="761679"/>
                    </a:lnTo>
                    <a:close/>
                    <a:moveTo>
                      <a:pt x="295535" y="441623"/>
                    </a:moveTo>
                    <a:lnTo>
                      <a:pt x="3583899" y="441623"/>
                    </a:lnTo>
                    <a:cubicBezTo>
                      <a:pt x="3610412" y="441623"/>
                      <a:pt x="3631905" y="463116"/>
                      <a:pt x="3631905" y="489629"/>
                    </a:cubicBezTo>
                    <a:lnTo>
                      <a:pt x="3631905" y="655863"/>
                    </a:lnTo>
                    <a:lnTo>
                      <a:pt x="3884522" y="1666330"/>
                    </a:lnTo>
                    <a:cubicBezTo>
                      <a:pt x="3909974" y="1748325"/>
                      <a:pt x="3809191" y="1900953"/>
                      <a:pt x="3631905" y="1666330"/>
                    </a:cubicBezTo>
                    <a:lnTo>
                      <a:pt x="3631905" y="3970014"/>
                    </a:lnTo>
                    <a:lnTo>
                      <a:pt x="247529" y="3970014"/>
                    </a:lnTo>
                    <a:lnTo>
                      <a:pt x="247529" y="1768425"/>
                    </a:lnTo>
                    <a:cubicBezTo>
                      <a:pt x="263724" y="1795996"/>
                      <a:pt x="288366" y="1813812"/>
                      <a:pt x="317369" y="1820473"/>
                    </a:cubicBezTo>
                    <a:cubicBezTo>
                      <a:pt x="403196" y="1840184"/>
                      <a:pt x="495502" y="1754908"/>
                      <a:pt x="525251" y="1628793"/>
                    </a:cubicBezTo>
                    <a:lnTo>
                      <a:pt x="525545" y="1628855"/>
                    </a:lnTo>
                    <a:lnTo>
                      <a:pt x="709866" y="761679"/>
                    </a:lnTo>
                    <a:lnTo>
                      <a:pt x="378634" y="761679"/>
                    </a:lnTo>
                    <a:lnTo>
                      <a:pt x="210380" y="1553239"/>
                    </a:lnTo>
                    <a:lnTo>
                      <a:pt x="208625" y="1561492"/>
                    </a:lnTo>
                    <a:lnTo>
                      <a:pt x="209185" y="1561611"/>
                    </a:lnTo>
                    <a:cubicBezTo>
                      <a:pt x="202164" y="1598200"/>
                      <a:pt x="201274" y="1633895"/>
                      <a:pt x="207433" y="1666330"/>
                    </a:cubicBezTo>
                    <a:cubicBezTo>
                      <a:pt x="113985" y="1883037"/>
                      <a:pt x="-32319" y="1816968"/>
                      <a:pt x="6372" y="1666330"/>
                    </a:cubicBezTo>
                    <a:lnTo>
                      <a:pt x="249769" y="692744"/>
                    </a:lnTo>
                    <a:cubicBezTo>
                      <a:pt x="247993" y="689334"/>
                      <a:pt x="247529" y="685546"/>
                      <a:pt x="247529" y="681649"/>
                    </a:cubicBezTo>
                    <a:lnTo>
                      <a:pt x="247529" y="489629"/>
                    </a:lnTo>
                    <a:cubicBezTo>
                      <a:pt x="247529" y="463116"/>
                      <a:pt x="269022" y="441623"/>
                      <a:pt x="295535" y="441623"/>
                    </a:cubicBezTo>
                    <a:close/>
                    <a:moveTo>
                      <a:pt x="307785" y="0"/>
                    </a:moveTo>
                    <a:lnTo>
                      <a:pt x="3571649" y="0"/>
                    </a:lnTo>
                    <a:cubicBezTo>
                      <a:pt x="3604927" y="0"/>
                      <a:pt x="3631905" y="26978"/>
                      <a:pt x="3631905" y="60256"/>
                    </a:cubicBezTo>
                    <a:lnTo>
                      <a:pt x="3631905" y="301273"/>
                    </a:lnTo>
                    <a:cubicBezTo>
                      <a:pt x="3631905" y="334551"/>
                      <a:pt x="3604927" y="361529"/>
                      <a:pt x="3571649" y="361529"/>
                    </a:cubicBezTo>
                    <a:lnTo>
                      <a:pt x="307785" y="361529"/>
                    </a:lnTo>
                    <a:cubicBezTo>
                      <a:pt x="274507" y="361529"/>
                      <a:pt x="247529" y="334551"/>
                      <a:pt x="247529" y="301273"/>
                    </a:cubicBezTo>
                    <a:lnTo>
                      <a:pt x="247529" y="60256"/>
                    </a:lnTo>
                    <a:cubicBezTo>
                      <a:pt x="247529" y="26978"/>
                      <a:pt x="274507" y="0"/>
                      <a:pt x="307785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55" name="Isosceles Triangle 3">
                <a:extLst>
                  <a:ext uri="{FF2B5EF4-FFF2-40B4-BE49-F238E27FC236}">
                    <a16:creationId xmlns="" xmlns:a16="http://schemas.microsoft.com/office/drawing/2014/main" id="{0454E455-AD0F-4B4B-B70B-5FFC9A9F96DD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2229245">
                <a:off x="2616513" y="2030577"/>
                <a:ext cx="359661" cy="360000"/>
              </a:xfrm>
              <a:custGeom>
                <a:avLst/>
                <a:gdLst/>
                <a:ahLst/>
                <a:cxnLst/>
                <a:rect l="l" t="t" r="r" b="b"/>
                <a:pathLst>
                  <a:path w="3935086" h="3938802">
                    <a:moveTo>
                      <a:pt x="1861742" y="3314001"/>
                    </a:moveTo>
                    <a:cubicBezTo>
                      <a:pt x="1921395" y="3314001"/>
                      <a:pt x="1969754" y="3362360"/>
                      <a:pt x="1969754" y="3422013"/>
                    </a:cubicBezTo>
                    <a:cubicBezTo>
                      <a:pt x="1969754" y="3481666"/>
                      <a:pt x="1921395" y="3530025"/>
                      <a:pt x="1861742" y="3530025"/>
                    </a:cubicBezTo>
                    <a:cubicBezTo>
                      <a:pt x="1802089" y="3530025"/>
                      <a:pt x="1753730" y="3481666"/>
                      <a:pt x="1753730" y="3422013"/>
                    </a:cubicBezTo>
                    <a:cubicBezTo>
                      <a:pt x="1753730" y="3362360"/>
                      <a:pt x="1802089" y="3314001"/>
                      <a:pt x="1861742" y="3314001"/>
                    </a:cubicBezTo>
                    <a:close/>
                    <a:moveTo>
                      <a:pt x="2097646" y="2118753"/>
                    </a:moveTo>
                    <a:lnTo>
                      <a:pt x="2097646" y="2478753"/>
                    </a:lnTo>
                    <a:lnTo>
                      <a:pt x="2457646" y="2478753"/>
                    </a:lnTo>
                    <a:lnTo>
                      <a:pt x="2457646" y="2118753"/>
                    </a:lnTo>
                    <a:close/>
                    <a:moveTo>
                      <a:pt x="1476536" y="2118753"/>
                    </a:moveTo>
                    <a:lnTo>
                      <a:pt x="1476536" y="2478753"/>
                    </a:lnTo>
                    <a:lnTo>
                      <a:pt x="1836536" y="2478753"/>
                    </a:lnTo>
                    <a:lnTo>
                      <a:pt x="1836536" y="2118753"/>
                    </a:lnTo>
                    <a:close/>
                    <a:moveTo>
                      <a:pt x="2097646" y="1539638"/>
                    </a:moveTo>
                    <a:lnTo>
                      <a:pt x="2097646" y="1899638"/>
                    </a:lnTo>
                    <a:lnTo>
                      <a:pt x="2457646" y="1899638"/>
                    </a:lnTo>
                    <a:lnTo>
                      <a:pt x="2457646" y="1539638"/>
                    </a:lnTo>
                    <a:close/>
                    <a:moveTo>
                      <a:pt x="1476536" y="1539638"/>
                    </a:moveTo>
                    <a:lnTo>
                      <a:pt x="1476536" y="1899638"/>
                    </a:lnTo>
                    <a:lnTo>
                      <a:pt x="1836536" y="1899638"/>
                    </a:lnTo>
                    <a:lnTo>
                      <a:pt x="1836536" y="1539638"/>
                    </a:lnTo>
                    <a:close/>
                    <a:moveTo>
                      <a:pt x="1989788" y="770570"/>
                    </a:moveTo>
                    <a:lnTo>
                      <a:pt x="3429788" y="1850570"/>
                    </a:lnTo>
                    <a:lnTo>
                      <a:pt x="3430108" y="1850570"/>
                    </a:lnTo>
                    <a:lnTo>
                      <a:pt x="3430108" y="3938802"/>
                    </a:lnTo>
                    <a:lnTo>
                      <a:pt x="2265771" y="3938802"/>
                    </a:lnTo>
                    <a:lnTo>
                      <a:pt x="2265771" y="2786674"/>
                    </a:lnTo>
                    <a:lnTo>
                      <a:pt x="1669844" y="2786674"/>
                    </a:lnTo>
                    <a:lnTo>
                      <a:pt x="1669844" y="3938802"/>
                    </a:lnTo>
                    <a:lnTo>
                      <a:pt x="549788" y="3938802"/>
                    </a:lnTo>
                    <a:lnTo>
                      <a:pt x="549788" y="1850570"/>
                    </a:lnTo>
                    <a:close/>
                    <a:moveTo>
                      <a:pt x="1969233" y="1003"/>
                    </a:moveTo>
                    <a:cubicBezTo>
                      <a:pt x="1995162" y="-2644"/>
                      <a:pt x="2022483" y="3601"/>
                      <a:pt x="2045048" y="20601"/>
                    </a:cubicBezTo>
                    <a:lnTo>
                      <a:pt x="3894333" y="1413834"/>
                    </a:lnTo>
                    <a:cubicBezTo>
                      <a:pt x="3939464" y="1447835"/>
                      <a:pt x="3948486" y="1511986"/>
                      <a:pt x="3914485" y="1557117"/>
                    </a:cubicBezTo>
                    <a:lnTo>
                      <a:pt x="3756006" y="1767472"/>
                    </a:lnTo>
                    <a:cubicBezTo>
                      <a:pt x="3722004" y="1812603"/>
                      <a:pt x="3657854" y="1821626"/>
                      <a:pt x="3612722" y="1787625"/>
                    </a:cubicBezTo>
                    <a:lnTo>
                      <a:pt x="1967544" y="548164"/>
                    </a:lnTo>
                    <a:lnTo>
                      <a:pt x="322364" y="1787626"/>
                    </a:lnTo>
                    <a:cubicBezTo>
                      <a:pt x="277233" y="1821627"/>
                      <a:pt x="213082" y="1812604"/>
                      <a:pt x="179080" y="1767473"/>
                    </a:cubicBezTo>
                    <a:lnTo>
                      <a:pt x="20601" y="1557118"/>
                    </a:lnTo>
                    <a:cubicBezTo>
                      <a:pt x="-13400" y="1511987"/>
                      <a:pt x="-4378" y="1447836"/>
                      <a:pt x="40754" y="1413835"/>
                    </a:cubicBezTo>
                    <a:lnTo>
                      <a:pt x="1890038" y="20602"/>
                    </a:lnTo>
                    <a:cubicBezTo>
                      <a:pt x="1912604" y="3602"/>
                      <a:pt x="1939924" y="-2643"/>
                      <a:pt x="1965854" y="1004"/>
                    </a:cubicBezTo>
                    <a:lnTo>
                      <a:pt x="1967542" y="1586"/>
                    </a:lnTo>
                    <a:cubicBezTo>
                      <a:pt x="1968071" y="1171"/>
                      <a:pt x="1968652" y="1085"/>
                      <a:pt x="1969233" y="100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38" name="Group 37">
              <a:extLst>
                <a:ext uri="{FF2B5EF4-FFF2-40B4-BE49-F238E27FC236}">
                  <a16:creationId xmlns="" xmlns:a16="http://schemas.microsoft.com/office/drawing/2014/main" id="{968CC434-021F-44BF-9207-65061B6E2FBF}"/>
                </a:ext>
              </a:extLst>
            </p:cNvPr>
            <p:cNvGrpSpPr/>
            <p:nvPr/>
          </p:nvGrpSpPr>
          <p:grpSpPr>
            <a:xfrm rot="10066674">
              <a:off x="1444650" y="4351773"/>
              <a:ext cx="2063339" cy="852218"/>
              <a:chOff x="926950" y="1617134"/>
              <a:chExt cx="2063339" cy="852218"/>
            </a:xfrm>
          </p:grpSpPr>
          <p:sp>
            <p:nvSpPr>
              <p:cNvPr id="46" name="Rectangle 14">
                <a:extLst>
                  <a:ext uri="{FF2B5EF4-FFF2-40B4-BE49-F238E27FC236}">
                    <a16:creationId xmlns="" xmlns:a16="http://schemas.microsoft.com/office/drawing/2014/main" id="{29A97058-4B7F-42EC-9A11-E8F6164EF718}"/>
                  </a:ext>
                </a:extLst>
              </p:cNvPr>
              <p:cNvSpPr/>
              <p:nvPr/>
            </p:nvSpPr>
            <p:spPr>
              <a:xfrm rot="19949266">
                <a:off x="1199615" y="1717912"/>
                <a:ext cx="531261" cy="531261"/>
              </a:xfrm>
              <a:custGeom>
                <a:avLst/>
                <a:gdLst/>
                <a:ahLst/>
                <a:cxnLst/>
                <a:rect l="l" t="t" r="r" b="b"/>
                <a:pathLst>
                  <a:path w="3942192" h="3931865">
                    <a:moveTo>
                      <a:pt x="2826148" y="3448804"/>
                    </a:moveTo>
                    <a:lnTo>
                      <a:pt x="2826148" y="3556804"/>
                    </a:lnTo>
                    <a:lnTo>
                      <a:pt x="3042148" y="3556804"/>
                    </a:lnTo>
                    <a:lnTo>
                      <a:pt x="3042148" y="3448804"/>
                    </a:lnTo>
                    <a:close/>
                    <a:moveTo>
                      <a:pt x="890988" y="3448804"/>
                    </a:moveTo>
                    <a:lnTo>
                      <a:pt x="890988" y="3556804"/>
                    </a:lnTo>
                    <a:lnTo>
                      <a:pt x="1106988" y="3556804"/>
                    </a:lnTo>
                    <a:lnTo>
                      <a:pt x="1106988" y="3448804"/>
                    </a:lnTo>
                    <a:close/>
                    <a:moveTo>
                      <a:pt x="3528192" y="3439467"/>
                    </a:moveTo>
                    <a:lnTo>
                      <a:pt x="3528192" y="3547467"/>
                    </a:lnTo>
                    <a:lnTo>
                      <a:pt x="3744192" y="3547467"/>
                    </a:lnTo>
                    <a:lnTo>
                      <a:pt x="3744192" y="3439467"/>
                    </a:lnTo>
                    <a:close/>
                    <a:moveTo>
                      <a:pt x="198000" y="3439467"/>
                    </a:moveTo>
                    <a:lnTo>
                      <a:pt x="198000" y="3547467"/>
                    </a:lnTo>
                    <a:lnTo>
                      <a:pt x="414000" y="3547467"/>
                    </a:lnTo>
                    <a:lnTo>
                      <a:pt x="414000" y="3439467"/>
                    </a:lnTo>
                    <a:close/>
                    <a:moveTo>
                      <a:pt x="2826148" y="3206154"/>
                    </a:moveTo>
                    <a:lnTo>
                      <a:pt x="2826148" y="3314154"/>
                    </a:lnTo>
                    <a:lnTo>
                      <a:pt x="3042148" y="3314154"/>
                    </a:lnTo>
                    <a:lnTo>
                      <a:pt x="3042148" y="3206154"/>
                    </a:lnTo>
                    <a:close/>
                    <a:moveTo>
                      <a:pt x="890988" y="3206154"/>
                    </a:moveTo>
                    <a:lnTo>
                      <a:pt x="890988" y="3314154"/>
                    </a:lnTo>
                    <a:lnTo>
                      <a:pt x="1106988" y="3314154"/>
                    </a:lnTo>
                    <a:lnTo>
                      <a:pt x="1106988" y="3206154"/>
                    </a:lnTo>
                    <a:close/>
                    <a:moveTo>
                      <a:pt x="3528192" y="3196817"/>
                    </a:moveTo>
                    <a:lnTo>
                      <a:pt x="3528192" y="3304817"/>
                    </a:lnTo>
                    <a:lnTo>
                      <a:pt x="3744192" y="3304817"/>
                    </a:lnTo>
                    <a:lnTo>
                      <a:pt x="3744192" y="3196817"/>
                    </a:lnTo>
                    <a:close/>
                    <a:moveTo>
                      <a:pt x="198000" y="3196817"/>
                    </a:moveTo>
                    <a:lnTo>
                      <a:pt x="198000" y="3304817"/>
                    </a:lnTo>
                    <a:lnTo>
                      <a:pt x="414000" y="3304817"/>
                    </a:lnTo>
                    <a:lnTo>
                      <a:pt x="414000" y="3196817"/>
                    </a:lnTo>
                    <a:close/>
                    <a:moveTo>
                      <a:pt x="2070064" y="3046635"/>
                    </a:moveTo>
                    <a:lnTo>
                      <a:pt x="2070064" y="3154635"/>
                    </a:lnTo>
                    <a:lnTo>
                      <a:pt x="2286064" y="3154635"/>
                    </a:lnTo>
                    <a:lnTo>
                      <a:pt x="2286064" y="3046635"/>
                    </a:lnTo>
                    <a:close/>
                    <a:moveTo>
                      <a:pt x="1638016" y="3037298"/>
                    </a:moveTo>
                    <a:lnTo>
                      <a:pt x="1638016" y="3145298"/>
                    </a:lnTo>
                    <a:lnTo>
                      <a:pt x="1854016" y="3145298"/>
                    </a:lnTo>
                    <a:lnTo>
                      <a:pt x="1854016" y="3037298"/>
                    </a:lnTo>
                    <a:close/>
                    <a:moveTo>
                      <a:pt x="2826148" y="2963504"/>
                    </a:moveTo>
                    <a:lnTo>
                      <a:pt x="2826148" y="3071504"/>
                    </a:lnTo>
                    <a:lnTo>
                      <a:pt x="3042148" y="3071504"/>
                    </a:lnTo>
                    <a:lnTo>
                      <a:pt x="3042148" y="2963504"/>
                    </a:lnTo>
                    <a:close/>
                    <a:moveTo>
                      <a:pt x="890988" y="2963504"/>
                    </a:moveTo>
                    <a:lnTo>
                      <a:pt x="890988" y="3071504"/>
                    </a:lnTo>
                    <a:lnTo>
                      <a:pt x="1106988" y="3071504"/>
                    </a:lnTo>
                    <a:lnTo>
                      <a:pt x="1106988" y="2963504"/>
                    </a:lnTo>
                    <a:close/>
                    <a:moveTo>
                      <a:pt x="3528192" y="2954167"/>
                    </a:moveTo>
                    <a:lnTo>
                      <a:pt x="3528192" y="3062167"/>
                    </a:lnTo>
                    <a:lnTo>
                      <a:pt x="3744192" y="3062167"/>
                    </a:lnTo>
                    <a:lnTo>
                      <a:pt x="3744192" y="2954167"/>
                    </a:lnTo>
                    <a:close/>
                    <a:moveTo>
                      <a:pt x="198000" y="2954167"/>
                    </a:moveTo>
                    <a:lnTo>
                      <a:pt x="198000" y="3062167"/>
                    </a:lnTo>
                    <a:lnTo>
                      <a:pt x="414000" y="3062167"/>
                    </a:lnTo>
                    <a:lnTo>
                      <a:pt x="414000" y="2954167"/>
                    </a:lnTo>
                    <a:close/>
                    <a:moveTo>
                      <a:pt x="2070064" y="2803981"/>
                    </a:moveTo>
                    <a:lnTo>
                      <a:pt x="2070064" y="2911981"/>
                    </a:lnTo>
                    <a:lnTo>
                      <a:pt x="2286064" y="2911981"/>
                    </a:lnTo>
                    <a:lnTo>
                      <a:pt x="2286064" y="2803981"/>
                    </a:lnTo>
                    <a:close/>
                    <a:moveTo>
                      <a:pt x="1638016" y="2794644"/>
                    </a:moveTo>
                    <a:lnTo>
                      <a:pt x="1638016" y="2902644"/>
                    </a:lnTo>
                    <a:lnTo>
                      <a:pt x="1854016" y="2902644"/>
                    </a:lnTo>
                    <a:lnTo>
                      <a:pt x="1854016" y="2794644"/>
                    </a:lnTo>
                    <a:close/>
                    <a:moveTo>
                      <a:pt x="2826148" y="2720854"/>
                    </a:moveTo>
                    <a:lnTo>
                      <a:pt x="2826148" y="2828854"/>
                    </a:lnTo>
                    <a:lnTo>
                      <a:pt x="3042148" y="2828854"/>
                    </a:lnTo>
                    <a:lnTo>
                      <a:pt x="3042148" y="2720854"/>
                    </a:lnTo>
                    <a:close/>
                    <a:moveTo>
                      <a:pt x="890988" y="2720854"/>
                    </a:moveTo>
                    <a:lnTo>
                      <a:pt x="890988" y="2828854"/>
                    </a:lnTo>
                    <a:lnTo>
                      <a:pt x="1106988" y="2828854"/>
                    </a:lnTo>
                    <a:lnTo>
                      <a:pt x="1106988" y="2720854"/>
                    </a:lnTo>
                    <a:close/>
                    <a:moveTo>
                      <a:pt x="3528192" y="2711517"/>
                    </a:moveTo>
                    <a:lnTo>
                      <a:pt x="3528192" y="2819517"/>
                    </a:lnTo>
                    <a:lnTo>
                      <a:pt x="3744192" y="2819517"/>
                    </a:lnTo>
                    <a:lnTo>
                      <a:pt x="3744192" y="2711517"/>
                    </a:lnTo>
                    <a:close/>
                    <a:moveTo>
                      <a:pt x="198000" y="2711517"/>
                    </a:moveTo>
                    <a:lnTo>
                      <a:pt x="198000" y="2819517"/>
                    </a:lnTo>
                    <a:lnTo>
                      <a:pt x="414000" y="2819517"/>
                    </a:lnTo>
                    <a:lnTo>
                      <a:pt x="414000" y="2711517"/>
                    </a:lnTo>
                    <a:close/>
                    <a:moveTo>
                      <a:pt x="2070064" y="2561331"/>
                    </a:moveTo>
                    <a:lnTo>
                      <a:pt x="2070064" y="2669331"/>
                    </a:lnTo>
                    <a:lnTo>
                      <a:pt x="2286064" y="2669331"/>
                    </a:lnTo>
                    <a:lnTo>
                      <a:pt x="2286064" y="2561331"/>
                    </a:lnTo>
                    <a:close/>
                    <a:moveTo>
                      <a:pt x="1638016" y="2551994"/>
                    </a:moveTo>
                    <a:lnTo>
                      <a:pt x="1638016" y="2659994"/>
                    </a:lnTo>
                    <a:lnTo>
                      <a:pt x="1854016" y="2659994"/>
                    </a:lnTo>
                    <a:lnTo>
                      <a:pt x="1854016" y="2551994"/>
                    </a:lnTo>
                    <a:close/>
                    <a:moveTo>
                      <a:pt x="2826148" y="2478204"/>
                    </a:moveTo>
                    <a:lnTo>
                      <a:pt x="2826148" y="2586204"/>
                    </a:lnTo>
                    <a:lnTo>
                      <a:pt x="3042148" y="2586204"/>
                    </a:lnTo>
                    <a:lnTo>
                      <a:pt x="3042148" y="2478204"/>
                    </a:lnTo>
                    <a:close/>
                    <a:moveTo>
                      <a:pt x="890988" y="2478204"/>
                    </a:moveTo>
                    <a:lnTo>
                      <a:pt x="890988" y="2586204"/>
                    </a:lnTo>
                    <a:lnTo>
                      <a:pt x="1106988" y="2586204"/>
                    </a:lnTo>
                    <a:lnTo>
                      <a:pt x="1106988" y="2478204"/>
                    </a:lnTo>
                    <a:close/>
                    <a:moveTo>
                      <a:pt x="3528192" y="2468867"/>
                    </a:moveTo>
                    <a:lnTo>
                      <a:pt x="3528192" y="2576867"/>
                    </a:lnTo>
                    <a:lnTo>
                      <a:pt x="3744192" y="2576867"/>
                    </a:lnTo>
                    <a:lnTo>
                      <a:pt x="3744192" y="2468867"/>
                    </a:lnTo>
                    <a:close/>
                    <a:moveTo>
                      <a:pt x="198000" y="2468867"/>
                    </a:moveTo>
                    <a:lnTo>
                      <a:pt x="198000" y="2576867"/>
                    </a:lnTo>
                    <a:lnTo>
                      <a:pt x="414000" y="2576867"/>
                    </a:lnTo>
                    <a:lnTo>
                      <a:pt x="414000" y="2468867"/>
                    </a:lnTo>
                    <a:close/>
                    <a:moveTo>
                      <a:pt x="2070064" y="2318681"/>
                    </a:moveTo>
                    <a:lnTo>
                      <a:pt x="2070064" y="2426681"/>
                    </a:lnTo>
                    <a:lnTo>
                      <a:pt x="2286064" y="2426681"/>
                    </a:lnTo>
                    <a:lnTo>
                      <a:pt x="2286064" y="2318681"/>
                    </a:lnTo>
                    <a:close/>
                    <a:moveTo>
                      <a:pt x="1638016" y="2309344"/>
                    </a:moveTo>
                    <a:lnTo>
                      <a:pt x="1638016" y="2417344"/>
                    </a:lnTo>
                    <a:lnTo>
                      <a:pt x="1854016" y="2417344"/>
                    </a:lnTo>
                    <a:lnTo>
                      <a:pt x="1854016" y="2309344"/>
                    </a:lnTo>
                    <a:close/>
                    <a:moveTo>
                      <a:pt x="2826148" y="2235554"/>
                    </a:moveTo>
                    <a:lnTo>
                      <a:pt x="2826148" y="2343554"/>
                    </a:lnTo>
                    <a:lnTo>
                      <a:pt x="3042148" y="2343554"/>
                    </a:lnTo>
                    <a:lnTo>
                      <a:pt x="3042148" y="2235554"/>
                    </a:lnTo>
                    <a:close/>
                    <a:moveTo>
                      <a:pt x="890988" y="2235554"/>
                    </a:moveTo>
                    <a:lnTo>
                      <a:pt x="890988" y="2343554"/>
                    </a:lnTo>
                    <a:lnTo>
                      <a:pt x="1106988" y="2343554"/>
                    </a:lnTo>
                    <a:lnTo>
                      <a:pt x="1106988" y="2235554"/>
                    </a:lnTo>
                    <a:close/>
                    <a:moveTo>
                      <a:pt x="3528192" y="2226217"/>
                    </a:moveTo>
                    <a:lnTo>
                      <a:pt x="3528192" y="2334217"/>
                    </a:lnTo>
                    <a:lnTo>
                      <a:pt x="3744192" y="2334217"/>
                    </a:lnTo>
                    <a:lnTo>
                      <a:pt x="3744192" y="2226217"/>
                    </a:lnTo>
                    <a:close/>
                    <a:moveTo>
                      <a:pt x="198000" y="2226217"/>
                    </a:moveTo>
                    <a:lnTo>
                      <a:pt x="198000" y="2334217"/>
                    </a:lnTo>
                    <a:lnTo>
                      <a:pt x="414000" y="2334217"/>
                    </a:lnTo>
                    <a:lnTo>
                      <a:pt x="414000" y="2226217"/>
                    </a:lnTo>
                    <a:close/>
                    <a:moveTo>
                      <a:pt x="2070064" y="2076031"/>
                    </a:moveTo>
                    <a:lnTo>
                      <a:pt x="2070064" y="2184031"/>
                    </a:lnTo>
                    <a:lnTo>
                      <a:pt x="2286064" y="2184031"/>
                    </a:lnTo>
                    <a:lnTo>
                      <a:pt x="2286064" y="2076031"/>
                    </a:lnTo>
                    <a:close/>
                    <a:moveTo>
                      <a:pt x="1638016" y="2066694"/>
                    </a:moveTo>
                    <a:lnTo>
                      <a:pt x="1638016" y="2174694"/>
                    </a:lnTo>
                    <a:lnTo>
                      <a:pt x="1854016" y="2174694"/>
                    </a:lnTo>
                    <a:lnTo>
                      <a:pt x="1854016" y="2066694"/>
                    </a:lnTo>
                    <a:close/>
                    <a:moveTo>
                      <a:pt x="2826148" y="1992904"/>
                    </a:moveTo>
                    <a:lnTo>
                      <a:pt x="2826148" y="2100904"/>
                    </a:lnTo>
                    <a:lnTo>
                      <a:pt x="3042148" y="2100904"/>
                    </a:lnTo>
                    <a:lnTo>
                      <a:pt x="3042148" y="1992904"/>
                    </a:lnTo>
                    <a:close/>
                    <a:moveTo>
                      <a:pt x="890988" y="1992904"/>
                    </a:moveTo>
                    <a:lnTo>
                      <a:pt x="890988" y="2100904"/>
                    </a:lnTo>
                    <a:lnTo>
                      <a:pt x="1106988" y="2100904"/>
                    </a:lnTo>
                    <a:lnTo>
                      <a:pt x="1106988" y="1992904"/>
                    </a:lnTo>
                    <a:close/>
                    <a:moveTo>
                      <a:pt x="3528192" y="1983567"/>
                    </a:moveTo>
                    <a:lnTo>
                      <a:pt x="3528192" y="2091567"/>
                    </a:lnTo>
                    <a:lnTo>
                      <a:pt x="3744192" y="2091567"/>
                    </a:lnTo>
                    <a:lnTo>
                      <a:pt x="3744192" y="1983567"/>
                    </a:lnTo>
                    <a:close/>
                    <a:moveTo>
                      <a:pt x="198000" y="1983567"/>
                    </a:moveTo>
                    <a:lnTo>
                      <a:pt x="198000" y="2091567"/>
                    </a:lnTo>
                    <a:lnTo>
                      <a:pt x="414000" y="2091567"/>
                    </a:lnTo>
                    <a:lnTo>
                      <a:pt x="414000" y="1983567"/>
                    </a:lnTo>
                    <a:close/>
                    <a:moveTo>
                      <a:pt x="2070064" y="1833381"/>
                    </a:moveTo>
                    <a:lnTo>
                      <a:pt x="2070064" y="1941381"/>
                    </a:lnTo>
                    <a:lnTo>
                      <a:pt x="2286064" y="1941381"/>
                    </a:lnTo>
                    <a:lnTo>
                      <a:pt x="2286064" y="1833381"/>
                    </a:lnTo>
                    <a:close/>
                    <a:moveTo>
                      <a:pt x="1638016" y="1824044"/>
                    </a:moveTo>
                    <a:lnTo>
                      <a:pt x="1638016" y="1932044"/>
                    </a:lnTo>
                    <a:lnTo>
                      <a:pt x="1854016" y="1932044"/>
                    </a:lnTo>
                    <a:lnTo>
                      <a:pt x="1854016" y="1824044"/>
                    </a:lnTo>
                    <a:close/>
                    <a:moveTo>
                      <a:pt x="2826148" y="1750254"/>
                    </a:moveTo>
                    <a:lnTo>
                      <a:pt x="2826148" y="1858254"/>
                    </a:lnTo>
                    <a:lnTo>
                      <a:pt x="3042148" y="1858254"/>
                    </a:lnTo>
                    <a:lnTo>
                      <a:pt x="3042148" y="1750254"/>
                    </a:lnTo>
                    <a:close/>
                    <a:moveTo>
                      <a:pt x="890988" y="1750254"/>
                    </a:moveTo>
                    <a:lnTo>
                      <a:pt x="890988" y="1858254"/>
                    </a:lnTo>
                    <a:lnTo>
                      <a:pt x="1106988" y="1858254"/>
                    </a:lnTo>
                    <a:lnTo>
                      <a:pt x="1106988" y="1750254"/>
                    </a:lnTo>
                    <a:close/>
                    <a:moveTo>
                      <a:pt x="3528192" y="1740917"/>
                    </a:moveTo>
                    <a:lnTo>
                      <a:pt x="3528192" y="1848917"/>
                    </a:lnTo>
                    <a:lnTo>
                      <a:pt x="3744192" y="1848917"/>
                    </a:lnTo>
                    <a:lnTo>
                      <a:pt x="3744192" y="1740917"/>
                    </a:lnTo>
                    <a:close/>
                    <a:moveTo>
                      <a:pt x="198000" y="1740917"/>
                    </a:moveTo>
                    <a:lnTo>
                      <a:pt x="198000" y="1848917"/>
                    </a:lnTo>
                    <a:lnTo>
                      <a:pt x="414000" y="1848917"/>
                    </a:lnTo>
                    <a:lnTo>
                      <a:pt x="414000" y="1740917"/>
                    </a:lnTo>
                    <a:close/>
                    <a:moveTo>
                      <a:pt x="2070064" y="1590731"/>
                    </a:moveTo>
                    <a:lnTo>
                      <a:pt x="2070064" y="1698731"/>
                    </a:lnTo>
                    <a:lnTo>
                      <a:pt x="2286064" y="1698731"/>
                    </a:lnTo>
                    <a:lnTo>
                      <a:pt x="2286064" y="1590731"/>
                    </a:lnTo>
                    <a:close/>
                    <a:moveTo>
                      <a:pt x="1638016" y="1581394"/>
                    </a:moveTo>
                    <a:lnTo>
                      <a:pt x="1638016" y="1689394"/>
                    </a:lnTo>
                    <a:lnTo>
                      <a:pt x="1854016" y="1689394"/>
                    </a:lnTo>
                    <a:lnTo>
                      <a:pt x="1854016" y="1581394"/>
                    </a:lnTo>
                    <a:close/>
                    <a:moveTo>
                      <a:pt x="3330192" y="1507604"/>
                    </a:moveTo>
                    <a:lnTo>
                      <a:pt x="3942192" y="1507604"/>
                    </a:lnTo>
                    <a:lnTo>
                      <a:pt x="3942192" y="3931865"/>
                    </a:lnTo>
                    <a:lnTo>
                      <a:pt x="3330192" y="3931865"/>
                    </a:lnTo>
                    <a:close/>
                    <a:moveTo>
                      <a:pt x="2826148" y="1507604"/>
                    </a:moveTo>
                    <a:lnTo>
                      <a:pt x="2826148" y="1615604"/>
                    </a:lnTo>
                    <a:lnTo>
                      <a:pt x="3042148" y="1615604"/>
                    </a:lnTo>
                    <a:lnTo>
                      <a:pt x="3042148" y="1507604"/>
                    </a:lnTo>
                    <a:close/>
                    <a:moveTo>
                      <a:pt x="890988" y="1507604"/>
                    </a:moveTo>
                    <a:lnTo>
                      <a:pt x="890988" y="1615604"/>
                    </a:lnTo>
                    <a:lnTo>
                      <a:pt x="1106988" y="1615604"/>
                    </a:lnTo>
                    <a:lnTo>
                      <a:pt x="1106988" y="1507604"/>
                    </a:lnTo>
                    <a:close/>
                    <a:moveTo>
                      <a:pt x="0" y="1507604"/>
                    </a:moveTo>
                    <a:lnTo>
                      <a:pt x="612000" y="1507604"/>
                    </a:lnTo>
                    <a:lnTo>
                      <a:pt x="612000" y="3931865"/>
                    </a:lnTo>
                    <a:lnTo>
                      <a:pt x="0" y="3931865"/>
                    </a:lnTo>
                    <a:close/>
                    <a:moveTo>
                      <a:pt x="2070064" y="1348081"/>
                    </a:moveTo>
                    <a:lnTo>
                      <a:pt x="2070064" y="1456081"/>
                    </a:lnTo>
                    <a:lnTo>
                      <a:pt x="2286064" y="1456081"/>
                    </a:lnTo>
                    <a:lnTo>
                      <a:pt x="2286064" y="1348081"/>
                    </a:lnTo>
                    <a:close/>
                    <a:moveTo>
                      <a:pt x="1638016" y="1338744"/>
                    </a:moveTo>
                    <a:lnTo>
                      <a:pt x="1638016" y="1446744"/>
                    </a:lnTo>
                    <a:lnTo>
                      <a:pt x="1854016" y="1446744"/>
                    </a:lnTo>
                    <a:lnTo>
                      <a:pt x="1854016" y="1338744"/>
                    </a:lnTo>
                    <a:close/>
                    <a:moveTo>
                      <a:pt x="2628148" y="1267865"/>
                    </a:moveTo>
                    <a:lnTo>
                      <a:pt x="3240148" y="1267865"/>
                    </a:lnTo>
                    <a:lnTo>
                      <a:pt x="3240148" y="3931865"/>
                    </a:lnTo>
                    <a:lnTo>
                      <a:pt x="2628148" y="3931865"/>
                    </a:lnTo>
                    <a:close/>
                    <a:moveTo>
                      <a:pt x="692988" y="1267865"/>
                    </a:moveTo>
                    <a:lnTo>
                      <a:pt x="1304988" y="1267865"/>
                    </a:lnTo>
                    <a:lnTo>
                      <a:pt x="1304988" y="3931865"/>
                    </a:lnTo>
                    <a:lnTo>
                      <a:pt x="692988" y="3931865"/>
                    </a:lnTo>
                    <a:close/>
                    <a:moveTo>
                      <a:pt x="2070064" y="1105431"/>
                    </a:moveTo>
                    <a:lnTo>
                      <a:pt x="2070064" y="1213431"/>
                    </a:lnTo>
                    <a:lnTo>
                      <a:pt x="2286064" y="1213431"/>
                    </a:lnTo>
                    <a:lnTo>
                      <a:pt x="2286064" y="1105431"/>
                    </a:lnTo>
                    <a:close/>
                    <a:moveTo>
                      <a:pt x="1638016" y="1096094"/>
                    </a:moveTo>
                    <a:lnTo>
                      <a:pt x="1638016" y="1204094"/>
                    </a:lnTo>
                    <a:lnTo>
                      <a:pt x="1854016" y="1204094"/>
                    </a:lnTo>
                    <a:lnTo>
                      <a:pt x="1854016" y="1096094"/>
                    </a:lnTo>
                    <a:close/>
                    <a:moveTo>
                      <a:pt x="2070064" y="862781"/>
                    </a:moveTo>
                    <a:lnTo>
                      <a:pt x="2070064" y="970781"/>
                    </a:lnTo>
                    <a:lnTo>
                      <a:pt x="2286064" y="970781"/>
                    </a:lnTo>
                    <a:lnTo>
                      <a:pt x="2286064" y="862781"/>
                    </a:lnTo>
                    <a:close/>
                    <a:moveTo>
                      <a:pt x="1638016" y="853444"/>
                    </a:moveTo>
                    <a:lnTo>
                      <a:pt x="1638016" y="961444"/>
                    </a:lnTo>
                    <a:lnTo>
                      <a:pt x="1854016" y="961444"/>
                    </a:lnTo>
                    <a:lnTo>
                      <a:pt x="1854016" y="853444"/>
                    </a:lnTo>
                    <a:close/>
                    <a:moveTo>
                      <a:pt x="1883174" y="0"/>
                    </a:moveTo>
                    <a:lnTo>
                      <a:pt x="2040907" y="0"/>
                    </a:lnTo>
                    <a:lnTo>
                      <a:pt x="2040907" y="355600"/>
                    </a:lnTo>
                    <a:lnTo>
                      <a:pt x="2178064" y="355600"/>
                    </a:lnTo>
                    <a:lnTo>
                      <a:pt x="2178064" y="596007"/>
                    </a:lnTo>
                    <a:lnTo>
                      <a:pt x="2538104" y="596007"/>
                    </a:lnTo>
                    <a:lnTo>
                      <a:pt x="2538104" y="3931865"/>
                    </a:lnTo>
                    <a:lnTo>
                      <a:pt x="2142040" y="3931865"/>
                    </a:lnTo>
                    <a:lnTo>
                      <a:pt x="2142040" y="3291036"/>
                    </a:lnTo>
                    <a:lnTo>
                      <a:pt x="1782040" y="3291036"/>
                    </a:lnTo>
                    <a:lnTo>
                      <a:pt x="1782040" y="3931865"/>
                    </a:lnTo>
                    <a:lnTo>
                      <a:pt x="1385976" y="3931865"/>
                    </a:lnTo>
                    <a:lnTo>
                      <a:pt x="1385976" y="596007"/>
                    </a:lnTo>
                    <a:lnTo>
                      <a:pt x="1746016" y="596007"/>
                    </a:lnTo>
                    <a:lnTo>
                      <a:pt x="1746016" y="355600"/>
                    </a:lnTo>
                    <a:lnTo>
                      <a:pt x="1883174" y="35560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47" name="Right Triangle 13">
                <a:extLst>
                  <a:ext uri="{FF2B5EF4-FFF2-40B4-BE49-F238E27FC236}">
                    <a16:creationId xmlns="" xmlns:a16="http://schemas.microsoft.com/office/drawing/2014/main" id="{9FC09BE7-D102-4463-8C5D-EDDC6DA6DF3A}"/>
                  </a:ext>
                </a:extLst>
              </p:cNvPr>
              <p:cNvSpPr/>
              <p:nvPr/>
            </p:nvSpPr>
            <p:spPr>
              <a:xfrm>
                <a:off x="1823542" y="1617134"/>
                <a:ext cx="504056" cy="504056"/>
              </a:xfrm>
              <a:custGeom>
                <a:avLst/>
                <a:gdLst/>
                <a:ahLst/>
                <a:cxnLst/>
                <a:rect l="l" t="t" r="r" b="b"/>
                <a:pathLst>
                  <a:path w="3888432" h="3921971">
                    <a:moveTo>
                      <a:pt x="3379043" y="3254688"/>
                    </a:moveTo>
                    <a:lnTo>
                      <a:pt x="3379043" y="3462328"/>
                    </a:lnTo>
                    <a:lnTo>
                      <a:pt x="3628183" y="3462328"/>
                    </a:lnTo>
                    <a:lnTo>
                      <a:pt x="3628183" y="3254688"/>
                    </a:lnTo>
                    <a:close/>
                    <a:moveTo>
                      <a:pt x="2945132" y="3254688"/>
                    </a:moveTo>
                    <a:lnTo>
                      <a:pt x="2945132" y="3462328"/>
                    </a:lnTo>
                    <a:lnTo>
                      <a:pt x="3194272" y="3462328"/>
                    </a:lnTo>
                    <a:lnTo>
                      <a:pt x="3194272" y="3254688"/>
                    </a:lnTo>
                    <a:close/>
                    <a:moveTo>
                      <a:pt x="2514947" y="3254688"/>
                    </a:moveTo>
                    <a:lnTo>
                      <a:pt x="2514947" y="3462328"/>
                    </a:lnTo>
                    <a:lnTo>
                      <a:pt x="2764087" y="3462328"/>
                    </a:lnTo>
                    <a:lnTo>
                      <a:pt x="2764087" y="3254688"/>
                    </a:lnTo>
                    <a:close/>
                    <a:moveTo>
                      <a:pt x="3379043" y="2864535"/>
                    </a:moveTo>
                    <a:lnTo>
                      <a:pt x="3379043" y="3072175"/>
                    </a:lnTo>
                    <a:lnTo>
                      <a:pt x="3628183" y="3072175"/>
                    </a:lnTo>
                    <a:lnTo>
                      <a:pt x="3628183" y="2864535"/>
                    </a:lnTo>
                    <a:close/>
                    <a:moveTo>
                      <a:pt x="2945132" y="2864535"/>
                    </a:moveTo>
                    <a:lnTo>
                      <a:pt x="2945132" y="3072175"/>
                    </a:lnTo>
                    <a:lnTo>
                      <a:pt x="3194272" y="3072175"/>
                    </a:lnTo>
                    <a:lnTo>
                      <a:pt x="3194272" y="2864535"/>
                    </a:lnTo>
                    <a:close/>
                    <a:moveTo>
                      <a:pt x="2514947" y="2864535"/>
                    </a:moveTo>
                    <a:lnTo>
                      <a:pt x="2514947" y="3072175"/>
                    </a:lnTo>
                    <a:lnTo>
                      <a:pt x="2764087" y="3072175"/>
                    </a:lnTo>
                    <a:lnTo>
                      <a:pt x="2764087" y="2864535"/>
                    </a:lnTo>
                    <a:close/>
                    <a:moveTo>
                      <a:pt x="1945832" y="2577619"/>
                    </a:moveTo>
                    <a:lnTo>
                      <a:pt x="1945832" y="2937659"/>
                    </a:lnTo>
                    <a:lnTo>
                      <a:pt x="2124754" y="2937659"/>
                    </a:lnTo>
                    <a:lnTo>
                      <a:pt x="2124754" y="2577619"/>
                    </a:lnTo>
                    <a:close/>
                    <a:moveTo>
                      <a:pt x="1531681" y="2577619"/>
                    </a:moveTo>
                    <a:lnTo>
                      <a:pt x="1531681" y="2937659"/>
                    </a:lnTo>
                    <a:lnTo>
                      <a:pt x="1710603" y="2937659"/>
                    </a:lnTo>
                    <a:lnTo>
                      <a:pt x="1710603" y="2577619"/>
                    </a:lnTo>
                    <a:close/>
                    <a:moveTo>
                      <a:pt x="1117528" y="2577619"/>
                    </a:moveTo>
                    <a:lnTo>
                      <a:pt x="1117528" y="2937659"/>
                    </a:lnTo>
                    <a:lnTo>
                      <a:pt x="1296450" y="2937659"/>
                    </a:lnTo>
                    <a:lnTo>
                      <a:pt x="1296450" y="2577619"/>
                    </a:lnTo>
                    <a:close/>
                    <a:moveTo>
                      <a:pt x="703375" y="2577619"/>
                    </a:moveTo>
                    <a:lnTo>
                      <a:pt x="703375" y="2937659"/>
                    </a:lnTo>
                    <a:lnTo>
                      <a:pt x="882297" y="2937659"/>
                    </a:lnTo>
                    <a:lnTo>
                      <a:pt x="882297" y="2577619"/>
                    </a:lnTo>
                    <a:close/>
                    <a:moveTo>
                      <a:pt x="289222" y="2577619"/>
                    </a:moveTo>
                    <a:lnTo>
                      <a:pt x="289222" y="2937659"/>
                    </a:lnTo>
                    <a:lnTo>
                      <a:pt x="468144" y="2937659"/>
                    </a:lnTo>
                    <a:lnTo>
                      <a:pt x="468144" y="2577619"/>
                    </a:lnTo>
                    <a:close/>
                    <a:moveTo>
                      <a:pt x="3379043" y="2474382"/>
                    </a:moveTo>
                    <a:lnTo>
                      <a:pt x="3379043" y="2682022"/>
                    </a:lnTo>
                    <a:lnTo>
                      <a:pt x="3628183" y="2682022"/>
                    </a:lnTo>
                    <a:lnTo>
                      <a:pt x="3628183" y="2474382"/>
                    </a:lnTo>
                    <a:close/>
                    <a:moveTo>
                      <a:pt x="2945132" y="2474382"/>
                    </a:moveTo>
                    <a:lnTo>
                      <a:pt x="2945132" y="2682022"/>
                    </a:lnTo>
                    <a:lnTo>
                      <a:pt x="3194272" y="2682022"/>
                    </a:lnTo>
                    <a:lnTo>
                      <a:pt x="3194272" y="2474382"/>
                    </a:lnTo>
                    <a:close/>
                    <a:moveTo>
                      <a:pt x="2514947" y="2474382"/>
                    </a:moveTo>
                    <a:lnTo>
                      <a:pt x="2514947" y="2682022"/>
                    </a:lnTo>
                    <a:lnTo>
                      <a:pt x="2764087" y="2682022"/>
                    </a:lnTo>
                    <a:lnTo>
                      <a:pt x="2764087" y="2474382"/>
                    </a:lnTo>
                    <a:close/>
                    <a:moveTo>
                      <a:pt x="3379043" y="2084229"/>
                    </a:moveTo>
                    <a:lnTo>
                      <a:pt x="3379043" y="2291869"/>
                    </a:lnTo>
                    <a:lnTo>
                      <a:pt x="3628183" y="2291869"/>
                    </a:lnTo>
                    <a:lnTo>
                      <a:pt x="3628183" y="2084229"/>
                    </a:lnTo>
                    <a:close/>
                    <a:moveTo>
                      <a:pt x="2945132" y="2084229"/>
                    </a:moveTo>
                    <a:lnTo>
                      <a:pt x="2945132" y="2291869"/>
                    </a:lnTo>
                    <a:lnTo>
                      <a:pt x="3194272" y="2291869"/>
                    </a:lnTo>
                    <a:lnTo>
                      <a:pt x="3194272" y="2084229"/>
                    </a:lnTo>
                    <a:close/>
                    <a:moveTo>
                      <a:pt x="2514947" y="2084229"/>
                    </a:moveTo>
                    <a:lnTo>
                      <a:pt x="2514947" y="2291869"/>
                    </a:lnTo>
                    <a:lnTo>
                      <a:pt x="2764087" y="2291869"/>
                    </a:lnTo>
                    <a:lnTo>
                      <a:pt x="2764087" y="2084229"/>
                    </a:lnTo>
                    <a:close/>
                    <a:moveTo>
                      <a:pt x="2124144" y="1714020"/>
                    </a:moveTo>
                    <a:lnTo>
                      <a:pt x="2124144" y="2164020"/>
                    </a:lnTo>
                    <a:lnTo>
                      <a:pt x="1296144" y="2164020"/>
                    </a:lnTo>
                    <a:close/>
                    <a:moveTo>
                      <a:pt x="197090" y="609603"/>
                    </a:moveTo>
                    <a:lnTo>
                      <a:pt x="525322" y="609603"/>
                    </a:lnTo>
                    <a:lnTo>
                      <a:pt x="584058" y="2101023"/>
                    </a:lnTo>
                    <a:lnTo>
                      <a:pt x="1296144" y="1714020"/>
                    </a:lnTo>
                    <a:lnTo>
                      <a:pt x="1296144" y="2164020"/>
                    </a:lnTo>
                    <a:lnTo>
                      <a:pt x="586539" y="2164020"/>
                    </a:lnTo>
                    <a:lnTo>
                      <a:pt x="590547" y="2265787"/>
                    </a:lnTo>
                    <a:lnTo>
                      <a:pt x="2232248" y="2265787"/>
                    </a:lnTo>
                    <a:lnTo>
                      <a:pt x="2232248" y="1954513"/>
                    </a:lnTo>
                    <a:lnTo>
                      <a:pt x="2232248" y="1054513"/>
                    </a:lnTo>
                    <a:lnTo>
                      <a:pt x="3888248" y="1954513"/>
                    </a:lnTo>
                    <a:lnTo>
                      <a:pt x="3888432" y="1954513"/>
                    </a:lnTo>
                    <a:lnTo>
                      <a:pt x="3888432" y="3921971"/>
                    </a:lnTo>
                    <a:lnTo>
                      <a:pt x="2304256" y="3921971"/>
                    </a:lnTo>
                    <a:lnTo>
                      <a:pt x="2232248" y="3921971"/>
                    </a:lnTo>
                    <a:lnTo>
                      <a:pt x="772857" y="3921971"/>
                    </a:lnTo>
                    <a:lnTo>
                      <a:pt x="772857" y="3290059"/>
                    </a:lnTo>
                    <a:lnTo>
                      <a:pt x="361206" y="3290059"/>
                    </a:lnTo>
                    <a:lnTo>
                      <a:pt x="361206" y="3921971"/>
                    </a:lnTo>
                    <a:lnTo>
                      <a:pt x="0" y="3921971"/>
                    </a:lnTo>
                    <a:lnTo>
                      <a:pt x="0" y="2265787"/>
                    </a:lnTo>
                    <a:lnTo>
                      <a:pt x="131865" y="2265787"/>
                    </a:lnTo>
                    <a:close/>
                    <a:moveTo>
                      <a:pt x="929888" y="0"/>
                    </a:moveTo>
                    <a:cubicBezTo>
                      <a:pt x="1019595" y="0"/>
                      <a:pt x="1124659" y="30463"/>
                      <a:pt x="1166726" y="102575"/>
                    </a:cubicBezTo>
                    <a:cubicBezTo>
                      <a:pt x="1212070" y="48192"/>
                      <a:pt x="1255094" y="19511"/>
                      <a:pt x="1304210" y="14210"/>
                    </a:cubicBezTo>
                    <a:cubicBezTo>
                      <a:pt x="1353326" y="8909"/>
                      <a:pt x="1418945" y="35057"/>
                      <a:pt x="1461423" y="70767"/>
                    </a:cubicBezTo>
                    <a:cubicBezTo>
                      <a:pt x="1500648" y="39845"/>
                      <a:pt x="1550404" y="23049"/>
                      <a:pt x="1604082" y="23049"/>
                    </a:cubicBezTo>
                    <a:cubicBezTo>
                      <a:pt x="1692530" y="23049"/>
                      <a:pt x="1770327" y="68651"/>
                      <a:pt x="1814928" y="137833"/>
                    </a:cubicBezTo>
                    <a:cubicBezTo>
                      <a:pt x="1859765" y="69447"/>
                      <a:pt x="1937139" y="24416"/>
                      <a:pt x="2025031" y="24416"/>
                    </a:cubicBezTo>
                    <a:cubicBezTo>
                      <a:pt x="2135143" y="24416"/>
                      <a:pt x="2228747" y="95092"/>
                      <a:pt x="2261925" y="193913"/>
                    </a:cubicBezTo>
                    <a:cubicBezTo>
                      <a:pt x="2262329" y="193791"/>
                      <a:pt x="2262735" y="193790"/>
                      <a:pt x="2263140" y="193790"/>
                    </a:cubicBezTo>
                    <a:cubicBezTo>
                      <a:pt x="2402209" y="193790"/>
                      <a:pt x="2514947" y="306528"/>
                      <a:pt x="2514947" y="445597"/>
                    </a:cubicBezTo>
                    <a:cubicBezTo>
                      <a:pt x="2514947" y="584666"/>
                      <a:pt x="2402209" y="697404"/>
                      <a:pt x="2263140" y="697404"/>
                    </a:cubicBezTo>
                    <a:cubicBezTo>
                      <a:pt x="2176391" y="697404"/>
                      <a:pt x="2099888" y="653537"/>
                      <a:pt x="2054640" y="586750"/>
                    </a:cubicBezTo>
                    <a:cubicBezTo>
                      <a:pt x="2010395" y="653762"/>
                      <a:pt x="1934062" y="697404"/>
                      <a:pt x="1847535" y="697404"/>
                    </a:cubicBezTo>
                    <a:cubicBezTo>
                      <a:pt x="1789311" y="697404"/>
                      <a:pt x="1735702" y="677642"/>
                      <a:pt x="1693695" y="643630"/>
                    </a:cubicBezTo>
                    <a:cubicBezTo>
                      <a:pt x="1651689" y="677642"/>
                      <a:pt x="1598080" y="697404"/>
                      <a:pt x="1539855" y="697404"/>
                    </a:cubicBezTo>
                    <a:cubicBezTo>
                      <a:pt x="1441551" y="697404"/>
                      <a:pt x="1356403" y="641072"/>
                      <a:pt x="1315888" y="558445"/>
                    </a:cubicBezTo>
                    <a:cubicBezTo>
                      <a:pt x="1272229" y="598661"/>
                      <a:pt x="1206400" y="634839"/>
                      <a:pt x="1149712" y="622576"/>
                    </a:cubicBezTo>
                    <a:cubicBezTo>
                      <a:pt x="1096483" y="611061"/>
                      <a:pt x="1025744" y="572014"/>
                      <a:pt x="984978" y="498638"/>
                    </a:cubicBezTo>
                    <a:cubicBezTo>
                      <a:pt x="959504" y="574665"/>
                      <a:pt x="887516" y="629050"/>
                      <a:pt x="802824" y="629050"/>
                    </a:cubicBezTo>
                    <a:cubicBezTo>
                      <a:pt x="724492" y="629050"/>
                      <a:pt x="657026" y="582526"/>
                      <a:pt x="627413" y="515210"/>
                    </a:cubicBezTo>
                    <a:cubicBezTo>
                      <a:pt x="584988" y="553591"/>
                      <a:pt x="527392" y="574026"/>
                      <a:pt x="479717" y="567162"/>
                    </a:cubicBezTo>
                    <a:cubicBezTo>
                      <a:pt x="439788" y="561414"/>
                      <a:pt x="406466" y="547383"/>
                      <a:pt x="379767" y="527160"/>
                    </a:cubicBezTo>
                    <a:cubicBezTo>
                      <a:pt x="310874" y="498171"/>
                      <a:pt x="262300" y="430445"/>
                      <a:pt x="261518" y="351249"/>
                    </a:cubicBezTo>
                    <a:cubicBezTo>
                      <a:pt x="261425" y="351089"/>
                      <a:pt x="261381" y="350918"/>
                      <a:pt x="261338" y="350746"/>
                    </a:cubicBezTo>
                    <a:cubicBezTo>
                      <a:pt x="228153" y="316942"/>
                      <a:pt x="208360" y="270473"/>
                      <a:pt x="208360" y="219381"/>
                    </a:cubicBezTo>
                    <a:cubicBezTo>
                      <a:pt x="208360" y="112466"/>
                      <a:pt x="295031" y="25795"/>
                      <a:pt x="401946" y="25795"/>
                    </a:cubicBezTo>
                    <a:cubicBezTo>
                      <a:pt x="425158" y="25795"/>
                      <a:pt x="447416" y="29880"/>
                      <a:pt x="467791" y="38056"/>
                    </a:cubicBezTo>
                    <a:cubicBezTo>
                      <a:pt x="585794" y="17893"/>
                      <a:pt x="696162" y="87852"/>
                      <a:pt x="737322" y="124235"/>
                    </a:cubicBezTo>
                    <a:cubicBezTo>
                      <a:pt x="782627" y="68126"/>
                      <a:pt x="852143" y="0"/>
                      <a:pt x="929888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48" name="Rectangle 24">
                <a:extLst>
                  <a:ext uri="{FF2B5EF4-FFF2-40B4-BE49-F238E27FC236}">
                    <a16:creationId xmlns="" xmlns:a16="http://schemas.microsoft.com/office/drawing/2014/main" id="{369F10CB-0835-4C9B-9509-F6C0618880E4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20700000">
                <a:off x="2307865" y="1808900"/>
                <a:ext cx="456968" cy="360000"/>
              </a:xfrm>
              <a:custGeom>
                <a:avLst/>
                <a:gdLst/>
                <a:ahLst/>
                <a:cxnLst/>
                <a:rect l="l" t="t" r="r" b="b"/>
                <a:pathLst>
                  <a:path w="3805825" h="2998234">
                    <a:moveTo>
                      <a:pt x="571963" y="2092124"/>
                    </a:moveTo>
                    <a:lnTo>
                      <a:pt x="465390" y="2092124"/>
                    </a:lnTo>
                    <a:lnTo>
                      <a:pt x="571963" y="2198697"/>
                    </a:lnTo>
                    <a:close/>
                    <a:moveTo>
                      <a:pt x="571962" y="1939097"/>
                    </a:moveTo>
                    <a:lnTo>
                      <a:pt x="465390" y="2045669"/>
                    </a:lnTo>
                    <a:lnTo>
                      <a:pt x="571962" y="2045669"/>
                    </a:lnTo>
                    <a:close/>
                    <a:moveTo>
                      <a:pt x="724990" y="2092124"/>
                    </a:moveTo>
                    <a:lnTo>
                      <a:pt x="618417" y="2092124"/>
                    </a:lnTo>
                    <a:lnTo>
                      <a:pt x="618418" y="2198697"/>
                    </a:lnTo>
                    <a:close/>
                    <a:moveTo>
                      <a:pt x="618418" y="1939104"/>
                    </a:moveTo>
                    <a:lnTo>
                      <a:pt x="618417" y="2045669"/>
                    </a:lnTo>
                    <a:lnTo>
                      <a:pt x="724982" y="2045669"/>
                    </a:lnTo>
                    <a:close/>
                    <a:moveTo>
                      <a:pt x="760612" y="1901643"/>
                    </a:moveTo>
                    <a:lnTo>
                      <a:pt x="654047" y="1901643"/>
                    </a:lnTo>
                    <a:lnTo>
                      <a:pt x="760612" y="2008208"/>
                    </a:lnTo>
                    <a:close/>
                    <a:moveTo>
                      <a:pt x="760612" y="1748616"/>
                    </a:moveTo>
                    <a:lnTo>
                      <a:pt x="654040" y="1855188"/>
                    </a:lnTo>
                    <a:lnTo>
                      <a:pt x="760612" y="1855188"/>
                    </a:lnTo>
                    <a:close/>
                    <a:moveTo>
                      <a:pt x="913640" y="1901643"/>
                    </a:moveTo>
                    <a:lnTo>
                      <a:pt x="807067" y="1901643"/>
                    </a:lnTo>
                    <a:lnTo>
                      <a:pt x="807067" y="2008216"/>
                    </a:lnTo>
                    <a:close/>
                    <a:moveTo>
                      <a:pt x="807067" y="1748615"/>
                    </a:moveTo>
                    <a:lnTo>
                      <a:pt x="807067" y="1855188"/>
                    </a:lnTo>
                    <a:lnTo>
                      <a:pt x="913640" y="1855188"/>
                    </a:lnTo>
                    <a:close/>
                    <a:moveTo>
                      <a:pt x="953368" y="1708887"/>
                    </a:moveTo>
                    <a:lnTo>
                      <a:pt x="846796" y="1708887"/>
                    </a:lnTo>
                    <a:lnTo>
                      <a:pt x="953368" y="1815459"/>
                    </a:lnTo>
                    <a:close/>
                    <a:moveTo>
                      <a:pt x="953368" y="1555860"/>
                    </a:moveTo>
                    <a:lnTo>
                      <a:pt x="846796" y="1662432"/>
                    </a:lnTo>
                    <a:lnTo>
                      <a:pt x="953368" y="1662432"/>
                    </a:lnTo>
                    <a:close/>
                    <a:moveTo>
                      <a:pt x="1106396" y="1708887"/>
                    </a:moveTo>
                    <a:lnTo>
                      <a:pt x="999823" y="1708887"/>
                    </a:lnTo>
                    <a:lnTo>
                      <a:pt x="999823" y="1815460"/>
                    </a:lnTo>
                    <a:close/>
                    <a:moveTo>
                      <a:pt x="999823" y="1555860"/>
                    </a:moveTo>
                    <a:lnTo>
                      <a:pt x="999823" y="1662432"/>
                    </a:lnTo>
                    <a:lnTo>
                      <a:pt x="1106396" y="1662432"/>
                    </a:lnTo>
                    <a:close/>
                    <a:moveTo>
                      <a:pt x="1144754" y="1514764"/>
                    </a:moveTo>
                    <a:lnTo>
                      <a:pt x="1038182" y="1514764"/>
                    </a:lnTo>
                    <a:lnTo>
                      <a:pt x="1144754" y="1621337"/>
                    </a:lnTo>
                    <a:close/>
                    <a:moveTo>
                      <a:pt x="1144754" y="1361737"/>
                    </a:moveTo>
                    <a:lnTo>
                      <a:pt x="1038182" y="1468309"/>
                    </a:lnTo>
                    <a:lnTo>
                      <a:pt x="1144754" y="1468309"/>
                    </a:lnTo>
                    <a:close/>
                    <a:moveTo>
                      <a:pt x="1297782" y="1514764"/>
                    </a:moveTo>
                    <a:lnTo>
                      <a:pt x="1191209" y="1514764"/>
                    </a:lnTo>
                    <a:lnTo>
                      <a:pt x="1191209" y="1621337"/>
                    </a:lnTo>
                    <a:close/>
                    <a:moveTo>
                      <a:pt x="1191209" y="1361737"/>
                    </a:moveTo>
                    <a:lnTo>
                      <a:pt x="1191209" y="1468309"/>
                    </a:lnTo>
                    <a:lnTo>
                      <a:pt x="1297782" y="1468309"/>
                    </a:lnTo>
                    <a:close/>
                    <a:moveTo>
                      <a:pt x="1335838" y="1323681"/>
                    </a:moveTo>
                    <a:lnTo>
                      <a:pt x="1229266" y="1323681"/>
                    </a:lnTo>
                    <a:lnTo>
                      <a:pt x="1335838" y="1430253"/>
                    </a:lnTo>
                    <a:close/>
                    <a:moveTo>
                      <a:pt x="1335838" y="1170654"/>
                    </a:moveTo>
                    <a:lnTo>
                      <a:pt x="1229266" y="1277226"/>
                    </a:lnTo>
                    <a:lnTo>
                      <a:pt x="1335838" y="1277226"/>
                    </a:lnTo>
                    <a:close/>
                    <a:moveTo>
                      <a:pt x="1488865" y="1323681"/>
                    </a:moveTo>
                    <a:lnTo>
                      <a:pt x="1382293" y="1323681"/>
                    </a:lnTo>
                    <a:lnTo>
                      <a:pt x="1382293" y="1430253"/>
                    </a:lnTo>
                    <a:close/>
                    <a:moveTo>
                      <a:pt x="1382293" y="1170653"/>
                    </a:moveTo>
                    <a:lnTo>
                      <a:pt x="1382293" y="1277226"/>
                    </a:lnTo>
                    <a:lnTo>
                      <a:pt x="1488865" y="1277226"/>
                    </a:lnTo>
                    <a:close/>
                    <a:moveTo>
                      <a:pt x="2914702" y="2523007"/>
                    </a:moveTo>
                    <a:cubicBezTo>
                      <a:pt x="2900642" y="2508947"/>
                      <a:pt x="2877845" y="2508947"/>
                      <a:pt x="2863784" y="2523007"/>
                    </a:cubicBezTo>
                    <a:cubicBezTo>
                      <a:pt x="2849724" y="2537067"/>
                      <a:pt x="2849724" y="2559864"/>
                      <a:pt x="2863784" y="2573924"/>
                    </a:cubicBezTo>
                    <a:cubicBezTo>
                      <a:pt x="2877845" y="2587985"/>
                      <a:pt x="2900642" y="2587985"/>
                      <a:pt x="2914702" y="2573924"/>
                    </a:cubicBezTo>
                    <a:cubicBezTo>
                      <a:pt x="2928762" y="2559864"/>
                      <a:pt x="2928762" y="2537067"/>
                      <a:pt x="2914702" y="2523007"/>
                    </a:cubicBezTo>
                    <a:close/>
                    <a:moveTo>
                      <a:pt x="1526922" y="1132597"/>
                    </a:moveTo>
                    <a:lnTo>
                      <a:pt x="1420350" y="1132596"/>
                    </a:lnTo>
                    <a:lnTo>
                      <a:pt x="1526922" y="1239169"/>
                    </a:lnTo>
                    <a:close/>
                    <a:moveTo>
                      <a:pt x="1526922" y="979569"/>
                    </a:moveTo>
                    <a:lnTo>
                      <a:pt x="1420350" y="1086141"/>
                    </a:lnTo>
                    <a:lnTo>
                      <a:pt x="1526922" y="1086142"/>
                    </a:lnTo>
                    <a:close/>
                    <a:moveTo>
                      <a:pt x="1679950" y="1132597"/>
                    </a:moveTo>
                    <a:lnTo>
                      <a:pt x="1573377" y="1132597"/>
                    </a:lnTo>
                    <a:lnTo>
                      <a:pt x="1573377" y="1239169"/>
                    </a:lnTo>
                    <a:close/>
                    <a:moveTo>
                      <a:pt x="1573377" y="979569"/>
                    </a:moveTo>
                    <a:lnTo>
                      <a:pt x="1573377" y="1086142"/>
                    </a:lnTo>
                    <a:lnTo>
                      <a:pt x="1679950" y="1086142"/>
                    </a:lnTo>
                    <a:close/>
                    <a:moveTo>
                      <a:pt x="1718007" y="941512"/>
                    </a:moveTo>
                    <a:lnTo>
                      <a:pt x="1611434" y="941512"/>
                    </a:lnTo>
                    <a:lnTo>
                      <a:pt x="1718007" y="1048085"/>
                    </a:lnTo>
                    <a:close/>
                    <a:moveTo>
                      <a:pt x="1718006" y="788485"/>
                    </a:moveTo>
                    <a:lnTo>
                      <a:pt x="1611434" y="895057"/>
                    </a:lnTo>
                    <a:lnTo>
                      <a:pt x="1718006" y="895057"/>
                    </a:lnTo>
                    <a:close/>
                    <a:moveTo>
                      <a:pt x="1871034" y="941512"/>
                    </a:moveTo>
                    <a:lnTo>
                      <a:pt x="1764461" y="941512"/>
                    </a:lnTo>
                    <a:lnTo>
                      <a:pt x="1764462" y="1048085"/>
                    </a:lnTo>
                    <a:close/>
                    <a:moveTo>
                      <a:pt x="1764461" y="788485"/>
                    </a:moveTo>
                    <a:lnTo>
                      <a:pt x="1764462" y="895057"/>
                    </a:lnTo>
                    <a:lnTo>
                      <a:pt x="1871034" y="895057"/>
                    </a:lnTo>
                    <a:close/>
                    <a:moveTo>
                      <a:pt x="3382381" y="1946466"/>
                    </a:moveTo>
                    <a:lnTo>
                      <a:pt x="2893361" y="2435486"/>
                    </a:lnTo>
                    <a:lnTo>
                      <a:pt x="2933988" y="2428503"/>
                    </a:lnTo>
                    <a:lnTo>
                      <a:pt x="3009207" y="2503722"/>
                    </a:lnTo>
                    <a:lnTo>
                      <a:pt x="3003173" y="2538827"/>
                    </a:lnTo>
                    <a:lnTo>
                      <a:pt x="3488958" y="2053042"/>
                    </a:lnTo>
                    <a:lnTo>
                      <a:pt x="3388629" y="1952714"/>
                    </a:lnTo>
                    <a:close/>
                    <a:moveTo>
                      <a:pt x="2405874" y="794872"/>
                    </a:moveTo>
                    <a:lnTo>
                      <a:pt x="2299301" y="794872"/>
                    </a:lnTo>
                    <a:lnTo>
                      <a:pt x="2405874" y="901444"/>
                    </a:lnTo>
                    <a:close/>
                    <a:moveTo>
                      <a:pt x="2789111" y="1176277"/>
                    </a:moveTo>
                    <a:lnTo>
                      <a:pt x="2682538" y="1176278"/>
                    </a:lnTo>
                    <a:lnTo>
                      <a:pt x="2789111" y="1282850"/>
                    </a:lnTo>
                    <a:close/>
                    <a:moveTo>
                      <a:pt x="2596355" y="983521"/>
                    </a:moveTo>
                    <a:lnTo>
                      <a:pt x="2489782" y="983522"/>
                    </a:lnTo>
                    <a:lnTo>
                      <a:pt x="2596355" y="1090094"/>
                    </a:lnTo>
                    <a:close/>
                    <a:moveTo>
                      <a:pt x="3174317" y="1558747"/>
                    </a:moveTo>
                    <a:lnTo>
                      <a:pt x="3067745" y="1558747"/>
                    </a:lnTo>
                    <a:lnTo>
                      <a:pt x="3174317" y="1665320"/>
                    </a:lnTo>
                    <a:close/>
                    <a:moveTo>
                      <a:pt x="2983234" y="1367664"/>
                    </a:moveTo>
                    <a:lnTo>
                      <a:pt x="2876661" y="1367664"/>
                    </a:lnTo>
                    <a:lnTo>
                      <a:pt x="2983234" y="1474236"/>
                    </a:lnTo>
                    <a:close/>
                    <a:moveTo>
                      <a:pt x="3556486" y="1940915"/>
                    </a:moveTo>
                    <a:lnTo>
                      <a:pt x="3449914" y="1940915"/>
                    </a:lnTo>
                    <a:lnTo>
                      <a:pt x="3556487" y="2047488"/>
                    </a:lnTo>
                    <a:close/>
                    <a:moveTo>
                      <a:pt x="3365402" y="1749831"/>
                    </a:moveTo>
                    <a:lnTo>
                      <a:pt x="3258830" y="1749831"/>
                    </a:lnTo>
                    <a:lnTo>
                      <a:pt x="3365402" y="1856404"/>
                    </a:lnTo>
                    <a:close/>
                    <a:moveTo>
                      <a:pt x="3761426" y="2144804"/>
                    </a:moveTo>
                    <a:lnTo>
                      <a:pt x="3654853" y="2144804"/>
                    </a:lnTo>
                    <a:lnTo>
                      <a:pt x="3761426" y="2251377"/>
                    </a:lnTo>
                    <a:close/>
                    <a:moveTo>
                      <a:pt x="2405874" y="657532"/>
                    </a:moveTo>
                    <a:lnTo>
                      <a:pt x="2314989" y="748417"/>
                    </a:lnTo>
                    <a:lnTo>
                      <a:pt x="2405874" y="748417"/>
                    </a:lnTo>
                    <a:close/>
                    <a:moveTo>
                      <a:pt x="2558894" y="794872"/>
                    </a:moveTo>
                    <a:lnTo>
                      <a:pt x="2452329" y="794872"/>
                    </a:lnTo>
                    <a:lnTo>
                      <a:pt x="2452329" y="901437"/>
                    </a:lnTo>
                    <a:close/>
                    <a:moveTo>
                      <a:pt x="2596355" y="830501"/>
                    </a:moveTo>
                    <a:lnTo>
                      <a:pt x="2489790" y="937067"/>
                    </a:lnTo>
                    <a:lnTo>
                      <a:pt x="2596355" y="937067"/>
                    </a:lnTo>
                    <a:close/>
                    <a:moveTo>
                      <a:pt x="2942138" y="1176278"/>
                    </a:moveTo>
                    <a:lnTo>
                      <a:pt x="2835566" y="1176277"/>
                    </a:lnTo>
                    <a:lnTo>
                      <a:pt x="2835566" y="1282850"/>
                    </a:lnTo>
                    <a:close/>
                    <a:moveTo>
                      <a:pt x="2789111" y="1023250"/>
                    </a:moveTo>
                    <a:lnTo>
                      <a:pt x="2682538" y="1129823"/>
                    </a:lnTo>
                    <a:lnTo>
                      <a:pt x="2789111" y="1129823"/>
                    </a:lnTo>
                    <a:close/>
                    <a:moveTo>
                      <a:pt x="2749382" y="983521"/>
                    </a:moveTo>
                    <a:lnTo>
                      <a:pt x="2642810" y="983522"/>
                    </a:lnTo>
                    <a:lnTo>
                      <a:pt x="2642810" y="1090094"/>
                    </a:lnTo>
                    <a:close/>
                    <a:moveTo>
                      <a:pt x="3327345" y="1558747"/>
                    </a:moveTo>
                    <a:lnTo>
                      <a:pt x="3220772" y="1558747"/>
                    </a:lnTo>
                    <a:lnTo>
                      <a:pt x="3220772" y="1665320"/>
                    </a:lnTo>
                    <a:close/>
                    <a:moveTo>
                      <a:pt x="3174317" y="1405720"/>
                    </a:moveTo>
                    <a:lnTo>
                      <a:pt x="3067745" y="1512292"/>
                    </a:lnTo>
                    <a:lnTo>
                      <a:pt x="3174317" y="1512292"/>
                    </a:lnTo>
                    <a:close/>
                    <a:moveTo>
                      <a:pt x="3136261" y="1367664"/>
                    </a:moveTo>
                    <a:lnTo>
                      <a:pt x="3029688" y="1367664"/>
                    </a:lnTo>
                    <a:lnTo>
                      <a:pt x="3029689" y="1474236"/>
                    </a:lnTo>
                    <a:close/>
                    <a:moveTo>
                      <a:pt x="2983234" y="1214636"/>
                    </a:moveTo>
                    <a:lnTo>
                      <a:pt x="2876661" y="1321209"/>
                    </a:lnTo>
                    <a:lnTo>
                      <a:pt x="2983234" y="1321209"/>
                    </a:lnTo>
                    <a:close/>
                    <a:moveTo>
                      <a:pt x="3709514" y="1940915"/>
                    </a:moveTo>
                    <a:lnTo>
                      <a:pt x="3602941" y="1940915"/>
                    </a:lnTo>
                    <a:lnTo>
                      <a:pt x="3602942" y="2047488"/>
                    </a:lnTo>
                    <a:close/>
                    <a:moveTo>
                      <a:pt x="3556487" y="1787888"/>
                    </a:moveTo>
                    <a:lnTo>
                      <a:pt x="3449914" y="1894460"/>
                    </a:lnTo>
                    <a:lnTo>
                      <a:pt x="3556486" y="1894460"/>
                    </a:lnTo>
                    <a:close/>
                    <a:moveTo>
                      <a:pt x="3518430" y="1749831"/>
                    </a:moveTo>
                    <a:lnTo>
                      <a:pt x="3411857" y="1749831"/>
                    </a:lnTo>
                    <a:lnTo>
                      <a:pt x="3411857" y="1856403"/>
                    </a:lnTo>
                    <a:close/>
                    <a:moveTo>
                      <a:pt x="3365402" y="1596803"/>
                    </a:moveTo>
                    <a:lnTo>
                      <a:pt x="3258830" y="1703376"/>
                    </a:lnTo>
                    <a:lnTo>
                      <a:pt x="3365402" y="1703376"/>
                    </a:lnTo>
                    <a:close/>
                    <a:moveTo>
                      <a:pt x="3761426" y="1991777"/>
                    </a:moveTo>
                    <a:lnTo>
                      <a:pt x="3654853" y="2098349"/>
                    </a:lnTo>
                    <a:lnTo>
                      <a:pt x="3761426" y="2098349"/>
                    </a:lnTo>
                    <a:close/>
                    <a:moveTo>
                      <a:pt x="2452329" y="641845"/>
                    </a:moveTo>
                    <a:lnTo>
                      <a:pt x="2452329" y="748417"/>
                    </a:lnTo>
                    <a:lnTo>
                      <a:pt x="2558901" y="748417"/>
                    </a:lnTo>
                    <a:close/>
                    <a:moveTo>
                      <a:pt x="2835566" y="1023250"/>
                    </a:moveTo>
                    <a:lnTo>
                      <a:pt x="2835566" y="1129822"/>
                    </a:lnTo>
                    <a:lnTo>
                      <a:pt x="2942138" y="1129822"/>
                    </a:lnTo>
                    <a:close/>
                    <a:moveTo>
                      <a:pt x="2642810" y="830494"/>
                    </a:moveTo>
                    <a:lnTo>
                      <a:pt x="2642810" y="937066"/>
                    </a:lnTo>
                    <a:lnTo>
                      <a:pt x="2749382" y="937066"/>
                    </a:lnTo>
                    <a:close/>
                    <a:moveTo>
                      <a:pt x="3220772" y="1405720"/>
                    </a:moveTo>
                    <a:lnTo>
                      <a:pt x="3220772" y="1512292"/>
                    </a:lnTo>
                    <a:lnTo>
                      <a:pt x="3327344" y="1512292"/>
                    </a:lnTo>
                    <a:close/>
                    <a:moveTo>
                      <a:pt x="3029688" y="1214636"/>
                    </a:moveTo>
                    <a:lnTo>
                      <a:pt x="3029688" y="1321209"/>
                    </a:lnTo>
                    <a:lnTo>
                      <a:pt x="3136261" y="1321209"/>
                    </a:lnTo>
                    <a:close/>
                    <a:moveTo>
                      <a:pt x="3602941" y="1787888"/>
                    </a:moveTo>
                    <a:lnTo>
                      <a:pt x="3602941" y="1894460"/>
                    </a:lnTo>
                    <a:lnTo>
                      <a:pt x="3709514" y="1894460"/>
                    </a:lnTo>
                    <a:close/>
                    <a:moveTo>
                      <a:pt x="3411857" y="1596803"/>
                    </a:moveTo>
                    <a:lnTo>
                      <a:pt x="3411857" y="1703376"/>
                    </a:lnTo>
                    <a:lnTo>
                      <a:pt x="3518429" y="1703376"/>
                    </a:lnTo>
                    <a:close/>
                    <a:moveTo>
                      <a:pt x="2353083" y="150965"/>
                    </a:moveTo>
                    <a:lnTo>
                      <a:pt x="2025288" y="132265"/>
                    </a:lnTo>
                    <a:lnTo>
                      <a:pt x="2071608" y="178585"/>
                    </a:lnTo>
                    <a:lnTo>
                      <a:pt x="2093619" y="156574"/>
                    </a:lnTo>
                    <a:lnTo>
                      <a:pt x="2220546" y="283501"/>
                    </a:lnTo>
                    <a:close/>
                    <a:moveTo>
                      <a:pt x="2523312" y="286240"/>
                    </a:moveTo>
                    <a:lnTo>
                      <a:pt x="2373298" y="436253"/>
                    </a:lnTo>
                    <a:lnTo>
                      <a:pt x="2500225" y="563180"/>
                    </a:lnTo>
                    <a:lnTo>
                      <a:pt x="2473487" y="589919"/>
                    </a:lnTo>
                    <a:lnTo>
                      <a:pt x="2618667" y="735099"/>
                    </a:lnTo>
                    <a:lnTo>
                      <a:pt x="2619582" y="734183"/>
                    </a:lnTo>
                    <a:lnTo>
                      <a:pt x="2812338" y="926939"/>
                    </a:lnTo>
                    <a:lnTo>
                      <a:pt x="2845693" y="960294"/>
                    </a:lnTo>
                    <a:lnTo>
                      <a:pt x="3005093" y="1119693"/>
                    </a:lnTo>
                    <a:lnTo>
                      <a:pt x="3006461" y="1118325"/>
                    </a:lnTo>
                    <a:lnTo>
                      <a:pt x="3197545" y="1309409"/>
                    </a:lnTo>
                    <a:lnTo>
                      <a:pt x="3232572" y="1344436"/>
                    </a:lnTo>
                    <a:lnTo>
                      <a:pt x="3246403" y="1358267"/>
                    </a:lnTo>
                    <a:close/>
                    <a:moveTo>
                      <a:pt x="2523816" y="30335"/>
                    </a:moveTo>
                    <a:lnTo>
                      <a:pt x="2626629" y="133149"/>
                    </a:lnTo>
                    <a:lnTo>
                      <a:pt x="2552082" y="207696"/>
                    </a:lnTo>
                    <a:lnTo>
                      <a:pt x="2576968" y="232583"/>
                    </a:lnTo>
                    <a:lnTo>
                      <a:pt x="2575182" y="234369"/>
                    </a:lnTo>
                    <a:lnTo>
                      <a:pt x="3513251" y="1625113"/>
                    </a:lnTo>
                    <a:lnTo>
                      <a:pt x="3579714" y="1691577"/>
                    </a:lnTo>
                    <a:lnTo>
                      <a:pt x="3614741" y="1726603"/>
                    </a:lnTo>
                    <a:lnTo>
                      <a:pt x="3784128" y="1895991"/>
                    </a:lnTo>
                    <a:lnTo>
                      <a:pt x="3784653" y="1895466"/>
                    </a:lnTo>
                    <a:lnTo>
                      <a:pt x="3802957" y="1913770"/>
                    </a:lnTo>
                    <a:lnTo>
                      <a:pt x="3802957" y="1914820"/>
                    </a:lnTo>
                    <a:lnTo>
                      <a:pt x="3805825" y="1917687"/>
                    </a:lnTo>
                    <a:lnTo>
                      <a:pt x="3802957" y="1920555"/>
                    </a:lnTo>
                    <a:lnTo>
                      <a:pt x="3802957" y="2329384"/>
                    </a:lnTo>
                    <a:lnTo>
                      <a:pt x="3784653" y="2347688"/>
                    </a:lnTo>
                    <a:lnTo>
                      <a:pt x="3580239" y="2143274"/>
                    </a:lnTo>
                    <a:lnTo>
                      <a:pt x="3579714" y="2143798"/>
                    </a:lnTo>
                    <a:lnTo>
                      <a:pt x="3514414" y="2078498"/>
                    </a:lnTo>
                    <a:lnTo>
                      <a:pt x="2992605" y="2600306"/>
                    </a:lnTo>
                    <a:lnTo>
                      <a:pt x="2990741" y="2611151"/>
                    </a:lnTo>
                    <a:lnTo>
                      <a:pt x="2771416" y="2767764"/>
                    </a:lnTo>
                    <a:lnTo>
                      <a:pt x="2746140" y="2742487"/>
                    </a:lnTo>
                    <a:lnTo>
                      <a:pt x="2670170" y="2818456"/>
                    </a:lnTo>
                    <a:lnTo>
                      <a:pt x="2651401" y="2799687"/>
                    </a:lnTo>
                    <a:cubicBezTo>
                      <a:pt x="2625528" y="2785735"/>
                      <a:pt x="2592950" y="2788926"/>
                      <a:pt x="2569612" y="2809139"/>
                    </a:cubicBezTo>
                    <a:cubicBezTo>
                      <a:pt x="2540180" y="2834630"/>
                      <a:pt x="2535445" y="2878528"/>
                      <a:pt x="2558763" y="2909709"/>
                    </a:cubicBezTo>
                    <a:cubicBezTo>
                      <a:pt x="2580225" y="2939886"/>
                      <a:pt x="2602221" y="2944074"/>
                      <a:pt x="2698387" y="2956528"/>
                    </a:cubicBezTo>
                    <a:cubicBezTo>
                      <a:pt x="2612716" y="3019512"/>
                      <a:pt x="2549084" y="3004923"/>
                      <a:pt x="2499317" y="2954166"/>
                    </a:cubicBezTo>
                    <a:cubicBezTo>
                      <a:pt x="2449549" y="2903408"/>
                      <a:pt x="2462151" y="2804007"/>
                      <a:pt x="2521014" y="2753027"/>
                    </a:cubicBezTo>
                    <a:cubicBezTo>
                      <a:pt x="2561003" y="2718393"/>
                      <a:pt x="2614554" y="2708748"/>
                      <a:pt x="2661444" y="2725347"/>
                    </a:cubicBezTo>
                    <a:lnTo>
                      <a:pt x="2695222" y="2691569"/>
                    </a:lnTo>
                    <a:lnTo>
                      <a:pt x="2669947" y="2666294"/>
                    </a:lnTo>
                    <a:lnTo>
                      <a:pt x="2810390" y="2469612"/>
                    </a:lnTo>
                    <a:lnTo>
                      <a:pt x="2809356" y="2468579"/>
                    </a:lnTo>
                    <a:lnTo>
                      <a:pt x="2815551" y="2462385"/>
                    </a:lnTo>
                    <a:lnTo>
                      <a:pt x="2826559" y="2446968"/>
                    </a:lnTo>
                    <a:lnTo>
                      <a:pt x="2831882" y="2446053"/>
                    </a:lnTo>
                    <a:lnTo>
                      <a:pt x="3356925" y="1921010"/>
                    </a:lnTo>
                    <a:lnTo>
                      <a:pt x="3353603" y="1917688"/>
                    </a:lnTo>
                    <a:lnTo>
                      <a:pt x="3197545" y="1761630"/>
                    </a:lnTo>
                    <a:lnTo>
                      <a:pt x="3197544" y="1761631"/>
                    </a:lnTo>
                    <a:lnTo>
                      <a:pt x="3006461" y="1570547"/>
                    </a:lnTo>
                    <a:lnTo>
                      <a:pt x="2971434" y="1535520"/>
                    </a:lnTo>
                    <a:lnTo>
                      <a:pt x="2813706" y="1377793"/>
                    </a:lnTo>
                    <a:lnTo>
                      <a:pt x="2812338" y="1379161"/>
                    </a:lnTo>
                    <a:lnTo>
                      <a:pt x="2619582" y="1186405"/>
                    </a:lnTo>
                    <a:lnTo>
                      <a:pt x="2586227" y="1153050"/>
                    </a:lnTo>
                    <a:lnTo>
                      <a:pt x="2430017" y="996839"/>
                    </a:lnTo>
                    <a:lnTo>
                      <a:pt x="2429101" y="997755"/>
                    </a:lnTo>
                    <a:lnTo>
                      <a:pt x="2247376" y="816030"/>
                    </a:lnTo>
                    <a:lnTo>
                      <a:pt x="2194721" y="868684"/>
                    </a:lnTo>
                    <a:lnTo>
                      <a:pt x="2169629" y="843592"/>
                    </a:lnTo>
                    <a:lnTo>
                      <a:pt x="2012511" y="1000710"/>
                    </a:lnTo>
                    <a:lnTo>
                      <a:pt x="1948715" y="936915"/>
                    </a:lnTo>
                    <a:lnTo>
                      <a:pt x="1776261" y="1109369"/>
                    </a:lnTo>
                    <a:lnTo>
                      <a:pt x="1741234" y="1144396"/>
                    </a:lnTo>
                    <a:lnTo>
                      <a:pt x="1585176" y="1300453"/>
                    </a:lnTo>
                    <a:lnTo>
                      <a:pt x="1550150" y="1335480"/>
                    </a:lnTo>
                    <a:lnTo>
                      <a:pt x="1394093" y="1491537"/>
                    </a:lnTo>
                    <a:lnTo>
                      <a:pt x="1359065" y="1526564"/>
                    </a:lnTo>
                    <a:lnTo>
                      <a:pt x="1201338" y="1684291"/>
                    </a:lnTo>
                    <a:lnTo>
                      <a:pt x="1202706" y="1685660"/>
                    </a:lnTo>
                    <a:lnTo>
                      <a:pt x="1009951" y="1878416"/>
                    </a:lnTo>
                    <a:lnTo>
                      <a:pt x="976596" y="1911771"/>
                    </a:lnTo>
                    <a:lnTo>
                      <a:pt x="820385" y="2067981"/>
                    </a:lnTo>
                    <a:lnTo>
                      <a:pt x="821301" y="2068897"/>
                    </a:lnTo>
                    <a:lnTo>
                      <a:pt x="612116" y="2278081"/>
                    </a:lnTo>
                    <a:lnTo>
                      <a:pt x="673628" y="2339593"/>
                    </a:lnTo>
                    <a:lnTo>
                      <a:pt x="567426" y="2445795"/>
                    </a:lnTo>
                    <a:lnTo>
                      <a:pt x="672230" y="2550598"/>
                    </a:lnTo>
                    <a:lnTo>
                      <a:pt x="566028" y="2656800"/>
                    </a:lnTo>
                    <a:lnTo>
                      <a:pt x="0" y="2090772"/>
                    </a:lnTo>
                    <a:lnTo>
                      <a:pt x="106202" y="1984570"/>
                    </a:lnTo>
                    <a:lnTo>
                      <a:pt x="211005" y="2089373"/>
                    </a:lnTo>
                    <a:lnTo>
                      <a:pt x="317206" y="1983171"/>
                    </a:lnTo>
                    <a:lnTo>
                      <a:pt x="386005" y="2051970"/>
                    </a:lnTo>
                    <a:lnTo>
                      <a:pt x="558644" y="1879331"/>
                    </a:lnTo>
                    <a:lnTo>
                      <a:pt x="557729" y="1878415"/>
                    </a:lnTo>
                    <a:lnTo>
                      <a:pt x="750485" y="1685660"/>
                    </a:lnTo>
                    <a:lnTo>
                      <a:pt x="783839" y="1652305"/>
                    </a:lnTo>
                    <a:lnTo>
                      <a:pt x="943239" y="1492905"/>
                    </a:lnTo>
                    <a:lnTo>
                      <a:pt x="941871" y="1491537"/>
                    </a:lnTo>
                    <a:lnTo>
                      <a:pt x="1132954" y="1300453"/>
                    </a:lnTo>
                    <a:lnTo>
                      <a:pt x="1167982" y="1265426"/>
                    </a:lnTo>
                    <a:lnTo>
                      <a:pt x="1324039" y="1109369"/>
                    </a:lnTo>
                    <a:lnTo>
                      <a:pt x="1359065" y="1074342"/>
                    </a:lnTo>
                    <a:lnTo>
                      <a:pt x="1515123" y="918285"/>
                    </a:lnTo>
                    <a:lnTo>
                      <a:pt x="1550150" y="883258"/>
                    </a:lnTo>
                    <a:lnTo>
                      <a:pt x="1722604" y="710804"/>
                    </a:lnTo>
                    <a:lnTo>
                      <a:pt x="1656089" y="644289"/>
                    </a:lnTo>
                    <a:lnTo>
                      <a:pt x="1813208" y="487170"/>
                    </a:lnTo>
                    <a:lnTo>
                      <a:pt x="1788115" y="462078"/>
                    </a:lnTo>
                    <a:lnTo>
                      <a:pt x="1817021" y="433172"/>
                    </a:lnTo>
                    <a:lnTo>
                      <a:pt x="1638436" y="254587"/>
                    </a:lnTo>
                    <a:lnTo>
                      <a:pt x="1893022" y="0"/>
                    </a:lnTo>
                    <a:lnTo>
                      <a:pt x="1948799" y="55777"/>
                    </a:lnTo>
                    <a:lnTo>
                      <a:pt x="2421315" y="82732"/>
                    </a:lnTo>
                    <a:lnTo>
                      <a:pt x="2424216" y="79831"/>
                    </a:lnTo>
                    <a:lnTo>
                      <a:pt x="2449269" y="10488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49" name="Rectangle 41">
                <a:extLst>
                  <a:ext uri="{FF2B5EF4-FFF2-40B4-BE49-F238E27FC236}">
                    <a16:creationId xmlns="" xmlns:a16="http://schemas.microsoft.com/office/drawing/2014/main" id="{3A7EADA8-1277-4090-837E-606DD2500314}"/>
                  </a:ext>
                </a:extLst>
              </p:cNvPr>
              <p:cNvSpPr>
                <a:spLocks/>
              </p:cNvSpPr>
              <p:nvPr/>
            </p:nvSpPr>
            <p:spPr>
              <a:xfrm rot="19192674">
                <a:off x="926950" y="2109352"/>
                <a:ext cx="360000" cy="360000"/>
              </a:xfrm>
              <a:custGeom>
                <a:avLst/>
                <a:gdLst/>
                <a:ahLst/>
                <a:cxnLst/>
                <a:rect l="l" t="t" r="r" b="b"/>
                <a:pathLst>
                  <a:path w="3888423" h="3970014">
                    <a:moveTo>
                      <a:pt x="1259577" y="2471243"/>
                    </a:moveTo>
                    <a:cubicBezTo>
                      <a:pt x="1293292" y="2471243"/>
                      <a:pt x="1320623" y="2543205"/>
                      <a:pt x="1320623" y="2631975"/>
                    </a:cubicBezTo>
                    <a:cubicBezTo>
                      <a:pt x="1320623" y="2720745"/>
                      <a:pt x="1293292" y="2792707"/>
                      <a:pt x="1259577" y="2792707"/>
                    </a:cubicBezTo>
                    <a:cubicBezTo>
                      <a:pt x="1225862" y="2792707"/>
                      <a:pt x="1198531" y="2720745"/>
                      <a:pt x="1198531" y="2631975"/>
                    </a:cubicBezTo>
                    <a:cubicBezTo>
                      <a:pt x="1198531" y="2543205"/>
                      <a:pt x="1225862" y="2471243"/>
                      <a:pt x="1259577" y="2471243"/>
                    </a:cubicBezTo>
                    <a:close/>
                    <a:moveTo>
                      <a:pt x="1710471" y="2470362"/>
                    </a:moveTo>
                    <a:cubicBezTo>
                      <a:pt x="1741030" y="2470028"/>
                      <a:pt x="1768823" y="2488083"/>
                      <a:pt x="1781169" y="2516203"/>
                    </a:cubicBezTo>
                    <a:cubicBezTo>
                      <a:pt x="1793845" y="2545068"/>
                      <a:pt x="1787700" y="2578742"/>
                      <a:pt x="1765642" y="2601268"/>
                    </a:cubicBezTo>
                    <a:cubicBezTo>
                      <a:pt x="1750827" y="2616399"/>
                      <a:pt x="1730831" y="2624459"/>
                      <a:pt x="1710472" y="2623745"/>
                    </a:cubicBezTo>
                    <a:close/>
                    <a:moveTo>
                      <a:pt x="2456093" y="2374056"/>
                    </a:moveTo>
                    <a:lnTo>
                      <a:pt x="2456093" y="2889893"/>
                    </a:lnTo>
                    <a:lnTo>
                      <a:pt x="2566690" y="2889893"/>
                    </a:lnTo>
                    <a:lnTo>
                      <a:pt x="2566690" y="2706284"/>
                    </a:lnTo>
                    <a:lnTo>
                      <a:pt x="2632197" y="2884955"/>
                    </a:lnTo>
                    <a:lnTo>
                      <a:pt x="2635843" y="2883618"/>
                    </a:lnTo>
                    <a:lnTo>
                      <a:pt x="2635843" y="2889893"/>
                    </a:lnTo>
                    <a:lnTo>
                      <a:pt x="2746439" y="2889893"/>
                    </a:lnTo>
                    <a:lnTo>
                      <a:pt x="2746439" y="2374056"/>
                    </a:lnTo>
                    <a:lnTo>
                      <a:pt x="2635843" y="2374056"/>
                    </a:lnTo>
                    <a:lnTo>
                      <a:pt x="2635843" y="2573614"/>
                    </a:lnTo>
                    <a:lnTo>
                      <a:pt x="2566690" y="2385000"/>
                    </a:lnTo>
                    <a:lnTo>
                      <a:pt x="2566690" y="2374056"/>
                    </a:lnTo>
                    <a:close/>
                    <a:moveTo>
                      <a:pt x="2032426" y="2374056"/>
                    </a:moveTo>
                    <a:lnTo>
                      <a:pt x="2032426" y="2889895"/>
                    </a:lnTo>
                    <a:lnTo>
                      <a:pt x="2115405" y="2889895"/>
                    </a:lnTo>
                    <a:lnTo>
                      <a:pt x="2143023" y="2889895"/>
                    </a:lnTo>
                    <a:lnTo>
                      <a:pt x="2308949" y="2889895"/>
                    </a:lnTo>
                    <a:lnTo>
                      <a:pt x="2308949" y="2779299"/>
                    </a:lnTo>
                    <a:lnTo>
                      <a:pt x="2143023" y="2779299"/>
                    </a:lnTo>
                    <a:lnTo>
                      <a:pt x="2143023" y="2686401"/>
                    </a:lnTo>
                    <a:lnTo>
                      <a:pt x="2308949" y="2686401"/>
                    </a:lnTo>
                    <a:lnTo>
                      <a:pt x="2308949" y="2575804"/>
                    </a:lnTo>
                    <a:lnTo>
                      <a:pt x="2143023" y="2575804"/>
                    </a:lnTo>
                    <a:lnTo>
                      <a:pt x="2143023" y="2484653"/>
                    </a:lnTo>
                    <a:lnTo>
                      <a:pt x="2308949" y="2484653"/>
                    </a:lnTo>
                    <a:lnTo>
                      <a:pt x="2308949" y="2374056"/>
                    </a:lnTo>
                    <a:lnTo>
                      <a:pt x="2143023" y="2374056"/>
                    </a:lnTo>
                    <a:lnTo>
                      <a:pt x="2115405" y="2374056"/>
                    </a:lnTo>
                    <a:close/>
                    <a:moveTo>
                      <a:pt x="1259577" y="2374056"/>
                    </a:moveTo>
                    <a:cubicBezTo>
                      <a:pt x="1172187" y="2374056"/>
                      <a:pt x="1101344" y="2489530"/>
                      <a:pt x="1101344" y="2631975"/>
                    </a:cubicBezTo>
                    <a:cubicBezTo>
                      <a:pt x="1101344" y="2774420"/>
                      <a:pt x="1172187" y="2889894"/>
                      <a:pt x="1259577" y="2889894"/>
                    </a:cubicBezTo>
                    <a:cubicBezTo>
                      <a:pt x="1346967" y="2889894"/>
                      <a:pt x="1417810" y="2774420"/>
                      <a:pt x="1417810" y="2631975"/>
                    </a:cubicBezTo>
                    <a:cubicBezTo>
                      <a:pt x="1417810" y="2489530"/>
                      <a:pt x="1346967" y="2374056"/>
                      <a:pt x="1259577" y="2374056"/>
                    </a:cubicBezTo>
                    <a:close/>
                    <a:moveTo>
                      <a:pt x="1599876" y="2366688"/>
                    </a:moveTo>
                    <a:lnTo>
                      <a:pt x="1599875" y="2882524"/>
                    </a:lnTo>
                    <a:lnTo>
                      <a:pt x="1710472" y="2882525"/>
                    </a:lnTo>
                    <a:lnTo>
                      <a:pt x="1710472" y="2723975"/>
                    </a:lnTo>
                    <a:cubicBezTo>
                      <a:pt x="1757507" y="2725624"/>
                      <a:pt x="1803701" y="2707003"/>
                      <a:pt x="1837929" y="2672047"/>
                    </a:cubicBezTo>
                    <a:cubicBezTo>
                      <a:pt x="1888884" y="2620006"/>
                      <a:pt x="1903084" y="2542214"/>
                      <a:pt x="1873801" y="2475527"/>
                    </a:cubicBezTo>
                    <a:cubicBezTo>
                      <a:pt x="1845275" y="2410565"/>
                      <a:pt x="1781067" y="2368851"/>
                      <a:pt x="1710472" y="2369624"/>
                    </a:cubicBezTo>
                    <a:lnTo>
                      <a:pt x="1710471" y="2366688"/>
                    </a:lnTo>
                    <a:close/>
                    <a:moveTo>
                      <a:pt x="920754" y="2169815"/>
                    </a:moveTo>
                    <a:lnTo>
                      <a:pt x="3008986" y="2169815"/>
                    </a:lnTo>
                    <a:lnTo>
                      <a:pt x="3008986" y="3105919"/>
                    </a:lnTo>
                    <a:lnTo>
                      <a:pt x="920754" y="3105919"/>
                    </a:lnTo>
                    <a:close/>
                    <a:moveTo>
                      <a:pt x="632722" y="1985007"/>
                    </a:moveTo>
                    <a:lnTo>
                      <a:pt x="632722" y="3321943"/>
                    </a:lnTo>
                    <a:lnTo>
                      <a:pt x="3297018" y="3321943"/>
                    </a:lnTo>
                    <a:lnTo>
                      <a:pt x="3297018" y="1985007"/>
                    </a:lnTo>
                    <a:close/>
                    <a:moveTo>
                      <a:pt x="2657019" y="761679"/>
                    </a:moveTo>
                    <a:lnTo>
                      <a:pt x="2760733" y="1606387"/>
                    </a:lnTo>
                    <a:lnTo>
                      <a:pt x="2761762" y="1614761"/>
                    </a:lnTo>
                    <a:lnTo>
                      <a:pt x="2762330" y="1614691"/>
                    </a:lnTo>
                    <a:cubicBezTo>
                      <a:pt x="2780335" y="1740615"/>
                      <a:pt x="2862522" y="1833408"/>
                      <a:pt x="2948897" y="1824230"/>
                    </a:cubicBezTo>
                    <a:cubicBezTo>
                      <a:pt x="3036464" y="1814924"/>
                      <a:pt x="3095979" y="1704243"/>
                      <a:pt x="3083047" y="1575312"/>
                    </a:cubicBezTo>
                    <a:lnTo>
                      <a:pt x="3083347" y="1575275"/>
                    </a:lnTo>
                    <a:lnTo>
                      <a:pt x="2983448" y="761679"/>
                    </a:lnTo>
                    <a:close/>
                    <a:moveTo>
                      <a:pt x="2205921" y="761679"/>
                    </a:moveTo>
                    <a:lnTo>
                      <a:pt x="2264137" y="1594263"/>
                    </a:lnTo>
                    <a:cubicBezTo>
                      <a:pt x="2264333" y="1597068"/>
                      <a:pt x="2264530" y="1599874"/>
                      <a:pt x="2264726" y="1602679"/>
                    </a:cubicBezTo>
                    <a:lnTo>
                      <a:pt x="2265297" y="1602640"/>
                    </a:lnTo>
                    <a:cubicBezTo>
                      <a:pt x="2276686" y="1729333"/>
                      <a:pt x="2353905" y="1826300"/>
                      <a:pt x="2440641" y="1821655"/>
                    </a:cubicBezTo>
                    <a:cubicBezTo>
                      <a:pt x="2528577" y="1816945"/>
                      <a:pt x="2593802" y="1709530"/>
                      <a:pt x="2587636" y="1580099"/>
                    </a:cubicBezTo>
                    <a:lnTo>
                      <a:pt x="2587937" y="1580078"/>
                    </a:lnTo>
                    <a:lnTo>
                      <a:pt x="2530706" y="761679"/>
                    </a:lnTo>
                    <a:close/>
                    <a:moveTo>
                      <a:pt x="1761700" y="761679"/>
                    </a:moveTo>
                    <a:cubicBezTo>
                      <a:pt x="1761699" y="1032443"/>
                      <a:pt x="1761699" y="1303208"/>
                      <a:pt x="1761698" y="1573972"/>
                    </a:cubicBezTo>
                    <a:lnTo>
                      <a:pt x="1761698" y="1582410"/>
                    </a:lnTo>
                    <a:lnTo>
                      <a:pt x="1762270" y="1582410"/>
                    </a:lnTo>
                    <a:cubicBezTo>
                      <a:pt x="1764795" y="1709590"/>
                      <a:pt x="1835062" y="1811707"/>
                      <a:pt x="1921910" y="1813122"/>
                    </a:cubicBezTo>
                    <a:cubicBezTo>
                      <a:pt x="2009960" y="1814558"/>
                      <a:pt x="2082519" y="1711955"/>
                      <a:pt x="2085398" y="1582410"/>
                    </a:cubicBezTo>
                    <a:lnTo>
                      <a:pt x="2085698" y="1582410"/>
                    </a:lnTo>
                    <a:cubicBezTo>
                      <a:pt x="2085698" y="1308834"/>
                      <a:pt x="2085698" y="1035256"/>
                      <a:pt x="2085696" y="761679"/>
                    </a:cubicBezTo>
                    <a:close/>
                    <a:moveTo>
                      <a:pt x="3411320" y="761678"/>
                    </a:moveTo>
                    <a:lnTo>
                      <a:pt x="3078803" y="761679"/>
                    </a:lnTo>
                    <a:lnTo>
                      <a:pt x="3277545" y="1622538"/>
                    </a:lnTo>
                    <a:lnTo>
                      <a:pt x="3279443" y="1630759"/>
                    </a:lnTo>
                    <a:lnTo>
                      <a:pt x="3280000" y="1630631"/>
                    </a:lnTo>
                    <a:cubicBezTo>
                      <a:pt x="3311069" y="1753983"/>
                      <a:pt x="3402507" y="1837676"/>
                      <a:pt x="3487448" y="1819520"/>
                    </a:cubicBezTo>
                    <a:cubicBezTo>
                      <a:pt x="3573564" y="1801112"/>
                      <a:pt x="3621183" y="1684815"/>
                      <a:pt x="3594846" y="1557943"/>
                    </a:cubicBezTo>
                    <a:lnTo>
                      <a:pt x="3595140" y="1557876"/>
                    </a:lnTo>
                    <a:close/>
                    <a:moveTo>
                      <a:pt x="1633002" y="761678"/>
                    </a:moveTo>
                    <a:lnTo>
                      <a:pt x="1308563" y="761679"/>
                    </a:lnTo>
                    <a:lnTo>
                      <a:pt x="1266057" y="1572672"/>
                    </a:lnTo>
                    <a:lnTo>
                      <a:pt x="1265616" y="1581099"/>
                    </a:lnTo>
                    <a:lnTo>
                      <a:pt x="1266187" y="1581128"/>
                    </a:lnTo>
                    <a:cubicBezTo>
                      <a:pt x="1262052" y="1708267"/>
                      <a:pt x="1326878" y="1813921"/>
                      <a:pt x="1413534" y="1819881"/>
                    </a:cubicBezTo>
                    <a:cubicBezTo>
                      <a:pt x="1501387" y="1825922"/>
                      <a:pt x="1579217" y="1727257"/>
                      <a:pt x="1588872" y="1598040"/>
                    </a:cubicBezTo>
                    <a:lnTo>
                      <a:pt x="1589172" y="1598055"/>
                    </a:lnTo>
                    <a:close/>
                    <a:moveTo>
                      <a:pt x="863949" y="761678"/>
                    </a:moveTo>
                    <a:lnTo>
                      <a:pt x="765078" y="1566901"/>
                    </a:lnTo>
                    <a:lnTo>
                      <a:pt x="764050" y="1575275"/>
                    </a:lnTo>
                    <a:lnTo>
                      <a:pt x="764617" y="1575345"/>
                    </a:lnTo>
                    <a:cubicBezTo>
                      <a:pt x="751624" y="1701884"/>
                      <a:pt x="808922" y="1811803"/>
                      <a:pt x="894951" y="1823794"/>
                    </a:cubicBezTo>
                    <a:cubicBezTo>
                      <a:pt x="982168" y="1835949"/>
                      <a:pt x="1066691" y="1742953"/>
                      <a:pt x="1085336" y="1614724"/>
                    </a:cubicBezTo>
                    <a:lnTo>
                      <a:pt x="1085635" y="1614761"/>
                    </a:lnTo>
                    <a:lnTo>
                      <a:pt x="1190378" y="761679"/>
                    </a:lnTo>
                    <a:close/>
                    <a:moveTo>
                      <a:pt x="295535" y="441623"/>
                    </a:moveTo>
                    <a:lnTo>
                      <a:pt x="3583899" y="441623"/>
                    </a:lnTo>
                    <a:cubicBezTo>
                      <a:pt x="3610412" y="441623"/>
                      <a:pt x="3631905" y="463116"/>
                      <a:pt x="3631905" y="489629"/>
                    </a:cubicBezTo>
                    <a:lnTo>
                      <a:pt x="3631905" y="655863"/>
                    </a:lnTo>
                    <a:lnTo>
                      <a:pt x="3884522" y="1666330"/>
                    </a:lnTo>
                    <a:cubicBezTo>
                      <a:pt x="3909974" y="1748325"/>
                      <a:pt x="3809191" y="1900953"/>
                      <a:pt x="3631905" y="1666330"/>
                    </a:cubicBezTo>
                    <a:lnTo>
                      <a:pt x="3631905" y="3970014"/>
                    </a:lnTo>
                    <a:lnTo>
                      <a:pt x="247529" y="3970014"/>
                    </a:lnTo>
                    <a:lnTo>
                      <a:pt x="247529" y="1768425"/>
                    </a:lnTo>
                    <a:cubicBezTo>
                      <a:pt x="263724" y="1795996"/>
                      <a:pt x="288366" y="1813812"/>
                      <a:pt x="317369" y="1820473"/>
                    </a:cubicBezTo>
                    <a:cubicBezTo>
                      <a:pt x="403196" y="1840184"/>
                      <a:pt x="495502" y="1754908"/>
                      <a:pt x="525251" y="1628793"/>
                    </a:cubicBezTo>
                    <a:lnTo>
                      <a:pt x="525545" y="1628855"/>
                    </a:lnTo>
                    <a:lnTo>
                      <a:pt x="709866" y="761679"/>
                    </a:lnTo>
                    <a:lnTo>
                      <a:pt x="378634" y="761679"/>
                    </a:lnTo>
                    <a:lnTo>
                      <a:pt x="210380" y="1553239"/>
                    </a:lnTo>
                    <a:lnTo>
                      <a:pt x="208625" y="1561492"/>
                    </a:lnTo>
                    <a:lnTo>
                      <a:pt x="209185" y="1561611"/>
                    </a:lnTo>
                    <a:cubicBezTo>
                      <a:pt x="202164" y="1598200"/>
                      <a:pt x="201274" y="1633895"/>
                      <a:pt x="207433" y="1666330"/>
                    </a:cubicBezTo>
                    <a:cubicBezTo>
                      <a:pt x="113985" y="1883037"/>
                      <a:pt x="-32319" y="1816968"/>
                      <a:pt x="6372" y="1666330"/>
                    </a:cubicBezTo>
                    <a:lnTo>
                      <a:pt x="249769" y="692744"/>
                    </a:lnTo>
                    <a:cubicBezTo>
                      <a:pt x="247993" y="689334"/>
                      <a:pt x="247529" y="685546"/>
                      <a:pt x="247529" y="681649"/>
                    </a:cubicBezTo>
                    <a:lnTo>
                      <a:pt x="247529" y="489629"/>
                    </a:lnTo>
                    <a:cubicBezTo>
                      <a:pt x="247529" y="463116"/>
                      <a:pt x="269022" y="441623"/>
                      <a:pt x="295535" y="441623"/>
                    </a:cubicBezTo>
                    <a:close/>
                    <a:moveTo>
                      <a:pt x="307785" y="0"/>
                    </a:moveTo>
                    <a:lnTo>
                      <a:pt x="3571649" y="0"/>
                    </a:lnTo>
                    <a:cubicBezTo>
                      <a:pt x="3604927" y="0"/>
                      <a:pt x="3631905" y="26978"/>
                      <a:pt x="3631905" y="60256"/>
                    </a:cubicBezTo>
                    <a:lnTo>
                      <a:pt x="3631905" y="301273"/>
                    </a:lnTo>
                    <a:cubicBezTo>
                      <a:pt x="3631905" y="334551"/>
                      <a:pt x="3604927" y="361529"/>
                      <a:pt x="3571649" y="361529"/>
                    </a:cubicBezTo>
                    <a:lnTo>
                      <a:pt x="307785" y="361529"/>
                    </a:lnTo>
                    <a:cubicBezTo>
                      <a:pt x="274507" y="361529"/>
                      <a:pt x="247529" y="334551"/>
                      <a:pt x="247529" y="301273"/>
                    </a:cubicBezTo>
                    <a:lnTo>
                      <a:pt x="247529" y="60256"/>
                    </a:lnTo>
                    <a:cubicBezTo>
                      <a:pt x="247529" y="26978"/>
                      <a:pt x="274507" y="0"/>
                      <a:pt x="307785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50" name="Isosceles Triangle 3">
                <a:extLst>
                  <a:ext uri="{FF2B5EF4-FFF2-40B4-BE49-F238E27FC236}">
                    <a16:creationId xmlns="" xmlns:a16="http://schemas.microsoft.com/office/drawing/2014/main" id="{538EFEB3-D403-4F7A-9264-76D963775DA8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2229245">
                <a:off x="2630628" y="1965414"/>
                <a:ext cx="359661" cy="360000"/>
              </a:xfrm>
              <a:custGeom>
                <a:avLst/>
                <a:gdLst/>
                <a:ahLst/>
                <a:cxnLst/>
                <a:rect l="l" t="t" r="r" b="b"/>
                <a:pathLst>
                  <a:path w="3935086" h="3938802">
                    <a:moveTo>
                      <a:pt x="1861742" y="3314001"/>
                    </a:moveTo>
                    <a:cubicBezTo>
                      <a:pt x="1921395" y="3314001"/>
                      <a:pt x="1969754" y="3362360"/>
                      <a:pt x="1969754" y="3422013"/>
                    </a:cubicBezTo>
                    <a:cubicBezTo>
                      <a:pt x="1969754" y="3481666"/>
                      <a:pt x="1921395" y="3530025"/>
                      <a:pt x="1861742" y="3530025"/>
                    </a:cubicBezTo>
                    <a:cubicBezTo>
                      <a:pt x="1802089" y="3530025"/>
                      <a:pt x="1753730" y="3481666"/>
                      <a:pt x="1753730" y="3422013"/>
                    </a:cubicBezTo>
                    <a:cubicBezTo>
                      <a:pt x="1753730" y="3362360"/>
                      <a:pt x="1802089" y="3314001"/>
                      <a:pt x="1861742" y="3314001"/>
                    </a:cubicBezTo>
                    <a:close/>
                    <a:moveTo>
                      <a:pt x="2097646" y="2118753"/>
                    </a:moveTo>
                    <a:lnTo>
                      <a:pt x="2097646" y="2478753"/>
                    </a:lnTo>
                    <a:lnTo>
                      <a:pt x="2457646" y="2478753"/>
                    </a:lnTo>
                    <a:lnTo>
                      <a:pt x="2457646" y="2118753"/>
                    </a:lnTo>
                    <a:close/>
                    <a:moveTo>
                      <a:pt x="1476536" y="2118753"/>
                    </a:moveTo>
                    <a:lnTo>
                      <a:pt x="1476536" y="2478753"/>
                    </a:lnTo>
                    <a:lnTo>
                      <a:pt x="1836536" y="2478753"/>
                    </a:lnTo>
                    <a:lnTo>
                      <a:pt x="1836536" y="2118753"/>
                    </a:lnTo>
                    <a:close/>
                    <a:moveTo>
                      <a:pt x="2097646" y="1539638"/>
                    </a:moveTo>
                    <a:lnTo>
                      <a:pt x="2097646" y="1899638"/>
                    </a:lnTo>
                    <a:lnTo>
                      <a:pt x="2457646" y="1899638"/>
                    </a:lnTo>
                    <a:lnTo>
                      <a:pt x="2457646" y="1539638"/>
                    </a:lnTo>
                    <a:close/>
                    <a:moveTo>
                      <a:pt x="1476536" y="1539638"/>
                    </a:moveTo>
                    <a:lnTo>
                      <a:pt x="1476536" y="1899638"/>
                    </a:lnTo>
                    <a:lnTo>
                      <a:pt x="1836536" y="1899638"/>
                    </a:lnTo>
                    <a:lnTo>
                      <a:pt x="1836536" y="1539638"/>
                    </a:lnTo>
                    <a:close/>
                    <a:moveTo>
                      <a:pt x="1989788" y="770570"/>
                    </a:moveTo>
                    <a:lnTo>
                      <a:pt x="3429788" y="1850570"/>
                    </a:lnTo>
                    <a:lnTo>
                      <a:pt x="3430108" y="1850570"/>
                    </a:lnTo>
                    <a:lnTo>
                      <a:pt x="3430108" y="3938802"/>
                    </a:lnTo>
                    <a:lnTo>
                      <a:pt x="2265771" y="3938802"/>
                    </a:lnTo>
                    <a:lnTo>
                      <a:pt x="2265771" y="2786674"/>
                    </a:lnTo>
                    <a:lnTo>
                      <a:pt x="1669844" y="2786674"/>
                    </a:lnTo>
                    <a:lnTo>
                      <a:pt x="1669844" y="3938802"/>
                    </a:lnTo>
                    <a:lnTo>
                      <a:pt x="549788" y="3938802"/>
                    </a:lnTo>
                    <a:lnTo>
                      <a:pt x="549788" y="1850570"/>
                    </a:lnTo>
                    <a:close/>
                    <a:moveTo>
                      <a:pt x="1969233" y="1003"/>
                    </a:moveTo>
                    <a:cubicBezTo>
                      <a:pt x="1995162" y="-2644"/>
                      <a:pt x="2022483" y="3601"/>
                      <a:pt x="2045048" y="20601"/>
                    </a:cubicBezTo>
                    <a:lnTo>
                      <a:pt x="3894333" y="1413834"/>
                    </a:lnTo>
                    <a:cubicBezTo>
                      <a:pt x="3939464" y="1447835"/>
                      <a:pt x="3948486" y="1511986"/>
                      <a:pt x="3914485" y="1557117"/>
                    </a:cubicBezTo>
                    <a:lnTo>
                      <a:pt x="3756006" y="1767472"/>
                    </a:lnTo>
                    <a:cubicBezTo>
                      <a:pt x="3722004" y="1812603"/>
                      <a:pt x="3657854" y="1821626"/>
                      <a:pt x="3612722" y="1787625"/>
                    </a:cubicBezTo>
                    <a:lnTo>
                      <a:pt x="1967544" y="548164"/>
                    </a:lnTo>
                    <a:lnTo>
                      <a:pt x="322364" y="1787626"/>
                    </a:lnTo>
                    <a:cubicBezTo>
                      <a:pt x="277233" y="1821627"/>
                      <a:pt x="213082" y="1812604"/>
                      <a:pt x="179080" y="1767473"/>
                    </a:cubicBezTo>
                    <a:lnTo>
                      <a:pt x="20601" y="1557118"/>
                    </a:lnTo>
                    <a:cubicBezTo>
                      <a:pt x="-13400" y="1511987"/>
                      <a:pt x="-4378" y="1447836"/>
                      <a:pt x="40754" y="1413835"/>
                    </a:cubicBezTo>
                    <a:lnTo>
                      <a:pt x="1890038" y="20602"/>
                    </a:lnTo>
                    <a:cubicBezTo>
                      <a:pt x="1912604" y="3602"/>
                      <a:pt x="1939924" y="-2643"/>
                      <a:pt x="1965854" y="1004"/>
                    </a:cubicBezTo>
                    <a:lnTo>
                      <a:pt x="1967542" y="1586"/>
                    </a:lnTo>
                    <a:cubicBezTo>
                      <a:pt x="1968071" y="1171"/>
                      <a:pt x="1968652" y="1085"/>
                      <a:pt x="1969233" y="100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/>
              </a:p>
            </p:txBody>
          </p:sp>
        </p:grpSp>
        <p:grpSp>
          <p:nvGrpSpPr>
            <p:cNvPr id="39" name="Group 38">
              <a:extLst>
                <a:ext uri="{FF2B5EF4-FFF2-40B4-BE49-F238E27FC236}">
                  <a16:creationId xmlns="" xmlns:a16="http://schemas.microsoft.com/office/drawing/2014/main" id="{8F526292-60F4-478B-98A5-167AD00248E4}"/>
                </a:ext>
              </a:extLst>
            </p:cNvPr>
            <p:cNvGrpSpPr/>
            <p:nvPr/>
          </p:nvGrpSpPr>
          <p:grpSpPr>
            <a:xfrm rot="15054074">
              <a:off x="-267551" y="3562253"/>
              <a:ext cx="2125623" cy="852218"/>
              <a:chOff x="926950" y="1617134"/>
              <a:chExt cx="2125623" cy="852218"/>
            </a:xfrm>
          </p:grpSpPr>
          <p:sp>
            <p:nvSpPr>
              <p:cNvPr id="41" name="Rectangle 14">
                <a:extLst>
                  <a:ext uri="{FF2B5EF4-FFF2-40B4-BE49-F238E27FC236}">
                    <a16:creationId xmlns="" xmlns:a16="http://schemas.microsoft.com/office/drawing/2014/main" id="{DD55D4F2-A692-4723-9911-F4FAB7BE4587}"/>
                  </a:ext>
                </a:extLst>
              </p:cNvPr>
              <p:cNvSpPr/>
              <p:nvPr/>
            </p:nvSpPr>
            <p:spPr>
              <a:xfrm rot="19949266">
                <a:off x="1199615" y="1717912"/>
                <a:ext cx="531261" cy="531261"/>
              </a:xfrm>
              <a:custGeom>
                <a:avLst/>
                <a:gdLst/>
                <a:ahLst/>
                <a:cxnLst/>
                <a:rect l="l" t="t" r="r" b="b"/>
                <a:pathLst>
                  <a:path w="3942192" h="3931865">
                    <a:moveTo>
                      <a:pt x="2826148" y="3448804"/>
                    </a:moveTo>
                    <a:lnTo>
                      <a:pt x="2826148" y="3556804"/>
                    </a:lnTo>
                    <a:lnTo>
                      <a:pt x="3042148" y="3556804"/>
                    </a:lnTo>
                    <a:lnTo>
                      <a:pt x="3042148" y="3448804"/>
                    </a:lnTo>
                    <a:close/>
                    <a:moveTo>
                      <a:pt x="890988" y="3448804"/>
                    </a:moveTo>
                    <a:lnTo>
                      <a:pt x="890988" y="3556804"/>
                    </a:lnTo>
                    <a:lnTo>
                      <a:pt x="1106988" y="3556804"/>
                    </a:lnTo>
                    <a:lnTo>
                      <a:pt x="1106988" y="3448804"/>
                    </a:lnTo>
                    <a:close/>
                    <a:moveTo>
                      <a:pt x="3528192" y="3439467"/>
                    </a:moveTo>
                    <a:lnTo>
                      <a:pt x="3528192" y="3547467"/>
                    </a:lnTo>
                    <a:lnTo>
                      <a:pt x="3744192" y="3547467"/>
                    </a:lnTo>
                    <a:lnTo>
                      <a:pt x="3744192" y="3439467"/>
                    </a:lnTo>
                    <a:close/>
                    <a:moveTo>
                      <a:pt x="198000" y="3439467"/>
                    </a:moveTo>
                    <a:lnTo>
                      <a:pt x="198000" y="3547467"/>
                    </a:lnTo>
                    <a:lnTo>
                      <a:pt x="414000" y="3547467"/>
                    </a:lnTo>
                    <a:lnTo>
                      <a:pt x="414000" y="3439467"/>
                    </a:lnTo>
                    <a:close/>
                    <a:moveTo>
                      <a:pt x="2826148" y="3206154"/>
                    </a:moveTo>
                    <a:lnTo>
                      <a:pt x="2826148" y="3314154"/>
                    </a:lnTo>
                    <a:lnTo>
                      <a:pt x="3042148" y="3314154"/>
                    </a:lnTo>
                    <a:lnTo>
                      <a:pt x="3042148" y="3206154"/>
                    </a:lnTo>
                    <a:close/>
                    <a:moveTo>
                      <a:pt x="890988" y="3206154"/>
                    </a:moveTo>
                    <a:lnTo>
                      <a:pt x="890988" y="3314154"/>
                    </a:lnTo>
                    <a:lnTo>
                      <a:pt x="1106988" y="3314154"/>
                    </a:lnTo>
                    <a:lnTo>
                      <a:pt x="1106988" y="3206154"/>
                    </a:lnTo>
                    <a:close/>
                    <a:moveTo>
                      <a:pt x="3528192" y="3196817"/>
                    </a:moveTo>
                    <a:lnTo>
                      <a:pt x="3528192" y="3304817"/>
                    </a:lnTo>
                    <a:lnTo>
                      <a:pt x="3744192" y="3304817"/>
                    </a:lnTo>
                    <a:lnTo>
                      <a:pt x="3744192" y="3196817"/>
                    </a:lnTo>
                    <a:close/>
                    <a:moveTo>
                      <a:pt x="198000" y="3196817"/>
                    </a:moveTo>
                    <a:lnTo>
                      <a:pt x="198000" y="3304817"/>
                    </a:lnTo>
                    <a:lnTo>
                      <a:pt x="414000" y="3304817"/>
                    </a:lnTo>
                    <a:lnTo>
                      <a:pt x="414000" y="3196817"/>
                    </a:lnTo>
                    <a:close/>
                    <a:moveTo>
                      <a:pt x="2070064" y="3046635"/>
                    </a:moveTo>
                    <a:lnTo>
                      <a:pt x="2070064" y="3154635"/>
                    </a:lnTo>
                    <a:lnTo>
                      <a:pt x="2286064" y="3154635"/>
                    </a:lnTo>
                    <a:lnTo>
                      <a:pt x="2286064" y="3046635"/>
                    </a:lnTo>
                    <a:close/>
                    <a:moveTo>
                      <a:pt x="1638016" y="3037298"/>
                    </a:moveTo>
                    <a:lnTo>
                      <a:pt x="1638016" y="3145298"/>
                    </a:lnTo>
                    <a:lnTo>
                      <a:pt x="1854016" y="3145298"/>
                    </a:lnTo>
                    <a:lnTo>
                      <a:pt x="1854016" y="3037298"/>
                    </a:lnTo>
                    <a:close/>
                    <a:moveTo>
                      <a:pt x="2826148" y="2963504"/>
                    </a:moveTo>
                    <a:lnTo>
                      <a:pt x="2826148" y="3071504"/>
                    </a:lnTo>
                    <a:lnTo>
                      <a:pt x="3042148" y="3071504"/>
                    </a:lnTo>
                    <a:lnTo>
                      <a:pt x="3042148" y="2963504"/>
                    </a:lnTo>
                    <a:close/>
                    <a:moveTo>
                      <a:pt x="890988" y="2963504"/>
                    </a:moveTo>
                    <a:lnTo>
                      <a:pt x="890988" y="3071504"/>
                    </a:lnTo>
                    <a:lnTo>
                      <a:pt x="1106988" y="3071504"/>
                    </a:lnTo>
                    <a:lnTo>
                      <a:pt x="1106988" y="2963504"/>
                    </a:lnTo>
                    <a:close/>
                    <a:moveTo>
                      <a:pt x="3528192" y="2954167"/>
                    </a:moveTo>
                    <a:lnTo>
                      <a:pt x="3528192" y="3062167"/>
                    </a:lnTo>
                    <a:lnTo>
                      <a:pt x="3744192" y="3062167"/>
                    </a:lnTo>
                    <a:lnTo>
                      <a:pt x="3744192" y="2954167"/>
                    </a:lnTo>
                    <a:close/>
                    <a:moveTo>
                      <a:pt x="198000" y="2954167"/>
                    </a:moveTo>
                    <a:lnTo>
                      <a:pt x="198000" y="3062167"/>
                    </a:lnTo>
                    <a:lnTo>
                      <a:pt x="414000" y="3062167"/>
                    </a:lnTo>
                    <a:lnTo>
                      <a:pt x="414000" y="2954167"/>
                    </a:lnTo>
                    <a:close/>
                    <a:moveTo>
                      <a:pt x="2070064" y="2803981"/>
                    </a:moveTo>
                    <a:lnTo>
                      <a:pt x="2070064" y="2911981"/>
                    </a:lnTo>
                    <a:lnTo>
                      <a:pt x="2286064" y="2911981"/>
                    </a:lnTo>
                    <a:lnTo>
                      <a:pt x="2286064" y="2803981"/>
                    </a:lnTo>
                    <a:close/>
                    <a:moveTo>
                      <a:pt x="1638016" y="2794644"/>
                    </a:moveTo>
                    <a:lnTo>
                      <a:pt x="1638016" y="2902644"/>
                    </a:lnTo>
                    <a:lnTo>
                      <a:pt x="1854016" y="2902644"/>
                    </a:lnTo>
                    <a:lnTo>
                      <a:pt x="1854016" y="2794644"/>
                    </a:lnTo>
                    <a:close/>
                    <a:moveTo>
                      <a:pt x="2826148" y="2720854"/>
                    </a:moveTo>
                    <a:lnTo>
                      <a:pt x="2826148" y="2828854"/>
                    </a:lnTo>
                    <a:lnTo>
                      <a:pt x="3042148" y="2828854"/>
                    </a:lnTo>
                    <a:lnTo>
                      <a:pt x="3042148" y="2720854"/>
                    </a:lnTo>
                    <a:close/>
                    <a:moveTo>
                      <a:pt x="890988" y="2720854"/>
                    </a:moveTo>
                    <a:lnTo>
                      <a:pt x="890988" y="2828854"/>
                    </a:lnTo>
                    <a:lnTo>
                      <a:pt x="1106988" y="2828854"/>
                    </a:lnTo>
                    <a:lnTo>
                      <a:pt x="1106988" y="2720854"/>
                    </a:lnTo>
                    <a:close/>
                    <a:moveTo>
                      <a:pt x="3528192" y="2711517"/>
                    </a:moveTo>
                    <a:lnTo>
                      <a:pt x="3528192" y="2819517"/>
                    </a:lnTo>
                    <a:lnTo>
                      <a:pt x="3744192" y="2819517"/>
                    </a:lnTo>
                    <a:lnTo>
                      <a:pt x="3744192" y="2711517"/>
                    </a:lnTo>
                    <a:close/>
                    <a:moveTo>
                      <a:pt x="198000" y="2711517"/>
                    </a:moveTo>
                    <a:lnTo>
                      <a:pt x="198000" y="2819517"/>
                    </a:lnTo>
                    <a:lnTo>
                      <a:pt x="414000" y="2819517"/>
                    </a:lnTo>
                    <a:lnTo>
                      <a:pt x="414000" y="2711517"/>
                    </a:lnTo>
                    <a:close/>
                    <a:moveTo>
                      <a:pt x="2070064" y="2561331"/>
                    </a:moveTo>
                    <a:lnTo>
                      <a:pt x="2070064" y="2669331"/>
                    </a:lnTo>
                    <a:lnTo>
                      <a:pt x="2286064" y="2669331"/>
                    </a:lnTo>
                    <a:lnTo>
                      <a:pt x="2286064" y="2561331"/>
                    </a:lnTo>
                    <a:close/>
                    <a:moveTo>
                      <a:pt x="1638016" y="2551994"/>
                    </a:moveTo>
                    <a:lnTo>
                      <a:pt x="1638016" y="2659994"/>
                    </a:lnTo>
                    <a:lnTo>
                      <a:pt x="1854016" y="2659994"/>
                    </a:lnTo>
                    <a:lnTo>
                      <a:pt x="1854016" y="2551994"/>
                    </a:lnTo>
                    <a:close/>
                    <a:moveTo>
                      <a:pt x="2826148" y="2478204"/>
                    </a:moveTo>
                    <a:lnTo>
                      <a:pt x="2826148" y="2586204"/>
                    </a:lnTo>
                    <a:lnTo>
                      <a:pt x="3042148" y="2586204"/>
                    </a:lnTo>
                    <a:lnTo>
                      <a:pt x="3042148" y="2478204"/>
                    </a:lnTo>
                    <a:close/>
                    <a:moveTo>
                      <a:pt x="890988" y="2478204"/>
                    </a:moveTo>
                    <a:lnTo>
                      <a:pt x="890988" y="2586204"/>
                    </a:lnTo>
                    <a:lnTo>
                      <a:pt x="1106988" y="2586204"/>
                    </a:lnTo>
                    <a:lnTo>
                      <a:pt x="1106988" y="2478204"/>
                    </a:lnTo>
                    <a:close/>
                    <a:moveTo>
                      <a:pt x="3528192" y="2468867"/>
                    </a:moveTo>
                    <a:lnTo>
                      <a:pt x="3528192" y="2576867"/>
                    </a:lnTo>
                    <a:lnTo>
                      <a:pt x="3744192" y="2576867"/>
                    </a:lnTo>
                    <a:lnTo>
                      <a:pt x="3744192" y="2468867"/>
                    </a:lnTo>
                    <a:close/>
                    <a:moveTo>
                      <a:pt x="198000" y="2468867"/>
                    </a:moveTo>
                    <a:lnTo>
                      <a:pt x="198000" y="2576867"/>
                    </a:lnTo>
                    <a:lnTo>
                      <a:pt x="414000" y="2576867"/>
                    </a:lnTo>
                    <a:lnTo>
                      <a:pt x="414000" y="2468867"/>
                    </a:lnTo>
                    <a:close/>
                    <a:moveTo>
                      <a:pt x="2070064" y="2318681"/>
                    </a:moveTo>
                    <a:lnTo>
                      <a:pt x="2070064" y="2426681"/>
                    </a:lnTo>
                    <a:lnTo>
                      <a:pt x="2286064" y="2426681"/>
                    </a:lnTo>
                    <a:lnTo>
                      <a:pt x="2286064" y="2318681"/>
                    </a:lnTo>
                    <a:close/>
                    <a:moveTo>
                      <a:pt x="1638016" y="2309344"/>
                    </a:moveTo>
                    <a:lnTo>
                      <a:pt x="1638016" y="2417344"/>
                    </a:lnTo>
                    <a:lnTo>
                      <a:pt x="1854016" y="2417344"/>
                    </a:lnTo>
                    <a:lnTo>
                      <a:pt x="1854016" y="2309344"/>
                    </a:lnTo>
                    <a:close/>
                    <a:moveTo>
                      <a:pt x="2826148" y="2235554"/>
                    </a:moveTo>
                    <a:lnTo>
                      <a:pt x="2826148" y="2343554"/>
                    </a:lnTo>
                    <a:lnTo>
                      <a:pt x="3042148" y="2343554"/>
                    </a:lnTo>
                    <a:lnTo>
                      <a:pt x="3042148" y="2235554"/>
                    </a:lnTo>
                    <a:close/>
                    <a:moveTo>
                      <a:pt x="890988" y="2235554"/>
                    </a:moveTo>
                    <a:lnTo>
                      <a:pt x="890988" y="2343554"/>
                    </a:lnTo>
                    <a:lnTo>
                      <a:pt x="1106988" y="2343554"/>
                    </a:lnTo>
                    <a:lnTo>
                      <a:pt x="1106988" y="2235554"/>
                    </a:lnTo>
                    <a:close/>
                    <a:moveTo>
                      <a:pt x="3528192" y="2226217"/>
                    </a:moveTo>
                    <a:lnTo>
                      <a:pt x="3528192" y="2334217"/>
                    </a:lnTo>
                    <a:lnTo>
                      <a:pt x="3744192" y="2334217"/>
                    </a:lnTo>
                    <a:lnTo>
                      <a:pt x="3744192" y="2226217"/>
                    </a:lnTo>
                    <a:close/>
                    <a:moveTo>
                      <a:pt x="198000" y="2226217"/>
                    </a:moveTo>
                    <a:lnTo>
                      <a:pt x="198000" y="2334217"/>
                    </a:lnTo>
                    <a:lnTo>
                      <a:pt x="414000" y="2334217"/>
                    </a:lnTo>
                    <a:lnTo>
                      <a:pt x="414000" y="2226217"/>
                    </a:lnTo>
                    <a:close/>
                    <a:moveTo>
                      <a:pt x="2070064" y="2076031"/>
                    </a:moveTo>
                    <a:lnTo>
                      <a:pt x="2070064" y="2184031"/>
                    </a:lnTo>
                    <a:lnTo>
                      <a:pt x="2286064" y="2184031"/>
                    </a:lnTo>
                    <a:lnTo>
                      <a:pt x="2286064" y="2076031"/>
                    </a:lnTo>
                    <a:close/>
                    <a:moveTo>
                      <a:pt x="1638016" y="2066694"/>
                    </a:moveTo>
                    <a:lnTo>
                      <a:pt x="1638016" y="2174694"/>
                    </a:lnTo>
                    <a:lnTo>
                      <a:pt x="1854016" y="2174694"/>
                    </a:lnTo>
                    <a:lnTo>
                      <a:pt x="1854016" y="2066694"/>
                    </a:lnTo>
                    <a:close/>
                    <a:moveTo>
                      <a:pt x="2826148" y="1992904"/>
                    </a:moveTo>
                    <a:lnTo>
                      <a:pt x="2826148" y="2100904"/>
                    </a:lnTo>
                    <a:lnTo>
                      <a:pt x="3042148" y="2100904"/>
                    </a:lnTo>
                    <a:lnTo>
                      <a:pt x="3042148" y="1992904"/>
                    </a:lnTo>
                    <a:close/>
                    <a:moveTo>
                      <a:pt x="890988" y="1992904"/>
                    </a:moveTo>
                    <a:lnTo>
                      <a:pt x="890988" y="2100904"/>
                    </a:lnTo>
                    <a:lnTo>
                      <a:pt x="1106988" y="2100904"/>
                    </a:lnTo>
                    <a:lnTo>
                      <a:pt x="1106988" y="1992904"/>
                    </a:lnTo>
                    <a:close/>
                    <a:moveTo>
                      <a:pt x="3528192" y="1983567"/>
                    </a:moveTo>
                    <a:lnTo>
                      <a:pt x="3528192" y="2091567"/>
                    </a:lnTo>
                    <a:lnTo>
                      <a:pt x="3744192" y="2091567"/>
                    </a:lnTo>
                    <a:lnTo>
                      <a:pt x="3744192" y="1983567"/>
                    </a:lnTo>
                    <a:close/>
                    <a:moveTo>
                      <a:pt x="198000" y="1983567"/>
                    </a:moveTo>
                    <a:lnTo>
                      <a:pt x="198000" y="2091567"/>
                    </a:lnTo>
                    <a:lnTo>
                      <a:pt x="414000" y="2091567"/>
                    </a:lnTo>
                    <a:lnTo>
                      <a:pt x="414000" y="1983567"/>
                    </a:lnTo>
                    <a:close/>
                    <a:moveTo>
                      <a:pt x="2070064" y="1833381"/>
                    </a:moveTo>
                    <a:lnTo>
                      <a:pt x="2070064" y="1941381"/>
                    </a:lnTo>
                    <a:lnTo>
                      <a:pt x="2286064" y="1941381"/>
                    </a:lnTo>
                    <a:lnTo>
                      <a:pt x="2286064" y="1833381"/>
                    </a:lnTo>
                    <a:close/>
                    <a:moveTo>
                      <a:pt x="1638016" y="1824044"/>
                    </a:moveTo>
                    <a:lnTo>
                      <a:pt x="1638016" y="1932044"/>
                    </a:lnTo>
                    <a:lnTo>
                      <a:pt x="1854016" y="1932044"/>
                    </a:lnTo>
                    <a:lnTo>
                      <a:pt x="1854016" y="1824044"/>
                    </a:lnTo>
                    <a:close/>
                    <a:moveTo>
                      <a:pt x="2826148" y="1750254"/>
                    </a:moveTo>
                    <a:lnTo>
                      <a:pt x="2826148" y="1858254"/>
                    </a:lnTo>
                    <a:lnTo>
                      <a:pt x="3042148" y="1858254"/>
                    </a:lnTo>
                    <a:lnTo>
                      <a:pt x="3042148" y="1750254"/>
                    </a:lnTo>
                    <a:close/>
                    <a:moveTo>
                      <a:pt x="890988" y="1750254"/>
                    </a:moveTo>
                    <a:lnTo>
                      <a:pt x="890988" y="1858254"/>
                    </a:lnTo>
                    <a:lnTo>
                      <a:pt x="1106988" y="1858254"/>
                    </a:lnTo>
                    <a:lnTo>
                      <a:pt x="1106988" y="1750254"/>
                    </a:lnTo>
                    <a:close/>
                    <a:moveTo>
                      <a:pt x="3528192" y="1740917"/>
                    </a:moveTo>
                    <a:lnTo>
                      <a:pt x="3528192" y="1848917"/>
                    </a:lnTo>
                    <a:lnTo>
                      <a:pt x="3744192" y="1848917"/>
                    </a:lnTo>
                    <a:lnTo>
                      <a:pt x="3744192" y="1740917"/>
                    </a:lnTo>
                    <a:close/>
                    <a:moveTo>
                      <a:pt x="198000" y="1740917"/>
                    </a:moveTo>
                    <a:lnTo>
                      <a:pt x="198000" y="1848917"/>
                    </a:lnTo>
                    <a:lnTo>
                      <a:pt x="414000" y="1848917"/>
                    </a:lnTo>
                    <a:lnTo>
                      <a:pt x="414000" y="1740917"/>
                    </a:lnTo>
                    <a:close/>
                    <a:moveTo>
                      <a:pt x="2070064" y="1590731"/>
                    </a:moveTo>
                    <a:lnTo>
                      <a:pt x="2070064" y="1698731"/>
                    </a:lnTo>
                    <a:lnTo>
                      <a:pt x="2286064" y="1698731"/>
                    </a:lnTo>
                    <a:lnTo>
                      <a:pt x="2286064" y="1590731"/>
                    </a:lnTo>
                    <a:close/>
                    <a:moveTo>
                      <a:pt x="1638016" y="1581394"/>
                    </a:moveTo>
                    <a:lnTo>
                      <a:pt x="1638016" y="1689394"/>
                    </a:lnTo>
                    <a:lnTo>
                      <a:pt x="1854016" y="1689394"/>
                    </a:lnTo>
                    <a:lnTo>
                      <a:pt x="1854016" y="1581394"/>
                    </a:lnTo>
                    <a:close/>
                    <a:moveTo>
                      <a:pt x="3330192" y="1507604"/>
                    </a:moveTo>
                    <a:lnTo>
                      <a:pt x="3942192" y="1507604"/>
                    </a:lnTo>
                    <a:lnTo>
                      <a:pt x="3942192" y="3931865"/>
                    </a:lnTo>
                    <a:lnTo>
                      <a:pt x="3330192" y="3931865"/>
                    </a:lnTo>
                    <a:close/>
                    <a:moveTo>
                      <a:pt x="2826148" y="1507604"/>
                    </a:moveTo>
                    <a:lnTo>
                      <a:pt x="2826148" y="1615604"/>
                    </a:lnTo>
                    <a:lnTo>
                      <a:pt x="3042148" y="1615604"/>
                    </a:lnTo>
                    <a:lnTo>
                      <a:pt x="3042148" y="1507604"/>
                    </a:lnTo>
                    <a:close/>
                    <a:moveTo>
                      <a:pt x="890988" y="1507604"/>
                    </a:moveTo>
                    <a:lnTo>
                      <a:pt x="890988" y="1615604"/>
                    </a:lnTo>
                    <a:lnTo>
                      <a:pt x="1106988" y="1615604"/>
                    </a:lnTo>
                    <a:lnTo>
                      <a:pt x="1106988" y="1507604"/>
                    </a:lnTo>
                    <a:close/>
                    <a:moveTo>
                      <a:pt x="0" y="1507604"/>
                    </a:moveTo>
                    <a:lnTo>
                      <a:pt x="612000" y="1507604"/>
                    </a:lnTo>
                    <a:lnTo>
                      <a:pt x="612000" y="3931865"/>
                    </a:lnTo>
                    <a:lnTo>
                      <a:pt x="0" y="3931865"/>
                    </a:lnTo>
                    <a:close/>
                    <a:moveTo>
                      <a:pt x="2070064" y="1348081"/>
                    </a:moveTo>
                    <a:lnTo>
                      <a:pt x="2070064" y="1456081"/>
                    </a:lnTo>
                    <a:lnTo>
                      <a:pt x="2286064" y="1456081"/>
                    </a:lnTo>
                    <a:lnTo>
                      <a:pt x="2286064" y="1348081"/>
                    </a:lnTo>
                    <a:close/>
                    <a:moveTo>
                      <a:pt x="1638016" y="1338744"/>
                    </a:moveTo>
                    <a:lnTo>
                      <a:pt x="1638016" y="1446744"/>
                    </a:lnTo>
                    <a:lnTo>
                      <a:pt x="1854016" y="1446744"/>
                    </a:lnTo>
                    <a:lnTo>
                      <a:pt x="1854016" y="1338744"/>
                    </a:lnTo>
                    <a:close/>
                    <a:moveTo>
                      <a:pt x="2628148" y="1267865"/>
                    </a:moveTo>
                    <a:lnTo>
                      <a:pt x="3240148" y="1267865"/>
                    </a:lnTo>
                    <a:lnTo>
                      <a:pt x="3240148" y="3931865"/>
                    </a:lnTo>
                    <a:lnTo>
                      <a:pt x="2628148" y="3931865"/>
                    </a:lnTo>
                    <a:close/>
                    <a:moveTo>
                      <a:pt x="692988" y="1267865"/>
                    </a:moveTo>
                    <a:lnTo>
                      <a:pt x="1304988" y="1267865"/>
                    </a:lnTo>
                    <a:lnTo>
                      <a:pt x="1304988" y="3931865"/>
                    </a:lnTo>
                    <a:lnTo>
                      <a:pt x="692988" y="3931865"/>
                    </a:lnTo>
                    <a:close/>
                    <a:moveTo>
                      <a:pt x="2070064" y="1105431"/>
                    </a:moveTo>
                    <a:lnTo>
                      <a:pt x="2070064" y="1213431"/>
                    </a:lnTo>
                    <a:lnTo>
                      <a:pt x="2286064" y="1213431"/>
                    </a:lnTo>
                    <a:lnTo>
                      <a:pt x="2286064" y="1105431"/>
                    </a:lnTo>
                    <a:close/>
                    <a:moveTo>
                      <a:pt x="1638016" y="1096094"/>
                    </a:moveTo>
                    <a:lnTo>
                      <a:pt x="1638016" y="1204094"/>
                    </a:lnTo>
                    <a:lnTo>
                      <a:pt x="1854016" y="1204094"/>
                    </a:lnTo>
                    <a:lnTo>
                      <a:pt x="1854016" y="1096094"/>
                    </a:lnTo>
                    <a:close/>
                    <a:moveTo>
                      <a:pt x="2070064" y="862781"/>
                    </a:moveTo>
                    <a:lnTo>
                      <a:pt x="2070064" y="970781"/>
                    </a:lnTo>
                    <a:lnTo>
                      <a:pt x="2286064" y="970781"/>
                    </a:lnTo>
                    <a:lnTo>
                      <a:pt x="2286064" y="862781"/>
                    </a:lnTo>
                    <a:close/>
                    <a:moveTo>
                      <a:pt x="1638016" y="853444"/>
                    </a:moveTo>
                    <a:lnTo>
                      <a:pt x="1638016" y="961444"/>
                    </a:lnTo>
                    <a:lnTo>
                      <a:pt x="1854016" y="961444"/>
                    </a:lnTo>
                    <a:lnTo>
                      <a:pt x="1854016" y="853444"/>
                    </a:lnTo>
                    <a:close/>
                    <a:moveTo>
                      <a:pt x="1883174" y="0"/>
                    </a:moveTo>
                    <a:lnTo>
                      <a:pt x="2040907" y="0"/>
                    </a:lnTo>
                    <a:lnTo>
                      <a:pt x="2040907" y="355600"/>
                    </a:lnTo>
                    <a:lnTo>
                      <a:pt x="2178064" y="355600"/>
                    </a:lnTo>
                    <a:lnTo>
                      <a:pt x="2178064" y="596007"/>
                    </a:lnTo>
                    <a:lnTo>
                      <a:pt x="2538104" y="596007"/>
                    </a:lnTo>
                    <a:lnTo>
                      <a:pt x="2538104" y="3931865"/>
                    </a:lnTo>
                    <a:lnTo>
                      <a:pt x="2142040" y="3931865"/>
                    </a:lnTo>
                    <a:lnTo>
                      <a:pt x="2142040" y="3291036"/>
                    </a:lnTo>
                    <a:lnTo>
                      <a:pt x="1782040" y="3291036"/>
                    </a:lnTo>
                    <a:lnTo>
                      <a:pt x="1782040" y="3931865"/>
                    </a:lnTo>
                    <a:lnTo>
                      <a:pt x="1385976" y="3931865"/>
                    </a:lnTo>
                    <a:lnTo>
                      <a:pt x="1385976" y="596007"/>
                    </a:lnTo>
                    <a:lnTo>
                      <a:pt x="1746016" y="596007"/>
                    </a:lnTo>
                    <a:lnTo>
                      <a:pt x="1746016" y="355600"/>
                    </a:lnTo>
                    <a:lnTo>
                      <a:pt x="1883174" y="35560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42" name="Right Triangle 13">
                <a:extLst>
                  <a:ext uri="{FF2B5EF4-FFF2-40B4-BE49-F238E27FC236}">
                    <a16:creationId xmlns="" xmlns:a16="http://schemas.microsoft.com/office/drawing/2014/main" id="{E3D71C3B-DC1B-4269-92AF-9A82DD32DE42}"/>
                  </a:ext>
                </a:extLst>
              </p:cNvPr>
              <p:cNvSpPr/>
              <p:nvPr/>
            </p:nvSpPr>
            <p:spPr>
              <a:xfrm>
                <a:off x="1823542" y="1617134"/>
                <a:ext cx="504056" cy="504056"/>
              </a:xfrm>
              <a:custGeom>
                <a:avLst/>
                <a:gdLst/>
                <a:ahLst/>
                <a:cxnLst/>
                <a:rect l="l" t="t" r="r" b="b"/>
                <a:pathLst>
                  <a:path w="3888432" h="3921971">
                    <a:moveTo>
                      <a:pt x="3379043" y="3254688"/>
                    </a:moveTo>
                    <a:lnTo>
                      <a:pt x="3379043" y="3462328"/>
                    </a:lnTo>
                    <a:lnTo>
                      <a:pt x="3628183" y="3462328"/>
                    </a:lnTo>
                    <a:lnTo>
                      <a:pt x="3628183" y="3254688"/>
                    </a:lnTo>
                    <a:close/>
                    <a:moveTo>
                      <a:pt x="2945132" y="3254688"/>
                    </a:moveTo>
                    <a:lnTo>
                      <a:pt x="2945132" y="3462328"/>
                    </a:lnTo>
                    <a:lnTo>
                      <a:pt x="3194272" y="3462328"/>
                    </a:lnTo>
                    <a:lnTo>
                      <a:pt x="3194272" y="3254688"/>
                    </a:lnTo>
                    <a:close/>
                    <a:moveTo>
                      <a:pt x="2514947" y="3254688"/>
                    </a:moveTo>
                    <a:lnTo>
                      <a:pt x="2514947" y="3462328"/>
                    </a:lnTo>
                    <a:lnTo>
                      <a:pt x="2764087" y="3462328"/>
                    </a:lnTo>
                    <a:lnTo>
                      <a:pt x="2764087" y="3254688"/>
                    </a:lnTo>
                    <a:close/>
                    <a:moveTo>
                      <a:pt x="3379043" y="2864535"/>
                    </a:moveTo>
                    <a:lnTo>
                      <a:pt x="3379043" y="3072175"/>
                    </a:lnTo>
                    <a:lnTo>
                      <a:pt x="3628183" y="3072175"/>
                    </a:lnTo>
                    <a:lnTo>
                      <a:pt x="3628183" y="2864535"/>
                    </a:lnTo>
                    <a:close/>
                    <a:moveTo>
                      <a:pt x="2945132" y="2864535"/>
                    </a:moveTo>
                    <a:lnTo>
                      <a:pt x="2945132" y="3072175"/>
                    </a:lnTo>
                    <a:lnTo>
                      <a:pt x="3194272" y="3072175"/>
                    </a:lnTo>
                    <a:lnTo>
                      <a:pt x="3194272" y="2864535"/>
                    </a:lnTo>
                    <a:close/>
                    <a:moveTo>
                      <a:pt x="2514947" y="2864535"/>
                    </a:moveTo>
                    <a:lnTo>
                      <a:pt x="2514947" y="3072175"/>
                    </a:lnTo>
                    <a:lnTo>
                      <a:pt x="2764087" y="3072175"/>
                    </a:lnTo>
                    <a:lnTo>
                      <a:pt x="2764087" y="2864535"/>
                    </a:lnTo>
                    <a:close/>
                    <a:moveTo>
                      <a:pt x="1945832" y="2577619"/>
                    </a:moveTo>
                    <a:lnTo>
                      <a:pt x="1945832" y="2937659"/>
                    </a:lnTo>
                    <a:lnTo>
                      <a:pt x="2124754" y="2937659"/>
                    </a:lnTo>
                    <a:lnTo>
                      <a:pt x="2124754" y="2577619"/>
                    </a:lnTo>
                    <a:close/>
                    <a:moveTo>
                      <a:pt x="1531681" y="2577619"/>
                    </a:moveTo>
                    <a:lnTo>
                      <a:pt x="1531681" y="2937659"/>
                    </a:lnTo>
                    <a:lnTo>
                      <a:pt x="1710603" y="2937659"/>
                    </a:lnTo>
                    <a:lnTo>
                      <a:pt x="1710603" y="2577619"/>
                    </a:lnTo>
                    <a:close/>
                    <a:moveTo>
                      <a:pt x="1117528" y="2577619"/>
                    </a:moveTo>
                    <a:lnTo>
                      <a:pt x="1117528" y="2937659"/>
                    </a:lnTo>
                    <a:lnTo>
                      <a:pt x="1296450" y="2937659"/>
                    </a:lnTo>
                    <a:lnTo>
                      <a:pt x="1296450" y="2577619"/>
                    </a:lnTo>
                    <a:close/>
                    <a:moveTo>
                      <a:pt x="703375" y="2577619"/>
                    </a:moveTo>
                    <a:lnTo>
                      <a:pt x="703375" y="2937659"/>
                    </a:lnTo>
                    <a:lnTo>
                      <a:pt x="882297" y="2937659"/>
                    </a:lnTo>
                    <a:lnTo>
                      <a:pt x="882297" y="2577619"/>
                    </a:lnTo>
                    <a:close/>
                    <a:moveTo>
                      <a:pt x="289222" y="2577619"/>
                    </a:moveTo>
                    <a:lnTo>
                      <a:pt x="289222" y="2937659"/>
                    </a:lnTo>
                    <a:lnTo>
                      <a:pt x="468144" y="2937659"/>
                    </a:lnTo>
                    <a:lnTo>
                      <a:pt x="468144" y="2577619"/>
                    </a:lnTo>
                    <a:close/>
                    <a:moveTo>
                      <a:pt x="3379043" y="2474382"/>
                    </a:moveTo>
                    <a:lnTo>
                      <a:pt x="3379043" y="2682022"/>
                    </a:lnTo>
                    <a:lnTo>
                      <a:pt x="3628183" y="2682022"/>
                    </a:lnTo>
                    <a:lnTo>
                      <a:pt x="3628183" y="2474382"/>
                    </a:lnTo>
                    <a:close/>
                    <a:moveTo>
                      <a:pt x="2945132" y="2474382"/>
                    </a:moveTo>
                    <a:lnTo>
                      <a:pt x="2945132" y="2682022"/>
                    </a:lnTo>
                    <a:lnTo>
                      <a:pt x="3194272" y="2682022"/>
                    </a:lnTo>
                    <a:lnTo>
                      <a:pt x="3194272" y="2474382"/>
                    </a:lnTo>
                    <a:close/>
                    <a:moveTo>
                      <a:pt x="2514947" y="2474382"/>
                    </a:moveTo>
                    <a:lnTo>
                      <a:pt x="2514947" y="2682022"/>
                    </a:lnTo>
                    <a:lnTo>
                      <a:pt x="2764087" y="2682022"/>
                    </a:lnTo>
                    <a:lnTo>
                      <a:pt x="2764087" y="2474382"/>
                    </a:lnTo>
                    <a:close/>
                    <a:moveTo>
                      <a:pt x="3379043" y="2084229"/>
                    </a:moveTo>
                    <a:lnTo>
                      <a:pt x="3379043" y="2291869"/>
                    </a:lnTo>
                    <a:lnTo>
                      <a:pt x="3628183" y="2291869"/>
                    </a:lnTo>
                    <a:lnTo>
                      <a:pt x="3628183" y="2084229"/>
                    </a:lnTo>
                    <a:close/>
                    <a:moveTo>
                      <a:pt x="2945132" y="2084229"/>
                    </a:moveTo>
                    <a:lnTo>
                      <a:pt x="2945132" y="2291869"/>
                    </a:lnTo>
                    <a:lnTo>
                      <a:pt x="3194272" y="2291869"/>
                    </a:lnTo>
                    <a:lnTo>
                      <a:pt x="3194272" y="2084229"/>
                    </a:lnTo>
                    <a:close/>
                    <a:moveTo>
                      <a:pt x="2514947" y="2084229"/>
                    </a:moveTo>
                    <a:lnTo>
                      <a:pt x="2514947" y="2291869"/>
                    </a:lnTo>
                    <a:lnTo>
                      <a:pt x="2764087" y="2291869"/>
                    </a:lnTo>
                    <a:lnTo>
                      <a:pt x="2764087" y="2084229"/>
                    </a:lnTo>
                    <a:close/>
                    <a:moveTo>
                      <a:pt x="2124144" y="1714020"/>
                    </a:moveTo>
                    <a:lnTo>
                      <a:pt x="2124144" y="2164020"/>
                    </a:lnTo>
                    <a:lnTo>
                      <a:pt x="1296144" y="2164020"/>
                    </a:lnTo>
                    <a:close/>
                    <a:moveTo>
                      <a:pt x="197090" y="609603"/>
                    </a:moveTo>
                    <a:lnTo>
                      <a:pt x="525322" y="609603"/>
                    </a:lnTo>
                    <a:lnTo>
                      <a:pt x="584058" y="2101023"/>
                    </a:lnTo>
                    <a:lnTo>
                      <a:pt x="1296144" y="1714020"/>
                    </a:lnTo>
                    <a:lnTo>
                      <a:pt x="1296144" y="2164020"/>
                    </a:lnTo>
                    <a:lnTo>
                      <a:pt x="586539" y="2164020"/>
                    </a:lnTo>
                    <a:lnTo>
                      <a:pt x="590547" y="2265787"/>
                    </a:lnTo>
                    <a:lnTo>
                      <a:pt x="2232248" y="2265787"/>
                    </a:lnTo>
                    <a:lnTo>
                      <a:pt x="2232248" y="1954513"/>
                    </a:lnTo>
                    <a:lnTo>
                      <a:pt x="2232248" y="1054513"/>
                    </a:lnTo>
                    <a:lnTo>
                      <a:pt x="3888248" y="1954513"/>
                    </a:lnTo>
                    <a:lnTo>
                      <a:pt x="3888432" y="1954513"/>
                    </a:lnTo>
                    <a:lnTo>
                      <a:pt x="3888432" y="3921971"/>
                    </a:lnTo>
                    <a:lnTo>
                      <a:pt x="2304256" y="3921971"/>
                    </a:lnTo>
                    <a:lnTo>
                      <a:pt x="2232248" y="3921971"/>
                    </a:lnTo>
                    <a:lnTo>
                      <a:pt x="772857" y="3921971"/>
                    </a:lnTo>
                    <a:lnTo>
                      <a:pt x="772857" y="3290059"/>
                    </a:lnTo>
                    <a:lnTo>
                      <a:pt x="361206" y="3290059"/>
                    </a:lnTo>
                    <a:lnTo>
                      <a:pt x="361206" y="3921971"/>
                    </a:lnTo>
                    <a:lnTo>
                      <a:pt x="0" y="3921971"/>
                    </a:lnTo>
                    <a:lnTo>
                      <a:pt x="0" y="2265787"/>
                    </a:lnTo>
                    <a:lnTo>
                      <a:pt x="131865" y="2265787"/>
                    </a:lnTo>
                    <a:close/>
                    <a:moveTo>
                      <a:pt x="929888" y="0"/>
                    </a:moveTo>
                    <a:cubicBezTo>
                      <a:pt x="1019595" y="0"/>
                      <a:pt x="1124659" y="30463"/>
                      <a:pt x="1166726" y="102575"/>
                    </a:cubicBezTo>
                    <a:cubicBezTo>
                      <a:pt x="1212070" y="48192"/>
                      <a:pt x="1255094" y="19511"/>
                      <a:pt x="1304210" y="14210"/>
                    </a:cubicBezTo>
                    <a:cubicBezTo>
                      <a:pt x="1353326" y="8909"/>
                      <a:pt x="1418945" y="35057"/>
                      <a:pt x="1461423" y="70767"/>
                    </a:cubicBezTo>
                    <a:cubicBezTo>
                      <a:pt x="1500648" y="39845"/>
                      <a:pt x="1550404" y="23049"/>
                      <a:pt x="1604082" y="23049"/>
                    </a:cubicBezTo>
                    <a:cubicBezTo>
                      <a:pt x="1692530" y="23049"/>
                      <a:pt x="1770327" y="68651"/>
                      <a:pt x="1814928" y="137833"/>
                    </a:cubicBezTo>
                    <a:cubicBezTo>
                      <a:pt x="1859765" y="69447"/>
                      <a:pt x="1937139" y="24416"/>
                      <a:pt x="2025031" y="24416"/>
                    </a:cubicBezTo>
                    <a:cubicBezTo>
                      <a:pt x="2135143" y="24416"/>
                      <a:pt x="2228747" y="95092"/>
                      <a:pt x="2261925" y="193913"/>
                    </a:cubicBezTo>
                    <a:cubicBezTo>
                      <a:pt x="2262329" y="193791"/>
                      <a:pt x="2262735" y="193790"/>
                      <a:pt x="2263140" y="193790"/>
                    </a:cubicBezTo>
                    <a:cubicBezTo>
                      <a:pt x="2402209" y="193790"/>
                      <a:pt x="2514947" y="306528"/>
                      <a:pt x="2514947" y="445597"/>
                    </a:cubicBezTo>
                    <a:cubicBezTo>
                      <a:pt x="2514947" y="584666"/>
                      <a:pt x="2402209" y="697404"/>
                      <a:pt x="2263140" y="697404"/>
                    </a:cubicBezTo>
                    <a:cubicBezTo>
                      <a:pt x="2176391" y="697404"/>
                      <a:pt x="2099888" y="653537"/>
                      <a:pt x="2054640" y="586750"/>
                    </a:cubicBezTo>
                    <a:cubicBezTo>
                      <a:pt x="2010395" y="653762"/>
                      <a:pt x="1934062" y="697404"/>
                      <a:pt x="1847535" y="697404"/>
                    </a:cubicBezTo>
                    <a:cubicBezTo>
                      <a:pt x="1789311" y="697404"/>
                      <a:pt x="1735702" y="677642"/>
                      <a:pt x="1693695" y="643630"/>
                    </a:cubicBezTo>
                    <a:cubicBezTo>
                      <a:pt x="1651689" y="677642"/>
                      <a:pt x="1598080" y="697404"/>
                      <a:pt x="1539855" y="697404"/>
                    </a:cubicBezTo>
                    <a:cubicBezTo>
                      <a:pt x="1441551" y="697404"/>
                      <a:pt x="1356403" y="641072"/>
                      <a:pt x="1315888" y="558445"/>
                    </a:cubicBezTo>
                    <a:cubicBezTo>
                      <a:pt x="1272229" y="598661"/>
                      <a:pt x="1206400" y="634839"/>
                      <a:pt x="1149712" y="622576"/>
                    </a:cubicBezTo>
                    <a:cubicBezTo>
                      <a:pt x="1096483" y="611061"/>
                      <a:pt x="1025744" y="572014"/>
                      <a:pt x="984978" y="498638"/>
                    </a:cubicBezTo>
                    <a:cubicBezTo>
                      <a:pt x="959504" y="574665"/>
                      <a:pt x="887516" y="629050"/>
                      <a:pt x="802824" y="629050"/>
                    </a:cubicBezTo>
                    <a:cubicBezTo>
                      <a:pt x="724492" y="629050"/>
                      <a:pt x="657026" y="582526"/>
                      <a:pt x="627413" y="515210"/>
                    </a:cubicBezTo>
                    <a:cubicBezTo>
                      <a:pt x="584988" y="553591"/>
                      <a:pt x="527392" y="574026"/>
                      <a:pt x="479717" y="567162"/>
                    </a:cubicBezTo>
                    <a:cubicBezTo>
                      <a:pt x="439788" y="561414"/>
                      <a:pt x="406466" y="547383"/>
                      <a:pt x="379767" y="527160"/>
                    </a:cubicBezTo>
                    <a:cubicBezTo>
                      <a:pt x="310874" y="498171"/>
                      <a:pt x="262300" y="430445"/>
                      <a:pt x="261518" y="351249"/>
                    </a:cubicBezTo>
                    <a:cubicBezTo>
                      <a:pt x="261425" y="351089"/>
                      <a:pt x="261381" y="350918"/>
                      <a:pt x="261338" y="350746"/>
                    </a:cubicBezTo>
                    <a:cubicBezTo>
                      <a:pt x="228153" y="316942"/>
                      <a:pt x="208360" y="270473"/>
                      <a:pt x="208360" y="219381"/>
                    </a:cubicBezTo>
                    <a:cubicBezTo>
                      <a:pt x="208360" y="112466"/>
                      <a:pt x="295031" y="25795"/>
                      <a:pt x="401946" y="25795"/>
                    </a:cubicBezTo>
                    <a:cubicBezTo>
                      <a:pt x="425158" y="25795"/>
                      <a:pt x="447416" y="29880"/>
                      <a:pt x="467791" y="38056"/>
                    </a:cubicBezTo>
                    <a:cubicBezTo>
                      <a:pt x="585794" y="17893"/>
                      <a:pt x="696162" y="87852"/>
                      <a:pt x="737322" y="124235"/>
                    </a:cubicBezTo>
                    <a:cubicBezTo>
                      <a:pt x="782627" y="68126"/>
                      <a:pt x="852143" y="0"/>
                      <a:pt x="929888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43" name="Rectangle 24">
                <a:extLst>
                  <a:ext uri="{FF2B5EF4-FFF2-40B4-BE49-F238E27FC236}">
                    <a16:creationId xmlns="" xmlns:a16="http://schemas.microsoft.com/office/drawing/2014/main" id="{4AFAC9BD-0B28-4CA4-B2C3-E7FF3ACB3967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20700000">
                <a:off x="2307865" y="1808900"/>
                <a:ext cx="456968" cy="360000"/>
              </a:xfrm>
              <a:custGeom>
                <a:avLst/>
                <a:gdLst/>
                <a:ahLst/>
                <a:cxnLst/>
                <a:rect l="l" t="t" r="r" b="b"/>
                <a:pathLst>
                  <a:path w="3805825" h="2998234">
                    <a:moveTo>
                      <a:pt x="571963" y="2092124"/>
                    </a:moveTo>
                    <a:lnTo>
                      <a:pt x="465390" y="2092124"/>
                    </a:lnTo>
                    <a:lnTo>
                      <a:pt x="571963" y="2198697"/>
                    </a:lnTo>
                    <a:close/>
                    <a:moveTo>
                      <a:pt x="571962" y="1939097"/>
                    </a:moveTo>
                    <a:lnTo>
                      <a:pt x="465390" y="2045669"/>
                    </a:lnTo>
                    <a:lnTo>
                      <a:pt x="571962" y="2045669"/>
                    </a:lnTo>
                    <a:close/>
                    <a:moveTo>
                      <a:pt x="724990" y="2092124"/>
                    </a:moveTo>
                    <a:lnTo>
                      <a:pt x="618417" y="2092124"/>
                    </a:lnTo>
                    <a:lnTo>
                      <a:pt x="618418" y="2198697"/>
                    </a:lnTo>
                    <a:close/>
                    <a:moveTo>
                      <a:pt x="618418" y="1939104"/>
                    </a:moveTo>
                    <a:lnTo>
                      <a:pt x="618417" y="2045669"/>
                    </a:lnTo>
                    <a:lnTo>
                      <a:pt x="724982" y="2045669"/>
                    </a:lnTo>
                    <a:close/>
                    <a:moveTo>
                      <a:pt x="760612" y="1901643"/>
                    </a:moveTo>
                    <a:lnTo>
                      <a:pt x="654047" y="1901643"/>
                    </a:lnTo>
                    <a:lnTo>
                      <a:pt x="760612" y="2008208"/>
                    </a:lnTo>
                    <a:close/>
                    <a:moveTo>
                      <a:pt x="760612" y="1748616"/>
                    </a:moveTo>
                    <a:lnTo>
                      <a:pt x="654040" y="1855188"/>
                    </a:lnTo>
                    <a:lnTo>
                      <a:pt x="760612" y="1855188"/>
                    </a:lnTo>
                    <a:close/>
                    <a:moveTo>
                      <a:pt x="913640" y="1901643"/>
                    </a:moveTo>
                    <a:lnTo>
                      <a:pt x="807067" y="1901643"/>
                    </a:lnTo>
                    <a:lnTo>
                      <a:pt x="807067" y="2008216"/>
                    </a:lnTo>
                    <a:close/>
                    <a:moveTo>
                      <a:pt x="807067" y="1748615"/>
                    </a:moveTo>
                    <a:lnTo>
                      <a:pt x="807067" y="1855188"/>
                    </a:lnTo>
                    <a:lnTo>
                      <a:pt x="913640" y="1855188"/>
                    </a:lnTo>
                    <a:close/>
                    <a:moveTo>
                      <a:pt x="953368" y="1708887"/>
                    </a:moveTo>
                    <a:lnTo>
                      <a:pt x="846796" y="1708887"/>
                    </a:lnTo>
                    <a:lnTo>
                      <a:pt x="953368" y="1815459"/>
                    </a:lnTo>
                    <a:close/>
                    <a:moveTo>
                      <a:pt x="953368" y="1555860"/>
                    </a:moveTo>
                    <a:lnTo>
                      <a:pt x="846796" y="1662432"/>
                    </a:lnTo>
                    <a:lnTo>
                      <a:pt x="953368" y="1662432"/>
                    </a:lnTo>
                    <a:close/>
                    <a:moveTo>
                      <a:pt x="1106396" y="1708887"/>
                    </a:moveTo>
                    <a:lnTo>
                      <a:pt x="999823" y="1708887"/>
                    </a:lnTo>
                    <a:lnTo>
                      <a:pt x="999823" y="1815460"/>
                    </a:lnTo>
                    <a:close/>
                    <a:moveTo>
                      <a:pt x="999823" y="1555860"/>
                    </a:moveTo>
                    <a:lnTo>
                      <a:pt x="999823" y="1662432"/>
                    </a:lnTo>
                    <a:lnTo>
                      <a:pt x="1106396" y="1662432"/>
                    </a:lnTo>
                    <a:close/>
                    <a:moveTo>
                      <a:pt x="1144754" y="1514764"/>
                    </a:moveTo>
                    <a:lnTo>
                      <a:pt x="1038182" y="1514764"/>
                    </a:lnTo>
                    <a:lnTo>
                      <a:pt x="1144754" y="1621337"/>
                    </a:lnTo>
                    <a:close/>
                    <a:moveTo>
                      <a:pt x="1144754" y="1361737"/>
                    </a:moveTo>
                    <a:lnTo>
                      <a:pt x="1038182" y="1468309"/>
                    </a:lnTo>
                    <a:lnTo>
                      <a:pt x="1144754" y="1468309"/>
                    </a:lnTo>
                    <a:close/>
                    <a:moveTo>
                      <a:pt x="1297782" y="1514764"/>
                    </a:moveTo>
                    <a:lnTo>
                      <a:pt x="1191209" y="1514764"/>
                    </a:lnTo>
                    <a:lnTo>
                      <a:pt x="1191209" y="1621337"/>
                    </a:lnTo>
                    <a:close/>
                    <a:moveTo>
                      <a:pt x="1191209" y="1361737"/>
                    </a:moveTo>
                    <a:lnTo>
                      <a:pt x="1191209" y="1468309"/>
                    </a:lnTo>
                    <a:lnTo>
                      <a:pt x="1297782" y="1468309"/>
                    </a:lnTo>
                    <a:close/>
                    <a:moveTo>
                      <a:pt x="1335838" y="1323681"/>
                    </a:moveTo>
                    <a:lnTo>
                      <a:pt x="1229266" y="1323681"/>
                    </a:lnTo>
                    <a:lnTo>
                      <a:pt x="1335838" y="1430253"/>
                    </a:lnTo>
                    <a:close/>
                    <a:moveTo>
                      <a:pt x="1335838" y="1170654"/>
                    </a:moveTo>
                    <a:lnTo>
                      <a:pt x="1229266" y="1277226"/>
                    </a:lnTo>
                    <a:lnTo>
                      <a:pt x="1335838" y="1277226"/>
                    </a:lnTo>
                    <a:close/>
                    <a:moveTo>
                      <a:pt x="1488865" y="1323681"/>
                    </a:moveTo>
                    <a:lnTo>
                      <a:pt x="1382293" y="1323681"/>
                    </a:lnTo>
                    <a:lnTo>
                      <a:pt x="1382293" y="1430253"/>
                    </a:lnTo>
                    <a:close/>
                    <a:moveTo>
                      <a:pt x="1382293" y="1170653"/>
                    </a:moveTo>
                    <a:lnTo>
                      <a:pt x="1382293" y="1277226"/>
                    </a:lnTo>
                    <a:lnTo>
                      <a:pt x="1488865" y="1277226"/>
                    </a:lnTo>
                    <a:close/>
                    <a:moveTo>
                      <a:pt x="2914702" y="2523007"/>
                    </a:moveTo>
                    <a:cubicBezTo>
                      <a:pt x="2900642" y="2508947"/>
                      <a:pt x="2877845" y="2508947"/>
                      <a:pt x="2863784" y="2523007"/>
                    </a:cubicBezTo>
                    <a:cubicBezTo>
                      <a:pt x="2849724" y="2537067"/>
                      <a:pt x="2849724" y="2559864"/>
                      <a:pt x="2863784" y="2573924"/>
                    </a:cubicBezTo>
                    <a:cubicBezTo>
                      <a:pt x="2877845" y="2587985"/>
                      <a:pt x="2900642" y="2587985"/>
                      <a:pt x="2914702" y="2573924"/>
                    </a:cubicBezTo>
                    <a:cubicBezTo>
                      <a:pt x="2928762" y="2559864"/>
                      <a:pt x="2928762" y="2537067"/>
                      <a:pt x="2914702" y="2523007"/>
                    </a:cubicBezTo>
                    <a:close/>
                    <a:moveTo>
                      <a:pt x="1526922" y="1132597"/>
                    </a:moveTo>
                    <a:lnTo>
                      <a:pt x="1420350" y="1132596"/>
                    </a:lnTo>
                    <a:lnTo>
                      <a:pt x="1526922" y="1239169"/>
                    </a:lnTo>
                    <a:close/>
                    <a:moveTo>
                      <a:pt x="1526922" y="979569"/>
                    </a:moveTo>
                    <a:lnTo>
                      <a:pt x="1420350" y="1086141"/>
                    </a:lnTo>
                    <a:lnTo>
                      <a:pt x="1526922" y="1086142"/>
                    </a:lnTo>
                    <a:close/>
                    <a:moveTo>
                      <a:pt x="1679950" y="1132597"/>
                    </a:moveTo>
                    <a:lnTo>
                      <a:pt x="1573377" y="1132597"/>
                    </a:lnTo>
                    <a:lnTo>
                      <a:pt x="1573377" y="1239169"/>
                    </a:lnTo>
                    <a:close/>
                    <a:moveTo>
                      <a:pt x="1573377" y="979569"/>
                    </a:moveTo>
                    <a:lnTo>
                      <a:pt x="1573377" y="1086142"/>
                    </a:lnTo>
                    <a:lnTo>
                      <a:pt x="1679950" y="1086142"/>
                    </a:lnTo>
                    <a:close/>
                    <a:moveTo>
                      <a:pt x="1718007" y="941512"/>
                    </a:moveTo>
                    <a:lnTo>
                      <a:pt x="1611434" y="941512"/>
                    </a:lnTo>
                    <a:lnTo>
                      <a:pt x="1718007" y="1048085"/>
                    </a:lnTo>
                    <a:close/>
                    <a:moveTo>
                      <a:pt x="1718006" y="788485"/>
                    </a:moveTo>
                    <a:lnTo>
                      <a:pt x="1611434" y="895057"/>
                    </a:lnTo>
                    <a:lnTo>
                      <a:pt x="1718006" y="895057"/>
                    </a:lnTo>
                    <a:close/>
                    <a:moveTo>
                      <a:pt x="1871034" y="941512"/>
                    </a:moveTo>
                    <a:lnTo>
                      <a:pt x="1764461" y="941512"/>
                    </a:lnTo>
                    <a:lnTo>
                      <a:pt x="1764462" y="1048085"/>
                    </a:lnTo>
                    <a:close/>
                    <a:moveTo>
                      <a:pt x="1764461" y="788485"/>
                    </a:moveTo>
                    <a:lnTo>
                      <a:pt x="1764462" y="895057"/>
                    </a:lnTo>
                    <a:lnTo>
                      <a:pt x="1871034" y="895057"/>
                    </a:lnTo>
                    <a:close/>
                    <a:moveTo>
                      <a:pt x="3382381" y="1946466"/>
                    </a:moveTo>
                    <a:lnTo>
                      <a:pt x="2893361" y="2435486"/>
                    </a:lnTo>
                    <a:lnTo>
                      <a:pt x="2933988" y="2428503"/>
                    </a:lnTo>
                    <a:lnTo>
                      <a:pt x="3009207" y="2503722"/>
                    </a:lnTo>
                    <a:lnTo>
                      <a:pt x="3003173" y="2538827"/>
                    </a:lnTo>
                    <a:lnTo>
                      <a:pt x="3488958" y="2053042"/>
                    </a:lnTo>
                    <a:lnTo>
                      <a:pt x="3388629" y="1952714"/>
                    </a:lnTo>
                    <a:close/>
                    <a:moveTo>
                      <a:pt x="2405874" y="794872"/>
                    </a:moveTo>
                    <a:lnTo>
                      <a:pt x="2299301" y="794872"/>
                    </a:lnTo>
                    <a:lnTo>
                      <a:pt x="2405874" y="901444"/>
                    </a:lnTo>
                    <a:close/>
                    <a:moveTo>
                      <a:pt x="2789111" y="1176277"/>
                    </a:moveTo>
                    <a:lnTo>
                      <a:pt x="2682538" y="1176278"/>
                    </a:lnTo>
                    <a:lnTo>
                      <a:pt x="2789111" y="1282850"/>
                    </a:lnTo>
                    <a:close/>
                    <a:moveTo>
                      <a:pt x="2596355" y="983521"/>
                    </a:moveTo>
                    <a:lnTo>
                      <a:pt x="2489782" y="983522"/>
                    </a:lnTo>
                    <a:lnTo>
                      <a:pt x="2596355" y="1090094"/>
                    </a:lnTo>
                    <a:close/>
                    <a:moveTo>
                      <a:pt x="3174317" y="1558747"/>
                    </a:moveTo>
                    <a:lnTo>
                      <a:pt x="3067745" y="1558747"/>
                    </a:lnTo>
                    <a:lnTo>
                      <a:pt x="3174317" y="1665320"/>
                    </a:lnTo>
                    <a:close/>
                    <a:moveTo>
                      <a:pt x="2983234" y="1367664"/>
                    </a:moveTo>
                    <a:lnTo>
                      <a:pt x="2876661" y="1367664"/>
                    </a:lnTo>
                    <a:lnTo>
                      <a:pt x="2983234" y="1474236"/>
                    </a:lnTo>
                    <a:close/>
                    <a:moveTo>
                      <a:pt x="3556486" y="1940915"/>
                    </a:moveTo>
                    <a:lnTo>
                      <a:pt x="3449914" y="1940915"/>
                    </a:lnTo>
                    <a:lnTo>
                      <a:pt x="3556487" y="2047488"/>
                    </a:lnTo>
                    <a:close/>
                    <a:moveTo>
                      <a:pt x="3365402" y="1749831"/>
                    </a:moveTo>
                    <a:lnTo>
                      <a:pt x="3258830" y="1749831"/>
                    </a:lnTo>
                    <a:lnTo>
                      <a:pt x="3365402" y="1856404"/>
                    </a:lnTo>
                    <a:close/>
                    <a:moveTo>
                      <a:pt x="3761426" y="2144804"/>
                    </a:moveTo>
                    <a:lnTo>
                      <a:pt x="3654853" y="2144804"/>
                    </a:lnTo>
                    <a:lnTo>
                      <a:pt x="3761426" y="2251377"/>
                    </a:lnTo>
                    <a:close/>
                    <a:moveTo>
                      <a:pt x="2405874" y="657532"/>
                    </a:moveTo>
                    <a:lnTo>
                      <a:pt x="2314989" y="748417"/>
                    </a:lnTo>
                    <a:lnTo>
                      <a:pt x="2405874" y="748417"/>
                    </a:lnTo>
                    <a:close/>
                    <a:moveTo>
                      <a:pt x="2558894" y="794872"/>
                    </a:moveTo>
                    <a:lnTo>
                      <a:pt x="2452329" y="794872"/>
                    </a:lnTo>
                    <a:lnTo>
                      <a:pt x="2452329" y="901437"/>
                    </a:lnTo>
                    <a:close/>
                    <a:moveTo>
                      <a:pt x="2596355" y="830501"/>
                    </a:moveTo>
                    <a:lnTo>
                      <a:pt x="2489790" y="937067"/>
                    </a:lnTo>
                    <a:lnTo>
                      <a:pt x="2596355" y="937067"/>
                    </a:lnTo>
                    <a:close/>
                    <a:moveTo>
                      <a:pt x="2942138" y="1176278"/>
                    </a:moveTo>
                    <a:lnTo>
                      <a:pt x="2835566" y="1176277"/>
                    </a:lnTo>
                    <a:lnTo>
                      <a:pt x="2835566" y="1282850"/>
                    </a:lnTo>
                    <a:close/>
                    <a:moveTo>
                      <a:pt x="2789111" y="1023250"/>
                    </a:moveTo>
                    <a:lnTo>
                      <a:pt x="2682538" y="1129823"/>
                    </a:lnTo>
                    <a:lnTo>
                      <a:pt x="2789111" y="1129823"/>
                    </a:lnTo>
                    <a:close/>
                    <a:moveTo>
                      <a:pt x="2749382" y="983521"/>
                    </a:moveTo>
                    <a:lnTo>
                      <a:pt x="2642810" y="983522"/>
                    </a:lnTo>
                    <a:lnTo>
                      <a:pt x="2642810" y="1090094"/>
                    </a:lnTo>
                    <a:close/>
                    <a:moveTo>
                      <a:pt x="3327345" y="1558747"/>
                    </a:moveTo>
                    <a:lnTo>
                      <a:pt x="3220772" y="1558747"/>
                    </a:lnTo>
                    <a:lnTo>
                      <a:pt x="3220772" y="1665320"/>
                    </a:lnTo>
                    <a:close/>
                    <a:moveTo>
                      <a:pt x="3174317" y="1405720"/>
                    </a:moveTo>
                    <a:lnTo>
                      <a:pt x="3067745" y="1512292"/>
                    </a:lnTo>
                    <a:lnTo>
                      <a:pt x="3174317" y="1512292"/>
                    </a:lnTo>
                    <a:close/>
                    <a:moveTo>
                      <a:pt x="3136261" y="1367664"/>
                    </a:moveTo>
                    <a:lnTo>
                      <a:pt x="3029688" y="1367664"/>
                    </a:lnTo>
                    <a:lnTo>
                      <a:pt x="3029689" y="1474236"/>
                    </a:lnTo>
                    <a:close/>
                    <a:moveTo>
                      <a:pt x="2983234" y="1214636"/>
                    </a:moveTo>
                    <a:lnTo>
                      <a:pt x="2876661" y="1321209"/>
                    </a:lnTo>
                    <a:lnTo>
                      <a:pt x="2983234" y="1321209"/>
                    </a:lnTo>
                    <a:close/>
                    <a:moveTo>
                      <a:pt x="3709514" y="1940915"/>
                    </a:moveTo>
                    <a:lnTo>
                      <a:pt x="3602941" y="1940915"/>
                    </a:lnTo>
                    <a:lnTo>
                      <a:pt x="3602942" y="2047488"/>
                    </a:lnTo>
                    <a:close/>
                    <a:moveTo>
                      <a:pt x="3556487" y="1787888"/>
                    </a:moveTo>
                    <a:lnTo>
                      <a:pt x="3449914" y="1894460"/>
                    </a:lnTo>
                    <a:lnTo>
                      <a:pt x="3556486" y="1894460"/>
                    </a:lnTo>
                    <a:close/>
                    <a:moveTo>
                      <a:pt x="3518430" y="1749831"/>
                    </a:moveTo>
                    <a:lnTo>
                      <a:pt x="3411857" y="1749831"/>
                    </a:lnTo>
                    <a:lnTo>
                      <a:pt x="3411857" y="1856403"/>
                    </a:lnTo>
                    <a:close/>
                    <a:moveTo>
                      <a:pt x="3365402" y="1596803"/>
                    </a:moveTo>
                    <a:lnTo>
                      <a:pt x="3258830" y="1703376"/>
                    </a:lnTo>
                    <a:lnTo>
                      <a:pt x="3365402" y="1703376"/>
                    </a:lnTo>
                    <a:close/>
                    <a:moveTo>
                      <a:pt x="3761426" y="1991777"/>
                    </a:moveTo>
                    <a:lnTo>
                      <a:pt x="3654853" y="2098349"/>
                    </a:lnTo>
                    <a:lnTo>
                      <a:pt x="3761426" y="2098349"/>
                    </a:lnTo>
                    <a:close/>
                    <a:moveTo>
                      <a:pt x="2452329" y="641845"/>
                    </a:moveTo>
                    <a:lnTo>
                      <a:pt x="2452329" y="748417"/>
                    </a:lnTo>
                    <a:lnTo>
                      <a:pt x="2558901" y="748417"/>
                    </a:lnTo>
                    <a:close/>
                    <a:moveTo>
                      <a:pt x="2835566" y="1023250"/>
                    </a:moveTo>
                    <a:lnTo>
                      <a:pt x="2835566" y="1129822"/>
                    </a:lnTo>
                    <a:lnTo>
                      <a:pt x="2942138" y="1129822"/>
                    </a:lnTo>
                    <a:close/>
                    <a:moveTo>
                      <a:pt x="2642810" y="830494"/>
                    </a:moveTo>
                    <a:lnTo>
                      <a:pt x="2642810" y="937066"/>
                    </a:lnTo>
                    <a:lnTo>
                      <a:pt x="2749382" y="937066"/>
                    </a:lnTo>
                    <a:close/>
                    <a:moveTo>
                      <a:pt x="3220772" y="1405720"/>
                    </a:moveTo>
                    <a:lnTo>
                      <a:pt x="3220772" y="1512292"/>
                    </a:lnTo>
                    <a:lnTo>
                      <a:pt x="3327344" y="1512292"/>
                    </a:lnTo>
                    <a:close/>
                    <a:moveTo>
                      <a:pt x="3029688" y="1214636"/>
                    </a:moveTo>
                    <a:lnTo>
                      <a:pt x="3029688" y="1321209"/>
                    </a:lnTo>
                    <a:lnTo>
                      <a:pt x="3136261" y="1321209"/>
                    </a:lnTo>
                    <a:close/>
                    <a:moveTo>
                      <a:pt x="3602941" y="1787888"/>
                    </a:moveTo>
                    <a:lnTo>
                      <a:pt x="3602941" y="1894460"/>
                    </a:lnTo>
                    <a:lnTo>
                      <a:pt x="3709514" y="1894460"/>
                    </a:lnTo>
                    <a:close/>
                    <a:moveTo>
                      <a:pt x="3411857" y="1596803"/>
                    </a:moveTo>
                    <a:lnTo>
                      <a:pt x="3411857" y="1703376"/>
                    </a:lnTo>
                    <a:lnTo>
                      <a:pt x="3518429" y="1703376"/>
                    </a:lnTo>
                    <a:close/>
                    <a:moveTo>
                      <a:pt x="2353083" y="150965"/>
                    </a:moveTo>
                    <a:lnTo>
                      <a:pt x="2025288" y="132265"/>
                    </a:lnTo>
                    <a:lnTo>
                      <a:pt x="2071608" y="178585"/>
                    </a:lnTo>
                    <a:lnTo>
                      <a:pt x="2093619" y="156574"/>
                    </a:lnTo>
                    <a:lnTo>
                      <a:pt x="2220546" y="283501"/>
                    </a:lnTo>
                    <a:close/>
                    <a:moveTo>
                      <a:pt x="2523312" y="286240"/>
                    </a:moveTo>
                    <a:lnTo>
                      <a:pt x="2373298" y="436253"/>
                    </a:lnTo>
                    <a:lnTo>
                      <a:pt x="2500225" y="563180"/>
                    </a:lnTo>
                    <a:lnTo>
                      <a:pt x="2473487" y="589919"/>
                    </a:lnTo>
                    <a:lnTo>
                      <a:pt x="2618667" y="735099"/>
                    </a:lnTo>
                    <a:lnTo>
                      <a:pt x="2619582" y="734183"/>
                    </a:lnTo>
                    <a:lnTo>
                      <a:pt x="2812338" y="926939"/>
                    </a:lnTo>
                    <a:lnTo>
                      <a:pt x="2845693" y="960294"/>
                    </a:lnTo>
                    <a:lnTo>
                      <a:pt x="3005093" y="1119693"/>
                    </a:lnTo>
                    <a:lnTo>
                      <a:pt x="3006461" y="1118325"/>
                    </a:lnTo>
                    <a:lnTo>
                      <a:pt x="3197545" y="1309409"/>
                    </a:lnTo>
                    <a:lnTo>
                      <a:pt x="3232572" y="1344436"/>
                    </a:lnTo>
                    <a:lnTo>
                      <a:pt x="3246403" y="1358267"/>
                    </a:lnTo>
                    <a:close/>
                    <a:moveTo>
                      <a:pt x="2523816" y="30335"/>
                    </a:moveTo>
                    <a:lnTo>
                      <a:pt x="2626629" y="133149"/>
                    </a:lnTo>
                    <a:lnTo>
                      <a:pt x="2552082" y="207696"/>
                    </a:lnTo>
                    <a:lnTo>
                      <a:pt x="2576968" y="232583"/>
                    </a:lnTo>
                    <a:lnTo>
                      <a:pt x="2575182" y="234369"/>
                    </a:lnTo>
                    <a:lnTo>
                      <a:pt x="3513251" y="1625113"/>
                    </a:lnTo>
                    <a:lnTo>
                      <a:pt x="3579714" y="1691577"/>
                    </a:lnTo>
                    <a:lnTo>
                      <a:pt x="3614741" y="1726603"/>
                    </a:lnTo>
                    <a:lnTo>
                      <a:pt x="3784128" y="1895991"/>
                    </a:lnTo>
                    <a:lnTo>
                      <a:pt x="3784653" y="1895466"/>
                    </a:lnTo>
                    <a:lnTo>
                      <a:pt x="3802957" y="1913770"/>
                    </a:lnTo>
                    <a:lnTo>
                      <a:pt x="3802957" y="1914820"/>
                    </a:lnTo>
                    <a:lnTo>
                      <a:pt x="3805825" y="1917687"/>
                    </a:lnTo>
                    <a:lnTo>
                      <a:pt x="3802957" y="1920555"/>
                    </a:lnTo>
                    <a:lnTo>
                      <a:pt x="3802957" y="2329384"/>
                    </a:lnTo>
                    <a:lnTo>
                      <a:pt x="3784653" y="2347688"/>
                    </a:lnTo>
                    <a:lnTo>
                      <a:pt x="3580239" y="2143274"/>
                    </a:lnTo>
                    <a:lnTo>
                      <a:pt x="3579714" y="2143798"/>
                    </a:lnTo>
                    <a:lnTo>
                      <a:pt x="3514414" y="2078498"/>
                    </a:lnTo>
                    <a:lnTo>
                      <a:pt x="2992605" y="2600306"/>
                    </a:lnTo>
                    <a:lnTo>
                      <a:pt x="2990741" y="2611151"/>
                    </a:lnTo>
                    <a:lnTo>
                      <a:pt x="2771416" y="2767764"/>
                    </a:lnTo>
                    <a:lnTo>
                      <a:pt x="2746140" y="2742487"/>
                    </a:lnTo>
                    <a:lnTo>
                      <a:pt x="2670170" y="2818456"/>
                    </a:lnTo>
                    <a:lnTo>
                      <a:pt x="2651401" y="2799687"/>
                    </a:lnTo>
                    <a:cubicBezTo>
                      <a:pt x="2625528" y="2785735"/>
                      <a:pt x="2592950" y="2788926"/>
                      <a:pt x="2569612" y="2809139"/>
                    </a:cubicBezTo>
                    <a:cubicBezTo>
                      <a:pt x="2540180" y="2834630"/>
                      <a:pt x="2535445" y="2878528"/>
                      <a:pt x="2558763" y="2909709"/>
                    </a:cubicBezTo>
                    <a:cubicBezTo>
                      <a:pt x="2580225" y="2939886"/>
                      <a:pt x="2602221" y="2944074"/>
                      <a:pt x="2698387" y="2956528"/>
                    </a:cubicBezTo>
                    <a:cubicBezTo>
                      <a:pt x="2612716" y="3019512"/>
                      <a:pt x="2549084" y="3004923"/>
                      <a:pt x="2499317" y="2954166"/>
                    </a:cubicBezTo>
                    <a:cubicBezTo>
                      <a:pt x="2449549" y="2903408"/>
                      <a:pt x="2462151" y="2804007"/>
                      <a:pt x="2521014" y="2753027"/>
                    </a:cubicBezTo>
                    <a:cubicBezTo>
                      <a:pt x="2561003" y="2718393"/>
                      <a:pt x="2614554" y="2708748"/>
                      <a:pt x="2661444" y="2725347"/>
                    </a:cubicBezTo>
                    <a:lnTo>
                      <a:pt x="2695222" y="2691569"/>
                    </a:lnTo>
                    <a:lnTo>
                      <a:pt x="2669947" y="2666294"/>
                    </a:lnTo>
                    <a:lnTo>
                      <a:pt x="2810390" y="2469612"/>
                    </a:lnTo>
                    <a:lnTo>
                      <a:pt x="2809356" y="2468579"/>
                    </a:lnTo>
                    <a:lnTo>
                      <a:pt x="2815551" y="2462385"/>
                    </a:lnTo>
                    <a:lnTo>
                      <a:pt x="2826559" y="2446968"/>
                    </a:lnTo>
                    <a:lnTo>
                      <a:pt x="2831882" y="2446053"/>
                    </a:lnTo>
                    <a:lnTo>
                      <a:pt x="3356925" y="1921010"/>
                    </a:lnTo>
                    <a:lnTo>
                      <a:pt x="3353603" y="1917688"/>
                    </a:lnTo>
                    <a:lnTo>
                      <a:pt x="3197545" y="1761630"/>
                    </a:lnTo>
                    <a:lnTo>
                      <a:pt x="3197544" y="1761631"/>
                    </a:lnTo>
                    <a:lnTo>
                      <a:pt x="3006461" y="1570547"/>
                    </a:lnTo>
                    <a:lnTo>
                      <a:pt x="2971434" y="1535520"/>
                    </a:lnTo>
                    <a:lnTo>
                      <a:pt x="2813706" y="1377793"/>
                    </a:lnTo>
                    <a:lnTo>
                      <a:pt x="2812338" y="1379161"/>
                    </a:lnTo>
                    <a:lnTo>
                      <a:pt x="2619582" y="1186405"/>
                    </a:lnTo>
                    <a:lnTo>
                      <a:pt x="2586227" y="1153050"/>
                    </a:lnTo>
                    <a:lnTo>
                      <a:pt x="2430017" y="996839"/>
                    </a:lnTo>
                    <a:lnTo>
                      <a:pt x="2429101" y="997755"/>
                    </a:lnTo>
                    <a:lnTo>
                      <a:pt x="2247376" y="816030"/>
                    </a:lnTo>
                    <a:lnTo>
                      <a:pt x="2194721" y="868684"/>
                    </a:lnTo>
                    <a:lnTo>
                      <a:pt x="2169629" y="843592"/>
                    </a:lnTo>
                    <a:lnTo>
                      <a:pt x="2012511" y="1000710"/>
                    </a:lnTo>
                    <a:lnTo>
                      <a:pt x="1948715" y="936915"/>
                    </a:lnTo>
                    <a:lnTo>
                      <a:pt x="1776261" y="1109369"/>
                    </a:lnTo>
                    <a:lnTo>
                      <a:pt x="1741234" y="1144396"/>
                    </a:lnTo>
                    <a:lnTo>
                      <a:pt x="1585176" y="1300453"/>
                    </a:lnTo>
                    <a:lnTo>
                      <a:pt x="1550150" y="1335480"/>
                    </a:lnTo>
                    <a:lnTo>
                      <a:pt x="1394093" y="1491537"/>
                    </a:lnTo>
                    <a:lnTo>
                      <a:pt x="1359065" y="1526564"/>
                    </a:lnTo>
                    <a:lnTo>
                      <a:pt x="1201338" y="1684291"/>
                    </a:lnTo>
                    <a:lnTo>
                      <a:pt x="1202706" y="1685660"/>
                    </a:lnTo>
                    <a:lnTo>
                      <a:pt x="1009951" y="1878416"/>
                    </a:lnTo>
                    <a:lnTo>
                      <a:pt x="976596" y="1911771"/>
                    </a:lnTo>
                    <a:lnTo>
                      <a:pt x="820385" y="2067981"/>
                    </a:lnTo>
                    <a:lnTo>
                      <a:pt x="821301" y="2068897"/>
                    </a:lnTo>
                    <a:lnTo>
                      <a:pt x="612116" y="2278081"/>
                    </a:lnTo>
                    <a:lnTo>
                      <a:pt x="673628" y="2339593"/>
                    </a:lnTo>
                    <a:lnTo>
                      <a:pt x="567426" y="2445795"/>
                    </a:lnTo>
                    <a:lnTo>
                      <a:pt x="672230" y="2550598"/>
                    </a:lnTo>
                    <a:lnTo>
                      <a:pt x="566028" y="2656800"/>
                    </a:lnTo>
                    <a:lnTo>
                      <a:pt x="0" y="2090772"/>
                    </a:lnTo>
                    <a:lnTo>
                      <a:pt x="106202" y="1984570"/>
                    </a:lnTo>
                    <a:lnTo>
                      <a:pt x="211005" y="2089373"/>
                    </a:lnTo>
                    <a:lnTo>
                      <a:pt x="317206" y="1983171"/>
                    </a:lnTo>
                    <a:lnTo>
                      <a:pt x="386005" y="2051970"/>
                    </a:lnTo>
                    <a:lnTo>
                      <a:pt x="558644" y="1879331"/>
                    </a:lnTo>
                    <a:lnTo>
                      <a:pt x="557729" y="1878415"/>
                    </a:lnTo>
                    <a:lnTo>
                      <a:pt x="750485" y="1685660"/>
                    </a:lnTo>
                    <a:lnTo>
                      <a:pt x="783839" y="1652305"/>
                    </a:lnTo>
                    <a:lnTo>
                      <a:pt x="943239" y="1492905"/>
                    </a:lnTo>
                    <a:lnTo>
                      <a:pt x="941871" y="1491537"/>
                    </a:lnTo>
                    <a:lnTo>
                      <a:pt x="1132954" y="1300453"/>
                    </a:lnTo>
                    <a:lnTo>
                      <a:pt x="1167982" y="1265426"/>
                    </a:lnTo>
                    <a:lnTo>
                      <a:pt x="1324039" y="1109369"/>
                    </a:lnTo>
                    <a:lnTo>
                      <a:pt x="1359065" y="1074342"/>
                    </a:lnTo>
                    <a:lnTo>
                      <a:pt x="1515123" y="918285"/>
                    </a:lnTo>
                    <a:lnTo>
                      <a:pt x="1550150" y="883258"/>
                    </a:lnTo>
                    <a:lnTo>
                      <a:pt x="1722604" y="710804"/>
                    </a:lnTo>
                    <a:lnTo>
                      <a:pt x="1656089" y="644289"/>
                    </a:lnTo>
                    <a:lnTo>
                      <a:pt x="1813208" y="487170"/>
                    </a:lnTo>
                    <a:lnTo>
                      <a:pt x="1788115" y="462078"/>
                    </a:lnTo>
                    <a:lnTo>
                      <a:pt x="1817021" y="433172"/>
                    </a:lnTo>
                    <a:lnTo>
                      <a:pt x="1638436" y="254587"/>
                    </a:lnTo>
                    <a:lnTo>
                      <a:pt x="1893022" y="0"/>
                    </a:lnTo>
                    <a:lnTo>
                      <a:pt x="1948799" y="55777"/>
                    </a:lnTo>
                    <a:lnTo>
                      <a:pt x="2421315" y="82732"/>
                    </a:lnTo>
                    <a:lnTo>
                      <a:pt x="2424216" y="79831"/>
                    </a:lnTo>
                    <a:lnTo>
                      <a:pt x="2449269" y="10488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44" name="Rectangle 41">
                <a:extLst>
                  <a:ext uri="{FF2B5EF4-FFF2-40B4-BE49-F238E27FC236}">
                    <a16:creationId xmlns="" xmlns:a16="http://schemas.microsoft.com/office/drawing/2014/main" id="{C1FAB418-ADE7-4253-AA3A-FD90AE2064D0}"/>
                  </a:ext>
                </a:extLst>
              </p:cNvPr>
              <p:cNvSpPr>
                <a:spLocks/>
              </p:cNvSpPr>
              <p:nvPr/>
            </p:nvSpPr>
            <p:spPr>
              <a:xfrm rot="19192674">
                <a:off x="926950" y="2109352"/>
                <a:ext cx="360000" cy="360000"/>
              </a:xfrm>
              <a:custGeom>
                <a:avLst/>
                <a:gdLst/>
                <a:ahLst/>
                <a:cxnLst/>
                <a:rect l="l" t="t" r="r" b="b"/>
                <a:pathLst>
                  <a:path w="3888423" h="3970014">
                    <a:moveTo>
                      <a:pt x="1259577" y="2471243"/>
                    </a:moveTo>
                    <a:cubicBezTo>
                      <a:pt x="1293292" y="2471243"/>
                      <a:pt x="1320623" y="2543205"/>
                      <a:pt x="1320623" y="2631975"/>
                    </a:cubicBezTo>
                    <a:cubicBezTo>
                      <a:pt x="1320623" y="2720745"/>
                      <a:pt x="1293292" y="2792707"/>
                      <a:pt x="1259577" y="2792707"/>
                    </a:cubicBezTo>
                    <a:cubicBezTo>
                      <a:pt x="1225862" y="2792707"/>
                      <a:pt x="1198531" y="2720745"/>
                      <a:pt x="1198531" y="2631975"/>
                    </a:cubicBezTo>
                    <a:cubicBezTo>
                      <a:pt x="1198531" y="2543205"/>
                      <a:pt x="1225862" y="2471243"/>
                      <a:pt x="1259577" y="2471243"/>
                    </a:cubicBezTo>
                    <a:close/>
                    <a:moveTo>
                      <a:pt x="1710471" y="2470362"/>
                    </a:moveTo>
                    <a:cubicBezTo>
                      <a:pt x="1741030" y="2470028"/>
                      <a:pt x="1768823" y="2488083"/>
                      <a:pt x="1781169" y="2516203"/>
                    </a:cubicBezTo>
                    <a:cubicBezTo>
                      <a:pt x="1793845" y="2545068"/>
                      <a:pt x="1787700" y="2578742"/>
                      <a:pt x="1765642" y="2601268"/>
                    </a:cubicBezTo>
                    <a:cubicBezTo>
                      <a:pt x="1750827" y="2616399"/>
                      <a:pt x="1730831" y="2624459"/>
                      <a:pt x="1710472" y="2623745"/>
                    </a:cubicBezTo>
                    <a:close/>
                    <a:moveTo>
                      <a:pt x="2456093" y="2374056"/>
                    </a:moveTo>
                    <a:lnTo>
                      <a:pt x="2456093" y="2889893"/>
                    </a:lnTo>
                    <a:lnTo>
                      <a:pt x="2566690" y="2889893"/>
                    </a:lnTo>
                    <a:lnTo>
                      <a:pt x="2566690" y="2706284"/>
                    </a:lnTo>
                    <a:lnTo>
                      <a:pt x="2632197" y="2884955"/>
                    </a:lnTo>
                    <a:lnTo>
                      <a:pt x="2635843" y="2883618"/>
                    </a:lnTo>
                    <a:lnTo>
                      <a:pt x="2635843" y="2889893"/>
                    </a:lnTo>
                    <a:lnTo>
                      <a:pt x="2746439" y="2889893"/>
                    </a:lnTo>
                    <a:lnTo>
                      <a:pt x="2746439" y="2374056"/>
                    </a:lnTo>
                    <a:lnTo>
                      <a:pt x="2635843" y="2374056"/>
                    </a:lnTo>
                    <a:lnTo>
                      <a:pt x="2635843" y="2573614"/>
                    </a:lnTo>
                    <a:lnTo>
                      <a:pt x="2566690" y="2385000"/>
                    </a:lnTo>
                    <a:lnTo>
                      <a:pt x="2566690" y="2374056"/>
                    </a:lnTo>
                    <a:close/>
                    <a:moveTo>
                      <a:pt x="2032426" y="2374056"/>
                    </a:moveTo>
                    <a:lnTo>
                      <a:pt x="2032426" y="2889895"/>
                    </a:lnTo>
                    <a:lnTo>
                      <a:pt x="2115405" y="2889895"/>
                    </a:lnTo>
                    <a:lnTo>
                      <a:pt x="2143023" y="2889895"/>
                    </a:lnTo>
                    <a:lnTo>
                      <a:pt x="2308949" y="2889895"/>
                    </a:lnTo>
                    <a:lnTo>
                      <a:pt x="2308949" y="2779299"/>
                    </a:lnTo>
                    <a:lnTo>
                      <a:pt x="2143023" y="2779299"/>
                    </a:lnTo>
                    <a:lnTo>
                      <a:pt x="2143023" y="2686401"/>
                    </a:lnTo>
                    <a:lnTo>
                      <a:pt x="2308949" y="2686401"/>
                    </a:lnTo>
                    <a:lnTo>
                      <a:pt x="2308949" y="2575804"/>
                    </a:lnTo>
                    <a:lnTo>
                      <a:pt x="2143023" y="2575804"/>
                    </a:lnTo>
                    <a:lnTo>
                      <a:pt x="2143023" y="2484653"/>
                    </a:lnTo>
                    <a:lnTo>
                      <a:pt x="2308949" y="2484653"/>
                    </a:lnTo>
                    <a:lnTo>
                      <a:pt x="2308949" y="2374056"/>
                    </a:lnTo>
                    <a:lnTo>
                      <a:pt x="2143023" y="2374056"/>
                    </a:lnTo>
                    <a:lnTo>
                      <a:pt x="2115405" y="2374056"/>
                    </a:lnTo>
                    <a:close/>
                    <a:moveTo>
                      <a:pt x="1259577" y="2374056"/>
                    </a:moveTo>
                    <a:cubicBezTo>
                      <a:pt x="1172187" y="2374056"/>
                      <a:pt x="1101344" y="2489530"/>
                      <a:pt x="1101344" y="2631975"/>
                    </a:cubicBezTo>
                    <a:cubicBezTo>
                      <a:pt x="1101344" y="2774420"/>
                      <a:pt x="1172187" y="2889894"/>
                      <a:pt x="1259577" y="2889894"/>
                    </a:cubicBezTo>
                    <a:cubicBezTo>
                      <a:pt x="1346967" y="2889894"/>
                      <a:pt x="1417810" y="2774420"/>
                      <a:pt x="1417810" y="2631975"/>
                    </a:cubicBezTo>
                    <a:cubicBezTo>
                      <a:pt x="1417810" y="2489530"/>
                      <a:pt x="1346967" y="2374056"/>
                      <a:pt x="1259577" y="2374056"/>
                    </a:cubicBezTo>
                    <a:close/>
                    <a:moveTo>
                      <a:pt x="1599876" y="2366688"/>
                    </a:moveTo>
                    <a:lnTo>
                      <a:pt x="1599875" y="2882524"/>
                    </a:lnTo>
                    <a:lnTo>
                      <a:pt x="1710472" y="2882525"/>
                    </a:lnTo>
                    <a:lnTo>
                      <a:pt x="1710472" y="2723975"/>
                    </a:lnTo>
                    <a:cubicBezTo>
                      <a:pt x="1757507" y="2725624"/>
                      <a:pt x="1803701" y="2707003"/>
                      <a:pt x="1837929" y="2672047"/>
                    </a:cubicBezTo>
                    <a:cubicBezTo>
                      <a:pt x="1888884" y="2620006"/>
                      <a:pt x="1903084" y="2542214"/>
                      <a:pt x="1873801" y="2475527"/>
                    </a:cubicBezTo>
                    <a:cubicBezTo>
                      <a:pt x="1845275" y="2410565"/>
                      <a:pt x="1781067" y="2368851"/>
                      <a:pt x="1710472" y="2369624"/>
                    </a:cubicBezTo>
                    <a:lnTo>
                      <a:pt x="1710471" y="2366688"/>
                    </a:lnTo>
                    <a:close/>
                    <a:moveTo>
                      <a:pt x="920754" y="2169815"/>
                    </a:moveTo>
                    <a:lnTo>
                      <a:pt x="3008986" y="2169815"/>
                    </a:lnTo>
                    <a:lnTo>
                      <a:pt x="3008986" y="3105919"/>
                    </a:lnTo>
                    <a:lnTo>
                      <a:pt x="920754" y="3105919"/>
                    </a:lnTo>
                    <a:close/>
                    <a:moveTo>
                      <a:pt x="632722" y="1985007"/>
                    </a:moveTo>
                    <a:lnTo>
                      <a:pt x="632722" y="3321943"/>
                    </a:lnTo>
                    <a:lnTo>
                      <a:pt x="3297018" y="3321943"/>
                    </a:lnTo>
                    <a:lnTo>
                      <a:pt x="3297018" y="1985007"/>
                    </a:lnTo>
                    <a:close/>
                    <a:moveTo>
                      <a:pt x="2657019" y="761679"/>
                    </a:moveTo>
                    <a:lnTo>
                      <a:pt x="2760733" y="1606387"/>
                    </a:lnTo>
                    <a:lnTo>
                      <a:pt x="2761762" y="1614761"/>
                    </a:lnTo>
                    <a:lnTo>
                      <a:pt x="2762330" y="1614691"/>
                    </a:lnTo>
                    <a:cubicBezTo>
                      <a:pt x="2780335" y="1740615"/>
                      <a:pt x="2862522" y="1833408"/>
                      <a:pt x="2948897" y="1824230"/>
                    </a:cubicBezTo>
                    <a:cubicBezTo>
                      <a:pt x="3036464" y="1814924"/>
                      <a:pt x="3095979" y="1704243"/>
                      <a:pt x="3083047" y="1575312"/>
                    </a:cubicBezTo>
                    <a:lnTo>
                      <a:pt x="3083347" y="1575275"/>
                    </a:lnTo>
                    <a:lnTo>
                      <a:pt x="2983448" y="761679"/>
                    </a:lnTo>
                    <a:close/>
                    <a:moveTo>
                      <a:pt x="2205921" y="761679"/>
                    </a:moveTo>
                    <a:lnTo>
                      <a:pt x="2264137" y="1594263"/>
                    </a:lnTo>
                    <a:cubicBezTo>
                      <a:pt x="2264333" y="1597068"/>
                      <a:pt x="2264530" y="1599874"/>
                      <a:pt x="2264726" y="1602679"/>
                    </a:cubicBezTo>
                    <a:lnTo>
                      <a:pt x="2265297" y="1602640"/>
                    </a:lnTo>
                    <a:cubicBezTo>
                      <a:pt x="2276686" y="1729333"/>
                      <a:pt x="2353905" y="1826300"/>
                      <a:pt x="2440641" y="1821655"/>
                    </a:cubicBezTo>
                    <a:cubicBezTo>
                      <a:pt x="2528577" y="1816945"/>
                      <a:pt x="2593802" y="1709530"/>
                      <a:pt x="2587636" y="1580099"/>
                    </a:cubicBezTo>
                    <a:lnTo>
                      <a:pt x="2587937" y="1580078"/>
                    </a:lnTo>
                    <a:lnTo>
                      <a:pt x="2530706" y="761679"/>
                    </a:lnTo>
                    <a:close/>
                    <a:moveTo>
                      <a:pt x="1761700" y="761679"/>
                    </a:moveTo>
                    <a:cubicBezTo>
                      <a:pt x="1761699" y="1032443"/>
                      <a:pt x="1761699" y="1303208"/>
                      <a:pt x="1761698" y="1573972"/>
                    </a:cubicBezTo>
                    <a:lnTo>
                      <a:pt x="1761698" y="1582410"/>
                    </a:lnTo>
                    <a:lnTo>
                      <a:pt x="1762270" y="1582410"/>
                    </a:lnTo>
                    <a:cubicBezTo>
                      <a:pt x="1764795" y="1709590"/>
                      <a:pt x="1835062" y="1811707"/>
                      <a:pt x="1921910" y="1813122"/>
                    </a:cubicBezTo>
                    <a:cubicBezTo>
                      <a:pt x="2009960" y="1814558"/>
                      <a:pt x="2082519" y="1711955"/>
                      <a:pt x="2085398" y="1582410"/>
                    </a:cubicBezTo>
                    <a:lnTo>
                      <a:pt x="2085698" y="1582410"/>
                    </a:lnTo>
                    <a:cubicBezTo>
                      <a:pt x="2085698" y="1308834"/>
                      <a:pt x="2085698" y="1035256"/>
                      <a:pt x="2085696" y="761679"/>
                    </a:cubicBezTo>
                    <a:close/>
                    <a:moveTo>
                      <a:pt x="3411320" y="761678"/>
                    </a:moveTo>
                    <a:lnTo>
                      <a:pt x="3078803" y="761679"/>
                    </a:lnTo>
                    <a:lnTo>
                      <a:pt x="3277545" y="1622538"/>
                    </a:lnTo>
                    <a:lnTo>
                      <a:pt x="3279443" y="1630759"/>
                    </a:lnTo>
                    <a:lnTo>
                      <a:pt x="3280000" y="1630631"/>
                    </a:lnTo>
                    <a:cubicBezTo>
                      <a:pt x="3311069" y="1753983"/>
                      <a:pt x="3402507" y="1837676"/>
                      <a:pt x="3487448" y="1819520"/>
                    </a:cubicBezTo>
                    <a:cubicBezTo>
                      <a:pt x="3573564" y="1801112"/>
                      <a:pt x="3621183" y="1684815"/>
                      <a:pt x="3594846" y="1557943"/>
                    </a:cubicBezTo>
                    <a:lnTo>
                      <a:pt x="3595140" y="1557876"/>
                    </a:lnTo>
                    <a:close/>
                    <a:moveTo>
                      <a:pt x="1633002" y="761678"/>
                    </a:moveTo>
                    <a:lnTo>
                      <a:pt x="1308563" y="761679"/>
                    </a:lnTo>
                    <a:lnTo>
                      <a:pt x="1266057" y="1572672"/>
                    </a:lnTo>
                    <a:lnTo>
                      <a:pt x="1265616" y="1581099"/>
                    </a:lnTo>
                    <a:lnTo>
                      <a:pt x="1266187" y="1581128"/>
                    </a:lnTo>
                    <a:cubicBezTo>
                      <a:pt x="1262052" y="1708267"/>
                      <a:pt x="1326878" y="1813921"/>
                      <a:pt x="1413534" y="1819881"/>
                    </a:cubicBezTo>
                    <a:cubicBezTo>
                      <a:pt x="1501387" y="1825922"/>
                      <a:pt x="1579217" y="1727257"/>
                      <a:pt x="1588872" y="1598040"/>
                    </a:cubicBezTo>
                    <a:lnTo>
                      <a:pt x="1589172" y="1598055"/>
                    </a:lnTo>
                    <a:close/>
                    <a:moveTo>
                      <a:pt x="863949" y="761678"/>
                    </a:moveTo>
                    <a:lnTo>
                      <a:pt x="765078" y="1566901"/>
                    </a:lnTo>
                    <a:lnTo>
                      <a:pt x="764050" y="1575275"/>
                    </a:lnTo>
                    <a:lnTo>
                      <a:pt x="764617" y="1575345"/>
                    </a:lnTo>
                    <a:cubicBezTo>
                      <a:pt x="751624" y="1701884"/>
                      <a:pt x="808922" y="1811803"/>
                      <a:pt x="894951" y="1823794"/>
                    </a:cubicBezTo>
                    <a:cubicBezTo>
                      <a:pt x="982168" y="1835949"/>
                      <a:pt x="1066691" y="1742953"/>
                      <a:pt x="1085336" y="1614724"/>
                    </a:cubicBezTo>
                    <a:lnTo>
                      <a:pt x="1085635" y="1614761"/>
                    </a:lnTo>
                    <a:lnTo>
                      <a:pt x="1190378" y="761679"/>
                    </a:lnTo>
                    <a:close/>
                    <a:moveTo>
                      <a:pt x="295535" y="441623"/>
                    </a:moveTo>
                    <a:lnTo>
                      <a:pt x="3583899" y="441623"/>
                    </a:lnTo>
                    <a:cubicBezTo>
                      <a:pt x="3610412" y="441623"/>
                      <a:pt x="3631905" y="463116"/>
                      <a:pt x="3631905" y="489629"/>
                    </a:cubicBezTo>
                    <a:lnTo>
                      <a:pt x="3631905" y="655863"/>
                    </a:lnTo>
                    <a:lnTo>
                      <a:pt x="3884522" y="1666330"/>
                    </a:lnTo>
                    <a:cubicBezTo>
                      <a:pt x="3909974" y="1748325"/>
                      <a:pt x="3809191" y="1900953"/>
                      <a:pt x="3631905" y="1666330"/>
                    </a:cubicBezTo>
                    <a:lnTo>
                      <a:pt x="3631905" y="3970014"/>
                    </a:lnTo>
                    <a:lnTo>
                      <a:pt x="247529" y="3970014"/>
                    </a:lnTo>
                    <a:lnTo>
                      <a:pt x="247529" y="1768425"/>
                    </a:lnTo>
                    <a:cubicBezTo>
                      <a:pt x="263724" y="1795996"/>
                      <a:pt x="288366" y="1813812"/>
                      <a:pt x="317369" y="1820473"/>
                    </a:cubicBezTo>
                    <a:cubicBezTo>
                      <a:pt x="403196" y="1840184"/>
                      <a:pt x="495502" y="1754908"/>
                      <a:pt x="525251" y="1628793"/>
                    </a:cubicBezTo>
                    <a:lnTo>
                      <a:pt x="525545" y="1628855"/>
                    </a:lnTo>
                    <a:lnTo>
                      <a:pt x="709866" y="761679"/>
                    </a:lnTo>
                    <a:lnTo>
                      <a:pt x="378634" y="761679"/>
                    </a:lnTo>
                    <a:lnTo>
                      <a:pt x="210380" y="1553239"/>
                    </a:lnTo>
                    <a:lnTo>
                      <a:pt x="208625" y="1561492"/>
                    </a:lnTo>
                    <a:lnTo>
                      <a:pt x="209185" y="1561611"/>
                    </a:lnTo>
                    <a:cubicBezTo>
                      <a:pt x="202164" y="1598200"/>
                      <a:pt x="201274" y="1633895"/>
                      <a:pt x="207433" y="1666330"/>
                    </a:cubicBezTo>
                    <a:cubicBezTo>
                      <a:pt x="113985" y="1883037"/>
                      <a:pt x="-32319" y="1816968"/>
                      <a:pt x="6372" y="1666330"/>
                    </a:cubicBezTo>
                    <a:lnTo>
                      <a:pt x="249769" y="692744"/>
                    </a:lnTo>
                    <a:cubicBezTo>
                      <a:pt x="247993" y="689334"/>
                      <a:pt x="247529" y="685546"/>
                      <a:pt x="247529" y="681649"/>
                    </a:cubicBezTo>
                    <a:lnTo>
                      <a:pt x="247529" y="489629"/>
                    </a:lnTo>
                    <a:cubicBezTo>
                      <a:pt x="247529" y="463116"/>
                      <a:pt x="269022" y="441623"/>
                      <a:pt x="295535" y="441623"/>
                    </a:cubicBezTo>
                    <a:close/>
                    <a:moveTo>
                      <a:pt x="307785" y="0"/>
                    </a:moveTo>
                    <a:lnTo>
                      <a:pt x="3571649" y="0"/>
                    </a:lnTo>
                    <a:cubicBezTo>
                      <a:pt x="3604927" y="0"/>
                      <a:pt x="3631905" y="26978"/>
                      <a:pt x="3631905" y="60256"/>
                    </a:cubicBezTo>
                    <a:lnTo>
                      <a:pt x="3631905" y="301273"/>
                    </a:lnTo>
                    <a:cubicBezTo>
                      <a:pt x="3631905" y="334551"/>
                      <a:pt x="3604927" y="361529"/>
                      <a:pt x="3571649" y="361529"/>
                    </a:cubicBezTo>
                    <a:lnTo>
                      <a:pt x="307785" y="361529"/>
                    </a:lnTo>
                    <a:cubicBezTo>
                      <a:pt x="274507" y="361529"/>
                      <a:pt x="247529" y="334551"/>
                      <a:pt x="247529" y="301273"/>
                    </a:cubicBezTo>
                    <a:lnTo>
                      <a:pt x="247529" y="60256"/>
                    </a:lnTo>
                    <a:cubicBezTo>
                      <a:pt x="247529" y="26978"/>
                      <a:pt x="274507" y="0"/>
                      <a:pt x="307785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45" name="Isosceles Triangle 3">
                <a:extLst>
                  <a:ext uri="{FF2B5EF4-FFF2-40B4-BE49-F238E27FC236}">
                    <a16:creationId xmlns="" xmlns:a16="http://schemas.microsoft.com/office/drawing/2014/main" id="{4E5CB2E7-59F8-4E73-9CA6-95ABD34B15D6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2229245">
                <a:off x="2692912" y="1965188"/>
                <a:ext cx="359661" cy="360000"/>
              </a:xfrm>
              <a:custGeom>
                <a:avLst/>
                <a:gdLst/>
                <a:ahLst/>
                <a:cxnLst/>
                <a:rect l="l" t="t" r="r" b="b"/>
                <a:pathLst>
                  <a:path w="3935086" h="3938802">
                    <a:moveTo>
                      <a:pt x="1861742" y="3314001"/>
                    </a:moveTo>
                    <a:cubicBezTo>
                      <a:pt x="1921395" y="3314001"/>
                      <a:pt x="1969754" y="3362360"/>
                      <a:pt x="1969754" y="3422013"/>
                    </a:cubicBezTo>
                    <a:cubicBezTo>
                      <a:pt x="1969754" y="3481666"/>
                      <a:pt x="1921395" y="3530025"/>
                      <a:pt x="1861742" y="3530025"/>
                    </a:cubicBezTo>
                    <a:cubicBezTo>
                      <a:pt x="1802089" y="3530025"/>
                      <a:pt x="1753730" y="3481666"/>
                      <a:pt x="1753730" y="3422013"/>
                    </a:cubicBezTo>
                    <a:cubicBezTo>
                      <a:pt x="1753730" y="3362360"/>
                      <a:pt x="1802089" y="3314001"/>
                      <a:pt x="1861742" y="3314001"/>
                    </a:cubicBezTo>
                    <a:close/>
                    <a:moveTo>
                      <a:pt x="2097646" y="2118753"/>
                    </a:moveTo>
                    <a:lnTo>
                      <a:pt x="2097646" y="2478753"/>
                    </a:lnTo>
                    <a:lnTo>
                      <a:pt x="2457646" y="2478753"/>
                    </a:lnTo>
                    <a:lnTo>
                      <a:pt x="2457646" y="2118753"/>
                    </a:lnTo>
                    <a:close/>
                    <a:moveTo>
                      <a:pt x="1476536" y="2118753"/>
                    </a:moveTo>
                    <a:lnTo>
                      <a:pt x="1476536" y="2478753"/>
                    </a:lnTo>
                    <a:lnTo>
                      <a:pt x="1836536" y="2478753"/>
                    </a:lnTo>
                    <a:lnTo>
                      <a:pt x="1836536" y="2118753"/>
                    </a:lnTo>
                    <a:close/>
                    <a:moveTo>
                      <a:pt x="2097646" y="1539638"/>
                    </a:moveTo>
                    <a:lnTo>
                      <a:pt x="2097646" y="1899638"/>
                    </a:lnTo>
                    <a:lnTo>
                      <a:pt x="2457646" y="1899638"/>
                    </a:lnTo>
                    <a:lnTo>
                      <a:pt x="2457646" y="1539638"/>
                    </a:lnTo>
                    <a:close/>
                    <a:moveTo>
                      <a:pt x="1476536" y="1539638"/>
                    </a:moveTo>
                    <a:lnTo>
                      <a:pt x="1476536" y="1899638"/>
                    </a:lnTo>
                    <a:lnTo>
                      <a:pt x="1836536" y="1899638"/>
                    </a:lnTo>
                    <a:lnTo>
                      <a:pt x="1836536" y="1539638"/>
                    </a:lnTo>
                    <a:close/>
                    <a:moveTo>
                      <a:pt x="1989788" y="770570"/>
                    </a:moveTo>
                    <a:lnTo>
                      <a:pt x="3429788" y="1850570"/>
                    </a:lnTo>
                    <a:lnTo>
                      <a:pt x="3430108" y="1850570"/>
                    </a:lnTo>
                    <a:lnTo>
                      <a:pt x="3430108" y="3938802"/>
                    </a:lnTo>
                    <a:lnTo>
                      <a:pt x="2265771" y="3938802"/>
                    </a:lnTo>
                    <a:lnTo>
                      <a:pt x="2265771" y="2786674"/>
                    </a:lnTo>
                    <a:lnTo>
                      <a:pt x="1669844" y="2786674"/>
                    </a:lnTo>
                    <a:lnTo>
                      <a:pt x="1669844" y="3938802"/>
                    </a:lnTo>
                    <a:lnTo>
                      <a:pt x="549788" y="3938802"/>
                    </a:lnTo>
                    <a:lnTo>
                      <a:pt x="549788" y="1850570"/>
                    </a:lnTo>
                    <a:close/>
                    <a:moveTo>
                      <a:pt x="1969233" y="1003"/>
                    </a:moveTo>
                    <a:cubicBezTo>
                      <a:pt x="1995162" y="-2644"/>
                      <a:pt x="2022483" y="3601"/>
                      <a:pt x="2045048" y="20601"/>
                    </a:cubicBezTo>
                    <a:lnTo>
                      <a:pt x="3894333" y="1413834"/>
                    </a:lnTo>
                    <a:cubicBezTo>
                      <a:pt x="3939464" y="1447835"/>
                      <a:pt x="3948486" y="1511986"/>
                      <a:pt x="3914485" y="1557117"/>
                    </a:cubicBezTo>
                    <a:lnTo>
                      <a:pt x="3756006" y="1767472"/>
                    </a:lnTo>
                    <a:cubicBezTo>
                      <a:pt x="3722004" y="1812603"/>
                      <a:pt x="3657854" y="1821626"/>
                      <a:pt x="3612722" y="1787625"/>
                    </a:cubicBezTo>
                    <a:lnTo>
                      <a:pt x="1967544" y="548164"/>
                    </a:lnTo>
                    <a:lnTo>
                      <a:pt x="322364" y="1787626"/>
                    </a:lnTo>
                    <a:cubicBezTo>
                      <a:pt x="277233" y="1821627"/>
                      <a:pt x="213082" y="1812604"/>
                      <a:pt x="179080" y="1767473"/>
                    </a:cubicBezTo>
                    <a:lnTo>
                      <a:pt x="20601" y="1557118"/>
                    </a:lnTo>
                    <a:cubicBezTo>
                      <a:pt x="-13400" y="1511987"/>
                      <a:pt x="-4378" y="1447836"/>
                      <a:pt x="40754" y="1413835"/>
                    </a:cubicBezTo>
                    <a:lnTo>
                      <a:pt x="1890038" y="20602"/>
                    </a:lnTo>
                    <a:cubicBezTo>
                      <a:pt x="1912604" y="3602"/>
                      <a:pt x="1939924" y="-2643"/>
                      <a:pt x="1965854" y="1004"/>
                    </a:cubicBezTo>
                    <a:lnTo>
                      <a:pt x="1967542" y="1586"/>
                    </a:lnTo>
                    <a:cubicBezTo>
                      <a:pt x="1968071" y="1171"/>
                      <a:pt x="1968652" y="1085"/>
                      <a:pt x="1969233" y="100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/>
              </a:p>
            </p:txBody>
          </p:sp>
        </p:grpSp>
        <p:sp>
          <p:nvSpPr>
            <p:cNvPr id="40" name="Rectangle 14">
              <a:extLst>
                <a:ext uri="{FF2B5EF4-FFF2-40B4-BE49-F238E27FC236}">
                  <a16:creationId xmlns="" xmlns:a16="http://schemas.microsoft.com/office/drawing/2014/main" id="{A3874F21-824F-4B8A-91D4-E8735721F753}"/>
                </a:ext>
              </a:extLst>
            </p:cNvPr>
            <p:cNvSpPr/>
            <p:nvPr/>
          </p:nvSpPr>
          <p:spPr>
            <a:xfrm rot="18143891">
              <a:off x="423487" y="2403381"/>
              <a:ext cx="531261" cy="531261"/>
            </a:xfrm>
            <a:custGeom>
              <a:avLst/>
              <a:gdLst/>
              <a:ahLst/>
              <a:cxnLst/>
              <a:rect l="l" t="t" r="r" b="b"/>
              <a:pathLst>
                <a:path w="3942192" h="3931865">
                  <a:moveTo>
                    <a:pt x="2826148" y="3448804"/>
                  </a:moveTo>
                  <a:lnTo>
                    <a:pt x="2826148" y="3556804"/>
                  </a:lnTo>
                  <a:lnTo>
                    <a:pt x="3042148" y="3556804"/>
                  </a:lnTo>
                  <a:lnTo>
                    <a:pt x="3042148" y="3448804"/>
                  </a:lnTo>
                  <a:close/>
                  <a:moveTo>
                    <a:pt x="890988" y="3448804"/>
                  </a:moveTo>
                  <a:lnTo>
                    <a:pt x="890988" y="3556804"/>
                  </a:lnTo>
                  <a:lnTo>
                    <a:pt x="1106988" y="3556804"/>
                  </a:lnTo>
                  <a:lnTo>
                    <a:pt x="1106988" y="3448804"/>
                  </a:lnTo>
                  <a:close/>
                  <a:moveTo>
                    <a:pt x="3528192" y="3439467"/>
                  </a:moveTo>
                  <a:lnTo>
                    <a:pt x="3528192" y="3547467"/>
                  </a:lnTo>
                  <a:lnTo>
                    <a:pt x="3744192" y="3547467"/>
                  </a:lnTo>
                  <a:lnTo>
                    <a:pt x="3744192" y="3439467"/>
                  </a:lnTo>
                  <a:close/>
                  <a:moveTo>
                    <a:pt x="198000" y="3439467"/>
                  </a:moveTo>
                  <a:lnTo>
                    <a:pt x="198000" y="3547467"/>
                  </a:lnTo>
                  <a:lnTo>
                    <a:pt x="414000" y="3547467"/>
                  </a:lnTo>
                  <a:lnTo>
                    <a:pt x="414000" y="3439467"/>
                  </a:lnTo>
                  <a:close/>
                  <a:moveTo>
                    <a:pt x="2826148" y="3206154"/>
                  </a:moveTo>
                  <a:lnTo>
                    <a:pt x="2826148" y="3314154"/>
                  </a:lnTo>
                  <a:lnTo>
                    <a:pt x="3042148" y="3314154"/>
                  </a:lnTo>
                  <a:lnTo>
                    <a:pt x="3042148" y="3206154"/>
                  </a:lnTo>
                  <a:close/>
                  <a:moveTo>
                    <a:pt x="890988" y="3206154"/>
                  </a:moveTo>
                  <a:lnTo>
                    <a:pt x="890988" y="3314154"/>
                  </a:lnTo>
                  <a:lnTo>
                    <a:pt x="1106988" y="3314154"/>
                  </a:lnTo>
                  <a:lnTo>
                    <a:pt x="1106988" y="3206154"/>
                  </a:lnTo>
                  <a:close/>
                  <a:moveTo>
                    <a:pt x="3528192" y="3196817"/>
                  </a:moveTo>
                  <a:lnTo>
                    <a:pt x="3528192" y="3304817"/>
                  </a:lnTo>
                  <a:lnTo>
                    <a:pt x="3744192" y="3304817"/>
                  </a:lnTo>
                  <a:lnTo>
                    <a:pt x="3744192" y="3196817"/>
                  </a:lnTo>
                  <a:close/>
                  <a:moveTo>
                    <a:pt x="198000" y="3196817"/>
                  </a:moveTo>
                  <a:lnTo>
                    <a:pt x="198000" y="3304817"/>
                  </a:lnTo>
                  <a:lnTo>
                    <a:pt x="414000" y="3304817"/>
                  </a:lnTo>
                  <a:lnTo>
                    <a:pt x="414000" y="3196817"/>
                  </a:lnTo>
                  <a:close/>
                  <a:moveTo>
                    <a:pt x="2070064" y="3046635"/>
                  </a:moveTo>
                  <a:lnTo>
                    <a:pt x="2070064" y="3154635"/>
                  </a:lnTo>
                  <a:lnTo>
                    <a:pt x="2286064" y="3154635"/>
                  </a:lnTo>
                  <a:lnTo>
                    <a:pt x="2286064" y="3046635"/>
                  </a:lnTo>
                  <a:close/>
                  <a:moveTo>
                    <a:pt x="1638016" y="3037298"/>
                  </a:moveTo>
                  <a:lnTo>
                    <a:pt x="1638016" y="3145298"/>
                  </a:lnTo>
                  <a:lnTo>
                    <a:pt x="1854016" y="3145298"/>
                  </a:lnTo>
                  <a:lnTo>
                    <a:pt x="1854016" y="3037298"/>
                  </a:lnTo>
                  <a:close/>
                  <a:moveTo>
                    <a:pt x="2826148" y="2963504"/>
                  </a:moveTo>
                  <a:lnTo>
                    <a:pt x="2826148" y="3071504"/>
                  </a:lnTo>
                  <a:lnTo>
                    <a:pt x="3042148" y="3071504"/>
                  </a:lnTo>
                  <a:lnTo>
                    <a:pt x="3042148" y="2963504"/>
                  </a:lnTo>
                  <a:close/>
                  <a:moveTo>
                    <a:pt x="890988" y="2963504"/>
                  </a:moveTo>
                  <a:lnTo>
                    <a:pt x="890988" y="3071504"/>
                  </a:lnTo>
                  <a:lnTo>
                    <a:pt x="1106988" y="3071504"/>
                  </a:lnTo>
                  <a:lnTo>
                    <a:pt x="1106988" y="2963504"/>
                  </a:lnTo>
                  <a:close/>
                  <a:moveTo>
                    <a:pt x="3528192" y="2954167"/>
                  </a:moveTo>
                  <a:lnTo>
                    <a:pt x="3528192" y="3062167"/>
                  </a:lnTo>
                  <a:lnTo>
                    <a:pt x="3744192" y="3062167"/>
                  </a:lnTo>
                  <a:lnTo>
                    <a:pt x="3744192" y="2954167"/>
                  </a:lnTo>
                  <a:close/>
                  <a:moveTo>
                    <a:pt x="198000" y="2954167"/>
                  </a:moveTo>
                  <a:lnTo>
                    <a:pt x="198000" y="3062167"/>
                  </a:lnTo>
                  <a:lnTo>
                    <a:pt x="414000" y="3062167"/>
                  </a:lnTo>
                  <a:lnTo>
                    <a:pt x="414000" y="2954167"/>
                  </a:lnTo>
                  <a:close/>
                  <a:moveTo>
                    <a:pt x="2070064" y="2803981"/>
                  </a:moveTo>
                  <a:lnTo>
                    <a:pt x="2070064" y="2911981"/>
                  </a:lnTo>
                  <a:lnTo>
                    <a:pt x="2286064" y="2911981"/>
                  </a:lnTo>
                  <a:lnTo>
                    <a:pt x="2286064" y="2803981"/>
                  </a:lnTo>
                  <a:close/>
                  <a:moveTo>
                    <a:pt x="1638016" y="2794644"/>
                  </a:moveTo>
                  <a:lnTo>
                    <a:pt x="1638016" y="2902644"/>
                  </a:lnTo>
                  <a:lnTo>
                    <a:pt x="1854016" y="2902644"/>
                  </a:lnTo>
                  <a:lnTo>
                    <a:pt x="1854016" y="2794644"/>
                  </a:lnTo>
                  <a:close/>
                  <a:moveTo>
                    <a:pt x="2826148" y="2720854"/>
                  </a:moveTo>
                  <a:lnTo>
                    <a:pt x="2826148" y="2828854"/>
                  </a:lnTo>
                  <a:lnTo>
                    <a:pt x="3042148" y="2828854"/>
                  </a:lnTo>
                  <a:lnTo>
                    <a:pt x="3042148" y="2720854"/>
                  </a:lnTo>
                  <a:close/>
                  <a:moveTo>
                    <a:pt x="890988" y="2720854"/>
                  </a:moveTo>
                  <a:lnTo>
                    <a:pt x="890988" y="2828854"/>
                  </a:lnTo>
                  <a:lnTo>
                    <a:pt x="1106988" y="2828854"/>
                  </a:lnTo>
                  <a:lnTo>
                    <a:pt x="1106988" y="2720854"/>
                  </a:lnTo>
                  <a:close/>
                  <a:moveTo>
                    <a:pt x="3528192" y="2711517"/>
                  </a:moveTo>
                  <a:lnTo>
                    <a:pt x="3528192" y="2819517"/>
                  </a:lnTo>
                  <a:lnTo>
                    <a:pt x="3744192" y="2819517"/>
                  </a:lnTo>
                  <a:lnTo>
                    <a:pt x="3744192" y="2711517"/>
                  </a:lnTo>
                  <a:close/>
                  <a:moveTo>
                    <a:pt x="198000" y="2711517"/>
                  </a:moveTo>
                  <a:lnTo>
                    <a:pt x="198000" y="2819517"/>
                  </a:lnTo>
                  <a:lnTo>
                    <a:pt x="414000" y="2819517"/>
                  </a:lnTo>
                  <a:lnTo>
                    <a:pt x="414000" y="2711517"/>
                  </a:lnTo>
                  <a:close/>
                  <a:moveTo>
                    <a:pt x="2070064" y="2561331"/>
                  </a:moveTo>
                  <a:lnTo>
                    <a:pt x="2070064" y="2669331"/>
                  </a:lnTo>
                  <a:lnTo>
                    <a:pt x="2286064" y="2669331"/>
                  </a:lnTo>
                  <a:lnTo>
                    <a:pt x="2286064" y="2561331"/>
                  </a:lnTo>
                  <a:close/>
                  <a:moveTo>
                    <a:pt x="1638016" y="2551994"/>
                  </a:moveTo>
                  <a:lnTo>
                    <a:pt x="1638016" y="2659994"/>
                  </a:lnTo>
                  <a:lnTo>
                    <a:pt x="1854016" y="2659994"/>
                  </a:lnTo>
                  <a:lnTo>
                    <a:pt x="1854016" y="2551994"/>
                  </a:lnTo>
                  <a:close/>
                  <a:moveTo>
                    <a:pt x="2826148" y="2478204"/>
                  </a:moveTo>
                  <a:lnTo>
                    <a:pt x="2826148" y="2586204"/>
                  </a:lnTo>
                  <a:lnTo>
                    <a:pt x="3042148" y="2586204"/>
                  </a:lnTo>
                  <a:lnTo>
                    <a:pt x="3042148" y="2478204"/>
                  </a:lnTo>
                  <a:close/>
                  <a:moveTo>
                    <a:pt x="890988" y="2478204"/>
                  </a:moveTo>
                  <a:lnTo>
                    <a:pt x="890988" y="2586204"/>
                  </a:lnTo>
                  <a:lnTo>
                    <a:pt x="1106988" y="2586204"/>
                  </a:lnTo>
                  <a:lnTo>
                    <a:pt x="1106988" y="2478204"/>
                  </a:lnTo>
                  <a:close/>
                  <a:moveTo>
                    <a:pt x="3528192" y="2468867"/>
                  </a:moveTo>
                  <a:lnTo>
                    <a:pt x="3528192" y="2576867"/>
                  </a:lnTo>
                  <a:lnTo>
                    <a:pt x="3744192" y="2576867"/>
                  </a:lnTo>
                  <a:lnTo>
                    <a:pt x="3744192" y="2468867"/>
                  </a:lnTo>
                  <a:close/>
                  <a:moveTo>
                    <a:pt x="198000" y="2468867"/>
                  </a:moveTo>
                  <a:lnTo>
                    <a:pt x="198000" y="2576867"/>
                  </a:lnTo>
                  <a:lnTo>
                    <a:pt x="414000" y="2576867"/>
                  </a:lnTo>
                  <a:lnTo>
                    <a:pt x="414000" y="2468867"/>
                  </a:lnTo>
                  <a:close/>
                  <a:moveTo>
                    <a:pt x="2070064" y="2318681"/>
                  </a:moveTo>
                  <a:lnTo>
                    <a:pt x="2070064" y="2426681"/>
                  </a:lnTo>
                  <a:lnTo>
                    <a:pt x="2286064" y="2426681"/>
                  </a:lnTo>
                  <a:lnTo>
                    <a:pt x="2286064" y="2318681"/>
                  </a:lnTo>
                  <a:close/>
                  <a:moveTo>
                    <a:pt x="1638016" y="2309344"/>
                  </a:moveTo>
                  <a:lnTo>
                    <a:pt x="1638016" y="2417344"/>
                  </a:lnTo>
                  <a:lnTo>
                    <a:pt x="1854016" y="2417344"/>
                  </a:lnTo>
                  <a:lnTo>
                    <a:pt x="1854016" y="2309344"/>
                  </a:lnTo>
                  <a:close/>
                  <a:moveTo>
                    <a:pt x="2826148" y="2235554"/>
                  </a:moveTo>
                  <a:lnTo>
                    <a:pt x="2826148" y="2343554"/>
                  </a:lnTo>
                  <a:lnTo>
                    <a:pt x="3042148" y="2343554"/>
                  </a:lnTo>
                  <a:lnTo>
                    <a:pt x="3042148" y="2235554"/>
                  </a:lnTo>
                  <a:close/>
                  <a:moveTo>
                    <a:pt x="890988" y="2235554"/>
                  </a:moveTo>
                  <a:lnTo>
                    <a:pt x="890988" y="2343554"/>
                  </a:lnTo>
                  <a:lnTo>
                    <a:pt x="1106988" y="2343554"/>
                  </a:lnTo>
                  <a:lnTo>
                    <a:pt x="1106988" y="2235554"/>
                  </a:lnTo>
                  <a:close/>
                  <a:moveTo>
                    <a:pt x="3528192" y="2226217"/>
                  </a:moveTo>
                  <a:lnTo>
                    <a:pt x="3528192" y="2334217"/>
                  </a:lnTo>
                  <a:lnTo>
                    <a:pt x="3744192" y="2334217"/>
                  </a:lnTo>
                  <a:lnTo>
                    <a:pt x="3744192" y="2226217"/>
                  </a:lnTo>
                  <a:close/>
                  <a:moveTo>
                    <a:pt x="198000" y="2226217"/>
                  </a:moveTo>
                  <a:lnTo>
                    <a:pt x="198000" y="2334217"/>
                  </a:lnTo>
                  <a:lnTo>
                    <a:pt x="414000" y="2334217"/>
                  </a:lnTo>
                  <a:lnTo>
                    <a:pt x="414000" y="2226217"/>
                  </a:lnTo>
                  <a:close/>
                  <a:moveTo>
                    <a:pt x="2070064" y="2076031"/>
                  </a:moveTo>
                  <a:lnTo>
                    <a:pt x="2070064" y="2184031"/>
                  </a:lnTo>
                  <a:lnTo>
                    <a:pt x="2286064" y="2184031"/>
                  </a:lnTo>
                  <a:lnTo>
                    <a:pt x="2286064" y="2076031"/>
                  </a:lnTo>
                  <a:close/>
                  <a:moveTo>
                    <a:pt x="1638016" y="2066694"/>
                  </a:moveTo>
                  <a:lnTo>
                    <a:pt x="1638016" y="2174694"/>
                  </a:lnTo>
                  <a:lnTo>
                    <a:pt x="1854016" y="2174694"/>
                  </a:lnTo>
                  <a:lnTo>
                    <a:pt x="1854016" y="2066694"/>
                  </a:lnTo>
                  <a:close/>
                  <a:moveTo>
                    <a:pt x="2826148" y="1992904"/>
                  </a:moveTo>
                  <a:lnTo>
                    <a:pt x="2826148" y="2100904"/>
                  </a:lnTo>
                  <a:lnTo>
                    <a:pt x="3042148" y="2100904"/>
                  </a:lnTo>
                  <a:lnTo>
                    <a:pt x="3042148" y="1992904"/>
                  </a:lnTo>
                  <a:close/>
                  <a:moveTo>
                    <a:pt x="890988" y="1992904"/>
                  </a:moveTo>
                  <a:lnTo>
                    <a:pt x="890988" y="2100904"/>
                  </a:lnTo>
                  <a:lnTo>
                    <a:pt x="1106988" y="2100904"/>
                  </a:lnTo>
                  <a:lnTo>
                    <a:pt x="1106988" y="1992904"/>
                  </a:lnTo>
                  <a:close/>
                  <a:moveTo>
                    <a:pt x="3528192" y="1983567"/>
                  </a:moveTo>
                  <a:lnTo>
                    <a:pt x="3528192" y="2091567"/>
                  </a:lnTo>
                  <a:lnTo>
                    <a:pt x="3744192" y="2091567"/>
                  </a:lnTo>
                  <a:lnTo>
                    <a:pt x="3744192" y="1983567"/>
                  </a:lnTo>
                  <a:close/>
                  <a:moveTo>
                    <a:pt x="198000" y="1983567"/>
                  </a:moveTo>
                  <a:lnTo>
                    <a:pt x="198000" y="2091567"/>
                  </a:lnTo>
                  <a:lnTo>
                    <a:pt x="414000" y="2091567"/>
                  </a:lnTo>
                  <a:lnTo>
                    <a:pt x="414000" y="1983567"/>
                  </a:lnTo>
                  <a:close/>
                  <a:moveTo>
                    <a:pt x="2070064" y="1833381"/>
                  </a:moveTo>
                  <a:lnTo>
                    <a:pt x="2070064" y="1941381"/>
                  </a:lnTo>
                  <a:lnTo>
                    <a:pt x="2286064" y="1941381"/>
                  </a:lnTo>
                  <a:lnTo>
                    <a:pt x="2286064" y="1833381"/>
                  </a:lnTo>
                  <a:close/>
                  <a:moveTo>
                    <a:pt x="1638016" y="1824044"/>
                  </a:moveTo>
                  <a:lnTo>
                    <a:pt x="1638016" y="1932044"/>
                  </a:lnTo>
                  <a:lnTo>
                    <a:pt x="1854016" y="1932044"/>
                  </a:lnTo>
                  <a:lnTo>
                    <a:pt x="1854016" y="1824044"/>
                  </a:lnTo>
                  <a:close/>
                  <a:moveTo>
                    <a:pt x="2826148" y="1750254"/>
                  </a:moveTo>
                  <a:lnTo>
                    <a:pt x="2826148" y="1858254"/>
                  </a:lnTo>
                  <a:lnTo>
                    <a:pt x="3042148" y="1858254"/>
                  </a:lnTo>
                  <a:lnTo>
                    <a:pt x="3042148" y="1750254"/>
                  </a:lnTo>
                  <a:close/>
                  <a:moveTo>
                    <a:pt x="890988" y="1750254"/>
                  </a:moveTo>
                  <a:lnTo>
                    <a:pt x="890988" y="1858254"/>
                  </a:lnTo>
                  <a:lnTo>
                    <a:pt x="1106988" y="1858254"/>
                  </a:lnTo>
                  <a:lnTo>
                    <a:pt x="1106988" y="1750254"/>
                  </a:lnTo>
                  <a:close/>
                  <a:moveTo>
                    <a:pt x="3528192" y="1740917"/>
                  </a:moveTo>
                  <a:lnTo>
                    <a:pt x="3528192" y="1848917"/>
                  </a:lnTo>
                  <a:lnTo>
                    <a:pt x="3744192" y="1848917"/>
                  </a:lnTo>
                  <a:lnTo>
                    <a:pt x="3744192" y="1740917"/>
                  </a:lnTo>
                  <a:close/>
                  <a:moveTo>
                    <a:pt x="198000" y="1740917"/>
                  </a:moveTo>
                  <a:lnTo>
                    <a:pt x="198000" y="1848917"/>
                  </a:lnTo>
                  <a:lnTo>
                    <a:pt x="414000" y="1848917"/>
                  </a:lnTo>
                  <a:lnTo>
                    <a:pt x="414000" y="1740917"/>
                  </a:lnTo>
                  <a:close/>
                  <a:moveTo>
                    <a:pt x="2070064" y="1590731"/>
                  </a:moveTo>
                  <a:lnTo>
                    <a:pt x="2070064" y="1698731"/>
                  </a:lnTo>
                  <a:lnTo>
                    <a:pt x="2286064" y="1698731"/>
                  </a:lnTo>
                  <a:lnTo>
                    <a:pt x="2286064" y="1590731"/>
                  </a:lnTo>
                  <a:close/>
                  <a:moveTo>
                    <a:pt x="1638016" y="1581394"/>
                  </a:moveTo>
                  <a:lnTo>
                    <a:pt x="1638016" y="1689394"/>
                  </a:lnTo>
                  <a:lnTo>
                    <a:pt x="1854016" y="1689394"/>
                  </a:lnTo>
                  <a:lnTo>
                    <a:pt x="1854016" y="1581394"/>
                  </a:lnTo>
                  <a:close/>
                  <a:moveTo>
                    <a:pt x="3330192" y="1507604"/>
                  </a:moveTo>
                  <a:lnTo>
                    <a:pt x="3942192" y="1507604"/>
                  </a:lnTo>
                  <a:lnTo>
                    <a:pt x="3942192" y="3931865"/>
                  </a:lnTo>
                  <a:lnTo>
                    <a:pt x="3330192" y="3931865"/>
                  </a:lnTo>
                  <a:close/>
                  <a:moveTo>
                    <a:pt x="2826148" y="1507604"/>
                  </a:moveTo>
                  <a:lnTo>
                    <a:pt x="2826148" y="1615604"/>
                  </a:lnTo>
                  <a:lnTo>
                    <a:pt x="3042148" y="1615604"/>
                  </a:lnTo>
                  <a:lnTo>
                    <a:pt x="3042148" y="1507604"/>
                  </a:lnTo>
                  <a:close/>
                  <a:moveTo>
                    <a:pt x="890988" y="1507604"/>
                  </a:moveTo>
                  <a:lnTo>
                    <a:pt x="890988" y="1615604"/>
                  </a:lnTo>
                  <a:lnTo>
                    <a:pt x="1106988" y="1615604"/>
                  </a:lnTo>
                  <a:lnTo>
                    <a:pt x="1106988" y="1507604"/>
                  </a:lnTo>
                  <a:close/>
                  <a:moveTo>
                    <a:pt x="0" y="1507604"/>
                  </a:moveTo>
                  <a:lnTo>
                    <a:pt x="612000" y="1507604"/>
                  </a:lnTo>
                  <a:lnTo>
                    <a:pt x="612000" y="3931865"/>
                  </a:lnTo>
                  <a:lnTo>
                    <a:pt x="0" y="3931865"/>
                  </a:lnTo>
                  <a:close/>
                  <a:moveTo>
                    <a:pt x="2070064" y="1348081"/>
                  </a:moveTo>
                  <a:lnTo>
                    <a:pt x="2070064" y="1456081"/>
                  </a:lnTo>
                  <a:lnTo>
                    <a:pt x="2286064" y="1456081"/>
                  </a:lnTo>
                  <a:lnTo>
                    <a:pt x="2286064" y="1348081"/>
                  </a:lnTo>
                  <a:close/>
                  <a:moveTo>
                    <a:pt x="1638016" y="1338744"/>
                  </a:moveTo>
                  <a:lnTo>
                    <a:pt x="1638016" y="1446744"/>
                  </a:lnTo>
                  <a:lnTo>
                    <a:pt x="1854016" y="1446744"/>
                  </a:lnTo>
                  <a:lnTo>
                    <a:pt x="1854016" y="1338744"/>
                  </a:lnTo>
                  <a:close/>
                  <a:moveTo>
                    <a:pt x="2628148" y="1267865"/>
                  </a:moveTo>
                  <a:lnTo>
                    <a:pt x="3240148" y="1267865"/>
                  </a:lnTo>
                  <a:lnTo>
                    <a:pt x="3240148" y="3931865"/>
                  </a:lnTo>
                  <a:lnTo>
                    <a:pt x="2628148" y="3931865"/>
                  </a:lnTo>
                  <a:close/>
                  <a:moveTo>
                    <a:pt x="692988" y="1267865"/>
                  </a:moveTo>
                  <a:lnTo>
                    <a:pt x="1304988" y="1267865"/>
                  </a:lnTo>
                  <a:lnTo>
                    <a:pt x="1304988" y="3931865"/>
                  </a:lnTo>
                  <a:lnTo>
                    <a:pt x="692988" y="3931865"/>
                  </a:lnTo>
                  <a:close/>
                  <a:moveTo>
                    <a:pt x="2070064" y="1105431"/>
                  </a:moveTo>
                  <a:lnTo>
                    <a:pt x="2070064" y="1213431"/>
                  </a:lnTo>
                  <a:lnTo>
                    <a:pt x="2286064" y="1213431"/>
                  </a:lnTo>
                  <a:lnTo>
                    <a:pt x="2286064" y="1105431"/>
                  </a:lnTo>
                  <a:close/>
                  <a:moveTo>
                    <a:pt x="1638016" y="1096094"/>
                  </a:moveTo>
                  <a:lnTo>
                    <a:pt x="1638016" y="1204094"/>
                  </a:lnTo>
                  <a:lnTo>
                    <a:pt x="1854016" y="1204094"/>
                  </a:lnTo>
                  <a:lnTo>
                    <a:pt x="1854016" y="1096094"/>
                  </a:lnTo>
                  <a:close/>
                  <a:moveTo>
                    <a:pt x="2070064" y="862781"/>
                  </a:moveTo>
                  <a:lnTo>
                    <a:pt x="2070064" y="970781"/>
                  </a:lnTo>
                  <a:lnTo>
                    <a:pt x="2286064" y="970781"/>
                  </a:lnTo>
                  <a:lnTo>
                    <a:pt x="2286064" y="862781"/>
                  </a:lnTo>
                  <a:close/>
                  <a:moveTo>
                    <a:pt x="1638016" y="853444"/>
                  </a:moveTo>
                  <a:lnTo>
                    <a:pt x="1638016" y="961444"/>
                  </a:lnTo>
                  <a:lnTo>
                    <a:pt x="1854016" y="961444"/>
                  </a:lnTo>
                  <a:lnTo>
                    <a:pt x="1854016" y="853444"/>
                  </a:lnTo>
                  <a:close/>
                  <a:moveTo>
                    <a:pt x="1883174" y="0"/>
                  </a:moveTo>
                  <a:lnTo>
                    <a:pt x="2040907" y="0"/>
                  </a:lnTo>
                  <a:lnTo>
                    <a:pt x="2040907" y="355600"/>
                  </a:lnTo>
                  <a:lnTo>
                    <a:pt x="2178064" y="355600"/>
                  </a:lnTo>
                  <a:lnTo>
                    <a:pt x="2178064" y="596007"/>
                  </a:lnTo>
                  <a:lnTo>
                    <a:pt x="2538104" y="596007"/>
                  </a:lnTo>
                  <a:lnTo>
                    <a:pt x="2538104" y="3931865"/>
                  </a:lnTo>
                  <a:lnTo>
                    <a:pt x="2142040" y="3931865"/>
                  </a:lnTo>
                  <a:lnTo>
                    <a:pt x="2142040" y="3291036"/>
                  </a:lnTo>
                  <a:lnTo>
                    <a:pt x="1782040" y="3291036"/>
                  </a:lnTo>
                  <a:lnTo>
                    <a:pt x="1782040" y="3931865"/>
                  </a:lnTo>
                  <a:lnTo>
                    <a:pt x="1385976" y="3931865"/>
                  </a:lnTo>
                  <a:lnTo>
                    <a:pt x="1385976" y="596007"/>
                  </a:lnTo>
                  <a:lnTo>
                    <a:pt x="1746016" y="596007"/>
                  </a:lnTo>
                  <a:lnTo>
                    <a:pt x="1746016" y="355600"/>
                  </a:lnTo>
                  <a:lnTo>
                    <a:pt x="1883174" y="35560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</p:grp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81603" y="313511"/>
            <a:ext cx="3600400" cy="1645529"/>
          </a:xfrm>
        </p:spPr>
        <p:txBody>
          <a:bodyPr/>
          <a:lstStyle/>
          <a:p>
            <a:r>
              <a:rPr lang="en-US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BRAND </a:t>
            </a:r>
            <a:r>
              <a:rPr lang="en-US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OSITIONING</a:t>
            </a:r>
            <a:endParaRPr lang="en-US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C5354-DC6D-47CB-AC08-C7DC70CCA100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>
          <a:xfrm>
            <a:off x="4932229" y="237128"/>
            <a:ext cx="3871514" cy="3857117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Easy hassle free starting capital</a:t>
            </a:r>
          </a:p>
          <a:p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Provision of Domain expert advice</a:t>
            </a:r>
          </a:p>
          <a:p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Very low processing charge</a:t>
            </a:r>
          </a:p>
          <a:p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Relaxation in payment deadline to business having high future scope</a:t>
            </a:r>
            <a:endParaRPr lang="en-US" sz="1800" dirty="0">
              <a:latin typeface="Times New Roman" pitchFamily="18" charset="0"/>
              <a:cs typeface="Times New Roman" pitchFamily="18" charset="0"/>
            </a:endParaRPr>
          </a:p>
          <a:p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6" descr="Screen-Shot-2013-06-14-at-1.34.51-PM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3659" y="3780467"/>
            <a:ext cx="3631091" cy="22973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2191371" y="3309823"/>
            <a:ext cx="6156176" cy="1221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 flipV="1">
            <a:off x="2405761" y="2810938"/>
            <a:ext cx="4865124" cy="96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516216" y="5013176"/>
            <a:ext cx="100236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RISKY</a:t>
            </a:r>
            <a:endParaRPr lang="en-IN" sz="1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 rot="16200000">
            <a:off x="6175155" y="4040135"/>
            <a:ext cx="14609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IDEAL</a:t>
            </a:r>
          </a:p>
          <a:p>
            <a:r>
              <a:rPr lang="en-IN" sz="1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POSITIONIG</a:t>
            </a:r>
          </a:p>
          <a:p>
            <a:endParaRPr lang="en-IN" sz="1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1224" b="65625" l="27599" r="535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943" t="21631" r="46115" b="33862"/>
          <a:stretch/>
        </p:blipFill>
        <p:spPr>
          <a:xfrm>
            <a:off x="5357997" y="3556971"/>
            <a:ext cx="3318459" cy="2823231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795749" y="4078813"/>
            <a:ext cx="10733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200" b="1" dirty="0" smtClean="0">
                <a:latin typeface="Calibri" pitchFamily="34" charset="0"/>
                <a:cs typeface="Calibri" pitchFamily="34" charset="0"/>
              </a:rPr>
              <a:t>WHAT CUSTOMER WANTS</a:t>
            </a:r>
            <a:endParaRPr lang="en-IN" sz="12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417890" y="4078813"/>
            <a:ext cx="935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200" b="1" dirty="0" smtClean="0">
                <a:latin typeface="Calibri" pitchFamily="34" charset="0"/>
                <a:cs typeface="Calibri" pitchFamily="34" charset="0"/>
              </a:rPr>
              <a:t>WHAT YOU HAVE TO OFFER</a:t>
            </a:r>
            <a:endParaRPr lang="en-IN" sz="12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156176" y="5589240"/>
            <a:ext cx="18369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200" b="1" dirty="0" smtClean="0">
                <a:latin typeface="Calibri" pitchFamily="34" charset="0"/>
                <a:cs typeface="Calibri" pitchFamily="34" charset="0"/>
              </a:rPr>
              <a:t>WHAT COMPETITORS ARE OFFERING</a:t>
            </a:r>
            <a:endParaRPr lang="en-IN" sz="1200" b="1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 smtClean="0"/>
              <a:t>V</a:t>
            </a:r>
            <a:endParaRPr lang="en-IN" dirty="0"/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0"/>
                    </a14:imgEffect>
                    <a14:imgEffect>
                      <a14:brightnessContrast bright="-21000" contrast="-2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463" t="23599" r="12094" b="15410"/>
          <a:stretch/>
        </p:blipFill>
        <p:spPr bwMode="auto">
          <a:xfrm>
            <a:off x="-1" y="-19195"/>
            <a:ext cx="9143999" cy="6877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05" t="24996" r="11803" b="16628"/>
          <a:stretch/>
        </p:blipFill>
        <p:spPr>
          <a:xfrm>
            <a:off x="0" y="0"/>
            <a:ext cx="9144000" cy="6857997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064490" y="95245"/>
            <a:ext cx="6219773" cy="796950"/>
          </a:xfrm>
        </p:spPr>
        <p:txBody>
          <a:bodyPr/>
          <a:lstStyle/>
          <a:p>
            <a:pPr algn="ctr"/>
            <a:r>
              <a:rPr lang="en-US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SWOT ANALYSIS</a:t>
            </a:r>
            <a:endParaRPr lang="en-US" b="1" u="sng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74" name="Minus 11273"/>
          <p:cNvSpPr/>
          <p:nvPr/>
        </p:nvSpPr>
        <p:spPr>
          <a:xfrm>
            <a:off x="1276892" y="745284"/>
            <a:ext cx="5825384" cy="293819"/>
          </a:xfrm>
          <a:prstGeom prst="mathMinus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solidFill>
                <a:srgbClr val="5EBEE4"/>
              </a:solidFill>
            </a:endParaRPr>
          </a:p>
        </p:txBody>
      </p:sp>
      <p:sp>
        <p:nvSpPr>
          <p:cNvPr id="19" name="Snip Single Corner Rectangle 18"/>
          <p:cNvSpPr/>
          <p:nvPr/>
        </p:nvSpPr>
        <p:spPr>
          <a:xfrm>
            <a:off x="357406" y="1265997"/>
            <a:ext cx="3957106" cy="2649215"/>
          </a:xfrm>
          <a:prstGeom prst="snip1Rect">
            <a:avLst>
              <a:gd name="adj" fmla="val 50000"/>
            </a:avLst>
          </a:prstGeom>
          <a:solidFill>
            <a:schemeClr val="bg1">
              <a:alpha val="78000"/>
            </a:schemeClr>
          </a:solidFill>
          <a:ln w="76200">
            <a:solidFill>
              <a:srgbClr val="5EBE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TextBox 8"/>
          <p:cNvSpPr txBox="1"/>
          <p:nvPr/>
        </p:nvSpPr>
        <p:spPr>
          <a:xfrm>
            <a:off x="-2412776" y="894721"/>
            <a:ext cx="81373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IN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Flowchart: Connector 2"/>
          <p:cNvSpPr/>
          <p:nvPr/>
        </p:nvSpPr>
        <p:spPr>
          <a:xfrm flipV="1">
            <a:off x="467544" y="5085184"/>
            <a:ext cx="51217" cy="59511"/>
          </a:xfrm>
          <a:prstGeom prst="flowChartConnector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 smtClean="0"/>
              <a:t>   </a:t>
            </a:r>
            <a:endParaRPr lang="en-IN" dirty="0"/>
          </a:p>
        </p:txBody>
      </p:sp>
      <p:sp>
        <p:nvSpPr>
          <p:cNvPr id="4" name="Rectangle 3"/>
          <p:cNvSpPr/>
          <p:nvPr/>
        </p:nvSpPr>
        <p:spPr>
          <a:xfrm>
            <a:off x="366659" y="1828562"/>
            <a:ext cx="410362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I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1400" dirty="0">
                <a:latin typeface="Times New Roman" pitchFamily="18" charset="0"/>
                <a:cs typeface="Times New Roman" pitchFamily="18" charset="0"/>
              </a:rPr>
              <a:t>Clear, Streamlined objectives.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IN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1400" dirty="0">
                <a:latin typeface="Times New Roman" pitchFamily="18" charset="0"/>
                <a:cs typeface="Times New Roman" pitchFamily="18" charset="0"/>
              </a:rPr>
              <a:t>Adequate staffing, no outsourcing and </a:t>
            </a:r>
            <a:endParaRPr lang="en-IN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1400" dirty="0" smtClean="0">
                <a:latin typeface="Times New Roman" pitchFamily="18" charset="0"/>
                <a:cs typeface="Times New Roman" pitchFamily="18" charset="0"/>
              </a:rPr>
              <a:t>      domain </a:t>
            </a:r>
            <a:r>
              <a:rPr lang="en-IN" sz="1400" dirty="0">
                <a:latin typeface="Times New Roman" pitchFamily="18" charset="0"/>
                <a:cs typeface="Times New Roman" pitchFamily="18" charset="0"/>
              </a:rPr>
              <a:t>experts as advisors.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IN" sz="1400" dirty="0" smtClean="0">
                <a:latin typeface="Times New Roman" pitchFamily="18" charset="0"/>
                <a:cs typeface="Times New Roman" pitchFamily="18" charset="0"/>
              </a:rPr>
              <a:t>Dedicated</a:t>
            </a:r>
            <a:r>
              <a:rPr lang="en-IN" sz="1400" dirty="0">
                <a:latin typeface="Times New Roman" pitchFamily="18" charset="0"/>
                <a:cs typeface="Times New Roman" pitchFamily="18" charset="0"/>
              </a:rPr>
              <a:t>, honest upper management. Also establishing untapped target market.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IN" sz="1400" dirty="0" smtClean="0">
                <a:latin typeface="Times New Roman" pitchFamily="18" charset="0"/>
                <a:cs typeface="Times New Roman" pitchFamily="18" charset="0"/>
              </a:rPr>
              <a:t> diversifying in different sub domains.</a:t>
            </a:r>
            <a:endParaRPr lang="en-IN" sz="1400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IN" sz="1400" dirty="0" smtClean="0">
                <a:latin typeface="Times New Roman" pitchFamily="18" charset="0"/>
                <a:cs typeface="Times New Roman" pitchFamily="18" charset="0"/>
              </a:rPr>
              <a:t>One-stop </a:t>
            </a:r>
            <a:r>
              <a:rPr lang="en-IN" sz="1400" dirty="0">
                <a:latin typeface="Times New Roman" pitchFamily="18" charset="0"/>
                <a:cs typeface="Times New Roman" pitchFamily="18" charset="0"/>
              </a:rPr>
              <a:t>, familiar alternative to </a:t>
            </a:r>
            <a:r>
              <a:rPr lang="en-IN" sz="1400" dirty="0" smtClean="0">
                <a:latin typeface="Times New Roman" pitchFamily="18" charset="0"/>
                <a:cs typeface="Times New Roman" pitchFamily="18" charset="0"/>
              </a:rPr>
              <a:t>of funding.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IN" sz="1400" dirty="0" smtClean="0">
                <a:latin typeface="Times New Roman" pitchFamily="18" charset="0"/>
                <a:cs typeface="Times New Roman" pitchFamily="18" charset="0"/>
              </a:rPr>
              <a:t>We will reach our BEP within 1</a:t>
            </a:r>
            <a:r>
              <a:rPr lang="en-IN" sz="1400" baseline="30000" dirty="0" smtClean="0">
                <a:latin typeface="Times New Roman" pitchFamily="18" charset="0"/>
                <a:cs typeface="Times New Roman" pitchFamily="18" charset="0"/>
              </a:rPr>
              <a:t>st</a:t>
            </a:r>
            <a:r>
              <a:rPr lang="en-IN" sz="1400" dirty="0" smtClean="0">
                <a:latin typeface="Times New Roman" pitchFamily="18" charset="0"/>
                <a:cs typeface="Times New Roman" pitchFamily="18" charset="0"/>
              </a:rPr>
              <a:t> financial year</a:t>
            </a:r>
            <a:endParaRPr lang="en-IN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Snip Single Corner Rectangle 31"/>
          <p:cNvSpPr/>
          <p:nvPr/>
        </p:nvSpPr>
        <p:spPr>
          <a:xfrm flipH="1">
            <a:off x="4806327" y="1244390"/>
            <a:ext cx="4032448" cy="2649215"/>
          </a:xfrm>
          <a:prstGeom prst="snip1Rect">
            <a:avLst>
              <a:gd name="adj" fmla="val 50000"/>
            </a:avLst>
          </a:prstGeom>
          <a:solidFill>
            <a:schemeClr val="bg1">
              <a:alpha val="78000"/>
            </a:schemeClr>
          </a:solidFill>
          <a:ln w="762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6" name="Rectangle 5"/>
          <p:cNvSpPr/>
          <p:nvPr/>
        </p:nvSpPr>
        <p:spPr>
          <a:xfrm>
            <a:off x="5600054" y="1971417"/>
            <a:ext cx="323872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IN" sz="1400" dirty="0" smtClean="0">
                <a:latin typeface="Times New Roman" pitchFamily="18" charset="0"/>
                <a:cs typeface="Times New Roman" pitchFamily="18" charset="0"/>
              </a:rPr>
              <a:t>Lack </a:t>
            </a:r>
            <a:r>
              <a:rPr lang="en-IN" sz="1400" dirty="0">
                <a:latin typeface="Times New Roman" pitchFamily="18" charset="0"/>
                <a:cs typeface="Times New Roman" pitchFamily="18" charset="0"/>
              </a:rPr>
              <a:t>of initial public commitment towards a new company</a:t>
            </a:r>
            <a:r>
              <a:rPr lang="en-IN" sz="1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IN" sz="1400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IN" sz="1400" dirty="0" smtClean="0">
                <a:latin typeface="Times New Roman" pitchFamily="18" charset="0"/>
                <a:cs typeface="Times New Roman" pitchFamily="18" charset="0"/>
              </a:rPr>
              <a:t>NPA will occur</a:t>
            </a:r>
            <a:endParaRPr lang="en-IN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Snip Single Corner Rectangle 32"/>
          <p:cNvSpPr/>
          <p:nvPr/>
        </p:nvSpPr>
        <p:spPr>
          <a:xfrm flipV="1">
            <a:off x="367424" y="4293090"/>
            <a:ext cx="3964593" cy="2016229"/>
          </a:xfrm>
          <a:prstGeom prst="snip1Rect">
            <a:avLst>
              <a:gd name="adj" fmla="val 50000"/>
            </a:avLst>
          </a:prstGeom>
          <a:solidFill>
            <a:schemeClr val="bg1">
              <a:alpha val="78000"/>
            </a:schemeClr>
          </a:solidFill>
          <a:ln w="762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7" name="Rectangle 6"/>
          <p:cNvSpPr/>
          <p:nvPr/>
        </p:nvSpPr>
        <p:spPr>
          <a:xfrm>
            <a:off x="493562" y="4725144"/>
            <a:ext cx="3363595" cy="738664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IN" sz="1400" dirty="0">
                <a:latin typeface="Times New Roman" pitchFamily="18" charset="0"/>
                <a:cs typeface="Times New Roman" pitchFamily="18" charset="0"/>
              </a:rPr>
              <a:t>Receiving Government funding and increasing market size.</a:t>
            </a:r>
          </a:p>
          <a:p>
            <a:pPr marL="285750" indent="-285750">
              <a:buSzPct val="121000"/>
              <a:buFont typeface="Arial" pitchFamily="34" charset="0"/>
              <a:buChar char="•"/>
            </a:pPr>
            <a:r>
              <a:rPr lang="en-IN" sz="1400" dirty="0" smtClean="0">
                <a:latin typeface="Times New Roman" pitchFamily="18" charset="0"/>
                <a:cs typeface="Times New Roman" pitchFamily="18" charset="0"/>
              </a:rPr>
              <a:t>Increasing unemployment</a:t>
            </a:r>
            <a:endParaRPr lang="en-IN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Snip Single Corner Rectangle 33"/>
          <p:cNvSpPr/>
          <p:nvPr/>
        </p:nvSpPr>
        <p:spPr>
          <a:xfrm flipH="1" flipV="1">
            <a:off x="4806327" y="4293087"/>
            <a:ext cx="4032447" cy="2064589"/>
          </a:xfrm>
          <a:prstGeom prst="snip1Rect">
            <a:avLst>
              <a:gd name="adj" fmla="val 50000"/>
            </a:avLst>
          </a:prstGeom>
          <a:solidFill>
            <a:schemeClr val="bg1">
              <a:alpha val="78000"/>
            </a:schemeClr>
          </a:solidFill>
          <a:ln w="76200">
            <a:solidFill>
              <a:srgbClr val="5EBE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1" name="Rectangle 10"/>
          <p:cNvSpPr/>
          <p:nvPr/>
        </p:nvSpPr>
        <p:spPr>
          <a:xfrm>
            <a:off x="5600055" y="4653136"/>
            <a:ext cx="3292425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400" dirty="0">
                <a:latin typeface="Times New Roman" pitchFamily="18" charset="0"/>
                <a:cs typeface="Times New Roman" pitchFamily="18" charset="0"/>
              </a:rPr>
              <a:t>• Pre conceived notion of citizens in supposedly reliable Government Loan schemes. </a:t>
            </a:r>
          </a:p>
          <a:p>
            <a:r>
              <a:rPr lang="en-IN" sz="1400" dirty="0">
                <a:latin typeface="Times New Roman" pitchFamily="18" charset="0"/>
                <a:cs typeface="Times New Roman" pitchFamily="18" charset="0"/>
              </a:rPr>
              <a:t>• Highly competitive &amp; subsidized loan rate of MNC banks </a:t>
            </a:r>
            <a:r>
              <a:rPr lang="en-IN" sz="1400" dirty="0" smtClean="0">
                <a:latin typeface="Times New Roman" pitchFamily="18" charset="0"/>
                <a:cs typeface="Times New Roman" pitchFamily="18" charset="0"/>
              </a:rPr>
              <a:t>&amp; other </a:t>
            </a:r>
            <a:r>
              <a:rPr lang="en-IN" sz="1400" dirty="0">
                <a:latin typeface="Times New Roman" pitchFamily="18" charset="0"/>
                <a:cs typeface="Times New Roman" pitchFamily="18" charset="0"/>
              </a:rPr>
              <a:t>financial institutions. </a:t>
            </a:r>
          </a:p>
          <a:p>
            <a:r>
              <a:rPr lang="en-IN" sz="1400" dirty="0">
                <a:latin typeface="Times New Roman" pitchFamily="18" charset="0"/>
                <a:cs typeface="Times New Roman" pitchFamily="18" charset="0"/>
              </a:rPr>
              <a:t>• Red Tape of Licensing and bureaucracy</a:t>
            </a:r>
            <a:endParaRPr lang="en-IN" sz="1400" dirty="0"/>
          </a:p>
        </p:txBody>
      </p:sp>
      <p:sp>
        <p:nvSpPr>
          <p:cNvPr id="13" name="Rectangle 12"/>
          <p:cNvSpPr/>
          <p:nvPr/>
        </p:nvSpPr>
        <p:spPr>
          <a:xfrm>
            <a:off x="521886" y="1379940"/>
            <a:ext cx="14323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b="1" u="sng" dirty="0">
                <a:solidFill>
                  <a:srgbClr val="002060"/>
                </a:solidFill>
                <a:latin typeface="Arial Black" pitchFamily="34" charset="0"/>
                <a:cs typeface="Times New Roman" pitchFamily="18" charset="0"/>
              </a:rPr>
              <a:t>Strength:-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444208" y="1376988"/>
            <a:ext cx="16149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b="1" u="sng" dirty="0">
                <a:solidFill>
                  <a:srgbClr val="002060"/>
                </a:solidFill>
                <a:latin typeface="Arial Black" pitchFamily="34" charset="0"/>
                <a:cs typeface="Times New Roman" pitchFamily="18" charset="0"/>
              </a:rPr>
              <a:t>Weakness:-</a:t>
            </a:r>
          </a:p>
        </p:txBody>
      </p:sp>
      <p:sp>
        <p:nvSpPr>
          <p:cNvPr id="16" name="Rectangle 15"/>
          <p:cNvSpPr/>
          <p:nvPr/>
        </p:nvSpPr>
        <p:spPr>
          <a:xfrm>
            <a:off x="534872" y="4389168"/>
            <a:ext cx="18376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b="1" u="sng" dirty="0">
                <a:solidFill>
                  <a:srgbClr val="002060"/>
                </a:solidFill>
                <a:latin typeface="Arial Black" pitchFamily="34" charset="0"/>
                <a:cs typeface="Times New Roman" pitchFamily="18" charset="0"/>
              </a:rPr>
              <a:t>Opportunity:-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378133" y="4365104"/>
            <a:ext cx="13191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b="1" u="sng" dirty="0">
                <a:solidFill>
                  <a:srgbClr val="002060"/>
                </a:solidFill>
                <a:latin typeface="Arial Black" pitchFamily="34" charset="0"/>
                <a:cs typeface="Times New Roman" pitchFamily="18" charset="0"/>
              </a:rPr>
              <a:t>Threats:-</a:t>
            </a: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157" y="3445744"/>
            <a:ext cx="1226251" cy="1099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87461" flipH="1">
            <a:off x="3974592" y="3523234"/>
            <a:ext cx="964222" cy="1045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Slide Number Placeholder 6"/>
          <p:cNvSpPr txBox="1">
            <a:spLocks/>
          </p:cNvSpPr>
          <p:nvPr/>
        </p:nvSpPr>
        <p:spPr>
          <a:xfrm>
            <a:off x="107504" y="6356176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kumimoji="0" sz="1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D8C5354-DC6D-47CB-AC08-C7DC70CCA100}" type="slidenum">
              <a:rPr lang="en-US" smtClean="0"/>
              <a:pPr/>
              <a:t>13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2" name="Picture 4" descr="Abstract 3d grey background made from triangles Vector Image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66"/>
          <a:stretch/>
        </p:blipFill>
        <p:spPr bwMode="auto">
          <a:xfrm>
            <a:off x="-1" y="28755"/>
            <a:ext cx="9157856" cy="6829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0" name="Rectangle 79"/>
          <p:cNvSpPr/>
          <p:nvPr/>
        </p:nvSpPr>
        <p:spPr>
          <a:xfrm>
            <a:off x="4312791" y="1052737"/>
            <a:ext cx="4723705" cy="570664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51" name="TextBox 50"/>
          <p:cNvSpPr txBox="1"/>
          <p:nvPr/>
        </p:nvSpPr>
        <p:spPr>
          <a:xfrm>
            <a:off x="184030" y="1225204"/>
            <a:ext cx="4698243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Starting Capital = </a:t>
            </a:r>
            <a:r>
              <a:rPr lang="en-IN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Rs</a:t>
            </a:r>
            <a:r>
              <a:rPr lang="en-IN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 </a:t>
            </a:r>
            <a:r>
              <a:rPr lang="en-IN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1,80,00,000</a:t>
            </a:r>
            <a:endParaRPr lang="en-IN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IN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by 9 partners</a:t>
            </a:r>
            <a:endParaRPr lang="en-IN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2" name="Picture 5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51" t="19413" r="9395" b="57083"/>
          <a:stretch/>
        </p:blipFill>
        <p:spPr>
          <a:xfrm>
            <a:off x="0" y="-55837"/>
            <a:ext cx="9157855" cy="1224327"/>
          </a:xfrm>
          <a:prstGeom prst="rect">
            <a:avLst/>
          </a:prstGeom>
        </p:spPr>
      </p:pic>
      <p:sp>
        <p:nvSpPr>
          <p:cNvPr id="54" name="TextBox 53"/>
          <p:cNvSpPr txBox="1"/>
          <p:nvPr/>
        </p:nvSpPr>
        <p:spPr>
          <a:xfrm>
            <a:off x="30613" y="-31838"/>
            <a:ext cx="87833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600" b="1" dirty="0" smtClean="0">
                <a:solidFill>
                  <a:srgbClr val="001642"/>
                </a:solidFill>
                <a:latin typeface="Times New Roman" pitchFamily="18" charset="0"/>
                <a:cs typeface="Times New Roman" pitchFamily="18" charset="0"/>
              </a:rPr>
              <a:t>COST ANALYSIS</a:t>
            </a:r>
          </a:p>
          <a:p>
            <a:r>
              <a:rPr lang="en-IN" sz="3600" b="1" dirty="0" smtClean="0">
                <a:solidFill>
                  <a:srgbClr val="001642"/>
                </a:solidFill>
                <a:latin typeface="Times New Roman" pitchFamily="18" charset="0"/>
                <a:cs typeface="Times New Roman" pitchFamily="18" charset="0"/>
              </a:rPr>
              <a:t> FOR 1</a:t>
            </a:r>
            <a:r>
              <a:rPr lang="en-IN" sz="3600" b="1" baseline="30000" dirty="0" smtClean="0">
                <a:solidFill>
                  <a:srgbClr val="001642"/>
                </a:solidFill>
                <a:latin typeface="Times New Roman" pitchFamily="18" charset="0"/>
                <a:cs typeface="Times New Roman" pitchFamily="18" charset="0"/>
              </a:rPr>
              <a:t>ST</a:t>
            </a:r>
            <a:r>
              <a:rPr lang="en-IN" sz="3600" b="1" dirty="0" smtClean="0">
                <a:solidFill>
                  <a:srgbClr val="001642"/>
                </a:solidFill>
                <a:latin typeface="Times New Roman" pitchFamily="18" charset="0"/>
                <a:cs typeface="Times New Roman" pitchFamily="18" charset="0"/>
              </a:rPr>
              <a:t> FINANCIAL YEAR</a:t>
            </a:r>
            <a:endParaRPr lang="en-IN" sz="3600" b="1" dirty="0">
              <a:solidFill>
                <a:srgbClr val="00164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5" name="Minus 54"/>
          <p:cNvSpPr/>
          <p:nvPr/>
        </p:nvSpPr>
        <p:spPr>
          <a:xfrm>
            <a:off x="-684584" y="404664"/>
            <a:ext cx="5400600" cy="282993"/>
          </a:xfrm>
          <a:prstGeom prst="mathMinus">
            <a:avLst/>
          </a:prstGeom>
          <a:solidFill>
            <a:srgbClr val="001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56" name="Minus 55"/>
          <p:cNvSpPr/>
          <p:nvPr/>
        </p:nvSpPr>
        <p:spPr>
          <a:xfrm>
            <a:off x="-684584" y="944045"/>
            <a:ext cx="7920880" cy="252707"/>
          </a:xfrm>
          <a:prstGeom prst="mathMin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6" name="Rounded Rectangle 15"/>
          <p:cNvSpPr/>
          <p:nvPr/>
        </p:nvSpPr>
        <p:spPr>
          <a:xfrm>
            <a:off x="251520" y="2276872"/>
            <a:ext cx="1309524" cy="9144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320</a:t>
            </a:r>
          </a:p>
          <a:p>
            <a:pPr algn="ctr"/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customers</a:t>
            </a:r>
            <a:endParaRPr lang="en-IN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2066133" y="1902312"/>
            <a:ext cx="1965808" cy="734600"/>
          </a:xfrm>
          <a:prstGeom prst="roundRect">
            <a:avLst/>
          </a:prstGeom>
          <a:solidFill>
            <a:srgbClr val="5EBEE4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220</a:t>
            </a:r>
          </a:p>
          <a:p>
            <a:pPr algn="ctr"/>
            <a:r>
              <a:rPr lang="en-IN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borrowers</a:t>
            </a:r>
            <a:endParaRPr lang="en-IN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" name="Rounded Rectangle 61"/>
          <p:cNvSpPr/>
          <p:nvPr/>
        </p:nvSpPr>
        <p:spPr>
          <a:xfrm>
            <a:off x="2066132" y="2799913"/>
            <a:ext cx="1965808" cy="1061135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100</a:t>
            </a:r>
          </a:p>
          <a:p>
            <a:pPr algn="ctr"/>
            <a:r>
              <a:rPr lang="en-IN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Depositors</a:t>
            </a:r>
          </a:p>
          <a:p>
            <a:pPr algn="ctr"/>
            <a:r>
              <a:rPr lang="en-IN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(Raised fund of </a:t>
            </a:r>
            <a:r>
              <a:rPr lang="en-IN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Rs</a:t>
            </a:r>
            <a:r>
              <a:rPr lang="en-IN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3,00,00,000)</a:t>
            </a:r>
            <a:endParaRPr lang="en-IN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9" name="Straight Connector 18"/>
          <p:cNvCxnSpPr>
            <a:endCxn id="17" idx="1"/>
          </p:cNvCxnSpPr>
          <p:nvPr/>
        </p:nvCxnSpPr>
        <p:spPr>
          <a:xfrm flipV="1">
            <a:off x="1547664" y="2269612"/>
            <a:ext cx="518469" cy="162128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>
            <a:off x="1561044" y="2996952"/>
            <a:ext cx="505089" cy="446425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60" name="Rectangle 2059"/>
          <p:cNvSpPr/>
          <p:nvPr/>
        </p:nvSpPr>
        <p:spPr>
          <a:xfrm>
            <a:off x="100323" y="4146483"/>
            <a:ext cx="3931617" cy="2594885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052" name="TextBox 2051"/>
          <p:cNvSpPr txBox="1"/>
          <p:nvPr/>
        </p:nvSpPr>
        <p:spPr>
          <a:xfrm>
            <a:off x="100323" y="4146483"/>
            <a:ext cx="3931617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q"/>
            </a:pPr>
            <a:r>
              <a:rPr lang="en-IN" sz="2000" b="1" u="sng" dirty="0" smtClean="0">
                <a:latin typeface="Times New Roman" pitchFamily="18" charset="0"/>
                <a:cs typeface="Times New Roman" pitchFamily="18" charset="0"/>
              </a:rPr>
              <a:t>Consultancy revenue : </a:t>
            </a:r>
          </a:p>
          <a:p>
            <a:pPr>
              <a:lnSpc>
                <a:spcPct val="150000"/>
              </a:lnSpc>
            </a:pPr>
            <a:r>
              <a:rPr lang="en-IN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Rs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. (5000 * 240) =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Rs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. 12,00,000</a:t>
            </a:r>
            <a:endParaRPr lang="en-IN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3" name="TextBox 2052"/>
          <p:cNvSpPr txBox="1"/>
          <p:nvPr/>
        </p:nvSpPr>
        <p:spPr>
          <a:xfrm>
            <a:off x="128432" y="5115979"/>
            <a:ext cx="367074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q"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IN" b="1" u="sng" dirty="0" smtClean="0">
                <a:latin typeface="Times New Roman" pitchFamily="18" charset="0"/>
                <a:cs typeface="Times New Roman" pitchFamily="18" charset="0"/>
              </a:rPr>
              <a:t>Funds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                    </a:t>
            </a:r>
            <a:r>
              <a:rPr lang="en-IN" b="1" u="sng" dirty="0" smtClean="0">
                <a:latin typeface="Times New Roman" pitchFamily="18" charset="0"/>
                <a:cs typeface="Times New Roman" pitchFamily="18" charset="0"/>
              </a:rPr>
              <a:t>Rupees</a:t>
            </a:r>
          </a:p>
          <a:p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Lendable funds  </a:t>
            </a:r>
            <a:r>
              <a:rPr lang="en-I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1,80,00,000</a:t>
            </a:r>
            <a:endParaRPr lang="en-IN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                                     3,00,00,000</a:t>
            </a:r>
          </a:p>
          <a:p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                                 </a:t>
            </a:r>
            <a:r>
              <a:rPr lang="en-IN" u="sng" dirty="0" smtClean="0">
                <a:latin typeface="Times New Roman" pitchFamily="18" charset="0"/>
                <a:cs typeface="Times New Roman" pitchFamily="18" charset="0"/>
              </a:rPr>
              <a:t>+     12,00,000</a:t>
            </a:r>
          </a:p>
          <a:p>
            <a:r>
              <a:rPr lang="en-I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                               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Rs.4,92,00,000</a:t>
            </a:r>
            <a:endParaRPr lang="en-IN" u="sng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                         </a:t>
            </a:r>
            <a:endParaRPr lang="en-IN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66" name="TextBox 2065"/>
          <p:cNvSpPr txBox="1"/>
          <p:nvPr/>
        </p:nvSpPr>
        <p:spPr>
          <a:xfrm>
            <a:off x="4489692" y="1434262"/>
            <a:ext cx="7851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600" b="1" dirty="0" smtClean="0">
                <a:latin typeface="Times New Roman" pitchFamily="18" charset="0"/>
                <a:cs typeface="Times New Roman" pitchFamily="18" charset="0"/>
              </a:rPr>
              <a:t>Dept.</a:t>
            </a:r>
            <a:endParaRPr lang="en-IN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67" name="TextBox 2066"/>
          <p:cNvSpPr txBox="1"/>
          <p:nvPr/>
        </p:nvSpPr>
        <p:spPr>
          <a:xfrm>
            <a:off x="5364088" y="1412776"/>
            <a:ext cx="10801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600" b="1" dirty="0" smtClean="0">
                <a:latin typeface="Times New Roman" pitchFamily="18" charset="0"/>
                <a:cs typeface="Times New Roman" pitchFamily="18" charset="0"/>
              </a:rPr>
              <a:t>Total members </a:t>
            </a:r>
            <a:endParaRPr lang="en-IN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68" name="TextBox 2067"/>
          <p:cNvSpPr txBox="1"/>
          <p:nvPr/>
        </p:nvSpPr>
        <p:spPr>
          <a:xfrm>
            <a:off x="6300192" y="1414517"/>
            <a:ext cx="1296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600" b="1" dirty="0" smtClean="0">
                <a:latin typeface="Times New Roman" pitchFamily="18" charset="0"/>
                <a:cs typeface="Times New Roman" pitchFamily="18" charset="0"/>
              </a:rPr>
              <a:t>Partners  involved </a:t>
            </a:r>
          </a:p>
        </p:txBody>
      </p:sp>
      <p:sp>
        <p:nvSpPr>
          <p:cNvPr id="2069" name="TextBox 2068"/>
          <p:cNvSpPr txBox="1"/>
          <p:nvPr/>
        </p:nvSpPr>
        <p:spPr>
          <a:xfrm>
            <a:off x="7237958" y="1412776"/>
            <a:ext cx="13664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600" b="1" dirty="0" smtClean="0">
                <a:latin typeface="Times New Roman" pitchFamily="18" charset="0"/>
                <a:cs typeface="Times New Roman" pitchFamily="18" charset="0"/>
              </a:rPr>
              <a:t>Salary per head</a:t>
            </a:r>
            <a:endParaRPr lang="en-IN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70" name="TextBox 2069"/>
          <p:cNvSpPr txBox="1"/>
          <p:nvPr/>
        </p:nvSpPr>
        <p:spPr>
          <a:xfrm>
            <a:off x="8244408" y="1412776"/>
            <a:ext cx="10801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600" b="1" dirty="0" smtClean="0">
                <a:latin typeface="Times New Roman" pitchFamily="18" charset="0"/>
                <a:cs typeface="Times New Roman" pitchFamily="18" charset="0"/>
              </a:rPr>
              <a:t>Total</a:t>
            </a:r>
          </a:p>
          <a:p>
            <a:r>
              <a:rPr lang="en-IN" sz="1600" b="1" dirty="0" smtClean="0">
                <a:latin typeface="Times New Roman" pitchFamily="18" charset="0"/>
                <a:cs typeface="Times New Roman" pitchFamily="18" charset="0"/>
              </a:rPr>
              <a:t> salary</a:t>
            </a:r>
            <a:endParaRPr lang="en-IN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71" name="TextBox 2070"/>
          <p:cNvSpPr txBox="1"/>
          <p:nvPr/>
        </p:nvSpPr>
        <p:spPr>
          <a:xfrm>
            <a:off x="4393134" y="1988840"/>
            <a:ext cx="4750866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Managing          1               1             -                       -</a:t>
            </a:r>
          </a:p>
          <a:p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Director </a:t>
            </a:r>
          </a:p>
          <a:p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Operational       2               1            15,000     1,80,000</a:t>
            </a:r>
          </a:p>
          <a:p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Department</a:t>
            </a:r>
          </a:p>
          <a:p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Marketing &amp;       3              2            12,000     1,44,000</a:t>
            </a:r>
          </a:p>
          <a:p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 Technology</a:t>
            </a:r>
          </a:p>
          <a:p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Department</a:t>
            </a:r>
          </a:p>
          <a:p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Legal                 2                 1           12,000     1,44,000 </a:t>
            </a:r>
          </a:p>
          <a:p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Advisor</a:t>
            </a:r>
          </a:p>
          <a:p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Process              5                 3           12,000    2,88,000</a:t>
            </a:r>
          </a:p>
          <a:p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Department</a:t>
            </a:r>
          </a:p>
          <a:p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Finance             3                  1           15,000    3,60,000</a:t>
            </a:r>
          </a:p>
          <a:p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Department</a:t>
            </a:r>
          </a:p>
          <a:p>
            <a:r>
              <a:rPr lang="en-I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</a:t>
            </a:r>
            <a:r>
              <a:rPr lang="en-IN" sz="1600" dirty="0" err="1" smtClean="0">
                <a:latin typeface="Times New Roman" pitchFamily="18" charset="0"/>
                <a:cs typeface="Times New Roman" pitchFamily="18" charset="0"/>
              </a:rPr>
              <a:t>Rs</a:t>
            </a: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. 11,16,000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073" name="Straight Connector 2072"/>
          <p:cNvCxnSpPr/>
          <p:nvPr/>
        </p:nvCxnSpPr>
        <p:spPr>
          <a:xfrm>
            <a:off x="4393134" y="6381328"/>
            <a:ext cx="4499346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76" name="TextBox 2075"/>
          <p:cNvSpPr txBox="1"/>
          <p:nvPr/>
        </p:nvSpPr>
        <p:spPr>
          <a:xfrm>
            <a:off x="4283968" y="1124744"/>
            <a:ext cx="2659031" cy="378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q"/>
            </a:pPr>
            <a:r>
              <a:rPr lang="en-IN" b="1" u="sng" dirty="0" smtClean="0">
                <a:latin typeface="Times New Roman" pitchFamily="18" charset="0"/>
                <a:cs typeface="Times New Roman" pitchFamily="18" charset="0"/>
              </a:rPr>
              <a:t>Salary Break Ups</a:t>
            </a:r>
            <a:endParaRPr lang="en-IN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Minus 25"/>
          <p:cNvSpPr/>
          <p:nvPr/>
        </p:nvSpPr>
        <p:spPr>
          <a:xfrm>
            <a:off x="331912" y="476672"/>
            <a:ext cx="4456112" cy="252707"/>
          </a:xfrm>
          <a:prstGeom prst="mathMin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7" name="Slide Number Placeholder 6"/>
          <p:cNvSpPr txBox="1">
            <a:spLocks/>
          </p:cNvSpPr>
          <p:nvPr/>
        </p:nvSpPr>
        <p:spPr>
          <a:xfrm>
            <a:off x="179512" y="6165304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kumimoji="0" sz="1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D8C5354-DC6D-47CB-AC08-C7DC70CCA100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4755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8" name="Rectangle 7"/>
          <p:cNvSpPr/>
          <p:nvPr/>
        </p:nvSpPr>
        <p:spPr>
          <a:xfrm>
            <a:off x="-19364" y="20436"/>
            <a:ext cx="9163364" cy="68375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pic>
        <p:nvPicPr>
          <p:cNvPr id="2062" name="Picture 4" descr="Abstract 3d grey background made from triangles Vector Imag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66"/>
          <a:stretch/>
        </p:blipFill>
        <p:spPr bwMode="auto">
          <a:xfrm>
            <a:off x="-1" y="1344264"/>
            <a:ext cx="9157856" cy="5513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61" name="Rectangle 2060"/>
          <p:cNvSpPr/>
          <p:nvPr/>
        </p:nvSpPr>
        <p:spPr>
          <a:xfrm>
            <a:off x="179511" y="1628800"/>
            <a:ext cx="4032449" cy="4591962"/>
          </a:xfrm>
          <a:prstGeom prst="rect">
            <a:avLst/>
          </a:prstGeom>
          <a:solidFill>
            <a:schemeClr val="bg1"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57" name="Rectangle 56"/>
          <p:cNvSpPr/>
          <p:nvPr/>
        </p:nvSpPr>
        <p:spPr>
          <a:xfrm>
            <a:off x="4788024" y="1628800"/>
            <a:ext cx="4128324" cy="4474149"/>
          </a:xfrm>
          <a:prstGeom prst="rect">
            <a:avLst/>
          </a:prstGeom>
          <a:solidFill>
            <a:schemeClr val="bg1"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51" t="19413" r="9395" b="57083"/>
          <a:stretch/>
        </p:blipFill>
        <p:spPr>
          <a:xfrm>
            <a:off x="0" y="-13218"/>
            <a:ext cx="9157855" cy="135748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6341" y="69778"/>
            <a:ext cx="48245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600" b="1" dirty="0" smtClean="0">
                <a:solidFill>
                  <a:srgbClr val="001642"/>
                </a:solidFill>
                <a:latin typeface="Times New Roman" pitchFamily="18" charset="0"/>
                <a:cs typeface="Times New Roman" pitchFamily="18" charset="0"/>
              </a:rPr>
              <a:t>COST </a:t>
            </a:r>
          </a:p>
          <a:p>
            <a:r>
              <a:rPr lang="en-IN" sz="3600" b="1" dirty="0" smtClean="0">
                <a:solidFill>
                  <a:srgbClr val="001642"/>
                </a:solidFill>
                <a:latin typeface="Arial" pitchFamily="34" charset="0"/>
                <a:cs typeface="Arial" pitchFamily="34" charset="0"/>
              </a:rPr>
              <a:t>          </a:t>
            </a:r>
            <a:r>
              <a:rPr lang="en-IN" sz="3600" b="1" dirty="0" smtClean="0">
                <a:solidFill>
                  <a:srgbClr val="001642"/>
                </a:solidFill>
                <a:latin typeface="Times New Roman" pitchFamily="18" charset="0"/>
                <a:cs typeface="Times New Roman" pitchFamily="18" charset="0"/>
              </a:rPr>
              <a:t>COMPONENTS</a:t>
            </a:r>
            <a:endParaRPr lang="en-IN" sz="3600" b="1" dirty="0">
              <a:solidFill>
                <a:srgbClr val="00164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78536" y="1628800"/>
            <a:ext cx="19092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2000" b="1" u="sng" dirty="0" smtClean="0">
                <a:solidFill>
                  <a:srgbClr val="001642"/>
                </a:solidFill>
                <a:latin typeface="Times New Roman" pitchFamily="18" charset="0"/>
                <a:cs typeface="Times New Roman" pitchFamily="18" charset="0"/>
              </a:rPr>
              <a:t>Fixed costs :-</a:t>
            </a:r>
          </a:p>
          <a:p>
            <a:endParaRPr lang="en-IN" sz="1600" dirty="0"/>
          </a:p>
        </p:txBody>
      </p:sp>
      <p:sp>
        <p:nvSpPr>
          <p:cNvPr id="11" name="TextBox 10"/>
          <p:cNvSpPr txBox="1"/>
          <p:nvPr/>
        </p:nvSpPr>
        <p:spPr>
          <a:xfrm>
            <a:off x="4644008" y="4941168"/>
            <a:ext cx="42156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1600" b="1" dirty="0" smtClean="0">
                <a:latin typeface="Times New Roman" pitchFamily="18" charset="0"/>
                <a:cs typeface="Times New Roman" pitchFamily="18" charset="0"/>
              </a:rPr>
              <a:t>   Total variable costs                        </a:t>
            </a: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    9,46,000 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179512" y="2996952"/>
            <a:ext cx="389811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79512" y="2669431"/>
            <a:ext cx="410279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600" b="1" dirty="0" smtClean="0">
                <a:latin typeface="Times New Roman" pitchFamily="18" charset="0"/>
                <a:cs typeface="Times New Roman" pitchFamily="18" charset="0"/>
              </a:rPr>
              <a:t>Salaries </a:t>
            </a: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                                              11,16,000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endParaRPr lang="en-IN" dirty="0"/>
          </a:p>
        </p:txBody>
      </p:sp>
      <p:cxnSp>
        <p:nvCxnSpPr>
          <p:cNvPr id="22" name="Straight Connector 21"/>
          <p:cNvCxnSpPr/>
          <p:nvPr/>
        </p:nvCxnSpPr>
        <p:spPr>
          <a:xfrm>
            <a:off x="179512" y="3438653"/>
            <a:ext cx="389811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179512" y="4302749"/>
            <a:ext cx="389811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179512" y="3870701"/>
            <a:ext cx="389811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179512" y="3039124"/>
            <a:ext cx="410279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600" b="1" dirty="0">
                <a:latin typeface="Times New Roman" pitchFamily="18" charset="0"/>
                <a:cs typeface="Times New Roman" pitchFamily="18" charset="0"/>
              </a:rPr>
              <a:t>Insurance</a:t>
            </a:r>
            <a:r>
              <a:rPr lang="en-I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                          6,000 </a:t>
            </a:r>
            <a:r>
              <a:rPr lang="en-IN" sz="1600" dirty="0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en-IN" sz="1600" dirty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72,000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endParaRPr lang="en-IN" dirty="0"/>
          </a:p>
        </p:txBody>
      </p:sp>
      <p:sp>
        <p:nvSpPr>
          <p:cNvPr id="26" name="Rounded Rectangle 25"/>
          <p:cNvSpPr/>
          <p:nvPr/>
        </p:nvSpPr>
        <p:spPr>
          <a:xfrm>
            <a:off x="179512" y="2214517"/>
            <a:ext cx="1958966" cy="360040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 smtClean="0"/>
              <a:t>Particulars</a:t>
            </a:r>
            <a:endParaRPr lang="en-IN" dirty="0"/>
          </a:p>
        </p:txBody>
      </p:sp>
      <p:sp>
        <p:nvSpPr>
          <p:cNvPr id="28" name="Rounded Rectangle 27"/>
          <p:cNvSpPr/>
          <p:nvPr/>
        </p:nvSpPr>
        <p:spPr>
          <a:xfrm>
            <a:off x="2128568" y="2214517"/>
            <a:ext cx="2083391" cy="36004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 smtClean="0"/>
              <a:t>Amount</a:t>
            </a:r>
            <a:endParaRPr lang="en-IN" dirty="0"/>
          </a:p>
        </p:txBody>
      </p:sp>
      <p:sp>
        <p:nvSpPr>
          <p:cNvPr id="27" name="TextBox 26"/>
          <p:cNvSpPr txBox="1"/>
          <p:nvPr/>
        </p:nvSpPr>
        <p:spPr>
          <a:xfrm>
            <a:off x="179512" y="3460719"/>
            <a:ext cx="438280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600" b="1" dirty="0">
                <a:latin typeface="Times New Roman" pitchFamily="18" charset="0"/>
                <a:cs typeface="Times New Roman" pitchFamily="18" charset="0"/>
              </a:rPr>
              <a:t>Promotion</a:t>
            </a:r>
            <a:r>
              <a:rPr lang="en-IN" sz="16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                        5,000 </a:t>
            </a:r>
            <a:r>
              <a:rPr lang="en-IN" sz="1600" dirty="0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en-IN" sz="1600" dirty="0">
                <a:latin typeface="Times New Roman" pitchFamily="18" charset="0"/>
                <a:cs typeface="Times New Roman" pitchFamily="18" charset="0"/>
              </a:rPr>
              <a:t>= 6</a:t>
            </a: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0,000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endParaRPr lang="en-IN" sz="1400" dirty="0"/>
          </a:p>
        </p:txBody>
      </p:sp>
      <p:cxnSp>
        <p:nvCxnSpPr>
          <p:cNvPr id="30" name="Straight Connector 29"/>
          <p:cNvCxnSpPr/>
          <p:nvPr/>
        </p:nvCxnSpPr>
        <p:spPr>
          <a:xfrm>
            <a:off x="179512" y="4752309"/>
            <a:ext cx="389811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4820803" y="3861048"/>
            <a:ext cx="389811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4820803" y="2996952"/>
            <a:ext cx="389811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4820803" y="4293096"/>
            <a:ext cx="389811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4820803" y="3429000"/>
            <a:ext cx="389811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251520" y="5805264"/>
            <a:ext cx="3898116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179511" y="3924345"/>
            <a:ext cx="41027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600" b="1" dirty="0">
                <a:latin typeface="Times New Roman" pitchFamily="18" charset="0"/>
                <a:cs typeface="Times New Roman" pitchFamily="18" charset="0"/>
              </a:rPr>
              <a:t>Rent </a:t>
            </a:r>
            <a:r>
              <a:rPr lang="en-IN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                             15,000 </a:t>
            </a:r>
            <a:r>
              <a:rPr lang="en-IN" sz="1600" dirty="0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12 = 1,80,000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endParaRPr lang="en-IN" sz="1600" dirty="0"/>
          </a:p>
        </p:txBody>
      </p:sp>
      <p:sp>
        <p:nvSpPr>
          <p:cNvPr id="2048" name="TextBox 2047"/>
          <p:cNvSpPr txBox="1"/>
          <p:nvPr/>
        </p:nvSpPr>
        <p:spPr>
          <a:xfrm>
            <a:off x="76341" y="4379358"/>
            <a:ext cx="42059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600" b="1" dirty="0" smtClean="0">
                <a:latin typeface="Times New Roman" pitchFamily="18" charset="0"/>
                <a:cs typeface="Times New Roman" pitchFamily="18" charset="0"/>
              </a:rPr>
              <a:t>  Depreciation </a:t>
            </a: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                  1,000 * 12 </a:t>
            </a:r>
            <a:r>
              <a:rPr lang="en-IN" sz="1600" dirty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   12,000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endParaRPr lang="en-IN" sz="1600" dirty="0"/>
          </a:p>
        </p:txBody>
      </p:sp>
      <p:sp>
        <p:nvSpPr>
          <p:cNvPr id="2049" name="TextBox 2048"/>
          <p:cNvSpPr txBox="1"/>
          <p:nvPr/>
        </p:nvSpPr>
        <p:spPr>
          <a:xfrm>
            <a:off x="78003" y="5389765"/>
            <a:ext cx="42059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600" b="1" dirty="0" smtClean="0">
                <a:latin typeface="Times New Roman" pitchFamily="18" charset="0"/>
                <a:cs typeface="Times New Roman" pitchFamily="18" charset="0"/>
              </a:rPr>
              <a:t>  Legal expense                                      </a:t>
            </a: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    50,000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16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IN" sz="1600" dirty="0" smtClean="0"/>
              <a:t> </a:t>
            </a:r>
            <a:r>
              <a:rPr lang="en-IN" sz="1600" b="1" dirty="0">
                <a:latin typeface="Times New Roman" pitchFamily="18" charset="0"/>
                <a:cs typeface="Times New Roman" pitchFamily="18" charset="0"/>
              </a:rPr>
              <a:t>Total Fixed costs  </a:t>
            </a:r>
            <a:r>
              <a:rPr lang="en-IN" sz="1600" b="1" dirty="0" smtClean="0">
                <a:latin typeface="Times New Roman" pitchFamily="18" charset="0"/>
                <a:cs typeface="Times New Roman" pitchFamily="18" charset="0"/>
              </a:rPr>
              <a:t>                               </a:t>
            </a: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34,40,000 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3" name="Straight Connector 42"/>
          <p:cNvCxnSpPr/>
          <p:nvPr/>
        </p:nvCxnSpPr>
        <p:spPr>
          <a:xfrm>
            <a:off x="4835576" y="4725144"/>
            <a:ext cx="389811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4860032" y="5157192"/>
            <a:ext cx="3898114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54" name="TextBox 2053"/>
          <p:cNvSpPr txBox="1"/>
          <p:nvPr/>
        </p:nvSpPr>
        <p:spPr>
          <a:xfrm>
            <a:off x="4860032" y="2628201"/>
            <a:ext cx="4061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600" b="1" dirty="0" smtClean="0">
                <a:latin typeface="Times New Roman" pitchFamily="18" charset="0"/>
                <a:cs typeface="Times New Roman" pitchFamily="18" charset="0"/>
              </a:rPr>
              <a:t>Electricity    </a:t>
            </a: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                                         96,000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1600" dirty="0" smtClean="0"/>
              <a:t> </a:t>
            </a:r>
            <a:endParaRPr lang="en-IN" sz="1600" dirty="0"/>
          </a:p>
        </p:txBody>
      </p:sp>
      <p:sp>
        <p:nvSpPr>
          <p:cNvPr id="2055" name="TextBox 2054"/>
          <p:cNvSpPr txBox="1"/>
          <p:nvPr/>
        </p:nvSpPr>
        <p:spPr>
          <a:xfrm>
            <a:off x="4716016" y="3006605"/>
            <a:ext cx="42484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600" b="1" dirty="0" smtClean="0">
                <a:latin typeface="Times New Roman" pitchFamily="18" charset="0"/>
                <a:cs typeface="Times New Roman" pitchFamily="18" charset="0"/>
              </a:rPr>
              <a:t>  Technology </a:t>
            </a:r>
            <a:r>
              <a:rPr lang="en-IN" sz="1600" b="1" dirty="0">
                <a:latin typeface="Times New Roman" pitchFamily="18" charset="0"/>
                <a:cs typeface="Times New Roman" pitchFamily="18" charset="0"/>
              </a:rPr>
              <a:t>related expenses </a:t>
            </a:r>
            <a:r>
              <a:rPr lang="en-IN" sz="1600" b="1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70,000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1600" dirty="0" smtClean="0"/>
              <a:t>  </a:t>
            </a:r>
            <a:endParaRPr lang="en-IN" sz="1600" dirty="0"/>
          </a:p>
        </p:txBody>
      </p:sp>
      <p:sp>
        <p:nvSpPr>
          <p:cNvPr id="2056" name="TextBox 2055"/>
          <p:cNvSpPr txBox="1"/>
          <p:nvPr/>
        </p:nvSpPr>
        <p:spPr>
          <a:xfrm>
            <a:off x="4788024" y="3501008"/>
            <a:ext cx="41044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600" b="1" dirty="0">
                <a:latin typeface="Times New Roman" pitchFamily="18" charset="0"/>
                <a:cs typeface="Times New Roman" pitchFamily="18" charset="0"/>
              </a:rPr>
              <a:t>Sales commission </a:t>
            </a:r>
            <a:r>
              <a:rPr lang="en-IN" sz="1600" b="1" dirty="0" smtClean="0">
                <a:latin typeface="Times New Roman" pitchFamily="18" charset="0"/>
                <a:cs typeface="Times New Roman" pitchFamily="18" charset="0"/>
              </a:rPr>
              <a:t>                              </a:t>
            </a: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1,00,000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IN" sz="1600" dirty="0" smtClean="0"/>
              <a:t> </a:t>
            </a:r>
            <a:endParaRPr lang="en-IN" sz="1600" dirty="0"/>
          </a:p>
        </p:txBody>
      </p:sp>
      <p:sp>
        <p:nvSpPr>
          <p:cNvPr id="48" name="Rounded Rectangle 47"/>
          <p:cNvSpPr/>
          <p:nvPr/>
        </p:nvSpPr>
        <p:spPr>
          <a:xfrm>
            <a:off x="4802868" y="2214517"/>
            <a:ext cx="2793468" cy="360040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 smtClean="0"/>
              <a:t>Particulars</a:t>
            </a:r>
            <a:endParaRPr lang="en-IN" dirty="0"/>
          </a:p>
        </p:txBody>
      </p:sp>
      <p:sp>
        <p:nvSpPr>
          <p:cNvPr id="49" name="Rounded Rectangle 48"/>
          <p:cNvSpPr/>
          <p:nvPr/>
        </p:nvSpPr>
        <p:spPr>
          <a:xfrm>
            <a:off x="7596336" y="2214517"/>
            <a:ext cx="1285623" cy="360040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 smtClean="0"/>
              <a:t>Amount</a:t>
            </a:r>
            <a:endParaRPr lang="en-IN" dirty="0"/>
          </a:p>
        </p:txBody>
      </p:sp>
      <p:sp>
        <p:nvSpPr>
          <p:cNvPr id="2057" name="TextBox 2056"/>
          <p:cNvSpPr txBox="1"/>
          <p:nvPr/>
        </p:nvSpPr>
        <p:spPr>
          <a:xfrm>
            <a:off x="4788024" y="3943706"/>
            <a:ext cx="41436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600" b="1" dirty="0">
                <a:latin typeface="Times New Roman" pitchFamily="18" charset="0"/>
                <a:cs typeface="Times New Roman" pitchFamily="18" charset="0"/>
              </a:rPr>
              <a:t>Domain expertise training </a:t>
            </a:r>
            <a:r>
              <a:rPr lang="en-IN" sz="1600" b="1" dirty="0" smtClean="0">
                <a:latin typeface="Times New Roman" pitchFamily="18" charset="0"/>
                <a:cs typeface="Times New Roman" pitchFamily="18" charset="0"/>
              </a:rPr>
              <a:t>costs       </a:t>
            </a: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1,20,000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endParaRPr lang="en-IN" sz="1600" dirty="0"/>
          </a:p>
        </p:txBody>
      </p:sp>
      <p:sp>
        <p:nvSpPr>
          <p:cNvPr id="2058" name="TextBox 2057"/>
          <p:cNvSpPr txBox="1"/>
          <p:nvPr/>
        </p:nvSpPr>
        <p:spPr>
          <a:xfrm>
            <a:off x="4820803" y="4356393"/>
            <a:ext cx="46068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600" b="1" dirty="0" smtClean="0">
                <a:latin typeface="Times New Roman" pitchFamily="18" charset="0"/>
                <a:cs typeface="Times New Roman" pitchFamily="18" charset="0"/>
              </a:rPr>
              <a:t>Miscellaneous expenses                       </a:t>
            </a: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60,000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endParaRPr lang="en-IN" sz="1600" dirty="0"/>
          </a:p>
        </p:txBody>
      </p:sp>
      <p:sp>
        <p:nvSpPr>
          <p:cNvPr id="2059" name="TextBox 2058"/>
          <p:cNvSpPr txBox="1"/>
          <p:nvPr/>
        </p:nvSpPr>
        <p:spPr>
          <a:xfrm>
            <a:off x="4788024" y="4788441"/>
            <a:ext cx="44593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600" b="1" dirty="0" smtClean="0">
                <a:latin typeface="Times New Roman" pitchFamily="18" charset="0"/>
                <a:cs typeface="Times New Roman" pitchFamily="18" charset="0"/>
              </a:rPr>
              <a:t>Provision for doubtful debts             </a:t>
            </a: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5,</a:t>
            </a:r>
            <a:r>
              <a:rPr lang="en-IN" sz="1600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0,000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  <a:p>
            <a:endParaRPr lang="en-IN" sz="1600" dirty="0"/>
          </a:p>
        </p:txBody>
      </p:sp>
      <p:sp>
        <p:nvSpPr>
          <p:cNvPr id="53" name="TextBox 52"/>
          <p:cNvSpPr txBox="1"/>
          <p:nvPr/>
        </p:nvSpPr>
        <p:spPr>
          <a:xfrm>
            <a:off x="6012160" y="1661982"/>
            <a:ext cx="20983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000" b="1" u="sng" dirty="0" smtClean="0">
                <a:solidFill>
                  <a:srgbClr val="001642"/>
                </a:solidFill>
                <a:latin typeface="Times New Roman" pitchFamily="18" charset="0"/>
                <a:cs typeface="Times New Roman" pitchFamily="18" charset="0"/>
              </a:rPr>
              <a:t>Variable costs :-</a:t>
            </a:r>
          </a:p>
          <a:p>
            <a:r>
              <a:rPr lang="en-IN" sz="1600" dirty="0" smtClean="0"/>
              <a:t>            </a:t>
            </a:r>
            <a:endParaRPr lang="en-IN" sz="1600" dirty="0"/>
          </a:p>
        </p:txBody>
      </p:sp>
      <p:sp>
        <p:nvSpPr>
          <p:cNvPr id="2063" name="Minus 2062"/>
          <p:cNvSpPr/>
          <p:nvPr/>
        </p:nvSpPr>
        <p:spPr>
          <a:xfrm>
            <a:off x="-19364" y="540449"/>
            <a:ext cx="1910393" cy="224255"/>
          </a:xfrm>
          <a:prstGeom prst="mathMinus">
            <a:avLst/>
          </a:prstGeom>
          <a:solidFill>
            <a:srgbClr val="001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59" name="Minus 58"/>
          <p:cNvSpPr/>
          <p:nvPr/>
        </p:nvSpPr>
        <p:spPr>
          <a:xfrm>
            <a:off x="678726" y="1052736"/>
            <a:ext cx="5333434" cy="224255"/>
          </a:xfrm>
          <a:prstGeom prst="mathMin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60" name="Minus 59"/>
          <p:cNvSpPr/>
          <p:nvPr/>
        </p:nvSpPr>
        <p:spPr>
          <a:xfrm>
            <a:off x="251520" y="1124744"/>
            <a:ext cx="6120680" cy="282993"/>
          </a:xfrm>
          <a:prstGeom prst="mathMinus">
            <a:avLst/>
          </a:prstGeom>
          <a:solidFill>
            <a:srgbClr val="001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cxnSp>
        <p:nvCxnSpPr>
          <p:cNvPr id="45" name="Straight Connector 44"/>
          <p:cNvCxnSpPr/>
          <p:nvPr/>
        </p:nvCxnSpPr>
        <p:spPr>
          <a:xfrm>
            <a:off x="4839677" y="5157192"/>
            <a:ext cx="389811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189635" y="4788441"/>
            <a:ext cx="57505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600" b="1" dirty="0" smtClean="0">
                <a:latin typeface="Times New Roman" pitchFamily="18" charset="0"/>
                <a:cs typeface="Times New Roman" pitchFamily="18" charset="0"/>
              </a:rPr>
              <a:t>Interest to depositors           </a:t>
            </a: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3,00,00,000*6.5%</a:t>
            </a:r>
          </a:p>
          <a:p>
            <a:r>
              <a:rPr lang="en-I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16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=19,50,000</a:t>
            </a:r>
          </a:p>
        </p:txBody>
      </p:sp>
      <p:cxnSp>
        <p:nvCxnSpPr>
          <p:cNvPr id="46" name="Straight Connector 45"/>
          <p:cNvCxnSpPr/>
          <p:nvPr/>
        </p:nvCxnSpPr>
        <p:spPr>
          <a:xfrm>
            <a:off x="179512" y="5373216"/>
            <a:ext cx="389811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251520" y="5805264"/>
            <a:ext cx="389811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6952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C5354-DC6D-47CB-AC08-C7DC70CCA100}" type="slidenum">
              <a:rPr lang="en-US" smtClean="0"/>
              <a:pPr/>
              <a:t>16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22" t="19396" r="7184" b="10344"/>
          <a:stretch/>
        </p:blipFill>
        <p:spPr bwMode="auto">
          <a:xfrm>
            <a:off x="0" y="-47297"/>
            <a:ext cx="9144000" cy="69052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711"/>
            <a:ext cx="5256584" cy="7469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8738" y="190381"/>
            <a:ext cx="89289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6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BREAK EVEN ANALYSIS</a:t>
            </a:r>
            <a:endParaRPr lang="en-IN" sz="3600" b="1" u="sng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C4A629F9-D08E-4FFF-B030-9B6A3CD46058}"/>
              </a:ext>
            </a:extLst>
          </p:cNvPr>
          <p:cNvSpPr/>
          <p:nvPr/>
        </p:nvSpPr>
        <p:spPr>
          <a:xfrm>
            <a:off x="380652" y="2060848"/>
            <a:ext cx="4191348" cy="453650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3528" y="908720"/>
            <a:ext cx="87129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break-even </a:t>
            </a:r>
            <a:r>
              <a:rPr lang="en-IN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point (BEP) </a:t>
            </a:r>
            <a:r>
              <a:rPr lang="en-IN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in business—and </a:t>
            </a:r>
            <a:r>
              <a:rPr lang="en-IN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specifically cost accounting—is the point at which total cost and total revenue are equal, i.e. "even".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11560" y="3212976"/>
            <a:ext cx="388843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     Interest                 43,86,000</a:t>
            </a:r>
          </a:p>
          <a:p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u="sng" dirty="0" smtClean="0">
                <a:latin typeface="Times New Roman" pitchFamily="18" charset="0"/>
                <a:cs typeface="Times New Roman" pitchFamily="18" charset="0"/>
              </a:rPr>
              <a:t>-   Variable cost           9,46,000</a:t>
            </a:r>
          </a:p>
          <a:p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     Contribution         34,40,000</a:t>
            </a:r>
          </a:p>
          <a:p>
            <a:r>
              <a:rPr lang="en-IN" u="sng" dirty="0" smtClean="0">
                <a:latin typeface="Times New Roman" pitchFamily="18" charset="0"/>
                <a:cs typeface="Times New Roman" pitchFamily="18" charset="0"/>
              </a:rPr>
              <a:t> -   Fixed costs            34,40,000</a:t>
            </a:r>
            <a:endParaRPr lang="en-IN" u="sng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No profit/ No loss            0</a:t>
            </a:r>
            <a:endParaRPr lang="en-IN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14826" y="4615968"/>
            <a:ext cx="388516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q"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P.V ratio = </a:t>
            </a:r>
            <a:r>
              <a:rPr lang="en-IN" u="sng" dirty="0" smtClean="0">
                <a:latin typeface="Times New Roman" pitchFamily="18" charset="0"/>
                <a:cs typeface="Times New Roman" pitchFamily="18" charset="0"/>
              </a:rPr>
              <a:t>Contribution * 100</a:t>
            </a:r>
          </a:p>
          <a:p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                              Interest</a:t>
            </a:r>
          </a:p>
          <a:p>
            <a:r>
              <a:rPr lang="en-I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        =  </a:t>
            </a:r>
            <a:r>
              <a:rPr lang="en-IN" u="sng" dirty="0" smtClean="0">
                <a:latin typeface="Times New Roman" pitchFamily="18" charset="0"/>
                <a:cs typeface="Times New Roman" pitchFamily="18" charset="0"/>
              </a:rPr>
              <a:t>34,40,000 * 100 </a:t>
            </a:r>
            <a:r>
              <a:rPr lang="en-IN" dirty="0">
                <a:latin typeface="Times New Roman" pitchFamily="18" charset="0"/>
                <a:cs typeface="Times New Roman" pitchFamily="18" charset="0"/>
              </a:rPr>
              <a:t>=  78.43%</a:t>
            </a:r>
          </a:p>
          <a:p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                     43,86,000</a:t>
            </a:r>
          </a:p>
          <a:p>
            <a:r>
              <a:rPr lang="en-I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                  </a:t>
            </a:r>
            <a:endParaRPr lang="en-IN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C4A629F9-D08E-4FFF-B030-9B6A3CD46058}"/>
              </a:ext>
            </a:extLst>
          </p:cNvPr>
          <p:cNvSpPr/>
          <p:nvPr/>
        </p:nvSpPr>
        <p:spPr>
          <a:xfrm>
            <a:off x="4575266" y="2060848"/>
            <a:ext cx="4245206" cy="453650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1560" y="2924944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q"/>
            </a:pPr>
            <a:r>
              <a:rPr lang="en-IN" b="1" u="sng" dirty="0" smtClean="0">
                <a:latin typeface="Times New Roman" pitchFamily="18" charset="0"/>
                <a:cs typeface="Times New Roman" pitchFamily="18" charset="0"/>
              </a:rPr>
              <a:t>Particulars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en-IN" b="1" u="sng" dirty="0" smtClean="0">
                <a:latin typeface="Times New Roman" pitchFamily="18" charset="0"/>
                <a:cs typeface="Times New Roman" pitchFamily="18" charset="0"/>
              </a:rPr>
              <a:t>Rupees</a:t>
            </a:r>
            <a:endParaRPr lang="en-IN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499992" y="2195572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q"/>
            </a:pP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Break Even Points</a:t>
            </a:r>
            <a:endParaRPr lang="en-IN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590365" y="2178730"/>
            <a:ext cx="244613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IN" u="sng" dirty="0" smtClean="0">
                <a:latin typeface="Times New Roman" pitchFamily="18" charset="0"/>
                <a:cs typeface="Times New Roman" pitchFamily="18" charset="0"/>
              </a:rPr>
              <a:t>Fixed  costs</a:t>
            </a:r>
          </a:p>
          <a:p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      P.V.  Ratio</a:t>
            </a:r>
          </a:p>
          <a:p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IN" u="sng" dirty="0" smtClean="0">
                <a:latin typeface="Times New Roman" pitchFamily="18" charset="0"/>
                <a:cs typeface="Times New Roman" pitchFamily="18" charset="0"/>
              </a:rPr>
              <a:t>34,40,000 * 100</a:t>
            </a:r>
          </a:p>
          <a:p>
            <a:r>
              <a:rPr lang="en-I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            78.43</a:t>
            </a:r>
          </a:p>
          <a:p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=  43,86,000 (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approx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en-IN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716016" y="3784972"/>
            <a:ext cx="442798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Contributions = </a:t>
            </a:r>
            <a:r>
              <a:rPr lang="en-IN" u="sng" dirty="0" smtClean="0">
                <a:latin typeface="Times New Roman" pitchFamily="18" charset="0"/>
                <a:cs typeface="Times New Roman" pitchFamily="18" charset="0"/>
              </a:rPr>
              <a:t>interest earned * P.V. ratio</a:t>
            </a:r>
          </a:p>
          <a:p>
            <a:r>
              <a:rPr lang="en-I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                                   100                               </a:t>
            </a:r>
          </a:p>
          <a:p>
            <a:r>
              <a:rPr lang="en-I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                     = </a:t>
            </a:r>
            <a:r>
              <a:rPr lang="en-IN" u="sng" dirty="0">
                <a:latin typeface="Times New Roman" pitchFamily="18" charset="0"/>
                <a:cs typeface="Times New Roman" pitchFamily="18" charset="0"/>
              </a:rPr>
              <a:t>43,86,000</a:t>
            </a:r>
            <a:r>
              <a:rPr lang="en-IN" u="sng" dirty="0" smtClean="0">
                <a:latin typeface="Times New Roman" pitchFamily="18" charset="0"/>
                <a:cs typeface="Times New Roman" pitchFamily="18" charset="0"/>
              </a:rPr>
              <a:t> * 78.43</a:t>
            </a:r>
          </a:p>
          <a:p>
            <a:r>
              <a:rPr lang="en-I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                             </a:t>
            </a:r>
            <a:r>
              <a:rPr lang="en-I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          100</a:t>
            </a:r>
            <a:endParaRPr lang="en-IN" u="sng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                      = 34,40,000</a:t>
            </a:r>
          </a:p>
          <a:p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Profit = Contributions – Fixed costs</a:t>
            </a:r>
          </a:p>
          <a:p>
            <a:r>
              <a:rPr lang="en-I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         = 34,40,000 – 34,40,000  =  </a:t>
            </a:r>
            <a:r>
              <a:rPr lang="en-IN" dirty="0">
                <a:latin typeface="Times New Roman" pitchFamily="18" charset="0"/>
                <a:cs typeface="Times New Roman" pitchFamily="18" charset="0"/>
              </a:rPr>
              <a:t>0</a:t>
            </a:r>
            <a:endParaRPr lang="en-IN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I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endParaRPr lang="en-IN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92717" y="3501008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q"/>
            </a:pPr>
            <a:r>
              <a:rPr lang="en-IN" u="sng" dirty="0" smtClean="0">
                <a:latin typeface="Times New Roman" pitchFamily="18" charset="0"/>
                <a:cs typeface="Times New Roman" pitchFamily="18" charset="0"/>
              </a:rPr>
              <a:t>Proof</a:t>
            </a:r>
            <a:endParaRPr lang="en-IN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396" y="764704"/>
            <a:ext cx="5634735" cy="708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380652" y="1556792"/>
            <a:ext cx="30587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0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Based on assumptions</a:t>
            </a:r>
            <a:endParaRPr lang="en-IN" sz="2000" b="1" u="sng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49638" y="2206605"/>
            <a:ext cx="38373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Interest earned in   = 4,87,33,333*9%</a:t>
            </a:r>
          </a:p>
          <a:p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the first year           = </a:t>
            </a:r>
            <a:r>
              <a:rPr lang="en-IN" dirty="0" err="1" smtClean="0">
                <a:latin typeface="Times New Roman" pitchFamily="18" charset="0"/>
                <a:cs typeface="Times New Roman" pitchFamily="18" charset="0"/>
              </a:rPr>
              <a:t>Rs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. 43,86,000</a:t>
            </a:r>
            <a:endParaRPr lang="en-IN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49638" y="5949280"/>
            <a:ext cx="79721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b="1" dirty="0" smtClean="0">
                <a:latin typeface="Times New Roman" pitchFamily="18" charset="0"/>
                <a:cs typeface="Times New Roman" pitchFamily="18" charset="0"/>
              </a:rPr>
              <a:t>As the total interest earned in 1</a:t>
            </a:r>
            <a:r>
              <a:rPr lang="en-IN" b="1" baseline="30000" dirty="0" smtClean="0">
                <a:latin typeface="Times New Roman" pitchFamily="18" charset="0"/>
                <a:cs typeface="Times New Roman" pitchFamily="18" charset="0"/>
              </a:rPr>
              <a:t>st</a:t>
            </a:r>
            <a:r>
              <a:rPr lang="en-IN" b="1" dirty="0" smtClean="0">
                <a:latin typeface="Times New Roman" pitchFamily="18" charset="0"/>
                <a:cs typeface="Times New Roman" pitchFamily="18" charset="0"/>
              </a:rPr>
              <a:t> year is equal to total cost, so we will reach our BEP  in exact 1 year  of time</a:t>
            </a:r>
            <a:endParaRPr lang="en-IN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>
            <a:off x="4286990" y="2060848"/>
            <a:ext cx="0" cy="3744416"/>
          </a:xfrm>
          <a:prstGeom prst="line">
            <a:avLst/>
          </a:prstGeom>
          <a:ln>
            <a:solidFill>
              <a:srgbClr val="5EBEE4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38100" dist="25400" dir="5400000" algn="t" rotWithShape="0">
              <a:srgbClr val="000000">
                <a:alpha val="50000"/>
              </a:srgbClr>
            </a:outerShdw>
          </a:effectLst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45454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4166" y="22172"/>
            <a:ext cx="9119834" cy="68358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1799" y="3704033"/>
            <a:ext cx="4949825" cy="1109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2489" y="2605155"/>
            <a:ext cx="4855519" cy="1109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3230" y="1516977"/>
            <a:ext cx="4949825" cy="1109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120334"/>
            <a:ext cx="6727080" cy="738336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i="1" u="sng" dirty="0" smtClean="0">
                <a:latin typeface="Times New Roman" pitchFamily="18" charset="0"/>
                <a:cs typeface="Times New Roman" pitchFamily="18" charset="0"/>
              </a:rPr>
              <a:t>SOURCE of CAPITAL</a:t>
            </a:r>
            <a:endParaRPr lang="en-US" b="1" i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C5354-DC6D-47CB-AC08-C7DC70CCA100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014044" y="2823319"/>
            <a:ext cx="32861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Funding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upto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crore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773516" y="3781819"/>
            <a:ext cx="32147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Funding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upto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Rs 2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lacs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to 1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crore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643193" y="1777367"/>
            <a:ext cx="33941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Funding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upto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Rs 1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crore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4" name="그룹 2">
            <a:extLst>
              <a:ext uri="{FF2B5EF4-FFF2-40B4-BE49-F238E27FC236}">
                <a16:creationId xmlns="" xmlns:a16="http://schemas.microsoft.com/office/drawing/2014/main" id="{FE4A4B79-BCDD-4F53-B429-4E0015AFB7D2}"/>
              </a:ext>
            </a:extLst>
          </p:cNvPr>
          <p:cNvGrpSpPr/>
          <p:nvPr/>
        </p:nvGrpSpPr>
        <p:grpSpPr>
          <a:xfrm>
            <a:off x="1959643" y="6153570"/>
            <a:ext cx="977817" cy="725793"/>
            <a:chOff x="7521194" y="5284915"/>
            <a:chExt cx="1137987" cy="979683"/>
          </a:xfrm>
        </p:grpSpPr>
        <p:grpSp>
          <p:nvGrpSpPr>
            <p:cNvPr id="25" name="Group 7">
              <a:extLst>
                <a:ext uri="{FF2B5EF4-FFF2-40B4-BE49-F238E27FC236}">
                  <a16:creationId xmlns="" xmlns:a16="http://schemas.microsoft.com/office/drawing/2014/main" id="{E1F9039D-7255-497C-AD4F-8B3BB69C8A41}"/>
                </a:ext>
              </a:extLst>
            </p:cNvPr>
            <p:cNvGrpSpPr/>
            <p:nvPr/>
          </p:nvGrpSpPr>
          <p:grpSpPr>
            <a:xfrm>
              <a:off x="7521194" y="5284915"/>
              <a:ext cx="1137987" cy="979683"/>
              <a:chOff x="5580112" y="4160675"/>
              <a:chExt cx="2016224" cy="1735751"/>
            </a:xfrm>
          </p:grpSpPr>
          <p:sp>
            <p:nvSpPr>
              <p:cNvPr id="27" name="Trapezoid 1">
                <a:extLst>
                  <a:ext uri="{FF2B5EF4-FFF2-40B4-BE49-F238E27FC236}">
                    <a16:creationId xmlns="" xmlns:a16="http://schemas.microsoft.com/office/drawing/2014/main" id="{20271309-28F5-4604-A4CB-1C304E58DF44}"/>
                  </a:ext>
                </a:extLst>
              </p:cNvPr>
              <p:cNvSpPr/>
              <p:nvPr/>
            </p:nvSpPr>
            <p:spPr>
              <a:xfrm rot="10800000">
                <a:off x="5796136" y="4653136"/>
                <a:ext cx="1584176" cy="1243290"/>
              </a:xfrm>
              <a:custGeom>
                <a:avLst/>
                <a:gdLst>
                  <a:gd name="connsiteX0" fmla="*/ 0 w 1584176"/>
                  <a:gd name="connsiteY0" fmla="*/ 1216152 h 1216152"/>
                  <a:gd name="connsiteX1" fmla="*/ 304038 w 1584176"/>
                  <a:gd name="connsiteY1" fmla="*/ 0 h 1216152"/>
                  <a:gd name="connsiteX2" fmla="*/ 1280138 w 1584176"/>
                  <a:gd name="connsiteY2" fmla="*/ 0 h 1216152"/>
                  <a:gd name="connsiteX3" fmla="*/ 1584176 w 1584176"/>
                  <a:gd name="connsiteY3" fmla="*/ 1216152 h 1216152"/>
                  <a:gd name="connsiteX4" fmla="*/ 0 w 1584176"/>
                  <a:gd name="connsiteY4" fmla="*/ 1216152 h 1216152"/>
                  <a:gd name="connsiteX0" fmla="*/ 0 w 1584176"/>
                  <a:gd name="connsiteY0" fmla="*/ 1235792 h 1235792"/>
                  <a:gd name="connsiteX1" fmla="*/ 304038 w 1584176"/>
                  <a:gd name="connsiteY1" fmla="*/ 19640 h 1235792"/>
                  <a:gd name="connsiteX2" fmla="*/ 1280138 w 1584176"/>
                  <a:gd name="connsiteY2" fmla="*/ 19640 h 1235792"/>
                  <a:gd name="connsiteX3" fmla="*/ 1584176 w 1584176"/>
                  <a:gd name="connsiteY3" fmla="*/ 1235792 h 1235792"/>
                  <a:gd name="connsiteX4" fmla="*/ 0 w 1584176"/>
                  <a:gd name="connsiteY4" fmla="*/ 1235792 h 1235792"/>
                  <a:gd name="connsiteX0" fmla="*/ 0 w 1584176"/>
                  <a:gd name="connsiteY0" fmla="*/ 1243290 h 1243290"/>
                  <a:gd name="connsiteX1" fmla="*/ 304038 w 1584176"/>
                  <a:gd name="connsiteY1" fmla="*/ 27138 h 1243290"/>
                  <a:gd name="connsiteX2" fmla="*/ 1280138 w 1584176"/>
                  <a:gd name="connsiteY2" fmla="*/ 27138 h 1243290"/>
                  <a:gd name="connsiteX3" fmla="*/ 1584176 w 1584176"/>
                  <a:gd name="connsiteY3" fmla="*/ 1243290 h 1243290"/>
                  <a:gd name="connsiteX4" fmla="*/ 0 w 1584176"/>
                  <a:gd name="connsiteY4" fmla="*/ 1243290 h 1243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84176" h="1243290">
                    <a:moveTo>
                      <a:pt x="0" y="1243290"/>
                    </a:moveTo>
                    <a:lnTo>
                      <a:pt x="304038" y="27138"/>
                    </a:lnTo>
                    <a:cubicBezTo>
                      <a:pt x="629405" y="-57"/>
                      <a:pt x="941174" y="-17053"/>
                      <a:pt x="1280138" y="27138"/>
                    </a:cubicBezTo>
                    <a:lnTo>
                      <a:pt x="1584176" y="1243290"/>
                    </a:lnTo>
                    <a:lnTo>
                      <a:pt x="0" y="1243290"/>
                    </a:lnTo>
                    <a:close/>
                  </a:path>
                </a:pathLst>
              </a:custGeom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8" name="Trapezoid 6">
                <a:extLst>
                  <a:ext uri="{FF2B5EF4-FFF2-40B4-BE49-F238E27FC236}">
                    <a16:creationId xmlns="" xmlns:a16="http://schemas.microsoft.com/office/drawing/2014/main" id="{9A16C6B1-4094-4AA7-A5A8-0ECBCB5B007D}"/>
                  </a:ext>
                </a:extLst>
              </p:cNvPr>
              <p:cNvSpPr/>
              <p:nvPr/>
            </p:nvSpPr>
            <p:spPr>
              <a:xfrm rot="10800000">
                <a:off x="5580112" y="4312147"/>
                <a:ext cx="2016224" cy="471979"/>
              </a:xfrm>
              <a:custGeom>
                <a:avLst/>
                <a:gdLst>
                  <a:gd name="connsiteX0" fmla="*/ 0 w 2016224"/>
                  <a:gd name="connsiteY0" fmla="*/ 360040 h 360040"/>
                  <a:gd name="connsiteX1" fmla="*/ 128109 w 2016224"/>
                  <a:gd name="connsiteY1" fmla="*/ 0 h 360040"/>
                  <a:gd name="connsiteX2" fmla="*/ 1888115 w 2016224"/>
                  <a:gd name="connsiteY2" fmla="*/ 0 h 360040"/>
                  <a:gd name="connsiteX3" fmla="*/ 2016224 w 2016224"/>
                  <a:gd name="connsiteY3" fmla="*/ 360040 h 360040"/>
                  <a:gd name="connsiteX4" fmla="*/ 0 w 2016224"/>
                  <a:gd name="connsiteY4" fmla="*/ 360040 h 360040"/>
                  <a:gd name="connsiteX0" fmla="*/ 0 w 2016224"/>
                  <a:gd name="connsiteY0" fmla="*/ 431046 h 431046"/>
                  <a:gd name="connsiteX1" fmla="*/ 128109 w 2016224"/>
                  <a:gd name="connsiteY1" fmla="*/ 71006 h 431046"/>
                  <a:gd name="connsiteX2" fmla="*/ 1888115 w 2016224"/>
                  <a:gd name="connsiteY2" fmla="*/ 71006 h 431046"/>
                  <a:gd name="connsiteX3" fmla="*/ 2016224 w 2016224"/>
                  <a:gd name="connsiteY3" fmla="*/ 431046 h 431046"/>
                  <a:gd name="connsiteX4" fmla="*/ 0 w 2016224"/>
                  <a:gd name="connsiteY4" fmla="*/ 431046 h 431046"/>
                  <a:gd name="connsiteX0" fmla="*/ 0 w 2016224"/>
                  <a:gd name="connsiteY0" fmla="*/ 458241 h 458241"/>
                  <a:gd name="connsiteX1" fmla="*/ 128109 w 2016224"/>
                  <a:gd name="connsiteY1" fmla="*/ 98201 h 458241"/>
                  <a:gd name="connsiteX2" fmla="*/ 1888115 w 2016224"/>
                  <a:gd name="connsiteY2" fmla="*/ 98201 h 458241"/>
                  <a:gd name="connsiteX3" fmla="*/ 2016224 w 2016224"/>
                  <a:gd name="connsiteY3" fmla="*/ 458241 h 458241"/>
                  <a:gd name="connsiteX4" fmla="*/ 0 w 2016224"/>
                  <a:gd name="connsiteY4" fmla="*/ 458241 h 458241"/>
                  <a:gd name="connsiteX0" fmla="*/ 0 w 2016224"/>
                  <a:gd name="connsiteY0" fmla="*/ 465296 h 465296"/>
                  <a:gd name="connsiteX1" fmla="*/ 128109 w 2016224"/>
                  <a:gd name="connsiteY1" fmla="*/ 105256 h 465296"/>
                  <a:gd name="connsiteX2" fmla="*/ 1888115 w 2016224"/>
                  <a:gd name="connsiteY2" fmla="*/ 105256 h 465296"/>
                  <a:gd name="connsiteX3" fmla="*/ 2016224 w 2016224"/>
                  <a:gd name="connsiteY3" fmla="*/ 465296 h 465296"/>
                  <a:gd name="connsiteX4" fmla="*/ 0 w 2016224"/>
                  <a:gd name="connsiteY4" fmla="*/ 465296 h 465296"/>
                  <a:gd name="connsiteX0" fmla="*/ 0 w 2016224"/>
                  <a:gd name="connsiteY0" fmla="*/ 471979 h 471979"/>
                  <a:gd name="connsiteX1" fmla="*/ 128109 w 2016224"/>
                  <a:gd name="connsiteY1" fmla="*/ 111939 h 471979"/>
                  <a:gd name="connsiteX2" fmla="*/ 1888115 w 2016224"/>
                  <a:gd name="connsiteY2" fmla="*/ 111939 h 471979"/>
                  <a:gd name="connsiteX3" fmla="*/ 2016224 w 2016224"/>
                  <a:gd name="connsiteY3" fmla="*/ 471979 h 471979"/>
                  <a:gd name="connsiteX4" fmla="*/ 0 w 2016224"/>
                  <a:gd name="connsiteY4" fmla="*/ 471979 h 4719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16224" h="471979">
                    <a:moveTo>
                      <a:pt x="0" y="471979"/>
                    </a:moveTo>
                    <a:lnTo>
                      <a:pt x="128109" y="111939"/>
                    </a:lnTo>
                    <a:cubicBezTo>
                      <a:pt x="572010" y="-7034"/>
                      <a:pt x="1260655" y="-64822"/>
                      <a:pt x="1888115" y="111939"/>
                    </a:cubicBezTo>
                    <a:lnTo>
                      <a:pt x="2016224" y="471979"/>
                    </a:lnTo>
                    <a:lnTo>
                      <a:pt x="0" y="471979"/>
                    </a:lnTo>
                    <a:close/>
                  </a:path>
                </a:pathLst>
              </a:custGeom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/>
              </a:p>
            </p:txBody>
          </p:sp>
          <p:sp>
            <p:nvSpPr>
              <p:cNvPr id="29" name="Oval 5">
                <a:extLst>
                  <a:ext uri="{FF2B5EF4-FFF2-40B4-BE49-F238E27FC236}">
                    <a16:creationId xmlns="" xmlns:a16="http://schemas.microsoft.com/office/drawing/2014/main" id="{7AB55BC5-3DF4-48F6-9EA3-4BE8ADFC5974}"/>
                  </a:ext>
                </a:extLst>
              </p:cNvPr>
              <p:cNvSpPr/>
              <p:nvPr/>
            </p:nvSpPr>
            <p:spPr>
              <a:xfrm>
                <a:off x="5580223" y="4160675"/>
                <a:ext cx="2016000" cy="302944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26" name="Chord 23">
              <a:extLst>
                <a:ext uri="{FF2B5EF4-FFF2-40B4-BE49-F238E27FC236}">
                  <a16:creationId xmlns="" xmlns:a16="http://schemas.microsoft.com/office/drawing/2014/main" id="{B06F7D46-E8A5-4453-B8F2-D58BC8DF8F2E}"/>
                </a:ext>
              </a:extLst>
            </p:cNvPr>
            <p:cNvSpPr/>
            <p:nvPr/>
          </p:nvSpPr>
          <p:spPr>
            <a:xfrm>
              <a:off x="7788585" y="5306768"/>
              <a:ext cx="578589" cy="141955"/>
            </a:xfrm>
            <a:custGeom>
              <a:avLst/>
              <a:gdLst>
                <a:gd name="connsiteX0" fmla="*/ 115433 w 914400"/>
                <a:gd name="connsiteY0" fmla="*/ 153510 h 914400"/>
                <a:gd name="connsiteX1" fmla="*/ 462323 w 914400"/>
                <a:gd name="connsiteY1" fmla="*/ 28 h 914400"/>
                <a:gd name="connsiteX2" fmla="*/ 805686 w 914400"/>
                <a:gd name="connsiteY2" fmla="*/ 161244 h 914400"/>
                <a:gd name="connsiteX3" fmla="*/ 115433 w 914400"/>
                <a:gd name="connsiteY3" fmla="*/ 153510 h 914400"/>
                <a:gd name="connsiteX0" fmla="*/ 0 w 723591"/>
                <a:gd name="connsiteY0" fmla="*/ 177315 h 177532"/>
                <a:gd name="connsiteX1" fmla="*/ 380228 w 723591"/>
                <a:gd name="connsiteY1" fmla="*/ 21 h 177532"/>
                <a:gd name="connsiteX2" fmla="*/ 723591 w 723591"/>
                <a:gd name="connsiteY2" fmla="*/ 161237 h 177532"/>
                <a:gd name="connsiteX3" fmla="*/ 0 w 723591"/>
                <a:gd name="connsiteY3" fmla="*/ 177315 h 177532"/>
                <a:gd name="connsiteX0" fmla="*/ 0 w 759310"/>
                <a:gd name="connsiteY0" fmla="*/ 177315 h 185049"/>
                <a:gd name="connsiteX1" fmla="*/ 380228 w 759310"/>
                <a:gd name="connsiteY1" fmla="*/ 21 h 185049"/>
                <a:gd name="connsiteX2" fmla="*/ 759310 w 759310"/>
                <a:gd name="connsiteY2" fmla="*/ 185049 h 185049"/>
                <a:gd name="connsiteX3" fmla="*/ 0 w 759310"/>
                <a:gd name="connsiteY3" fmla="*/ 177315 h 185049"/>
                <a:gd name="connsiteX0" fmla="*/ 0 w 759310"/>
                <a:gd name="connsiteY0" fmla="*/ 177315 h 188144"/>
                <a:gd name="connsiteX1" fmla="*/ 380228 w 759310"/>
                <a:gd name="connsiteY1" fmla="*/ 21 h 188144"/>
                <a:gd name="connsiteX2" fmla="*/ 759310 w 759310"/>
                <a:gd name="connsiteY2" fmla="*/ 185049 h 188144"/>
                <a:gd name="connsiteX3" fmla="*/ 0 w 759310"/>
                <a:gd name="connsiteY3" fmla="*/ 177315 h 188144"/>
                <a:gd name="connsiteX0" fmla="*/ 0 w 759310"/>
                <a:gd name="connsiteY0" fmla="*/ 177315 h 191233"/>
                <a:gd name="connsiteX1" fmla="*/ 380228 w 759310"/>
                <a:gd name="connsiteY1" fmla="*/ 21 h 191233"/>
                <a:gd name="connsiteX2" fmla="*/ 759310 w 759310"/>
                <a:gd name="connsiteY2" fmla="*/ 185049 h 191233"/>
                <a:gd name="connsiteX3" fmla="*/ 0 w 759310"/>
                <a:gd name="connsiteY3" fmla="*/ 177315 h 191233"/>
                <a:gd name="connsiteX0" fmla="*/ 0 w 759310"/>
                <a:gd name="connsiteY0" fmla="*/ 177315 h 187572"/>
                <a:gd name="connsiteX1" fmla="*/ 380228 w 759310"/>
                <a:gd name="connsiteY1" fmla="*/ 21 h 187572"/>
                <a:gd name="connsiteX2" fmla="*/ 759310 w 759310"/>
                <a:gd name="connsiteY2" fmla="*/ 177905 h 187572"/>
                <a:gd name="connsiteX3" fmla="*/ 0 w 759310"/>
                <a:gd name="connsiteY3" fmla="*/ 177315 h 187572"/>
                <a:gd name="connsiteX0" fmla="*/ 0 w 768835"/>
                <a:gd name="connsiteY0" fmla="*/ 177315 h 188632"/>
                <a:gd name="connsiteX1" fmla="*/ 380228 w 768835"/>
                <a:gd name="connsiteY1" fmla="*/ 21 h 188632"/>
                <a:gd name="connsiteX2" fmla="*/ 768835 w 768835"/>
                <a:gd name="connsiteY2" fmla="*/ 180287 h 188632"/>
                <a:gd name="connsiteX3" fmla="*/ 0 w 768835"/>
                <a:gd name="connsiteY3" fmla="*/ 177315 h 188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8835" h="188632">
                  <a:moveTo>
                    <a:pt x="0" y="177315"/>
                  </a:moveTo>
                  <a:cubicBezTo>
                    <a:pt x="87950" y="78338"/>
                    <a:pt x="247828" y="-1462"/>
                    <a:pt x="380228" y="21"/>
                  </a:cubicBezTo>
                  <a:cubicBezTo>
                    <a:pt x="512627" y="1505"/>
                    <a:pt x="683125" y="79364"/>
                    <a:pt x="768835" y="180287"/>
                  </a:cubicBezTo>
                  <a:cubicBezTo>
                    <a:pt x="513351" y="189616"/>
                    <a:pt x="257866" y="194180"/>
                    <a:pt x="0" y="177315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</p:grpSp>
      <p:grpSp>
        <p:nvGrpSpPr>
          <p:cNvPr id="30" name="그룹 49">
            <a:extLst>
              <a:ext uri="{FF2B5EF4-FFF2-40B4-BE49-F238E27FC236}">
                <a16:creationId xmlns="" xmlns:a16="http://schemas.microsoft.com/office/drawing/2014/main" id="{C19C9BD7-DC01-407C-A359-889D06BDFEC4}"/>
              </a:ext>
            </a:extLst>
          </p:cNvPr>
          <p:cNvGrpSpPr/>
          <p:nvPr/>
        </p:nvGrpSpPr>
        <p:grpSpPr>
          <a:xfrm rot="10800000" flipV="1">
            <a:off x="7181317" y="6085433"/>
            <a:ext cx="1791266" cy="534263"/>
            <a:chOff x="1682410" y="2217893"/>
            <a:chExt cx="2019261" cy="852379"/>
          </a:xfrm>
        </p:grpSpPr>
        <p:grpSp>
          <p:nvGrpSpPr>
            <p:cNvPr id="31" name="그룹 50">
              <a:extLst>
                <a:ext uri="{FF2B5EF4-FFF2-40B4-BE49-F238E27FC236}">
                  <a16:creationId xmlns="" xmlns:a16="http://schemas.microsoft.com/office/drawing/2014/main" id="{87539F9C-B74F-4DF2-9688-3808CABC79B4}"/>
                </a:ext>
              </a:extLst>
            </p:cNvPr>
            <p:cNvGrpSpPr/>
            <p:nvPr/>
          </p:nvGrpSpPr>
          <p:grpSpPr>
            <a:xfrm>
              <a:off x="1774163" y="2217893"/>
              <a:ext cx="1927508" cy="852379"/>
              <a:chOff x="1774163" y="2217893"/>
              <a:chExt cx="1927508" cy="852379"/>
            </a:xfrm>
            <a:solidFill>
              <a:schemeClr val="bg1"/>
            </a:solidFill>
          </p:grpSpPr>
          <p:sp>
            <p:nvSpPr>
              <p:cNvPr id="33" name="Freeform 18">
                <a:extLst>
                  <a:ext uri="{FF2B5EF4-FFF2-40B4-BE49-F238E27FC236}">
                    <a16:creationId xmlns="" xmlns:a16="http://schemas.microsoft.com/office/drawing/2014/main" id="{5A67393A-885C-41FF-8221-A59800112F61}"/>
                  </a:ext>
                </a:extLst>
              </p:cNvPr>
              <p:cNvSpPr/>
              <p:nvPr/>
            </p:nvSpPr>
            <p:spPr>
              <a:xfrm flipH="1">
                <a:off x="1774163" y="2350717"/>
                <a:ext cx="1600825" cy="719555"/>
              </a:xfrm>
              <a:custGeom>
                <a:avLst/>
                <a:gdLst>
                  <a:gd name="connsiteX0" fmla="*/ 4126727 w 4126727"/>
                  <a:gd name="connsiteY0" fmla="*/ 866693 h 1836752"/>
                  <a:gd name="connsiteX1" fmla="*/ 2782957 w 4126727"/>
                  <a:gd name="connsiteY1" fmla="*/ 0 h 1836752"/>
                  <a:gd name="connsiteX2" fmla="*/ 2703444 w 4126727"/>
                  <a:gd name="connsiteY2" fmla="*/ 7952 h 1836752"/>
                  <a:gd name="connsiteX3" fmla="*/ 1375576 w 4126727"/>
                  <a:gd name="connsiteY3" fmla="*/ 326004 h 1836752"/>
                  <a:gd name="connsiteX4" fmla="*/ 0 w 4126727"/>
                  <a:gd name="connsiteY4" fmla="*/ 477079 h 1836752"/>
                  <a:gd name="connsiteX5" fmla="*/ 1574358 w 4126727"/>
                  <a:gd name="connsiteY5" fmla="*/ 898498 h 1836752"/>
                  <a:gd name="connsiteX6" fmla="*/ 2576223 w 4126727"/>
                  <a:gd name="connsiteY6" fmla="*/ 1280160 h 1836752"/>
                  <a:gd name="connsiteX7" fmla="*/ 3267986 w 4126727"/>
                  <a:gd name="connsiteY7" fmla="*/ 1836752 h 1836752"/>
                  <a:gd name="connsiteX8" fmla="*/ 4126727 w 4126727"/>
                  <a:gd name="connsiteY8" fmla="*/ 866693 h 1836752"/>
                  <a:gd name="connsiteX0" fmla="*/ 4126727 w 4126727"/>
                  <a:gd name="connsiteY0" fmla="*/ 884466 h 1854525"/>
                  <a:gd name="connsiteX1" fmla="*/ 2782957 w 4126727"/>
                  <a:gd name="connsiteY1" fmla="*/ 17773 h 1854525"/>
                  <a:gd name="connsiteX2" fmla="*/ 2703444 w 4126727"/>
                  <a:gd name="connsiteY2" fmla="*/ 25725 h 1854525"/>
                  <a:gd name="connsiteX3" fmla="*/ 1375576 w 4126727"/>
                  <a:gd name="connsiteY3" fmla="*/ 343777 h 1854525"/>
                  <a:gd name="connsiteX4" fmla="*/ 0 w 4126727"/>
                  <a:gd name="connsiteY4" fmla="*/ 494852 h 1854525"/>
                  <a:gd name="connsiteX5" fmla="*/ 1574358 w 4126727"/>
                  <a:gd name="connsiteY5" fmla="*/ 916271 h 1854525"/>
                  <a:gd name="connsiteX6" fmla="*/ 2576223 w 4126727"/>
                  <a:gd name="connsiteY6" fmla="*/ 1297933 h 1854525"/>
                  <a:gd name="connsiteX7" fmla="*/ 3267986 w 4126727"/>
                  <a:gd name="connsiteY7" fmla="*/ 1854525 h 1854525"/>
                  <a:gd name="connsiteX8" fmla="*/ 4126727 w 4126727"/>
                  <a:gd name="connsiteY8" fmla="*/ 884466 h 1854525"/>
                  <a:gd name="connsiteX0" fmla="*/ 1375576 w 4126727"/>
                  <a:gd name="connsiteY0" fmla="*/ 331865 h 1842613"/>
                  <a:gd name="connsiteX1" fmla="*/ 0 w 4126727"/>
                  <a:gd name="connsiteY1" fmla="*/ 482940 h 1842613"/>
                  <a:gd name="connsiteX2" fmla="*/ 1574358 w 4126727"/>
                  <a:gd name="connsiteY2" fmla="*/ 904359 h 1842613"/>
                  <a:gd name="connsiteX3" fmla="*/ 2576223 w 4126727"/>
                  <a:gd name="connsiteY3" fmla="*/ 1286021 h 1842613"/>
                  <a:gd name="connsiteX4" fmla="*/ 3267986 w 4126727"/>
                  <a:gd name="connsiteY4" fmla="*/ 1842613 h 1842613"/>
                  <a:gd name="connsiteX5" fmla="*/ 4126727 w 4126727"/>
                  <a:gd name="connsiteY5" fmla="*/ 872554 h 1842613"/>
                  <a:gd name="connsiteX6" fmla="*/ 2782957 w 4126727"/>
                  <a:gd name="connsiteY6" fmla="*/ 5861 h 1842613"/>
                  <a:gd name="connsiteX7" fmla="*/ 2794884 w 4126727"/>
                  <a:gd name="connsiteY7" fmla="*/ 105253 h 1842613"/>
                  <a:gd name="connsiteX0" fmla="*/ 1375576 w 4126727"/>
                  <a:gd name="connsiteY0" fmla="*/ 326004 h 1836752"/>
                  <a:gd name="connsiteX1" fmla="*/ 0 w 4126727"/>
                  <a:gd name="connsiteY1" fmla="*/ 477079 h 1836752"/>
                  <a:gd name="connsiteX2" fmla="*/ 1574358 w 4126727"/>
                  <a:gd name="connsiteY2" fmla="*/ 898498 h 1836752"/>
                  <a:gd name="connsiteX3" fmla="*/ 2576223 w 4126727"/>
                  <a:gd name="connsiteY3" fmla="*/ 1280160 h 1836752"/>
                  <a:gd name="connsiteX4" fmla="*/ 3267986 w 4126727"/>
                  <a:gd name="connsiteY4" fmla="*/ 1836752 h 1836752"/>
                  <a:gd name="connsiteX5" fmla="*/ 4126727 w 4126727"/>
                  <a:gd name="connsiteY5" fmla="*/ 866693 h 1836752"/>
                  <a:gd name="connsiteX6" fmla="*/ 2782957 w 4126727"/>
                  <a:gd name="connsiteY6" fmla="*/ 0 h 1836752"/>
                  <a:gd name="connsiteX0" fmla="*/ 1375576 w 4126727"/>
                  <a:gd name="connsiteY0" fmla="*/ 326004 h 1836752"/>
                  <a:gd name="connsiteX1" fmla="*/ 0 w 4126727"/>
                  <a:gd name="connsiteY1" fmla="*/ 477079 h 1836752"/>
                  <a:gd name="connsiteX2" fmla="*/ 1574358 w 4126727"/>
                  <a:gd name="connsiteY2" fmla="*/ 898498 h 1836752"/>
                  <a:gd name="connsiteX3" fmla="*/ 2576223 w 4126727"/>
                  <a:gd name="connsiteY3" fmla="*/ 1280160 h 1836752"/>
                  <a:gd name="connsiteX4" fmla="*/ 3267986 w 4126727"/>
                  <a:gd name="connsiteY4" fmla="*/ 1836752 h 1836752"/>
                  <a:gd name="connsiteX5" fmla="*/ 4126727 w 4126727"/>
                  <a:gd name="connsiteY5" fmla="*/ 866693 h 1836752"/>
                  <a:gd name="connsiteX6" fmla="*/ 2782957 w 4126727"/>
                  <a:gd name="connsiteY6" fmla="*/ 0 h 1836752"/>
                  <a:gd name="connsiteX0" fmla="*/ 1375576 w 4063117"/>
                  <a:gd name="connsiteY0" fmla="*/ 326004 h 1836752"/>
                  <a:gd name="connsiteX1" fmla="*/ 0 w 4063117"/>
                  <a:gd name="connsiteY1" fmla="*/ 477079 h 1836752"/>
                  <a:gd name="connsiteX2" fmla="*/ 1574358 w 4063117"/>
                  <a:gd name="connsiteY2" fmla="*/ 898498 h 1836752"/>
                  <a:gd name="connsiteX3" fmla="*/ 2576223 w 4063117"/>
                  <a:gd name="connsiteY3" fmla="*/ 1280160 h 1836752"/>
                  <a:gd name="connsiteX4" fmla="*/ 3267986 w 4063117"/>
                  <a:gd name="connsiteY4" fmla="*/ 1836752 h 1836752"/>
                  <a:gd name="connsiteX5" fmla="*/ 4063117 w 4063117"/>
                  <a:gd name="connsiteY5" fmla="*/ 930304 h 1836752"/>
                  <a:gd name="connsiteX6" fmla="*/ 2782957 w 4063117"/>
                  <a:gd name="connsiteY6" fmla="*/ 0 h 1836752"/>
                  <a:gd name="connsiteX0" fmla="*/ 1375576 w 4063117"/>
                  <a:gd name="connsiteY0" fmla="*/ 326004 h 1836752"/>
                  <a:gd name="connsiteX1" fmla="*/ 0 w 4063117"/>
                  <a:gd name="connsiteY1" fmla="*/ 477079 h 1836752"/>
                  <a:gd name="connsiteX2" fmla="*/ 1574358 w 4063117"/>
                  <a:gd name="connsiteY2" fmla="*/ 898498 h 1836752"/>
                  <a:gd name="connsiteX3" fmla="*/ 2576223 w 4063117"/>
                  <a:gd name="connsiteY3" fmla="*/ 1280160 h 1836752"/>
                  <a:gd name="connsiteX4" fmla="*/ 3267986 w 4063117"/>
                  <a:gd name="connsiteY4" fmla="*/ 1836752 h 1836752"/>
                  <a:gd name="connsiteX5" fmla="*/ 4063117 w 4063117"/>
                  <a:gd name="connsiteY5" fmla="*/ 930304 h 1836752"/>
                  <a:gd name="connsiteX6" fmla="*/ 2782957 w 4063117"/>
                  <a:gd name="connsiteY6" fmla="*/ 0 h 1836752"/>
                  <a:gd name="connsiteX0" fmla="*/ 1375576 w 4063117"/>
                  <a:gd name="connsiteY0" fmla="*/ 326004 h 1836752"/>
                  <a:gd name="connsiteX1" fmla="*/ 0 w 4063117"/>
                  <a:gd name="connsiteY1" fmla="*/ 477079 h 1836752"/>
                  <a:gd name="connsiteX2" fmla="*/ 1574358 w 4063117"/>
                  <a:gd name="connsiteY2" fmla="*/ 898498 h 1836752"/>
                  <a:gd name="connsiteX3" fmla="*/ 2576223 w 4063117"/>
                  <a:gd name="connsiteY3" fmla="*/ 1280160 h 1836752"/>
                  <a:gd name="connsiteX4" fmla="*/ 3267986 w 4063117"/>
                  <a:gd name="connsiteY4" fmla="*/ 1836752 h 1836752"/>
                  <a:gd name="connsiteX5" fmla="*/ 4063117 w 4063117"/>
                  <a:gd name="connsiteY5" fmla="*/ 930304 h 1836752"/>
                  <a:gd name="connsiteX6" fmla="*/ 2782957 w 4063117"/>
                  <a:gd name="connsiteY6" fmla="*/ 0 h 1836752"/>
                  <a:gd name="connsiteX0" fmla="*/ 1375576 w 4063117"/>
                  <a:gd name="connsiteY0" fmla="*/ 326004 h 1836752"/>
                  <a:gd name="connsiteX1" fmla="*/ 0 w 4063117"/>
                  <a:gd name="connsiteY1" fmla="*/ 477079 h 1836752"/>
                  <a:gd name="connsiteX2" fmla="*/ 1574358 w 4063117"/>
                  <a:gd name="connsiteY2" fmla="*/ 898498 h 1836752"/>
                  <a:gd name="connsiteX3" fmla="*/ 2576223 w 4063117"/>
                  <a:gd name="connsiteY3" fmla="*/ 1280160 h 1836752"/>
                  <a:gd name="connsiteX4" fmla="*/ 3267986 w 4063117"/>
                  <a:gd name="connsiteY4" fmla="*/ 1836752 h 1836752"/>
                  <a:gd name="connsiteX5" fmla="*/ 4063117 w 4063117"/>
                  <a:gd name="connsiteY5" fmla="*/ 930304 h 1836752"/>
                  <a:gd name="connsiteX6" fmla="*/ 2782957 w 4063117"/>
                  <a:gd name="connsiteY6" fmla="*/ 0 h 1836752"/>
                  <a:gd name="connsiteX7" fmla="*/ 1375576 w 4063117"/>
                  <a:gd name="connsiteY7" fmla="*/ 326004 h 1836752"/>
                  <a:gd name="connsiteX0" fmla="*/ 1375576 w 4063117"/>
                  <a:gd name="connsiteY0" fmla="*/ 326004 h 1836752"/>
                  <a:gd name="connsiteX1" fmla="*/ 0 w 4063117"/>
                  <a:gd name="connsiteY1" fmla="*/ 477079 h 1836752"/>
                  <a:gd name="connsiteX2" fmla="*/ 1574358 w 4063117"/>
                  <a:gd name="connsiteY2" fmla="*/ 898498 h 1836752"/>
                  <a:gd name="connsiteX3" fmla="*/ 2576223 w 4063117"/>
                  <a:gd name="connsiteY3" fmla="*/ 1280160 h 1836752"/>
                  <a:gd name="connsiteX4" fmla="*/ 3267986 w 4063117"/>
                  <a:gd name="connsiteY4" fmla="*/ 1836752 h 1836752"/>
                  <a:gd name="connsiteX5" fmla="*/ 4063117 w 4063117"/>
                  <a:gd name="connsiteY5" fmla="*/ 930304 h 1836752"/>
                  <a:gd name="connsiteX6" fmla="*/ 2782957 w 4063117"/>
                  <a:gd name="connsiteY6" fmla="*/ 0 h 1836752"/>
                  <a:gd name="connsiteX7" fmla="*/ 1375576 w 4063117"/>
                  <a:gd name="connsiteY7" fmla="*/ 326004 h 1836752"/>
                  <a:gd name="connsiteX0" fmla="*/ 1375576 w 4063117"/>
                  <a:gd name="connsiteY0" fmla="*/ 390578 h 1901326"/>
                  <a:gd name="connsiteX1" fmla="*/ 0 w 4063117"/>
                  <a:gd name="connsiteY1" fmla="*/ 541653 h 1901326"/>
                  <a:gd name="connsiteX2" fmla="*/ 1574358 w 4063117"/>
                  <a:gd name="connsiteY2" fmla="*/ 963072 h 1901326"/>
                  <a:gd name="connsiteX3" fmla="*/ 2576223 w 4063117"/>
                  <a:gd name="connsiteY3" fmla="*/ 1344734 h 1901326"/>
                  <a:gd name="connsiteX4" fmla="*/ 3267986 w 4063117"/>
                  <a:gd name="connsiteY4" fmla="*/ 1901326 h 1901326"/>
                  <a:gd name="connsiteX5" fmla="*/ 4063117 w 4063117"/>
                  <a:gd name="connsiteY5" fmla="*/ 994878 h 1901326"/>
                  <a:gd name="connsiteX6" fmla="*/ 2782957 w 4063117"/>
                  <a:gd name="connsiteY6" fmla="*/ 64574 h 1901326"/>
                  <a:gd name="connsiteX7" fmla="*/ 2178658 w 4063117"/>
                  <a:gd name="connsiteY7" fmla="*/ 96380 h 1901326"/>
                  <a:gd name="connsiteX8" fmla="*/ 1375576 w 4063117"/>
                  <a:gd name="connsiteY8" fmla="*/ 390578 h 1901326"/>
                  <a:gd name="connsiteX0" fmla="*/ 1375576 w 4063117"/>
                  <a:gd name="connsiteY0" fmla="*/ 383650 h 1894398"/>
                  <a:gd name="connsiteX1" fmla="*/ 0 w 4063117"/>
                  <a:gd name="connsiteY1" fmla="*/ 534725 h 1894398"/>
                  <a:gd name="connsiteX2" fmla="*/ 1574358 w 4063117"/>
                  <a:gd name="connsiteY2" fmla="*/ 956144 h 1894398"/>
                  <a:gd name="connsiteX3" fmla="*/ 2576223 w 4063117"/>
                  <a:gd name="connsiteY3" fmla="*/ 1337806 h 1894398"/>
                  <a:gd name="connsiteX4" fmla="*/ 3267986 w 4063117"/>
                  <a:gd name="connsiteY4" fmla="*/ 1894398 h 1894398"/>
                  <a:gd name="connsiteX5" fmla="*/ 4063117 w 4063117"/>
                  <a:gd name="connsiteY5" fmla="*/ 987950 h 1894398"/>
                  <a:gd name="connsiteX6" fmla="*/ 2782957 w 4063117"/>
                  <a:gd name="connsiteY6" fmla="*/ 57646 h 1894398"/>
                  <a:gd name="connsiteX7" fmla="*/ 2178658 w 4063117"/>
                  <a:gd name="connsiteY7" fmla="*/ 89452 h 1894398"/>
                  <a:gd name="connsiteX8" fmla="*/ 1375576 w 4063117"/>
                  <a:gd name="connsiteY8" fmla="*/ 383650 h 1894398"/>
                  <a:gd name="connsiteX0" fmla="*/ 1375576 w 4063117"/>
                  <a:gd name="connsiteY0" fmla="*/ 326004 h 1836752"/>
                  <a:gd name="connsiteX1" fmla="*/ 0 w 4063117"/>
                  <a:gd name="connsiteY1" fmla="*/ 477079 h 1836752"/>
                  <a:gd name="connsiteX2" fmla="*/ 1574358 w 4063117"/>
                  <a:gd name="connsiteY2" fmla="*/ 898498 h 1836752"/>
                  <a:gd name="connsiteX3" fmla="*/ 2576223 w 4063117"/>
                  <a:gd name="connsiteY3" fmla="*/ 1280160 h 1836752"/>
                  <a:gd name="connsiteX4" fmla="*/ 3267986 w 4063117"/>
                  <a:gd name="connsiteY4" fmla="*/ 1836752 h 1836752"/>
                  <a:gd name="connsiteX5" fmla="*/ 4063117 w 4063117"/>
                  <a:gd name="connsiteY5" fmla="*/ 930304 h 1836752"/>
                  <a:gd name="connsiteX6" fmla="*/ 2782957 w 4063117"/>
                  <a:gd name="connsiteY6" fmla="*/ 0 h 1836752"/>
                  <a:gd name="connsiteX7" fmla="*/ 2178658 w 4063117"/>
                  <a:gd name="connsiteY7" fmla="*/ 31806 h 1836752"/>
                  <a:gd name="connsiteX8" fmla="*/ 1375576 w 4063117"/>
                  <a:gd name="connsiteY8" fmla="*/ 326004 h 1836752"/>
                  <a:gd name="connsiteX0" fmla="*/ 1375576 w 4063117"/>
                  <a:gd name="connsiteY0" fmla="*/ 326004 h 1836752"/>
                  <a:gd name="connsiteX1" fmla="*/ 0 w 4063117"/>
                  <a:gd name="connsiteY1" fmla="*/ 477079 h 1836752"/>
                  <a:gd name="connsiteX2" fmla="*/ 1574358 w 4063117"/>
                  <a:gd name="connsiteY2" fmla="*/ 898498 h 1836752"/>
                  <a:gd name="connsiteX3" fmla="*/ 2576223 w 4063117"/>
                  <a:gd name="connsiteY3" fmla="*/ 1280160 h 1836752"/>
                  <a:gd name="connsiteX4" fmla="*/ 3267986 w 4063117"/>
                  <a:gd name="connsiteY4" fmla="*/ 1836752 h 1836752"/>
                  <a:gd name="connsiteX5" fmla="*/ 4063117 w 4063117"/>
                  <a:gd name="connsiteY5" fmla="*/ 930304 h 1836752"/>
                  <a:gd name="connsiteX6" fmla="*/ 2782957 w 4063117"/>
                  <a:gd name="connsiteY6" fmla="*/ 0 h 1836752"/>
                  <a:gd name="connsiteX7" fmla="*/ 2178658 w 4063117"/>
                  <a:gd name="connsiteY7" fmla="*/ 31806 h 1836752"/>
                  <a:gd name="connsiteX8" fmla="*/ 1375576 w 4063117"/>
                  <a:gd name="connsiteY8" fmla="*/ 326004 h 1836752"/>
                  <a:gd name="connsiteX0" fmla="*/ 1375576 w 4063117"/>
                  <a:gd name="connsiteY0" fmla="*/ 326004 h 1836752"/>
                  <a:gd name="connsiteX1" fmla="*/ 0 w 4063117"/>
                  <a:gd name="connsiteY1" fmla="*/ 477079 h 1836752"/>
                  <a:gd name="connsiteX2" fmla="*/ 1574358 w 4063117"/>
                  <a:gd name="connsiteY2" fmla="*/ 898498 h 1836752"/>
                  <a:gd name="connsiteX3" fmla="*/ 2576223 w 4063117"/>
                  <a:gd name="connsiteY3" fmla="*/ 1280160 h 1836752"/>
                  <a:gd name="connsiteX4" fmla="*/ 3267986 w 4063117"/>
                  <a:gd name="connsiteY4" fmla="*/ 1836752 h 1836752"/>
                  <a:gd name="connsiteX5" fmla="*/ 4063117 w 4063117"/>
                  <a:gd name="connsiteY5" fmla="*/ 930304 h 1836752"/>
                  <a:gd name="connsiteX6" fmla="*/ 2782957 w 4063117"/>
                  <a:gd name="connsiteY6" fmla="*/ 0 h 1836752"/>
                  <a:gd name="connsiteX7" fmla="*/ 2178658 w 4063117"/>
                  <a:gd name="connsiteY7" fmla="*/ 31806 h 1836752"/>
                  <a:gd name="connsiteX8" fmla="*/ 1375576 w 4063117"/>
                  <a:gd name="connsiteY8" fmla="*/ 326004 h 1836752"/>
                  <a:gd name="connsiteX0" fmla="*/ 1375576 w 4063117"/>
                  <a:gd name="connsiteY0" fmla="*/ 326004 h 1836752"/>
                  <a:gd name="connsiteX1" fmla="*/ 0 w 4063117"/>
                  <a:gd name="connsiteY1" fmla="*/ 477079 h 1836752"/>
                  <a:gd name="connsiteX2" fmla="*/ 1574358 w 4063117"/>
                  <a:gd name="connsiteY2" fmla="*/ 898498 h 1836752"/>
                  <a:gd name="connsiteX3" fmla="*/ 2576223 w 4063117"/>
                  <a:gd name="connsiteY3" fmla="*/ 1280160 h 1836752"/>
                  <a:gd name="connsiteX4" fmla="*/ 3267986 w 4063117"/>
                  <a:gd name="connsiteY4" fmla="*/ 1836752 h 1836752"/>
                  <a:gd name="connsiteX5" fmla="*/ 4063117 w 4063117"/>
                  <a:gd name="connsiteY5" fmla="*/ 930304 h 1836752"/>
                  <a:gd name="connsiteX6" fmla="*/ 2782957 w 4063117"/>
                  <a:gd name="connsiteY6" fmla="*/ 0 h 1836752"/>
                  <a:gd name="connsiteX7" fmla="*/ 2178658 w 4063117"/>
                  <a:gd name="connsiteY7" fmla="*/ 31806 h 1836752"/>
                  <a:gd name="connsiteX8" fmla="*/ 1375576 w 4063117"/>
                  <a:gd name="connsiteY8" fmla="*/ 326004 h 1836752"/>
                  <a:gd name="connsiteX0" fmla="*/ 1419093 w 4106634"/>
                  <a:gd name="connsiteY0" fmla="*/ 326004 h 1836752"/>
                  <a:gd name="connsiteX1" fmla="*/ 43517 w 4106634"/>
                  <a:gd name="connsiteY1" fmla="*/ 477079 h 1836752"/>
                  <a:gd name="connsiteX2" fmla="*/ 1617875 w 4106634"/>
                  <a:gd name="connsiteY2" fmla="*/ 898498 h 1836752"/>
                  <a:gd name="connsiteX3" fmla="*/ 2619740 w 4106634"/>
                  <a:gd name="connsiteY3" fmla="*/ 1280160 h 1836752"/>
                  <a:gd name="connsiteX4" fmla="*/ 3311503 w 4106634"/>
                  <a:gd name="connsiteY4" fmla="*/ 1836752 h 1836752"/>
                  <a:gd name="connsiteX5" fmla="*/ 4106634 w 4106634"/>
                  <a:gd name="connsiteY5" fmla="*/ 930304 h 1836752"/>
                  <a:gd name="connsiteX6" fmla="*/ 2826474 w 4106634"/>
                  <a:gd name="connsiteY6" fmla="*/ 0 h 1836752"/>
                  <a:gd name="connsiteX7" fmla="*/ 2222175 w 4106634"/>
                  <a:gd name="connsiteY7" fmla="*/ 31806 h 1836752"/>
                  <a:gd name="connsiteX8" fmla="*/ 1419093 w 4106634"/>
                  <a:gd name="connsiteY8" fmla="*/ 326004 h 1836752"/>
                  <a:gd name="connsiteX0" fmla="*/ 1419093 w 4106634"/>
                  <a:gd name="connsiteY0" fmla="*/ 326004 h 1836752"/>
                  <a:gd name="connsiteX1" fmla="*/ 43517 w 4106634"/>
                  <a:gd name="connsiteY1" fmla="*/ 477079 h 1836752"/>
                  <a:gd name="connsiteX2" fmla="*/ 1617875 w 4106634"/>
                  <a:gd name="connsiteY2" fmla="*/ 898498 h 1836752"/>
                  <a:gd name="connsiteX3" fmla="*/ 2619740 w 4106634"/>
                  <a:gd name="connsiteY3" fmla="*/ 1280160 h 1836752"/>
                  <a:gd name="connsiteX4" fmla="*/ 3311503 w 4106634"/>
                  <a:gd name="connsiteY4" fmla="*/ 1836752 h 1836752"/>
                  <a:gd name="connsiteX5" fmla="*/ 4106634 w 4106634"/>
                  <a:gd name="connsiteY5" fmla="*/ 930304 h 1836752"/>
                  <a:gd name="connsiteX6" fmla="*/ 2826474 w 4106634"/>
                  <a:gd name="connsiteY6" fmla="*/ 0 h 1836752"/>
                  <a:gd name="connsiteX7" fmla="*/ 2222175 w 4106634"/>
                  <a:gd name="connsiteY7" fmla="*/ 31806 h 1836752"/>
                  <a:gd name="connsiteX8" fmla="*/ 1419093 w 4106634"/>
                  <a:gd name="connsiteY8" fmla="*/ 326004 h 1836752"/>
                  <a:gd name="connsiteX0" fmla="*/ 1424462 w 4112003"/>
                  <a:gd name="connsiteY0" fmla="*/ 326004 h 1836752"/>
                  <a:gd name="connsiteX1" fmla="*/ 48886 w 4112003"/>
                  <a:gd name="connsiteY1" fmla="*/ 477079 h 1836752"/>
                  <a:gd name="connsiteX2" fmla="*/ 1623244 w 4112003"/>
                  <a:gd name="connsiteY2" fmla="*/ 898498 h 1836752"/>
                  <a:gd name="connsiteX3" fmla="*/ 2625109 w 4112003"/>
                  <a:gd name="connsiteY3" fmla="*/ 1280160 h 1836752"/>
                  <a:gd name="connsiteX4" fmla="*/ 3316872 w 4112003"/>
                  <a:gd name="connsiteY4" fmla="*/ 1836752 h 1836752"/>
                  <a:gd name="connsiteX5" fmla="*/ 4112003 w 4112003"/>
                  <a:gd name="connsiteY5" fmla="*/ 930304 h 1836752"/>
                  <a:gd name="connsiteX6" fmla="*/ 2831843 w 4112003"/>
                  <a:gd name="connsiteY6" fmla="*/ 0 h 1836752"/>
                  <a:gd name="connsiteX7" fmla="*/ 2227544 w 4112003"/>
                  <a:gd name="connsiteY7" fmla="*/ 31806 h 1836752"/>
                  <a:gd name="connsiteX8" fmla="*/ 1424462 w 4112003"/>
                  <a:gd name="connsiteY8" fmla="*/ 326004 h 1836752"/>
                  <a:gd name="connsiteX0" fmla="*/ 1424462 w 4112003"/>
                  <a:gd name="connsiteY0" fmla="*/ 326004 h 1836752"/>
                  <a:gd name="connsiteX1" fmla="*/ 48886 w 4112003"/>
                  <a:gd name="connsiteY1" fmla="*/ 477079 h 1836752"/>
                  <a:gd name="connsiteX2" fmla="*/ 1623244 w 4112003"/>
                  <a:gd name="connsiteY2" fmla="*/ 898498 h 1836752"/>
                  <a:gd name="connsiteX3" fmla="*/ 2132129 w 4112003"/>
                  <a:gd name="connsiteY3" fmla="*/ 993914 h 1836752"/>
                  <a:gd name="connsiteX4" fmla="*/ 2625109 w 4112003"/>
                  <a:gd name="connsiteY4" fmla="*/ 1280160 h 1836752"/>
                  <a:gd name="connsiteX5" fmla="*/ 3316872 w 4112003"/>
                  <a:gd name="connsiteY5" fmla="*/ 1836752 h 1836752"/>
                  <a:gd name="connsiteX6" fmla="*/ 4112003 w 4112003"/>
                  <a:gd name="connsiteY6" fmla="*/ 930304 h 1836752"/>
                  <a:gd name="connsiteX7" fmla="*/ 2831843 w 4112003"/>
                  <a:gd name="connsiteY7" fmla="*/ 0 h 1836752"/>
                  <a:gd name="connsiteX8" fmla="*/ 2227544 w 4112003"/>
                  <a:gd name="connsiteY8" fmla="*/ 31806 h 1836752"/>
                  <a:gd name="connsiteX9" fmla="*/ 1424462 w 4112003"/>
                  <a:gd name="connsiteY9" fmla="*/ 326004 h 1836752"/>
                  <a:gd name="connsiteX0" fmla="*/ 1435225 w 4122766"/>
                  <a:gd name="connsiteY0" fmla="*/ 326004 h 1836752"/>
                  <a:gd name="connsiteX1" fmla="*/ 59649 w 4122766"/>
                  <a:gd name="connsiteY1" fmla="*/ 477079 h 1836752"/>
                  <a:gd name="connsiteX2" fmla="*/ 1634007 w 4122766"/>
                  <a:gd name="connsiteY2" fmla="*/ 898498 h 1836752"/>
                  <a:gd name="connsiteX3" fmla="*/ 2142892 w 4122766"/>
                  <a:gd name="connsiteY3" fmla="*/ 993914 h 1836752"/>
                  <a:gd name="connsiteX4" fmla="*/ 2635872 w 4122766"/>
                  <a:gd name="connsiteY4" fmla="*/ 1280160 h 1836752"/>
                  <a:gd name="connsiteX5" fmla="*/ 3327635 w 4122766"/>
                  <a:gd name="connsiteY5" fmla="*/ 1836752 h 1836752"/>
                  <a:gd name="connsiteX6" fmla="*/ 4122766 w 4122766"/>
                  <a:gd name="connsiteY6" fmla="*/ 930304 h 1836752"/>
                  <a:gd name="connsiteX7" fmla="*/ 2842606 w 4122766"/>
                  <a:gd name="connsiteY7" fmla="*/ 0 h 1836752"/>
                  <a:gd name="connsiteX8" fmla="*/ 2238307 w 4122766"/>
                  <a:gd name="connsiteY8" fmla="*/ 31806 h 1836752"/>
                  <a:gd name="connsiteX9" fmla="*/ 1435225 w 4122766"/>
                  <a:gd name="connsiteY9" fmla="*/ 326004 h 1836752"/>
                  <a:gd name="connsiteX0" fmla="*/ 1435225 w 4122766"/>
                  <a:gd name="connsiteY0" fmla="*/ 326004 h 1836752"/>
                  <a:gd name="connsiteX1" fmla="*/ 59649 w 4122766"/>
                  <a:gd name="connsiteY1" fmla="*/ 477079 h 1836752"/>
                  <a:gd name="connsiteX2" fmla="*/ 1634007 w 4122766"/>
                  <a:gd name="connsiteY2" fmla="*/ 898498 h 1836752"/>
                  <a:gd name="connsiteX3" fmla="*/ 2142892 w 4122766"/>
                  <a:gd name="connsiteY3" fmla="*/ 993914 h 1836752"/>
                  <a:gd name="connsiteX4" fmla="*/ 2635872 w 4122766"/>
                  <a:gd name="connsiteY4" fmla="*/ 1280160 h 1836752"/>
                  <a:gd name="connsiteX5" fmla="*/ 3327635 w 4122766"/>
                  <a:gd name="connsiteY5" fmla="*/ 1836752 h 1836752"/>
                  <a:gd name="connsiteX6" fmla="*/ 4122766 w 4122766"/>
                  <a:gd name="connsiteY6" fmla="*/ 930304 h 1836752"/>
                  <a:gd name="connsiteX7" fmla="*/ 2842606 w 4122766"/>
                  <a:gd name="connsiteY7" fmla="*/ 0 h 1836752"/>
                  <a:gd name="connsiteX8" fmla="*/ 2238307 w 4122766"/>
                  <a:gd name="connsiteY8" fmla="*/ 31806 h 1836752"/>
                  <a:gd name="connsiteX9" fmla="*/ 1435225 w 4122766"/>
                  <a:gd name="connsiteY9" fmla="*/ 326004 h 1836752"/>
                  <a:gd name="connsiteX0" fmla="*/ 1435225 w 4122766"/>
                  <a:gd name="connsiteY0" fmla="*/ 338408 h 1849156"/>
                  <a:gd name="connsiteX1" fmla="*/ 59649 w 4122766"/>
                  <a:gd name="connsiteY1" fmla="*/ 489483 h 1849156"/>
                  <a:gd name="connsiteX2" fmla="*/ 1634007 w 4122766"/>
                  <a:gd name="connsiteY2" fmla="*/ 910902 h 1849156"/>
                  <a:gd name="connsiteX3" fmla="*/ 2142892 w 4122766"/>
                  <a:gd name="connsiteY3" fmla="*/ 1006318 h 1849156"/>
                  <a:gd name="connsiteX4" fmla="*/ 2635872 w 4122766"/>
                  <a:gd name="connsiteY4" fmla="*/ 1292564 h 1849156"/>
                  <a:gd name="connsiteX5" fmla="*/ 3327635 w 4122766"/>
                  <a:gd name="connsiteY5" fmla="*/ 1849156 h 1849156"/>
                  <a:gd name="connsiteX6" fmla="*/ 4122766 w 4122766"/>
                  <a:gd name="connsiteY6" fmla="*/ 942708 h 1849156"/>
                  <a:gd name="connsiteX7" fmla="*/ 2842606 w 4122766"/>
                  <a:gd name="connsiteY7" fmla="*/ 12404 h 1849156"/>
                  <a:gd name="connsiteX8" fmla="*/ 2238307 w 4122766"/>
                  <a:gd name="connsiteY8" fmla="*/ 44210 h 1849156"/>
                  <a:gd name="connsiteX9" fmla="*/ 1435225 w 4122766"/>
                  <a:gd name="connsiteY9" fmla="*/ 338408 h 1849156"/>
                  <a:gd name="connsiteX0" fmla="*/ 1435225 w 4122766"/>
                  <a:gd name="connsiteY0" fmla="*/ 354916 h 1865664"/>
                  <a:gd name="connsiteX1" fmla="*/ 59649 w 4122766"/>
                  <a:gd name="connsiteY1" fmla="*/ 505991 h 1865664"/>
                  <a:gd name="connsiteX2" fmla="*/ 1634007 w 4122766"/>
                  <a:gd name="connsiteY2" fmla="*/ 927410 h 1865664"/>
                  <a:gd name="connsiteX3" fmla="*/ 2142892 w 4122766"/>
                  <a:gd name="connsiteY3" fmla="*/ 1022826 h 1865664"/>
                  <a:gd name="connsiteX4" fmla="*/ 2635872 w 4122766"/>
                  <a:gd name="connsiteY4" fmla="*/ 1309072 h 1865664"/>
                  <a:gd name="connsiteX5" fmla="*/ 3327635 w 4122766"/>
                  <a:gd name="connsiteY5" fmla="*/ 1865664 h 1865664"/>
                  <a:gd name="connsiteX6" fmla="*/ 4122766 w 4122766"/>
                  <a:gd name="connsiteY6" fmla="*/ 959216 h 1865664"/>
                  <a:gd name="connsiteX7" fmla="*/ 2842606 w 4122766"/>
                  <a:gd name="connsiteY7" fmla="*/ 28912 h 1865664"/>
                  <a:gd name="connsiteX8" fmla="*/ 2238307 w 4122766"/>
                  <a:gd name="connsiteY8" fmla="*/ 60718 h 1865664"/>
                  <a:gd name="connsiteX9" fmla="*/ 1435225 w 4122766"/>
                  <a:gd name="connsiteY9" fmla="*/ 354916 h 1865664"/>
                  <a:gd name="connsiteX0" fmla="*/ 1435225 w 4122766"/>
                  <a:gd name="connsiteY0" fmla="*/ 354916 h 1865664"/>
                  <a:gd name="connsiteX1" fmla="*/ 59649 w 4122766"/>
                  <a:gd name="connsiteY1" fmla="*/ 505991 h 1865664"/>
                  <a:gd name="connsiteX2" fmla="*/ 1634007 w 4122766"/>
                  <a:gd name="connsiteY2" fmla="*/ 927410 h 1865664"/>
                  <a:gd name="connsiteX3" fmla="*/ 2142892 w 4122766"/>
                  <a:gd name="connsiteY3" fmla="*/ 1022826 h 1865664"/>
                  <a:gd name="connsiteX4" fmla="*/ 2635872 w 4122766"/>
                  <a:gd name="connsiteY4" fmla="*/ 1309072 h 1865664"/>
                  <a:gd name="connsiteX5" fmla="*/ 3327635 w 4122766"/>
                  <a:gd name="connsiteY5" fmla="*/ 1865664 h 1865664"/>
                  <a:gd name="connsiteX6" fmla="*/ 4122766 w 4122766"/>
                  <a:gd name="connsiteY6" fmla="*/ 959216 h 1865664"/>
                  <a:gd name="connsiteX7" fmla="*/ 2842606 w 4122766"/>
                  <a:gd name="connsiteY7" fmla="*/ 28912 h 1865664"/>
                  <a:gd name="connsiteX8" fmla="*/ 2238307 w 4122766"/>
                  <a:gd name="connsiteY8" fmla="*/ 60718 h 1865664"/>
                  <a:gd name="connsiteX9" fmla="*/ 1435225 w 4122766"/>
                  <a:gd name="connsiteY9" fmla="*/ 354916 h 1865664"/>
                  <a:gd name="connsiteX0" fmla="*/ 1435225 w 4122766"/>
                  <a:gd name="connsiteY0" fmla="*/ 339809 h 1850557"/>
                  <a:gd name="connsiteX1" fmla="*/ 59649 w 4122766"/>
                  <a:gd name="connsiteY1" fmla="*/ 490884 h 1850557"/>
                  <a:gd name="connsiteX2" fmla="*/ 1634007 w 4122766"/>
                  <a:gd name="connsiteY2" fmla="*/ 912303 h 1850557"/>
                  <a:gd name="connsiteX3" fmla="*/ 2142892 w 4122766"/>
                  <a:gd name="connsiteY3" fmla="*/ 1007719 h 1850557"/>
                  <a:gd name="connsiteX4" fmla="*/ 2635872 w 4122766"/>
                  <a:gd name="connsiteY4" fmla="*/ 1293965 h 1850557"/>
                  <a:gd name="connsiteX5" fmla="*/ 3327635 w 4122766"/>
                  <a:gd name="connsiteY5" fmla="*/ 1850557 h 1850557"/>
                  <a:gd name="connsiteX6" fmla="*/ 4122766 w 4122766"/>
                  <a:gd name="connsiteY6" fmla="*/ 944109 h 1850557"/>
                  <a:gd name="connsiteX7" fmla="*/ 2842606 w 4122766"/>
                  <a:gd name="connsiteY7" fmla="*/ 13805 h 1850557"/>
                  <a:gd name="connsiteX8" fmla="*/ 2166745 w 4122766"/>
                  <a:gd name="connsiteY8" fmla="*/ 93319 h 1850557"/>
                  <a:gd name="connsiteX9" fmla="*/ 1435225 w 4122766"/>
                  <a:gd name="connsiteY9" fmla="*/ 339809 h 1850557"/>
                  <a:gd name="connsiteX0" fmla="*/ 1435225 w 4122766"/>
                  <a:gd name="connsiteY0" fmla="*/ 367230 h 1877978"/>
                  <a:gd name="connsiteX1" fmla="*/ 59649 w 4122766"/>
                  <a:gd name="connsiteY1" fmla="*/ 518305 h 1877978"/>
                  <a:gd name="connsiteX2" fmla="*/ 1634007 w 4122766"/>
                  <a:gd name="connsiteY2" fmla="*/ 939724 h 1877978"/>
                  <a:gd name="connsiteX3" fmla="*/ 2142892 w 4122766"/>
                  <a:gd name="connsiteY3" fmla="*/ 1035140 h 1877978"/>
                  <a:gd name="connsiteX4" fmla="*/ 2635872 w 4122766"/>
                  <a:gd name="connsiteY4" fmla="*/ 1321386 h 1877978"/>
                  <a:gd name="connsiteX5" fmla="*/ 3327635 w 4122766"/>
                  <a:gd name="connsiteY5" fmla="*/ 1877978 h 1877978"/>
                  <a:gd name="connsiteX6" fmla="*/ 4122766 w 4122766"/>
                  <a:gd name="connsiteY6" fmla="*/ 971530 h 1877978"/>
                  <a:gd name="connsiteX7" fmla="*/ 2842606 w 4122766"/>
                  <a:gd name="connsiteY7" fmla="*/ 9421 h 1877978"/>
                  <a:gd name="connsiteX8" fmla="*/ 2166745 w 4122766"/>
                  <a:gd name="connsiteY8" fmla="*/ 120740 h 1877978"/>
                  <a:gd name="connsiteX9" fmla="*/ 1435225 w 4122766"/>
                  <a:gd name="connsiteY9" fmla="*/ 367230 h 1877978"/>
                  <a:gd name="connsiteX0" fmla="*/ 1435225 w 4122766"/>
                  <a:gd name="connsiteY0" fmla="*/ 367230 h 1877978"/>
                  <a:gd name="connsiteX1" fmla="*/ 59649 w 4122766"/>
                  <a:gd name="connsiteY1" fmla="*/ 518305 h 1877978"/>
                  <a:gd name="connsiteX2" fmla="*/ 1634007 w 4122766"/>
                  <a:gd name="connsiteY2" fmla="*/ 939724 h 1877978"/>
                  <a:gd name="connsiteX3" fmla="*/ 2142892 w 4122766"/>
                  <a:gd name="connsiteY3" fmla="*/ 1035140 h 1877978"/>
                  <a:gd name="connsiteX4" fmla="*/ 2635872 w 4122766"/>
                  <a:gd name="connsiteY4" fmla="*/ 1321386 h 1877978"/>
                  <a:gd name="connsiteX5" fmla="*/ 3327635 w 4122766"/>
                  <a:gd name="connsiteY5" fmla="*/ 1877978 h 1877978"/>
                  <a:gd name="connsiteX6" fmla="*/ 4122766 w 4122766"/>
                  <a:gd name="connsiteY6" fmla="*/ 971530 h 1877978"/>
                  <a:gd name="connsiteX7" fmla="*/ 2842606 w 4122766"/>
                  <a:gd name="connsiteY7" fmla="*/ 9421 h 1877978"/>
                  <a:gd name="connsiteX8" fmla="*/ 2166745 w 4122766"/>
                  <a:gd name="connsiteY8" fmla="*/ 120740 h 1877978"/>
                  <a:gd name="connsiteX9" fmla="*/ 1435225 w 4122766"/>
                  <a:gd name="connsiteY9" fmla="*/ 367230 h 1877978"/>
                  <a:gd name="connsiteX0" fmla="*/ 1435225 w 4122766"/>
                  <a:gd name="connsiteY0" fmla="*/ 376690 h 1887438"/>
                  <a:gd name="connsiteX1" fmla="*/ 59649 w 4122766"/>
                  <a:gd name="connsiteY1" fmla="*/ 527765 h 1887438"/>
                  <a:gd name="connsiteX2" fmla="*/ 1634007 w 4122766"/>
                  <a:gd name="connsiteY2" fmla="*/ 949184 h 1887438"/>
                  <a:gd name="connsiteX3" fmla="*/ 2142892 w 4122766"/>
                  <a:gd name="connsiteY3" fmla="*/ 1044600 h 1887438"/>
                  <a:gd name="connsiteX4" fmla="*/ 2635872 w 4122766"/>
                  <a:gd name="connsiteY4" fmla="*/ 1330846 h 1887438"/>
                  <a:gd name="connsiteX5" fmla="*/ 3327635 w 4122766"/>
                  <a:gd name="connsiteY5" fmla="*/ 1887438 h 1887438"/>
                  <a:gd name="connsiteX6" fmla="*/ 4122766 w 4122766"/>
                  <a:gd name="connsiteY6" fmla="*/ 980990 h 1887438"/>
                  <a:gd name="connsiteX7" fmla="*/ 2842606 w 4122766"/>
                  <a:gd name="connsiteY7" fmla="*/ 18881 h 1887438"/>
                  <a:gd name="connsiteX8" fmla="*/ 2166745 w 4122766"/>
                  <a:gd name="connsiteY8" fmla="*/ 130200 h 1887438"/>
                  <a:gd name="connsiteX9" fmla="*/ 1435225 w 4122766"/>
                  <a:gd name="connsiteY9" fmla="*/ 376690 h 1887438"/>
                  <a:gd name="connsiteX0" fmla="*/ 1435225 w 4067107"/>
                  <a:gd name="connsiteY0" fmla="*/ 376690 h 1887438"/>
                  <a:gd name="connsiteX1" fmla="*/ 59649 w 4067107"/>
                  <a:gd name="connsiteY1" fmla="*/ 527765 h 1887438"/>
                  <a:gd name="connsiteX2" fmla="*/ 1634007 w 4067107"/>
                  <a:gd name="connsiteY2" fmla="*/ 949184 h 1887438"/>
                  <a:gd name="connsiteX3" fmla="*/ 2142892 w 4067107"/>
                  <a:gd name="connsiteY3" fmla="*/ 1044600 h 1887438"/>
                  <a:gd name="connsiteX4" fmla="*/ 2635872 w 4067107"/>
                  <a:gd name="connsiteY4" fmla="*/ 1330846 h 1887438"/>
                  <a:gd name="connsiteX5" fmla="*/ 3327635 w 4067107"/>
                  <a:gd name="connsiteY5" fmla="*/ 1887438 h 1887438"/>
                  <a:gd name="connsiteX6" fmla="*/ 4067107 w 4067107"/>
                  <a:gd name="connsiteY6" fmla="*/ 1036649 h 1887438"/>
                  <a:gd name="connsiteX7" fmla="*/ 2842606 w 4067107"/>
                  <a:gd name="connsiteY7" fmla="*/ 18881 h 1887438"/>
                  <a:gd name="connsiteX8" fmla="*/ 2166745 w 4067107"/>
                  <a:gd name="connsiteY8" fmla="*/ 130200 h 1887438"/>
                  <a:gd name="connsiteX9" fmla="*/ 1435225 w 4067107"/>
                  <a:gd name="connsiteY9" fmla="*/ 376690 h 1887438"/>
                  <a:gd name="connsiteX0" fmla="*/ 1435225 w 4067107"/>
                  <a:gd name="connsiteY0" fmla="*/ 376690 h 1887438"/>
                  <a:gd name="connsiteX1" fmla="*/ 59649 w 4067107"/>
                  <a:gd name="connsiteY1" fmla="*/ 527765 h 1887438"/>
                  <a:gd name="connsiteX2" fmla="*/ 1634007 w 4067107"/>
                  <a:gd name="connsiteY2" fmla="*/ 949184 h 1887438"/>
                  <a:gd name="connsiteX3" fmla="*/ 2142892 w 4067107"/>
                  <a:gd name="connsiteY3" fmla="*/ 1044600 h 1887438"/>
                  <a:gd name="connsiteX4" fmla="*/ 2635872 w 4067107"/>
                  <a:gd name="connsiteY4" fmla="*/ 1330846 h 1887438"/>
                  <a:gd name="connsiteX5" fmla="*/ 3327635 w 4067107"/>
                  <a:gd name="connsiteY5" fmla="*/ 1887438 h 1887438"/>
                  <a:gd name="connsiteX6" fmla="*/ 4067107 w 4067107"/>
                  <a:gd name="connsiteY6" fmla="*/ 1036649 h 1887438"/>
                  <a:gd name="connsiteX7" fmla="*/ 2842606 w 4067107"/>
                  <a:gd name="connsiteY7" fmla="*/ 18881 h 1887438"/>
                  <a:gd name="connsiteX8" fmla="*/ 2166745 w 4067107"/>
                  <a:gd name="connsiteY8" fmla="*/ 130200 h 1887438"/>
                  <a:gd name="connsiteX9" fmla="*/ 1435225 w 4067107"/>
                  <a:gd name="connsiteY9" fmla="*/ 376690 h 1887438"/>
                  <a:gd name="connsiteX0" fmla="*/ 1435225 w 4067107"/>
                  <a:gd name="connsiteY0" fmla="*/ 376690 h 1887438"/>
                  <a:gd name="connsiteX1" fmla="*/ 59649 w 4067107"/>
                  <a:gd name="connsiteY1" fmla="*/ 527765 h 1887438"/>
                  <a:gd name="connsiteX2" fmla="*/ 1634007 w 4067107"/>
                  <a:gd name="connsiteY2" fmla="*/ 949184 h 1887438"/>
                  <a:gd name="connsiteX3" fmla="*/ 2142892 w 4067107"/>
                  <a:gd name="connsiteY3" fmla="*/ 1044600 h 1887438"/>
                  <a:gd name="connsiteX4" fmla="*/ 2548408 w 4067107"/>
                  <a:gd name="connsiteY4" fmla="*/ 1275187 h 1887438"/>
                  <a:gd name="connsiteX5" fmla="*/ 3327635 w 4067107"/>
                  <a:gd name="connsiteY5" fmla="*/ 1887438 h 1887438"/>
                  <a:gd name="connsiteX6" fmla="*/ 4067107 w 4067107"/>
                  <a:gd name="connsiteY6" fmla="*/ 1036649 h 1887438"/>
                  <a:gd name="connsiteX7" fmla="*/ 2842606 w 4067107"/>
                  <a:gd name="connsiteY7" fmla="*/ 18881 h 1887438"/>
                  <a:gd name="connsiteX8" fmla="*/ 2166745 w 4067107"/>
                  <a:gd name="connsiteY8" fmla="*/ 130200 h 1887438"/>
                  <a:gd name="connsiteX9" fmla="*/ 1435225 w 4067107"/>
                  <a:gd name="connsiteY9" fmla="*/ 376690 h 1887438"/>
                  <a:gd name="connsiteX0" fmla="*/ 1435225 w 4067107"/>
                  <a:gd name="connsiteY0" fmla="*/ 376690 h 1927194"/>
                  <a:gd name="connsiteX1" fmla="*/ 59649 w 4067107"/>
                  <a:gd name="connsiteY1" fmla="*/ 527765 h 1927194"/>
                  <a:gd name="connsiteX2" fmla="*/ 1634007 w 4067107"/>
                  <a:gd name="connsiteY2" fmla="*/ 949184 h 1927194"/>
                  <a:gd name="connsiteX3" fmla="*/ 2142892 w 4067107"/>
                  <a:gd name="connsiteY3" fmla="*/ 1044600 h 1927194"/>
                  <a:gd name="connsiteX4" fmla="*/ 2548408 w 4067107"/>
                  <a:gd name="connsiteY4" fmla="*/ 1275187 h 1927194"/>
                  <a:gd name="connsiteX5" fmla="*/ 3089096 w 4067107"/>
                  <a:gd name="connsiteY5" fmla="*/ 1927194 h 1927194"/>
                  <a:gd name="connsiteX6" fmla="*/ 4067107 w 4067107"/>
                  <a:gd name="connsiteY6" fmla="*/ 1036649 h 1927194"/>
                  <a:gd name="connsiteX7" fmla="*/ 2842606 w 4067107"/>
                  <a:gd name="connsiteY7" fmla="*/ 18881 h 1927194"/>
                  <a:gd name="connsiteX8" fmla="*/ 2166745 w 4067107"/>
                  <a:gd name="connsiteY8" fmla="*/ 130200 h 1927194"/>
                  <a:gd name="connsiteX9" fmla="*/ 1435225 w 4067107"/>
                  <a:gd name="connsiteY9" fmla="*/ 376690 h 1927194"/>
                  <a:gd name="connsiteX0" fmla="*/ 1435225 w 4067107"/>
                  <a:gd name="connsiteY0" fmla="*/ 376690 h 1927194"/>
                  <a:gd name="connsiteX1" fmla="*/ 59649 w 4067107"/>
                  <a:gd name="connsiteY1" fmla="*/ 527765 h 1927194"/>
                  <a:gd name="connsiteX2" fmla="*/ 1634007 w 4067107"/>
                  <a:gd name="connsiteY2" fmla="*/ 949184 h 1927194"/>
                  <a:gd name="connsiteX3" fmla="*/ 2142892 w 4067107"/>
                  <a:gd name="connsiteY3" fmla="*/ 1044600 h 1927194"/>
                  <a:gd name="connsiteX4" fmla="*/ 2548408 w 4067107"/>
                  <a:gd name="connsiteY4" fmla="*/ 1275187 h 1927194"/>
                  <a:gd name="connsiteX5" fmla="*/ 3256074 w 4067107"/>
                  <a:gd name="connsiteY5" fmla="*/ 1927194 h 1927194"/>
                  <a:gd name="connsiteX6" fmla="*/ 4067107 w 4067107"/>
                  <a:gd name="connsiteY6" fmla="*/ 1036649 h 1927194"/>
                  <a:gd name="connsiteX7" fmla="*/ 2842606 w 4067107"/>
                  <a:gd name="connsiteY7" fmla="*/ 18881 h 1927194"/>
                  <a:gd name="connsiteX8" fmla="*/ 2166745 w 4067107"/>
                  <a:gd name="connsiteY8" fmla="*/ 130200 h 1927194"/>
                  <a:gd name="connsiteX9" fmla="*/ 1435225 w 4067107"/>
                  <a:gd name="connsiteY9" fmla="*/ 376690 h 1927194"/>
                  <a:gd name="connsiteX0" fmla="*/ 1435225 w 4067107"/>
                  <a:gd name="connsiteY0" fmla="*/ 376690 h 1927194"/>
                  <a:gd name="connsiteX1" fmla="*/ 59649 w 4067107"/>
                  <a:gd name="connsiteY1" fmla="*/ 527765 h 1927194"/>
                  <a:gd name="connsiteX2" fmla="*/ 1634007 w 4067107"/>
                  <a:gd name="connsiteY2" fmla="*/ 949184 h 1927194"/>
                  <a:gd name="connsiteX3" fmla="*/ 2142892 w 4067107"/>
                  <a:gd name="connsiteY3" fmla="*/ 1044600 h 1927194"/>
                  <a:gd name="connsiteX4" fmla="*/ 2476846 w 4067107"/>
                  <a:gd name="connsiteY4" fmla="*/ 1378554 h 1927194"/>
                  <a:gd name="connsiteX5" fmla="*/ 3256074 w 4067107"/>
                  <a:gd name="connsiteY5" fmla="*/ 1927194 h 1927194"/>
                  <a:gd name="connsiteX6" fmla="*/ 4067107 w 4067107"/>
                  <a:gd name="connsiteY6" fmla="*/ 1036649 h 1927194"/>
                  <a:gd name="connsiteX7" fmla="*/ 2842606 w 4067107"/>
                  <a:gd name="connsiteY7" fmla="*/ 18881 h 1927194"/>
                  <a:gd name="connsiteX8" fmla="*/ 2166745 w 4067107"/>
                  <a:gd name="connsiteY8" fmla="*/ 130200 h 1927194"/>
                  <a:gd name="connsiteX9" fmla="*/ 1435225 w 4067107"/>
                  <a:gd name="connsiteY9" fmla="*/ 376690 h 1927194"/>
                  <a:gd name="connsiteX0" fmla="*/ 1435225 w 4067107"/>
                  <a:gd name="connsiteY0" fmla="*/ 376690 h 1927194"/>
                  <a:gd name="connsiteX1" fmla="*/ 59649 w 4067107"/>
                  <a:gd name="connsiteY1" fmla="*/ 527765 h 1927194"/>
                  <a:gd name="connsiteX2" fmla="*/ 1634007 w 4067107"/>
                  <a:gd name="connsiteY2" fmla="*/ 949184 h 1927194"/>
                  <a:gd name="connsiteX3" fmla="*/ 2142892 w 4067107"/>
                  <a:gd name="connsiteY3" fmla="*/ 1044600 h 1927194"/>
                  <a:gd name="connsiteX4" fmla="*/ 2476846 w 4067107"/>
                  <a:gd name="connsiteY4" fmla="*/ 1378554 h 1927194"/>
                  <a:gd name="connsiteX5" fmla="*/ 3256074 w 4067107"/>
                  <a:gd name="connsiteY5" fmla="*/ 1927194 h 1927194"/>
                  <a:gd name="connsiteX6" fmla="*/ 4067107 w 4067107"/>
                  <a:gd name="connsiteY6" fmla="*/ 1036649 h 1927194"/>
                  <a:gd name="connsiteX7" fmla="*/ 2842606 w 4067107"/>
                  <a:gd name="connsiteY7" fmla="*/ 18881 h 1927194"/>
                  <a:gd name="connsiteX8" fmla="*/ 2166745 w 4067107"/>
                  <a:gd name="connsiteY8" fmla="*/ 130200 h 1927194"/>
                  <a:gd name="connsiteX9" fmla="*/ 1435225 w 4067107"/>
                  <a:gd name="connsiteY9" fmla="*/ 376690 h 1927194"/>
                  <a:gd name="connsiteX0" fmla="*/ 1435225 w 4067107"/>
                  <a:gd name="connsiteY0" fmla="*/ 376690 h 1747240"/>
                  <a:gd name="connsiteX1" fmla="*/ 59649 w 4067107"/>
                  <a:gd name="connsiteY1" fmla="*/ 527765 h 1747240"/>
                  <a:gd name="connsiteX2" fmla="*/ 1634007 w 4067107"/>
                  <a:gd name="connsiteY2" fmla="*/ 949184 h 1747240"/>
                  <a:gd name="connsiteX3" fmla="*/ 2142892 w 4067107"/>
                  <a:gd name="connsiteY3" fmla="*/ 1044600 h 1747240"/>
                  <a:gd name="connsiteX4" fmla="*/ 2476846 w 4067107"/>
                  <a:gd name="connsiteY4" fmla="*/ 1378554 h 1747240"/>
                  <a:gd name="connsiteX5" fmla="*/ 3004138 w 4067107"/>
                  <a:gd name="connsiteY5" fmla="*/ 1747240 h 1747240"/>
                  <a:gd name="connsiteX6" fmla="*/ 4067107 w 4067107"/>
                  <a:gd name="connsiteY6" fmla="*/ 1036649 h 1747240"/>
                  <a:gd name="connsiteX7" fmla="*/ 2842606 w 4067107"/>
                  <a:gd name="connsiteY7" fmla="*/ 18881 h 1747240"/>
                  <a:gd name="connsiteX8" fmla="*/ 2166745 w 4067107"/>
                  <a:gd name="connsiteY8" fmla="*/ 130200 h 1747240"/>
                  <a:gd name="connsiteX9" fmla="*/ 1435225 w 4067107"/>
                  <a:gd name="connsiteY9" fmla="*/ 376690 h 1747240"/>
                  <a:gd name="connsiteX0" fmla="*/ 1435225 w 3887153"/>
                  <a:gd name="connsiteY0" fmla="*/ 376690 h 1747240"/>
                  <a:gd name="connsiteX1" fmla="*/ 59649 w 3887153"/>
                  <a:gd name="connsiteY1" fmla="*/ 527765 h 1747240"/>
                  <a:gd name="connsiteX2" fmla="*/ 1634007 w 3887153"/>
                  <a:gd name="connsiteY2" fmla="*/ 949184 h 1747240"/>
                  <a:gd name="connsiteX3" fmla="*/ 2142892 w 3887153"/>
                  <a:gd name="connsiteY3" fmla="*/ 1044600 h 1747240"/>
                  <a:gd name="connsiteX4" fmla="*/ 2476846 w 3887153"/>
                  <a:gd name="connsiteY4" fmla="*/ 1378554 h 1747240"/>
                  <a:gd name="connsiteX5" fmla="*/ 3004138 w 3887153"/>
                  <a:gd name="connsiteY5" fmla="*/ 1747240 h 1747240"/>
                  <a:gd name="connsiteX6" fmla="*/ 3887153 w 3887153"/>
                  <a:gd name="connsiteY6" fmla="*/ 784714 h 1747240"/>
                  <a:gd name="connsiteX7" fmla="*/ 2842606 w 3887153"/>
                  <a:gd name="connsiteY7" fmla="*/ 18881 h 1747240"/>
                  <a:gd name="connsiteX8" fmla="*/ 2166745 w 3887153"/>
                  <a:gd name="connsiteY8" fmla="*/ 130200 h 1747240"/>
                  <a:gd name="connsiteX9" fmla="*/ 1435225 w 3887153"/>
                  <a:gd name="connsiteY9" fmla="*/ 376690 h 1747240"/>
                  <a:gd name="connsiteX0" fmla="*/ 1435225 w 3887153"/>
                  <a:gd name="connsiteY0" fmla="*/ 376690 h 1747240"/>
                  <a:gd name="connsiteX1" fmla="*/ 59649 w 3887153"/>
                  <a:gd name="connsiteY1" fmla="*/ 527765 h 1747240"/>
                  <a:gd name="connsiteX2" fmla="*/ 1634007 w 3887153"/>
                  <a:gd name="connsiteY2" fmla="*/ 949184 h 1747240"/>
                  <a:gd name="connsiteX3" fmla="*/ 2142892 w 3887153"/>
                  <a:gd name="connsiteY3" fmla="*/ 1044600 h 1747240"/>
                  <a:gd name="connsiteX4" fmla="*/ 2476846 w 3887153"/>
                  <a:gd name="connsiteY4" fmla="*/ 1378554 h 1747240"/>
                  <a:gd name="connsiteX5" fmla="*/ 2806187 w 3887153"/>
                  <a:gd name="connsiteY5" fmla="*/ 1747240 h 1747240"/>
                  <a:gd name="connsiteX6" fmla="*/ 3887153 w 3887153"/>
                  <a:gd name="connsiteY6" fmla="*/ 784714 h 1747240"/>
                  <a:gd name="connsiteX7" fmla="*/ 2842606 w 3887153"/>
                  <a:gd name="connsiteY7" fmla="*/ 18881 h 1747240"/>
                  <a:gd name="connsiteX8" fmla="*/ 2166745 w 3887153"/>
                  <a:gd name="connsiteY8" fmla="*/ 130200 h 1747240"/>
                  <a:gd name="connsiteX9" fmla="*/ 1435225 w 3887153"/>
                  <a:gd name="connsiteY9" fmla="*/ 376690 h 1747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887153" h="1747240">
                    <a:moveTo>
                      <a:pt x="1435225" y="376690"/>
                    </a:moveTo>
                    <a:cubicBezTo>
                      <a:pt x="921041" y="355486"/>
                      <a:pt x="168317" y="374040"/>
                      <a:pt x="59649" y="527765"/>
                    </a:cubicBezTo>
                    <a:cubicBezTo>
                      <a:pt x="-282257" y="890874"/>
                      <a:pt x="926341" y="920030"/>
                      <a:pt x="1634007" y="949184"/>
                    </a:cubicBezTo>
                    <a:cubicBezTo>
                      <a:pt x="1755927" y="988940"/>
                      <a:pt x="2020972" y="1004844"/>
                      <a:pt x="2142892" y="1044600"/>
                    </a:cubicBezTo>
                    <a:lnTo>
                      <a:pt x="2476846" y="1378554"/>
                    </a:lnTo>
                    <a:lnTo>
                      <a:pt x="2806187" y="1747240"/>
                    </a:lnTo>
                    <a:lnTo>
                      <a:pt x="3887153" y="784714"/>
                    </a:lnTo>
                    <a:cubicBezTo>
                      <a:pt x="3502840" y="495816"/>
                      <a:pt x="3512746" y="372650"/>
                      <a:pt x="2842606" y="18881"/>
                    </a:cubicBezTo>
                    <a:cubicBezTo>
                      <a:pt x="2541783" y="-38103"/>
                      <a:pt x="2417210" y="44060"/>
                      <a:pt x="2166745" y="130200"/>
                    </a:cubicBezTo>
                    <a:cubicBezTo>
                      <a:pt x="1932182" y="184534"/>
                      <a:pt x="1811587" y="315730"/>
                      <a:pt x="1435225" y="37669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4" name="Freeform 19">
                <a:extLst>
                  <a:ext uri="{FF2B5EF4-FFF2-40B4-BE49-F238E27FC236}">
                    <a16:creationId xmlns="" xmlns:a16="http://schemas.microsoft.com/office/drawing/2014/main" id="{B4BD080F-0FCA-40DF-AB6F-C02E3B5B2696}"/>
                  </a:ext>
                </a:extLst>
              </p:cNvPr>
              <p:cNvSpPr/>
              <p:nvPr/>
            </p:nvSpPr>
            <p:spPr>
              <a:xfrm flipH="1">
                <a:off x="2156087" y="2217893"/>
                <a:ext cx="1545584" cy="794676"/>
              </a:xfrm>
              <a:custGeom>
                <a:avLst/>
                <a:gdLst>
                  <a:gd name="connsiteX0" fmla="*/ 1288111 w 3347499"/>
                  <a:gd name="connsiteY0" fmla="*/ 620202 h 1995778"/>
                  <a:gd name="connsiteX1" fmla="*/ 659958 w 3347499"/>
                  <a:gd name="connsiteY1" fmla="*/ 95416 h 1995778"/>
                  <a:gd name="connsiteX2" fmla="*/ 373711 w 3347499"/>
                  <a:gd name="connsiteY2" fmla="*/ 39757 h 1995778"/>
                  <a:gd name="connsiteX3" fmla="*/ 119270 w 3347499"/>
                  <a:gd name="connsiteY3" fmla="*/ 0 h 1995778"/>
                  <a:gd name="connsiteX4" fmla="*/ 111318 w 3347499"/>
                  <a:gd name="connsiteY4" fmla="*/ 151075 h 1995778"/>
                  <a:gd name="connsiteX5" fmla="*/ 0 w 3347499"/>
                  <a:gd name="connsiteY5" fmla="*/ 214686 h 1995778"/>
                  <a:gd name="connsiteX6" fmla="*/ 779228 w 3347499"/>
                  <a:gd name="connsiteY6" fmla="*/ 1264258 h 1995778"/>
                  <a:gd name="connsiteX7" fmla="*/ 1900362 w 3347499"/>
                  <a:gd name="connsiteY7" fmla="*/ 1995778 h 1995778"/>
                  <a:gd name="connsiteX8" fmla="*/ 3347499 w 3347499"/>
                  <a:gd name="connsiteY8" fmla="*/ 1653872 h 1995778"/>
                  <a:gd name="connsiteX9" fmla="*/ 1288111 w 3347499"/>
                  <a:gd name="connsiteY9" fmla="*/ 620202 h 1995778"/>
                  <a:gd name="connsiteX0" fmla="*/ 1288111 w 3347499"/>
                  <a:gd name="connsiteY0" fmla="*/ 620202 h 1995778"/>
                  <a:gd name="connsiteX1" fmla="*/ 659958 w 3347499"/>
                  <a:gd name="connsiteY1" fmla="*/ 95416 h 1995778"/>
                  <a:gd name="connsiteX2" fmla="*/ 373711 w 3347499"/>
                  <a:gd name="connsiteY2" fmla="*/ 39757 h 1995778"/>
                  <a:gd name="connsiteX3" fmla="*/ 119270 w 3347499"/>
                  <a:gd name="connsiteY3" fmla="*/ 0 h 1995778"/>
                  <a:gd name="connsiteX4" fmla="*/ 111318 w 3347499"/>
                  <a:gd name="connsiteY4" fmla="*/ 151075 h 1995778"/>
                  <a:gd name="connsiteX5" fmla="*/ 0 w 3347499"/>
                  <a:gd name="connsiteY5" fmla="*/ 214686 h 1995778"/>
                  <a:gd name="connsiteX6" fmla="*/ 779228 w 3347499"/>
                  <a:gd name="connsiteY6" fmla="*/ 1264258 h 1995778"/>
                  <a:gd name="connsiteX7" fmla="*/ 1900362 w 3347499"/>
                  <a:gd name="connsiteY7" fmla="*/ 1995778 h 1995778"/>
                  <a:gd name="connsiteX8" fmla="*/ 3347499 w 3347499"/>
                  <a:gd name="connsiteY8" fmla="*/ 1653872 h 1995778"/>
                  <a:gd name="connsiteX9" fmla="*/ 1288111 w 3347499"/>
                  <a:gd name="connsiteY9" fmla="*/ 620202 h 1995778"/>
                  <a:gd name="connsiteX0" fmla="*/ 1304013 w 3347499"/>
                  <a:gd name="connsiteY0" fmla="*/ 652007 h 1995778"/>
                  <a:gd name="connsiteX1" fmla="*/ 659958 w 3347499"/>
                  <a:gd name="connsiteY1" fmla="*/ 95416 h 1995778"/>
                  <a:gd name="connsiteX2" fmla="*/ 373711 w 3347499"/>
                  <a:gd name="connsiteY2" fmla="*/ 39757 h 1995778"/>
                  <a:gd name="connsiteX3" fmla="*/ 119270 w 3347499"/>
                  <a:gd name="connsiteY3" fmla="*/ 0 h 1995778"/>
                  <a:gd name="connsiteX4" fmla="*/ 111318 w 3347499"/>
                  <a:gd name="connsiteY4" fmla="*/ 151075 h 1995778"/>
                  <a:gd name="connsiteX5" fmla="*/ 0 w 3347499"/>
                  <a:gd name="connsiteY5" fmla="*/ 214686 h 1995778"/>
                  <a:gd name="connsiteX6" fmla="*/ 779228 w 3347499"/>
                  <a:gd name="connsiteY6" fmla="*/ 1264258 h 1995778"/>
                  <a:gd name="connsiteX7" fmla="*/ 1900362 w 3347499"/>
                  <a:gd name="connsiteY7" fmla="*/ 1995778 h 1995778"/>
                  <a:gd name="connsiteX8" fmla="*/ 3347499 w 3347499"/>
                  <a:gd name="connsiteY8" fmla="*/ 1653872 h 1995778"/>
                  <a:gd name="connsiteX9" fmla="*/ 1304013 w 3347499"/>
                  <a:gd name="connsiteY9" fmla="*/ 652007 h 1995778"/>
                  <a:gd name="connsiteX0" fmla="*/ 1304013 w 3347499"/>
                  <a:gd name="connsiteY0" fmla="*/ 652007 h 1995778"/>
                  <a:gd name="connsiteX1" fmla="*/ 659958 w 3347499"/>
                  <a:gd name="connsiteY1" fmla="*/ 95416 h 1995778"/>
                  <a:gd name="connsiteX2" fmla="*/ 373711 w 3347499"/>
                  <a:gd name="connsiteY2" fmla="*/ 39757 h 1995778"/>
                  <a:gd name="connsiteX3" fmla="*/ 119270 w 3347499"/>
                  <a:gd name="connsiteY3" fmla="*/ 0 h 1995778"/>
                  <a:gd name="connsiteX4" fmla="*/ 111318 w 3347499"/>
                  <a:gd name="connsiteY4" fmla="*/ 151075 h 1995778"/>
                  <a:gd name="connsiteX5" fmla="*/ 0 w 3347499"/>
                  <a:gd name="connsiteY5" fmla="*/ 214686 h 1995778"/>
                  <a:gd name="connsiteX6" fmla="*/ 779228 w 3347499"/>
                  <a:gd name="connsiteY6" fmla="*/ 1264258 h 1995778"/>
                  <a:gd name="connsiteX7" fmla="*/ 1900362 w 3347499"/>
                  <a:gd name="connsiteY7" fmla="*/ 1995778 h 1995778"/>
                  <a:gd name="connsiteX8" fmla="*/ 3347499 w 3347499"/>
                  <a:gd name="connsiteY8" fmla="*/ 1653872 h 1995778"/>
                  <a:gd name="connsiteX9" fmla="*/ 1304013 w 3347499"/>
                  <a:gd name="connsiteY9" fmla="*/ 652007 h 1995778"/>
                  <a:gd name="connsiteX0" fmla="*/ 1304013 w 3347499"/>
                  <a:gd name="connsiteY0" fmla="*/ 635267 h 1979038"/>
                  <a:gd name="connsiteX1" fmla="*/ 659958 w 3347499"/>
                  <a:gd name="connsiteY1" fmla="*/ 78676 h 1979038"/>
                  <a:gd name="connsiteX2" fmla="*/ 373711 w 3347499"/>
                  <a:gd name="connsiteY2" fmla="*/ 23017 h 1979038"/>
                  <a:gd name="connsiteX3" fmla="*/ 95416 w 3347499"/>
                  <a:gd name="connsiteY3" fmla="*/ 38919 h 1979038"/>
                  <a:gd name="connsiteX4" fmla="*/ 111318 w 3347499"/>
                  <a:gd name="connsiteY4" fmla="*/ 134335 h 1979038"/>
                  <a:gd name="connsiteX5" fmla="*/ 0 w 3347499"/>
                  <a:gd name="connsiteY5" fmla="*/ 197946 h 1979038"/>
                  <a:gd name="connsiteX6" fmla="*/ 779228 w 3347499"/>
                  <a:gd name="connsiteY6" fmla="*/ 1247518 h 1979038"/>
                  <a:gd name="connsiteX7" fmla="*/ 1900362 w 3347499"/>
                  <a:gd name="connsiteY7" fmla="*/ 1979038 h 1979038"/>
                  <a:gd name="connsiteX8" fmla="*/ 3347499 w 3347499"/>
                  <a:gd name="connsiteY8" fmla="*/ 1637132 h 1979038"/>
                  <a:gd name="connsiteX9" fmla="*/ 1304013 w 3347499"/>
                  <a:gd name="connsiteY9" fmla="*/ 635267 h 1979038"/>
                  <a:gd name="connsiteX0" fmla="*/ 1304013 w 3347499"/>
                  <a:gd name="connsiteY0" fmla="*/ 654838 h 1998609"/>
                  <a:gd name="connsiteX1" fmla="*/ 659958 w 3347499"/>
                  <a:gd name="connsiteY1" fmla="*/ 98247 h 1998609"/>
                  <a:gd name="connsiteX2" fmla="*/ 373711 w 3347499"/>
                  <a:gd name="connsiteY2" fmla="*/ 42588 h 1998609"/>
                  <a:gd name="connsiteX3" fmla="*/ 95416 w 3347499"/>
                  <a:gd name="connsiteY3" fmla="*/ 58490 h 1998609"/>
                  <a:gd name="connsiteX4" fmla="*/ 111318 w 3347499"/>
                  <a:gd name="connsiteY4" fmla="*/ 153906 h 1998609"/>
                  <a:gd name="connsiteX5" fmla="*/ 0 w 3347499"/>
                  <a:gd name="connsiteY5" fmla="*/ 217517 h 1998609"/>
                  <a:gd name="connsiteX6" fmla="*/ 779228 w 3347499"/>
                  <a:gd name="connsiteY6" fmla="*/ 1267089 h 1998609"/>
                  <a:gd name="connsiteX7" fmla="*/ 1900362 w 3347499"/>
                  <a:gd name="connsiteY7" fmla="*/ 1998609 h 1998609"/>
                  <a:gd name="connsiteX8" fmla="*/ 3347499 w 3347499"/>
                  <a:gd name="connsiteY8" fmla="*/ 1656703 h 1998609"/>
                  <a:gd name="connsiteX9" fmla="*/ 1304013 w 3347499"/>
                  <a:gd name="connsiteY9" fmla="*/ 654838 h 1998609"/>
                  <a:gd name="connsiteX0" fmla="*/ 1304013 w 3347499"/>
                  <a:gd name="connsiteY0" fmla="*/ 654838 h 1998609"/>
                  <a:gd name="connsiteX1" fmla="*/ 659958 w 3347499"/>
                  <a:gd name="connsiteY1" fmla="*/ 98247 h 1998609"/>
                  <a:gd name="connsiteX2" fmla="*/ 373711 w 3347499"/>
                  <a:gd name="connsiteY2" fmla="*/ 42588 h 1998609"/>
                  <a:gd name="connsiteX3" fmla="*/ 95416 w 3347499"/>
                  <a:gd name="connsiteY3" fmla="*/ 58490 h 1998609"/>
                  <a:gd name="connsiteX4" fmla="*/ 174928 w 3347499"/>
                  <a:gd name="connsiteY4" fmla="*/ 177759 h 1998609"/>
                  <a:gd name="connsiteX5" fmla="*/ 0 w 3347499"/>
                  <a:gd name="connsiteY5" fmla="*/ 217517 h 1998609"/>
                  <a:gd name="connsiteX6" fmla="*/ 779228 w 3347499"/>
                  <a:gd name="connsiteY6" fmla="*/ 1267089 h 1998609"/>
                  <a:gd name="connsiteX7" fmla="*/ 1900362 w 3347499"/>
                  <a:gd name="connsiteY7" fmla="*/ 1998609 h 1998609"/>
                  <a:gd name="connsiteX8" fmla="*/ 3347499 w 3347499"/>
                  <a:gd name="connsiteY8" fmla="*/ 1656703 h 1998609"/>
                  <a:gd name="connsiteX9" fmla="*/ 1304013 w 3347499"/>
                  <a:gd name="connsiteY9" fmla="*/ 654838 h 1998609"/>
                  <a:gd name="connsiteX0" fmla="*/ 1304013 w 3347499"/>
                  <a:gd name="connsiteY0" fmla="*/ 654838 h 1998609"/>
                  <a:gd name="connsiteX1" fmla="*/ 659958 w 3347499"/>
                  <a:gd name="connsiteY1" fmla="*/ 98247 h 1998609"/>
                  <a:gd name="connsiteX2" fmla="*/ 373711 w 3347499"/>
                  <a:gd name="connsiteY2" fmla="*/ 42588 h 1998609"/>
                  <a:gd name="connsiteX3" fmla="*/ 95416 w 3347499"/>
                  <a:gd name="connsiteY3" fmla="*/ 58490 h 1998609"/>
                  <a:gd name="connsiteX4" fmla="*/ 174928 w 3347499"/>
                  <a:gd name="connsiteY4" fmla="*/ 177759 h 1998609"/>
                  <a:gd name="connsiteX5" fmla="*/ 0 w 3347499"/>
                  <a:gd name="connsiteY5" fmla="*/ 217517 h 1998609"/>
                  <a:gd name="connsiteX6" fmla="*/ 811033 w 3347499"/>
                  <a:gd name="connsiteY6" fmla="*/ 1243235 h 1998609"/>
                  <a:gd name="connsiteX7" fmla="*/ 1900362 w 3347499"/>
                  <a:gd name="connsiteY7" fmla="*/ 1998609 h 1998609"/>
                  <a:gd name="connsiteX8" fmla="*/ 3347499 w 3347499"/>
                  <a:gd name="connsiteY8" fmla="*/ 1656703 h 1998609"/>
                  <a:gd name="connsiteX9" fmla="*/ 1304013 w 3347499"/>
                  <a:gd name="connsiteY9" fmla="*/ 654838 h 1998609"/>
                  <a:gd name="connsiteX0" fmla="*/ 1304013 w 3347499"/>
                  <a:gd name="connsiteY0" fmla="*/ 654838 h 1863437"/>
                  <a:gd name="connsiteX1" fmla="*/ 659958 w 3347499"/>
                  <a:gd name="connsiteY1" fmla="*/ 98247 h 1863437"/>
                  <a:gd name="connsiteX2" fmla="*/ 373711 w 3347499"/>
                  <a:gd name="connsiteY2" fmla="*/ 42588 h 1863437"/>
                  <a:gd name="connsiteX3" fmla="*/ 95416 w 3347499"/>
                  <a:gd name="connsiteY3" fmla="*/ 58490 h 1863437"/>
                  <a:gd name="connsiteX4" fmla="*/ 174928 w 3347499"/>
                  <a:gd name="connsiteY4" fmla="*/ 177759 h 1863437"/>
                  <a:gd name="connsiteX5" fmla="*/ 0 w 3347499"/>
                  <a:gd name="connsiteY5" fmla="*/ 217517 h 1863437"/>
                  <a:gd name="connsiteX6" fmla="*/ 811033 w 3347499"/>
                  <a:gd name="connsiteY6" fmla="*/ 1243235 h 1863437"/>
                  <a:gd name="connsiteX7" fmla="*/ 1924216 w 3347499"/>
                  <a:gd name="connsiteY7" fmla="*/ 1863437 h 1863437"/>
                  <a:gd name="connsiteX8" fmla="*/ 3347499 w 3347499"/>
                  <a:gd name="connsiteY8" fmla="*/ 1656703 h 1863437"/>
                  <a:gd name="connsiteX9" fmla="*/ 1304013 w 3347499"/>
                  <a:gd name="connsiteY9" fmla="*/ 654838 h 1863437"/>
                  <a:gd name="connsiteX0" fmla="*/ 1304013 w 3347499"/>
                  <a:gd name="connsiteY0" fmla="*/ 654838 h 1982707"/>
                  <a:gd name="connsiteX1" fmla="*/ 659958 w 3347499"/>
                  <a:gd name="connsiteY1" fmla="*/ 98247 h 1982707"/>
                  <a:gd name="connsiteX2" fmla="*/ 373711 w 3347499"/>
                  <a:gd name="connsiteY2" fmla="*/ 42588 h 1982707"/>
                  <a:gd name="connsiteX3" fmla="*/ 95416 w 3347499"/>
                  <a:gd name="connsiteY3" fmla="*/ 58490 h 1982707"/>
                  <a:gd name="connsiteX4" fmla="*/ 174928 w 3347499"/>
                  <a:gd name="connsiteY4" fmla="*/ 177759 h 1982707"/>
                  <a:gd name="connsiteX5" fmla="*/ 0 w 3347499"/>
                  <a:gd name="connsiteY5" fmla="*/ 217517 h 1982707"/>
                  <a:gd name="connsiteX6" fmla="*/ 811033 w 3347499"/>
                  <a:gd name="connsiteY6" fmla="*/ 1243235 h 1982707"/>
                  <a:gd name="connsiteX7" fmla="*/ 2146852 w 3347499"/>
                  <a:gd name="connsiteY7" fmla="*/ 1982707 h 1982707"/>
                  <a:gd name="connsiteX8" fmla="*/ 3347499 w 3347499"/>
                  <a:gd name="connsiteY8" fmla="*/ 1656703 h 1982707"/>
                  <a:gd name="connsiteX9" fmla="*/ 1304013 w 3347499"/>
                  <a:gd name="connsiteY9" fmla="*/ 654838 h 1982707"/>
                  <a:gd name="connsiteX0" fmla="*/ 1304013 w 3387256"/>
                  <a:gd name="connsiteY0" fmla="*/ 654838 h 1982707"/>
                  <a:gd name="connsiteX1" fmla="*/ 659958 w 3387256"/>
                  <a:gd name="connsiteY1" fmla="*/ 98247 h 1982707"/>
                  <a:gd name="connsiteX2" fmla="*/ 373711 w 3387256"/>
                  <a:gd name="connsiteY2" fmla="*/ 42588 h 1982707"/>
                  <a:gd name="connsiteX3" fmla="*/ 95416 w 3387256"/>
                  <a:gd name="connsiteY3" fmla="*/ 58490 h 1982707"/>
                  <a:gd name="connsiteX4" fmla="*/ 174928 w 3387256"/>
                  <a:gd name="connsiteY4" fmla="*/ 177759 h 1982707"/>
                  <a:gd name="connsiteX5" fmla="*/ 0 w 3387256"/>
                  <a:gd name="connsiteY5" fmla="*/ 217517 h 1982707"/>
                  <a:gd name="connsiteX6" fmla="*/ 811033 w 3387256"/>
                  <a:gd name="connsiteY6" fmla="*/ 1243235 h 1982707"/>
                  <a:gd name="connsiteX7" fmla="*/ 2146852 w 3387256"/>
                  <a:gd name="connsiteY7" fmla="*/ 1982707 h 1982707"/>
                  <a:gd name="connsiteX8" fmla="*/ 3387256 w 3387256"/>
                  <a:gd name="connsiteY8" fmla="*/ 1648752 h 1982707"/>
                  <a:gd name="connsiteX9" fmla="*/ 1304013 w 3387256"/>
                  <a:gd name="connsiteY9" fmla="*/ 654838 h 1982707"/>
                  <a:gd name="connsiteX0" fmla="*/ 1304013 w 3387256"/>
                  <a:gd name="connsiteY0" fmla="*/ 654838 h 1982707"/>
                  <a:gd name="connsiteX1" fmla="*/ 659958 w 3387256"/>
                  <a:gd name="connsiteY1" fmla="*/ 98247 h 1982707"/>
                  <a:gd name="connsiteX2" fmla="*/ 373711 w 3387256"/>
                  <a:gd name="connsiteY2" fmla="*/ 42588 h 1982707"/>
                  <a:gd name="connsiteX3" fmla="*/ 95416 w 3387256"/>
                  <a:gd name="connsiteY3" fmla="*/ 58490 h 1982707"/>
                  <a:gd name="connsiteX4" fmla="*/ 174928 w 3387256"/>
                  <a:gd name="connsiteY4" fmla="*/ 177759 h 1982707"/>
                  <a:gd name="connsiteX5" fmla="*/ 0 w 3387256"/>
                  <a:gd name="connsiteY5" fmla="*/ 217517 h 1982707"/>
                  <a:gd name="connsiteX6" fmla="*/ 811033 w 3387256"/>
                  <a:gd name="connsiteY6" fmla="*/ 1243235 h 1982707"/>
                  <a:gd name="connsiteX7" fmla="*/ 2146852 w 3387256"/>
                  <a:gd name="connsiteY7" fmla="*/ 1982707 h 1982707"/>
                  <a:gd name="connsiteX8" fmla="*/ 3387256 w 3387256"/>
                  <a:gd name="connsiteY8" fmla="*/ 1648752 h 1982707"/>
                  <a:gd name="connsiteX9" fmla="*/ 715616 w 3387256"/>
                  <a:gd name="connsiteY9" fmla="*/ 726401 h 1982707"/>
                  <a:gd name="connsiteX10" fmla="*/ 1304013 w 3387256"/>
                  <a:gd name="connsiteY10" fmla="*/ 654838 h 1982707"/>
                  <a:gd name="connsiteX0" fmla="*/ 1304013 w 3387256"/>
                  <a:gd name="connsiteY0" fmla="*/ 654838 h 1982707"/>
                  <a:gd name="connsiteX1" fmla="*/ 659958 w 3387256"/>
                  <a:gd name="connsiteY1" fmla="*/ 98247 h 1982707"/>
                  <a:gd name="connsiteX2" fmla="*/ 373711 w 3387256"/>
                  <a:gd name="connsiteY2" fmla="*/ 42588 h 1982707"/>
                  <a:gd name="connsiteX3" fmla="*/ 95416 w 3387256"/>
                  <a:gd name="connsiteY3" fmla="*/ 58490 h 1982707"/>
                  <a:gd name="connsiteX4" fmla="*/ 174928 w 3387256"/>
                  <a:gd name="connsiteY4" fmla="*/ 177759 h 1982707"/>
                  <a:gd name="connsiteX5" fmla="*/ 0 w 3387256"/>
                  <a:gd name="connsiteY5" fmla="*/ 217517 h 1982707"/>
                  <a:gd name="connsiteX6" fmla="*/ 811033 w 3387256"/>
                  <a:gd name="connsiteY6" fmla="*/ 1243235 h 1982707"/>
                  <a:gd name="connsiteX7" fmla="*/ 2146852 w 3387256"/>
                  <a:gd name="connsiteY7" fmla="*/ 1982707 h 1982707"/>
                  <a:gd name="connsiteX8" fmla="*/ 3387256 w 3387256"/>
                  <a:gd name="connsiteY8" fmla="*/ 1648752 h 1982707"/>
                  <a:gd name="connsiteX9" fmla="*/ 715616 w 3387256"/>
                  <a:gd name="connsiteY9" fmla="*/ 726401 h 1982707"/>
                  <a:gd name="connsiteX10" fmla="*/ 1304013 w 3387256"/>
                  <a:gd name="connsiteY10" fmla="*/ 654838 h 1982707"/>
                  <a:gd name="connsiteX0" fmla="*/ 1304013 w 3387256"/>
                  <a:gd name="connsiteY0" fmla="*/ 654838 h 1982707"/>
                  <a:gd name="connsiteX1" fmla="*/ 659958 w 3387256"/>
                  <a:gd name="connsiteY1" fmla="*/ 98247 h 1982707"/>
                  <a:gd name="connsiteX2" fmla="*/ 373711 w 3387256"/>
                  <a:gd name="connsiteY2" fmla="*/ 42588 h 1982707"/>
                  <a:gd name="connsiteX3" fmla="*/ 95416 w 3387256"/>
                  <a:gd name="connsiteY3" fmla="*/ 58490 h 1982707"/>
                  <a:gd name="connsiteX4" fmla="*/ 174928 w 3387256"/>
                  <a:gd name="connsiteY4" fmla="*/ 177759 h 1982707"/>
                  <a:gd name="connsiteX5" fmla="*/ 0 w 3387256"/>
                  <a:gd name="connsiteY5" fmla="*/ 217517 h 1982707"/>
                  <a:gd name="connsiteX6" fmla="*/ 811033 w 3387256"/>
                  <a:gd name="connsiteY6" fmla="*/ 1243235 h 1982707"/>
                  <a:gd name="connsiteX7" fmla="*/ 2146852 w 3387256"/>
                  <a:gd name="connsiteY7" fmla="*/ 1982707 h 1982707"/>
                  <a:gd name="connsiteX8" fmla="*/ 3387256 w 3387256"/>
                  <a:gd name="connsiteY8" fmla="*/ 1648752 h 1982707"/>
                  <a:gd name="connsiteX9" fmla="*/ 715616 w 3387256"/>
                  <a:gd name="connsiteY9" fmla="*/ 782060 h 1982707"/>
                  <a:gd name="connsiteX10" fmla="*/ 1304013 w 3387256"/>
                  <a:gd name="connsiteY10" fmla="*/ 654838 h 1982707"/>
                  <a:gd name="connsiteX0" fmla="*/ 1304013 w 3387256"/>
                  <a:gd name="connsiteY0" fmla="*/ 654838 h 1982707"/>
                  <a:gd name="connsiteX1" fmla="*/ 659958 w 3387256"/>
                  <a:gd name="connsiteY1" fmla="*/ 98247 h 1982707"/>
                  <a:gd name="connsiteX2" fmla="*/ 373711 w 3387256"/>
                  <a:gd name="connsiteY2" fmla="*/ 42588 h 1982707"/>
                  <a:gd name="connsiteX3" fmla="*/ 95416 w 3387256"/>
                  <a:gd name="connsiteY3" fmla="*/ 58490 h 1982707"/>
                  <a:gd name="connsiteX4" fmla="*/ 174928 w 3387256"/>
                  <a:gd name="connsiteY4" fmla="*/ 177759 h 1982707"/>
                  <a:gd name="connsiteX5" fmla="*/ 0 w 3387256"/>
                  <a:gd name="connsiteY5" fmla="*/ 217517 h 1982707"/>
                  <a:gd name="connsiteX6" fmla="*/ 811033 w 3387256"/>
                  <a:gd name="connsiteY6" fmla="*/ 1243235 h 1982707"/>
                  <a:gd name="connsiteX7" fmla="*/ 2146852 w 3387256"/>
                  <a:gd name="connsiteY7" fmla="*/ 1982707 h 1982707"/>
                  <a:gd name="connsiteX8" fmla="*/ 3387256 w 3387256"/>
                  <a:gd name="connsiteY8" fmla="*/ 1648752 h 1982707"/>
                  <a:gd name="connsiteX9" fmla="*/ 715616 w 3387256"/>
                  <a:gd name="connsiteY9" fmla="*/ 782060 h 1982707"/>
                  <a:gd name="connsiteX10" fmla="*/ 1304013 w 3387256"/>
                  <a:gd name="connsiteY10" fmla="*/ 654838 h 1982707"/>
                  <a:gd name="connsiteX0" fmla="*/ 1304013 w 3387256"/>
                  <a:gd name="connsiteY0" fmla="*/ 654838 h 1982707"/>
                  <a:gd name="connsiteX1" fmla="*/ 659958 w 3387256"/>
                  <a:gd name="connsiteY1" fmla="*/ 98247 h 1982707"/>
                  <a:gd name="connsiteX2" fmla="*/ 373711 w 3387256"/>
                  <a:gd name="connsiteY2" fmla="*/ 42588 h 1982707"/>
                  <a:gd name="connsiteX3" fmla="*/ 95416 w 3387256"/>
                  <a:gd name="connsiteY3" fmla="*/ 58490 h 1982707"/>
                  <a:gd name="connsiteX4" fmla="*/ 174928 w 3387256"/>
                  <a:gd name="connsiteY4" fmla="*/ 177759 h 1982707"/>
                  <a:gd name="connsiteX5" fmla="*/ 0 w 3387256"/>
                  <a:gd name="connsiteY5" fmla="*/ 217517 h 1982707"/>
                  <a:gd name="connsiteX6" fmla="*/ 811033 w 3387256"/>
                  <a:gd name="connsiteY6" fmla="*/ 1243235 h 1982707"/>
                  <a:gd name="connsiteX7" fmla="*/ 2146852 w 3387256"/>
                  <a:gd name="connsiteY7" fmla="*/ 1982707 h 1982707"/>
                  <a:gd name="connsiteX8" fmla="*/ 3387256 w 3387256"/>
                  <a:gd name="connsiteY8" fmla="*/ 1648752 h 1982707"/>
                  <a:gd name="connsiteX9" fmla="*/ 739470 w 3387256"/>
                  <a:gd name="connsiteY9" fmla="*/ 813865 h 1982707"/>
                  <a:gd name="connsiteX10" fmla="*/ 1304013 w 3387256"/>
                  <a:gd name="connsiteY10" fmla="*/ 654838 h 1982707"/>
                  <a:gd name="connsiteX0" fmla="*/ 1272207 w 3387256"/>
                  <a:gd name="connsiteY0" fmla="*/ 630984 h 1982707"/>
                  <a:gd name="connsiteX1" fmla="*/ 659958 w 3387256"/>
                  <a:gd name="connsiteY1" fmla="*/ 98247 h 1982707"/>
                  <a:gd name="connsiteX2" fmla="*/ 373711 w 3387256"/>
                  <a:gd name="connsiteY2" fmla="*/ 42588 h 1982707"/>
                  <a:gd name="connsiteX3" fmla="*/ 95416 w 3387256"/>
                  <a:gd name="connsiteY3" fmla="*/ 58490 h 1982707"/>
                  <a:gd name="connsiteX4" fmla="*/ 174928 w 3387256"/>
                  <a:gd name="connsiteY4" fmla="*/ 177759 h 1982707"/>
                  <a:gd name="connsiteX5" fmla="*/ 0 w 3387256"/>
                  <a:gd name="connsiteY5" fmla="*/ 217517 h 1982707"/>
                  <a:gd name="connsiteX6" fmla="*/ 811033 w 3387256"/>
                  <a:gd name="connsiteY6" fmla="*/ 1243235 h 1982707"/>
                  <a:gd name="connsiteX7" fmla="*/ 2146852 w 3387256"/>
                  <a:gd name="connsiteY7" fmla="*/ 1982707 h 1982707"/>
                  <a:gd name="connsiteX8" fmla="*/ 3387256 w 3387256"/>
                  <a:gd name="connsiteY8" fmla="*/ 1648752 h 1982707"/>
                  <a:gd name="connsiteX9" fmla="*/ 739470 w 3387256"/>
                  <a:gd name="connsiteY9" fmla="*/ 813865 h 1982707"/>
                  <a:gd name="connsiteX10" fmla="*/ 1272207 w 3387256"/>
                  <a:gd name="connsiteY10" fmla="*/ 630984 h 1982707"/>
                  <a:gd name="connsiteX0" fmla="*/ 1272207 w 3387256"/>
                  <a:gd name="connsiteY0" fmla="*/ 630984 h 1982707"/>
                  <a:gd name="connsiteX1" fmla="*/ 659958 w 3387256"/>
                  <a:gd name="connsiteY1" fmla="*/ 98247 h 1982707"/>
                  <a:gd name="connsiteX2" fmla="*/ 373711 w 3387256"/>
                  <a:gd name="connsiteY2" fmla="*/ 42588 h 1982707"/>
                  <a:gd name="connsiteX3" fmla="*/ 95416 w 3387256"/>
                  <a:gd name="connsiteY3" fmla="*/ 58490 h 1982707"/>
                  <a:gd name="connsiteX4" fmla="*/ 174928 w 3387256"/>
                  <a:gd name="connsiteY4" fmla="*/ 177759 h 1982707"/>
                  <a:gd name="connsiteX5" fmla="*/ 0 w 3387256"/>
                  <a:gd name="connsiteY5" fmla="*/ 217517 h 1982707"/>
                  <a:gd name="connsiteX6" fmla="*/ 811033 w 3387256"/>
                  <a:gd name="connsiteY6" fmla="*/ 1243235 h 1982707"/>
                  <a:gd name="connsiteX7" fmla="*/ 2146852 w 3387256"/>
                  <a:gd name="connsiteY7" fmla="*/ 1982707 h 1982707"/>
                  <a:gd name="connsiteX8" fmla="*/ 3387256 w 3387256"/>
                  <a:gd name="connsiteY8" fmla="*/ 1648752 h 1982707"/>
                  <a:gd name="connsiteX9" fmla="*/ 739470 w 3387256"/>
                  <a:gd name="connsiteY9" fmla="*/ 813865 h 1982707"/>
                  <a:gd name="connsiteX10" fmla="*/ 1272207 w 3387256"/>
                  <a:gd name="connsiteY10" fmla="*/ 630984 h 1982707"/>
                  <a:gd name="connsiteX0" fmla="*/ 1272207 w 3387256"/>
                  <a:gd name="connsiteY0" fmla="*/ 630984 h 1982707"/>
                  <a:gd name="connsiteX1" fmla="*/ 659958 w 3387256"/>
                  <a:gd name="connsiteY1" fmla="*/ 98247 h 1982707"/>
                  <a:gd name="connsiteX2" fmla="*/ 373711 w 3387256"/>
                  <a:gd name="connsiteY2" fmla="*/ 42588 h 1982707"/>
                  <a:gd name="connsiteX3" fmla="*/ 95416 w 3387256"/>
                  <a:gd name="connsiteY3" fmla="*/ 58490 h 1982707"/>
                  <a:gd name="connsiteX4" fmla="*/ 174928 w 3387256"/>
                  <a:gd name="connsiteY4" fmla="*/ 177759 h 1982707"/>
                  <a:gd name="connsiteX5" fmla="*/ 0 w 3387256"/>
                  <a:gd name="connsiteY5" fmla="*/ 217517 h 1982707"/>
                  <a:gd name="connsiteX6" fmla="*/ 811033 w 3387256"/>
                  <a:gd name="connsiteY6" fmla="*/ 1243235 h 1982707"/>
                  <a:gd name="connsiteX7" fmla="*/ 2146852 w 3387256"/>
                  <a:gd name="connsiteY7" fmla="*/ 1982707 h 1982707"/>
                  <a:gd name="connsiteX8" fmla="*/ 3387256 w 3387256"/>
                  <a:gd name="connsiteY8" fmla="*/ 1648752 h 1982707"/>
                  <a:gd name="connsiteX9" fmla="*/ 2353585 w 3387256"/>
                  <a:gd name="connsiteY9" fmla="*/ 1267090 h 1982707"/>
                  <a:gd name="connsiteX10" fmla="*/ 739470 w 3387256"/>
                  <a:gd name="connsiteY10" fmla="*/ 813865 h 1982707"/>
                  <a:gd name="connsiteX11" fmla="*/ 1272207 w 3387256"/>
                  <a:gd name="connsiteY11" fmla="*/ 630984 h 1982707"/>
                  <a:gd name="connsiteX0" fmla="*/ 1272207 w 3387256"/>
                  <a:gd name="connsiteY0" fmla="*/ 630984 h 1982707"/>
                  <a:gd name="connsiteX1" fmla="*/ 659958 w 3387256"/>
                  <a:gd name="connsiteY1" fmla="*/ 98247 h 1982707"/>
                  <a:gd name="connsiteX2" fmla="*/ 373711 w 3387256"/>
                  <a:gd name="connsiteY2" fmla="*/ 42588 h 1982707"/>
                  <a:gd name="connsiteX3" fmla="*/ 95416 w 3387256"/>
                  <a:gd name="connsiteY3" fmla="*/ 58490 h 1982707"/>
                  <a:gd name="connsiteX4" fmla="*/ 174928 w 3387256"/>
                  <a:gd name="connsiteY4" fmla="*/ 177759 h 1982707"/>
                  <a:gd name="connsiteX5" fmla="*/ 0 w 3387256"/>
                  <a:gd name="connsiteY5" fmla="*/ 217517 h 1982707"/>
                  <a:gd name="connsiteX6" fmla="*/ 811033 w 3387256"/>
                  <a:gd name="connsiteY6" fmla="*/ 1243235 h 1982707"/>
                  <a:gd name="connsiteX7" fmla="*/ 2146852 w 3387256"/>
                  <a:gd name="connsiteY7" fmla="*/ 1982707 h 1982707"/>
                  <a:gd name="connsiteX8" fmla="*/ 3387256 w 3387256"/>
                  <a:gd name="connsiteY8" fmla="*/ 1648752 h 1982707"/>
                  <a:gd name="connsiteX9" fmla="*/ 2353585 w 3387256"/>
                  <a:gd name="connsiteY9" fmla="*/ 1267090 h 1982707"/>
                  <a:gd name="connsiteX10" fmla="*/ 739470 w 3387256"/>
                  <a:gd name="connsiteY10" fmla="*/ 813865 h 1982707"/>
                  <a:gd name="connsiteX11" fmla="*/ 1272207 w 3387256"/>
                  <a:gd name="connsiteY11" fmla="*/ 630984 h 1982707"/>
                  <a:gd name="connsiteX0" fmla="*/ 1272207 w 3753016"/>
                  <a:gd name="connsiteY0" fmla="*/ 630984 h 1982707"/>
                  <a:gd name="connsiteX1" fmla="*/ 659958 w 3753016"/>
                  <a:gd name="connsiteY1" fmla="*/ 98247 h 1982707"/>
                  <a:gd name="connsiteX2" fmla="*/ 373711 w 3753016"/>
                  <a:gd name="connsiteY2" fmla="*/ 42588 h 1982707"/>
                  <a:gd name="connsiteX3" fmla="*/ 95416 w 3753016"/>
                  <a:gd name="connsiteY3" fmla="*/ 58490 h 1982707"/>
                  <a:gd name="connsiteX4" fmla="*/ 174928 w 3753016"/>
                  <a:gd name="connsiteY4" fmla="*/ 177759 h 1982707"/>
                  <a:gd name="connsiteX5" fmla="*/ 0 w 3753016"/>
                  <a:gd name="connsiteY5" fmla="*/ 217517 h 1982707"/>
                  <a:gd name="connsiteX6" fmla="*/ 811033 w 3753016"/>
                  <a:gd name="connsiteY6" fmla="*/ 1243235 h 1982707"/>
                  <a:gd name="connsiteX7" fmla="*/ 2146852 w 3753016"/>
                  <a:gd name="connsiteY7" fmla="*/ 1982707 h 1982707"/>
                  <a:gd name="connsiteX8" fmla="*/ 3753016 w 3753016"/>
                  <a:gd name="connsiteY8" fmla="*/ 1497677 h 1982707"/>
                  <a:gd name="connsiteX9" fmla="*/ 2353585 w 3753016"/>
                  <a:gd name="connsiteY9" fmla="*/ 1267090 h 1982707"/>
                  <a:gd name="connsiteX10" fmla="*/ 739470 w 3753016"/>
                  <a:gd name="connsiteY10" fmla="*/ 813865 h 1982707"/>
                  <a:gd name="connsiteX11" fmla="*/ 1272207 w 3753016"/>
                  <a:gd name="connsiteY11" fmla="*/ 630984 h 1982707"/>
                  <a:gd name="connsiteX0" fmla="*/ 1272207 w 3753016"/>
                  <a:gd name="connsiteY0" fmla="*/ 630984 h 1982707"/>
                  <a:gd name="connsiteX1" fmla="*/ 659958 w 3753016"/>
                  <a:gd name="connsiteY1" fmla="*/ 98247 h 1982707"/>
                  <a:gd name="connsiteX2" fmla="*/ 373711 w 3753016"/>
                  <a:gd name="connsiteY2" fmla="*/ 42588 h 1982707"/>
                  <a:gd name="connsiteX3" fmla="*/ 95416 w 3753016"/>
                  <a:gd name="connsiteY3" fmla="*/ 58490 h 1982707"/>
                  <a:gd name="connsiteX4" fmla="*/ 174928 w 3753016"/>
                  <a:gd name="connsiteY4" fmla="*/ 177759 h 1982707"/>
                  <a:gd name="connsiteX5" fmla="*/ 0 w 3753016"/>
                  <a:gd name="connsiteY5" fmla="*/ 217517 h 1982707"/>
                  <a:gd name="connsiteX6" fmla="*/ 811033 w 3753016"/>
                  <a:gd name="connsiteY6" fmla="*/ 1243235 h 1982707"/>
                  <a:gd name="connsiteX7" fmla="*/ 2146852 w 3753016"/>
                  <a:gd name="connsiteY7" fmla="*/ 1982707 h 1982707"/>
                  <a:gd name="connsiteX8" fmla="*/ 3753016 w 3753016"/>
                  <a:gd name="connsiteY8" fmla="*/ 1497677 h 1982707"/>
                  <a:gd name="connsiteX9" fmla="*/ 2353585 w 3753016"/>
                  <a:gd name="connsiteY9" fmla="*/ 1267090 h 1982707"/>
                  <a:gd name="connsiteX10" fmla="*/ 739470 w 3753016"/>
                  <a:gd name="connsiteY10" fmla="*/ 813865 h 1982707"/>
                  <a:gd name="connsiteX11" fmla="*/ 1272207 w 3753016"/>
                  <a:gd name="connsiteY11" fmla="*/ 630984 h 1982707"/>
                  <a:gd name="connsiteX0" fmla="*/ 1272207 w 3753016"/>
                  <a:gd name="connsiteY0" fmla="*/ 630984 h 1982707"/>
                  <a:gd name="connsiteX1" fmla="*/ 659958 w 3753016"/>
                  <a:gd name="connsiteY1" fmla="*/ 98247 h 1982707"/>
                  <a:gd name="connsiteX2" fmla="*/ 373711 w 3753016"/>
                  <a:gd name="connsiteY2" fmla="*/ 42588 h 1982707"/>
                  <a:gd name="connsiteX3" fmla="*/ 95416 w 3753016"/>
                  <a:gd name="connsiteY3" fmla="*/ 58490 h 1982707"/>
                  <a:gd name="connsiteX4" fmla="*/ 174928 w 3753016"/>
                  <a:gd name="connsiteY4" fmla="*/ 177759 h 1982707"/>
                  <a:gd name="connsiteX5" fmla="*/ 0 w 3753016"/>
                  <a:gd name="connsiteY5" fmla="*/ 217517 h 1982707"/>
                  <a:gd name="connsiteX6" fmla="*/ 811033 w 3753016"/>
                  <a:gd name="connsiteY6" fmla="*/ 1243235 h 1982707"/>
                  <a:gd name="connsiteX7" fmla="*/ 2146852 w 3753016"/>
                  <a:gd name="connsiteY7" fmla="*/ 1982707 h 1982707"/>
                  <a:gd name="connsiteX8" fmla="*/ 3753016 w 3753016"/>
                  <a:gd name="connsiteY8" fmla="*/ 1497677 h 1982707"/>
                  <a:gd name="connsiteX9" fmla="*/ 2353585 w 3753016"/>
                  <a:gd name="connsiteY9" fmla="*/ 1267090 h 1982707"/>
                  <a:gd name="connsiteX10" fmla="*/ 771276 w 3753016"/>
                  <a:gd name="connsiteY10" fmla="*/ 861572 h 1982707"/>
                  <a:gd name="connsiteX11" fmla="*/ 1272207 w 3753016"/>
                  <a:gd name="connsiteY11" fmla="*/ 630984 h 1982707"/>
                  <a:gd name="connsiteX0" fmla="*/ 1272207 w 3753016"/>
                  <a:gd name="connsiteY0" fmla="*/ 630984 h 1982707"/>
                  <a:gd name="connsiteX1" fmla="*/ 659958 w 3753016"/>
                  <a:gd name="connsiteY1" fmla="*/ 98247 h 1982707"/>
                  <a:gd name="connsiteX2" fmla="*/ 373711 w 3753016"/>
                  <a:gd name="connsiteY2" fmla="*/ 42588 h 1982707"/>
                  <a:gd name="connsiteX3" fmla="*/ 95416 w 3753016"/>
                  <a:gd name="connsiteY3" fmla="*/ 58490 h 1982707"/>
                  <a:gd name="connsiteX4" fmla="*/ 174928 w 3753016"/>
                  <a:gd name="connsiteY4" fmla="*/ 177759 h 1982707"/>
                  <a:gd name="connsiteX5" fmla="*/ 0 w 3753016"/>
                  <a:gd name="connsiteY5" fmla="*/ 217517 h 1982707"/>
                  <a:gd name="connsiteX6" fmla="*/ 811033 w 3753016"/>
                  <a:gd name="connsiteY6" fmla="*/ 1243235 h 1982707"/>
                  <a:gd name="connsiteX7" fmla="*/ 2146852 w 3753016"/>
                  <a:gd name="connsiteY7" fmla="*/ 1982707 h 1982707"/>
                  <a:gd name="connsiteX8" fmla="*/ 3753016 w 3753016"/>
                  <a:gd name="connsiteY8" fmla="*/ 1497677 h 1982707"/>
                  <a:gd name="connsiteX9" fmla="*/ 2353585 w 3753016"/>
                  <a:gd name="connsiteY9" fmla="*/ 1267090 h 1982707"/>
                  <a:gd name="connsiteX10" fmla="*/ 771276 w 3753016"/>
                  <a:gd name="connsiteY10" fmla="*/ 861572 h 1982707"/>
                  <a:gd name="connsiteX11" fmla="*/ 1272207 w 3753016"/>
                  <a:gd name="connsiteY11" fmla="*/ 630984 h 1982707"/>
                  <a:gd name="connsiteX0" fmla="*/ 1272207 w 3753016"/>
                  <a:gd name="connsiteY0" fmla="*/ 630984 h 1982707"/>
                  <a:gd name="connsiteX1" fmla="*/ 659958 w 3753016"/>
                  <a:gd name="connsiteY1" fmla="*/ 98247 h 1982707"/>
                  <a:gd name="connsiteX2" fmla="*/ 373711 w 3753016"/>
                  <a:gd name="connsiteY2" fmla="*/ 42588 h 1982707"/>
                  <a:gd name="connsiteX3" fmla="*/ 95416 w 3753016"/>
                  <a:gd name="connsiteY3" fmla="*/ 58490 h 1982707"/>
                  <a:gd name="connsiteX4" fmla="*/ 174928 w 3753016"/>
                  <a:gd name="connsiteY4" fmla="*/ 177759 h 1982707"/>
                  <a:gd name="connsiteX5" fmla="*/ 0 w 3753016"/>
                  <a:gd name="connsiteY5" fmla="*/ 217517 h 1982707"/>
                  <a:gd name="connsiteX6" fmla="*/ 811033 w 3753016"/>
                  <a:gd name="connsiteY6" fmla="*/ 1243235 h 1982707"/>
                  <a:gd name="connsiteX7" fmla="*/ 2146852 w 3753016"/>
                  <a:gd name="connsiteY7" fmla="*/ 1982707 h 1982707"/>
                  <a:gd name="connsiteX8" fmla="*/ 3753016 w 3753016"/>
                  <a:gd name="connsiteY8" fmla="*/ 1497677 h 1982707"/>
                  <a:gd name="connsiteX9" fmla="*/ 2353585 w 3753016"/>
                  <a:gd name="connsiteY9" fmla="*/ 1267090 h 1982707"/>
                  <a:gd name="connsiteX10" fmla="*/ 771276 w 3753016"/>
                  <a:gd name="connsiteY10" fmla="*/ 861572 h 1982707"/>
                  <a:gd name="connsiteX11" fmla="*/ 1272207 w 3753016"/>
                  <a:gd name="connsiteY11" fmla="*/ 630984 h 1982707"/>
                  <a:gd name="connsiteX0" fmla="*/ 1272207 w 3753016"/>
                  <a:gd name="connsiteY0" fmla="*/ 630984 h 1982707"/>
                  <a:gd name="connsiteX1" fmla="*/ 659958 w 3753016"/>
                  <a:gd name="connsiteY1" fmla="*/ 98247 h 1982707"/>
                  <a:gd name="connsiteX2" fmla="*/ 373711 w 3753016"/>
                  <a:gd name="connsiteY2" fmla="*/ 42588 h 1982707"/>
                  <a:gd name="connsiteX3" fmla="*/ 95416 w 3753016"/>
                  <a:gd name="connsiteY3" fmla="*/ 58490 h 1982707"/>
                  <a:gd name="connsiteX4" fmla="*/ 174928 w 3753016"/>
                  <a:gd name="connsiteY4" fmla="*/ 177759 h 1982707"/>
                  <a:gd name="connsiteX5" fmla="*/ 0 w 3753016"/>
                  <a:gd name="connsiteY5" fmla="*/ 217517 h 1982707"/>
                  <a:gd name="connsiteX6" fmla="*/ 811033 w 3753016"/>
                  <a:gd name="connsiteY6" fmla="*/ 1243235 h 1982707"/>
                  <a:gd name="connsiteX7" fmla="*/ 2146852 w 3753016"/>
                  <a:gd name="connsiteY7" fmla="*/ 1982707 h 1982707"/>
                  <a:gd name="connsiteX8" fmla="*/ 3753016 w 3753016"/>
                  <a:gd name="connsiteY8" fmla="*/ 1497677 h 1982707"/>
                  <a:gd name="connsiteX9" fmla="*/ 2353585 w 3753016"/>
                  <a:gd name="connsiteY9" fmla="*/ 1267090 h 1982707"/>
                  <a:gd name="connsiteX10" fmla="*/ 771276 w 3753016"/>
                  <a:gd name="connsiteY10" fmla="*/ 861572 h 1982707"/>
                  <a:gd name="connsiteX11" fmla="*/ 1272207 w 3753016"/>
                  <a:gd name="connsiteY11" fmla="*/ 630984 h 1982707"/>
                  <a:gd name="connsiteX0" fmla="*/ 1272207 w 3753016"/>
                  <a:gd name="connsiteY0" fmla="*/ 630984 h 1982707"/>
                  <a:gd name="connsiteX1" fmla="*/ 659958 w 3753016"/>
                  <a:gd name="connsiteY1" fmla="*/ 98247 h 1982707"/>
                  <a:gd name="connsiteX2" fmla="*/ 373711 w 3753016"/>
                  <a:gd name="connsiteY2" fmla="*/ 42588 h 1982707"/>
                  <a:gd name="connsiteX3" fmla="*/ 95416 w 3753016"/>
                  <a:gd name="connsiteY3" fmla="*/ 58490 h 1982707"/>
                  <a:gd name="connsiteX4" fmla="*/ 174928 w 3753016"/>
                  <a:gd name="connsiteY4" fmla="*/ 177759 h 1982707"/>
                  <a:gd name="connsiteX5" fmla="*/ 0 w 3753016"/>
                  <a:gd name="connsiteY5" fmla="*/ 217517 h 1982707"/>
                  <a:gd name="connsiteX6" fmla="*/ 811033 w 3753016"/>
                  <a:gd name="connsiteY6" fmla="*/ 1243235 h 1982707"/>
                  <a:gd name="connsiteX7" fmla="*/ 2146852 w 3753016"/>
                  <a:gd name="connsiteY7" fmla="*/ 1982707 h 1982707"/>
                  <a:gd name="connsiteX8" fmla="*/ 3753016 w 3753016"/>
                  <a:gd name="connsiteY8" fmla="*/ 1497677 h 1982707"/>
                  <a:gd name="connsiteX9" fmla="*/ 2385390 w 3753016"/>
                  <a:gd name="connsiteY9" fmla="*/ 1314798 h 1982707"/>
                  <a:gd name="connsiteX10" fmla="*/ 771276 w 3753016"/>
                  <a:gd name="connsiteY10" fmla="*/ 861572 h 1982707"/>
                  <a:gd name="connsiteX11" fmla="*/ 1272207 w 3753016"/>
                  <a:gd name="connsiteY11" fmla="*/ 630984 h 1982707"/>
                  <a:gd name="connsiteX0" fmla="*/ 1272207 w 3753016"/>
                  <a:gd name="connsiteY0" fmla="*/ 630984 h 1982707"/>
                  <a:gd name="connsiteX1" fmla="*/ 659958 w 3753016"/>
                  <a:gd name="connsiteY1" fmla="*/ 98247 h 1982707"/>
                  <a:gd name="connsiteX2" fmla="*/ 373711 w 3753016"/>
                  <a:gd name="connsiteY2" fmla="*/ 42588 h 1982707"/>
                  <a:gd name="connsiteX3" fmla="*/ 95416 w 3753016"/>
                  <a:gd name="connsiteY3" fmla="*/ 58490 h 1982707"/>
                  <a:gd name="connsiteX4" fmla="*/ 174928 w 3753016"/>
                  <a:gd name="connsiteY4" fmla="*/ 177759 h 1982707"/>
                  <a:gd name="connsiteX5" fmla="*/ 0 w 3753016"/>
                  <a:gd name="connsiteY5" fmla="*/ 217517 h 1982707"/>
                  <a:gd name="connsiteX6" fmla="*/ 811033 w 3753016"/>
                  <a:gd name="connsiteY6" fmla="*/ 1243235 h 1982707"/>
                  <a:gd name="connsiteX7" fmla="*/ 2146852 w 3753016"/>
                  <a:gd name="connsiteY7" fmla="*/ 1982707 h 1982707"/>
                  <a:gd name="connsiteX8" fmla="*/ 3753016 w 3753016"/>
                  <a:gd name="connsiteY8" fmla="*/ 1497677 h 1982707"/>
                  <a:gd name="connsiteX9" fmla="*/ 2385390 w 3753016"/>
                  <a:gd name="connsiteY9" fmla="*/ 1314798 h 1982707"/>
                  <a:gd name="connsiteX10" fmla="*/ 771276 w 3753016"/>
                  <a:gd name="connsiteY10" fmla="*/ 861572 h 1982707"/>
                  <a:gd name="connsiteX11" fmla="*/ 1272207 w 3753016"/>
                  <a:gd name="connsiteY11" fmla="*/ 630984 h 1982707"/>
                  <a:gd name="connsiteX0" fmla="*/ 1272207 w 3753016"/>
                  <a:gd name="connsiteY0" fmla="*/ 630984 h 1982707"/>
                  <a:gd name="connsiteX1" fmla="*/ 659958 w 3753016"/>
                  <a:gd name="connsiteY1" fmla="*/ 98247 h 1982707"/>
                  <a:gd name="connsiteX2" fmla="*/ 373711 w 3753016"/>
                  <a:gd name="connsiteY2" fmla="*/ 42588 h 1982707"/>
                  <a:gd name="connsiteX3" fmla="*/ 95416 w 3753016"/>
                  <a:gd name="connsiteY3" fmla="*/ 58490 h 1982707"/>
                  <a:gd name="connsiteX4" fmla="*/ 174928 w 3753016"/>
                  <a:gd name="connsiteY4" fmla="*/ 177759 h 1982707"/>
                  <a:gd name="connsiteX5" fmla="*/ 0 w 3753016"/>
                  <a:gd name="connsiteY5" fmla="*/ 217517 h 1982707"/>
                  <a:gd name="connsiteX6" fmla="*/ 811033 w 3753016"/>
                  <a:gd name="connsiteY6" fmla="*/ 1243235 h 1982707"/>
                  <a:gd name="connsiteX7" fmla="*/ 2146852 w 3753016"/>
                  <a:gd name="connsiteY7" fmla="*/ 1982707 h 1982707"/>
                  <a:gd name="connsiteX8" fmla="*/ 3753016 w 3753016"/>
                  <a:gd name="connsiteY8" fmla="*/ 1497677 h 1982707"/>
                  <a:gd name="connsiteX9" fmla="*/ 2409244 w 3753016"/>
                  <a:gd name="connsiteY9" fmla="*/ 1290944 h 1982707"/>
                  <a:gd name="connsiteX10" fmla="*/ 771276 w 3753016"/>
                  <a:gd name="connsiteY10" fmla="*/ 861572 h 1982707"/>
                  <a:gd name="connsiteX11" fmla="*/ 1272207 w 3753016"/>
                  <a:gd name="connsiteY11" fmla="*/ 630984 h 1982707"/>
                  <a:gd name="connsiteX0" fmla="*/ 1272207 w 3753016"/>
                  <a:gd name="connsiteY0" fmla="*/ 630984 h 1982707"/>
                  <a:gd name="connsiteX1" fmla="*/ 659958 w 3753016"/>
                  <a:gd name="connsiteY1" fmla="*/ 98247 h 1982707"/>
                  <a:gd name="connsiteX2" fmla="*/ 373711 w 3753016"/>
                  <a:gd name="connsiteY2" fmla="*/ 42588 h 1982707"/>
                  <a:gd name="connsiteX3" fmla="*/ 95416 w 3753016"/>
                  <a:gd name="connsiteY3" fmla="*/ 58490 h 1982707"/>
                  <a:gd name="connsiteX4" fmla="*/ 174928 w 3753016"/>
                  <a:gd name="connsiteY4" fmla="*/ 177759 h 1982707"/>
                  <a:gd name="connsiteX5" fmla="*/ 0 w 3753016"/>
                  <a:gd name="connsiteY5" fmla="*/ 217517 h 1982707"/>
                  <a:gd name="connsiteX6" fmla="*/ 811033 w 3753016"/>
                  <a:gd name="connsiteY6" fmla="*/ 1243235 h 1982707"/>
                  <a:gd name="connsiteX7" fmla="*/ 2146852 w 3753016"/>
                  <a:gd name="connsiteY7" fmla="*/ 1982707 h 1982707"/>
                  <a:gd name="connsiteX8" fmla="*/ 3753016 w 3753016"/>
                  <a:gd name="connsiteY8" fmla="*/ 1497677 h 1982707"/>
                  <a:gd name="connsiteX9" fmla="*/ 2409244 w 3753016"/>
                  <a:gd name="connsiteY9" fmla="*/ 1290944 h 1982707"/>
                  <a:gd name="connsiteX10" fmla="*/ 779227 w 3753016"/>
                  <a:gd name="connsiteY10" fmla="*/ 893377 h 1982707"/>
                  <a:gd name="connsiteX11" fmla="*/ 1272207 w 3753016"/>
                  <a:gd name="connsiteY11" fmla="*/ 630984 h 1982707"/>
                  <a:gd name="connsiteX0" fmla="*/ 1272207 w 3753016"/>
                  <a:gd name="connsiteY0" fmla="*/ 630984 h 1982707"/>
                  <a:gd name="connsiteX1" fmla="*/ 659958 w 3753016"/>
                  <a:gd name="connsiteY1" fmla="*/ 98247 h 1982707"/>
                  <a:gd name="connsiteX2" fmla="*/ 373711 w 3753016"/>
                  <a:gd name="connsiteY2" fmla="*/ 42588 h 1982707"/>
                  <a:gd name="connsiteX3" fmla="*/ 95416 w 3753016"/>
                  <a:gd name="connsiteY3" fmla="*/ 58490 h 1982707"/>
                  <a:gd name="connsiteX4" fmla="*/ 174928 w 3753016"/>
                  <a:gd name="connsiteY4" fmla="*/ 177759 h 1982707"/>
                  <a:gd name="connsiteX5" fmla="*/ 0 w 3753016"/>
                  <a:gd name="connsiteY5" fmla="*/ 217517 h 1982707"/>
                  <a:gd name="connsiteX6" fmla="*/ 811033 w 3753016"/>
                  <a:gd name="connsiteY6" fmla="*/ 1243235 h 1982707"/>
                  <a:gd name="connsiteX7" fmla="*/ 2146852 w 3753016"/>
                  <a:gd name="connsiteY7" fmla="*/ 1982707 h 1982707"/>
                  <a:gd name="connsiteX8" fmla="*/ 3753016 w 3753016"/>
                  <a:gd name="connsiteY8" fmla="*/ 1497677 h 1982707"/>
                  <a:gd name="connsiteX9" fmla="*/ 2409244 w 3753016"/>
                  <a:gd name="connsiteY9" fmla="*/ 1290944 h 1982707"/>
                  <a:gd name="connsiteX10" fmla="*/ 779227 w 3753016"/>
                  <a:gd name="connsiteY10" fmla="*/ 893377 h 1982707"/>
                  <a:gd name="connsiteX11" fmla="*/ 1272207 w 3753016"/>
                  <a:gd name="connsiteY11" fmla="*/ 630984 h 1982707"/>
                  <a:gd name="connsiteX0" fmla="*/ 1272207 w 3753016"/>
                  <a:gd name="connsiteY0" fmla="*/ 630984 h 1982707"/>
                  <a:gd name="connsiteX1" fmla="*/ 659958 w 3753016"/>
                  <a:gd name="connsiteY1" fmla="*/ 98247 h 1982707"/>
                  <a:gd name="connsiteX2" fmla="*/ 373711 w 3753016"/>
                  <a:gd name="connsiteY2" fmla="*/ 42588 h 1982707"/>
                  <a:gd name="connsiteX3" fmla="*/ 95416 w 3753016"/>
                  <a:gd name="connsiteY3" fmla="*/ 58490 h 1982707"/>
                  <a:gd name="connsiteX4" fmla="*/ 174928 w 3753016"/>
                  <a:gd name="connsiteY4" fmla="*/ 177759 h 1982707"/>
                  <a:gd name="connsiteX5" fmla="*/ 0 w 3753016"/>
                  <a:gd name="connsiteY5" fmla="*/ 217517 h 1982707"/>
                  <a:gd name="connsiteX6" fmla="*/ 811033 w 3753016"/>
                  <a:gd name="connsiteY6" fmla="*/ 1243235 h 1982707"/>
                  <a:gd name="connsiteX7" fmla="*/ 2146852 w 3753016"/>
                  <a:gd name="connsiteY7" fmla="*/ 1982707 h 1982707"/>
                  <a:gd name="connsiteX8" fmla="*/ 3753016 w 3753016"/>
                  <a:gd name="connsiteY8" fmla="*/ 1497677 h 1982707"/>
                  <a:gd name="connsiteX9" fmla="*/ 2409244 w 3753016"/>
                  <a:gd name="connsiteY9" fmla="*/ 1290944 h 1982707"/>
                  <a:gd name="connsiteX10" fmla="*/ 779227 w 3753016"/>
                  <a:gd name="connsiteY10" fmla="*/ 893377 h 1982707"/>
                  <a:gd name="connsiteX11" fmla="*/ 1272207 w 3753016"/>
                  <a:gd name="connsiteY11" fmla="*/ 630984 h 1982707"/>
                  <a:gd name="connsiteX0" fmla="*/ 1272207 w 3753016"/>
                  <a:gd name="connsiteY0" fmla="*/ 630984 h 1982707"/>
                  <a:gd name="connsiteX1" fmla="*/ 659958 w 3753016"/>
                  <a:gd name="connsiteY1" fmla="*/ 98247 h 1982707"/>
                  <a:gd name="connsiteX2" fmla="*/ 373711 w 3753016"/>
                  <a:gd name="connsiteY2" fmla="*/ 42588 h 1982707"/>
                  <a:gd name="connsiteX3" fmla="*/ 95416 w 3753016"/>
                  <a:gd name="connsiteY3" fmla="*/ 58490 h 1982707"/>
                  <a:gd name="connsiteX4" fmla="*/ 174928 w 3753016"/>
                  <a:gd name="connsiteY4" fmla="*/ 177759 h 1982707"/>
                  <a:gd name="connsiteX5" fmla="*/ 0 w 3753016"/>
                  <a:gd name="connsiteY5" fmla="*/ 217517 h 1982707"/>
                  <a:gd name="connsiteX6" fmla="*/ 811033 w 3753016"/>
                  <a:gd name="connsiteY6" fmla="*/ 1243235 h 1982707"/>
                  <a:gd name="connsiteX7" fmla="*/ 2146852 w 3753016"/>
                  <a:gd name="connsiteY7" fmla="*/ 1982707 h 1982707"/>
                  <a:gd name="connsiteX8" fmla="*/ 3753016 w 3753016"/>
                  <a:gd name="connsiteY8" fmla="*/ 1497677 h 1982707"/>
                  <a:gd name="connsiteX9" fmla="*/ 2409244 w 3753016"/>
                  <a:gd name="connsiteY9" fmla="*/ 1290944 h 1982707"/>
                  <a:gd name="connsiteX10" fmla="*/ 779227 w 3753016"/>
                  <a:gd name="connsiteY10" fmla="*/ 893377 h 1982707"/>
                  <a:gd name="connsiteX11" fmla="*/ 1272207 w 3753016"/>
                  <a:gd name="connsiteY11" fmla="*/ 630984 h 1982707"/>
                  <a:gd name="connsiteX0" fmla="*/ 1272207 w 3753016"/>
                  <a:gd name="connsiteY0" fmla="*/ 630984 h 1982707"/>
                  <a:gd name="connsiteX1" fmla="*/ 659958 w 3753016"/>
                  <a:gd name="connsiteY1" fmla="*/ 98247 h 1982707"/>
                  <a:gd name="connsiteX2" fmla="*/ 373711 w 3753016"/>
                  <a:gd name="connsiteY2" fmla="*/ 42588 h 1982707"/>
                  <a:gd name="connsiteX3" fmla="*/ 95416 w 3753016"/>
                  <a:gd name="connsiteY3" fmla="*/ 58490 h 1982707"/>
                  <a:gd name="connsiteX4" fmla="*/ 174928 w 3753016"/>
                  <a:gd name="connsiteY4" fmla="*/ 177759 h 1982707"/>
                  <a:gd name="connsiteX5" fmla="*/ 0 w 3753016"/>
                  <a:gd name="connsiteY5" fmla="*/ 217517 h 1982707"/>
                  <a:gd name="connsiteX6" fmla="*/ 811033 w 3753016"/>
                  <a:gd name="connsiteY6" fmla="*/ 1243235 h 1982707"/>
                  <a:gd name="connsiteX7" fmla="*/ 2146852 w 3753016"/>
                  <a:gd name="connsiteY7" fmla="*/ 1982707 h 1982707"/>
                  <a:gd name="connsiteX8" fmla="*/ 3753016 w 3753016"/>
                  <a:gd name="connsiteY8" fmla="*/ 1497677 h 1982707"/>
                  <a:gd name="connsiteX9" fmla="*/ 2409244 w 3753016"/>
                  <a:gd name="connsiteY9" fmla="*/ 1290944 h 1982707"/>
                  <a:gd name="connsiteX10" fmla="*/ 755373 w 3753016"/>
                  <a:gd name="connsiteY10" fmla="*/ 869524 h 1982707"/>
                  <a:gd name="connsiteX11" fmla="*/ 1272207 w 3753016"/>
                  <a:gd name="connsiteY11" fmla="*/ 630984 h 1982707"/>
                  <a:gd name="connsiteX0" fmla="*/ 1280159 w 3753016"/>
                  <a:gd name="connsiteY0" fmla="*/ 662789 h 1982707"/>
                  <a:gd name="connsiteX1" fmla="*/ 659958 w 3753016"/>
                  <a:gd name="connsiteY1" fmla="*/ 98247 h 1982707"/>
                  <a:gd name="connsiteX2" fmla="*/ 373711 w 3753016"/>
                  <a:gd name="connsiteY2" fmla="*/ 42588 h 1982707"/>
                  <a:gd name="connsiteX3" fmla="*/ 95416 w 3753016"/>
                  <a:gd name="connsiteY3" fmla="*/ 58490 h 1982707"/>
                  <a:gd name="connsiteX4" fmla="*/ 174928 w 3753016"/>
                  <a:gd name="connsiteY4" fmla="*/ 177759 h 1982707"/>
                  <a:gd name="connsiteX5" fmla="*/ 0 w 3753016"/>
                  <a:gd name="connsiteY5" fmla="*/ 217517 h 1982707"/>
                  <a:gd name="connsiteX6" fmla="*/ 811033 w 3753016"/>
                  <a:gd name="connsiteY6" fmla="*/ 1243235 h 1982707"/>
                  <a:gd name="connsiteX7" fmla="*/ 2146852 w 3753016"/>
                  <a:gd name="connsiteY7" fmla="*/ 1982707 h 1982707"/>
                  <a:gd name="connsiteX8" fmla="*/ 3753016 w 3753016"/>
                  <a:gd name="connsiteY8" fmla="*/ 1497677 h 1982707"/>
                  <a:gd name="connsiteX9" fmla="*/ 2409244 w 3753016"/>
                  <a:gd name="connsiteY9" fmla="*/ 1290944 h 1982707"/>
                  <a:gd name="connsiteX10" fmla="*/ 755373 w 3753016"/>
                  <a:gd name="connsiteY10" fmla="*/ 869524 h 1982707"/>
                  <a:gd name="connsiteX11" fmla="*/ 1280159 w 3753016"/>
                  <a:gd name="connsiteY11" fmla="*/ 662789 h 1982707"/>
                  <a:gd name="connsiteX0" fmla="*/ 1280159 w 3753016"/>
                  <a:gd name="connsiteY0" fmla="*/ 662789 h 1982707"/>
                  <a:gd name="connsiteX1" fmla="*/ 659958 w 3753016"/>
                  <a:gd name="connsiteY1" fmla="*/ 98247 h 1982707"/>
                  <a:gd name="connsiteX2" fmla="*/ 373711 w 3753016"/>
                  <a:gd name="connsiteY2" fmla="*/ 42588 h 1982707"/>
                  <a:gd name="connsiteX3" fmla="*/ 95416 w 3753016"/>
                  <a:gd name="connsiteY3" fmla="*/ 58490 h 1982707"/>
                  <a:gd name="connsiteX4" fmla="*/ 119269 w 3753016"/>
                  <a:gd name="connsiteY4" fmla="*/ 169808 h 1982707"/>
                  <a:gd name="connsiteX5" fmla="*/ 0 w 3753016"/>
                  <a:gd name="connsiteY5" fmla="*/ 217517 h 1982707"/>
                  <a:gd name="connsiteX6" fmla="*/ 811033 w 3753016"/>
                  <a:gd name="connsiteY6" fmla="*/ 1243235 h 1982707"/>
                  <a:gd name="connsiteX7" fmla="*/ 2146852 w 3753016"/>
                  <a:gd name="connsiteY7" fmla="*/ 1982707 h 1982707"/>
                  <a:gd name="connsiteX8" fmla="*/ 3753016 w 3753016"/>
                  <a:gd name="connsiteY8" fmla="*/ 1497677 h 1982707"/>
                  <a:gd name="connsiteX9" fmla="*/ 2409244 w 3753016"/>
                  <a:gd name="connsiteY9" fmla="*/ 1290944 h 1982707"/>
                  <a:gd name="connsiteX10" fmla="*/ 755373 w 3753016"/>
                  <a:gd name="connsiteY10" fmla="*/ 869524 h 1982707"/>
                  <a:gd name="connsiteX11" fmla="*/ 1280159 w 3753016"/>
                  <a:gd name="connsiteY11" fmla="*/ 662789 h 1982707"/>
                  <a:gd name="connsiteX0" fmla="*/ 1280159 w 3753016"/>
                  <a:gd name="connsiteY0" fmla="*/ 662789 h 1982707"/>
                  <a:gd name="connsiteX1" fmla="*/ 659958 w 3753016"/>
                  <a:gd name="connsiteY1" fmla="*/ 98247 h 1982707"/>
                  <a:gd name="connsiteX2" fmla="*/ 373711 w 3753016"/>
                  <a:gd name="connsiteY2" fmla="*/ 42588 h 1982707"/>
                  <a:gd name="connsiteX3" fmla="*/ 95416 w 3753016"/>
                  <a:gd name="connsiteY3" fmla="*/ 58490 h 1982707"/>
                  <a:gd name="connsiteX4" fmla="*/ 119269 w 3753016"/>
                  <a:gd name="connsiteY4" fmla="*/ 169808 h 1982707"/>
                  <a:gd name="connsiteX5" fmla="*/ 0 w 3753016"/>
                  <a:gd name="connsiteY5" fmla="*/ 217517 h 1982707"/>
                  <a:gd name="connsiteX6" fmla="*/ 811033 w 3753016"/>
                  <a:gd name="connsiteY6" fmla="*/ 1243235 h 1982707"/>
                  <a:gd name="connsiteX7" fmla="*/ 2146852 w 3753016"/>
                  <a:gd name="connsiteY7" fmla="*/ 1982707 h 1982707"/>
                  <a:gd name="connsiteX8" fmla="*/ 3753016 w 3753016"/>
                  <a:gd name="connsiteY8" fmla="*/ 1497677 h 1982707"/>
                  <a:gd name="connsiteX9" fmla="*/ 2409244 w 3753016"/>
                  <a:gd name="connsiteY9" fmla="*/ 1290944 h 1982707"/>
                  <a:gd name="connsiteX10" fmla="*/ 755373 w 3753016"/>
                  <a:gd name="connsiteY10" fmla="*/ 869524 h 1982707"/>
                  <a:gd name="connsiteX11" fmla="*/ 1280159 w 3753016"/>
                  <a:gd name="connsiteY11" fmla="*/ 662789 h 1982707"/>
                  <a:gd name="connsiteX0" fmla="*/ 1280159 w 3753016"/>
                  <a:gd name="connsiteY0" fmla="*/ 662789 h 1982707"/>
                  <a:gd name="connsiteX1" fmla="*/ 731519 w 3753016"/>
                  <a:gd name="connsiteY1" fmla="*/ 90295 h 1982707"/>
                  <a:gd name="connsiteX2" fmla="*/ 373711 w 3753016"/>
                  <a:gd name="connsiteY2" fmla="*/ 42588 h 1982707"/>
                  <a:gd name="connsiteX3" fmla="*/ 95416 w 3753016"/>
                  <a:gd name="connsiteY3" fmla="*/ 58490 h 1982707"/>
                  <a:gd name="connsiteX4" fmla="*/ 119269 w 3753016"/>
                  <a:gd name="connsiteY4" fmla="*/ 169808 h 1982707"/>
                  <a:gd name="connsiteX5" fmla="*/ 0 w 3753016"/>
                  <a:gd name="connsiteY5" fmla="*/ 217517 h 1982707"/>
                  <a:gd name="connsiteX6" fmla="*/ 811033 w 3753016"/>
                  <a:gd name="connsiteY6" fmla="*/ 1243235 h 1982707"/>
                  <a:gd name="connsiteX7" fmla="*/ 2146852 w 3753016"/>
                  <a:gd name="connsiteY7" fmla="*/ 1982707 h 1982707"/>
                  <a:gd name="connsiteX8" fmla="*/ 3753016 w 3753016"/>
                  <a:gd name="connsiteY8" fmla="*/ 1497677 h 1982707"/>
                  <a:gd name="connsiteX9" fmla="*/ 2409244 w 3753016"/>
                  <a:gd name="connsiteY9" fmla="*/ 1290944 h 1982707"/>
                  <a:gd name="connsiteX10" fmla="*/ 755373 w 3753016"/>
                  <a:gd name="connsiteY10" fmla="*/ 869524 h 1982707"/>
                  <a:gd name="connsiteX11" fmla="*/ 1280159 w 3753016"/>
                  <a:gd name="connsiteY11" fmla="*/ 662789 h 1982707"/>
                  <a:gd name="connsiteX0" fmla="*/ 1311965 w 3753016"/>
                  <a:gd name="connsiteY0" fmla="*/ 662789 h 1982707"/>
                  <a:gd name="connsiteX1" fmla="*/ 731519 w 3753016"/>
                  <a:gd name="connsiteY1" fmla="*/ 90295 h 1982707"/>
                  <a:gd name="connsiteX2" fmla="*/ 373711 w 3753016"/>
                  <a:gd name="connsiteY2" fmla="*/ 42588 h 1982707"/>
                  <a:gd name="connsiteX3" fmla="*/ 95416 w 3753016"/>
                  <a:gd name="connsiteY3" fmla="*/ 58490 h 1982707"/>
                  <a:gd name="connsiteX4" fmla="*/ 119269 w 3753016"/>
                  <a:gd name="connsiteY4" fmla="*/ 169808 h 1982707"/>
                  <a:gd name="connsiteX5" fmla="*/ 0 w 3753016"/>
                  <a:gd name="connsiteY5" fmla="*/ 217517 h 1982707"/>
                  <a:gd name="connsiteX6" fmla="*/ 811033 w 3753016"/>
                  <a:gd name="connsiteY6" fmla="*/ 1243235 h 1982707"/>
                  <a:gd name="connsiteX7" fmla="*/ 2146852 w 3753016"/>
                  <a:gd name="connsiteY7" fmla="*/ 1982707 h 1982707"/>
                  <a:gd name="connsiteX8" fmla="*/ 3753016 w 3753016"/>
                  <a:gd name="connsiteY8" fmla="*/ 1497677 h 1982707"/>
                  <a:gd name="connsiteX9" fmla="*/ 2409244 w 3753016"/>
                  <a:gd name="connsiteY9" fmla="*/ 1290944 h 1982707"/>
                  <a:gd name="connsiteX10" fmla="*/ 755373 w 3753016"/>
                  <a:gd name="connsiteY10" fmla="*/ 869524 h 1982707"/>
                  <a:gd name="connsiteX11" fmla="*/ 1311965 w 3753016"/>
                  <a:gd name="connsiteY11" fmla="*/ 662789 h 1982707"/>
                  <a:gd name="connsiteX0" fmla="*/ 1311965 w 3753016"/>
                  <a:gd name="connsiteY0" fmla="*/ 662789 h 1982707"/>
                  <a:gd name="connsiteX1" fmla="*/ 731519 w 3753016"/>
                  <a:gd name="connsiteY1" fmla="*/ 90295 h 1982707"/>
                  <a:gd name="connsiteX2" fmla="*/ 373711 w 3753016"/>
                  <a:gd name="connsiteY2" fmla="*/ 42588 h 1982707"/>
                  <a:gd name="connsiteX3" fmla="*/ 95416 w 3753016"/>
                  <a:gd name="connsiteY3" fmla="*/ 58490 h 1982707"/>
                  <a:gd name="connsiteX4" fmla="*/ 119269 w 3753016"/>
                  <a:gd name="connsiteY4" fmla="*/ 169808 h 1982707"/>
                  <a:gd name="connsiteX5" fmla="*/ 0 w 3753016"/>
                  <a:gd name="connsiteY5" fmla="*/ 217517 h 1982707"/>
                  <a:gd name="connsiteX6" fmla="*/ 811033 w 3753016"/>
                  <a:gd name="connsiteY6" fmla="*/ 1243235 h 1982707"/>
                  <a:gd name="connsiteX7" fmla="*/ 2146852 w 3753016"/>
                  <a:gd name="connsiteY7" fmla="*/ 1982707 h 1982707"/>
                  <a:gd name="connsiteX8" fmla="*/ 3753016 w 3753016"/>
                  <a:gd name="connsiteY8" fmla="*/ 1497677 h 1982707"/>
                  <a:gd name="connsiteX9" fmla="*/ 2409244 w 3753016"/>
                  <a:gd name="connsiteY9" fmla="*/ 1290944 h 1982707"/>
                  <a:gd name="connsiteX10" fmla="*/ 755373 w 3753016"/>
                  <a:gd name="connsiteY10" fmla="*/ 869524 h 1982707"/>
                  <a:gd name="connsiteX11" fmla="*/ 1311965 w 3753016"/>
                  <a:gd name="connsiteY11" fmla="*/ 662789 h 1982707"/>
                  <a:gd name="connsiteX0" fmla="*/ 1311965 w 3753016"/>
                  <a:gd name="connsiteY0" fmla="*/ 662789 h 1982707"/>
                  <a:gd name="connsiteX1" fmla="*/ 699714 w 3753016"/>
                  <a:gd name="connsiteY1" fmla="*/ 90295 h 1982707"/>
                  <a:gd name="connsiteX2" fmla="*/ 373711 w 3753016"/>
                  <a:gd name="connsiteY2" fmla="*/ 42588 h 1982707"/>
                  <a:gd name="connsiteX3" fmla="*/ 95416 w 3753016"/>
                  <a:gd name="connsiteY3" fmla="*/ 58490 h 1982707"/>
                  <a:gd name="connsiteX4" fmla="*/ 119269 w 3753016"/>
                  <a:gd name="connsiteY4" fmla="*/ 169808 h 1982707"/>
                  <a:gd name="connsiteX5" fmla="*/ 0 w 3753016"/>
                  <a:gd name="connsiteY5" fmla="*/ 217517 h 1982707"/>
                  <a:gd name="connsiteX6" fmla="*/ 811033 w 3753016"/>
                  <a:gd name="connsiteY6" fmla="*/ 1243235 h 1982707"/>
                  <a:gd name="connsiteX7" fmla="*/ 2146852 w 3753016"/>
                  <a:gd name="connsiteY7" fmla="*/ 1982707 h 1982707"/>
                  <a:gd name="connsiteX8" fmla="*/ 3753016 w 3753016"/>
                  <a:gd name="connsiteY8" fmla="*/ 1497677 h 1982707"/>
                  <a:gd name="connsiteX9" fmla="*/ 2409244 w 3753016"/>
                  <a:gd name="connsiteY9" fmla="*/ 1290944 h 1982707"/>
                  <a:gd name="connsiteX10" fmla="*/ 755373 w 3753016"/>
                  <a:gd name="connsiteY10" fmla="*/ 869524 h 1982707"/>
                  <a:gd name="connsiteX11" fmla="*/ 1311965 w 3753016"/>
                  <a:gd name="connsiteY11" fmla="*/ 662789 h 1982707"/>
                  <a:gd name="connsiteX0" fmla="*/ 1311965 w 3753016"/>
                  <a:gd name="connsiteY0" fmla="*/ 662789 h 1982707"/>
                  <a:gd name="connsiteX1" fmla="*/ 699714 w 3753016"/>
                  <a:gd name="connsiteY1" fmla="*/ 90295 h 1982707"/>
                  <a:gd name="connsiteX2" fmla="*/ 373711 w 3753016"/>
                  <a:gd name="connsiteY2" fmla="*/ 42588 h 1982707"/>
                  <a:gd name="connsiteX3" fmla="*/ 95416 w 3753016"/>
                  <a:gd name="connsiteY3" fmla="*/ 58490 h 1982707"/>
                  <a:gd name="connsiteX4" fmla="*/ 119269 w 3753016"/>
                  <a:gd name="connsiteY4" fmla="*/ 169808 h 1982707"/>
                  <a:gd name="connsiteX5" fmla="*/ 0 w 3753016"/>
                  <a:gd name="connsiteY5" fmla="*/ 217517 h 1982707"/>
                  <a:gd name="connsiteX6" fmla="*/ 811033 w 3753016"/>
                  <a:gd name="connsiteY6" fmla="*/ 1243235 h 1982707"/>
                  <a:gd name="connsiteX7" fmla="*/ 2146852 w 3753016"/>
                  <a:gd name="connsiteY7" fmla="*/ 1982707 h 1982707"/>
                  <a:gd name="connsiteX8" fmla="*/ 3753016 w 3753016"/>
                  <a:gd name="connsiteY8" fmla="*/ 1497677 h 1982707"/>
                  <a:gd name="connsiteX9" fmla="*/ 2409244 w 3753016"/>
                  <a:gd name="connsiteY9" fmla="*/ 1290944 h 1982707"/>
                  <a:gd name="connsiteX10" fmla="*/ 755373 w 3753016"/>
                  <a:gd name="connsiteY10" fmla="*/ 869524 h 1982707"/>
                  <a:gd name="connsiteX11" fmla="*/ 1311965 w 3753016"/>
                  <a:gd name="connsiteY11" fmla="*/ 662789 h 1982707"/>
                  <a:gd name="connsiteX0" fmla="*/ 1311965 w 3753016"/>
                  <a:gd name="connsiteY0" fmla="*/ 662789 h 1982707"/>
                  <a:gd name="connsiteX1" fmla="*/ 699714 w 3753016"/>
                  <a:gd name="connsiteY1" fmla="*/ 90295 h 1982707"/>
                  <a:gd name="connsiteX2" fmla="*/ 373711 w 3753016"/>
                  <a:gd name="connsiteY2" fmla="*/ 42588 h 1982707"/>
                  <a:gd name="connsiteX3" fmla="*/ 95416 w 3753016"/>
                  <a:gd name="connsiteY3" fmla="*/ 58490 h 1982707"/>
                  <a:gd name="connsiteX4" fmla="*/ 119269 w 3753016"/>
                  <a:gd name="connsiteY4" fmla="*/ 169808 h 1982707"/>
                  <a:gd name="connsiteX5" fmla="*/ 0 w 3753016"/>
                  <a:gd name="connsiteY5" fmla="*/ 217517 h 1982707"/>
                  <a:gd name="connsiteX6" fmla="*/ 811033 w 3753016"/>
                  <a:gd name="connsiteY6" fmla="*/ 1243235 h 1982707"/>
                  <a:gd name="connsiteX7" fmla="*/ 2146852 w 3753016"/>
                  <a:gd name="connsiteY7" fmla="*/ 1982707 h 1982707"/>
                  <a:gd name="connsiteX8" fmla="*/ 3753016 w 3753016"/>
                  <a:gd name="connsiteY8" fmla="*/ 1497677 h 1982707"/>
                  <a:gd name="connsiteX9" fmla="*/ 2409244 w 3753016"/>
                  <a:gd name="connsiteY9" fmla="*/ 1290944 h 1982707"/>
                  <a:gd name="connsiteX10" fmla="*/ 755373 w 3753016"/>
                  <a:gd name="connsiteY10" fmla="*/ 869524 h 1982707"/>
                  <a:gd name="connsiteX11" fmla="*/ 1311965 w 3753016"/>
                  <a:gd name="connsiteY11" fmla="*/ 662789 h 1982707"/>
                  <a:gd name="connsiteX0" fmla="*/ 1311965 w 3753016"/>
                  <a:gd name="connsiteY0" fmla="*/ 665192 h 1985110"/>
                  <a:gd name="connsiteX1" fmla="*/ 699714 w 3753016"/>
                  <a:gd name="connsiteY1" fmla="*/ 92698 h 1985110"/>
                  <a:gd name="connsiteX2" fmla="*/ 397565 w 3753016"/>
                  <a:gd name="connsiteY2" fmla="*/ 37040 h 1985110"/>
                  <a:gd name="connsiteX3" fmla="*/ 95416 w 3753016"/>
                  <a:gd name="connsiteY3" fmla="*/ 60893 h 1985110"/>
                  <a:gd name="connsiteX4" fmla="*/ 119269 w 3753016"/>
                  <a:gd name="connsiteY4" fmla="*/ 172211 h 1985110"/>
                  <a:gd name="connsiteX5" fmla="*/ 0 w 3753016"/>
                  <a:gd name="connsiteY5" fmla="*/ 219920 h 1985110"/>
                  <a:gd name="connsiteX6" fmla="*/ 811033 w 3753016"/>
                  <a:gd name="connsiteY6" fmla="*/ 1245638 h 1985110"/>
                  <a:gd name="connsiteX7" fmla="*/ 2146852 w 3753016"/>
                  <a:gd name="connsiteY7" fmla="*/ 1985110 h 1985110"/>
                  <a:gd name="connsiteX8" fmla="*/ 3753016 w 3753016"/>
                  <a:gd name="connsiteY8" fmla="*/ 1500080 h 1985110"/>
                  <a:gd name="connsiteX9" fmla="*/ 2409244 w 3753016"/>
                  <a:gd name="connsiteY9" fmla="*/ 1293347 h 1985110"/>
                  <a:gd name="connsiteX10" fmla="*/ 755373 w 3753016"/>
                  <a:gd name="connsiteY10" fmla="*/ 871927 h 1985110"/>
                  <a:gd name="connsiteX11" fmla="*/ 1311965 w 3753016"/>
                  <a:gd name="connsiteY11" fmla="*/ 665192 h 1985110"/>
                  <a:gd name="connsiteX0" fmla="*/ 1311965 w 3753016"/>
                  <a:gd name="connsiteY0" fmla="*/ 670630 h 1990548"/>
                  <a:gd name="connsiteX1" fmla="*/ 699714 w 3753016"/>
                  <a:gd name="connsiteY1" fmla="*/ 98136 h 1990548"/>
                  <a:gd name="connsiteX2" fmla="*/ 453224 w 3753016"/>
                  <a:gd name="connsiteY2" fmla="*/ 26576 h 1990548"/>
                  <a:gd name="connsiteX3" fmla="*/ 95416 w 3753016"/>
                  <a:gd name="connsiteY3" fmla="*/ 66331 h 1990548"/>
                  <a:gd name="connsiteX4" fmla="*/ 119269 w 3753016"/>
                  <a:gd name="connsiteY4" fmla="*/ 177649 h 1990548"/>
                  <a:gd name="connsiteX5" fmla="*/ 0 w 3753016"/>
                  <a:gd name="connsiteY5" fmla="*/ 225358 h 1990548"/>
                  <a:gd name="connsiteX6" fmla="*/ 811033 w 3753016"/>
                  <a:gd name="connsiteY6" fmla="*/ 1251076 h 1990548"/>
                  <a:gd name="connsiteX7" fmla="*/ 2146852 w 3753016"/>
                  <a:gd name="connsiteY7" fmla="*/ 1990548 h 1990548"/>
                  <a:gd name="connsiteX8" fmla="*/ 3753016 w 3753016"/>
                  <a:gd name="connsiteY8" fmla="*/ 1505518 h 1990548"/>
                  <a:gd name="connsiteX9" fmla="*/ 2409244 w 3753016"/>
                  <a:gd name="connsiteY9" fmla="*/ 1298785 h 1990548"/>
                  <a:gd name="connsiteX10" fmla="*/ 755373 w 3753016"/>
                  <a:gd name="connsiteY10" fmla="*/ 877365 h 1990548"/>
                  <a:gd name="connsiteX11" fmla="*/ 1311965 w 3753016"/>
                  <a:gd name="connsiteY11" fmla="*/ 670630 h 1990548"/>
                  <a:gd name="connsiteX0" fmla="*/ 1311965 w 3753016"/>
                  <a:gd name="connsiteY0" fmla="*/ 671729 h 1991647"/>
                  <a:gd name="connsiteX1" fmla="*/ 699714 w 3753016"/>
                  <a:gd name="connsiteY1" fmla="*/ 99235 h 1991647"/>
                  <a:gd name="connsiteX2" fmla="*/ 453224 w 3753016"/>
                  <a:gd name="connsiteY2" fmla="*/ 27675 h 1991647"/>
                  <a:gd name="connsiteX3" fmla="*/ 95416 w 3753016"/>
                  <a:gd name="connsiteY3" fmla="*/ 67430 h 1991647"/>
                  <a:gd name="connsiteX4" fmla="*/ 119269 w 3753016"/>
                  <a:gd name="connsiteY4" fmla="*/ 178748 h 1991647"/>
                  <a:gd name="connsiteX5" fmla="*/ 0 w 3753016"/>
                  <a:gd name="connsiteY5" fmla="*/ 226457 h 1991647"/>
                  <a:gd name="connsiteX6" fmla="*/ 811033 w 3753016"/>
                  <a:gd name="connsiteY6" fmla="*/ 1252175 h 1991647"/>
                  <a:gd name="connsiteX7" fmla="*/ 2146852 w 3753016"/>
                  <a:gd name="connsiteY7" fmla="*/ 1991647 h 1991647"/>
                  <a:gd name="connsiteX8" fmla="*/ 3753016 w 3753016"/>
                  <a:gd name="connsiteY8" fmla="*/ 1506617 h 1991647"/>
                  <a:gd name="connsiteX9" fmla="*/ 2409244 w 3753016"/>
                  <a:gd name="connsiteY9" fmla="*/ 1299884 h 1991647"/>
                  <a:gd name="connsiteX10" fmla="*/ 755373 w 3753016"/>
                  <a:gd name="connsiteY10" fmla="*/ 878464 h 1991647"/>
                  <a:gd name="connsiteX11" fmla="*/ 1311965 w 3753016"/>
                  <a:gd name="connsiteY11" fmla="*/ 671729 h 1991647"/>
                  <a:gd name="connsiteX0" fmla="*/ 1311965 w 3753016"/>
                  <a:gd name="connsiteY0" fmla="*/ 671729 h 1991647"/>
                  <a:gd name="connsiteX1" fmla="*/ 699714 w 3753016"/>
                  <a:gd name="connsiteY1" fmla="*/ 99235 h 1991647"/>
                  <a:gd name="connsiteX2" fmla="*/ 453224 w 3753016"/>
                  <a:gd name="connsiteY2" fmla="*/ 27675 h 1991647"/>
                  <a:gd name="connsiteX3" fmla="*/ 127221 w 3753016"/>
                  <a:gd name="connsiteY3" fmla="*/ 67430 h 1991647"/>
                  <a:gd name="connsiteX4" fmla="*/ 119269 w 3753016"/>
                  <a:gd name="connsiteY4" fmla="*/ 178748 h 1991647"/>
                  <a:gd name="connsiteX5" fmla="*/ 0 w 3753016"/>
                  <a:gd name="connsiteY5" fmla="*/ 226457 h 1991647"/>
                  <a:gd name="connsiteX6" fmla="*/ 811033 w 3753016"/>
                  <a:gd name="connsiteY6" fmla="*/ 1252175 h 1991647"/>
                  <a:gd name="connsiteX7" fmla="*/ 2146852 w 3753016"/>
                  <a:gd name="connsiteY7" fmla="*/ 1991647 h 1991647"/>
                  <a:gd name="connsiteX8" fmla="*/ 3753016 w 3753016"/>
                  <a:gd name="connsiteY8" fmla="*/ 1506617 h 1991647"/>
                  <a:gd name="connsiteX9" fmla="*/ 2409244 w 3753016"/>
                  <a:gd name="connsiteY9" fmla="*/ 1299884 h 1991647"/>
                  <a:gd name="connsiteX10" fmla="*/ 755373 w 3753016"/>
                  <a:gd name="connsiteY10" fmla="*/ 878464 h 1991647"/>
                  <a:gd name="connsiteX11" fmla="*/ 1311965 w 3753016"/>
                  <a:gd name="connsiteY11" fmla="*/ 671729 h 1991647"/>
                  <a:gd name="connsiteX0" fmla="*/ 1311965 w 3753016"/>
                  <a:gd name="connsiteY0" fmla="*/ 671729 h 1991647"/>
                  <a:gd name="connsiteX1" fmla="*/ 699714 w 3753016"/>
                  <a:gd name="connsiteY1" fmla="*/ 99235 h 1991647"/>
                  <a:gd name="connsiteX2" fmla="*/ 453224 w 3753016"/>
                  <a:gd name="connsiteY2" fmla="*/ 27675 h 1991647"/>
                  <a:gd name="connsiteX3" fmla="*/ 127221 w 3753016"/>
                  <a:gd name="connsiteY3" fmla="*/ 67430 h 1991647"/>
                  <a:gd name="connsiteX4" fmla="*/ 119269 w 3753016"/>
                  <a:gd name="connsiteY4" fmla="*/ 178748 h 1991647"/>
                  <a:gd name="connsiteX5" fmla="*/ 0 w 3753016"/>
                  <a:gd name="connsiteY5" fmla="*/ 226457 h 1991647"/>
                  <a:gd name="connsiteX6" fmla="*/ 811033 w 3753016"/>
                  <a:gd name="connsiteY6" fmla="*/ 1252175 h 1991647"/>
                  <a:gd name="connsiteX7" fmla="*/ 2146852 w 3753016"/>
                  <a:gd name="connsiteY7" fmla="*/ 1991647 h 1991647"/>
                  <a:gd name="connsiteX8" fmla="*/ 3753016 w 3753016"/>
                  <a:gd name="connsiteY8" fmla="*/ 1506617 h 1991647"/>
                  <a:gd name="connsiteX9" fmla="*/ 2409244 w 3753016"/>
                  <a:gd name="connsiteY9" fmla="*/ 1299884 h 1991647"/>
                  <a:gd name="connsiteX10" fmla="*/ 755373 w 3753016"/>
                  <a:gd name="connsiteY10" fmla="*/ 878464 h 1991647"/>
                  <a:gd name="connsiteX11" fmla="*/ 1311965 w 3753016"/>
                  <a:gd name="connsiteY11" fmla="*/ 671729 h 1991647"/>
                  <a:gd name="connsiteX0" fmla="*/ 1311965 w 3753016"/>
                  <a:gd name="connsiteY0" fmla="*/ 671729 h 1991647"/>
                  <a:gd name="connsiteX1" fmla="*/ 699714 w 3753016"/>
                  <a:gd name="connsiteY1" fmla="*/ 99235 h 1991647"/>
                  <a:gd name="connsiteX2" fmla="*/ 453224 w 3753016"/>
                  <a:gd name="connsiteY2" fmla="*/ 27675 h 1991647"/>
                  <a:gd name="connsiteX3" fmla="*/ 127221 w 3753016"/>
                  <a:gd name="connsiteY3" fmla="*/ 67430 h 1991647"/>
                  <a:gd name="connsiteX4" fmla="*/ 166977 w 3753016"/>
                  <a:gd name="connsiteY4" fmla="*/ 178748 h 1991647"/>
                  <a:gd name="connsiteX5" fmla="*/ 0 w 3753016"/>
                  <a:gd name="connsiteY5" fmla="*/ 226457 h 1991647"/>
                  <a:gd name="connsiteX6" fmla="*/ 811033 w 3753016"/>
                  <a:gd name="connsiteY6" fmla="*/ 1252175 h 1991647"/>
                  <a:gd name="connsiteX7" fmla="*/ 2146852 w 3753016"/>
                  <a:gd name="connsiteY7" fmla="*/ 1991647 h 1991647"/>
                  <a:gd name="connsiteX8" fmla="*/ 3753016 w 3753016"/>
                  <a:gd name="connsiteY8" fmla="*/ 1506617 h 1991647"/>
                  <a:gd name="connsiteX9" fmla="*/ 2409244 w 3753016"/>
                  <a:gd name="connsiteY9" fmla="*/ 1299884 h 1991647"/>
                  <a:gd name="connsiteX10" fmla="*/ 755373 w 3753016"/>
                  <a:gd name="connsiteY10" fmla="*/ 878464 h 1991647"/>
                  <a:gd name="connsiteX11" fmla="*/ 1311965 w 3753016"/>
                  <a:gd name="connsiteY11" fmla="*/ 671729 h 1991647"/>
                  <a:gd name="connsiteX0" fmla="*/ 1311965 w 3753016"/>
                  <a:gd name="connsiteY0" fmla="*/ 671729 h 1991647"/>
                  <a:gd name="connsiteX1" fmla="*/ 699714 w 3753016"/>
                  <a:gd name="connsiteY1" fmla="*/ 99235 h 1991647"/>
                  <a:gd name="connsiteX2" fmla="*/ 453224 w 3753016"/>
                  <a:gd name="connsiteY2" fmla="*/ 27675 h 1991647"/>
                  <a:gd name="connsiteX3" fmla="*/ 127221 w 3753016"/>
                  <a:gd name="connsiteY3" fmla="*/ 67430 h 1991647"/>
                  <a:gd name="connsiteX4" fmla="*/ 0 w 3753016"/>
                  <a:gd name="connsiteY4" fmla="*/ 226457 h 1991647"/>
                  <a:gd name="connsiteX5" fmla="*/ 811033 w 3753016"/>
                  <a:gd name="connsiteY5" fmla="*/ 1252175 h 1991647"/>
                  <a:gd name="connsiteX6" fmla="*/ 2146852 w 3753016"/>
                  <a:gd name="connsiteY6" fmla="*/ 1991647 h 1991647"/>
                  <a:gd name="connsiteX7" fmla="*/ 3753016 w 3753016"/>
                  <a:gd name="connsiteY7" fmla="*/ 1506617 h 1991647"/>
                  <a:gd name="connsiteX8" fmla="*/ 2409244 w 3753016"/>
                  <a:gd name="connsiteY8" fmla="*/ 1299884 h 1991647"/>
                  <a:gd name="connsiteX9" fmla="*/ 755373 w 3753016"/>
                  <a:gd name="connsiteY9" fmla="*/ 878464 h 1991647"/>
                  <a:gd name="connsiteX10" fmla="*/ 1311965 w 3753016"/>
                  <a:gd name="connsiteY10" fmla="*/ 671729 h 1991647"/>
                  <a:gd name="connsiteX0" fmla="*/ 1311965 w 3753016"/>
                  <a:gd name="connsiteY0" fmla="*/ 671729 h 1991647"/>
                  <a:gd name="connsiteX1" fmla="*/ 699714 w 3753016"/>
                  <a:gd name="connsiteY1" fmla="*/ 99235 h 1991647"/>
                  <a:gd name="connsiteX2" fmla="*/ 453224 w 3753016"/>
                  <a:gd name="connsiteY2" fmla="*/ 27675 h 1991647"/>
                  <a:gd name="connsiteX3" fmla="*/ 127221 w 3753016"/>
                  <a:gd name="connsiteY3" fmla="*/ 67430 h 1991647"/>
                  <a:gd name="connsiteX4" fmla="*/ 0 w 3753016"/>
                  <a:gd name="connsiteY4" fmla="*/ 226457 h 1991647"/>
                  <a:gd name="connsiteX5" fmla="*/ 811033 w 3753016"/>
                  <a:gd name="connsiteY5" fmla="*/ 1252175 h 1991647"/>
                  <a:gd name="connsiteX6" fmla="*/ 2146852 w 3753016"/>
                  <a:gd name="connsiteY6" fmla="*/ 1991647 h 1991647"/>
                  <a:gd name="connsiteX7" fmla="*/ 3753016 w 3753016"/>
                  <a:gd name="connsiteY7" fmla="*/ 1506617 h 1991647"/>
                  <a:gd name="connsiteX8" fmla="*/ 2409244 w 3753016"/>
                  <a:gd name="connsiteY8" fmla="*/ 1299884 h 1991647"/>
                  <a:gd name="connsiteX9" fmla="*/ 755373 w 3753016"/>
                  <a:gd name="connsiteY9" fmla="*/ 878464 h 1991647"/>
                  <a:gd name="connsiteX10" fmla="*/ 1311965 w 3753016"/>
                  <a:gd name="connsiteY10" fmla="*/ 671729 h 1991647"/>
                  <a:gd name="connsiteX0" fmla="*/ 1311965 w 3753016"/>
                  <a:gd name="connsiteY0" fmla="*/ 671729 h 1991647"/>
                  <a:gd name="connsiteX1" fmla="*/ 699714 w 3753016"/>
                  <a:gd name="connsiteY1" fmla="*/ 99235 h 1991647"/>
                  <a:gd name="connsiteX2" fmla="*/ 453224 w 3753016"/>
                  <a:gd name="connsiteY2" fmla="*/ 27675 h 1991647"/>
                  <a:gd name="connsiteX3" fmla="*/ 127221 w 3753016"/>
                  <a:gd name="connsiteY3" fmla="*/ 67430 h 1991647"/>
                  <a:gd name="connsiteX4" fmla="*/ 0 w 3753016"/>
                  <a:gd name="connsiteY4" fmla="*/ 226457 h 1991647"/>
                  <a:gd name="connsiteX5" fmla="*/ 811033 w 3753016"/>
                  <a:gd name="connsiteY5" fmla="*/ 1252175 h 1991647"/>
                  <a:gd name="connsiteX6" fmla="*/ 2146852 w 3753016"/>
                  <a:gd name="connsiteY6" fmla="*/ 1991647 h 1991647"/>
                  <a:gd name="connsiteX7" fmla="*/ 3753016 w 3753016"/>
                  <a:gd name="connsiteY7" fmla="*/ 1506617 h 1991647"/>
                  <a:gd name="connsiteX8" fmla="*/ 2409244 w 3753016"/>
                  <a:gd name="connsiteY8" fmla="*/ 1299884 h 1991647"/>
                  <a:gd name="connsiteX9" fmla="*/ 755373 w 3753016"/>
                  <a:gd name="connsiteY9" fmla="*/ 878464 h 1991647"/>
                  <a:gd name="connsiteX10" fmla="*/ 1311965 w 3753016"/>
                  <a:gd name="connsiteY10" fmla="*/ 671729 h 1991647"/>
                  <a:gd name="connsiteX0" fmla="*/ 1311965 w 3753016"/>
                  <a:gd name="connsiteY0" fmla="*/ 671729 h 1991647"/>
                  <a:gd name="connsiteX1" fmla="*/ 699714 w 3753016"/>
                  <a:gd name="connsiteY1" fmla="*/ 99235 h 1991647"/>
                  <a:gd name="connsiteX2" fmla="*/ 453224 w 3753016"/>
                  <a:gd name="connsiteY2" fmla="*/ 27675 h 1991647"/>
                  <a:gd name="connsiteX3" fmla="*/ 127221 w 3753016"/>
                  <a:gd name="connsiteY3" fmla="*/ 67430 h 1991647"/>
                  <a:gd name="connsiteX4" fmla="*/ 0 w 3753016"/>
                  <a:gd name="connsiteY4" fmla="*/ 226457 h 1991647"/>
                  <a:gd name="connsiteX5" fmla="*/ 811033 w 3753016"/>
                  <a:gd name="connsiteY5" fmla="*/ 1252175 h 1991647"/>
                  <a:gd name="connsiteX6" fmla="*/ 2146852 w 3753016"/>
                  <a:gd name="connsiteY6" fmla="*/ 1991647 h 1991647"/>
                  <a:gd name="connsiteX7" fmla="*/ 3753016 w 3753016"/>
                  <a:gd name="connsiteY7" fmla="*/ 1506617 h 1991647"/>
                  <a:gd name="connsiteX8" fmla="*/ 2409244 w 3753016"/>
                  <a:gd name="connsiteY8" fmla="*/ 1299884 h 1991647"/>
                  <a:gd name="connsiteX9" fmla="*/ 755373 w 3753016"/>
                  <a:gd name="connsiteY9" fmla="*/ 878464 h 1991647"/>
                  <a:gd name="connsiteX10" fmla="*/ 1311965 w 3753016"/>
                  <a:gd name="connsiteY10" fmla="*/ 671729 h 1991647"/>
                  <a:gd name="connsiteX0" fmla="*/ 1337304 w 3778355"/>
                  <a:gd name="connsiteY0" fmla="*/ 671729 h 1991647"/>
                  <a:gd name="connsiteX1" fmla="*/ 725053 w 3778355"/>
                  <a:gd name="connsiteY1" fmla="*/ 99235 h 1991647"/>
                  <a:gd name="connsiteX2" fmla="*/ 478563 w 3778355"/>
                  <a:gd name="connsiteY2" fmla="*/ 27675 h 1991647"/>
                  <a:gd name="connsiteX3" fmla="*/ 152560 w 3778355"/>
                  <a:gd name="connsiteY3" fmla="*/ 67430 h 1991647"/>
                  <a:gd name="connsiteX4" fmla="*/ 232072 w 3778355"/>
                  <a:gd name="connsiteY4" fmla="*/ 186702 h 1991647"/>
                  <a:gd name="connsiteX5" fmla="*/ 25339 w 3778355"/>
                  <a:gd name="connsiteY5" fmla="*/ 226457 h 1991647"/>
                  <a:gd name="connsiteX6" fmla="*/ 836372 w 3778355"/>
                  <a:gd name="connsiteY6" fmla="*/ 1252175 h 1991647"/>
                  <a:gd name="connsiteX7" fmla="*/ 2172191 w 3778355"/>
                  <a:gd name="connsiteY7" fmla="*/ 1991647 h 1991647"/>
                  <a:gd name="connsiteX8" fmla="*/ 3778355 w 3778355"/>
                  <a:gd name="connsiteY8" fmla="*/ 1506617 h 1991647"/>
                  <a:gd name="connsiteX9" fmla="*/ 2434583 w 3778355"/>
                  <a:gd name="connsiteY9" fmla="*/ 1299884 h 1991647"/>
                  <a:gd name="connsiteX10" fmla="*/ 780712 w 3778355"/>
                  <a:gd name="connsiteY10" fmla="*/ 878464 h 1991647"/>
                  <a:gd name="connsiteX11" fmla="*/ 1337304 w 3778355"/>
                  <a:gd name="connsiteY11" fmla="*/ 671729 h 1991647"/>
                  <a:gd name="connsiteX0" fmla="*/ 1311965 w 3753016"/>
                  <a:gd name="connsiteY0" fmla="*/ 671729 h 1991647"/>
                  <a:gd name="connsiteX1" fmla="*/ 699714 w 3753016"/>
                  <a:gd name="connsiteY1" fmla="*/ 99235 h 1991647"/>
                  <a:gd name="connsiteX2" fmla="*/ 453224 w 3753016"/>
                  <a:gd name="connsiteY2" fmla="*/ 27675 h 1991647"/>
                  <a:gd name="connsiteX3" fmla="*/ 127221 w 3753016"/>
                  <a:gd name="connsiteY3" fmla="*/ 67430 h 1991647"/>
                  <a:gd name="connsiteX4" fmla="*/ 206733 w 3753016"/>
                  <a:gd name="connsiteY4" fmla="*/ 186702 h 1991647"/>
                  <a:gd name="connsiteX5" fmla="*/ 0 w 3753016"/>
                  <a:gd name="connsiteY5" fmla="*/ 226457 h 1991647"/>
                  <a:gd name="connsiteX6" fmla="*/ 811033 w 3753016"/>
                  <a:gd name="connsiteY6" fmla="*/ 1252175 h 1991647"/>
                  <a:gd name="connsiteX7" fmla="*/ 2146852 w 3753016"/>
                  <a:gd name="connsiteY7" fmla="*/ 1991647 h 1991647"/>
                  <a:gd name="connsiteX8" fmla="*/ 3753016 w 3753016"/>
                  <a:gd name="connsiteY8" fmla="*/ 1506617 h 1991647"/>
                  <a:gd name="connsiteX9" fmla="*/ 2409244 w 3753016"/>
                  <a:gd name="connsiteY9" fmla="*/ 1299884 h 1991647"/>
                  <a:gd name="connsiteX10" fmla="*/ 755373 w 3753016"/>
                  <a:gd name="connsiteY10" fmla="*/ 878464 h 1991647"/>
                  <a:gd name="connsiteX11" fmla="*/ 1311965 w 3753016"/>
                  <a:gd name="connsiteY11" fmla="*/ 671729 h 1991647"/>
                  <a:gd name="connsiteX0" fmla="*/ 1311965 w 3753016"/>
                  <a:gd name="connsiteY0" fmla="*/ 671729 h 1991647"/>
                  <a:gd name="connsiteX1" fmla="*/ 699714 w 3753016"/>
                  <a:gd name="connsiteY1" fmla="*/ 99235 h 1991647"/>
                  <a:gd name="connsiteX2" fmla="*/ 453224 w 3753016"/>
                  <a:gd name="connsiteY2" fmla="*/ 27675 h 1991647"/>
                  <a:gd name="connsiteX3" fmla="*/ 127221 w 3753016"/>
                  <a:gd name="connsiteY3" fmla="*/ 67430 h 1991647"/>
                  <a:gd name="connsiteX4" fmla="*/ 166977 w 3753016"/>
                  <a:gd name="connsiteY4" fmla="*/ 154897 h 1991647"/>
                  <a:gd name="connsiteX5" fmla="*/ 0 w 3753016"/>
                  <a:gd name="connsiteY5" fmla="*/ 226457 h 1991647"/>
                  <a:gd name="connsiteX6" fmla="*/ 811033 w 3753016"/>
                  <a:gd name="connsiteY6" fmla="*/ 1252175 h 1991647"/>
                  <a:gd name="connsiteX7" fmla="*/ 2146852 w 3753016"/>
                  <a:gd name="connsiteY7" fmla="*/ 1991647 h 1991647"/>
                  <a:gd name="connsiteX8" fmla="*/ 3753016 w 3753016"/>
                  <a:gd name="connsiteY8" fmla="*/ 1506617 h 1991647"/>
                  <a:gd name="connsiteX9" fmla="*/ 2409244 w 3753016"/>
                  <a:gd name="connsiteY9" fmla="*/ 1299884 h 1991647"/>
                  <a:gd name="connsiteX10" fmla="*/ 755373 w 3753016"/>
                  <a:gd name="connsiteY10" fmla="*/ 878464 h 1991647"/>
                  <a:gd name="connsiteX11" fmla="*/ 1311965 w 3753016"/>
                  <a:gd name="connsiteY11" fmla="*/ 671729 h 1991647"/>
                  <a:gd name="connsiteX0" fmla="*/ 1311965 w 3753016"/>
                  <a:gd name="connsiteY0" fmla="*/ 671729 h 1991647"/>
                  <a:gd name="connsiteX1" fmla="*/ 699714 w 3753016"/>
                  <a:gd name="connsiteY1" fmla="*/ 99235 h 1991647"/>
                  <a:gd name="connsiteX2" fmla="*/ 453224 w 3753016"/>
                  <a:gd name="connsiteY2" fmla="*/ 27675 h 1991647"/>
                  <a:gd name="connsiteX3" fmla="*/ 127221 w 3753016"/>
                  <a:gd name="connsiteY3" fmla="*/ 67430 h 1991647"/>
                  <a:gd name="connsiteX4" fmla="*/ 166977 w 3753016"/>
                  <a:gd name="connsiteY4" fmla="*/ 154897 h 1991647"/>
                  <a:gd name="connsiteX5" fmla="*/ 0 w 3753016"/>
                  <a:gd name="connsiteY5" fmla="*/ 226457 h 1991647"/>
                  <a:gd name="connsiteX6" fmla="*/ 818984 w 3753016"/>
                  <a:gd name="connsiteY6" fmla="*/ 1347591 h 1991647"/>
                  <a:gd name="connsiteX7" fmla="*/ 2146852 w 3753016"/>
                  <a:gd name="connsiteY7" fmla="*/ 1991647 h 1991647"/>
                  <a:gd name="connsiteX8" fmla="*/ 3753016 w 3753016"/>
                  <a:gd name="connsiteY8" fmla="*/ 1506617 h 1991647"/>
                  <a:gd name="connsiteX9" fmla="*/ 2409244 w 3753016"/>
                  <a:gd name="connsiteY9" fmla="*/ 1299884 h 1991647"/>
                  <a:gd name="connsiteX10" fmla="*/ 755373 w 3753016"/>
                  <a:gd name="connsiteY10" fmla="*/ 878464 h 1991647"/>
                  <a:gd name="connsiteX11" fmla="*/ 1311965 w 3753016"/>
                  <a:gd name="connsiteY11" fmla="*/ 671729 h 1991647"/>
                  <a:gd name="connsiteX0" fmla="*/ 1311965 w 3753016"/>
                  <a:gd name="connsiteY0" fmla="*/ 671729 h 1991647"/>
                  <a:gd name="connsiteX1" fmla="*/ 699714 w 3753016"/>
                  <a:gd name="connsiteY1" fmla="*/ 99235 h 1991647"/>
                  <a:gd name="connsiteX2" fmla="*/ 453224 w 3753016"/>
                  <a:gd name="connsiteY2" fmla="*/ 27675 h 1991647"/>
                  <a:gd name="connsiteX3" fmla="*/ 127221 w 3753016"/>
                  <a:gd name="connsiteY3" fmla="*/ 67430 h 1991647"/>
                  <a:gd name="connsiteX4" fmla="*/ 166977 w 3753016"/>
                  <a:gd name="connsiteY4" fmla="*/ 154897 h 1991647"/>
                  <a:gd name="connsiteX5" fmla="*/ 0 w 3753016"/>
                  <a:gd name="connsiteY5" fmla="*/ 226457 h 1991647"/>
                  <a:gd name="connsiteX6" fmla="*/ 818984 w 3753016"/>
                  <a:gd name="connsiteY6" fmla="*/ 1347591 h 1991647"/>
                  <a:gd name="connsiteX7" fmla="*/ 2146852 w 3753016"/>
                  <a:gd name="connsiteY7" fmla="*/ 1991647 h 1991647"/>
                  <a:gd name="connsiteX8" fmla="*/ 3753016 w 3753016"/>
                  <a:gd name="connsiteY8" fmla="*/ 1506617 h 1991647"/>
                  <a:gd name="connsiteX9" fmla="*/ 2409244 w 3753016"/>
                  <a:gd name="connsiteY9" fmla="*/ 1299884 h 1991647"/>
                  <a:gd name="connsiteX10" fmla="*/ 755373 w 3753016"/>
                  <a:gd name="connsiteY10" fmla="*/ 878464 h 1991647"/>
                  <a:gd name="connsiteX11" fmla="*/ 1311965 w 3753016"/>
                  <a:gd name="connsiteY11" fmla="*/ 671729 h 1991647"/>
                  <a:gd name="connsiteX0" fmla="*/ 1311965 w 3753016"/>
                  <a:gd name="connsiteY0" fmla="*/ 671729 h 1928037"/>
                  <a:gd name="connsiteX1" fmla="*/ 699714 w 3753016"/>
                  <a:gd name="connsiteY1" fmla="*/ 99235 h 1928037"/>
                  <a:gd name="connsiteX2" fmla="*/ 453224 w 3753016"/>
                  <a:gd name="connsiteY2" fmla="*/ 27675 h 1928037"/>
                  <a:gd name="connsiteX3" fmla="*/ 127221 w 3753016"/>
                  <a:gd name="connsiteY3" fmla="*/ 67430 h 1928037"/>
                  <a:gd name="connsiteX4" fmla="*/ 166977 w 3753016"/>
                  <a:gd name="connsiteY4" fmla="*/ 154897 h 1928037"/>
                  <a:gd name="connsiteX5" fmla="*/ 0 w 3753016"/>
                  <a:gd name="connsiteY5" fmla="*/ 226457 h 1928037"/>
                  <a:gd name="connsiteX6" fmla="*/ 818984 w 3753016"/>
                  <a:gd name="connsiteY6" fmla="*/ 1347591 h 1928037"/>
                  <a:gd name="connsiteX7" fmla="*/ 2011680 w 3753016"/>
                  <a:gd name="connsiteY7" fmla="*/ 1928037 h 1928037"/>
                  <a:gd name="connsiteX8" fmla="*/ 3753016 w 3753016"/>
                  <a:gd name="connsiteY8" fmla="*/ 1506617 h 1928037"/>
                  <a:gd name="connsiteX9" fmla="*/ 2409244 w 3753016"/>
                  <a:gd name="connsiteY9" fmla="*/ 1299884 h 1928037"/>
                  <a:gd name="connsiteX10" fmla="*/ 755373 w 3753016"/>
                  <a:gd name="connsiteY10" fmla="*/ 878464 h 1928037"/>
                  <a:gd name="connsiteX11" fmla="*/ 1311965 w 3753016"/>
                  <a:gd name="connsiteY11" fmla="*/ 671729 h 1928037"/>
                  <a:gd name="connsiteX0" fmla="*/ 1311965 w 3753016"/>
                  <a:gd name="connsiteY0" fmla="*/ 671729 h 1928037"/>
                  <a:gd name="connsiteX1" fmla="*/ 699714 w 3753016"/>
                  <a:gd name="connsiteY1" fmla="*/ 99235 h 1928037"/>
                  <a:gd name="connsiteX2" fmla="*/ 453224 w 3753016"/>
                  <a:gd name="connsiteY2" fmla="*/ 27675 h 1928037"/>
                  <a:gd name="connsiteX3" fmla="*/ 127221 w 3753016"/>
                  <a:gd name="connsiteY3" fmla="*/ 67430 h 1928037"/>
                  <a:gd name="connsiteX4" fmla="*/ 166977 w 3753016"/>
                  <a:gd name="connsiteY4" fmla="*/ 154897 h 1928037"/>
                  <a:gd name="connsiteX5" fmla="*/ 0 w 3753016"/>
                  <a:gd name="connsiteY5" fmla="*/ 226457 h 1928037"/>
                  <a:gd name="connsiteX6" fmla="*/ 818984 w 3753016"/>
                  <a:gd name="connsiteY6" fmla="*/ 1347591 h 1928037"/>
                  <a:gd name="connsiteX7" fmla="*/ 2011680 w 3753016"/>
                  <a:gd name="connsiteY7" fmla="*/ 1928037 h 1928037"/>
                  <a:gd name="connsiteX8" fmla="*/ 3753016 w 3753016"/>
                  <a:gd name="connsiteY8" fmla="*/ 1506617 h 1928037"/>
                  <a:gd name="connsiteX9" fmla="*/ 2409244 w 3753016"/>
                  <a:gd name="connsiteY9" fmla="*/ 1299884 h 1928037"/>
                  <a:gd name="connsiteX10" fmla="*/ 755373 w 3753016"/>
                  <a:gd name="connsiteY10" fmla="*/ 878464 h 1928037"/>
                  <a:gd name="connsiteX11" fmla="*/ 1311965 w 3753016"/>
                  <a:gd name="connsiteY11" fmla="*/ 671729 h 1928037"/>
                  <a:gd name="connsiteX0" fmla="*/ 1311965 w 3753016"/>
                  <a:gd name="connsiteY0" fmla="*/ 671729 h 1929647"/>
                  <a:gd name="connsiteX1" fmla="*/ 699714 w 3753016"/>
                  <a:gd name="connsiteY1" fmla="*/ 99235 h 1929647"/>
                  <a:gd name="connsiteX2" fmla="*/ 453224 w 3753016"/>
                  <a:gd name="connsiteY2" fmla="*/ 27675 h 1929647"/>
                  <a:gd name="connsiteX3" fmla="*/ 127221 w 3753016"/>
                  <a:gd name="connsiteY3" fmla="*/ 67430 h 1929647"/>
                  <a:gd name="connsiteX4" fmla="*/ 166977 w 3753016"/>
                  <a:gd name="connsiteY4" fmla="*/ 154897 h 1929647"/>
                  <a:gd name="connsiteX5" fmla="*/ 0 w 3753016"/>
                  <a:gd name="connsiteY5" fmla="*/ 226457 h 1929647"/>
                  <a:gd name="connsiteX6" fmla="*/ 818984 w 3753016"/>
                  <a:gd name="connsiteY6" fmla="*/ 1347591 h 1929647"/>
                  <a:gd name="connsiteX7" fmla="*/ 2011680 w 3753016"/>
                  <a:gd name="connsiteY7" fmla="*/ 1928037 h 1929647"/>
                  <a:gd name="connsiteX8" fmla="*/ 3753016 w 3753016"/>
                  <a:gd name="connsiteY8" fmla="*/ 1506617 h 1929647"/>
                  <a:gd name="connsiteX9" fmla="*/ 2409244 w 3753016"/>
                  <a:gd name="connsiteY9" fmla="*/ 1299884 h 1929647"/>
                  <a:gd name="connsiteX10" fmla="*/ 755373 w 3753016"/>
                  <a:gd name="connsiteY10" fmla="*/ 878464 h 1929647"/>
                  <a:gd name="connsiteX11" fmla="*/ 1311965 w 3753016"/>
                  <a:gd name="connsiteY11" fmla="*/ 671729 h 19296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753016" h="1929647">
                    <a:moveTo>
                      <a:pt x="1311965" y="671729"/>
                    </a:moveTo>
                    <a:cubicBezTo>
                      <a:pt x="1166191" y="480897"/>
                      <a:pt x="893195" y="-35936"/>
                      <a:pt x="699714" y="99235"/>
                    </a:cubicBezTo>
                    <a:cubicBezTo>
                      <a:pt x="667909" y="136342"/>
                      <a:pt x="636104" y="-73042"/>
                      <a:pt x="453224" y="27675"/>
                    </a:cubicBezTo>
                    <a:cubicBezTo>
                      <a:pt x="360459" y="32976"/>
                      <a:pt x="331304" y="-57141"/>
                      <a:pt x="127221" y="67430"/>
                    </a:cubicBezTo>
                    <a:cubicBezTo>
                      <a:pt x="74212" y="88634"/>
                      <a:pt x="188181" y="128392"/>
                      <a:pt x="166977" y="154897"/>
                    </a:cubicBezTo>
                    <a:cubicBezTo>
                      <a:pt x="145773" y="181402"/>
                      <a:pt x="70236" y="131041"/>
                      <a:pt x="0" y="226457"/>
                    </a:cubicBezTo>
                    <a:cubicBezTo>
                      <a:pt x="272995" y="600168"/>
                      <a:pt x="673210" y="1283981"/>
                      <a:pt x="818984" y="1347591"/>
                    </a:cubicBezTo>
                    <a:cubicBezTo>
                      <a:pt x="1216549" y="1541073"/>
                      <a:pt x="1741336" y="1885630"/>
                      <a:pt x="2011680" y="1928037"/>
                    </a:cubicBezTo>
                    <a:cubicBezTo>
                      <a:pt x="2266121" y="1954542"/>
                      <a:pt x="3172571" y="1647090"/>
                      <a:pt x="3753016" y="1506617"/>
                    </a:cubicBezTo>
                    <a:cubicBezTo>
                      <a:pt x="3697357" y="1407226"/>
                      <a:pt x="3208351" y="1168688"/>
                      <a:pt x="2409244" y="1299884"/>
                    </a:cubicBezTo>
                    <a:cubicBezTo>
                      <a:pt x="489003" y="1295909"/>
                      <a:pt x="734169" y="972555"/>
                      <a:pt x="755373" y="878464"/>
                    </a:cubicBezTo>
                    <a:cubicBezTo>
                      <a:pt x="816333" y="727390"/>
                      <a:pt x="1115833" y="695583"/>
                      <a:pt x="1311965" y="67172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</p:grpSp>
        <p:sp>
          <p:nvSpPr>
            <p:cNvPr id="32" name="직사각형 51">
              <a:extLst>
                <a:ext uri="{FF2B5EF4-FFF2-40B4-BE49-F238E27FC236}">
                  <a16:creationId xmlns="" xmlns:a16="http://schemas.microsoft.com/office/drawing/2014/main" id="{01CA68AA-C9A6-42B9-98BB-83BFC22A0EF0}"/>
                </a:ext>
              </a:extLst>
            </p:cNvPr>
            <p:cNvSpPr/>
            <p:nvPr/>
          </p:nvSpPr>
          <p:spPr>
            <a:xfrm rot="18740140">
              <a:off x="1894195" y="2506511"/>
              <a:ext cx="285737" cy="70930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50800" dir="5400000" algn="ctr" rotWithShape="0">
                <a:srgbClr val="000000">
                  <a:alpha val="2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9904" y="1596352"/>
            <a:ext cx="950913" cy="950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9" name="Rounded Rectangle 6">
            <a:extLst>
              <a:ext uri="{FF2B5EF4-FFF2-40B4-BE49-F238E27FC236}">
                <a16:creationId xmlns="" xmlns:a16="http://schemas.microsoft.com/office/drawing/2014/main" id="{7207F62F-9F57-4229-8523-5C1B83637635}"/>
              </a:ext>
            </a:extLst>
          </p:cNvPr>
          <p:cNvSpPr/>
          <p:nvPr/>
        </p:nvSpPr>
        <p:spPr>
          <a:xfrm rot="18900000">
            <a:off x="5991263" y="1696162"/>
            <a:ext cx="682540" cy="682540"/>
          </a:xfrm>
          <a:prstGeom prst="ellipse">
            <a:avLst/>
          </a:prstGeom>
          <a:solidFill>
            <a:schemeClr val="bg1"/>
          </a:solidFill>
          <a:ln w="63500">
            <a:noFill/>
          </a:ln>
          <a:effectLst>
            <a:outerShdw blurRad="50800" dist="38100" dir="5400000" algn="ctr" rotWithShape="0">
              <a:srgbClr val="000000">
                <a:alpha val="4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60" name="TextBox 59">
            <a:extLst>
              <a:ext uri="{FF2B5EF4-FFF2-40B4-BE49-F238E27FC236}">
                <a16:creationId xmlns="" xmlns:a16="http://schemas.microsoft.com/office/drawing/2014/main" id="{19FD890B-7341-4ED4-AC05-F0A9FBE419AD}"/>
              </a:ext>
            </a:extLst>
          </p:cNvPr>
          <p:cNvSpPr txBox="1"/>
          <p:nvPr/>
        </p:nvSpPr>
        <p:spPr>
          <a:xfrm>
            <a:off x="6082854" y="1852766"/>
            <a:ext cx="4993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01</a:t>
            </a:r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4749" y="3704034"/>
            <a:ext cx="1616935" cy="1020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031" y="2645100"/>
            <a:ext cx="1603580" cy="1058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9269" y="1494390"/>
            <a:ext cx="1632415" cy="10524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8" descr="A0277.jpg"/>
          <p:cNvPicPr>
            <a:picLocks noChangeAspect="1"/>
          </p:cNvPicPr>
          <p:nvPr/>
        </p:nvPicPr>
        <p:blipFill rotWithShape="1">
          <a:blip r:embed="rId9" cstate="print"/>
          <a:srcRect r="17285"/>
          <a:stretch/>
        </p:blipFill>
        <p:spPr>
          <a:xfrm>
            <a:off x="312174" y="3712258"/>
            <a:ext cx="1749183" cy="1012279"/>
          </a:xfrm>
          <a:prstGeom prst="rect">
            <a:avLst/>
          </a:prstGeom>
        </p:spPr>
      </p:pic>
      <p:pic>
        <p:nvPicPr>
          <p:cNvPr id="112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7253" y="5572699"/>
            <a:ext cx="652463" cy="652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3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9293" y="5432971"/>
            <a:ext cx="652463" cy="652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4" name="그룹 12">
            <a:extLst>
              <a:ext uri="{FF2B5EF4-FFF2-40B4-BE49-F238E27FC236}">
                <a16:creationId xmlns="" xmlns:a16="http://schemas.microsoft.com/office/drawing/2014/main" id="{0D503159-BC57-441F-A1D3-12B3515C2A14}"/>
              </a:ext>
            </a:extLst>
          </p:cNvPr>
          <p:cNvGrpSpPr/>
          <p:nvPr/>
        </p:nvGrpSpPr>
        <p:grpSpPr>
          <a:xfrm rot="914251">
            <a:off x="-336232" y="5175631"/>
            <a:ext cx="2896029" cy="1452700"/>
            <a:chOff x="4098104" y="2392983"/>
            <a:chExt cx="4506782" cy="2614588"/>
          </a:xfrm>
        </p:grpSpPr>
        <p:grpSp>
          <p:nvGrpSpPr>
            <p:cNvPr id="15" name="그룹 13">
              <a:extLst>
                <a:ext uri="{FF2B5EF4-FFF2-40B4-BE49-F238E27FC236}">
                  <a16:creationId xmlns="" xmlns:a16="http://schemas.microsoft.com/office/drawing/2014/main" id="{9459020B-35DA-4077-8736-2016B48624BD}"/>
                </a:ext>
              </a:extLst>
            </p:cNvPr>
            <p:cNvGrpSpPr/>
            <p:nvPr/>
          </p:nvGrpSpPr>
          <p:grpSpPr>
            <a:xfrm rot="712870">
              <a:off x="4098104" y="2392983"/>
              <a:ext cx="3175910" cy="1650993"/>
              <a:chOff x="2380909" y="2450062"/>
              <a:chExt cx="2811115" cy="1461353"/>
            </a:xfrm>
          </p:grpSpPr>
          <p:sp>
            <p:nvSpPr>
              <p:cNvPr id="21" name="자유형: 도형 19">
                <a:extLst>
                  <a:ext uri="{FF2B5EF4-FFF2-40B4-BE49-F238E27FC236}">
                    <a16:creationId xmlns="" xmlns:a16="http://schemas.microsoft.com/office/drawing/2014/main" id="{E2F22429-5CDB-4DAB-87F2-7846908A3E47}"/>
                  </a:ext>
                </a:extLst>
              </p:cNvPr>
              <p:cNvSpPr/>
              <p:nvPr/>
            </p:nvSpPr>
            <p:spPr>
              <a:xfrm rot="1231697">
                <a:off x="3187245" y="2522917"/>
                <a:ext cx="2004779" cy="1388498"/>
              </a:xfrm>
              <a:custGeom>
                <a:avLst/>
                <a:gdLst>
                  <a:gd name="connsiteX0" fmla="*/ 679840 w 2951501"/>
                  <a:gd name="connsiteY0" fmla="*/ 1516490 h 1616735"/>
                  <a:gd name="connsiteX1" fmla="*/ 1817700 w 2951501"/>
                  <a:gd name="connsiteY1" fmla="*/ 1516490 h 1616735"/>
                  <a:gd name="connsiteX2" fmla="*/ 1817700 w 2951501"/>
                  <a:gd name="connsiteY2" fmla="*/ 1567623 h 1616735"/>
                  <a:gd name="connsiteX3" fmla="*/ 1774636 w 2951501"/>
                  <a:gd name="connsiteY3" fmla="*/ 1616735 h 1616735"/>
                  <a:gd name="connsiteX4" fmla="*/ 722905 w 2951501"/>
                  <a:gd name="connsiteY4" fmla="*/ 1616735 h 1616735"/>
                  <a:gd name="connsiteX5" fmla="*/ 679840 w 2951501"/>
                  <a:gd name="connsiteY5" fmla="*/ 1567623 h 1616735"/>
                  <a:gd name="connsiteX6" fmla="*/ 679840 w 2951501"/>
                  <a:gd name="connsiteY6" fmla="*/ 1407500 h 1616735"/>
                  <a:gd name="connsiteX7" fmla="*/ 1817700 w 2951501"/>
                  <a:gd name="connsiteY7" fmla="*/ 1407500 h 1616735"/>
                  <a:gd name="connsiteX8" fmla="*/ 1817700 w 2951501"/>
                  <a:gd name="connsiteY8" fmla="*/ 1472848 h 1616735"/>
                  <a:gd name="connsiteX9" fmla="*/ 679840 w 2951501"/>
                  <a:gd name="connsiteY9" fmla="*/ 1472848 h 1616735"/>
                  <a:gd name="connsiteX10" fmla="*/ 1817700 w 2951501"/>
                  <a:gd name="connsiteY10" fmla="*/ 611112 h 1616735"/>
                  <a:gd name="connsiteX11" fmla="*/ 1817700 w 2951501"/>
                  <a:gd name="connsiteY11" fmla="*/ 973623 h 1616735"/>
                  <a:gd name="connsiteX12" fmla="*/ 2224001 w 2951501"/>
                  <a:gd name="connsiteY12" fmla="*/ 611112 h 1616735"/>
                  <a:gd name="connsiteX13" fmla="*/ 449189 w 2951501"/>
                  <a:gd name="connsiteY13" fmla="*/ 386587 h 1616735"/>
                  <a:gd name="connsiteX14" fmla="*/ 239392 w 2951501"/>
                  <a:gd name="connsiteY14" fmla="*/ 437793 h 1616735"/>
                  <a:gd name="connsiteX15" fmla="*/ 127717 w 2951501"/>
                  <a:gd name="connsiteY15" fmla="*/ 563345 h 1616735"/>
                  <a:gd name="connsiteX16" fmla="*/ 119224 w 2951501"/>
                  <a:gd name="connsiteY16" fmla="*/ 813828 h 1616735"/>
                  <a:gd name="connsiteX17" fmla="*/ 118041 w 2951501"/>
                  <a:gd name="connsiteY17" fmla="*/ 814226 h 1616735"/>
                  <a:gd name="connsiteX18" fmla="*/ 156579 w 2951501"/>
                  <a:gd name="connsiteY18" fmla="*/ 873845 h 1616735"/>
                  <a:gd name="connsiteX19" fmla="*/ 319223 w 2951501"/>
                  <a:gd name="connsiteY19" fmla="*/ 1023753 h 1616735"/>
                  <a:gd name="connsiteX20" fmla="*/ 318718 w 2951501"/>
                  <a:gd name="connsiteY20" fmla="*/ 1024809 h 1616735"/>
                  <a:gd name="connsiteX21" fmla="*/ 679840 w 2951501"/>
                  <a:gd name="connsiteY21" fmla="*/ 1198510 h 1616735"/>
                  <a:gd name="connsiteX22" fmla="*/ 679840 w 2951501"/>
                  <a:gd name="connsiteY22" fmla="*/ 494818 h 1616735"/>
                  <a:gd name="connsiteX23" fmla="*/ 613050 w 2951501"/>
                  <a:gd name="connsiteY23" fmla="*/ 439426 h 1616735"/>
                  <a:gd name="connsiteX24" fmla="*/ 522606 w 2951501"/>
                  <a:gd name="connsiteY24" fmla="*/ 399416 h 1616735"/>
                  <a:gd name="connsiteX25" fmla="*/ 449189 w 2951501"/>
                  <a:gd name="connsiteY25" fmla="*/ 386587 h 1616735"/>
                  <a:gd name="connsiteX26" fmla="*/ 2556092 w 2951501"/>
                  <a:gd name="connsiteY26" fmla="*/ 0 h 1616735"/>
                  <a:gd name="connsiteX27" fmla="*/ 2951501 w 2951501"/>
                  <a:gd name="connsiteY27" fmla="*/ 404658 h 1616735"/>
                  <a:gd name="connsiteX28" fmla="*/ 2608538 w 2951501"/>
                  <a:gd name="connsiteY28" fmla="*/ 418986 h 1616735"/>
                  <a:gd name="connsiteX29" fmla="*/ 2606605 w 2951501"/>
                  <a:gd name="connsiteY29" fmla="*/ 417008 h 1616735"/>
                  <a:gd name="connsiteX30" fmla="*/ 1820087 w 2951501"/>
                  <a:gd name="connsiteY30" fmla="*/ 1344294 h 1616735"/>
                  <a:gd name="connsiteX31" fmla="*/ 1817700 w 2951501"/>
                  <a:gd name="connsiteY31" fmla="*/ 1341966 h 1616735"/>
                  <a:gd name="connsiteX32" fmla="*/ 1817700 w 2951501"/>
                  <a:gd name="connsiteY32" fmla="*/ 1363858 h 1616735"/>
                  <a:gd name="connsiteX33" fmla="*/ 679840 w 2951501"/>
                  <a:gd name="connsiteY33" fmla="*/ 1363858 h 1616735"/>
                  <a:gd name="connsiteX34" fmla="*/ 679840 w 2951501"/>
                  <a:gd name="connsiteY34" fmla="*/ 1307744 h 1616735"/>
                  <a:gd name="connsiteX35" fmla="*/ 268830 w 2951501"/>
                  <a:gd name="connsiteY35" fmla="*/ 1110047 h 1616735"/>
                  <a:gd name="connsiteX36" fmla="*/ 270209 w 2951501"/>
                  <a:gd name="connsiteY36" fmla="*/ 1107180 h 1616735"/>
                  <a:gd name="connsiteX37" fmla="*/ 198248 w 2951501"/>
                  <a:gd name="connsiteY37" fmla="*/ 1056644 h 1616735"/>
                  <a:gd name="connsiteX38" fmla="*/ 55623 w 2951501"/>
                  <a:gd name="connsiteY38" fmla="*/ 898485 h 1616735"/>
                  <a:gd name="connsiteX39" fmla="*/ 1591 w 2951501"/>
                  <a:gd name="connsiteY39" fmla="*/ 738051 h 1616735"/>
                  <a:gd name="connsiteX40" fmla="*/ 88988 w 2951501"/>
                  <a:gd name="connsiteY40" fmla="*/ 428893 h 1616735"/>
                  <a:gd name="connsiteX41" fmla="*/ 91156 w 2951501"/>
                  <a:gd name="connsiteY41" fmla="*/ 430488 h 1616735"/>
                  <a:gd name="connsiteX42" fmla="*/ 424588 w 2951501"/>
                  <a:gd name="connsiteY42" fmla="*/ 285218 h 1616735"/>
                  <a:gd name="connsiteX43" fmla="*/ 550151 w 2951501"/>
                  <a:gd name="connsiteY43" fmla="*/ 302724 h 1616735"/>
                  <a:gd name="connsiteX44" fmla="*/ 666090 w 2951501"/>
                  <a:gd name="connsiteY44" fmla="*/ 354013 h 1616735"/>
                  <a:gd name="connsiteX45" fmla="*/ 690060 w 2951501"/>
                  <a:gd name="connsiteY45" fmla="*/ 373892 h 1616735"/>
                  <a:gd name="connsiteX46" fmla="*/ 692454 w 2951501"/>
                  <a:gd name="connsiteY46" fmla="*/ 367302 h 1616735"/>
                  <a:gd name="connsiteX47" fmla="*/ 722905 w 2951501"/>
                  <a:gd name="connsiteY47" fmla="*/ 352917 h 1616735"/>
                  <a:gd name="connsiteX48" fmla="*/ 1774636 w 2951501"/>
                  <a:gd name="connsiteY48" fmla="*/ 352917 h 1616735"/>
                  <a:gd name="connsiteX49" fmla="*/ 1817700 w 2951501"/>
                  <a:gd name="connsiteY49" fmla="*/ 402029 h 1616735"/>
                  <a:gd name="connsiteX50" fmla="*/ 1817700 w 2951501"/>
                  <a:gd name="connsiteY50" fmla="*/ 525619 h 1616735"/>
                  <a:gd name="connsiteX51" fmla="*/ 2319822 w 2951501"/>
                  <a:gd name="connsiteY51" fmla="*/ 525619 h 1616735"/>
                  <a:gd name="connsiteX52" fmla="*/ 2530110 w 2951501"/>
                  <a:gd name="connsiteY52" fmla="*/ 337995 h 1616735"/>
                  <a:gd name="connsiteX53" fmla="*/ 2533895 w 2951501"/>
                  <a:gd name="connsiteY53" fmla="*/ 341686 h 1616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2951501" h="1616735">
                    <a:moveTo>
                      <a:pt x="679840" y="1516490"/>
                    </a:moveTo>
                    <a:lnTo>
                      <a:pt x="1817700" y="1516490"/>
                    </a:lnTo>
                    <a:lnTo>
                      <a:pt x="1817700" y="1567623"/>
                    </a:lnTo>
                    <a:cubicBezTo>
                      <a:pt x="1817700" y="1594747"/>
                      <a:pt x="1798420" y="1616735"/>
                      <a:pt x="1774636" y="1616735"/>
                    </a:cubicBezTo>
                    <a:lnTo>
                      <a:pt x="722905" y="1616735"/>
                    </a:lnTo>
                    <a:cubicBezTo>
                      <a:pt x="699121" y="1616735"/>
                      <a:pt x="679840" y="1594747"/>
                      <a:pt x="679840" y="1567623"/>
                    </a:cubicBezTo>
                    <a:close/>
                    <a:moveTo>
                      <a:pt x="679840" y="1407500"/>
                    </a:moveTo>
                    <a:lnTo>
                      <a:pt x="1817700" y="1407500"/>
                    </a:lnTo>
                    <a:lnTo>
                      <a:pt x="1817700" y="1472848"/>
                    </a:lnTo>
                    <a:lnTo>
                      <a:pt x="679840" y="1472848"/>
                    </a:lnTo>
                    <a:close/>
                    <a:moveTo>
                      <a:pt x="1817700" y="611112"/>
                    </a:moveTo>
                    <a:lnTo>
                      <a:pt x="1817700" y="973623"/>
                    </a:lnTo>
                    <a:lnTo>
                      <a:pt x="2224001" y="611112"/>
                    </a:lnTo>
                    <a:close/>
                    <a:moveTo>
                      <a:pt x="449189" y="386587"/>
                    </a:moveTo>
                    <a:cubicBezTo>
                      <a:pt x="375505" y="381552"/>
                      <a:pt x="302157" y="399580"/>
                      <a:pt x="239392" y="437793"/>
                    </a:cubicBezTo>
                    <a:cubicBezTo>
                      <a:pt x="191686" y="474403"/>
                      <a:pt x="154461" y="503154"/>
                      <a:pt x="127717" y="563345"/>
                    </a:cubicBezTo>
                    <a:cubicBezTo>
                      <a:pt x="95043" y="642185"/>
                      <a:pt x="91358" y="731154"/>
                      <a:pt x="119224" y="813828"/>
                    </a:cubicBezTo>
                    <a:lnTo>
                      <a:pt x="118041" y="814226"/>
                    </a:lnTo>
                    <a:lnTo>
                      <a:pt x="156579" y="873845"/>
                    </a:lnTo>
                    <a:cubicBezTo>
                      <a:pt x="200043" y="932336"/>
                      <a:pt x="255879" y="983997"/>
                      <a:pt x="319223" y="1023753"/>
                    </a:cubicBezTo>
                    <a:lnTo>
                      <a:pt x="318718" y="1024809"/>
                    </a:lnTo>
                    <a:lnTo>
                      <a:pt x="679840" y="1198510"/>
                    </a:lnTo>
                    <a:lnTo>
                      <a:pt x="679840" y="494818"/>
                    </a:lnTo>
                    <a:lnTo>
                      <a:pt x="613050" y="439426"/>
                    </a:lnTo>
                    <a:cubicBezTo>
                      <a:pt x="585307" y="422195"/>
                      <a:pt x="554948" y="408629"/>
                      <a:pt x="522606" y="399416"/>
                    </a:cubicBezTo>
                    <a:cubicBezTo>
                      <a:pt x="498349" y="392506"/>
                      <a:pt x="473751" y="388265"/>
                      <a:pt x="449189" y="386587"/>
                    </a:cubicBezTo>
                    <a:close/>
                    <a:moveTo>
                      <a:pt x="2556092" y="0"/>
                    </a:moveTo>
                    <a:lnTo>
                      <a:pt x="2951501" y="404658"/>
                    </a:lnTo>
                    <a:lnTo>
                      <a:pt x="2608538" y="418986"/>
                    </a:lnTo>
                    <a:lnTo>
                      <a:pt x="2606605" y="417008"/>
                    </a:lnTo>
                    <a:lnTo>
                      <a:pt x="1820087" y="1344294"/>
                    </a:lnTo>
                    <a:lnTo>
                      <a:pt x="1817700" y="1341966"/>
                    </a:lnTo>
                    <a:lnTo>
                      <a:pt x="1817700" y="1363858"/>
                    </a:lnTo>
                    <a:lnTo>
                      <a:pt x="679840" y="1363858"/>
                    </a:lnTo>
                    <a:lnTo>
                      <a:pt x="679840" y="1307744"/>
                    </a:lnTo>
                    <a:lnTo>
                      <a:pt x="268830" y="1110047"/>
                    </a:lnTo>
                    <a:lnTo>
                      <a:pt x="270209" y="1107180"/>
                    </a:lnTo>
                    <a:lnTo>
                      <a:pt x="198248" y="1056644"/>
                    </a:lnTo>
                    <a:cubicBezTo>
                      <a:pt x="142291" y="1011239"/>
                      <a:pt x="93777" y="957478"/>
                      <a:pt x="55623" y="898485"/>
                    </a:cubicBezTo>
                    <a:cubicBezTo>
                      <a:pt x="27132" y="847625"/>
                      <a:pt x="9121" y="802009"/>
                      <a:pt x="1591" y="738051"/>
                    </a:cubicBezTo>
                    <a:cubicBezTo>
                      <a:pt x="-7531" y="629033"/>
                      <a:pt x="22695" y="518961"/>
                      <a:pt x="88988" y="428893"/>
                    </a:cubicBezTo>
                    <a:lnTo>
                      <a:pt x="91156" y="430488"/>
                    </a:lnTo>
                    <a:cubicBezTo>
                      <a:pt x="162999" y="345385"/>
                      <a:pt x="305583" y="286481"/>
                      <a:pt x="424588" y="285218"/>
                    </a:cubicBezTo>
                    <a:cubicBezTo>
                      <a:pt x="466453" y="285186"/>
                      <a:pt x="508692" y="290914"/>
                      <a:pt x="550151" y="302724"/>
                    </a:cubicBezTo>
                    <a:cubicBezTo>
                      <a:pt x="591610" y="314534"/>
                      <a:pt x="630526" y="331925"/>
                      <a:pt x="666090" y="354013"/>
                    </a:cubicBezTo>
                    <a:lnTo>
                      <a:pt x="690060" y="373892"/>
                    </a:lnTo>
                    <a:lnTo>
                      <a:pt x="692454" y="367302"/>
                    </a:lnTo>
                    <a:cubicBezTo>
                      <a:pt x="700247" y="358414"/>
                      <a:pt x="711013" y="352917"/>
                      <a:pt x="722905" y="352917"/>
                    </a:cubicBezTo>
                    <a:lnTo>
                      <a:pt x="1774636" y="352917"/>
                    </a:lnTo>
                    <a:cubicBezTo>
                      <a:pt x="1798420" y="352917"/>
                      <a:pt x="1817700" y="374905"/>
                      <a:pt x="1817700" y="402029"/>
                    </a:cubicBezTo>
                    <a:lnTo>
                      <a:pt x="1817700" y="525619"/>
                    </a:lnTo>
                    <a:lnTo>
                      <a:pt x="2319822" y="525619"/>
                    </a:lnTo>
                    <a:lnTo>
                      <a:pt x="2530110" y="337995"/>
                    </a:lnTo>
                    <a:lnTo>
                      <a:pt x="2533895" y="34168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2" name="자유형: 도형 20">
                <a:extLst>
                  <a:ext uri="{FF2B5EF4-FFF2-40B4-BE49-F238E27FC236}">
                    <a16:creationId xmlns="" xmlns:a16="http://schemas.microsoft.com/office/drawing/2014/main" id="{13E7836E-EB04-4C06-83D6-72D51036C588}"/>
                  </a:ext>
                </a:extLst>
              </p:cNvPr>
              <p:cNvSpPr/>
              <p:nvPr/>
            </p:nvSpPr>
            <p:spPr>
              <a:xfrm rot="6382074">
                <a:off x="2667807" y="2335890"/>
                <a:ext cx="683005" cy="911350"/>
              </a:xfrm>
              <a:custGeom>
                <a:avLst/>
                <a:gdLst>
                  <a:gd name="connsiteX0" fmla="*/ 0 w 852117"/>
                  <a:gd name="connsiteY0" fmla="*/ 226050 h 913021"/>
                  <a:gd name="connsiteX1" fmla="*/ 235595 w 852117"/>
                  <a:gd name="connsiteY1" fmla="*/ 373156 h 913021"/>
                  <a:gd name="connsiteX2" fmla="*/ 311282 w 852117"/>
                  <a:gd name="connsiteY2" fmla="*/ 397996 h 913021"/>
                  <a:gd name="connsiteX3" fmla="*/ 331029 w 852117"/>
                  <a:gd name="connsiteY3" fmla="*/ 139667 h 913021"/>
                  <a:gd name="connsiteX4" fmla="*/ 328134 w 852117"/>
                  <a:gd name="connsiteY4" fmla="*/ 7546 h 913021"/>
                  <a:gd name="connsiteX5" fmla="*/ 443295 w 852117"/>
                  <a:gd name="connsiteY5" fmla="*/ 0 h 913021"/>
                  <a:gd name="connsiteX6" fmla="*/ 445990 w 852117"/>
                  <a:gd name="connsiteY6" fmla="*/ 68978 h 913021"/>
                  <a:gd name="connsiteX7" fmla="*/ 454992 w 852117"/>
                  <a:gd name="connsiteY7" fmla="*/ 231624 h 913021"/>
                  <a:gd name="connsiteX8" fmla="*/ 452843 w 852117"/>
                  <a:gd name="connsiteY8" fmla="*/ 13725 h 913021"/>
                  <a:gd name="connsiteX9" fmla="*/ 562280 w 852117"/>
                  <a:gd name="connsiteY9" fmla="*/ 38587 h 913021"/>
                  <a:gd name="connsiteX10" fmla="*/ 591089 w 852117"/>
                  <a:gd name="connsiteY10" fmla="*/ 223958 h 913021"/>
                  <a:gd name="connsiteX11" fmla="*/ 574101 w 852117"/>
                  <a:gd name="connsiteY11" fmla="*/ 39172 h 913021"/>
                  <a:gd name="connsiteX12" fmla="*/ 703090 w 852117"/>
                  <a:gd name="connsiteY12" fmla="*/ 62958 h 913021"/>
                  <a:gd name="connsiteX13" fmla="*/ 709880 w 852117"/>
                  <a:gd name="connsiteY13" fmla="*/ 237369 h 913021"/>
                  <a:gd name="connsiteX14" fmla="*/ 714239 w 852117"/>
                  <a:gd name="connsiteY14" fmla="*/ 69553 h 913021"/>
                  <a:gd name="connsiteX15" fmla="*/ 822235 w 852117"/>
                  <a:gd name="connsiteY15" fmla="*/ 87329 h 913021"/>
                  <a:gd name="connsiteX16" fmla="*/ 851404 w 852117"/>
                  <a:gd name="connsiteY16" fmla="*/ 326326 h 913021"/>
                  <a:gd name="connsiteX17" fmla="*/ 762365 w 852117"/>
                  <a:gd name="connsiteY17" fmla="*/ 809335 h 913021"/>
                  <a:gd name="connsiteX18" fmla="*/ 751654 w 852117"/>
                  <a:gd name="connsiteY18" fmla="*/ 912259 h 913021"/>
                  <a:gd name="connsiteX19" fmla="*/ 380634 w 852117"/>
                  <a:gd name="connsiteY19" fmla="*/ 913021 h 913021"/>
                  <a:gd name="connsiteX20" fmla="*/ 361777 w 852117"/>
                  <a:gd name="connsiteY20" fmla="*/ 780857 h 913021"/>
                  <a:gd name="connsiteX21" fmla="*/ 259790 w 852117"/>
                  <a:gd name="connsiteY21" fmla="*/ 654805 h 913021"/>
                  <a:gd name="connsiteX22" fmla="*/ 127442 w 852117"/>
                  <a:gd name="connsiteY22" fmla="*/ 467151 h 913021"/>
                  <a:gd name="connsiteX23" fmla="*/ 0 w 852117"/>
                  <a:gd name="connsiteY23" fmla="*/ 226050 h 913021"/>
                  <a:gd name="connsiteX0" fmla="*/ 0 w 852117"/>
                  <a:gd name="connsiteY0" fmla="*/ 226050 h 913021"/>
                  <a:gd name="connsiteX1" fmla="*/ 235595 w 852117"/>
                  <a:gd name="connsiteY1" fmla="*/ 373156 h 913021"/>
                  <a:gd name="connsiteX2" fmla="*/ 311282 w 852117"/>
                  <a:gd name="connsiteY2" fmla="*/ 397996 h 913021"/>
                  <a:gd name="connsiteX3" fmla="*/ 331029 w 852117"/>
                  <a:gd name="connsiteY3" fmla="*/ 139667 h 913021"/>
                  <a:gd name="connsiteX4" fmla="*/ 328134 w 852117"/>
                  <a:gd name="connsiteY4" fmla="*/ 7546 h 913021"/>
                  <a:gd name="connsiteX5" fmla="*/ 443295 w 852117"/>
                  <a:gd name="connsiteY5" fmla="*/ 0 h 913021"/>
                  <a:gd name="connsiteX6" fmla="*/ 454992 w 852117"/>
                  <a:gd name="connsiteY6" fmla="*/ 231624 h 913021"/>
                  <a:gd name="connsiteX7" fmla="*/ 452843 w 852117"/>
                  <a:gd name="connsiteY7" fmla="*/ 13725 h 913021"/>
                  <a:gd name="connsiteX8" fmla="*/ 562280 w 852117"/>
                  <a:gd name="connsiteY8" fmla="*/ 38587 h 913021"/>
                  <a:gd name="connsiteX9" fmla="*/ 591089 w 852117"/>
                  <a:gd name="connsiteY9" fmla="*/ 223958 h 913021"/>
                  <a:gd name="connsiteX10" fmla="*/ 574101 w 852117"/>
                  <a:gd name="connsiteY10" fmla="*/ 39172 h 913021"/>
                  <a:gd name="connsiteX11" fmla="*/ 703090 w 852117"/>
                  <a:gd name="connsiteY11" fmla="*/ 62958 h 913021"/>
                  <a:gd name="connsiteX12" fmla="*/ 709880 w 852117"/>
                  <a:gd name="connsiteY12" fmla="*/ 237369 h 913021"/>
                  <a:gd name="connsiteX13" fmla="*/ 714239 w 852117"/>
                  <a:gd name="connsiteY13" fmla="*/ 69553 h 913021"/>
                  <a:gd name="connsiteX14" fmla="*/ 822235 w 852117"/>
                  <a:gd name="connsiteY14" fmla="*/ 87329 h 913021"/>
                  <a:gd name="connsiteX15" fmla="*/ 851404 w 852117"/>
                  <a:gd name="connsiteY15" fmla="*/ 326326 h 913021"/>
                  <a:gd name="connsiteX16" fmla="*/ 762365 w 852117"/>
                  <a:gd name="connsiteY16" fmla="*/ 809335 h 913021"/>
                  <a:gd name="connsiteX17" fmla="*/ 751654 w 852117"/>
                  <a:gd name="connsiteY17" fmla="*/ 912259 h 913021"/>
                  <a:gd name="connsiteX18" fmla="*/ 380634 w 852117"/>
                  <a:gd name="connsiteY18" fmla="*/ 913021 h 913021"/>
                  <a:gd name="connsiteX19" fmla="*/ 361777 w 852117"/>
                  <a:gd name="connsiteY19" fmla="*/ 780857 h 913021"/>
                  <a:gd name="connsiteX20" fmla="*/ 259790 w 852117"/>
                  <a:gd name="connsiteY20" fmla="*/ 654805 h 913021"/>
                  <a:gd name="connsiteX21" fmla="*/ 127442 w 852117"/>
                  <a:gd name="connsiteY21" fmla="*/ 467151 h 913021"/>
                  <a:gd name="connsiteX22" fmla="*/ 0 w 852117"/>
                  <a:gd name="connsiteY22" fmla="*/ 226050 h 913021"/>
                  <a:gd name="connsiteX0" fmla="*/ 0 w 852117"/>
                  <a:gd name="connsiteY0" fmla="*/ 218504 h 905475"/>
                  <a:gd name="connsiteX1" fmla="*/ 235595 w 852117"/>
                  <a:gd name="connsiteY1" fmla="*/ 365610 h 905475"/>
                  <a:gd name="connsiteX2" fmla="*/ 311282 w 852117"/>
                  <a:gd name="connsiteY2" fmla="*/ 390450 h 905475"/>
                  <a:gd name="connsiteX3" fmla="*/ 331029 w 852117"/>
                  <a:gd name="connsiteY3" fmla="*/ 132121 h 905475"/>
                  <a:gd name="connsiteX4" fmla="*/ 328134 w 852117"/>
                  <a:gd name="connsiteY4" fmla="*/ 0 h 905475"/>
                  <a:gd name="connsiteX5" fmla="*/ 446516 w 852117"/>
                  <a:gd name="connsiteY5" fmla="*/ 3421 h 905475"/>
                  <a:gd name="connsiteX6" fmla="*/ 454992 w 852117"/>
                  <a:gd name="connsiteY6" fmla="*/ 224078 h 905475"/>
                  <a:gd name="connsiteX7" fmla="*/ 452843 w 852117"/>
                  <a:gd name="connsiteY7" fmla="*/ 6179 h 905475"/>
                  <a:gd name="connsiteX8" fmla="*/ 562280 w 852117"/>
                  <a:gd name="connsiteY8" fmla="*/ 31041 h 905475"/>
                  <a:gd name="connsiteX9" fmla="*/ 591089 w 852117"/>
                  <a:gd name="connsiteY9" fmla="*/ 216412 h 905475"/>
                  <a:gd name="connsiteX10" fmla="*/ 574101 w 852117"/>
                  <a:gd name="connsiteY10" fmla="*/ 31626 h 905475"/>
                  <a:gd name="connsiteX11" fmla="*/ 703090 w 852117"/>
                  <a:gd name="connsiteY11" fmla="*/ 55412 h 905475"/>
                  <a:gd name="connsiteX12" fmla="*/ 709880 w 852117"/>
                  <a:gd name="connsiteY12" fmla="*/ 229823 h 905475"/>
                  <a:gd name="connsiteX13" fmla="*/ 714239 w 852117"/>
                  <a:gd name="connsiteY13" fmla="*/ 62007 h 905475"/>
                  <a:gd name="connsiteX14" fmla="*/ 822235 w 852117"/>
                  <a:gd name="connsiteY14" fmla="*/ 79783 h 905475"/>
                  <a:gd name="connsiteX15" fmla="*/ 851404 w 852117"/>
                  <a:gd name="connsiteY15" fmla="*/ 318780 h 905475"/>
                  <a:gd name="connsiteX16" fmla="*/ 762365 w 852117"/>
                  <a:gd name="connsiteY16" fmla="*/ 801789 h 905475"/>
                  <a:gd name="connsiteX17" fmla="*/ 751654 w 852117"/>
                  <a:gd name="connsiteY17" fmla="*/ 904713 h 905475"/>
                  <a:gd name="connsiteX18" fmla="*/ 380634 w 852117"/>
                  <a:gd name="connsiteY18" fmla="*/ 905475 h 905475"/>
                  <a:gd name="connsiteX19" fmla="*/ 361777 w 852117"/>
                  <a:gd name="connsiteY19" fmla="*/ 773311 h 905475"/>
                  <a:gd name="connsiteX20" fmla="*/ 259790 w 852117"/>
                  <a:gd name="connsiteY20" fmla="*/ 647259 h 905475"/>
                  <a:gd name="connsiteX21" fmla="*/ 127442 w 852117"/>
                  <a:gd name="connsiteY21" fmla="*/ 459605 h 905475"/>
                  <a:gd name="connsiteX22" fmla="*/ 0 w 852117"/>
                  <a:gd name="connsiteY22" fmla="*/ 218504 h 905475"/>
                  <a:gd name="connsiteX0" fmla="*/ 0 w 852117"/>
                  <a:gd name="connsiteY0" fmla="*/ 222954 h 909925"/>
                  <a:gd name="connsiteX1" fmla="*/ 235595 w 852117"/>
                  <a:gd name="connsiteY1" fmla="*/ 370060 h 909925"/>
                  <a:gd name="connsiteX2" fmla="*/ 311282 w 852117"/>
                  <a:gd name="connsiteY2" fmla="*/ 394900 h 909925"/>
                  <a:gd name="connsiteX3" fmla="*/ 331029 w 852117"/>
                  <a:gd name="connsiteY3" fmla="*/ 136571 h 909925"/>
                  <a:gd name="connsiteX4" fmla="*/ 328134 w 852117"/>
                  <a:gd name="connsiteY4" fmla="*/ 4450 h 909925"/>
                  <a:gd name="connsiteX5" fmla="*/ 446516 w 852117"/>
                  <a:gd name="connsiteY5" fmla="*/ 7871 h 909925"/>
                  <a:gd name="connsiteX6" fmla="*/ 454992 w 852117"/>
                  <a:gd name="connsiteY6" fmla="*/ 228528 h 909925"/>
                  <a:gd name="connsiteX7" fmla="*/ 452843 w 852117"/>
                  <a:gd name="connsiteY7" fmla="*/ 10629 h 909925"/>
                  <a:gd name="connsiteX8" fmla="*/ 562280 w 852117"/>
                  <a:gd name="connsiteY8" fmla="*/ 35491 h 909925"/>
                  <a:gd name="connsiteX9" fmla="*/ 591089 w 852117"/>
                  <a:gd name="connsiteY9" fmla="*/ 220862 h 909925"/>
                  <a:gd name="connsiteX10" fmla="*/ 574101 w 852117"/>
                  <a:gd name="connsiteY10" fmla="*/ 36076 h 909925"/>
                  <a:gd name="connsiteX11" fmla="*/ 703090 w 852117"/>
                  <a:gd name="connsiteY11" fmla="*/ 59862 h 909925"/>
                  <a:gd name="connsiteX12" fmla="*/ 709880 w 852117"/>
                  <a:gd name="connsiteY12" fmla="*/ 234273 h 909925"/>
                  <a:gd name="connsiteX13" fmla="*/ 714239 w 852117"/>
                  <a:gd name="connsiteY13" fmla="*/ 66457 h 909925"/>
                  <a:gd name="connsiteX14" fmla="*/ 822235 w 852117"/>
                  <a:gd name="connsiteY14" fmla="*/ 84233 h 909925"/>
                  <a:gd name="connsiteX15" fmla="*/ 851404 w 852117"/>
                  <a:gd name="connsiteY15" fmla="*/ 323230 h 909925"/>
                  <a:gd name="connsiteX16" fmla="*/ 762365 w 852117"/>
                  <a:gd name="connsiteY16" fmla="*/ 806239 h 909925"/>
                  <a:gd name="connsiteX17" fmla="*/ 751654 w 852117"/>
                  <a:gd name="connsiteY17" fmla="*/ 909163 h 909925"/>
                  <a:gd name="connsiteX18" fmla="*/ 380634 w 852117"/>
                  <a:gd name="connsiteY18" fmla="*/ 909925 h 909925"/>
                  <a:gd name="connsiteX19" fmla="*/ 361777 w 852117"/>
                  <a:gd name="connsiteY19" fmla="*/ 777761 h 909925"/>
                  <a:gd name="connsiteX20" fmla="*/ 259790 w 852117"/>
                  <a:gd name="connsiteY20" fmla="*/ 651709 h 909925"/>
                  <a:gd name="connsiteX21" fmla="*/ 127442 w 852117"/>
                  <a:gd name="connsiteY21" fmla="*/ 464055 h 909925"/>
                  <a:gd name="connsiteX22" fmla="*/ 0 w 852117"/>
                  <a:gd name="connsiteY22" fmla="*/ 222954 h 909925"/>
                  <a:gd name="connsiteX0" fmla="*/ 0 w 852117"/>
                  <a:gd name="connsiteY0" fmla="*/ 220271 h 907242"/>
                  <a:gd name="connsiteX1" fmla="*/ 235595 w 852117"/>
                  <a:gd name="connsiteY1" fmla="*/ 367377 h 907242"/>
                  <a:gd name="connsiteX2" fmla="*/ 311282 w 852117"/>
                  <a:gd name="connsiteY2" fmla="*/ 392217 h 907242"/>
                  <a:gd name="connsiteX3" fmla="*/ 331029 w 852117"/>
                  <a:gd name="connsiteY3" fmla="*/ 133888 h 907242"/>
                  <a:gd name="connsiteX4" fmla="*/ 334903 w 852117"/>
                  <a:gd name="connsiteY4" fmla="*/ 14671 h 907242"/>
                  <a:gd name="connsiteX5" fmla="*/ 446516 w 852117"/>
                  <a:gd name="connsiteY5" fmla="*/ 5188 h 907242"/>
                  <a:gd name="connsiteX6" fmla="*/ 454992 w 852117"/>
                  <a:gd name="connsiteY6" fmla="*/ 225845 h 907242"/>
                  <a:gd name="connsiteX7" fmla="*/ 452843 w 852117"/>
                  <a:gd name="connsiteY7" fmla="*/ 7946 h 907242"/>
                  <a:gd name="connsiteX8" fmla="*/ 562280 w 852117"/>
                  <a:gd name="connsiteY8" fmla="*/ 32808 h 907242"/>
                  <a:gd name="connsiteX9" fmla="*/ 591089 w 852117"/>
                  <a:gd name="connsiteY9" fmla="*/ 218179 h 907242"/>
                  <a:gd name="connsiteX10" fmla="*/ 574101 w 852117"/>
                  <a:gd name="connsiteY10" fmla="*/ 33393 h 907242"/>
                  <a:gd name="connsiteX11" fmla="*/ 703090 w 852117"/>
                  <a:gd name="connsiteY11" fmla="*/ 57179 h 907242"/>
                  <a:gd name="connsiteX12" fmla="*/ 709880 w 852117"/>
                  <a:gd name="connsiteY12" fmla="*/ 231590 h 907242"/>
                  <a:gd name="connsiteX13" fmla="*/ 714239 w 852117"/>
                  <a:gd name="connsiteY13" fmla="*/ 63774 h 907242"/>
                  <a:gd name="connsiteX14" fmla="*/ 822235 w 852117"/>
                  <a:gd name="connsiteY14" fmla="*/ 81550 h 907242"/>
                  <a:gd name="connsiteX15" fmla="*/ 851404 w 852117"/>
                  <a:gd name="connsiteY15" fmla="*/ 320547 h 907242"/>
                  <a:gd name="connsiteX16" fmla="*/ 762365 w 852117"/>
                  <a:gd name="connsiteY16" fmla="*/ 803556 h 907242"/>
                  <a:gd name="connsiteX17" fmla="*/ 751654 w 852117"/>
                  <a:gd name="connsiteY17" fmla="*/ 906480 h 907242"/>
                  <a:gd name="connsiteX18" fmla="*/ 380634 w 852117"/>
                  <a:gd name="connsiteY18" fmla="*/ 907242 h 907242"/>
                  <a:gd name="connsiteX19" fmla="*/ 361777 w 852117"/>
                  <a:gd name="connsiteY19" fmla="*/ 775078 h 907242"/>
                  <a:gd name="connsiteX20" fmla="*/ 259790 w 852117"/>
                  <a:gd name="connsiteY20" fmla="*/ 649026 h 907242"/>
                  <a:gd name="connsiteX21" fmla="*/ 127442 w 852117"/>
                  <a:gd name="connsiteY21" fmla="*/ 461372 h 907242"/>
                  <a:gd name="connsiteX22" fmla="*/ 0 w 852117"/>
                  <a:gd name="connsiteY22" fmla="*/ 220271 h 907242"/>
                  <a:gd name="connsiteX0" fmla="*/ 0 w 852117"/>
                  <a:gd name="connsiteY0" fmla="*/ 224378 h 911349"/>
                  <a:gd name="connsiteX1" fmla="*/ 235595 w 852117"/>
                  <a:gd name="connsiteY1" fmla="*/ 371484 h 911349"/>
                  <a:gd name="connsiteX2" fmla="*/ 311282 w 852117"/>
                  <a:gd name="connsiteY2" fmla="*/ 396324 h 911349"/>
                  <a:gd name="connsiteX3" fmla="*/ 331029 w 852117"/>
                  <a:gd name="connsiteY3" fmla="*/ 137995 h 911349"/>
                  <a:gd name="connsiteX4" fmla="*/ 334903 w 852117"/>
                  <a:gd name="connsiteY4" fmla="*/ 18778 h 911349"/>
                  <a:gd name="connsiteX5" fmla="*/ 446516 w 852117"/>
                  <a:gd name="connsiteY5" fmla="*/ 9295 h 911349"/>
                  <a:gd name="connsiteX6" fmla="*/ 454992 w 852117"/>
                  <a:gd name="connsiteY6" fmla="*/ 229952 h 911349"/>
                  <a:gd name="connsiteX7" fmla="*/ 452843 w 852117"/>
                  <a:gd name="connsiteY7" fmla="*/ 12053 h 911349"/>
                  <a:gd name="connsiteX8" fmla="*/ 562280 w 852117"/>
                  <a:gd name="connsiteY8" fmla="*/ 36915 h 911349"/>
                  <a:gd name="connsiteX9" fmla="*/ 591089 w 852117"/>
                  <a:gd name="connsiteY9" fmla="*/ 222286 h 911349"/>
                  <a:gd name="connsiteX10" fmla="*/ 574101 w 852117"/>
                  <a:gd name="connsiteY10" fmla="*/ 37500 h 911349"/>
                  <a:gd name="connsiteX11" fmla="*/ 703090 w 852117"/>
                  <a:gd name="connsiteY11" fmla="*/ 61286 h 911349"/>
                  <a:gd name="connsiteX12" fmla="*/ 709880 w 852117"/>
                  <a:gd name="connsiteY12" fmla="*/ 235697 h 911349"/>
                  <a:gd name="connsiteX13" fmla="*/ 714239 w 852117"/>
                  <a:gd name="connsiteY13" fmla="*/ 67881 h 911349"/>
                  <a:gd name="connsiteX14" fmla="*/ 822235 w 852117"/>
                  <a:gd name="connsiteY14" fmla="*/ 85657 h 911349"/>
                  <a:gd name="connsiteX15" fmla="*/ 851404 w 852117"/>
                  <a:gd name="connsiteY15" fmla="*/ 324654 h 911349"/>
                  <a:gd name="connsiteX16" fmla="*/ 762365 w 852117"/>
                  <a:gd name="connsiteY16" fmla="*/ 807663 h 911349"/>
                  <a:gd name="connsiteX17" fmla="*/ 751654 w 852117"/>
                  <a:gd name="connsiteY17" fmla="*/ 910587 h 911349"/>
                  <a:gd name="connsiteX18" fmla="*/ 380634 w 852117"/>
                  <a:gd name="connsiteY18" fmla="*/ 911349 h 911349"/>
                  <a:gd name="connsiteX19" fmla="*/ 361777 w 852117"/>
                  <a:gd name="connsiteY19" fmla="*/ 779185 h 911349"/>
                  <a:gd name="connsiteX20" fmla="*/ 259790 w 852117"/>
                  <a:gd name="connsiteY20" fmla="*/ 653133 h 911349"/>
                  <a:gd name="connsiteX21" fmla="*/ 127442 w 852117"/>
                  <a:gd name="connsiteY21" fmla="*/ 465479 h 911349"/>
                  <a:gd name="connsiteX22" fmla="*/ 0 w 852117"/>
                  <a:gd name="connsiteY22" fmla="*/ 224378 h 911349"/>
                  <a:gd name="connsiteX0" fmla="*/ 0 w 852117"/>
                  <a:gd name="connsiteY0" fmla="*/ 224378 h 911349"/>
                  <a:gd name="connsiteX1" fmla="*/ 235595 w 852117"/>
                  <a:gd name="connsiteY1" fmla="*/ 371484 h 911349"/>
                  <a:gd name="connsiteX2" fmla="*/ 311282 w 852117"/>
                  <a:gd name="connsiteY2" fmla="*/ 396324 h 911349"/>
                  <a:gd name="connsiteX3" fmla="*/ 331029 w 852117"/>
                  <a:gd name="connsiteY3" fmla="*/ 137995 h 911349"/>
                  <a:gd name="connsiteX4" fmla="*/ 334903 w 852117"/>
                  <a:gd name="connsiteY4" fmla="*/ 18778 h 911349"/>
                  <a:gd name="connsiteX5" fmla="*/ 446516 w 852117"/>
                  <a:gd name="connsiteY5" fmla="*/ 9295 h 911349"/>
                  <a:gd name="connsiteX6" fmla="*/ 454992 w 852117"/>
                  <a:gd name="connsiteY6" fmla="*/ 229952 h 911349"/>
                  <a:gd name="connsiteX7" fmla="*/ 452843 w 852117"/>
                  <a:gd name="connsiteY7" fmla="*/ 12053 h 911349"/>
                  <a:gd name="connsiteX8" fmla="*/ 562280 w 852117"/>
                  <a:gd name="connsiteY8" fmla="*/ 36915 h 911349"/>
                  <a:gd name="connsiteX9" fmla="*/ 591089 w 852117"/>
                  <a:gd name="connsiteY9" fmla="*/ 222286 h 911349"/>
                  <a:gd name="connsiteX10" fmla="*/ 574101 w 852117"/>
                  <a:gd name="connsiteY10" fmla="*/ 37500 h 911349"/>
                  <a:gd name="connsiteX11" fmla="*/ 703090 w 852117"/>
                  <a:gd name="connsiteY11" fmla="*/ 61286 h 911349"/>
                  <a:gd name="connsiteX12" fmla="*/ 709880 w 852117"/>
                  <a:gd name="connsiteY12" fmla="*/ 235697 h 911349"/>
                  <a:gd name="connsiteX13" fmla="*/ 714239 w 852117"/>
                  <a:gd name="connsiteY13" fmla="*/ 67881 h 911349"/>
                  <a:gd name="connsiteX14" fmla="*/ 822235 w 852117"/>
                  <a:gd name="connsiteY14" fmla="*/ 85657 h 911349"/>
                  <a:gd name="connsiteX15" fmla="*/ 851404 w 852117"/>
                  <a:gd name="connsiteY15" fmla="*/ 324654 h 911349"/>
                  <a:gd name="connsiteX16" fmla="*/ 762365 w 852117"/>
                  <a:gd name="connsiteY16" fmla="*/ 807663 h 911349"/>
                  <a:gd name="connsiteX17" fmla="*/ 751654 w 852117"/>
                  <a:gd name="connsiteY17" fmla="*/ 910587 h 911349"/>
                  <a:gd name="connsiteX18" fmla="*/ 380634 w 852117"/>
                  <a:gd name="connsiteY18" fmla="*/ 911349 h 911349"/>
                  <a:gd name="connsiteX19" fmla="*/ 361777 w 852117"/>
                  <a:gd name="connsiteY19" fmla="*/ 779185 h 911349"/>
                  <a:gd name="connsiteX20" fmla="*/ 259790 w 852117"/>
                  <a:gd name="connsiteY20" fmla="*/ 653133 h 911349"/>
                  <a:gd name="connsiteX21" fmla="*/ 172766 w 852117"/>
                  <a:gd name="connsiteY21" fmla="*/ 437275 h 911349"/>
                  <a:gd name="connsiteX22" fmla="*/ 0 w 852117"/>
                  <a:gd name="connsiteY22" fmla="*/ 224378 h 911349"/>
                  <a:gd name="connsiteX0" fmla="*/ 22647 w 683324"/>
                  <a:gd name="connsiteY0" fmla="*/ 156238 h 911349"/>
                  <a:gd name="connsiteX1" fmla="*/ 66802 w 683324"/>
                  <a:gd name="connsiteY1" fmla="*/ 371484 h 911349"/>
                  <a:gd name="connsiteX2" fmla="*/ 142489 w 683324"/>
                  <a:gd name="connsiteY2" fmla="*/ 396324 h 911349"/>
                  <a:gd name="connsiteX3" fmla="*/ 162236 w 683324"/>
                  <a:gd name="connsiteY3" fmla="*/ 137995 h 911349"/>
                  <a:gd name="connsiteX4" fmla="*/ 166110 w 683324"/>
                  <a:gd name="connsiteY4" fmla="*/ 18778 h 911349"/>
                  <a:gd name="connsiteX5" fmla="*/ 277723 w 683324"/>
                  <a:gd name="connsiteY5" fmla="*/ 9295 h 911349"/>
                  <a:gd name="connsiteX6" fmla="*/ 286199 w 683324"/>
                  <a:gd name="connsiteY6" fmla="*/ 229952 h 911349"/>
                  <a:gd name="connsiteX7" fmla="*/ 284050 w 683324"/>
                  <a:gd name="connsiteY7" fmla="*/ 12053 h 911349"/>
                  <a:gd name="connsiteX8" fmla="*/ 393487 w 683324"/>
                  <a:gd name="connsiteY8" fmla="*/ 36915 h 911349"/>
                  <a:gd name="connsiteX9" fmla="*/ 422296 w 683324"/>
                  <a:gd name="connsiteY9" fmla="*/ 222286 h 911349"/>
                  <a:gd name="connsiteX10" fmla="*/ 405308 w 683324"/>
                  <a:gd name="connsiteY10" fmla="*/ 37500 h 911349"/>
                  <a:gd name="connsiteX11" fmla="*/ 534297 w 683324"/>
                  <a:gd name="connsiteY11" fmla="*/ 61286 h 911349"/>
                  <a:gd name="connsiteX12" fmla="*/ 541087 w 683324"/>
                  <a:gd name="connsiteY12" fmla="*/ 235697 h 911349"/>
                  <a:gd name="connsiteX13" fmla="*/ 545446 w 683324"/>
                  <a:gd name="connsiteY13" fmla="*/ 67881 h 911349"/>
                  <a:gd name="connsiteX14" fmla="*/ 653442 w 683324"/>
                  <a:gd name="connsiteY14" fmla="*/ 85657 h 911349"/>
                  <a:gd name="connsiteX15" fmla="*/ 682611 w 683324"/>
                  <a:gd name="connsiteY15" fmla="*/ 324654 h 911349"/>
                  <a:gd name="connsiteX16" fmla="*/ 593572 w 683324"/>
                  <a:gd name="connsiteY16" fmla="*/ 807663 h 911349"/>
                  <a:gd name="connsiteX17" fmla="*/ 582861 w 683324"/>
                  <a:gd name="connsiteY17" fmla="*/ 910587 h 911349"/>
                  <a:gd name="connsiteX18" fmla="*/ 211841 w 683324"/>
                  <a:gd name="connsiteY18" fmla="*/ 911349 h 911349"/>
                  <a:gd name="connsiteX19" fmla="*/ 192984 w 683324"/>
                  <a:gd name="connsiteY19" fmla="*/ 779185 h 911349"/>
                  <a:gd name="connsiteX20" fmla="*/ 90997 w 683324"/>
                  <a:gd name="connsiteY20" fmla="*/ 653133 h 911349"/>
                  <a:gd name="connsiteX21" fmla="*/ 3973 w 683324"/>
                  <a:gd name="connsiteY21" fmla="*/ 437275 h 911349"/>
                  <a:gd name="connsiteX22" fmla="*/ 22647 w 683324"/>
                  <a:gd name="connsiteY22" fmla="*/ 156238 h 911349"/>
                  <a:gd name="connsiteX0" fmla="*/ 28763 w 689440"/>
                  <a:gd name="connsiteY0" fmla="*/ 156238 h 911349"/>
                  <a:gd name="connsiteX1" fmla="*/ 72918 w 689440"/>
                  <a:gd name="connsiteY1" fmla="*/ 371484 h 911349"/>
                  <a:gd name="connsiteX2" fmla="*/ 148605 w 689440"/>
                  <a:gd name="connsiteY2" fmla="*/ 396324 h 911349"/>
                  <a:gd name="connsiteX3" fmla="*/ 168352 w 689440"/>
                  <a:gd name="connsiteY3" fmla="*/ 137995 h 911349"/>
                  <a:gd name="connsiteX4" fmla="*/ 172226 w 689440"/>
                  <a:gd name="connsiteY4" fmla="*/ 18778 h 911349"/>
                  <a:gd name="connsiteX5" fmla="*/ 283839 w 689440"/>
                  <a:gd name="connsiteY5" fmla="*/ 9295 h 911349"/>
                  <a:gd name="connsiteX6" fmla="*/ 292315 w 689440"/>
                  <a:gd name="connsiteY6" fmla="*/ 229952 h 911349"/>
                  <a:gd name="connsiteX7" fmla="*/ 290166 w 689440"/>
                  <a:gd name="connsiteY7" fmla="*/ 12053 h 911349"/>
                  <a:gd name="connsiteX8" fmla="*/ 399603 w 689440"/>
                  <a:gd name="connsiteY8" fmla="*/ 36915 h 911349"/>
                  <a:gd name="connsiteX9" fmla="*/ 428412 w 689440"/>
                  <a:gd name="connsiteY9" fmla="*/ 222286 h 911349"/>
                  <a:gd name="connsiteX10" fmla="*/ 411424 w 689440"/>
                  <a:gd name="connsiteY10" fmla="*/ 37500 h 911349"/>
                  <a:gd name="connsiteX11" fmla="*/ 540413 w 689440"/>
                  <a:gd name="connsiteY11" fmla="*/ 61286 h 911349"/>
                  <a:gd name="connsiteX12" fmla="*/ 547203 w 689440"/>
                  <a:gd name="connsiteY12" fmla="*/ 235697 h 911349"/>
                  <a:gd name="connsiteX13" fmla="*/ 551562 w 689440"/>
                  <a:gd name="connsiteY13" fmla="*/ 67881 h 911349"/>
                  <a:gd name="connsiteX14" fmla="*/ 659558 w 689440"/>
                  <a:gd name="connsiteY14" fmla="*/ 85657 h 911349"/>
                  <a:gd name="connsiteX15" fmla="*/ 688727 w 689440"/>
                  <a:gd name="connsiteY15" fmla="*/ 324654 h 911349"/>
                  <a:gd name="connsiteX16" fmla="*/ 599688 w 689440"/>
                  <a:gd name="connsiteY16" fmla="*/ 807663 h 911349"/>
                  <a:gd name="connsiteX17" fmla="*/ 588977 w 689440"/>
                  <a:gd name="connsiteY17" fmla="*/ 910587 h 911349"/>
                  <a:gd name="connsiteX18" fmla="*/ 217957 w 689440"/>
                  <a:gd name="connsiteY18" fmla="*/ 911349 h 911349"/>
                  <a:gd name="connsiteX19" fmla="*/ 199100 w 689440"/>
                  <a:gd name="connsiteY19" fmla="*/ 779185 h 911349"/>
                  <a:gd name="connsiteX20" fmla="*/ 97113 w 689440"/>
                  <a:gd name="connsiteY20" fmla="*/ 653133 h 911349"/>
                  <a:gd name="connsiteX21" fmla="*/ 10089 w 689440"/>
                  <a:gd name="connsiteY21" fmla="*/ 437275 h 911349"/>
                  <a:gd name="connsiteX22" fmla="*/ 28763 w 689440"/>
                  <a:gd name="connsiteY22" fmla="*/ 156238 h 911349"/>
                  <a:gd name="connsiteX0" fmla="*/ 28763 w 689440"/>
                  <a:gd name="connsiteY0" fmla="*/ 156238 h 911349"/>
                  <a:gd name="connsiteX1" fmla="*/ 72918 w 689440"/>
                  <a:gd name="connsiteY1" fmla="*/ 371484 h 911349"/>
                  <a:gd name="connsiteX2" fmla="*/ 148605 w 689440"/>
                  <a:gd name="connsiteY2" fmla="*/ 396324 h 911349"/>
                  <a:gd name="connsiteX3" fmla="*/ 168352 w 689440"/>
                  <a:gd name="connsiteY3" fmla="*/ 137995 h 911349"/>
                  <a:gd name="connsiteX4" fmla="*/ 172226 w 689440"/>
                  <a:gd name="connsiteY4" fmla="*/ 18778 h 911349"/>
                  <a:gd name="connsiteX5" fmla="*/ 283839 w 689440"/>
                  <a:gd name="connsiteY5" fmla="*/ 9295 h 911349"/>
                  <a:gd name="connsiteX6" fmla="*/ 292315 w 689440"/>
                  <a:gd name="connsiteY6" fmla="*/ 229952 h 911349"/>
                  <a:gd name="connsiteX7" fmla="*/ 290166 w 689440"/>
                  <a:gd name="connsiteY7" fmla="*/ 12053 h 911349"/>
                  <a:gd name="connsiteX8" fmla="*/ 399603 w 689440"/>
                  <a:gd name="connsiteY8" fmla="*/ 36915 h 911349"/>
                  <a:gd name="connsiteX9" fmla="*/ 428412 w 689440"/>
                  <a:gd name="connsiteY9" fmla="*/ 222286 h 911349"/>
                  <a:gd name="connsiteX10" fmla="*/ 411424 w 689440"/>
                  <a:gd name="connsiteY10" fmla="*/ 37500 h 911349"/>
                  <a:gd name="connsiteX11" fmla="*/ 540413 w 689440"/>
                  <a:gd name="connsiteY11" fmla="*/ 61286 h 911349"/>
                  <a:gd name="connsiteX12" fmla="*/ 547203 w 689440"/>
                  <a:gd name="connsiteY12" fmla="*/ 235697 h 911349"/>
                  <a:gd name="connsiteX13" fmla="*/ 551562 w 689440"/>
                  <a:gd name="connsiteY13" fmla="*/ 67881 h 911349"/>
                  <a:gd name="connsiteX14" fmla="*/ 659558 w 689440"/>
                  <a:gd name="connsiteY14" fmla="*/ 85657 h 911349"/>
                  <a:gd name="connsiteX15" fmla="*/ 688727 w 689440"/>
                  <a:gd name="connsiteY15" fmla="*/ 324654 h 911349"/>
                  <a:gd name="connsiteX16" fmla="*/ 599688 w 689440"/>
                  <a:gd name="connsiteY16" fmla="*/ 807663 h 911349"/>
                  <a:gd name="connsiteX17" fmla="*/ 588977 w 689440"/>
                  <a:gd name="connsiteY17" fmla="*/ 910587 h 911349"/>
                  <a:gd name="connsiteX18" fmla="*/ 217957 w 689440"/>
                  <a:gd name="connsiteY18" fmla="*/ 911349 h 911349"/>
                  <a:gd name="connsiteX19" fmla="*/ 199100 w 689440"/>
                  <a:gd name="connsiteY19" fmla="*/ 779185 h 911349"/>
                  <a:gd name="connsiteX20" fmla="*/ 97113 w 689440"/>
                  <a:gd name="connsiteY20" fmla="*/ 653133 h 911349"/>
                  <a:gd name="connsiteX21" fmla="*/ 10089 w 689440"/>
                  <a:gd name="connsiteY21" fmla="*/ 437275 h 911349"/>
                  <a:gd name="connsiteX22" fmla="*/ 28763 w 689440"/>
                  <a:gd name="connsiteY22" fmla="*/ 156238 h 911349"/>
                  <a:gd name="connsiteX0" fmla="*/ 56291 w 685678"/>
                  <a:gd name="connsiteY0" fmla="*/ 141091 h 911349"/>
                  <a:gd name="connsiteX1" fmla="*/ 69156 w 685678"/>
                  <a:gd name="connsiteY1" fmla="*/ 371484 h 911349"/>
                  <a:gd name="connsiteX2" fmla="*/ 144843 w 685678"/>
                  <a:gd name="connsiteY2" fmla="*/ 396324 h 911349"/>
                  <a:gd name="connsiteX3" fmla="*/ 164590 w 685678"/>
                  <a:gd name="connsiteY3" fmla="*/ 137995 h 911349"/>
                  <a:gd name="connsiteX4" fmla="*/ 168464 w 685678"/>
                  <a:gd name="connsiteY4" fmla="*/ 18778 h 911349"/>
                  <a:gd name="connsiteX5" fmla="*/ 280077 w 685678"/>
                  <a:gd name="connsiteY5" fmla="*/ 9295 h 911349"/>
                  <a:gd name="connsiteX6" fmla="*/ 288553 w 685678"/>
                  <a:gd name="connsiteY6" fmla="*/ 229952 h 911349"/>
                  <a:gd name="connsiteX7" fmla="*/ 286404 w 685678"/>
                  <a:gd name="connsiteY7" fmla="*/ 12053 h 911349"/>
                  <a:gd name="connsiteX8" fmla="*/ 395841 w 685678"/>
                  <a:gd name="connsiteY8" fmla="*/ 36915 h 911349"/>
                  <a:gd name="connsiteX9" fmla="*/ 424650 w 685678"/>
                  <a:gd name="connsiteY9" fmla="*/ 222286 h 911349"/>
                  <a:gd name="connsiteX10" fmla="*/ 407662 w 685678"/>
                  <a:gd name="connsiteY10" fmla="*/ 37500 h 911349"/>
                  <a:gd name="connsiteX11" fmla="*/ 536651 w 685678"/>
                  <a:gd name="connsiteY11" fmla="*/ 61286 h 911349"/>
                  <a:gd name="connsiteX12" fmla="*/ 543441 w 685678"/>
                  <a:gd name="connsiteY12" fmla="*/ 235697 h 911349"/>
                  <a:gd name="connsiteX13" fmla="*/ 547800 w 685678"/>
                  <a:gd name="connsiteY13" fmla="*/ 67881 h 911349"/>
                  <a:gd name="connsiteX14" fmla="*/ 655796 w 685678"/>
                  <a:gd name="connsiteY14" fmla="*/ 85657 h 911349"/>
                  <a:gd name="connsiteX15" fmla="*/ 684965 w 685678"/>
                  <a:gd name="connsiteY15" fmla="*/ 324654 h 911349"/>
                  <a:gd name="connsiteX16" fmla="*/ 595926 w 685678"/>
                  <a:gd name="connsiteY16" fmla="*/ 807663 h 911349"/>
                  <a:gd name="connsiteX17" fmla="*/ 585215 w 685678"/>
                  <a:gd name="connsiteY17" fmla="*/ 910587 h 911349"/>
                  <a:gd name="connsiteX18" fmla="*/ 214195 w 685678"/>
                  <a:gd name="connsiteY18" fmla="*/ 911349 h 911349"/>
                  <a:gd name="connsiteX19" fmla="*/ 195338 w 685678"/>
                  <a:gd name="connsiteY19" fmla="*/ 779185 h 911349"/>
                  <a:gd name="connsiteX20" fmla="*/ 93351 w 685678"/>
                  <a:gd name="connsiteY20" fmla="*/ 653133 h 911349"/>
                  <a:gd name="connsiteX21" fmla="*/ 6327 w 685678"/>
                  <a:gd name="connsiteY21" fmla="*/ 437275 h 911349"/>
                  <a:gd name="connsiteX22" fmla="*/ 56291 w 685678"/>
                  <a:gd name="connsiteY22" fmla="*/ 141091 h 911349"/>
                  <a:gd name="connsiteX0" fmla="*/ 58398 w 687785"/>
                  <a:gd name="connsiteY0" fmla="*/ 141091 h 911349"/>
                  <a:gd name="connsiteX1" fmla="*/ 71263 w 687785"/>
                  <a:gd name="connsiteY1" fmla="*/ 371484 h 911349"/>
                  <a:gd name="connsiteX2" fmla="*/ 146950 w 687785"/>
                  <a:gd name="connsiteY2" fmla="*/ 396324 h 911349"/>
                  <a:gd name="connsiteX3" fmla="*/ 166697 w 687785"/>
                  <a:gd name="connsiteY3" fmla="*/ 137995 h 911349"/>
                  <a:gd name="connsiteX4" fmla="*/ 170571 w 687785"/>
                  <a:gd name="connsiteY4" fmla="*/ 18778 h 911349"/>
                  <a:gd name="connsiteX5" fmla="*/ 282184 w 687785"/>
                  <a:gd name="connsiteY5" fmla="*/ 9295 h 911349"/>
                  <a:gd name="connsiteX6" fmla="*/ 290660 w 687785"/>
                  <a:gd name="connsiteY6" fmla="*/ 229952 h 911349"/>
                  <a:gd name="connsiteX7" fmla="*/ 288511 w 687785"/>
                  <a:gd name="connsiteY7" fmla="*/ 12053 h 911349"/>
                  <a:gd name="connsiteX8" fmla="*/ 397948 w 687785"/>
                  <a:gd name="connsiteY8" fmla="*/ 36915 h 911349"/>
                  <a:gd name="connsiteX9" fmla="*/ 426757 w 687785"/>
                  <a:gd name="connsiteY9" fmla="*/ 222286 h 911349"/>
                  <a:gd name="connsiteX10" fmla="*/ 409769 w 687785"/>
                  <a:gd name="connsiteY10" fmla="*/ 37500 h 911349"/>
                  <a:gd name="connsiteX11" fmla="*/ 538758 w 687785"/>
                  <a:gd name="connsiteY11" fmla="*/ 61286 h 911349"/>
                  <a:gd name="connsiteX12" fmla="*/ 545548 w 687785"/>
                  <a:gd name="connsiteY12" fmla="*/ 235697 h 911349"/>
                  <a:gd name="connsiteX13" fmla="*/ 549907 w 687785"/>
                  <a:gd name="connsiteY13" fmla="*/ 67881 h 911349"/>
                  <a:gd name="connsiteX14" fmla="*/ 657903 w 687785"/>
                  <a:gd name="connsiteY14" fmla="*/ 85657 h 911349"/>
                  <a:gd name="connsiteX15" fmla="*/ 687072 w 687785"/>
                  <a:gd name="connsiteY15" fmla="*/ 324654 h 911349"/>
                  <a:gd name="connsiteX16" fmla="*/ 598033 w 687785"/>
                  <a:gd name="connsiteY16" fmla="*/ 807663 h 911349"/>
                  <a:gd name="connsiteX17" fmla="*/ 587322 w 687785"/>
                  <a:gd name="connsiteY17" fmla="*/ 910587 h 911349"/>
                  <a:gd name="connsiteX18" fmla="*/ 216302 w 687785"/>
                  <a:gd name="connsiteY18" fmla="*/ 911349 h 911349"/>
                  <a:gd name="connsiteX19" fmla="*/ 197445 w 687785"/>
                  <a:gd name="connsiteY19" fmla="*/ 779185 h 911349"/>
                  <a:gd name="connsiteX20" fmla="*/ 95458 w 687785"/>
                  <a:gd name="connsiteY20" fmla="*/ 653133 h 911349"/>
                  <a:gd name="connsiteX21" fmla="*/ 8434 w 687785"/>
                  <a:gd name="connsiteY21" fmla="*/ 437275 h 911349"/>
                  <a:gd name="connsiteX22" fmla="*/ 58398 w 687785"/>
                  <a:gd name="connsiteY22" fmla="*/ 141091 h 911349"/>
                  <a:gd name="connsiteX0" fmla="*/ 52893 w 682280"/>
                  <a:gd name="connsiteY0" fmla="*/ 141091 h 911349"/>
                  <a:gd name="connsiteX1" fmla="*/ 65758 w 682280"/>
                  <a:gd name="connsiteY1" fmla="*/ 371484 h 911349"/>
                  <a:gd name="connsiteX2" fmla="*/ 141445 w 682280"/>
                  <a:gd name="connsiteY2" fmla="*/ 396324 h 911349"/>
                  <a:gd name="connsiteX3" fmla="*/ 161192 w 682280"/>
                  <a:gd name="connsiteY3" fmla="*/ 137995 h 911349"/>
                  <a:gd name="connsiteX4" fmla="*/ 165066 w 682280"/>
                  <a:gd name="connsiteY4" fmla="*/ 18778 h 911349"/>
                  <a:gd name="connsiteX5" fmla="*/ 276679 w 682280"/>
                  <a:gd name="connsiteY5" fmla="*/ 9295 h 911349"/>
                  <a:gd name="connsiteX6" fmla="*/ 285155 w 682280"/>
                  <a:gd name="connsiteY6" fmla="*/ 229952 h 911349"/>
                  <a:gd name="connsiteX7" fmla="*/ 283006 w 682280"/>
                  <a:gd name="connsiteY7" fmla="*/ 12053 h 911349"/>
                  <a:gd name="connsiteX8" fmla="*/ 392443 w 682280"/>
                  <a:gd name="connsiteY8" fmla="*/ 36915 h 911349"/>
                  <a:gd name="connsiteX9" fmla="*/ 421252 w 682280"/>
                  <a:gd name="connsiteY9" fmla="*/ 222286 h 911349"/>
                  <a:gd name="connsiteX10" fmla="*/ 404264 w 682280"/>
                  <a:gd name="connsiteY10" fmla="*/ 37500 h 911349"/>
                  <a:gd name="connsiteX11" fmla="*/ 533253 w 682280"/>
                  <a:gd name="connsiteY11" fmla="*/ 61286 h 911349"/>
                  <a:gd name="connsiteX12" fmla="*/ 540043 w 682280"/>
                  <a:gd name="connsiteY12" fmla="*/ 235697 h 911349"/>
                  <a:gd name="connsiteX13" fmla="*/ 544402 w 682280"/>
                  <a:gd name="connsiteY13" fmla="*/ 67881 h 911349"/>
                  <a:gd name="connsiteX14" fmla="*/ 652398 w 682280"/>
                  <a:gd name="connsiteY14" fmla="*/ 85657 h 911349"/>
                  <a:gd name="connsiteX15" fmla="*/ 681567 w 682280"/>
                  <a:gd name="connsiteY15" fmla="*/ 324654 h 911349"/>
                  <a:gd name="connsiteX16" fmla="*/ 592528 w 682280"/>
                  <a:gd name="connsiteY16" fmla="*/ 807663 h 911349"/>
                  <a:gd name="connsiteX17" fmla="*/ 581817 w 682280"/>
                  <a:gd name="connsiteY17" fmla="*/ 910587 h 911349"/>
                  <a:gd name="connsiteX18" fmla="*/ 210797 w 682280"/>
                  <a:gd name="connsiteY18" fmla="*/ 911349 h 911349"/>
                  <a:gd name="connsiteX19" fmla="*/ 191940 w 682280"/>
                  <a:gd name="connsiteY19" fmla="*/ 779185 h 911349"/>
                  <a:gd name="connsiteX20" fmla="*/ 89953 w 682280"/>
                  <a:gd name="connsiteY20" fmla="*/ 653133 h 911349"/>
                  <a:gd name="connsiteX21" fmla="*/ 2929 w 682280"/>
                  <a:gd name="connsiteY21" fmla="*/ 437275 h 911349"/>
                  <a:gd name="connsiteX22" fmla="*/ 52893 w 682280"/>
                  <a:gd name="connsiteY22" fmla="*/ 141091 h 911349"/>
                  <a:gd name="connsiteX0" fmla="*/ 52893 w 682280"/>
                  <a:gd name="connsiteY0" fmla="*/ 141091 h 911349"/>
                  <a:gd name="connsiteX1" fmla="*/ 65758 w 682280"/>
                  <a:gd name="connsiteY1" fmla="*/ 371484 h 911349"/>
                  <a:gd name="connsiteX2" fmla="*/ 141445 w 682280"/>
                  <a:gd name="connsiteY2" fmla="*/ 396324 h 911349"/>
                  <a:gd name="connsiteX3" fmla="*/ 161192 w 682280"/>
                  <a:gd name="connsiteY3" fmla="*/ 137995 h 911349"/>
                  <a:gd name="connsiteX4" fmla="*/ 165066 w 682280"/>
                  <a:gd name="connsiteY4" fmla="*/ 18778 h 911349"/>
                  <a:gd name="connsiteX5" fmla="*/ 276679 w 682280"/>
                  <a:gd name="connsiteY5" fmla="*/ 9295 h 911349"/>
                  <a:gd name="connsiteX6" fmla="*/ 285155 w 682280"/>
                  <a:gd name="connsiteY6" fmla="*/ 229952 h 911349"/>
                  <a:gd name="connsiteX7" fmla="*/ 283006 w 682280"/>
                  <a:gd name="connsiteY7" fmla="*/ 12053 h 911349"/>
                  <a:gd name="connsiteX8" fmla="*/ 392443 w 682280"/>
                  <a:gd name="connsiteY8" fmla="*/ 36915 h 911349"/>
                  <a:gd name="connsiteX9" fmla="*/ 421252 w 682280"/>
                  <a:gd name="connsiteY9" fmla="*/ 222286 h 911349"/>
                  <a:gd name="connsiteX10" fmla="*/ 404264 w 682280"/>
                  <a:gd name="connsiteY10" fmla="*/ 37500 h 911349"/>
                  <a:gd name="connsiteX11" fmla="*/ 533253 w 682280"/>
                  <a:gd name="connsiteY11" fmla="*/ 61286 h 911349"/>
                  <a:gd name="connsiteX12" fmla="*/ 540043 w 682280"/>
                  <a:gd name="connsiteY12" fmla="*/ 235697 h 911349"/>
                  <a:gd name="connsiteX13" fmla="*/ 544402 w 682280"/>
                  <a:gd name="connsiteY13" fmla="*/ 67881 h 911349"/>
                  <a:gd name="connsiteX14" fmla="*/ 652398 w 682280"/>
                  <a:gd name="connsiteY14" fmla="*/ 85657 h 911349"/>
                  <a:gd name="connsiteX15" fmla="*/ 681567 w 682280"/>
                  <a:gd name="connsiteY15" fmla="*/ 324654 h 911349"/>
                  <a:gd name="connsiteX16" fmla="*/ 592528 w 682280"/>
                  <a:gd name="connsiteY16" fmla="*/ 807663 h 911349"/>
                  <a:gd name="connsiteX17" fmla="*/ 581817 w 682280"/>
                  <a:gd name="connsiteY17" fmla="*/ 910587 h 911349"/>
                  <a:gd name="connsiteX18" fmla="*/ 210797 w 682280"/>
                  <a:gd name="connsiteY18" fmla="*/ 911349 h 911349"/>
                  <a:gd name="connsiteX19" fmla="*/ 191940 w 682280"/>
                  <a:gd name="connsiteY19" fmla="*/ 779185 h 911349"/>
                  <a:gd name="connsiteX20" fmla="*/ 89953 w 682280"/>
                  <a:gd name="connsiteY20" fmla="*/ 653133 h 911349"/>
                  <a:gd name="connsiteX21" fmla="*/ 2929 w 682280"/>
                  <a:gd name="connsiteY21" fmla="*/ 437275 h 911349"/>
                  <a:gd name="connsiteX22" fmla="*/ 52893 w 682280"/>
                  <a:gd name="connsiteY22" fmla="*/ 141091 h 911349"/>
                  <a:gd name="connsiteX0" fmla="*/ 60601 w 681763"/>
                  <a:gd name="connsiteY0" fmla="*/ 138676 h 911349"/>
                  <a:gd name="connsiteX1" fmla="*/ 65241 w 681763"/>
                  <a:gd name="connsiteY1" fmla="*/ 371484 h 911349"/>
                  <a:gd name="connsiteX2" fmla="*/ 140928 w 681763"/>
                  <a:gd name="connsiteY2" fmla="*/ 396324 h 911349"/>
                  <a:gd name="connsiteX3" fmla="*/ 160675 w 681763"/>
                  <a:gd name="connsiteY3" fmla="*/ 137995 h 911349"/>
                  <a:gd name="connsiteX4" fmla="*/ 164549 w 681763"/>
                  <a:gd name="connsiteY4" fmla="*/ 18778 h 911349"/>
                  <a:gd name="connsiteX5" fmla="*/ 276162 w 681763"/>
                  <a:gd name="connsiteY5" fmla="*/ 9295 h 911349"/>
                  <a:gd name="connsiteX6" fmla="*/ 284638 w 681763"/>
                  <a:gd name="connsiteY6" fmla="*/ 229952 h 911349"/>
                  <a:gd name="connsiteX7" fmla="*/ 282489 w 681763"/>
                  <a:gd name="connsiteY7" fmla="*/ 12053 h 911349"/>
                  <a:gd name="connsiteX8" fmla="*/ 391926 w 681763"/>
                  <a:gd name="connsiteY8" fmla="*/ 36915 h 911349"/>
                  <a:gd name="connsiteX9" fmla="*/ 420735 w 681763"/>
                  <a:gd name="connsiteY9" fmla="*/ 222286 h 911349"/>
                  <a:gd name="connsiteX10" fmla="*/ 403747 w 681763"/>
                  <a:gd name="connsiteY10" fmla="*/ 37500 h 911349"/>
                  <a:gd name="connsiteX11" fmla="*/ 532736 w 681763"/>
                  <a:gd name="connsiteY11" fmla="*/ 61286 h 911349"/>
                  <a:gd name="connsiteX12" fmla="*/ 539526 w 681763"/>
                  <a:gd name="connsiteY12" fmla="*/ 235697 h 911349"/>
                  <a:gd name="connsiteX13" fmla="*/ 543885 w 681763"/>
                  <a:gd name="connsiteY13" fmla="*/ 67881 h 911349"/>
                  <a:gd name="connsiteX14" fmla="*/ 651881 w 681763"/>
                  <a:gd name="connsiteY14" fmla="*/ 85657 h 911349"/>
                  <a:gd name="connsiteX15" fmla="*/ 681050 w 681763"/>
                  <a:gd name="connsiteY15" fmla="*/ 324654 h 911349"/>
                  <a:gd name="connsiteX16" fmla="*/ 592011 w 681763"/>
                  <a:gd name="connsiteY16" fmla="*/ 807663 h 911349"/>
                  <a:gd name="connsiteX17" fmla="*/ 581300 w 681763"/>
                  <a:gd name="connsiteY17" fmla="*/ 910587 h 911349"/>
                  <a:gd name="connsiteX18" fmla="*/ 210280 w 681763"/>
                  <a:gd name="connsiteY18" fmla="*/ 911349 h 911349"/>
                  <a:gd name="connsiteX19" fmla="*/ 191423 w 681763"/>
                  <a:gd name="connsiteY19" fmla="*/ 779185 h 911349"/>
                  <a:gd name="connsiteX20" fmla="*/ 89436 w 681763"/>
                  <a:gd name="connsiteY20" fmla="*/ 653133 h 911349"/>
                  <a:gd name="connsiteX21" fmla="*/ 2412 w 681763"/>
                  <a:gd name="connsiteY21" fmla="*/ 437275 h 911349"/>
                  <a:gd name="connsiteX22" fmla="*/ 60601 w 681763"/>
                  <a:gd name="connsiteY22" fmla="*/ 138676 h 911349"/>
                  <a:gd name="connsiteX0" fmla="*/ 45719 w 683006"/>
                  <a:gd name="connsiteY0" fmla="*/ 134476 h 911349"/>
                  <a:gd name="connsiteX1" fmla="*/ 66484 w 683006"/>
                  <a:gd name="connsiteY1" fmla="*/ 371484 h 911349"/>
                  <a:gd name="connsiteX2" fmla="*/ 142171 w 683006"/>
                  <a:gd name="connsiteY2" fmla="*/ 396324 h 911349"/>
                  <a:gd name="connsiteX3" fmla="*/ 161918 w 683006"/>
                  <a:gd name="connsiteY3" fmla="*/ 137995 h 911349"/>
                  <a:gd name="connsiteX4" fmla="*/ 165792 w 683006"/>
                  <a:gd name="connsiteY4" fmla="*/ 18778 h 911349"/>
                  <a:gd name="connsiteX5" fmla="*/ 277405 w 683006"/>
                  <a:gd name="connsiteY5" fmla="*/ 9295 h 911349"/>
                  <a:gd name="connsiteX6" fmla="*/ 285881 w 683006"/>
                  <a:gd name="connsiteY6" fmla="*/ 229952 h 911349"/>
                  <a:gd name="connsiteX7" fmla="*/ 283732 w 683006"/>
                  <a:gd name="connsiteY7" fmla="*/ 12053 h 911349"/>
                  <a:gd name="connsiteX8" fmla="*/ 393169 w 683006"/>
                  <a:gd name="connsiteY8" fmla="*/ 36915 h 911349"/>
                  <a:gd name="connsiteX9" fmla="*/ 421978 w 683006"/>
                  <a:gd name="connsiteY9" fmla="*/ 222286 h 911349"/>
                  <a:gd name="connsiteX10" fmla="*/ 404990 w 683006"/>
                  <a:gd name="connsiteY10" fmla="*/ 37500 h 911349"/>
                  <a:gd name="connsiteX11" fmla="*/ 533979 w 683006"/>
                  <a:gd name="connsiteY11" fmla="*/ 61286 h 911349"/>
                  <a:gd name="connsiteX12" fmla="*/ 540769 w 683006"/>
                  <a:gd name="connsiteY12" fmla="*/ 235697 h 911349"/>
                  <a:gd name="connsiteX13" fmla="*/ 545128 w 683006"/>
                  <a:gd name="connsiteY13" fmla="*/ 67881 h 911349"/>
                  <a:gd name="connsiteX14" fmla="*/ 653124 w 683006"/>
                  <a:gd name="connsiteY14" fmla="*/ 85657 h 911349"/>
                  <a:gd name="connsiteX15" fmla="*/ 682293 w 683006"/>
                  <a:gd name="connsiteY15" fmla="*/ 324654 h 911349"/>
                  <a:gd name="connsiteX16" fmla="*/ 593254 w 683006"/>
                  <a:gd name="connsiteY16" fmla="*/ 807663 h 911349"/>
                  <a:gd name="connsiteX17" fmla="*/ 582543 w 683006"/>
                  <a:gd name="connsiteY17" fmla="*/ 910587 h 911349"/>
                  <a:gd name="connsiteX18" fmla="*/ 211523 w 683006"/>
                  <a:gd name="connsiteY18" fmla="*/ 911349 h 911349"/>
                  <a:gd name="connsiteX19" fmla="*/ 192666 w 683006"/>
                  <a:gd name="connsiteY19" fmla="*/ 779185 h 911349"/>
                  <a:gd name="connsiteX20" fmla="*/ 90679 w 683006"/>
                  <a:gd name="connsiteY20" fmla="*/ 653133 h 911349"/>
                  <a:gd name="connsiteX21" fmla="*/ 3655 w 683006"/>
                  <a:gd name="connsiteY21" fmla="*/ 437275 h 911349"/>
                  <a:gd name="connsiteX22" fmla="*/ 45719 w 683006"/>
                  <a:gd name="connsiteY22" fmla="*/ 134476 h 911349"/>
                  <a:gd name="connsiteX0" fmla="*/ 45719 w 683006"/>
                  <a:gd name="connsiteY0" fmla="*/ 134476 h 911349"/>
                  <a:gd name="connsiteX1" fmla="*/ 66484 w 683006"/>
                  <a:gd name="connsiteY1" fmla="*/ 371484 h 911349"/>
                  <a:gd name="connsiteX2" fmla="*/ 142171 w 683006"/>
                  <a:gd name="connsiteY2" fmla="*/ 396324 h 911349"/>
                  <a:gd name="connsiteX3" fmla="*/ 161918 w 683006"/>
                  <a:gd name="connsiteY3" fmla="*/ 137995 h 911349"/>
                  <a:gd name="connsiteX4" fmla="*/ 165792 w 683006"/>
                  <a:gd name="connsiteY4" fmla="*/ 18778 h 911349"/>
                  <a:gd name="connsiteX5" fmla="*/ 277405 w 683006"/>
                  <a:gd name="connsiteY5" fmla="*/ 9295 h 911349"/>
                  <a:gd name="connsiteX6" fmla="*/ 285881 w 683006"/>
                  <a:gd name="connsiteY6" fmla="*/ 229952 h 911349"/>
                  <a:gd name="connsiteX7" fmla="*/ 283732 w 683006"/>
                  <a:gd name="connsiteY7" fmla="*/ 12053 h 911349"/>
                  <a:gd name="connsiteX8" fmla="*/ 393169 w 683006"/>
                  <a:gd name="connsiteY8" fmla="*/ 36915 h 911349"/>
                  <a:gd name="connsiteX9" fmla="*/ 421978 w 683006"/>
                  <a:gd name="connsiteY9" fmla="*/ 222286 h 911349"/>
                  <a:gd name="connsiteX10" fmla="*/ 404990 w 683006"/>
                  <a:gd name="connsiteY10" fmla="*/ 37500 h 911349"/>
                  <a:gd name="connsiteX11" fmla="*/ 533979 w 683006"/>
                  <a:gd name="connsiteY11" fmla="*/ 61286 h 911349"/>
                  <a:gd name="connsiteX12" fmla="*/ 540769 w 683006"/>
                  <a:gd name="connsiteY12" fmla="*/ 235697 h 911349"/>
                  <a:gd name="connsiteX13" fmla="*/ 545128 w 683006"/>
                  <a:gd name="connsiteY13" fmla="*/ 67881 h 911349"/>
                  <a:gd name="connsiteX14" fmla="*/ 653124 w 683006"/>
                  <a:gd name="connsiteY14" fmla="*/ 85657 h 911349"/>
                  <a:gd name="connsiteX15" fmla="*/ 682293 w 683006"/>
                  <a:gd name="connsiteY15" fmla="*/ 324654 h 911349"/>
                  <a:gd name="connsiteX16" fmla="*/ 593254 w 683006"/>
                  <a:gd name="connsiteY16" fmla="*/ 807663 h 911349"/>
                  <a:gd name="connsiteX17" fmla="*/ 582543 w 683006"/>
                  <a:gd name="connsiteY17" fmla="*/ 910587 h 911349"/>
                  <a:gd name="connsiteX18" fmla="*/ 211523 w 683006"/>
                  <a:gd name="connsiteY18" fmla="*/ 911349 h 911349"/>
                  <a:gd name="connsiteX19" fmla="*/ 192666 w 683006"/>
                  <a:gd name="connsiteY19" fmla="*/ 779185 h 911349"/>
                  <a:gd name="connsiteX20" fmla="*/ 90679 w 683006"/>
                  <a:gd name="connsiteY20" fmla="*/ 653133 h 911349"/>
                  <a:gd name="connsiteX21" fmla="*/ 3655 w 683006"/>
                  <a:gd name="connsiteY21" fmla="*/ 437275 h 911349"/>
                  <a:gd name="connsiteX22" fmla="*/ 45719 w 683006"/>
                  <a:gd name="connsiteY22" fmla="*/ 134476 h 911349"/>
                  <a:gd name="connsiteX0" fmla="*/ 45719 w 683006"/>
                  <a:gd name="connsiteY0" fmla="*/ 134476 h 911349"/>
                  <a:gd name="connsiteX1" fmla="*/ 83259 w 683006"/>
                  <a:gd name="connsiteY1" fmla="*/ 357622 h 911349"/>
                  <a:gd name="connsiteX2" fmla="*/ 142171 w 683006"/>
                  <a:gd name="connsiteY2" fmla="*/ 396324 h 911349"/>
                  <a:gd name="connsiteX3" fmla="*/ 161918 w 683006"/>
                  <a:gd name="connsiteY3" fmla="*/ 137995 h 911349"/>
                  <a:gd name="connsiteX4" fmla="*/ 165792 w 683006"/>
                  <a:gd name="connsiteY4" fmla="*/ 18778 h 911349"/>
                  <a:gd name="connsiteX5" fmla="*/ 277405 w 683006"/>
                  <a:gd name="connsiteY5" fmla="*/ 9295 h 911349"/>
                  <a:gd name="connsiteX6" fmla="*/ 285881 w 683006"/>
                  <a:gd name="connsiteY6" fmla="*/ 229952 h 911349"/>
                  <a:gd name="connsiteX7" fmla="*/ 283732 w 683006"/>
                  <a:gd name="connsiteY7" fmla="*/ 12053 h 911349"/>
                  <a:gd name="connsiteX8" fmla="*/ 393169 w 683006"/>
                  <a:gd name="connsiteY8" fmla="*/ 36915 h 911349"/>
                  <a:gd name="connsiteX9" fmla="*/ 421978 w 683006"/>
                  <a:gd name="connsiteY9" fmla="*/ 222286 h 911349"/>
                  <a:gd name="connsiteX10" fmla="*/ 404990 w 683006"/>
                  <a:gd name="connsiteY10" fmla="*/ 37500 h 911349"/>
                  <a:gd name="connsiteX11" fmla="*/ 533979 w 683006"/>
                  <a:gd name="connsiteY11" fmla="*/ 61286 h 911349"/>
                  <a:gd name="connsiteX12" fmla="*/ 540769 w 683006"/>
                  <a:gd name="connsiteY12" fmla="*/ 235697 h 911349"/>
                  <a:gd name="connsiteX13" fmla="*/ 545128 w 683006"/>
                  <a:gd name="connsiteY13" fmla="*/ 67881 h 911349"/>
                  <a:gd name="connsiteX14" fmla="*/ 653124 w 683006"/>
                  <a:gd name="connsiteY14" fmla="*/ 85657 h 911349"/>
                  <a:gd name="connsiteX15" fmla="*/ 682293 w 683006"/>
                  <a:gd name="connsiteY15" fmla="*/ 324654 h 911349"/>
                  <a:gd name="connsiteX16" fmla="*/ 593254 w 683006"/>
                  <a:gd name="connsiteY16" fmla="*/ 807663 h 911349"/>
                  <a:gd name="connsiteX17" fmla="*/ 582543 w 683006"/>
                  <a:gd name="connsiteY17" fmla="*/ 910587 h 911349"/>
                  <a:gd name="connsiteX18" fmla="*/ 211523 w 683006"/>
                  <a:gd name="connsiteY18" fmla="*/ 911349 h 911349"/>
                  <a:gd name="connsiteX19" fmla="*/ 192666 w 683006"/>
                  <a:gd name="connsiteY19" fmla="*/ 779185 h 911349"/>
                  <a:gd name="connsiteX20" fmla="*/ 90679 w 683006"/>
                  <a:gd name="connsiteY20" fmla="*/ 653133 h 911349"/>
                  <a:gd name="connsiteX21" fmla="*/ 3655 w 683006"/>
                  <a:gd name="connsiteY21" fmla="*/ 437275 h 911349"/>
                  <a:gd name="connsiteX22" fmla="*/ 45719 w 683006"/>
                  <a:gd name="connsiteY22" fmla="*/ 134476 h 911349"/>
                  <a:gd name="connsiteX0" fmla="*/ 45719 w 683006"/>
                  <a:gd name="connsiteY0" fmla="*/ 134476 h 911349"/>
                  <a:gd name="connsiteX1" fmla="*/ 83259 w 683006"/>
                  <a:gd name="connsiteY1" fmla="*/ 357622 h 911349"/>
                  <a:gd name="connsiteX2" fmla="*/ 142171 w 683006"/>
                  <a:gd name="connsiteY2" fmla="*/ 396324 h 911349"/>
                  <a:gd name="connsiteX3" fmla="*/ 161918 w 683006"/>
                  <a:gd name="connsiteY3" fmla="*/ 137995 h 911349"/>
                  <a:gd name="connsiteX4" fmla="*/ 165792 w 683006"/>
                  <a:gd name="connsiteY4" fmla="*/ 18778 h 911349"/>
                  <a:gd name="connsiteX5" fmla="*/ 277405 w 683006"/>
                  <a:gd name="connsiteY5" fmla="*/ 9295 h 911349"/>
                  <a:gd name="connsiteX6" fmla="*/ 285881 w 683006"/>
                  <a:gd name="connsiteY6" fmla="*/ 229952 h 911349"/>
                  <a:gd name="connsiteX7" fmla="*/ 283732 w 683006"/>
                  <a:gd name="connsiteY7" fmla="*/ 12053 h 911349"/>
                  <a:gd name="connsiteX8" fmla="*/ 393169 w 683006"/>
                  <a:gd name="connsiteY8" fmla="*/ 36915 h 911349"/>
                  <a:gd name="connsiteX9" fmla="*/ 421978 w 683006"/>
                  <a:gd name="connsiteY9" fmla="*/ 222286 h 911349"/>
                  <a:gd name="connsiteX10" fmla="*/ 404990 w 683006"/>
                  <a:gd name="connsiteY10" fmla="*/ 37500 h 911349"/>
                  <a:gd name="connsiteX11" fmla="*/ 533979 w 683006"/>
                  <a:gd name="connsiteY11" fmla="*/ 61286 h 911349"/>
                  <a:gd name="connsiteX12" fmla="*/ 540769 w 683006"/>
                  <a:gd name="connsiteY12" fmla="*/ 235697 h 911349"/>
                  <a:gd name="connsiteX13" fmla="*/ 545128 w 683006"/>
                  <a:gd name="connsiteY13" fmla="*/ 67881 h 911349"/>
                  <a:gd name="connsiteX14" fmla="*/ 653124 w 683006"/>
                  <a:gd name="connsiteY14" fmla="*/ 85657 h 911349"/>
                  <a:gd name="connsiteX15" fmla="*/ 682293 w 683006"/>
                  <a:gd name="connsiteY15" fmla="*/ 324654 h 911349"/>
                  <a:gd name="connsiteX16" fmla="*/ 593254 w 683006"/>
                  <a:gd name="connsiteY16" fmla="*/ 807663 h 911349"/>
                  <a:gd name="connsiteX17" fmla="*/ 582543 w 683006"/>
                  <a:gd name="connsiteY17" fmla="*/ 910587 h 911349"/>
                  <a:gd name="connsiteX18" fmla="*/ 211523 w 683006"/>
                  <a:gd name="connsiteY18" fmla="*/ 911349 h 911349"/>
                  <a:gd name="connsiteX19" fmla="*/ 192666 w 683006"/>
                  <a:gd name="connsiteY19" fmla="*/ 779185 h 911349"/>
                  <a:gd name="connsiteX20" fmla="*/ 90679 w 683006"/>
                  <a:gd name="connsiteY20" fmla="*/ 653133 h 911349"/>
                  <a:gd name="connsiteX21" fmla="*/ 3655 w 683006"/>
                  <a:gd name="connsiteY21" fmla="*/ 437275 h 911349"/>
                  <a:gd name="connsiteX22" fmla="*/ 45719 w 683006"/>
                  <a:gd name="connsiteY22" fmla="*/ 134476 h 911349"/>
                  <a:gd name="connsiteX0" fmla="*/ 45719 w 683006"/>
                  <a:gd name="connsiteY0" fmla="*/ 134476 h 911349"/>
                  <a:gd name="connsiteX1" fmla="*/ 83259 w 683006"/>
                  <a:gd name="connsiteY1" fmla="*/ 357622 h 911349"/>
                  <a:gd name="connsiteX2" fmla="*/ 142171 w 683006"/>
                  <a:gd name="connsiteY2" fmla="*/ 396324 h 911349"/>
                  <a:gd name="connsiteX3" fmla="*/ 161918 w 683006"/>
                  <a:gd name="connsiteY3" fmla="*/ 137995 h 911349"/>
                  <a:gd name="connsiteX4" fmla="*/ 165792 w 683006"/>
                  <a:gd name="connsiteY4" fmla="*/ 18778 h 911349"/>
                  <a:gd name="connsiteX5" fmla="*/ 277405 w 683006"/>
                  <a:gd name="connsiteY5" fmla="*/ 9295 h 911349"/>
                  <a:gd name="connsiteX6" fmla="*/ 285881 w 683006"/>
                  <a:gd name="connsiteY6" fmla="*/ 229952 h 911349"/>
                  <a:gd name="connsiteX7" fmla="*/ 283732 w 683006"/>
                  <a:gd name="connsiteY7" fmla="*/ 12053 h 911349"/>
                  <a:gd name="connsiteX8" fmla="*/ 393169 w 683006"/>
                  <a:gd name="connsiteY8" fmla="*/ 36915 h 911349"/>
                  <a:gd name="connsiteX9" fmla="*/ 421978 w 683006"/>
                  <a:gd name="connsiteY9" fmla="*/ 222286 h 911349"/>
                  <a:gd name="connsiteX10" fmla="*/ 404990 w 683006"/>
                  <a:gd name="connsiteY10" fmla="*/ 37500 h 911349"/>
                  <a:gd name="connsiteX11" fmla="*/ 533979 w 683006"/>
                  <a:gd name="connsiteY11" fmla="*/ 61286 h 911349"/>
                  <a:gd name="connsiteX12" fmla="*/ 540769 w 683006"/>
                  <a:gd name="connsiteY12" fmla="*/ 235697 h 911349"/>
                  <a:gd name="connsiteX13" fmla="*/ 545128 w 683006"/>
                  <a:gd name="connsiteY13" fmla="*/ 67881 h 911349"/>
                  <a:gd name="connsiteX14" fmla="*/ 653124 w 683006"/>
                  <a:gd name="connsiteY14" fmla="*/ 85657 h 911349"/>
                  <a:gd name="connsiteX15" fmla="*/ 682293 w 683006"/>
                  <a:gd name="connsiteY15" fmla="*/ 324654 h 911349"/>
                  <a:gd name="connsiteX16" fmla="*/ 593254 w 683006"/>
                  <a:gd name="connsiteY16" fmla="*/ 807663 h 911349"/>
                  <a:gd name="connsiteX17" fmla="*/ 582543 w 683006"/>
                  <a:gd name="connsiteY17" fmla="*/ 910587 h 911349"/>
                  <a:gd name="connsiteX18" fmla="*/ 211523 w 683006"/>
                  <a:gd name="connsiteY18" fmla="*/ 911349 h 911349"/>
                  <a:gd name="connsiteX19" fmla="*/ 192666 w 683006"/>
                  <a:gd name="connsiteY19" fmla="*/ 779185 h 911349"/>
                  <a:gd name="connsiteX20" fmla="*/ 90679 w 683006"/>
                  <a:gd name="connsiteY20" fmla="*/ 653133 h 911349"/>
                  <a:gd name="connsiteX21" fmla="*/ 3655 w 683006"/>
                  <a:gd name="connsiteY21" fmla="*/ 437275 h 911349"/>
                  <a:gd name="connsiteX22" fmla="*/ 45719 w 683006"/>
                  <a:gd name="connsiteY22" fmla="*/ 134476 h 911349"/>
                  <a:gd name="connsiteX0" fmla="*/ 45719 w 683006"/>
                  <a:gd name="connsiteY0" fmla="*/ 134476 h 911349"/>
                  <a:gd name="connsiteX1" fmla="*/ 104061 w 683006"/>
                  <a:gd name="connsiteY1" fmla="*/ 357469 h 911349"/>
                  <a:gd name="connsiteX2" fmla="*/ 142171 w 683006"/>
                  <a:gd name="connsiteY2" fmla="*/ 396324 h 911349"/>
                  <a:gd name="connsiteX3" fmla="*/ 161918 w 683006"/>
                  <a:gd name="connsiteY3" fmla="*/ 137995 h 911349"/>
                  <a:gd name="connsiteX4" fmla="*/ 165792 w 683006"/>
                  <a:gd name="connsiteY4" fmla="*/ 18778 h 911349"/>
                  <a:gd name="connsiteX5" fmla="*/ 277405 w 683006"/>
                  <a:gd name="connsiteY5" fmla="*/ 9295 h 911349"/>
                  <a:gd name="connsiteX6" fmla="*/ 285881 w 683006"/>
                  <a:gd name="connsiteY6" fmla="*/ 229952 h 911349"/>
                  <a:gd name="connsiteX7" fmla="*/ 283732 w 683006"/>
                  <a:gd name="connsiteY7" fmla="*/ 12053 h 911349"/>
                  <a:gd name="connsiteX8" fmla="*/ 393169 w 683006"/>
                  <a:gd name="connsiteY8" fmla="*/ 36915 h 911349"/>
                  <a:gd name="connsiteX9" fmla="*/ 421978 w 683006"/>
                  <a:gd name="connsiteY9" fmla="*/ 222286 h 911349"/>
                  <a:gd name="connsiteX10" fmla="*/ 404990 w 683006"/>
                  <a:gd name="connsiteY10" fmla="*/ 37500 h 911349"/>
                  <a:gd name="connsiteX11" fmla="*/ 533979 w 683006"/>
                  <a:gd name="connsiteY11" fmla="*/ 61286 h 911349"/>
                  <a:gd name="connsiteX12" fmla="*/ 540769 w 683006"/>
                  <a:gd name="connsiteY12" fmla="*/ 235697 h 911349"/>
                  <a:gd name="connsiteX13" fmla="*/ 545128 w 683006"/>
                  <a:gd name="connsiteY13" fmla="*/ 67881 h 911349"/>
                  <a:gd name="connsiteX14" fmla="*/ 653124 w 683006"/>
                  <a:gd name="connsiteY14" fmla="*/ 85657 h 911349"/>
                  <a:gd name="connsiteX15" fmla="*/ 682293 w 683006"/>
                  <a:gd name="connsiteY15" fmla="*/ 324654 h 911349"/>
                  <a:gd name="connsiteX16" fmla="*/ 593254 w 683006"/>
                  <a:gd name="connsiteY16" fmla="*/ 807663 h 911349"/>
                  <a:gd name="connsiteX17" fmla="*/ 582543 w 683006"/>
                  <a:gd name="connsiteY17" fmla="*/ 910587 h 911349"/>
                  <a:gd name="connsiteX18" fmla="*/ 211523 w 683006"/>
                  <a:gd name="connsiteY18" fmla="*/ 911349 h 911349"/>
                  <a:gd name="connsiteX19" fmla="*/ 192666 w 683006"/>
                  <a:gd name="connsiteY19" fmla="*/ 779185 h 911349"/>
                  <a:gd name="connsiteX20" fmla="*/ 90679 w 683006"/>
                  <a:gd name="connsiteY20" fmla="*/ 653133 h 911349"/>
                  <a:gd name="connsiteX21" fmla="*/ 3655 w 683006"/>
                  <a:gd name="connsiteY21" fmla="*/ 437275 h 911349"/>
                  <a:gd name="connsiteX22" fmla="*/ 45719 w 683006"/>
                  <a:gd name="connsiteY22" fmla="*/ 134476 h 911349"/>
                  <a:gd name="connsiteX0" fmla="*/ 45719 w 683006"/>
                  <a:gd name="connsiteY0" fmla="*/ 134476 h 911349"/>
                  <a:gd name="connsiteX1" fmla="*/ 104061 w 683006"/>
                  <a:gd name="connsiteY1" fmla="*/ 357469 h 911349"/>
                  <a:gd name="connsiteX2" fmla="*/ 142171 w 683006"/>
                  <a:gd name="connsiteY2" fmla="*/ 396324 h 911349"/>
                  <a:gd name="connsiteX3" fmla="*/ 161918 w 683006"/>
                  <a:gd name="connsiteY3" fmla="*/ 137995 h 911349"/>
                  <a:gd name="connsiteX4" fmla="*/ 165792 w 683006"/>
                  <a:gd name="connsiteY4" fmla="*/ 18778 h 911349"/>
                  <a:gd name="connsiteX5" fmla="*/ 277405 w 683006"/>
                  <a:gd name="connsiteY5" fmla="*/ 9295 h 911349"/>
                  <a:gd name="connsiteX6" fmla="*/ 285881 w 683006"/>
                  <a:gd name="connsiteY6" fmla="*/ 229952 h 911349"/>
                  <a:gd name="connsiteX7" fmla="*/ 283732 w 683006"/>
                  <a:gd name="connsiteY7" fmla="*/ 12053 h 911349"/>
                  <a:gd name="connsiteX8" fmla="*/ 393169 w 683006"/>
                  <a:gd name="connsiteY8" fmla="*/ 36915 h 911349"/>
                  <a:gd name="connsiteX9" fmla="*/ 421978 w 683006"/>
                  <a:gd name="connsiteY9" fmla="*/ 222286 h 911349"/>
                  <a:gd name="connsiteX10" fmla="*/ 404990 w 683006"/>
                  <a:gd name="connsiteY10" fmla="*/ 37500 h 911349"/>
                  <a:gd name="connsiteX11" fmla="*/ 533979 w 683006"/>
                  <a:gd name="connsiteY11" fmla="*/ 61286 h 911349"/>
                  <a:gd name="connsiteX12" fmla="*/ 540769 w 683006"/>
                  <a:gd name="connsiteY12" fmla="*/ 235697 h 911349"/>
                  <a:gd name="connsiteX13" fmla="*/ 545128 w 683006"/>
                  <a:gd name="connsiteY13" fmla="*/ 67881 h 911349"/>
                  <a:gd name="connsiteX14" fmla="*/ 653124 w 683006"/>
                  <a:gd name="connsiteY14" fmla="*/ 85657 h 911349"/>
                  <a:gd name="connsiteX15" fmla="*/ 682293 w 683006"/>
                  <a:gd name="connsiteY15" fmla="*/ 324654 h 911349"/>
                  <a:gd name="connsiteX16" fmla="*/ 593254 w 683006"/>
                  <a:gd name="connsiteY16" fmla="*/ 807663 h 911349"/>
                  <a:gd name="connsiteX17" fmla="*/ 582543 w 683006"/>
                  <a:gd name="connsiteY17" fmla="*/ 910587 h 911349"/>
                  <a:gd name="connsiteX18" fmla="*/ 211523 w 683006"/>
                  <a:gd name="connsiteY18" fmla="*/ 911349 h 911349"/>
                  <a:gd name="connsiteX19" fmla="*/ 192666 w 683006"/>
                  <a:gd name="connsiteY19" fmla="*/ 779185 h 911349"/>
                  <a:gd name="connsiteX20" fmla="*/ 90679 w 683006"/>
                  <a:gd name="connsiteY20" fmla="*/ 653133 h 911349"/>
                  <a:gd name="connsiteX21" fmla="*/ 3655 w 683006"/>
                  <a:gd name="connsiteY21" fmla="*/ 437275 h 911349"/>
                  <a:gd name="connsiteX22" fmla="*/ 45719 w 683006"/>
                  <a:gd name="connsiteY22" fmla="*/ 134476 h 911349"/>
                  <a:gd name="connsiteX0" fmla="*/ 45719 w 683006"/>
                  <a:gd name="connsiteY0" fmla="*/ 134476 h 911349"/>
                  <a:gd name="connsiteX1" fmla="*/ 104061 w 683006"/>
                  <a:gd name="connsiteY1" fmla="*/ 357469 h 911349"/>
                  <a:gd name="connsiteX2" fmla="*/ 142171 w 683006"/>
                  <a:gd name="connsiteY2" fmla="*/ 396324 h 911349"/>
                  <a:gd name="connsiteX3" fmla="*/ 161918 w 683006"/>
                  <a:gd name="connsiteY3" fmla="*/ 137995 h 911349"/>
                  <a:gd name="connsiteX4" fmla="*/ 165792 w 683006"/>
                  <a:gd name="connsiteY4" fmla="*/ 18778 h 911349"/>
                  <a:gd name="connsiteX5" fmla="*/ 277405 w 683006"/>
                  <a:gd name="connsiteY5" fmla="*/ 9295 h 911349"/>
                  <a:gd name="connsiteX6" fmla="*/ 285881 w 683006"/>
                  <a:gd name="connsiteY6" fmla="*/ 229952 h 911349"/>
                  <a:gd name="connsiteX7" fmla="*/ 283732 w 683006"/>
                  <a:gd name="connsiteY7" fmla="*/ 12053 h 911349"/>
                  <a:gd name="connsiteX8" fmla="*/ 393169 w 683006"/>
                  <a:gd name="connsiteY8" fmla="*/ 36915 h 911349"/>
                  <a:gd name="connsiteX9" fmla="*/ 421978 w 683006"/>
                  <a:gd name="connsiteY9" fmla="*/ 222286 h 911349"/>
                  <a:gd name="connsiteX10" fmla="*/ 404990 w 683006"/>
                  <a:gd name="connsiteY10" fmla="*/ 37500 h 911349"/>
                  <a:gd name="connsiteX11" fmla="*/ 533979 w 683006"/>
                  <a:gd name="connsiteY11" fmla="*/ 61286 h 911349"/>
                  <a:gd name="connsiteX12" fmla="*/ 540769 w 683006"/>
                  <a:gd name="connsiteY12" fmla="*/ 235697 h 911349"/>
                  <a:gd name="connsiteX13" fmla="*/ 545128 w 683006"/>
                  <a:gd name="connsiteY13" fmla="*/ 67881 h 911349"/>
                  <a:gd name="connsiteX14" fmla="*/ 653124 w 683006"/>
                  <a:gd name="connsiteY14" fmla="*/ 85657 h 911349"/>
                  <a:gd name="connsiteX15" fmla="*/ 682293 w 683006"/>
                  <a:gd name="connsiteY15" fmla="*/ 324654 h 911349"/>
                  <a:gd name="connsiteX16" fmla="*/ 593254 w 683006"/>
                  <a:gd name="connsiteY16" fmla="*/ 807663 h 911349"/>
                  <a:gd name="connsiteX17" fmla="*/ 582543 w 683006"/>
                  <a:gd name="connsiteY17" fmla="*/ 910587 h 911349"/>
                  <a:gd name="connsiteX18" fmla="*/ 211523 w 683006"/>
                  <a:gd name="connsiteY18" fmla="*/ 911349 h 911349"/>
                  <a:gd name="connsiteX19" fmla="*/ 192666 w 683006"/>
                  <a:gd name="connsiteY19" fmla="*/ 779185 h 911349"/>
                  <a:gd name="connsiteX20" fmla="*/ 90679 w 683006"/>
                  <a:gd name="connsiteY20" fmla="*/ 653133 h 911349"/>
                  <a:gd name="connsiteX21" fmla="*/ 3655 w 683006"/>
                  <a:gd name="connsiteY21" fmla="*/ 437275 h 911349"/>
                  <a:gd name="connsiteX22" fmla="*/ 45719 w 683006"/>
                  <a:gd name="connsiteY22" fmla="*/ 134476 h 911349"/>
                  <a:gd name="connsiteX0" fmla="*/ 45719 w 683006"/>
                  <a:gd name="connsiteY0" fmla="*/ 134476 h 911349"/>
                  <a:gd name="connsiteX1" fmla="*/ 104061 w 683006"/>
                  <a:gd name="connsiteY1" fmla="*/ 357469 h 911349"/>
                  <a:gd name="connsiteX2" fmla="*/ 142171 w 683006"/>
                  <a:gd name="connsiteY2" fmla="*/ 396324 h 911349"/>
                  <a:gd name="connsiteX3" fmla="*/ 161918 w 683006"/>
                  <a:gd name="connsiteY3" fmla="*/ 137995 h 911349"/>
                  <a:gd name="connsiteX4" fmla="*/ 165792 w 683006"/>
                  <a:gd name="connsiteY4" fmla="*/ 18778 h 911349"/>
                  <a:gd name="connsiteX5" fmla="*/ 277405 w 683006"/>
                  <a:gd name="connsiteY5" fmla="*/ 9295 h 911349"/>
                  <a:gd name="connsiteX6" fmla="*/ 285881 w 683006"/>
                  <a:gd name="connsiteY6" fmla="*/ 229952 h 911349"/>
                  <a:gd name="connsiteX7" fmla="*/ 283732 w 683006"/>
                  <a:gd name="connsiteY7" fmla="*/ 12053 h 911349"/>
                  <a:gd name="connsiteX8" fmla="*/ 393169 w 683006"/>
                  <a:gd name="connsiteY8" fmla="*/ 36915 h 911349"/>
                  <a:gd name="connsiteX9" fmla="*/ 421978 w 683006"/>
                  <a:gd name="connsiteY9" fmla="*/ 222286 h 911349"/>
                  <a:gd name="connsiteX10" fmla="*/ 404990 w 683006"/>
                  <a:gd name="connsiteY10" fmla="*/ 37500 h 911349"/>
                  <a:gd name="connsiteX11" fmla="*/ 533979 w 683006"/>
                  <a:gd name="connsiteY11" fmla="*/ 61286 h 911349"/>
                  <a:gd name="connsiteX12" fmla="*/ 540769 w 683006"/>
                  <a:gd name="connsiteY12" fmla="*/ 235697 h 911349"/>
                  <a:gd name="connsiteX13" fmla="*/ 545128 w 683006"/>
                  <a:gd name="connsiteY13" fmla="*/ 67881 h 911349"/>
                  <a:gd name="connsiteX14" fmla="*/ 653124 w 683006"/>
                  <a:gd name="connsiteY14" fmla="*/ 85657 h 911349"/>
                  <a:gd name="connsiteX15" fmla="*/ 682293 w 683006"/>
                  <a:gd name="connsiteY15" fmla="*/ 324654 h 911349"/>
                  <a:gd name="connsiteX16" fmla="*/ 593254 w 683006"/>
                  <a:gd name="connsiteY16" fmla="*/ 807663 h 911349"/>
                  <a:gd name="connsiteX17" fmla="*/ 582543 w 683006"/>
                  <a:gd name="connsiteY17" fmla="*/ 910587 h 911349"/>
                  <a:gd name="connsiteX18" fmla="*/ 211523 w 683006"/>
                  <a:gd name="connsiteY18" fmla="*/ 911349 h 911349"/>
                  <a:gd name="connsiteX19" fmla="*/ 192666 w 683006"/>
                  <a:gd name="connsiteY19" fmla="*/ 779185 h 911349"/>
                  <a:gd name="connsiteX20" fmla="*/ 90679 w 683006"/>
                  <a:gd name="connsiteY20" fmla="*/ 653133 h 911349"/>
                  <a:gd name="connsiteX21" fmla="*/ 3655 w 683006"/>
                  <a:gd name="connsiteY21" fmla="*/ 437275 h 911349"/>
                  <a:gd name="connsiteX22" fmla="*/ 45719 w 683006"/>
                  <a:gd name="connsiteY22" fmla="*/ 134476 h 911349"/>
                  <a:gd name="connsiteX0" fmla="*/ 45719 w 683006"/>
                  <a:gd name="connsiteY0" fmla="*/ 134476 h 911349"/>
                  <a:gd name="connsiteX1" fmla="*/ 104061 w 683006"/>
                  <a:gd name="connsiteY1" fmla="*/ 357469 h 911349"/>
                  <a:gd name="connsiteX2" fmla="*/ 142171 w 683006"/>
                  <a:gd name="connsiteY2" fmla="*/ 396324 h 911349"/>
                  <a:gd name="connsiteX3" fmla="*/ 161918 w 683006"/>
                  <a:gd name="connsiteY3" fmla="*/ 137995 h 911349"/>
                  <a:gd name="connsiteX4" fmla="*/ 165792 w 683006"/>
                  <a:gd name="connsiteY4" fmla="*/ 18778 h 911349"/>
                  <a:gd name="connsiteX5" fmla="*/ 277405 w 683006"/>
                  <a:gd name="connsiteY5" fmla="*/ 9295 h 911349"/>
                  <a:gd name="connsiteX6" fmla="*/ 285881 w 683006"/>
                  <a:gd name="connsiteY6" fmla="*/ 229952 h 911349"/>
                  <a:gd name="connsiteX7" fmla="*/ 283732 w 683006"/>
                  <a:gd name="connsiteY7" fmla="*/ 12053 h 911349"/>
                  <a:gd name="connsiteX8" fmla="*/ 393169 w 683006"/>
                  <a:gd name="connsiteY8" fmla="*/ 36915 h 911349"/>
                  <a:gd name="connsiteX9" fmla="*/ 421978 w 683006"/>
                  <a:gd name="connsiteY9" fmla="*/ 222286 h 911349"/>
                  <a:gd name="connsiteX10" fmla="*/ 404990 w 683006"/>
                  <a:gd name="connsiteY10" fmla="*/ 37500 h 911349"/>
                  <a:gd name="connsiteX11" fmla="*/ 533979 w 683006"/>
                  <a:gd name="connsiteY11" fmla="*/ 61286 h 911349"/>
                  <a:gd name="connsiteX12" fmla="*/ 540769 w 683006"/>
                  <a:gd name="connsiteY12" fmla="*/ 235697 h 911349"/>
                  <a:gd name="connsiteX13" fmla="*/ 545128 w 683006"/>
                  <a:gd name="connsiteY13" fmla="*/ 67881 h 911349"/>
                  <a:gd name="connsiteX14" fmla="*/ 653124 w 683006"/>
                  <a:gd name="connsiteY14" fmla="*/ 85657 h 911349"/>
                  <a:gd name="connsiteX15" fmla="*/ 682293 w 683006"/>
                  <a:gd name="connsiteY15" fmla="*/ 324654 h 911349"/>
                  <a:gd name="connsiteX16" fmla="*/ 593254 w 683006"/>
                  <a:gd name="connsiteY16" fmla="*/ 807663 h 911349"/>
                  <a:gd name="connsiteX17" fmla="*/ 582543 w 683006"/>
                  <a:gd name="connsiteY17" fmla="*/ 910587 h 911349"/>
                  <a:gd name="connsiteX18" fmla="*/ 211523 w 683006"/>
                  <a:gd name="connsiteY18" fmla="*/ 911349 h 911349"/>
                  <a:gd name="connsiteX19" fmla="*/ 192666 w 683006"/>
                  <a:gd name="connsiteY19" fmla="*/ 779185 h 911349"/>
                  <a:gd name="connsiteX20" fmla="*/ 90679 w 683006"/>
                  <a:gd name="connsiteY20" fmla="*/ 653133 h 911349"/>
                  <a:gd name="connsiteX21" fmla="*/ 3655 w 683006"/>
                  <a:gd name="connsiteY21" fmla="*/ 437275 h 911349"/>
                  <a:gd name="connsiteX22" fmla="*/ 45719 w 683006"/>
                  <a:gd name="connsiteY22" fmla="*/ 134476 h 911349"/>
                  <a:gd name="connsiteX0" fmla="*/ 45719 w 683006"/>
                  <a:gd name="connsiteY0" fmla="*/ 134476 h 911349"/>
                  <a:gd name="connsiteX1" fmla="*/ 104061 w 683006"/>
                  <a:gd name="connsiteY1" fmla="*/ 357469 h 911349"/>
                  <a:gd name="connsiteX2" fmla="*/ 142171 w 683006"/>
                  <a:gd name="connsiteY2" fmla="*/ 396324 h 911349"/>
                  <a:gd name="connsiteX3" fmla="*/ 161918 w 683006"/>
                  <a:gd name="connsiteY3" fmla="*/ 137995 h 911349"/>
                  <a:gd name="connsiteX4" fmla="*/ 165792 w 683006"/>
                  <a:gd name="connsiteY4" fmla="*/ 18778 h 911349"/>
                  <a:gd name="connsiteX5" fmla="*/ 277405 w 683006"/>
                  <a:gd name="connsiteY5" fmla="*/ 9295 h 911349"/>
                  <a:gd name="connsiteX6" fmla="*/ 285881 w 683006"/>
                  <a:gd name="connsiteY6" fmla="*/ 229952 h 911349"/>
                  <a:gd name="connsiteX7" fmla="*/ 283732 w 683006"/>
                  <a:gd name="connsiteY7" fmla="*/ 12053 h 911349"/>
                  <a:gd name="connsiteX8" fmla="*/ 393169 w 683006"/>
                  <a:gd name="connsiteY8" fmla="*/ 36915 h 911349"/>
                  <a:gd name="connsiteX9" fmla="*/ 421978 w 683006"/>
                  <a:gd name="connsiteY9" fmla="*/ 222286 h 911349"/>
                  <a:gd name="connsiteX10" fmla="*/ 404990 w 683006"/>
                  <a:gd name="connsiteY10" fmla="*/ 37500 h 911349"/>
                  <a:gd name="connsiteX11" fmla="*/ 533979 w 683006"/>
                  <a:gd name="connsiteY11" fmla="*/ 61286 h 911349"/>
                  <a:gd name="connsiteX12" fmla="*/ 540769 w 683006"/>
                  <a:gd name="connsiteY12" fmla="*/ 235697 h 911349"/>
                  <a:gd name="connsiteX13" fmla="*/ 545128 w 683006"/>
                  <a:gd name="connsiteY13" fmla="*/ 67881 h 911349"/>
                  <a:gd name="connsiteX14" fmla="*/ 653124 w 683006"/>
                  <a:gd name="connsiteY14" fmla="*/ 85657 h 911349"/>
                  <a:gd name="connsiteX15" fmla="*/ 682293 w 683006"/>
                  <a:gd name="connsiteY15" fmla="*/ 324654 h 911349"/>
                  <a:gd name="connsiteX16" fmla="*/ 593254 w 683006"/>
                  <a:gd name="connsiteY16" fmla="*/ 807663 h 911349"/>
                  <a:gd name="connsiteX17" fmla="*/ 582543 w 683006"/>
                  <a:gd name="connsiteY17" fmla="*/ 910587 h 911349"/>
                  <a:gd name="connsiteX18" fmla="*/ 211523 w 683006"/>
                  <a:gd name="connsiteY18" fmla="*/ 911349 h 911349"/>
                  <a:gd name="connsiteX19" fmla="*/ 192666 w 683006"/>
                  <a:gd name="connsiteY19" fmla="*/ 779185 h 911349"/>
                  <a:gd name="connsiteX20" fmla="*/ 90679 w 683006"/>
                  <a:gd name="connsiteY20" fmla="*/ 653133 h 911349"/>
                  <a:gd name="connsiteX21" fmla="*/ 3655 w 683006"/>
                  <a:gd name="connsiteY21" fmla="*/ 437275 h 911349"/>
                  <a:gd name="connsiteX22" fmla="*/ 45719 w 683006"/>
                  <a:gd name="connsiteY22" fmla="*/ 134476 h 911349"/>
                  <a:gd name="connsiteX0" fmla="*/ 45719 w 683006"/>
                  <a:gd name="connsiteY0" fmla="*/ 134476 h 911349"/>
                  <a:gd name="connsiteX1" fmla="*/ 104061 w 683006"/>
                  <a:gd name="connsiteY1" fmla="*/ 357469 h 911349"/>
                  <a:gd name="connsiteX2" fmla="*/ 142171 w 683006"/>
                  <a:gd name="connsiteY2" fmla="*/ 396324 h 911349"/>
                  <a:gd name="connsiteX3" fmla="*/ 161918 w 683006"/>
                  <a:gd name="connsiteY3" fmla="*/ 137995 h 911349"/>
                  <a:gd name="connsiteX4" fmla="*/ 165792 w 683006"/>
                  <a:gd name="connsiteY4" fmla="*/ 18778 h 911349"/>
                  <a:gd name="connsiteX5" fmla="*/ 277405 w 683006"/>
                  <a:gd name="connsiteY5" fmla="*/ 9295 h 911349"/>
                  <a:gd name="connsiteX6" fmla="*/ 285881 w 683006"/>
                  <a:gd name="connsiteY6" fmla="*/ 229952 h 911349"/>
                  <a:gd name="connsiteX7" fmla="*/ 283732 w 683006"/>
                  <a:gd name="connsiteY7" fmla="*/ 12053 h 911349"/>
                  <a:gd name="connsiteX8" fmla="*/ 393169 w 683006"/>
                  <a:gd name="connsiteY8" fmla="*/ 36915 h 911349"/>
                  <a:gd name="connsiteX9" fmla="*/ 421978 w 683006"/>
                  <a:gd name="connsiteY9" fmla="*/ 222286 h 911349"/>
                  <a:gd name="connsiteX10" fmla="*/ 404990 w 683006"/>
                  <a:gd name="connsiteY10" fmla="*/ 37500 h 911349"/>
                  <a:gd name="connsiteX11" fmla="*/ 533979 w 683006"/>
                  <a:gd name="connsiteY11" fmla="*/ 61286 h 911349"/>
                  <a:gd name="connsiteX12" fmla="*/ 540769 w 683006"/>
                  <a:gd name="connsiteY12" fmla="*/ 235697 h 911349"/>
                  <a:gd name="connsiteX13" fmla="*/ 545128 w 683006"/>
                  <a:gd name="connsiteY13" fmla="*/ 67881 h 911349"/>
                  <a:gd name="connsiteX14" fmla="*/ 653124 w 683006"/>
                  <a:gd name="connsiteY14" fmla="*/ 85657 h 911349"/>
                  <a:gd name="connsiteX15" fmla="*/ 682293 w 683006"/>
                  <a:gd name="connsiteY15" fmla="*/ 324654 h 911349"/>
                  <a:gd name="connsiteX16" fmla="*/ 593254 w 683006"/>
                  <a:gd name="connsiteY16" fmla="*/ 807663 h 911349"/>
                  <a:gd name="connsiteX17" fmla="*/ 582543 w 683006"/>
                  <a:gd name="connsiteY17" fmla="*/ 910587 h 911349"/>
                  <a:gd name="connsiteX18" fmla="*/ 211523 w 683006"/>
                  <a:gd name="connsiteY18" fmla="*/ 911349 h 911349"/>
                  <a:gd name="connsiteX19" fmla="*/ 192666 w 683006"/>
                  <a:gd name="connsiteY19" fmla="*/ 779185 h 911349"/>
                  <a:gd name="connsiteX20" fmla="*/ 90679 w 683006"/>
                  <a:gd name="connsiteY20" fmla="*/ 653133 h 911349"/>
                  <a:gd name="connsiteX21" fmla="*/ 3655 w 683006"/>
                  <a:gd name="connsiteY21" fmla="*/ 437275 h 911349"/>
                  <a:gd name="connsiteX22" fmla="*/ 45719 w 683006"/>
                  <a:gd name="connsiteY22" fmla="*/ 134476 h 911349"/>
                  <a:gd name="connsiteX0" fmla="*/ 45719 w 683006"/>
                  <a:gd name="connsiteY0" fmla="*/ 134476 h 911349"/>
                  <a:gd name="connsiteX1" fmla="*/ 104061 w 683006"/>
                  <a:gd name="connsiteY1" fmla="*/ 357469 h 911349"/>
                  <a:gd name="connsiteX2" fmla="*/ 142171 w 683006"/>
                  <a:gd name="connsiteY2" fmla="*/ 396324 h 911349"/>
                  <a:gd name="connsiteX3" fmla="*/ 161918 w 683006"/>
                  <a:gd name="connsiteY3" fmla="*/ 137995 h 911349"/>
                  <a:gd name="connsiteX4" fmla="*/ 165792 w 683006"/>
                  <a:gd name="connsiteY4" fmla="*/ 18778 h 911349"/>
                  <a:gd name="connsiteX5" fmla="*/ 277405 w 683006"/>
                  <a:gd name="connsiteY5" fmla="*/ 9295 h 911349"/>
                  <a:gd name="connsiteX6" fmla="*/ 285881 w 683006"/>
                  <a:gd name="connsiteY6" fmla="*/ 229952 h 911349"/>
                  <a:gd name="connsiteX7" fmla="*/ 283732 w 683006"/>
                  <a:gd name="connsiteY7" fmla="*/ 12053 h 911349"/>
                  <a:gd name="connsiteX8" fmla="*/ 393169 w 683006"/>
                  <a:gd name="connsiteY8" fmla="*/ 36915 h 911349"/>
                  <a:gd name="connsiteX9" fmla="*/ 421978 w 683006"/>
                  <a:gd name="connsiteY9" fmla="*/ 222286 h 911349"/>
                  <a:gd name="connsiteX10" fmla="*/ 404990 w 683006"/>
                  <a:gd name="connsiteY10" fmla="*/ 37500 h 911349"/>
                  <a:gd name="connsiteX11" fmla="*/ 533979 w 683006"/>
                  <a:gd name="connsiteY11" fmla="*/ 61286 h 911349"/>
                  <a:gd name="connsiteX12" fmla="*/ 540769 w 683006"/>
                  <a:gd name="connsiteY12" fmla="*/ 235697 h 911349"/>
                  <a:gd name="connsiteX13" fmla="*/ 545128 w 683006"/>
                  <a:gd name="connsiteY13" fmla="*/ 67881 h 911349"/>
                  <a:gd name="connsiteX14" fmla="*/ 653124 w 683006"/>
                  <a:gd name="connsiteY14" fmla="*/ 85657 h 911349"/>
                  <a:gd name="connsiteX15" fmla="*/ 682293 w 683006"/>
                  <a:gd name="connsiteY15" fmla="*/ 324654 h 911349"/>
                  <a:gd name="connsiteX16" fmla="*/ 593254 w 683006"/>
                  <a:gd name="connsiteY16" fmla="*/ 807663 h 911349"/>
                  <a:gd name="connsiteX17" fmla="*/ 582543 w 683006"/>
                  <a:gd name="connsiteY17" fmla="*/ 910587 h 911349"/>
                  <a:gd name="connsiteX18" fmla="*/ 211523 w 683006"/>
                  <a:gd name="connsiteY18" fmla="*/ 911349 h 911349"/>
                  <a:gd name="connsiteX19" fmla="*/ 192666 w 683006"/>
                  <a:gd name="connsiteY19" fmla="*/ 779185 h 911349"/>
                  <a:gd name="connsiteX20" fmla="*/ 90679 w 683006"/>
                  <a:gd name="connsiteY20" fmla="*/ 653133 h 911349"/>
                  <a:gd name="connsiteX21" fmla="*/ 3655 w 683006"/>
                  <a:gd name="connsiteY21" fmla="*/ 437275 h 911349"/>
                  <a:gd name="connsiteX22" fmla="*/ 45719 w 683006"/>
                  <a:gd name="connsiteY22" fmla="*/ 134476 h 911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683006" h="911349">
                    <a:moveTo>
                      <a:pt x="45719" y="134476"/>
                    </a:moveTo>
                    <a:cubicBezTo>
                      <a:pt x="186906" y="178031"/>
                      <a:pt x="77411" y="293724"/>
                      <a:pt x="104061" y="357469"/>
                    </a:cubicBezTo>
                    <a:cubicBezTo>
                      <a:pt x="111327" y="384451"/>
                      <a:pt x="134405" y="424827"/>
                      <a:pt x="142171" y="396324"/>
                    </a:cubicBezTo>
                    <a:cubicBezTo>
                      <a:pt x="161497" y="378147"/>
                      <a:pt x="163714" y="263470"/>
                      <a:pt x="161918" y="137995"/>
                    </a:cubicBezTo>
                    <a:lnTo>
                      <a:pt x="165792" y="18778"/>
                    </a:lnTo>
                    <a:cubicBezTo>
                      <a:pt x="205100" y="-883"/>
                      <a:pt x="248431" y="-6838"/>
                      <a:pt x="277405" y="9295"/>
                    </a:cubicBezTo>
                    <a:lnTo>
                      <a:pt x="285881" y="229952"/>
                    </a:lnTo>
                    <a:cubicBezTo>
                      <a:pt x="292743" y="135104"/>
                      <a:pt x="288936" y="90619"/>
                      <a:pt x="283732" y="12053"/>
                    </a:cubicBezTo>
                    <a:cubicBezTo>
                      <a:pt x="344488" y="7410"/>
                      <a:pt x="362005" y="7292"/>
                      <a:pt x="393169" y="36915"/>
                    </a:cubicBezTo>
                    <a:cubicBezTo>
                      <a:pt x="432458" y="90909"/>
                      <a:pt x="415495" y="219932"/>
                      <a:pt x="421978" y="222286"/>
                    </a:cubicBezTo>
                    <a:cubicBezTo>
                      <a:pt x="425215" y="169590"/>
                      <a:pt x="440910" y="99095"/>
                      <a:pt x="404990" y="37500"/>
                    </a:cubicBezTo>
                    <a:cubicBezTo>
                      <a:pt x="452541" y="9313"/>
                      <a:pt x="505933" y="28253"/>
                      <a:pt x="533979" y="61286"/>
                    </a:cubicBezTo>
                    <a:cubicBezTo>
                      <a:pt x="556608" y="94319"/>
                      <a:pt x="532593" y="233695"/>
                      <a:pt x="540769" y="235697"/>
                    </a:cubicBezTo>
                    <a:cubicBezTo>
                      <a:pt x="546608" y="189844"/>
                      <a:pt x="564054" y="120930"/>
                      <a:pt x="545128" y="67881"/>
                    </a:cubicBezTo>
                    <a:cubicBezTo>
                      <a:pt x="600410" y="49193"/>
                      <a:pt x="614468" y="45569"/>
                      <a:pt x="653124" y="85657"/>
                    </a:cubicBezTo>
                    <a:cubicBezTo>
                      <a:pt x="678241" y="128452"/>
                      <a:pt x="685502" y="205222"/>
                      <a:pt x="682293" y="324654"/>
                    </a:cubicBezTo>
                    <a:cubicBezTo>
                      <a:pt x="682293" y="386243"/>
                      <a:pt x="685168" y="641728"/>
                      <a:pt x="593254" y="807663"/>
                    </a:cubicBezTo>
                    <a:cubicBezTo>
                      <a:pt x="562434" y="865879"/>
                      <a:pt x="574223" y="873371"/>
                      <a:pt x="582543" y="910587"/>
                    </a:cubicBezTo>
                    <a:lnTo>
                      <a:pt x="211523" y="911349"/>
                    </a:lnTo>
                    <a:cubicBezTo>
                      <a:pt x="212499" y="851582"/>
                      <a:pt x="236044" y="827966"/>
                      <a:pt x="192666" y="779185"/>
                    </a:cubicBezTo>
                    <a:cubicBezTo>
                      <a:pt x="170208" y="755505"/>
                      <a:pt x="148074" y="710617"/>
                      <a:pt x="90679" y="653133"/>
                    </a:cubicBezTo>
                    <a:cubicBezTo>
                      <a:pt x="33254" y="569821"/>
                      <a:pt x="26583" y="515785"/>
                      <a:pt x="3655" y="437275"/>
                    </a:cubicBezTo>
                    <a:cubicBezTo>
                      <a:pt x="-8217" y="341138"/>
                      <a:pt x="9615" y="253260"/>
                      <a:pt x="45719" y="13447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Rectangle 1">
                <a:extLst>
                  <a:ext uri="{FF2B5EF4-FFF2-40B4-BE49-F238E27FC236}">
                    <a16:creationId xmlns="" xmlns:a16="http://schemas.microsoft.com/office/drawing/2014/main" id="{382ACEE8-16B5-47E4-837C-411B95113EAF}"/>
                  </a:ext>
                </a:extLst>
              </p:cNvPr>
              <p:cNvSpPr/>
              <p:nvPr/>
            </p:nvSpPr>
            <p:spPr>
              <a:xfrm rot="982074">
                <a:off x="2380909" y="2452410"/>
                <a:ext cx="298755" cy="501084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" name="그룹 14">
              <a:extLst>
                <a:ext uri="{FF2B5EF4-FFF2-40B4-BE49-F238E27FC236}">
                  <a16:creationId xmlns="" xmlns:a16="http://schemas.microsoft.com/office/drawing/2014/main" id="{F11281C1-AC8E-469A-8A3A-773DEDAFDDB0}"/>
                </a:ext>
              </a:extLst>
            </p:cNvPr>
            <p:cNvGrpSpPr/>
            <p:nvPr/>
          </p:nvGrpSpPr>
          <p:grpSpPr>
            <a:xfrm>
              <a:off x="6636699" y="3039384"/>
              <a:ext cx="1968187" cy="1968187"/>
              <a:chOff x="6384003" y="3061995"/>
              <a:chExt cx="1968187" cy="1968187"/>
            </a:xfrm>
          </p:grpSpPr>
          <p:sp>
            <p:nvSpPr>
              <p:cNvPr id="17" name="원호 15">
                <a:extLst>
                  <a:ext uri="{FF2B5EF4-FFF2-40B4-BE49-F238E27FC236}">
                    <a16:creationId xmlns="" xmlns:a16="http://schemas.microsoft.com/office/drawing/2014/main" id="{3E8E26FA-9DFA-4A14-B655-09BC922ED6CC}"/>
                  </a:ext>
                </a:extLst>
              </p:cNvPr>
              <p:cNvSpPr/>
              <p:nvPr/>
            </p:nvSpPr>
            <p:spPr>
              <a:xfrm>
                <a:off x="6384003" y="3061995"/>
                <a:ext cx="1968187" cy="1968187"/>
              </a:xfrm>
              <a:prstGeom prst="arc">
                <a:avLst>
                  <a:gd name="adj1" fmla="val 14786098"/>
                  <a:gd name="adj2" fmla="val 471423"/>
                </a:avLst>
              </a:prstGeom>
              <a:ln w="12700">
                <a:solidFill>
                  <a:schemeClr val="accent2"/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" name="원호 16">
                <a:extLst>
                  <a:ext uri="{FF2B5EF4-FFF2-40B4-BE49-F238E27FC236}">
                    <a16:creationId xmlns="" xmlns:a16="http://schemas.microsoft.com/office/drawing/2014/main" id="{0BCD3A29-67CF-433C-A485-D828D9292458}"/>
                  </a:ext>
                </a:extLst>
              </p:cNvPr>
              <p:cNvSpPr/>
              <p:nvPr/>
            </p:nvSpPr>
            <p:spPr>
              <a:xfrm>
                <a:off x="6503401" y="3202080"/>
                <a:ext cx="1612841" cy="1612841"/>
              </a:xfrm>
              <a:prstGeom prst="arc">
                <a:avLst>
                  <a:gd name="adj1" fmla="val 14786098"/>
                  <a:gd name="adj2" fmla="val 350082"/>
                </a:avLst>
              </a:prstGeom>
              <a:ln w="12700">
                <a:solidFill>
                  <a:schemeClr val="accent2"/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" name="원호 17">
                <a:extLst>
                  <a:ext uri="{FF2B5EF4-FFF2-40B4-BE49-F238E27FC236}">
                    <a16:creationId xmlns="" xmlns:a16="http://schemas.microsoft.com/office/drawing/2014/main" id="{AB4E1BC8-D77B-4B9A-B101-76A9B7D693E2}"/>
                  </a:ext>
                </a:extLst>
              </p:cNvPr>
              <p:cNvSpPr/>
              <p:nvPr/>
            </p:nvSpPr>
            <p:spPr>
              <a:xfrm>
                <a:off x="6679890" y="3375378"/>
                <a:ext cx="1111135" cy="1111135"/>
              </a:xfrm>
              <a:prstGeom prst="arc">
                <a:avLst>
                  <a:gd name="adj1" fmla="val 14786098"/>
                  <a:gd name="adj2" fmla="val 0"/>
                </a:avLst>
              </a:prstGeom>
              <a:ln w="12700">
                <a:solidFill>
                  <a:schemeClr val="accent2"/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0" name="원호 18">
                <a:extLst>
                  <a:ext uri="{FF2B5EF4-FFF2-40B4-BE49-F238E27FC236}">
                    <a16:creationId xmlns="" xmlns:a16="http://schemas.microsoft.com/office/drawing/2014/main" id="{70336293-9708-488B-A3FE-DE77CE67A47C}"/>
                  </a:ext>
                </a:extLst>
              </p:cNvPr>
              <p:cNvSpPr/>
              <p:nvPr/>
            </p:nvSpPr>
            <p:spPr>
              <a:xfrm>
                <a:off x="6804540" y="3545256"/>
                <a:ext cx="819951" cy="819951"/>
              </a:xfrm>
              <a:prstGeom prst="arc">
                <a:avLst>
                  <a:gd name="adj1" fmla="val 14786098"/>
                  <a:gd name="adj2" fmla="val 20780800"/>
                </a:avLst>
              </a:prstGeom>
              <a:ln w="12700">
                <a:solidFill>
                  <a:schemeClr val="accent2"/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sp>
        <p:nvSpPr>
          <p:cNvPr id="7" name="Minus 6"/>
          <p:cNvSpPr/>
          <p:nvPr/>
        </p:nvSpPr>
        <p:spPr>
          <a:xfrm>
            <a:off x="3491999" y="647159"/>
            <a:ext cx="3056677" cy="386421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6758" y="243924"/>
            <a:ext cx="652463" cy="652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0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5524" y="5038655"/>
            <a:ext cx="652463" cy="652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1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0900" y="718920"/>
            <a:ext cx="652463" cy="652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4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9221" y="49576"/>
            <a:ext cx="652463" cy="652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MSME Samadhaan– Way to recover pending dues from Customers by MSME ...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70" y="1498810"/>
            <a:ext cx="1992258" cy="1018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1202" y="4691279"/>
            <a:ext cx="1369442" cy="1702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 descr="The Top 20 Startup Incubators In India - Inc42 Media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2393" y="2605155"/>
            <a:ext cx="2258454" cy="999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546859" y="4777988"/>
            <a:ext cx="2969357" cy="523220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N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[For contingency]</a:t>
            </a:r>
            <a:endParaRPr lang="en-IN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C5354-DC6D-47CB-AC08-C7DC70CCA100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grpSp>
        <p:nvGrpSpPr>
          <p:cNvPr id="5" name="그룹 8">
            <a:extLst>
              <a:ext uri="{FF2B5EF4-FFF2-40B4-BE49-F238E27FC236}">
                <a16:creationId xmlns="" xmlns:a16="http://schemas.microsoft.com/office/drawing/2014/main" id="{8F7CF1C4-EF35-48F2-93E9-E60CEB25C700}"/>
              </a:ext>
            </a:extLst>
          </p:cNvPr>
          <p:cNvGrpSpPr/>
          <p:nvPr/>
        </p:nvGrpSpPr>
        <p:grpSpPr>
          <a:xfrm>
            <a:off x="5" y="1569320"/>
            <a:ext cx="9143995" cy="1160647"/>
            <a:chOff x="1" y="1412530"/>
            <a:chExt cx="12191999" cy="1160647"/>
          </a:xfrm>
        </p:grpSpPr>
        <p:sp>
          <p:nvSpPr>
            <p:cNvPr id="6" name="Rectangle 35">
              <a:extLst>
                <a:ext uri="{FF2B5EF4-FFF2-40B4-BE49-F238E27FC236}">
                  <a16:creationId xmlns="" xmlns:a16="http://schemas.microsoft.com/office/drawing/2014/main" id="{B6C7D413-79A6-41AA-B322-4CD1CBF2BD90}"/>
                </a:ext>
              </a:extLst>
            </p:cNvPr>
            <p:cNvSpPr/>
            <p:nvPr/>
          </p:nvSpPr>
          <p:spPr>
            <a:xfrm>
              <a:off x="1" y="1412530"/>
              <a:ext cx="3032161" cy="1160647"/>
            </a:xfrm>
            <a:custGeom>
              <a:avLst/>
              <a:gdLst>
                <a:gd name="connsiteX0" fmla="*/ 215205 w 3079941"/>
                <a:gd name="connsiteY0" fmla="*/ 0 h 1160647"/>
                <a:gd name="connsiteX1" fmla="*/ 217231 w 3079941"/>
                <a:gd name="connsiteY1" fmla="*/ 246443 h 1160647"/>
                <a:gd name="connsiteX2" fmla="*/ 255738 w 3079941"/>
                <a:gd name="connsiteY2" fmla="*/ 326429 h 1160647"/>
                <a:gd name="connsiteX3" fmla="*/ 257765 w 3079941"/>
                <a:gd name="connsiteY3" fmla="*/ 326429 h 1160647"/>
                <a:gd name="connsiteX4" fmla="*/ 271952 w 3079941"/>
                <a:gd name="connsiteY4" fmla="*/ 326429 h 1160647"/>
                <a:gd name="connsiteX5" fmla="*/ 271952 w 3079941"/>
                <a:gd name="connsiteY5" fmla="*/ 350208 h 1160647"/>
                <a:gd name="connsiteX6" fmla="*/ 272459 w 3079941"/>
                <a:gd name="connsiteY6" fmla="*/ 351019 h 1160647"/>
                <a:gd name="connsiteX7" fmla="*/ 276005 w 3079941"/>
                <a:gd name="connsiteY7" fmla="*/ 356694 h 1160647"/>
                <a:gd name="connsiteX8" fmla="*/ 276005 w 3079941"/>
                <a:gd name="connsiteY8" fmla="*/ 471268 h 1160647"/>
                <a:gd name="connsiteX9" fmla="*/ 278285 w 3079941"/>
                <a:gd name="connsiteY9" fmla="*/ 471268 h 1160647"/>
                <a:gd name="connsiteX10" fmla="*/ 294246 w 3079941"/>
                <a:gd name="connsiteY10" fmla="*/ 471268 h 1160647"/>
                <a:gd name="connsiteX11" fmla="*/ 294246 w 3079941"/>
                <a:gd name="connsiteY11" fmla="*/ 611783 h 1160647"/>
                <a:gd name="connsiteX12" fmla="*/ 295766 w 3079941"/>
                <a:gd name="connsiteY12" fmla="*/ 611513 h 1160647"/>
                <a:gd name="connsiteX13" fmla="*/ 306406 w 3079941"/>
                <a:gd name="connsiteY13" fmla="*/ 609622 h 1160647"/>
                <a:gd name="connsiteX14" fmla="*/ 304379 w 3079941"/>
                <a:gd name="connsiteY14" fmla="*/ 698254 h 1160647"/>
                <a:gd name="connsiteX15" fmla="*/ 305899 w 3079941"/>
                <a:gd name="connsiteY15" fmla="*/ 698525 h 1160647"/>
                <a:gd name="connsiteX16" fmla="*/ 316539 w 3079941"/>
                <a:gd name="connsiteY16" fmla="*/ 700416 h 1160647"/>
                <a:gd name="connsiteX17" fmla="*/ 316792 w 3079941"/>
                <a:gd name="connsiteY17" fmla="*/ 701227 h 1160647"/>
                <a:gd name="connsiteX18" fmla="*/ 318566 w 3079941"/>
                <a:gd name="connsiteY18" fmla="*/ 706902 h 1160647"/>
                <a:gd name="connsiteX19" fmla="*/ 319326 w 3079941"/>
                <a:gd name="connsiteY19" fmla="*/ 704470 h 1160647"/>
                <a:gd name="connsiteX20" fmla="*/ 324646 w 3079941"/>
                <a:gd name="connsiteY20" fmla="*/ 687446 h 1160647"/>
                <a:gd name="connsiteX21" fmla="*/ 326419 w 3079941"/>
                <a:gd name="connsiteY21" fmla="*/ 687446 h 1160647"/>
                <a:gd name="connsiteX22" fmla="*/ 338833 w 3079941"/>
                <a:gd name="connsiteY22" fmla="*/ 687446 h 1160647"/>
                <a:gd name="connsiteX23" fmla="*/ 338833 w 3079941"/>
                <a:gd name="connsiteY23" fmla="*/ 719872 h 1160647"/>
                <a:gd name="connsiteX24" fmla="*/ 339846 w 3079941"/>
                <a:gd name="connsiteY24" fmla="*/ 720413 h 1160647"/>
                <a:gd name="connsiteX25" fmla="*/ 346940 w 3079941"/>
                <a:gd name="connsiteY25" fmla="*/ 724196 h 1160647"/>
                <a:gd name="connsiteX26" fmla="*/ 346940 w 3079941"/>
                <a:gd name="connsiteY26" fmla="*/ 725547 h 1160647"/>
                <a:gd name="connsiteX27" fmla="*/ 346940 w 3079941"/>
                <a:gd name="connsiteY27" fmla="*/ 735005 h 1160647"/>
                <a:gd name="connsiteX28" fmla="*/ 391527 w 3079941"/>
                <a:gd name="connsiteY28" fmla="*/ 735005 h 1160647"/>
                <a:gd name="connsiteX29" fmla="*/ 391527 w 3079941"/>
                <a:gd name="connsiteY29" fmla="*/ 736086 h 1160647"/>
                <a:gd name="connsiteX30" fmla="*/ 391527 w 3079941"/>
                <a:gd name="connsiteY30" fmla="*/ 743652 h 1160647"/>
                <a:gd name="connsiteX31" fmla="*/ 393553 w 3079941"/>
                <a:gd name="connsiteY31" fmla="*/ 743652 h 1160647"/>
                <a:gd name="connsiteX32" fmla="*/ 407740 w 3079941"/>
                <a:gd name="connsiteY32" fmla="*/ 743652 h 1160647"/>
                <a:gd name="connsiteX33" fmla="*/ 407740 w 3079941"/>
                <a:gd name="connsiteY33" fmla="*/ 713387 h 1160647"/>
                <a:gd name="connsiteX34" fmla="*/ 452327 w 3079941"/>
                <a:gd name="connsiteY34" fmla="*/ 713387 h 1160647"/>
                <a:gd name="connsiteX35" fmla="*/ 452327 w 3079941"/>
                <a:gd name="connsiteY35" fmla="*/ 712036 h 1160647"/>
                <a:gd name="connsiteX36" fmla="*/ 452327 w 3079941"/>
                <a:gd name="connsiteY36" fmla="*/ 702578 h 1160647"/>
                <a:gd name="connsiteX37" fmla="*/ 453341 w 3079941"/>
                <a:gd name="connsiteY37" fmla="*/ 702578 h 1160647"/>
                <a:gd name="connsiteX38" fmla="*/ 460434 w 3079941"/>
                <a:gd name="connsiteY38" fmla="*/ 702578 h 1160647"/>
                <a:gd name="connsiteX39" fmla="*/ 460434 w 3079941"/>
                <a:gd name="connsiteY39" fmla="*/ 700687 h 1160647"/>
                <a:gd name="connsiteX40" fmla="*/ 460434 w 3079941"/>
                <a:gd name="connsiteY40" fmla="*/ 687446 h 1160647"/>
                <a:gd name="connsiteX41" fmla="*/ 461194 w 3079941"/>
                <a:gd name="connsiteY41" fmla="*/ 687446 h 1160647"/>
                <a:gd name="connsiteX42" fmla="*/ 466514 w 3079941"/>
                <a:gd name="connsiteY42" fmla="*/ 687446 h 1160647"/>
                <a:gd name="connsiteX43" fmla="*/ 466514 w 3079941"/>
                <a:gd name="connsiteY43" fmla="*/ 686365 h 1160647"/>
                <a:gd name="connsiteX44" fmla="*/ 466514 w 3079941"/>
                <a:gd name="connsiteY44" fmla="*/ 678798 h 1160647"/>
                <a:gd name="connsiteX45" fmla="*/ 468541 w 3079941"/>
                <a:gd name="connsiteY45" fmla="*/ 678798 h 1160647"/>
                <a:gd name="connsiteX46" fmla="*/ 482728 w 3079941"/>
                <a:gd name="connsiteY46" fmla="*/ 678798 h 1160647"/>
                <a:gd name="connsiteX47" fmla="*/ 482728 w 3079941"/>
                <a:gd name="connsiteY47" fmla="*/ 679879 h 1160647"/>
                <a:gd name="connsiteX48" fmla="*/ 482728 w 3079941"/>
                <a:gd name="connsiteY48" fmla="*/ 687446 h 1160647"/>
                <a:gd name="connsiteX49" fmla="*/ 505021 w 3079941"/>
                <a:gd name="connsiteY49" fmla="*/ 687446 h 1160647"/>
                <a:gd name="connsiteX50" fmla="*/ 505021 w 3079941"/>
                <a:gd name="connsiteY50" fmla="*/ 685554 h 1160647"/>
                <a:gd name="connsiteX51" fmla="*/ 505021 w 3079941"/>
                <a:gd name="connsiteY51" fmla="*/ 672313 h 1160647"/>
                <a:gd name="connsiteX52" fmla="*/ 506795 w 3079941"/>
                <a:gd name="connsiteY52" fmla="*/ 672313 h 1160647"/>
                <a:gd name="connsiteX53" fmla="*/ 519208 w 3079941"/>
                <a:gd name="connsiteY53" fmla="*/ 672313 h 1160647"/>
                <a:gd name="connsiteX54" fmla="*/ 519208 w 3079941"/>
                <a:gd name="connsiteY54" fmla="*/ 696093 h 1160647"/>
                <a:gd name="connsiteX55" fmla="*/ 520222 w 3079941"/>
                <a:gd name="connsiteY55" fmla="*/ 696093 h 1160647"/>
                <a:gd name="connsiteX56" fmla="*/ 527315 w 3079941"/>
                <a:gd name="connsiteY56" fmla="*/ 696093 h 1160647"/>
                <a:gd name="connsiteX57" fmla="*/ 527315 w 3079941"/>
                <a:gd name="connsiteY57" fmla="*/ 695012 h 1160647"/>
                <a:gd name="connsiteX58" fmla="*/ 527315 w 3079941"/>
                <a:gd name="connsiteY58" fmla="*/ 687446 h 1160647"/>
                <a:gd name="connsiteX59" fmla="*/ 529088 w 3079941"/>
                <a:gd name="connsiteY59" fmla="*/ 687446 h 1160647"/>
                <a:gd name="connsiteX60" fmla="*/ 541502 w 3079941"/>
                <a:gd name="connsiteY60" fmla="*/ 687446 h 1160647"/>
                <a:gd name="connsiteX61" fmla="*/ 541502 w 3079941"/>
                <a:gd name="connsiteY61" fmla="*/ 713387 h 1160647"/>
                <a:gd name="connsiteX62" fmla="*/ 543529 w 3079941"/>
                <a:gd name="connsiteY62" fmla="*/ 713387 h 1160647"/>
                <a:gd name="connsiteX63" fmla="*/ 557715 w 3079941"/>
                <a:gd name="connsiteY63" fmla="*/ 713387 h 1160647"/>
                <a:gd name="connsiteX64" fmla="*/ 557715 w 3079941"/>
                <a:gd name="connsiteY64" fmla="*/ 715008 h 1160647"/>
                <a:gd name="connsiteX65" fmla="*/ 557715 w 3079941"/>
                <a:gd name="connsiteY65" fmla="*/ 726358 h 1160647"/>
                <a:gd name="connsiteX66" fmla="*/ 558475 w 3079941"/>
                <a:gd name="connsiteY66" fmla="*/ 726358 h 1160647"/>
                <a:gd name="connsiteX67" fmla="*/ 563796 w 3079941"/>
                <a:gd name="connsiteY67" fmla="*/ 726358 h 1160647"/>
                <a:gd name="connsiteX68" fmla="*/ 563796 w 3079941"/>
                <a:gd name="connsiteY68" fmla="*/ 725547 h 1160647"/>
                <a:gd name="connsiteX69" fmla="*/ 563796 w 3079941"/>
                <a:gd name="connsiteY69" fmla="*/ 719872 h 1160647"/>
                <a:gd name="connsiteX70" fmla="*/ 594196 w 3079941"/>
                <a:gd name="connsiteY70" fmla="*/ 719872 h 1160647"/>
                <a:gd name="connsiteX71" fmla="*/ 594196 w 3079941"/>
                <a:gd name="connsiteY71" fmla="*/ 743652 h 1160647"/>
                <a:gd name="connsiteX72" fmla="*/ 595209 w 3079941"/>
                <a:gd name="connsiteY72" fmla="*/ 743652 h 1160647"/>
                <a:gd name="connsiteX73" fmla="*/ 602303 w 3079941"/>
                <a:gd name="connsiteY73" fmla="*/ 743652 h 1160647"/>
                <a:gd name="connsiteX74" fmla="*/ 602303 w 3079941"/>
                <a:gd name="connsiteY74" fmla="*/ 744733 h 1160647"/>
                <a:gd name="connsiteX75" fmla="*/ 602303 w 3079941"/>
                <a:gd name="connsiteY75" fmla="*/ 752299 h 1160647"/>
                <a:gd name="connsiteX76" fmla="*/ 603063 w 3079941"/>
                <a:gd name="connsiteY76" fmla="*/ 752299 h 1160647"/>
                <a:gd name="connsiteX77" fmla="*/ 608383 w 3079941"/>
                <a:gd name="connsiteY77" fmla="*/ 752299 h 1160647"/>
                <a:gd name="connsiteX78" fmla="*/ 608383 w 3079941"/>
                <a:gd name="connsiteY78" fmla="*/ 750137 h 1160647"/>
                <a:gd name="connsiteX79" fmla="*/ 608383 w 3079941"/>
                <a:gd name="connsiteY79" fmla="*/ 735005 h 1160647"/>
                <a:gd name="connsiteX80" fmla="*/ 609396 w 3079941"/>
                <a:gd name="connsiteY80" fmla="*/ 735005 h 1160647"/>
                <a:gd name="connsiteX81" fmla="*/ 616490 w 3079941"/>
                <a:gd name="connsiteY81" fmla="*/ 735005 h 1160647"/>
                <a:gd name="connsiteX82" fmla="*/ 616490 w 3079941"/>
                <a:gd name="connsiteY82" fmla="*/ 736086 h 1160647"/>
                <a:gd name="connsiteX83" fmla="*/ 616490 w 3079941"/>
                <a:gd name="connsiteY83" fmla="*/ 743652 h 1160647"/>
                <a:gd name="connsiteX84" fmla="*/ 621810 w 3079941"/>
                <a:gd name="connsiteY84" fmla="*/ 741659 h 1160647"/>
                <a:gd name="connsiteX85" fmla="*/ 622570 w 3079941"/>
                <a:gd name="connsiteY85" fmla="*/ 740679 h 1160647"/>
                <a:gd name="connsiteX86" fmla="*/ 622570 w 3079941"/>
                <a:gd name="connsiteY86" fmla="*/ 735005 h 1160647"/>
                <a:gd name="connsiteX87" fmla="*/ 661077 w 3079941"/>
                <a:gd name="connsiteY87" fmla="*/ 735005 h 1160647"/>
                <a:gd name="connsiteX88" fmla="*/ 661077 w 3079941"/>
                <a:gd name="connsiteY88" fmla="*/ 758784 h 1160647"/>
                <a:gd name="connsiteX89" fmla="*/ 663103 w 3079941"/>
                <a:gd name="connsiteY89" fmla="*/ 758784 h 1160647"/>
                <a:gd name="connsiteX90" fmla="*/ 677290 w 3079941"/>
                <a:gd name="connsiteY90" fmla="*/ 758784 h 1160647"/>
                <a:gd name="connsiteX91" fmla="*/ 677290 w 3079941"/>
                <a:gd name="connsiteY91" fmla="*/ 759865 h 1160647"/>
                <a:gd name="connsiteX92" fmla="*/ 677290 w 3079941"/>
                <a:gd name="connsiteY92" fmla="*/ 767431 h 1160647"/>
                <a:gd name="connsiteX93" fmla="*/ 679064 w 3079941"/>
                <a:gd name="connsiteY93" fmla="*/ 767431 h 1160647"/>
                <a:gd name="connsiteX94" fmla="*/ 691477 w 3079941"/>
                <a:gd name="connsiteY94" fmla="*/ 767431 h 1160647"/>
                <a:gd name="connsiteX95" fmla="*/ 691477 w 3079941"/>
                <a:gd name="connsiteY95" fmla="*/ 743652 h 1160647"/>
                <a:gd name="connsiteX96" fmla="*/ 692490 w 3079941"/>
                <a:gd name="connsiteY96" fmla="*/ 743652 h 1160647"/>
                <a:gd name="connsiteX97" fmla="*/ 699584 w 3079941"/>
                <a:gd name="connsiteY97" fmla="*/ 743652 h 1160647"/>
                <a:gd name="connsiteX98" fmla="*/ 699584 w 3079941"/>
                <a:gd name="connsiteY98" fmla="*/ 711225 h 1160647"/>
                <a:gd name="connsiteX99" fmla="*/ 700597 w 3079941"/>
                <a:gd name="connsiteY99" fmla="*/ 711225 h 1160647"/>
                <a:gd name="connsiteX100" fmla="*/ 707691 w 3079941"/>
                <a:gd name="connsiteY100" fmla="*/ 711225 h 1160647"/>
                <a:gd name="connsiteX101" fmla="*/ 707691 w 3079941"/>
                <a:gd name="connsiteY101" fmla="*/ 709334 h 1160647"/>
                <a:gd name="connsiteX102" fmla="*/ 707691 w 3079941"/>
                <a:gd name="connsiteY102" fmla="*/ 696093 h 1160647"/>
                <a:gd name="connsiteX103" fmla="*/ 706424 w 3079941"/>
                <a:gd name="connsiteY103" fmla="*/ 694471 h 1160647"/>
                <a:gd name="connsiteX104" fmla="*/ 711744 w 3079941"/>
                <a:gd name="connsiteY104" fmla="*/ 683122 h 1160647"/>
                <a:gd name="connsiteX105" fmla="*/ 719851 w 3079941"/>
                <a:gd name="connsiteY105" fmla="*/ 711225 h 1160647"/>
                <a:gd name="connsiteX106" fmla="*/ 720611 w 3079941"/>
                <a:gd name="connsiteY106" fmla="*/ 711225 h 1160647"/>
                <a:gd name="connsiteX107" fmla="*/ 725931 w 3079941"/>
                <a:gd name="connsiteY107" fmla="*/ 711225 h 1160647"/>
                <a:gd name="connsiteX108" fmla="*/ 725931 w 3079941"/>
                <a:gd name="connsiteY108" fmla="*/ 605298 h 1160647"/>
                <a:gd name="connsiteX109" fmla="*/ 727451 w 3079941"/>
                <a:gd name="connsiteY109" fmla="*/ 605298 h 1160647"/>
                <a:gd name="connsiteX110" fmla="*/ 738091 w 3079941"/>
                <a:gd name="connsiteY110" fmla="*/ 605298 h 1160647"/>
                <a:gd name="connsiteX111" fmla="*/ 738091 w 3079941"/>
                <a:gd name="connsiteY111" fmla="*/ 557739 h 1160647"/>
                <a:gd name="connsiteX112" fmla="*/ 764438 w 3079941"/>
                <a:gd name="connsiteY112" fmla="*/ 557739 h 1160647"/>
                <a:gd name="connsiteX113" fmla="*/ 764438 w 3079941"/>
                <a:gd name="connsiteY113" fmla="*/ 536121 h 1160647"/>
                <a:gd name="connsiteX114" fmla="*/ 798892 w 3079941"/>
                <a:gd name="connsiteY114" fmla="*/ 536121 h 1160647"/>
                <a:gd name="connsiteX115" fmla="*/ 798892 w 3079941"/>
                <a:gd name="connsiteY115" fmla="*/ 538553 h 1160647"/>
                <a:gd name="connsiteX116" fmla="*/ 798892 w 3079941"/>
                <a:gd name="connsiteY116" fmla="*/ 555577 h 1160647"/>
                <a:gd name="connsiteX117" fmla="*/ 801172 w 3079941"/>
                <a:gd name="connsiteY117" fmla="*/ 555577 h 1160647"/>
                <a:gd name="connsiteX118" fmla="*/ 817132 w 3079941"/>
                <a:gd name="connsiteY118" fmla="*/ 555577 h 1160647"/>
                <a:gd name="connsiteX119" fmla="*/ 817132 w 3079941"/>
                <a:gd name="connsiteY119" fmla="*/ 603136 h 1160647"/>
                <a:gd name="connsiteX120" fmla="*/ 818145 w 3079941"/>
                <a:gd name="connsiteY120" fmla="*/ 603136 h 1160647"/>
                <a:gd name="connsiteX121" fmla="*/ 825239 w 3079941"/>
                <a:gd name="connsiteY121" fmla="*/ 603136 h 1160647"/>
                <a:gd name="connsiteX122" fmla="*/ 839426 w 3079941"/>
                <a:gd name="connsiteY122" fmla="*/ 607460 h 1160647"/>
                <a:gd name="connsiteX123" fmla="*/ 839426 w 3079941"/>
                <a:gd name="connsiteY123" fmla="*/ 646372 h 1160647"/>
                <a:gd name="connsiteX124" fmla="*/ 840439 w 3079941"/>
                <a:gd name="connsiteY124" fmla="*/ 646372 h 1160647"/>
                <a:gd name="connsiteX125" fmla="*/ 847532 w 3079941"/>
                <a:gd name="connsiteY125" fmla="*/ 646372 h 1160647"/>
                <a:gd name="connsiteX126" fmla="*/ 847532 w 3079941"/>
                <a:gd name="connsiteY126" fmla="*/ 647993 h 1160647"/>
                <a:gd name="connsiteX127" fmla="*/ 847532 w 3079941"/>
                <a:gd name="connsiteY127" fmla="*/ 659342 h 1160647"/>
                <a:gd name="connsiteX128" fmla="*/ 849559 w 3079941"/>
                <a:gd name="connsiteY128" fmla="*/ 659342 h 1160647"/>
                <a:gd name="connsiteX129" fmla="*/ 863746 w 3079941"/>
                <a:gd name="connsiteY129" fmla="*/ 659342 h 1160647"/>
                <a:gd name="connsiteX130" fmla="*/ 869826 w 3079941"/>
                <a:gd name="connsiteY130" fmla="*/ 665828 h 1160647"/>
                <a:gd name="connsiteX131" fmla="*/ 869826 w 3079941"/>
                <a:gd name="connsiteY131" fmla="*/ 687446 h 1160647"/>
                <a:gd name="connsiteX132" fmla="*/ 872106 w 3079941"/>
                <a:gd name="connsiteY132" fmla="*/ 687446 h 1160647"/>
                <a:gd name="connsiteX133" fmla="*/ 888066 w 3079941"/>
                <a:gd name="connsiteY133" fmla="*/ 687446 h 1160647"/>
                <a:gd name="connsiteX134" fmla="*/ 888066 w 3079941"/>
                <a:gd name="connsiteY134" fmla="*/ 688526 h 1160647"/>
                <a:gd name="connsiteX135" fmla="*/ 888066 w 3079941"/>
                <a:gd name="connsiteY135" fmla="*/ 696093 h 1160647"/>
                <a:gd name="connsiteX136" fmla="*/ 889333 w 3079941"/>
                <a:gd name="connsiteY136" fmla="*/ 696093 h 1160647"/>
                <a:gd name="connsiteX137" fmla="*/ 898200 w 3079941"/>
                <a:gd name="connsiteY137" fmla="*/ 696093 h 1160647"/>
                <a:gd name="connsiteX138" fmla="*/ 898200 w 3079941"/>
                <a:gd name="connsiteY138" fmla="*/ 698254 h 1160647"/>
                <a:gd name="connsiteX139" fmla="*/ 898200 w 3079941"/>
                <a:gd name="connsiteY139" fmla="*/ 713387 h 1160647"/>
                <a:gd name="connsiteX140" fmla="*/ 902253 w 3079941"/>
                <a:gd name="connsiteY140" fmla="*/ 711495 h 1160647"/>
                <a:gd name="connsiteX141" fmla="*/ 902253 w 3079941"/>
                <a:gd name="connsiteY141" fmla="*/ 698254 h 1160647"/>
                <a:gd name="connsiteX142" fmla="*/ 903266 w 3079941"/>
                <a:gd name="connsiteY142" fmla="*/ 698254 h 1160647"/>
                <a:gd name="connsiteX143" fmla="*/ 910360 w 3079941"/>
                <a:gd name="connsiteY143" fmla="*/ 698254 h 1160647"/>
                <a:gd name="connsiteX144" fmla="*/ 910360 w 3079941"/>
                <a:gd name="connsiteY144" fmla="*/ 699876 h 1160647"/>
                <a:gd name="connsiteX145" fmla="*/ 910360 w 3079941"/>
                <a:gd name="connsiteY145" fmla="*/ 711225 h 1160647"/>
                <a:gd name="connsiteX146" fmla="*/ 911120 w 3079941"/>
                <a:gd name="connsiteY146" fmla="*/ 711225 h 1160647"/>
                <a:gd name="connsiteX147" fmla="*/ 916440 w 3079941"/>
                <a:gd name="connsiteY147" fmla="*/ 711225 h 1160647"/>
                <a:gd name="connsiteX148" fmla="*/ 965080 w 3079941"/>
                <a:gd name="connsiteY148" fmla="*/ 706902 h 1160647"/>
                <a:gd name="connsiteX149" fmla="*/ 965080 w 3079941"/>
                <a:gd name="connsiteY149" fmla="*/ 708253 h 1160647"/>
                <a:gd name="connsiteX150" fmla="*/ 965080 w 3079941"/>
                <a:gd name="connsiteY150" fmla="*/ 717710 h 1160647"/>
                <a:gd name="connsiteX151" fmla="*/ 965840 w 3079941"/>
                <a:gd name="connsiteY151" fmla="*/ 717710 h 1160647"/>
                <a:gd name="connsiteX152" fmla="*/ 971161 w 3079941"/>
                <a:gd name="connsiteY152" fmla="*/ 717710 h 1160647"/>
                <a:gd name="connsiteX153" fmla="*/ 971161 w 3079941"/>
                <a:gd name="connsiteY153" fmla="*/ 719872 h 1160647"/>
                <a:gd name="connsiteX154" fmla="*/ 971161 w 3079941"/>
                <a:gd name="connsiteY154" fmla="*/ 735005 h 1160647"/>
                <a:gd name="connsiteX155" fmla="*/ 973187 w 3079941"/>
                <a:gd name="connsiteY155" fmla="*/ 733654 h 1160647"/>
                <a:gd name="connsiteX156" fmla="*/ 987374 w 3079941"/>
                <a:gd name="connsiteY156" fmla="*/ 724196 h 1160647"/>
                <a:gd name="connsiteX157" fmla="*/ 993454 w 3079941"/>
                <a:gd name="connsiteY157" fmla="*/ 683122 h 1160647"/>
                <a:gd name="connsiteX158" fmla="*/ 994214 w 3079941"/>
                <a:gd name="connsiteY158" fmla="*/ 682852 h 1160647"/>
                <a:gd name="connsiteX159" fmla="*/ 999534 w 3079941"/>
                <a:gd name="connsiteY159" fmla="*/ 680960 h 1160647"/>
                <a:gd name="connsiteX160" fmla="*/ 1001561 w 3079941"/>
                <a:gd name="connsiteY160" fmla="*/ 611783 h 1160647"/>
                <a:gd name="connsiteX161" fmla="*/ 1003588 w 3079941"/>
                <a:gd name="connsiteY161" fmla="*/ 680960 h 1160647"/>
                <a:gd name="connsiteX162" fmla="*/ 1004348 w 3079941"/>
                <a:gd name="connsiteY162" fmla="*/ 681230 h 1160647"/>
                <a:gd name="connsiteX163" fmla="*/ 1009668 w 3079941"/>
                <a:gd name="connsiteY163" fmla="*/ 683122 h 1160647"/>
                <a:gd name="connsiteX164" fmla="*/ 1009668 w 3079941"/>
                <a:gd name="connsiteY164" fmla="*/ 596651 h 1160647"/>
                <a:gd name="connsiteX165" fmla="*/ 1013721 w 3079941"/>
                <a:gd name="connsiteY165" fmla="*/ 564224 h 1160647"/>
                <a:gd name="connsiteX166" fmla="*/ 1052228 w 3079941"/>
                <a:gd name="connsiteY166" fmla="*/ 564224 h 1160647"/>
                <a:gd name="connsiteX167" fmla="*/ 1052228 w 3079941"/>
                <a:gd name="connsiteY167" fmla="*/ 596651 h 1160647"/>
                <a:gd name="connsiteX168" fmla="*/ 1052988 w 3079941"/>
                <a:gd name="connsiteY168" fmla="*/ 596651 h 1160647"/>
                <a:gd name="connsiteX169" fmla="*/ 1058308 w 3079941"/>
                <a:gd name="connsiteY169" fmla="*/ 596651 h 1160647"/>
                <a:gd name="connsiteX170" fmla="*/ 1058308 w 3079941"/>
                <a:gd name="connsiteY170" fmla="*/ 514503 h 1160647"/>
                <a:gd name="connsiteX171" fmla="*/ 1060082 w 3079941"/>
                <a:gd name="connsiteY171" fmla="*/ 514503 h 1160647"/>
                <a:gd name="connsiteX172" fmla="*/ 1072495 w 3079941"/>
                <a:gd name="connsiteY172" fmla="*/ 514503 h 1160647"/>
                <a:gd name="connsiteX173" fmla="*/ 1072495 w 3079941"/>
                <a:gd name="connsiteY173" fmla="*/ 512612 h 1160647"/>
                <a:gd name="connsiteX174" fmla="*/ 1072495 w 3079941"/>
                <a:gd name="connsiteY174" fmla="*/ 499371 h 1160647"/>
                <a:gd name="connsiteX175" fmla="*/ 1094789 w 3079941"/>
                <a:gd name="connsiteY175" fmla="*/ 499371 h 1160647"/>
                <a:gd name="connsiteX176" fmla="*/ 1094789 w 3079941"/>
                <a:gd name="connsiteY176" fmla="*/ 498290 h 1160647"/>
                <a:gd name="connsiteX177" fmla="*/ 1094789 w 3079941"/>
                <a:gd name="connsiteY177" fmla="*/ 490724 h 1160647"/>
                <a:gd name="connsiteX178" fmla="*/ 1096562 w 3079941"/>
                <a:gd name="connsiteY178" fmla="*/ 490724 h 1160647"/>
                <a:gd name="connsiteX179" fmla="*/ 1108976 w 3079941"/>
                <a:gd name="connsiteY179" fmla="*/ 490724 h 1160647"/>
                <a:gd name="connsiteX180" fmla="*/ 1108976 w 3079941"/>
                <a:gd name="connsiteY180" fmla="*/ 491805 h 1160647"/>
                <a:gd name="connsiteX181" fmla="*/ 1108976 w 3079941"/>
                <a:gd name="connsiteY181" fmla="*/ 499371 h 1160647"/>
                <a:gd name="connsiteX182" fmla="*/ 1109736 w 3079941"/>
                <a:gd name="connsiteY182" fmla="*/ 499371 h 1160647"/>
                <a:gd name="connsiteX183" fmla="*/ 1115056 w 3079941"/>
                <a:gd name="connsiteY183" fmla="*/ 499371 h 1160647"/>
                <a:gd name="connsiteX184" fmla="*/ 1125189 w 3079941"/>
                <a:gd name="connsiteY184" fmla="*/ 495047 h 1160647"/>
                <a:gd name="connsiteX185" fmla="*/ 1129242 w 3079941"/>
                <a:gd name="connsiteY185" fmla="*/ 498290 h 1160647"/>
                <a:gd name="connsiteX186" fmla="*/ 1129242 w 3079941"/>
                <a:gd name="connsiteY186" fmla="*/ 490724 h 1160647"/>
                <a:gd name="connsiteX187" fmla="*/ 1131522 w 3079941"/>
                <a:gd name="connsiteY187" fmla="*/ 490724 h 1160647"/>
                <a:gd name="connsiteX188" fmla="*/ 1147483 w 3079941"/>
                <a:gd name="connsiteY188" fmla="*/ 490724 h 1160647"/>
                <a:gd name="connsiteX189" fmla="*/ 1147483 w 3079941"/>
                <a:gd name="connsiteY189" fmla="*/ 491805 h 1160647"/>
                <a:gd name="connsiteX190" fmla="*/ 1147483 w 3079941"/>
                <a:gd name="connsiteY190" fmla="*/ 499371 h 1160647"/>
                <a:gd name="connsiteX191" fmla="*/ 1177883 w 3079941"/>
                <a:gd name="connsiteY191" fmla="*/ 499371 h 1160647"/>
                <a:gd name="connsiteX192" fmla="*/ 1177883 w 3079941"/>
                <a:gd name="connsiteY192" fmla="*/ 500992 h 1160647"/>
                <a:gd name="connsiteX193" fmla="*/ 1177883 w 3079941"/>
                <a:gd name="connsiteY193" fmla="*/ 512342 h 1160647"/>
                <a:gd name="connsiteX194" fmla="*/ 1204230 w 3079941"/>
                <a:gd name="connsiteY194" fmla="*/ 512342 h 1160647"/>
                <a:gd name="connsiteX195" fmla="*/ 1204230 w 3079941"/>
                <a:gd name="connsiteY195" fmla="*/ 542606 h 1160647"/>
                <a:gd name="connsiteX196" fmla="*/ 1204990 w 3079941"/>
                <a:gd name="connsiteY196" fmla="*/ 542606 h 1160647"/>
                <a:gd name="connsiteX197" fmla="*/ 1210310 w 3079941"/>
                <a:gd name="connsiteY197" fmla="*/ 542606 h 1160647"/>
                <a:gd name="connsiteX198" fmla="*/ 1210310 w 3079941"/>
                <a:gd name="connsiteY198" fmla="*/ 543687 h 1160647"/>
                <a:gd name="connsiteX199" fmla="*/ 1210310 w 3079941"/>
                <a:gd name="connsiteY199" fmla="*/ 551254 h 1160647"/>
                <a:gd name="connsiteX200" fmla="*/ 1214364 w 3079941"/>
                <a:gd name="connsiteY200" fmla="*/ 581518 h 1160647"/>
                <a:gd name="connsiteX201" fmla="*/ 1215124 w 3079941"/>
                <a:gd name="connsiteY201" fmla="*/ 581518 h 1160647"/>
                <a:gd name="connsiteX202" fmla="*/ 1220444 w 3079941"/>
                <a:gd name="connsiteY202" fmla="*/ 581518 h 1160647"/>
                <a:gd name="connsiteX203" fmla="*/ 1220444 w 3079941"/>
                <a:gd name="connsiteY203" fmla="*/ 582329 h 1160647"/>
                <a:gd name="connsiteX204" fmla="*/ 1220444 w 3079941"/>
                <a:gd name="connsiteY204" fmla="*/ 588004 h 1160647"/>
                <a:gd name="connsiteX205" fmla="*/ 1221457 w 3079941"/>
                <a:gd name="connsiteY205" fmla="*/ 588004 h 1160647"/>
                <a:gd name="connsiteX206" fmla="*/ 1228550 w 3079941"/>
                <a:gd name="connsiteY206" fmla="*/ 588004 h 1160647"/>
                <a:gd name="connsiteX207" fmla="*/ 1228550 w 3079941"/>
                <a:gd name="connsiteY207" fmla="*/ 618269 h 1160647"/>
                <a:gd name="connsiteX208" fmla="*/ 1230577 w 3079941"/>
                <a:gd name="connsiteY208" fmla="*/ 618269 h 1160647"/>
                <a:gd name="connsiteX209" fmla="*/ 1244764 w 3079941"/>
                <a:gd name="connsiteY209" fmla="*/ 618269 h 1160647"/>
                <a:gd name="connsiteX210" fmla="*/ 1244764 w 3079941"/>
                <a:gd name="connsiteY210" fmla="*/ 642048 h 1160647"/>
                <a:gd name="connsiteX211" fmla="*/ 1246791 w 3079941"/>
                <a:gd name="connsiteY211" fmla="*/ 643669 h 1160647"/>
                <a:gd name="connsiteX212" fmla="*/ 1246791 w 3079941"/>
                <a:gd name="connsiteY212" fmla="*/ 655019 h 1160647"/>
                <a:gd name="connsiteX213" fmla="*/ 1247551 w 3079941"/>
                <a:gd name="connsiteY213" fmla="*/ 655019 h 1160647"/>
                <a:gd name="connsiteX214" fmla="*/ 1252871 w 3079941"/>
                <a:gd name="connsiteY214" fmla="*/ 655019 h 1160647"/>
                <a:gd name="connsiteX215" fmla="*/ 1252871 w 3079941"/>
                <a:gd name="connsiteY215" fmla="*/ 678798 h 1160647"/>
                <a:gd name="connsiteX216" fmla="*/ 1254137 w 3079941"/>
                <a:gd name="connsiteY216" fmla="*/ 678798 h 1160647"/>
                <a:gd name="connsiteX217" fmla="*/ 1263004 w 3079941"/>
                <a:gd name="connsiteY217" fmla="*/ 678798 h 1160647"/>
                <a:gd name="connsiteX218" fmla="*/ 1265031 w 3079941"/>
                <a:gd name="connsiteY218" fmla="*/ 682852 h 1160647"/>
                <a:gd name="connsiteX219" fmla="*/ 1265031 w 3079941"/>
                <a:gd name="connsiteY219" fmla="*/ 696093 h 1160647"/>
                <a:gd name="connsiteX220" fmla="*/ 1266551 w 3079941"/>
                <a:gd name="connsiteY220" fmla="*/ 694201 h 1160647"/>
                <a:gd name="connsiteX221" fmla="*/ 1277191 w 3079941"/>
                <a:gd name="connsiteY221" fmla="*/ 680960 h 1160647"/>
                <a:gd name="connsiteX222" fmla="*/ 1305565 w 3079941"/>
                <a:gd name="connsiteY222" fmla="*/ 680960 h 1160647"/>
                <a:gd name="connsiteX223" fmla="*/ 1305565 w 3079941"/>
                <a:gd name="connsiteY223" fmla="*/ 767431 h 1160647"/>
                <a:gd name="connsiteX224" fmla="*/ 1306325 w 3079941"/>
                <a:gd name="connsiteY224" fmla="*/ 767431 h 1160647"/>
                <a:gd name="connsiteX225" fmla="*/ 1311645 w 3079941"/>
                <a:gd name="connsiteY225" fmla="*/ 767431 h 1160647"/>
                <a:gd name="connsiteX226" fmla="*/ 1312405 w 3079941"/>
                <a:gd name="connsiteY226" fmla="*/ 766080 h 1160647"/>
                <a:gd name="connsiteX227" fmla="*/ 1317725 w 3079941"/>
                <a:gd name="connsiteY227" fmla="*/ 756622 h 1160647"/>
                <a:gd name="connsiteX228" fmla="*/ 1317725 w 3079941"/>
                <a:gd name="connsiteY228" fmla="*/ 758514 h 1160647"/>
                <a:gd name="connsiteX229" fmla="*/ 1317725 w 3079941"/>
                <a:gd name="connsiteY229" fmla="*/ 771755 h 1160647"/>
                <a:gd name="connsiteX230" fmla="*/ 1321778 w 3079941"/>
                <a:gd name="connsiteY230" fmla="*/ 726358 h 1160647"/>
                <a:gd name="connsiteX231" fmla="*/ 1322538 w 3079941"/>
                <a:gd name="connsiteY231" fmla="*/ 726358 h 1160647"/>
                <a:gd name="connsiteX232" fmla="*/ 1327858 w 3079941"/>
                <a:gd name="connsiteY232" fmla="*/ 726358 h 1160647"/>
                <a:gd name="connsiteX233" fmla="*/ 1327858 w 3079941"/>
                <a:gd name="connsiteY233" fmla="*/ 661504 h 1160647"/>
                <a:gd name="connsiteX234" fmla="*/ 1328872 w 3079941"/>
                <a:gd name="connsiteY234" fmla="*/ 661504 h 1160647"/>
                <a:gd name="connsiteX235" fmla="*/ 1335965 w 3079941"/>
                <a:gd name="connsiteY235" fmla="*/ 661504 h 1160647"/>
                <a:gd name="connsiteX236" fmla="*/ 1348125 w 3079941"/>
                <a:gd name="connsiteY236" fmla="*/ 618269 h 1160647"/>
                <a:gd name="connsiteX237" fmla="*/ 1349392 w 3079941"/>
                <a:gd name="connsiteY237" fmla="*/ 618269 h 1160647"/>
                <a:gd name="connsiteX238" fmla="*/ 1358259 w 3079941"/>
                <a:gd name="connsiteY238" fmla="*/ 618269 h 1160647"/>
                <a:gd name="connsiteX239" fmla="*/ 1368392 w 3079941"/>
                <a:gd name="connsiteY239" fmla="*/ 661504 h 1160647"/>
                <a:gd name="connsiteX240" fmla="*/ 1369405 w 3079941"/>
                <a:gd name="connsiteY240" fmla="*/ 661504 h 1160647"/>
                <a:gd name="connsiteX241" fmla="*/ 1376499 w 3079941"/>
                <a:gd name="connsiteY241" fmla="*/ 661504 h 1160647"/>
                <a:gd name="connsiteX242" fmla="*/ 1376499 w 3079941"/>
                <a:gd name="connsiteY242" fmla="*/ 700416 h 1160647"/>
                <a:gd name="connsiteX243" fmla="*/ 1378272 w 3079941"/>
                <a:gd name="connsiteY243" fmla="*/ 700416 h 1160647"/>
                <a:gd name="connsiteX244" fmla="*/ 1390686 w 3079941"/>
                <a:gd name="connsiteY244" fmla="*/ 700416 h 1160647"/>
                <a:gd name="connsiteX245" fmla="*/ 1390686 w 3079941"/>
                <a:gd name="connsiteY245" fmla="*/ 702578 h 1160647"/>
                <a:gd name="connsiteX246" fmla="*/ 1390686 w 3079941"/>
                <a:gd name="connsiteY246" fmla="*/ 717710 h 1160647"/>
                <a:gd name="connsiteX247" fmla="*/ 1394739 w 3079941"/>
                <a:gd name="connsiteY247" fmla="*/ 715549 h 1160647"/>
                <a:gd name="connsiteX248" fmla="*/ 1394739 w 3079941"/>
                <a:gd name="connsiteY248" fmla="*/ 700416 h 1160647"/>
                <a:gd name="connsiteX249" fmla="*/ 1396259 w 3079941"/>
                <a:gd name="connsiteY249" fmla="*/ 700416 h 1160647"/>
                <a:gd name="connsiteX250" fmla="*/ 1406899 w 3079941"/>
                <a:gd name="connsiteY250" fmla="*/ 700416 h 1160647"/>
                <a:gd name="connsiteX251" fmla="*/ 1406899 w 3079941"/>
                <a:gd name="connsiteY251" fmla="*/ 702037 h 1160647"/>
                <a:gd name="connsiteX252" fmla="*/ 1406899 w 3079941"/>
                <a:gd name="connsiteY252" fmla="*/ 713387 h 1160647"/>
                <a:gd name="connsiteX253" fmla="*/ 1437300 w 3079941"/>
                <a:gd name="connsiteY253" fmla="*/ 713387 h 1160647"/>
                <a:gd name="connsiteX254" fmla="*/ 1437300 w 3079941"/>
                <a:gd name="connsiteY254" fmla="*/ 676637 h 1160647"/>
                <a:gd name="connsiteX255" fmla="*/ 1438566 w 3079941"/>
                <a:gd name="connsiteY255" fmla="*/ 676637 h 1160647"/>
                <a:gd name="connsiteX256" fmla="*/ 1447433 w 3079941"/>
                <a:gd name="connsiteY256" fmla="*/ 676637 h 1160647"/>
                <a:gd name="connsiteX257" fmla="*/ 1447433 w 3079941"/>
                <a:gd name="connsiteY257" fmla="*/ 698254 h 1160647"/>
                <a:gd name="connsiteX258" fmla="*/ 1449460 w 3079941"/>
                <a:gd name="connsiteY258" fmla="*/ 665828 h 1160647"/>
                <a:gd name="connsiteX259" fmla="*/ 1471753 w 3079941"/>
                <a:gd name="connsiteY259" fmla="*/ 665828 h 1160647"/>
                <a:gd name="connsiteX260" fmla="*/ 1471753 w 3079941"/>
                <a:gd name="connsiteY260" fmla="*/ 664206 h 1160647"/>
                <a:gd name="connsiteX261" fmla="*/ 1471753 w 3079941"/>
                <a:gd name="connsiteY261" fmla="*/ 652857 h 1160647"/>
                <a:gd name="connsiteX262" fmla="*/ 1472513 w 3079941"/>
                <a:gd name="connsiteY262" fmla="*/ 652857 h 1160647"/>
                <a:gd name="connsiteX263" fmla="*/ 1477833 w 3079941"/>
                <a:gd name="connsiteY263" fmla="*/ 652857 h 1160647"/>
                <a:gd name="connsiteX264" fmla="*/ 1477833 w 3079941"/>
                <a:gd name="connsiteY264" fmla="*/ 650966 h 1160647"/>
                <a:gd name="connsiteX265" fmla="*/ 1477833 w 3079941"/>
                <a:gd name="connsiteY265" fmla="*/ 637725 h 1160647"/>
                <a:gd name="connsiteX266" fmla="*/ 1481887 w 3079941"/>
                <a:gd name="connsiteY266" fmla="*/ 644210 h 1160647"/>
                <a:gd name="connsiteX267" fmla="*/ 1484167 w 3079941"/>
                <a:gd name="connsiteY267" fmla="*/ 644210 h 1160647"/>
                <a:gd name="connsiteX268" fmla="*/ 1500127 w 3079941"/>
                <a:gd name="connsiteY268" fmla="*/ 644210 h 1160647"/>
                <a:gd name="connsiteX269" fmla="*/ 1500127 w 3079941"/>
                <a:gd name="connsiteY269" fmla="*/ 643399 h 1160647"/>
                <a:gd name="connsiteX270" fmla="*/ 1500127 w 3079941"/>
                <a:gd name="connsiteY270" fmla="*/ 637725 h 1160647"/>
                <a:gd name="connsiteX271" fmla="*/ 1500887 w 3079941"/>
                <a:gd name="connsiteY271" fmla="*/ 637725 h 1160647"/>
                <a:gd name="connsiteX272" fmla="*/ 1506207 w 3079941"/>
                <a:gd name="connsiteY272" fmla="*/ 637725 h 1160647"/>
                <a:gd name="connsiteX273" fmla="*/ 1506207 w 3079941"/>
                <a:gd name="connsiteY273" fmla="*/ 639076 h 1160647"/>
                <a:gd name="connsiteX274" fmla="*/ 1506207 w 3079941"/>
                <a:gd name="connsiteY274" fmla="*/ 648534 h 1160647"/>
                <a:gd name="connsiteX275" fmla="*/ 1544714 w 3079941"/>
                <a:gd name="connsiteY275" fmla="*/ 648534 h 1160647"/>
                <a:gd name="connsiteX276" fmla="*/ 1544714 w 3079941"/>
                <a:gd name="connsiteY276" fmla="*/ 786887 h 1160647"/>
                <a:gd name="connsiteX277" fmla="*/ 1546234 w 3079941"/>
                <a:gd name="connsiteY277" fmla="*/ 786887 h 1160647"/>
                <a:gd name="connsiteX278" fmla="*/ 1556874 w 3079941"/>
                <a:gd name="connsiteY278" fmla="*/ 786887 h 1160647"/>
                <a:gd name="connsiteX279" fmla="*/ 1556874 w 3079941"/>
                <a:gd name="connsiteY279" fmla="*/ 773917 h 1160647"/>
                <a:gd name="connsiteX280" fmla="*/ 1560928 w 3079941"/>
                <a:gd name="connsiteY280" fmla="*/ 773917 h 1160647"/>
                <a:gd name="connsiteX281" fmla="*/ 1560928 w 3079941"/>
                <a:gd name="connsiteY281" fmla="*/ 786887 h 1160647"/>
                <a:gd name="connsiteX282" fmla="*/ 1591328 w 3079941"/>
                <a:gd name="connsiteY282" fmla="*/ 786887 h 1160647"/>
                <a:gd name="connsiteX283" fmla="*/ 1591328 w 3079941"/>
                <a:gd name="connsiteY283" fmla="*/ 756622 h 1160647"/>
                <a:gd name="connsiteX284" fmla="*/ 1603488 w 3079941"/>
                <a:gd name="connsiteY284" fmla="*/ 756622 h 1160647"/>
                <a:gd name="connsiteX285" fmla="*/ 1615648 w 3079941"/>
                <a:gd name="connsiteY285" fmla="*/ 754461 h 1160647"/>
                <a:gd name="connsiteX286" fmla="*/ 1619702 w 3079941"/>
                <a:gd name="connsiteY286" fmla="*/ 756622 h 1160647"/>
                <a:gd name="connsiteX287" fmla="*/ 1629835 w 3079941"/>
                <a:gd name="connsiteY287" fmla="*/ 756622 h 1160647"/>
                <a:gd name="connsiteX288" fmla="*/ 1629835 w 3079941"/>
                <a:gd name="connsiteY288" fmla="*/ 786887 h 1160647"/>
                <a:gd name="connsiteX289" fmla="*/ 1637942 w 3079941"/>
                <a:gd name="connsiteY289" fmla="*/ 786887 h 1160647"/>
                <a:gd name="connsiteX290" fmla="*/ 1637942 w 3079941"/>
                <a:gd name="connsiteY290" fmla="*/ 804182 h 1160647"/>
                <a:gd name="connsiteX291" fmla="*/ 1647278 w 3079941"/>
                <a:gd name="connsiteY291" fmla="*/ 805087 h 1160647"/>
                <a:gd name="connsiteX292" fmla="*/ 1660236 w 3079941"/>
                <a:gd name="connsiteY292" fmla="*/ 805087 h 1160647"/>
                <a:gd name="connsiteX293" fmla="*/ 1660236 w 3079941"/>
                <a:gd name="connsiteY293" fmla="*/ 789049 h 1160647"/>
                <a:gd name="connsiteX294" fmla="*/ 1728192 w 3079941"/>
                <a:gd name="connsiteY294" fmla="*/ 789049 h 1160647"/>
                <a:gd name="connsiteX295" fmla="*/ 1728192 w 3079941"/>
                <a:gd name="connsiteY295" fmla="*/ 703796 h 1160647"/>
                <a:gd name="connsiteX296" fmla="*/ 1800200 w 3079941"/>
                <a:gd name="connsiteY296" fmla="*/ 703796 h 1160647"/>
                <a:gd name="connsiteX297" fmla="*/ 1800200 w 3079941"/>
                <a:gd name="connsiteY297" fmla="*/ 782564 h 1160647"/>
                <a:gd name="connsiteX298" fmla="*/ 1802104 w 3079941"/>
                <a:gd name="connsiteY298" fmla="*/ 782564 h 1160647"/>
                <a:gd name="connsiteX299" fmla="*/ 1803346 w 3079941"/>
                <a:gd name="connsiteY299" fmla="*/ 805087 h 1160647"/>
                <a:gd name="connsiteX300" fmla="*/ 1813022 w 3079941"/>
                <a:gd name="connsiteY300" fmla="*/ 805087 h 1160647"/>
                <a:gd name="connsiteX301" fmla="*/ 1814264 w 3079941"/>
                <a:gd name="connsiteY301" fmla="*/ 782564 h 1160647"/>
                <a:gd name="connsiteX302" fmla="*/ 1820344 w 3079941"/>
                <a:gd name="connsiteY302" fmla="*/ 782564 h 1160647"/>
                <a:gd name="connsiteX303" fmla="*/ 1821586 w 3079941"/>
                <a:gd name="connsiteY303" fmla="*/ 805087 h 1160647"/>
                <a:gd name="connsiteX304" fmla="*/ 1872208 w 3079941"/>
                <a:gd name="connsiteY304" fmla="*/ 805087 h 1160647"/>
                <a:gd name="connsiteX305" fmla="*/ 1872208 w 3079941"/>
                <a:gd name="connsiteY305" fmla="*/ 642059 h 1160647"/>
                <a:gd name="connsiteX306" fmla="*/ 2069535 w 3079941"/>
                <a:gd name="connsiteY306" fmla="*/ 642059 h 1160647"/>
                <a:gd name="connsiteX307" fmla="*/ 2069535 w 3079941"/>
                <a:gd name="connsiteY307" fmla="*/ 805087 h 1160647"/>
                <a:gd name="connsiteX308" fmla="*/ 2088232 w 3079941"/>
                <a:gd name="connsiteY308" fmla="*/ 805087 h 1160647"/>
                <a:gd name="connsiteX309" fmla="*/ 2088232 w 3079941"/>
                <a:gd name="connsiteY309" fmla="*/ 722394 h 1160647"/>
                <a:gd name="connsiteX310" fmla="*/ 2183352 w 3079941"/>
                <a:gd name="connsiteY310" fmla="*/ 722394 h 1160647"/>
                <a:gd name="connsiteX311" fmla="*/ 2195282 w 3079941"/>
                <a:gd name="connsiteY311" fmla="*/ 404253 h 1160647"/>
                <a:gd name="connsiteX312" fmla="*/ 2183122 w 3079941"/>
                <a:gd name="connsiteY312" fmla="*/ 382635 h 1160647"/>
                <a:gd name="connsiteX313" fmla="*/ 2177042 w 3079941"/>
                <a:gd name="connsiteY313" fmla="*/ 378311 h 1160647"/>
                <a:gd name="connsiteX314" fmla="*/ 2185149 w 3079941"/>
                <a:gd name="connsiteY314" fmla="*/ 354532 h 1160647"/>
                <a:gd name="connsiteX315" fmla="*/ 2185149 w 3079941"/>
                <a:gd name="connsiteY315" fmla="*/ 337238 h 1160647"/>
                <a:gd name="connsiteX316" fmla="*/ 2199336 w 3079941"/>
                <a:gd name="connsiteY316" fmla="*/ 337238 h 1160647"/>
                <a:gd name="connsiteX317" fmla="*/ 2199336 w 3079941"/>
                <a:gd name="connsiteY317" fmla="*/ 315620 h 1160647"/>
                <a:gd name="connsiteX318" fmla="*/ 2201362 w 3079941"/>
                <a:gd name="connsiteY318" fmla="*/ 311296 h 1160647"/>
                <a:gd name="connsiteX319" fmla="*/ 2201362 w 3079941"/>
                <a:gd name="connsiteY319" fmla="*/ 233472 h 1160647"/>
                <a:gd name="connsiteX320" fmla="*/ 2199336 w 3079941"/>
                <a:gd name="connsiteY320" fmla="*/ 226987 h 1160647"/>
                <a:gd name="connsiteX321" fmla="*/ 2205416 w 3079941"/>
                <a:gd name="connsiteY321" fmla="*/ 220501 h 1160647"/>
                <a:gd name="connsiteX322" fmla="*/ 2205416 w 3079941"/>
                <a:gd name="connsiteY322" fmla="*/ 162133 h 1160647"/>
                <a:gd name="connsiteX323" fmla="*/ 2207442 w 3079941"/>
                <a:gd name="connsiteY323" fmla="*/ 157810 h 1160647"/>
                <a:gd name="connsiteX324" fmla="*/ 2207442 w 3079941"/>
                <a:gd name="connsiteY324" fmla="*/ 101604 h 1160647"/>
                <a:gd name="connsiteX325" fmla="*/ 2209469 w 3079941"/>
                <a:gd name="connsiteY325" fmla="*/ 82148 h 1160647"/>
                <a:gd name="connsiteX326" fmla="*/ 2213523 w 3079941"/>
                <a:gd name="connsiteY326" fmla="*/ 99442 h 1160647"/>
                <a:gd name="connsiteX327" fmla="*/ 2215549 w 3079941"/>
                <a:gd name="connsiteY327" fmla="*/ 157810 h 1160647"/>
                <a:gd name="connsiteX328" fmla="*/ 2217576 w 3079941"/>
                <a:gd name="connsiteY328" fmla="*/ 220501 h 1160647"/>
                <a:gd name="connsiteX329" fmla="*/ 2223656 w 3079941"/>
                <a:gd name="connsiteY329" fmla="*/ 226987 h 1160647"/>
                <a:gd name="connsiteX330" fmla="*/ 2221629 w 3079941"/>
                <a:gd name="connsiteY330" fmla="*/ 233472 h 1160647"/>
                <a:gd name="connsiteX331" fmla="*/ 2221629 w 3079941"/>
                <a:gd name="connsiteY331" fmla="*/ 311296 h 1160647"/>
                <a:gd name="connsiteX332" fmla="*/ 2223656 w 3079941"/>
                <a:gd name="connsiteY332" fmla="*/ 315620 h 1160647"/>
                <a:gd name="connsiteX333" fmla="*/ 2223656 w 3079941"/>
                <a:gd name="connsiteY333" fmla="*/ 337238 h 1160647"/>
                <a:gd name="connsiteX334" fmla="*/ 2237843 w 3079941"/>
                <a:gd name="connsiteY334" fmla="*/ 337238 h 1160647"/>
                <a:gd name="connsiteX335" fmla="*/ 2237843 w 3079941"/>
                <a:gd name="connsiteY335" fmla="*/ 354532 h 1160647"/>
                <a:gd name="connsiteX336" fmla="*/ 2245950 w 3079941"/>
                <a:gd name="connsiteY336" fmla="*/ 378311 h 1160647"/>
                <a:gd name="connsiteX337" fmla="*/ 2239870 w 3079941"/>
                <a:gd name="connsiteY337" fmla="*/ 382635 h 1160647"/>
                <a:gd name="connsiteX338" fmla="*/ 2227709 w 3079941"/>
                <a:gd name="connsiteY338" fmla="*/ 404253 h 1160647"/>
                <a:gd name="connsiteX339" fmla="*/ 2235816 w 3079941"/>
                <a:gd name="connsiteY339" fmla="*/ 657181 h 1160647"/>
                <a:gd name="connsiteX340" fmla="*/ 2300670 w 3079941"/>
                <a:gd name="connsiteY340" fmla="*/ 657181 h 1160647"/>
                <a:gd name="connsiteX341" fmla="*/ 2300670 w 3079941"/>
                <a:gd name="connsiteY341" fmla="*/ 732843 h 1160647"/>
                <a:gd name="connsiteX342" fmla="*/ 2308777 w 3079941"/>
                <a:gd name="connsiteY342" fmla="*/ 732843 h 1160647"/>
                <a:gd name="connsiteX343" fmla="*/ 2310804 w 3079941"/>
                <a:gd name="connsiteY343" fmla="*/ 726358 h 1160647"/>
                <a:gd name="connsiteX344" fmla="*/ 2316884 w 3079941"/>
                <a:gd name="connsiteY344" fmla="*/ 726358 h 1160647"/>
                <a:gd name="connsiteX345" fmla="*/ 2318911 w 3079941"/>
                <a:gd name="connsiteY345" fmla="*/ 735005 h 1160647"/>
                <a:gd name="connsiteX346" fmla="*/ 2331071 w 3079941"/>
                <a:gd name="connsiteY346" fmla="*/ 735005 h 1160647"/>
                <a:gd name="connsiteX347" fmla="*/ 2331071 w 3079941"/>
                <a:gd name="connsiteY347" fmla="*/ 728519 h 1160647"/>
                <a:gd name="connsiteX348" fmla="*/ 2353364 w 3079941"/>
                <a:gd name="connsiteY348" fmla="*/ 728519 h 1160647"/>
                <a:gd name="connsiteX349" fmla="*/ 2353364 w 3079941"/>
                <a:gd name="connsiteY349" fmla="*/ 735005 h 1160647"/>
                <a:gd name="connsiteX350" fmla="*/ 2373631 w 3079941"/>
                <a:gd name="connsiteY350" fmla="*/ 735005 h 1160647"/>
                <a:gd name="connsiteX351" fmla="*/ 2373631 w 3079941"/>
                <a:gd name="connsiteY351" fmla="*/ 780402 h 1160647"/>
                <a:gd name="connsiteX352" fmla="*/ 2387818 w 3079941"/>
                <a:gd name="connsiteY352" fmla="*/ 780402 h 1160647"/>
                <a:gd name="connsiteX353" fmla="*/ 2387818 w 3079941"/>
                <a:gd name="connsiteY353" fmla="*/ 767431 h 1160647"/>
                <a:gd name="connsiteX354" fmla="*/ 2404032 w 3079941"/>
                <a:gd name="connsiteY354" fmla="*/ 767431 h 1160647"/>
                <a:gd name="connsiteX355" fmla="*/ 2404032 w 3079941"/>
                <a:gd name="connsiteY355" fmla="*/ 588004 h 1160647"/>
                <a:gd name="connsiteX356" fmla="*/ 2410112 w 3079941"/>
                <a:gd name="connsiteY356" fmla="*/ 581518 h 1160647"/>
                <a:gd name="connsiteX357" fmla="*/ 2483073 w 3079941"/>
                <a:gd name="connsiteY357" fmla="*/ 581518 h 1160647"/>
                <a:gd name="connsiteX358" fmla="*/ 2483073 w 3079941"/>
                <a:gd name="connsiteY358" fmla="*/ 590166 h 1160647"/>
                <a:gd name="connsiteX359" fmla="*/ 2493206 w 3079941"/>
                <a:gd name="connsiteY359" fmla="*/ 590166 h 1160647"/>
                <a:gd name="connsiteX360" fmla="*/ 2493206 w 3079941"/>
                <a:gd name="connsiteY360" fmla="*/ 704740 h 1160647"/>
                <a:gd name="connsiteX361" fmla="*/ 2515500 w 3079941"/>
                <a:gd name="connsiteY361" fmla="*/ 704740 h 1160647"/>
                <a:gd name="connsiteX362" fmla="*/ 2515500 w 3079941"/>
                <a:gd name="connsiteY362" fmla="*/ 637725 h 1160647"/>
                <a:gd name="connsiteX363" fmla="*/ 2541847 w 3079941"/>
                <a:gd name="connsiteY363" fmla="*/ 637725 h 1160647"/>
                <a:gd name="connsiteX364" fmla="*/ 2545900 w 3079941"/>
                <a:gd name="connsiteY364" fmla="*/ 633401 h 1160647"/>
                <a:gd name="connsiteX365" fmla="*/ 2554007 w 3079941"/>
                <a:gd name="connsiteY365" fmla="*/ 633401 h 1160647"/>
                <a:gd name="connsiteX366" fmla="*/ 2558060 w 3079941"/>
                <a:gd name="connsiteY366" fmla="*/ 637725 h 1160647"/>
                <a:gd name="connsiteX367" fmla="*/ 2580354 w 3079941"/>
                <a:gd name="connsiteY367" fmla="*/ 637725 h 1160647"/>
                <a:gd name="connsiteX368" fmla="*/ 2580354 w 3079941"/>
                <a:gd name="connsiteY368" fmla="*/ 520989 h 1160647"/>
                <a:gd name="connsiteX369" fmla="*/ 2637101 w 3079941"/>
                <a:gd name="connsiteY369" fmla="*/ 510180 h 1160647"/>
                <a:gd name="connsiteX370" fmla="*/ 2637101 w 3079941"/>
                <a:gd name="connsiteY370" fmla="*/ 511261 h 1160647"/>
                <a:gd name="connsiteX371" fmla="*/ 2637101 w 3079941"/>
                <a:gd name="connsiteY371" fmla="*/ 518827 h 1160647"/>
                <a:gd name="connsiteX372" fmla="*/ 2663448 w 3079941"/>
                <a:gd name="connsiteY372" fmla="*/ 518827 h 1160647"/>
                <a:gd name="connsiteX373" fmla="*/ 2663448 w 3079941"/>
                <a:gd name="connsiteY373" fmla="*/ 773917 h 1160647"/>
                <a:gd name="connsiteX374" fmla="*/ 2685742 w 3079941"/>
                <a:gd name="connsiteY374" fmla="*/ 773917 h 1160647"/>
                <a:gd name="connsiteX375" fmla="*/ 2685742 w 3079941"/>
                <a:gd name="connsiteY375" fmla="*/ 769593 h 1160647"/>
                <a:gd name="connsiteX376" fmla="*/ 2697902 w 3079941"/>
                <a:gd name="connsiteY376" fmla="*/ 769593 h 1160647"/>
                <a:gd name="connsiteX377" fmla="*/ 2697902 w 3079941"/>
                <a:gd name="connsiteY377" fmla="*/ 773917 h 1160647"/>
                <a:gd name="connsiteX378" fmla="*/ 2722222 w 3079941"/>
                <a:gd name="connsiteY378" fmla="*/ 773917 h 1160647"/>
                <a:gd name="connsiteX379" fmla="*/ 2722222 w 3079941"/>
                <a:gd name="connsiteY379" fmla="*/ 760946 h 1160647"/>
                <a:gd name="connsiteX380" fmla="*/ 2750596 w 3079941"/>
                <a:gd name="connsiteY380" fmla="*/ 760946 h 1160647"/>
                <a:gd name="connsiteX381" fmla="*/ 2762756 w 3079941"/>
                <a:gd name="connsiteY381" fmla="*/ 756622 h 1160647"/>
                <a:gd name="connsiteX382" fmla="*/ 2783023 w 3079941"/>
                <a:gd name="connsiteY382" fmla="*/ 760946 h 1160647"/>
                <a:gd name="connsiteX383" fmla="*/ 2783023 w 3079941"/>
                <a:gd name="connsiteY383" fmla="*/ 743652 h 1160647"/>
                <a:gd name="connsiteX384" fmla="*/ 2791130 w 3079941"/>
                <a:gd name="connsiteY384" fmla="*/ 743652 h 1160647"/>
                <a:gd name="connsiteX385" fmla="*/ 2791130 w 3079941"/>
                <a:gd name="connsiteY385" fmla="*/ 730681 h 1160647"/>
                <a:gd name="connsiteX386" fmla="*/ 2847877 w 3079941"/>
                <a:gd name="connsiteY386" fmla="*/ 730681 h 1160647"/>
                <a:gd name="connsiteX387" fmla="*/ 2847877 w 3079941"/>
                <a:gd name="connsiteY387" fmla="*/ 700416 h 1160647"/>
                <a:gd name="connsiteX388" fmla="*/ 2866117 w 3079941"/>
                <a:gd name="connsiteY388" fmla="*/ 700416 h 1160647"/>
                <a:gd name="connsiteX389" fmla="*/ 2866117 w 3079941"/>
                <a:gd name="connsiteY389" fmla="*/ 693931 h 1160647"/>
                <a:gd name="connsiteX390" fmla="*/ 2878277 w 3079941"/>
                <a:gd name="connsiteY390" fmla="*/ 693931 h 1160647"/>
                <a:gd name="connsiteX391" fmla="*/ 2878277 w 3079941"/>
                <a:gd name="connsiteY391" fmla="*/ 700416 h 1160647"/>
                <a:gd name="connsiteX392" fmla="*/ 2894491 w 3079941"/>
                <a:gd name="connsiteY392" fmla="*/ 700416 h 1160647"/>
                <a:gd name="connsiteX393" fmla="*/ 2894491 w 3079941"/>
                <a:gd name="connsiteY393" fmla="*/ 750137 h 1160647"/>
                <a:gd name="connsiteX394" fmla="*/ 2926918 w 3079941"/>
                <a:gd name="connsiteY394" fmla="*/ 750137 h 1160647"/>
                <a:gd name="connsiteX395" fmla="*/ 2926918 w 3079941"/>
                <a:gd name="connsiteY395" fmla="*/ 724196 h 1160647"/>
                <a:gd name="connsiteX396" fmla="*/ 2965425 w 3079941"/>
                <a:gd name="connsiteY396" fmla="*/ 724196 h 1160647"/>
                <a:gd name="connsiteX397" fmla="*/ 2965425 w 3079941"/>
                <a:gd name="connsiteY397" fmla="*/ 693931 h 1160647"/>
                <a:gd name="connsiteX398" fmla="*/ 3014066 w 3079941"/>
                <a:gd name="connsiteY398" fmla="*/ 693931 h 1160647"/>
                <a:gd name="connsiteX399" fmla="*/ 3014066 w 3079941"/>
                <a:gd name="connsiteY399" fmla="*/ 805087 h 1160647"/>
                <a:gd name="connsiteX400" fmla="*/ 3014066 w 3079941"/>
                <a:gd name="connsiteY400" fmla="*/ 818866 h 1160647"/>
                <a:gd name="connsiteX401" fmla="*/ 3079941 w 3079941"/>
                <a:gd name="connsiteY401" fmla="*/ 818866 h 1160647"/>
                <a:gd name="connsiteX402" fmla="*/ 3079941 w 3079941"/>
                <a:gd name="connsiteY402" fmla="*/ 924638 h 1160647"/>
                <a:gd name="connsiteX403" fmla="*/ 3079941 w 3079941"/>
                <a:gd name="connsiteY403" fmla="*/ 1030409 h 1160647"/>
                <a:gd name="connsiteX404" fmla="*/ 3079941 w 3079941"/>
                <a:gd name="connsiteY404" fmla="*/ 1160647 h 1160647"/>
                <a:gd name="connsiteX405" fmla="*/ 2842946 w 3079941"/>
                <a:gd name="connsiteY405" fmla="*/ 1160647 h 1160647"/>
                <a:gd name="connsiteX406" fmla="*/ 200958 w 3079941"/>
                <a:gd name="connsiteY406" fmla="*/ 1160647 h 1160647"/>
                <a:gd name="connsiteX407" fmla="*/ 200958 w 3079941"/>
                <a:gd name="connsiteY407" fmla="*/ 1126882 h 1160647"/>
                <a:gd name="connsiteX408" fmla="*/ 0 w 3079941"/>
                <a:gd name="connsiteY408" fmla="*/ 1126882 h 1160647"/>
                <a:gd name="connsiteX409" fmla="*/ 0 w 3079941"/>
                <a:gd name="connsiteY409" fmla="*/ 915339 h 1160647"/>
                <a:gd name="connsiteX410" fmla="*/ 103377 w 3079941"/>
                <a:gd name="connsiteY410" fmla="*/ 915339 h 1160647"/>
                <a:gd name="connsiteX411" fmla="*/ 103377 w 3079941"/>
                <a:gd name="connsiteY411" fmla="*/ 886329 h 1160647"/>
                <a:gd name="connsiteX412" fmla="*/ 55096 w 3079941"/>
                <a:gd name="connsiteY412" fmla="*/ 886329 h 1160647"/>
                <a:gd name="connsiteX413" fmla="*/ 55096 w 3079941"/>
                <a:gd name="connsiteY413" fmla="*/ 724196 h 1160647"/>
                <a:gd name="connsiteX414" fmla="*/ 75363 w 3079941"/>
                <a:gd name="connsiteY414" fmla="*/ 724196 h 1160647"/>
                <a:gd name="connsiteX415" fmla="*/ 75870 w 3079941"/>
                <a:gd name="connsiteY415" fmla="*/ 723115 h 1160647"/>
                <a:gd name="connsiteX416" fmla="*/ 79416 w 3079941"/>
                <a:gd name="connsiteY416" fmla="*/ 715549 h 1160647"/>
                <a:gd name="connsiteX417" fmla="*/ 81190 w 3079941"/>
                <a:gd name="connsiteY417" fmla="*/ 715819 h 1160647"/>
                <a:gd name="connsiteX418" fmla="*/ 93603 w 3079941"/>
                <a:gd name="connsiteY418" fmla="*/ 717710 h 1160647"/>
                <a:gd name="connsiteX419" fmla="*/ 94110 w 3079941"/>
                <a:gd name="connsiteY419" fmla="*/ 719062 h 1160647"/>
                <a:gd name="connsiteX420" fmla="*/ 97656 w 3079941"/>
                <a:gd name="connsiteY420" fmla="*/ 728519 h 1160647"/>
                <a:gd name="connsiteX421" fmla="*/ 124003 w 3079941"/>
                <a:gd name="connsiteY421" fmla="*/ 730681 h 1160647"/>
                <a:gd name="connsiteX422" fmla="*/ 124003 w 3079941"/>
                <a:gd name="connsiteY422" fmla="*/ 607460 h 1160647"/>
                <a:gd name="connsiteX423" fmla="*/ 126030 w 3079941"/>
                <a:gd name="connsiteY423" fmla="*/ 607460 h 1160647"/>
                <a:gd name="connsiteX424" fmla="*/ 140217 w 3079941"/>
                <a:gd name="connsiteY424" fmla="*/ 607460 h 1160647"/>
                <a:gd name="connsiteX425" fmla="*/ 140217 w 3079941"/>
                <a:gd name="connsiteY425" fmla="*/ 471268 h 1160647"/>
                <a:gd name="connsiteX426" fmla="*/ 141990 w 3079941"/>
                <a:gd name="connsiteY426" fmla="*/ 471268 h 1160647"/>
                <a:gd name="connsiteX427" fmla="*/ 154404 w 3079941"/>
                <a:gd name="connsiteY427" fmla="*/ 471268 h 1160647"/>
                <a:gd name="connsiteX428" fmla="*/ 154404 w 3079941"/>
                <a:gd name="connsiteY428" fmla="*/ 356694 h 1160647"/>
                <a:gd name="connsiteX429" fmla="*/ 158457 w 3079941"/>
                <a:gd name="connsiteY429" fmla="*/ 328590 h 1160647"/>
                <a:gd name="connsiteX430" fmla="*/ 160484 w 3079941"/>
                <a:gd name="connsiteY430" fmla="*/ 328590 h 1160647"/>
                <a:gd name="connsiteX431" fmla="*/ 174671 w 3079941"/>
                <a:gd name="connsiteY431" fmla="*/ 328590 h 1160647"/>
                <a:gd name="connsiteX432" fmla="*/ 211151 w 3079941"/>
                <a:gd name="connsiteY432" fmla="*/ 246443 h 1160647"/>
                <a:gd name="connsiteX433" fmla="*/ 215205 w 3079941"/>
                <a:gd name="connsiteY433" fmla="*/ 0 h 1160647"/>
                <a:gd name="connsiteX0" fmla="*/ 215205 w 3079941"/>
                <a:gd name="connsiteY0" fmla="*/ 0 h 1160647"/>
                <a:gd name="connsiteX1" fmla="*/ 217231 w 3079941"/>
                <a:gd name="connsiteY1" fmla="*/ 246443 h 1160647"/>
                <a:gd name="connsiteX2" fmla="*/ 255738 w 3079941"/>
                <a:gd name="connsiteY2" fmla="*/ 326429 h 1160647"/>
                <a:gd name="connsiteX3" fmla="*/ 257765 w 3079941"/>
                <a:gd name="connsiteY3" fmla="*/ 326429 h 1160647"/>
                <a:gd name="connsiteX4" fmla="*/ 271952 w 3079941"/>
                <a:gd name="connsiteY4" fmla="*/ 326429 h 1160647"/>
                <a:gd name="connsiteX5" fmla="*/ 271952 w 3079941"/>
                <a:gd name="connsiteY5" fmla="*/ 350208 h 1160647"/>
                <a:gd name="connsiteX6" fmla="*/ 272459 w 3079941"/>
                <a:gd name="connsiteY6" fmla="*/ 351019 h 1160647"/>
                <a:gd name="connsiteX7" fmla="*/ 276005 w 3079941"/>
                <a:gd name="connsiteY7" fmla="*/ 356694 h 1160647"/>
                <a:gd name="connsiteX8" fmla="*/ 276005 w 3079941"/>
                <a:gd name="connsiteY8" fmla="*/ 471268 h 1160647"/>
                <a:gd name="connsiteX9" fmla="*/ 278285 w 3079941"/>
                <a:gd name="connsiteY9" fmla="*/ 471268 h 1160647"/>
                <a:gd name="connsiteX10" fmla="*/ 294246 w 3079941"/>
                <a:gd name="connsiteY10" fmla="*/ 471268 h 1160647"/>
                <a:gd name="connsiteX11" fmla="*/ 294246 w 3079941"/>
                <a:gd name="connsiteY11" fmla="*/ 611783 h 1160647"/>
                <a:gd name="connsiteX12" fmla="*/ 295766 w 3079941"/>
                <a:gd name="connsiteY12" fmla="*/ 611513 h 1160647"/>
                <a:gd name="connsiteX13" fmla="*/ 306406 w 3079941"/>
                <a:gd name="connsiteY13" fmla="*/ 609622 h 1160647"/>
                <a:gd name="connsiteX14" fmla="*/ 304379 w 3079941"/>
                <a:gd name="connsiteY14" fmla="*/ 698254 h 1160647"/>
                <a:gd name="connsiteX15" fmla="*/ 305899 w 3079941"/>
                <a:gd name="connsiteY15" fmla="*/ 698525 h 1160647"/>
                <a:gd name="connsiteX16" fmla="*/ 316539 w 3079941"/>
                <a:gd name="connsiteY16" fmla="*/ 700416 h 1160647"/>
                <a:gd name="connsiteX17" fmla="*/ 316792 w 3079941"/>
                <a:gd name="connsiteY17" fmla="*/ 701227 h 1160647"/>
                <a:gd name="connsiteX18" fmla="*/ 318566 w 3079941"/>
                <a:gd name="connsiteY18" fmla="*/ 706902 h 1160647"/>
                <a:gd name="connsiteX19" fmla="*/ 319326 w 3079941"/>
                <a:gd name="connsiteY19" fmla="*/ 704470 h 1160647"/>
                <a:gd name="connsiteX20" fmla="*/ 324646 w 3079941"/>
                <a:gd name="connsiteY20" fmla="*/ 687446 h 1160647"/>
                <a:gd name="connsiteX21" fmla="*/ 326419 w 3079941"/>
                <a:gd name="connsiteY21" fmla="*/ 687446 h 1160647"/>
                <a:gd name="connsiteX22" fmla="*/ 338833 w 3079941"/>
                <a:gd name="connsiteY22" fmla="*/ 687446 h 1160647"/>
                <a:gd name="connsiteX23" fmla="*/ 338833 w 3079941"/>
                <a:gd name="connsiteY23" fmla="*/ 719872 h 1160647"/>
                <a:gd name="connsiteX24" fmla="*/ 339846 w 3079941"/>
                <a:gd name="connsiteY24" fmla="*/ 720413 h 1160647"/>
                <a:gd name="connsiteX25" fmla="*/ 346940 w 3079941"/>
                <a:gd name="connsiteY25" fmla="*/ 724196 h 1160647"/>
                <a:gd name="connsiteX26" fmla="*/ 346940 w 3079941"/>
                <a:gd name="connsiteY26" fmla="*/ 725547 h 1160647"/>
                <a:gd name="connsiteX27" fmla="*/ 346940 w 3079941"/>
                <a:gd name="connsiteY27" fmla="*/ 735005 h 1160647"/>
                <a:gd name="connsiteX28" fmla="*/ 391527 w 3079941"/>
                <a:gd name="connsiteY28" fmla="*/ 735005 h 1160647"/>
                <a:gd name="connsiteX29" fmla="*/ 391527 w 3079941"/>
                <a:gd name="connsiteY29" fmla="*/ 736086 h 1160647"/>
                <a:gd name="connsiteX30" fmla="*/ 391527 w 3079941"/>
                <a:gd name="connsiteY30" fmla="*/ 743652 h 1160647"/>
                <a:gd name="connsiteX31" fmla="*/ 393553 w 3079941"/>
                <a:gd name="connsiteY31" fmla="*/ 743652 h 1160647"/>
                <a:gd name="connsiteX32" fmla="*/ 407740 w 3079941"/>
                <a:gd name="connsiteY32" fmla="*/ 743652 h 1160647"/>
                <a:gd name="connsiteX33" fmla="*/ 407740 w 3079941"/>
                <a:gd name="connsiteY33" fmla="*/ 713387 h 1160647"/>
                <a:gd name="connsiteX34" fmla="*/ 452327 w 3079941"/>
                <a:gd name="connsiteY34" fmla="*/ 713387 h 1160647"/>
                <a:gd name="connsiteX35" fmla="*/ 452327 w 3079941"/>
                <a:gd name="connsiteY35" fmla="*/ 712036 h 1160647"/>
                <a:gd name="connsiteX36" fmla="*/ 452327 w 3079941"/>
                <a:gd name="connsiteY36" fmla="*/ 702578 h 1160647"/>
                <a:gd name="connsiteX37" fmla="*/ 453341 w 3079941"/>
                <a:gd name="connsiteY37" fmla="*/ 702578 h 1160647"/>
                <a:gd name="connsiteX38" fmla="*/ 460434 w 3079941"/>
                <a:gd name="connsiteY38" fmla="*/ 702578 h 1160647"/>
                <a:gd name="connsiteX39" fmla="*/ 460434 w 3079941"/>
                <a:gd name="connsiteY39" fmla="*/ 700687 h 1160647"/>
                <a:gd name="connsiteX40" fmla="*/ 460434 w 3079941"/>
                <a:gd name="connsiteY40" fmla="*/ 687446 h 1160647"/>
                <a:gd name="connsiteX41" fmla="*/ 461194 w 3079941"/>
                <a:gd name="connsiteY41" fmla="*/ 687446 h 1160647"/>
                <a:gd name="connsiteX42" fmla="*/ 466514 w 3079941"/>
                <a:gd name="connsiteY42" fmla="*/ 687446 h 1160647"/>
                <a:gd name="connsiteX43" fmla="*/ 466514 w 3079941"/>
                <a:gd name="connsiteY43" fmla="*/ 686365 h 1160647"/>
                <a:gd name="connsiteX44" fmla="*/ 466514 w 3079941"/>
                <a:gd name="connsiteY44" fmla="*/ 678798 h 1160647"/>
                <a:gd name="connsiteX45" fmla="*/ 468541 w 3079941"/>
                <a:gd name="connsiteY45" fmla="*/ 678798 h 1160647"/>
                <a:gd name="connsiteX46" fmla="*/ 482728 w 3079941"/>
                <a:gd name="connsiteY46" fmla="*/ 678798 h 1160647"/>
                <a:gd name="connsiteX47" fmla="*/ 482728 w 3079941"/>
                <a:gd name="connsiteY47" fmla="*/ 679879 h 1160647"/>
                <a:gd name="connsiteX48" fmla="*/ 482728 w 3079941"/>
                <a:gd name="connsiteY48" fmla="*/ 687446 h 1160647"/>
                <a:gd name="connsiteX49" fmla="*/ 505021 w 3079941"/>
                <a:gd name="connsiteY49" fmla="*/ 687446 h 1160647"/>
                <a:gd name="connsiteX50" fmla="*/ 505021 w 3079941"/>
                <a:gd name="connsiteY50" fmla="*/ 685554 h 1160647"/>
                <a:gd name="connsiteX51" fmla="*/ 505021 w 3079941"/>
                <a:gd name="connsiteY51" fmla="*/ 672313 h 1160647"/>
                <a:gd name="connsiteX52" fmla="*/ 506795 w 3079941"/>
                <a:gd name="connsiteY52" fmla="*/ 672313 h 1160647"/>
                <a:gd name="connsiteX53" fmla="*/ 519208 w 3079941"/>
                <a:gd name="connsiteY53" fmla="*/ 672313 h 1160647"/>
                <a:gd name="connsiteX54" fmla="*/ 519208 w 3079941"/>
                <a:gd name="connsiteY54" fmla="*/ 696093 h 1160647"/>
                <a:gd name="connsiteX55" fmla="*/ 520222 w 3079941"/>
                <a:gd name="connsiteY55" fmla="*/ 696093 h 1160647"/>
                <a:gd name="connsiteX56" fmla="*/ 527315 w 3079941"/>
                <a:gd name="connsiteY56" fmla="*/ 696093 h 1160647"/>
                <a:gd name="connsiteX57" fmla="*/ 527315 w 3079941"/>
                <a:gd name="connsiteY57" fmla="*/ 695012 h 1160647"/>
                <a:gd name="connsiteX58" fmla="*/ 527315 w 3079941"/>
                <a:gd name="connsiteY58" fmla="*/ 687446 h 1160647"/>
                <a:gd name="connsiteX59" fmla="*/ 529088 w 3079941"/>
                <a:gd name="connsiteY59" fmla="*/ 687446 h 1160647"/>
                <a:gd name="connsiteX60" fmla="*/ 541502 w 3079941"/>
                <a:gd name="connsiteY60" fmla="*/ 687446 h 1160647"/>
                <a:gd name="connsiteX61" fmla="*/ 541502 w 3079941"/>
                <a:gd name="connsiteY61" fmla="*/ 713387 h 1160647"/>
                <a:gd name="connsiteX62" fmla="*/ 543529 w 3079941"/>
                <a:gd name="connsiteY62" fmla="*/ 713387 h 1160647"/>
                <a:gd name="connsiteX63" fmla="*/ 557715 w 3079941"/>
                <a:gd name="connsiteY63" fmla="*/ 713387 h 1160647"/>
                <a:gd name="connsiteX64" fmla="*/ 557715 w 3079941"/>
                <a:gd name="connsiteY64" fmla="*/ 715008 h 1160647"/>
                <a:gd name="connsiteX65" fmla="*/ 557715 w 3079941"/>
                <a:gd name="connsiteY65" fmla="*/ 726358 h 1160647"/>
                <a:gd name="connsiteX66" fmla="*/ 558475 w 3079941"/>
                <a:gd name="connsiteY66" fmla="*/ 726358 h 1160647"/>
                <a:gd name="connsiteX67" fmla="*/ 563796 w 3079941"/>
                <a:gd name="connsiteY67" fmla="*/ 726358 h 1160647"/>
                <a:gd name="connsiteX68" fmla="*/ 563796 w 3079941"/>
                <a:gd name="connsiteY68" fmla="*/ 725547 h 1160647"/>
                <a:gd name="connsiteX69" fmla="*/ 563796 w 3079941"/>
                <a:gd name="connsiteY69" fmla="*/ 719872 h 1160647"/>
                <a:gd name="connsiteX70" fmla="*/ 594196 w 3079941"/>
                <a:gd name="connsiteY70" fmla="*/ 719872 h 1160647"/>
                <a:gd name="connsiteX71" fmla="*/ 594196 w 3079941"/>
                <a:gd name="connsiteY71" fmla="*/ 743652 h 1160647"/>
                <a:gd name="connsiteX72" fmla="*/ 595209 w 3079941"/>
                <a:gd name="connsiteY72" fmla="*/ 743652 h 1160647"/>
                <a:gd name="connsiteX73" fmla="*/ 602303 w 3079941"/>
                <a:gd name="connsiteY73" fmla="*/ 743652 h 1160647"/>
                <a:gd name="connsiteX74" fmla="*/ 602303 w 3079941"/>
                <a:gd name="connsiteY74" fmla="*/ 744733 h 1160647"/>
                <a:gd name="connsiteX75" fmla="*/ 602303 w 3079941"/>
                <a:gd name="connsiteY75" fmla="*/ 752299 h 1160647"/>
                <a:gd name="connsiteX76" fmla="*/ 603063 w 3079941"/>
                <a:gd name="connsiteY76" fmla="*/ 752299 h 1160647"/>
                <a:gd name="connsiteX77" fmla="*/ 608383 w 3079941"/>
                <a:gd name="connsiteY77" fmla="*/ 752299 h 1160647"/>
                <a:gd name="connsiteX78" fmla="*/ 608383 w 3079941"/>
                <a:gd name="connsiteY78" fmla="*/ 750137 h 1160647"/>
                <a:gd name="connsiteX79" fmla="*/ 608383 w 3079941"/>
                <a:gd name="connsiteY79" fmla="*/ 735005 h 1160647"/>
                <a:gd name="connsiteX80" fmla="*/ 609396 w 3079941"/>
                <a:gd name="connsiteY80" fmla="*/ 735005 h 1160647"/>
                <a:gd name="connsiteX81" fmla="*/ 616490 w 3079941"/>
                <a:gd name="connsiteY81" fmla="*/ 735005 h 1160647"/>
                <a:gd name="connsiteX82" fmla="*/ 616490 w 3079941"/>
                <a:gd name="connsiteY82" fmla="*/ 736086 h 1160647"/>
                <a:gd name="connsiteX83" fmla="*/ 616490 w 3079941"/>
                <a:gd name="connsiteY83" fmla="*/ 743652 h 1160647"/>
                <a:gd name="connsiteX84" fmla="*/ 621810 w 3079941"/>
                <a:gd name="connsiteY84" fmla="*/ 741659 h 1160647"/>
                <a:gd name="connsiteX85" fmla="*/ 622570 w 3079941"/>
                <a:gd name="connsiteY85" fmla="*/ 740679 h 1160647"/>
                <a:gd name="connsiteX86" fmla="*/ 622570 w 3079941"/>
                <a:gd name="connsiteY86" fmla="*/ 735005 h 1160647"/>
                <a:gd name="connsiteX87" fmla="*/ 661077 w 3079941"/>
                <a:gd name="connsiteY87" fmla="*/ 735005 h 1160647"/>
                <a:gd name="connsiteX88" fmla="*/ 661077 w 3079941"/>
                <a:gd name="connsiteY88" fmla="*/ 758784 h 1160647"/>
                <a:gd name="connsiteX89" fmla="*/ 663103 w 3079941"/>
                <a:gd name="connsiteY89" fmla="*/ 758784 h 1160647"/>
                <a:gd name="connsiteX90" fmla="*/ 677290 w 3079941"/>
                <a:gd name="connsiteY90" fmla="*/ 758784 h 1160647"/>
                <a:gd name="connsiteX91" fmla="*/ 677290 w 3079941"/>
                <a:gd name="connsiteY91" fmla="*/ 759865 h 1160647"/>
                <a:gd name="connsiteX92" fmla="*/ 677290 w 3079941"/>
                <a:gd name="connsiteY92" fmla="*/ 767431 h 1160647"/>
                <a:gd name="connsiteX93" fmla="*/ 679064 w 3079941"/>
                <a:gd name="connsiteY93" fmla="*/ 767431 h 1160647"/>
                <a:gd name="connsiteX94" fmla="*/ 691477 w 3079941"/>
                <a:gd name="connsiteY94" fmla="*/ 767431 h 1160647"/>
                <a:gd name="connsiteX95" fmla="*/ 691477 w 3079941"/>
                <a:gd name="connsiteY95" fmla="*/ 743652 h 1160647"/>
                <a:gd name="connsiteX96" fmla="*/ 692490 w 3079941"/>
                <a:gd name="connsiteY96" fmla="*/ 743652 h 1160647"/>
                <a:gd name="connsiteX97" fmla="*/ 699584 w 3079941"/>
                <a:gd name="connsiteY97" fmla="*/ 743652 h 1160647"/>
                <a:gd name="connsiteX98" fmla="*/ 699584 w 3079941"/>
                <a:gd name="connsiteY98" fmla="*/ 711225 h 1160647"/>
                <a:gd name="connsiteX99" fmla="*/ 700597 w 3079941"/>
                <a:gd name="connsiteY99" fmla="*/ 711225 h 1160647"/>
                <a:gd name="connsiteX100" fmla="*/ 707691 w 3079941"/>
                <a:gd name="connsiteY100" fmla="*/ 711225 h 1160647"/>
                <a:gd name="connsiteX101" fmla="*/ 707691 w 3079941"/>
                <a:gd name="connsiteY101" fmla="*/ 709334 h 1160647"/>
                <a:gd name="connsiteX102" fmla="*/ 707691 w 3079941"/>
                <a:gd name="connsiteY102" fmla="*/ 696093 h 1160647"/>
                <a:gd name="connsiteX103" fmla="*/ 706424 w 3079941"/>
                <a:gd name="connsiteY103" fmla="*/ 694471 h 1160647"/>
                <a:gd name="connsiteX104" fmla="*/ 711744 w 3079941"/>
                <a:gd name="connsiteY104" fmla="*/ 683122 h 1160647"/>
                <a:gd name="connsiteX105" fmla="*/ 719851 w 3079941"/>
                <a:gd name="connsiteY105" fmla="*/ 711225 h 1160647"/>
                <a:gd name="connsiteX106" fmla="*/ 720611 w 3079941"/>
                <a:gd name="connsiteY106" fmla="*/ 711225 h 1160647"/>
                <a:gd name="connsiteX107" fmla="*/ 725931 w 3079941"/>
                <a:gd name="connsiteY107" fmla="*/ 711225 h 1160647"/>
                <a:gd name="connsiteX108" fmla="*/ 725931 w 3079941"/>
                <a:gd name="connsiteY108" fmla="*/ 605298 h 1160647"/>
                <a:gd name="connsiteX109" fmla="*/ 727451 w 3079941"/>
                <a:gd name="connsiteY109" fmla="*/ 605298 h 1160647"/>
                <a:gd name="connsiteX110" fmla="*/ 738091 w 3079941"/>
                <a:gd name="connsiteY110" fmla="*/ 605298 h 1160647"/>
                <a:gd name="connsiteX111" fmla="*/ 738091 w 3079941"/>
                <a:gd name="connsiteY111" fmla="*/ 557739 h 1160647"/>
                <a:gd name="connsiteX112" fmla="*/ 764438 w 3079941"/>
                <a:gd name="connsiteY112" fmla="*/ 557739 h 1160647"/>
                <a:gd name="connsiteX113" fmla="*/ 764438 w 3079941"/>
                <a:gd name="connsiteY113" fmla="*/ 536121 h 1160647"/>
                <a:gd name="connsiteX114" fmla="*/ 798892 w 3079941"/>
                <a:gd name="connsiteY114" fmla="*/ 536121 h 1160647"/>
                <a:gd name="connsiteX115" fmla="*/ 798892 w 3079941"/>
                <a:gd name="connsiteY115" fmla="*/ 538553 h 1160647"/>
                <a:gd name="connsiteX116" fmla="*/ 798892 w 3079941"/>
                <a:gd name="connsiteY116" fmla="*/ 555577 h 1160647"/>
                <a:gd name="connsiteX117" fmla="*/ 801172 w 3079941"/>
                <a:gd name="connsiteY117" fmla="*/ 555577 h 1160647"/>
                <a:gd name="connsiteX118" fmla="*/ 817132 w 3079941"/>
                <a:gd name="connsiteY118" fmla="*/ 555577 h 1160647"/>
                <a:gd name="connsiteX119" fmla="*/ 817132 w 3079941"/>
                <a:gd name="connsiteY119" fmla="*/ 603136 h 1160647"/>
                <a:gd name="connsiteX120" fmla="*/ 818145 w 3079941"/>
                <a:gd name="connsiteY120" fmla="*/ 603136 h 1160647"/>
                <a:gd name="connsiteX121" fmla="*/ 825239 w 3079941"/>
                <a:gd name="connsiteY121" fmla="*/ 603136 h 1160647"/>
                <a:gd name="connsiteX122" fmla="*/ 839426 w 3079941"/>
                <a:gd name="connsiteY122" fmla="*/ 607460 h 1160647"/>
                <a:gd name="connsiteX123" fmla="*/ 839426 w 3079941"/>
                <a:gd name="connsiteY123" fmla="*/ 646372 h 1160647"/>
                <a:gd name="connsiteX124" fmla="*/ 840439 w 3079941"/>
                <a:gd name="connsiteY124" fmla="*/ 646372 h 1160647"/>
                <a:gd name="connsiteX125" fmla="*/ 847532 w 3079941"/>
                <a:gd name="connsiteY125" fmla="*/ 646372 h 1160647"/>
                <a:gd name="connsiteX126" fmla="*/ 847532 w 3079941"/>
                <a:gd name="connsiteY126" fmla="*/ 647993 h 1160647"/>
                <a:gd name="connsiteX127" fmla="*/ 847532 w 3079941"/>
                <a:gd name="connsiteY127" fmla="*/ 659342 h 1160647"/>
                <a:gd name="connsiteX128" fmla="*/ 849559 w 3079941"/>
                <a:gd name="connsiteY128" fmla="*/ 659342 h 1160647"/>
                <a:gd name="connsiteX129" fmla="*/ 863746 w 3079941"/>
                <a:gd name="connsiteY129" fmla="*/ 659342 h 1160647"/>
                <a:gd name="connsiteX130" fmla="*/ 869826 w 3079941"/>
                <a:gd name="connsiteY130" fmla="*/ 665828 h 1160647"/>
                <a:gd name="connsiteX131" fmla="*/ 869826 w 3079941"/>
                <a:gd name="connsiteY131" fmla="*/ 687446 h 1160647"/>
                <a:gd name="connsiteX132" fmla="*/ 872106 w 3079941"/>
                <a:gd name="connsiteY132" fmla="*/ 687446 h 1160647"/>
                <a:gd name="connsiteX133" fmla="*/ 888066 w 3079941"/>
                <a:gd name="connsiteY133" fmla="*/ 687446 h 1160647"/>
                <a:gd name="connsiteX134" fmla="*/ 888066 w 3079941"/>
                <a:gd name="connsiteY134" fmla="*/ 688526 h 1160647"/>
                <a:gd name="connsiteX135" fmla="*/ 888066 w 3079941"/>
                <a:gd name="connsiteY135" fmla="*/ 696093 h 1160647"/>
                <a:gd name="connsiteX136" fmla="*/ 889333 w 3079941"/>
                <a:gd name="connsiteY136" fmla="*/ 696093 h 1160647"/>
                <a:gd name="connsiteX137" fmla="*/ 898200 w 3079941"/>
                <a:gd name="connsiteY137" fmla="*/ 696093 h 1160647"/>
                <a:gd name="connsiteX138" fmla="*/ 898200 w 3079941"/>
                <a:gd name="connsiteY138" fmla="*/ 698254 h 1160647"/>
                <a:gd name="connsiteX139" fmla="*/ 898200 w 3079941"/>
                <a:gd name="connsiteY139" fmla="*/ 713387 h 1160647"/>
                <a:gd name="connsiteX140" fmla="*/ 902253 w 3079941"/>
                <a:gd name="connsiteY140" fmla="*/ 711495 h 1160647"/>
                <a:gd name="connsiteX141" fmla="*/ 902253 w 3079941"/>
                <a:gd name="connsiteY141" fmla="*/ 698254 h 1160647"/>
                <a:gd name="connsiteX142" fmla="*/ 903266 w 3079941"/>
                <a:gd name="connsiteY142" fmla="*/ 698254 h 1160647"/>
                <a:gd name="connsiteX143" fmla="*/ 910360 w 3079941"/>
                <a:gd name="connsiteY143" fmla="*/ 698254 h 1160647"/>
                <a:gd name="connsiteX144" fmla="*/ 910360 w 3079941"/>
                <a:gd name="connsiteY144" fmla="*/ 699876 h 1160647"/>
                <a:gd name="connsiteX145" fmla="*/ 910360 w 3079941"/>
                <a:gd name="connsiteY145" fmla="*/ 711225 h 1160647"/>
                <a:gd name="connsiteX146" fmla="*/ 911120 w 3079941"/>
                <a:gd name="connsiteY146" fmla="*/ 711225 h 1160647"/>
                <a:gd name="connsiteX147" fmla="*/ 916440 w 3079941"/>
                <a:gd name="connsiteY147" fmla="*/ 711225 h 1160647"/>
                <a:gd name="connsiteX148" fmla="*/ 965080 w 3079941"/>
                <a:gd name="connsiteY148" fmla="*/ 706902 h 1160647"/>
                <a:gd name="connsiteX149" fmla="*/ 965080 w 3079941"/>
                <a:gd name="connsiteY149" fmla="*/ 708253 h 1160647"/>
                <a:gd name="connsiteX150" fmla="*/ 965080 w 3079941"/>
                <a:gd name="connsiteY150" fmla="*/ 717710 h 1160647"/>
                <a:gd name="connsiteX151" fmla="*/ 965840 w 3079941"/>
                <a:gd name="connsiteY151" fmla="*/ 717710 h 1160647"/>
                <a:gd name="connsiteX152" fmla="*/ 971161 w 3079941"/>
                <a:gd name="connsiteY152" fmla="*/ 717710 h 1160647"/>
                <a:gd name="connsiteX153" fmla="*/ 971161 w 3079941"/>
                <a:gd name="connsiteY153" fmla="*/ 719872 h 1160647"/>
                <a:gd name="connsiteX154" fmla="*/ 971161 w 3079941"/>
                <a:gd name="connsiteY154" fmla="*/ 735005 h 1160647"/>
                <a:gd name="connsiteX155" fmla="*/ 973187 w 3079941"/>
                <a:gd name="connsiteY155" fmla="*/ 733654 h 1160647"/>
                <a:gd name="connsiteX156" fmla="*/ 987374 w 3079941"/>
                <a:gd name="connsiteY156" fmla="*/ 724196 h 1160647"/>
                <a:gd name="connsiteX157" fmla="*/ 993454 w 3079941"/>
                <a:gd name="connsiteY157" fmla="*/ 683122 h 1160647"/>
                <a:gd name="connsiteX158" fmla="*/ 994214 w 3079941"/>
                <a:gd name="connsiteY158" fmla="*/ 682852 h 1160647"/>
                <a:gd name="connsiteX159" fmla="*/ 999534 w 3079941"/>
                <a:gd name="connsiteY159" fmla="*/ 680960 h 1160647"/>
                <a:gd name="connsiteX160" fmla="*/ 1001561 w 3079941"/>
                <a:gd name="connsiteY160" fmla="*/ 611783 h 1160647"/>
                <a:gd name="connsiteX161" fmla="*/ 1003588 w 3079941"/>
                <a:gd name="connsiteY161" fmla="*/ 680960 h 1160647"/>
                <a:gd name="connsiteX162" fmla="*/ 1004348 w 3079941"/>
                <a:gd name="connsiteY162" fmla="*/ 681230 h 1160647"/>
                <a:gd name="connsiteX163" fmla="*/ 1009668 w 3079941"/>
                <a:gd name="connsiteY163" fmla="*/ 683122 h 1160647"/>
                <a:gd name="connsiteX164" fmla="*/ 1009668 w 3079941"/>
                <a:gd name="connsiteY164" fmla="*/ 596651 h 1160647"/>
                <a:gd name="connsiteX165" fmla="*/ 1013721 w 3079941"/>
                <a:gd name="connsiteY165" fmla="*/ 564224 h 1160647"/>
                <a:gd name="connsiteX166" fmla="*/ 1052228 w 3079941"/>
                <a:gd name="connsiteY166" fmla="*/ 564224 h 1160647"/>
                <a:gd name="connsiteX167" fmla="*/ 1052228 w 3079941"/>
                <a:gd name="connsiteY167" fmla="*/ 596651 h 1160647"/>
                <a:gd name="connsiteX168" fmla="*/ 1052988 w 3079941"/>
                <a:gd name="connsiteY168" fmla="*/ 596651 h 1160647"/>
                <a:gd name="connsiteX169" fmla="*/ 1058308 w 3079941"/>
                <a:gd name="connsiteY169" fmla="*/ 596651 h 1160647"/>
                <a:gd name="connsiteX170" fmla="*/ 1058308 w 3079941"/>
                <a:gd name="connsiteY170" fmla="*/ 514503 h 1160647"/>
                <a:gd name="connsiteX171" fmla="*/ 1060082 w 3079941"/>
                <a:gd name="connsiteY171" fmla="*/ 514503 h 1160647"/>
                <a:gd name="connsiteX172" fmla="*/ 1072495 w 3079941"/>
                <a:gd name="connsiteY172" fmla="*/ 514503 h 1160647"/>
                <a:gd name="connsiteX173" fmla="*/ 1072495 w 3079941"/>
                <a:gd name="connsiteY173" fmla="*/ 512612 h 1160647"/>
                <a:gd name="connsiteX174" fmla="*/ 1072495 w 3079941"/>
                <a:gd name="connsiteY174" fmla="*/ 499371 h 1160647"/>
                <a:gd name="connsiteX175" fmla="*/ 1094789 w 3079941"/>
                <a:gd name="connsiteY175" fmla="*/ 499371 h 1160647"/>
                <a:gd name="connsiteX176" fmla="*/ 1094789 w 3079941"/>
                <a:gd name="connsiteY176" fmla="*/ 498290 h 1160647"/>
                <a:gd name="connsiteX177" fmla="*/ 1094789 w 3079941"/>
                <a:gd name="connsiteY177" fmla="*/ 490724 h 1160647"/>
                <a:gd name="connsiteX178" fmla="*/ 1096562 w 3079941"/>
                <a:gd name="connsiteY178" fmla="*/ 490724 h 1160647"/>
                <a:gd name="connsiteX179" fmla="*/ 1108976 w 3079941"/>
                <a:gd name="connsiteY179" fmla="*/ 490724 h 1160647"/>
                <a:gd name="connsiteX180" fmla="*/ 1108976 w 3079941"/>
                <a:gd name="connsiteY180" fmla="*/ 491805 h 1160647"/>
                <a:gd name="connsiteX181" fmla="*/ 1108976 w 3079941"/>
                <a:gd name="connsiteY181" fmla="*/ 499371 h 1160647"/>
                <a:gd name="connsiteX182" fmla="*/ 1109736 w 3079941"/>
                <a:gd name="connsiteY182" fmla="*/ 499371 h 1160647"/>
                <a:gd name="connsiteX183" fmla="*/ 1115056 w 3079941"/>
                <a:gd name="connsiteY183" fmla="*/ 499371 h 1160647"/>
                <a:gd name="connsiteX184" fmla="*/ 1125189 w 3079941"/>
                <a:gd name="connsiteY184" fmla="*/ 495047 h 1160647"/>
                <a:gd name="connsiteX185" fmla="*/ 1129242 w 3079941"/>
                <a:gd name="connsiteY185" fmla="*/ 498290 h 1160647"/>
                <a:gd name="connsiteX186" fmla="*/ 1129242 w 3079941"/>
                <a:gd name="connsiteY186" fmla="*/ 490724 h 1160647"/>
                <a:gd name="connsiteX187" fmla="*/ 1131522 w 3079941"/>
                <a:gd name="connsiteY187" fmla="*/ 490724 h 1160647"/>
                <a:gd name="connsiteX188" fmla="*/ 1147483 w 3079941"/>
                <a:gd name="connsiteY188" fmla="*/ 490724 h 1160647"/>
                <a:gd name="connsiteX189" fmla="*/ 1147483 w 3079941"/>
                <a:gd name="connsiteY189" fmla="*/ 491805 h 1160647"/>
                <a:gd name="connsiteX190" fmla="*/ 1147483 w 3079941"/>
                <a:gd name="connsiteY190" fmla="*/ 499371 h 1160647"/>
                <a:gd name="connsiteX191" fmla="*/ 1177883 w 3079941"/>
                <a:gd name="connsiteY191" fmla="*/ 499371 h 1160647"/>
                <a:gd name="connsiteX192" fmla="*/ 1177883 w 3079941"/>
                <a:gd name="connsiteY192" fmla="*/ 500992 h 1160647"/>
                <a:gd name="connsiteX193" fmla="*/ 1177883 w 3079941"/>
                <a:gd name="connsiteY193" fmla="*/ 512342 h 1160647"/>
                <a:gd name="connsiteX194" fmla="*/ 1204230 w 3079941"/>
                <a:gd name="connsiteY194" fmla="*/ 512342 h 1160647"/>
                <a:gd name="connsiteX195" fmla="*/ 1204230 w 3079941"/>
                <a:gd name="connsiteY195" fmla="*/ 542606 h 1160647"/>
                <a:gd name="connsiteX196" fmla="*/ 1204990 w 3079941"/>
                <a:gd name="connsiteY196" fmla="*/ 542606 h 1160647"/>
                <a:gd name="connsiteX197" fmla="*/ 1210310 w 3079941"/>
                <a:gd name="connsiteY197" fmla="*/ 542606 h 1160647"/>
                <a:gd name="connsiteX198" fmla="*/ 1210310 w 3079941"/>
                <a:gd name="connsiteY198" fmla="*/ 543687 h 1160647"/>
                <a:gd name="connsiteX199" fmla="*/ 1210310 w 3079941"/>
                <a:gd name="connsiteY199" fmla="*/ 551254 h 1160647"/>
                <a:gd name="connsiteX200" fmla="*/ 1214364 w 3079941"/>
                <a:gd name="connsiteY200" fmla="*/ 581518 h 1160647"/>
                <a:gd name="connsiteX201" fmla="*/ 1215124 w 3079941"/>
                <a:gd name="connsiteY201" fmla="*/ 581518 h 1160647"/>
                <a:gd name="connsiteX202" fmla="*/ 1220444 w 3079941"/>
                <a:gd name="connsiteY202" fmla="*/ 581518 h 1160647"/>
                <a:gd name="connsiteX203" fmla="*/ 1220444 w 3079941"/>
                <a:gd name="connsiteY203" fmla="*/ 582329 h 1160647"/>
                <a:gd name="connsiteX204" fmla="*/ 1220444 w 3079941"/>
                <a:gd name="connsiteY204" fmla="*/ 588004 h 1160647"/>
                <a:gd name="connsiteX205" fmla="*/ 1221457 w 3079941"/>
                <a:gd name="connsiteY205" fmla="*/ 588004 h 1160647"/>
                <a:gd name="connsiteX206" fmla="*/ 1228550 w 3079941"/>
                <a:gd name="connsiteY206" fmla="*/ 588004 h 1160647"/>
                <a:gd name="connsiteX207" fmla="*/ 1228550 w 3079941"/>
                <a:gd name="connsiteY207" fmla="*/ 618269 h 1160647"/>
                <a:gd name="connsiteX208" fmla="*/ 1230577 w 3079941"/>
                <a:gd name="connsiteY208" fmla="*/ 618269 h 1160647"/>
                <a:gd name="connsiteX209" fmla="*/ 1244764 w 3079941"/>
                <a:gd name="connsiteY209" fmla="*/ 618269 h 1160647"/>
                <a:gd name="connsiteX210" fmla="*/ 1244764 w 3079941"/>
                <a:gd name="connsiteY210" fmla="*/ 642048 h 1160647"/>
                <a:gd name="connsiteX211" fmla="*/ 1246791 w 3079941"/>
                <a:gd name="connsiteY211" fmla="*/ 643669 h 1160647"/>
                <a:gd name="connsiteX212" fmla="*/ 1246791 w 3079941"/>
                <a:gd name="connsiteY212" fmla="*/ 655019 h 1160647"/>
                <a:gd name="connsiteX213" fmla="*/ 1247551 w 3079941"/>
                <a:gd name="connsiteY213" fmla="*/ 655019 h 1160647"/>
                <a:gd name="connsiteX214" fmla="*/ 1252871 w 3079941"/>
                <a:gd name="connsiteY214" fmla="*/ 655019 h 1160647"/>
                <a:gd name="connsiteX215" fmla="*/ 1252871 w 3079941"/>
                <a:gd name="connsiteY215" fmla="*/ 678798 h 1160647"/>
                <a:gd name="connsiteX216" fmla="*/ 1254137 w 3079941"/>
                <a:gd name="connsiteY216" fmla="*/ 678798 h 1160647"/>
                <a:gd name="connsiteX217" fmla="*/ 1263004 w 3079941"/>
                <a:gd name="connsiteY217" fmla="*/ 678798 h 1160647"/>
                <a:gd name="connsiteX218" fmla="*/ 1265031 w 3079941"/>
                <a:gd name="connsiteY218" fmla="*/ 682852 h 1160647"/>
                <a:gd name="connsiteX219" fmla="*/ 1265031 w 3079941"/>
                <a:gd name="connsiteY219" fmla="*/ 696093 h 1160647"/>
                <a:gd name="connsiteX220" fmla="*/ 1266551 w 3079941"/>
                <a:gd name="connsiteY220" fmla="*/ 694201 h 1160647"/>
                <a:gd name="connsiteX221" fmla="*/ 1277191 w 3079941"/>
                <a:gd name="connsiteY221" fmla="*/ 680960 h 1160647"/>
                <a:gd name="connsiteX222" fmla="*/ 1305565 w 3079941"/>
                <a:gd name="connsiteY222" fmla="*/ 680960 h 1160647"/>
                <a:gd name="connsiteX223" fmla="*/ 1305565 w 3079941"/>
                <a:gd name="connsiteY223" fmla="*/ 767431 h 1160647"/>
                <a:gd name="connsiteX224" fmla="*/ 1306325 w 3079941"/>
                <a:gd name="connsiteY224" fmla="*/ 767431 h 1160647"/>
                <a:gd name="connsiteX225" fmla="*/ 1311645 w 3079941"/>
                <a:gd name="connsiteY225" fmla="*/ 767431 h 1160647"/>
                <a:gd name="connsiteX226" fmla="*/ 1312405 w 3079941"/>
                <a:gd name="connsiteY226" fmla="*/ 766080 h 1160647"/>
                <a:gd name="connsiteX227" fmla="*/ 1317725 w 3079941"/>
                <a:gd name="connsiteY227" fmla="*/ 756622 h 1160647"/>
                <a:gd name="connsiteX228" fmla="*/ 1317725 w 3079941"/>
                <a:gd name="connsiteY228" fmla="*/ 758514 h 1160647"/>
                <a:gd name="connsiteX229" fmla="*/ 1317725 w 3079941"/>
                <a:gd name="connsiteY229" fmla="*/ 771755 h 1160647"/>
                <a:gd name="connsiteX230" fmla="*/ 1321778 w 3079941"/>
                <a:gd name="connsiteY230" fmla="*/ 726358 h 1160647"/>
                <a:gd name="connsiteX231" fmla="*/ 1322538 w 3079941"/>
                <a:gd name="connsiteY231" fmla="*/ 726358 h 1160647"/>
                <a:gd name="connsiteX232" fmla="*/ 1327858 w 3079941"/>
                <a:gd name="connsiteY232" fmla="*/ 726358 h 1160647"/>
                <a:gd name="connsiteX233" fmla="*/ 1327858 w 3079941"/>
                <a:gd name="connsiteY233" fmla="*/ 661504 h 1160647"/>
                <a:gd name="connsiteX234" fmla="*/ 1328872 w 3079941"/>
                <a:gd name="connsiteY234" fmla="*/ 661504 h 1160647"/>
                <a:gd name="connsiteX235" fmla="*/ 1335965 w 3079941"/>
                <a:gd name="connsiteY235" fmla="*/ 661504 h 1160647"/>
                <a:gd name="connsiteX236" fmla="*/ 1348125 w 3079941"/>
                <a:gd name="connsiteY236" fmla="*/ 618269 h 1160647"/>
                <a:gd name="connsiteX237" fmla="*/ 1349392 w 3079941"/>
                <a:gd name="connsiteY237" fmla="*/ 618269 h 1160647"/>
                <a:gd name="connsiteX238" fmla="*/ 1358259 w 3079941"/>
                <a:gd name="connsiteY238" fmla="*/ 618269 h 1160647"/>
                <a:gd name="connsiteX239" fmla="*/ 1368392 w 3079941"/>
                <a:gd name="connsiteY239" fmla="*/ 661504 h 1160647"/>
                <a:gd name="connsiteX240" fmla="*/ 1369405 w 3079941"/>
                <a:gd name="connsiteY240" fmla="*/ 661504 h 1160647"/>
                <a:gd name="connsiteX241" fmla="*/ 1376499 w 3079941"/>
                <a:gd name="connsiteY241" fmla="*/ 661504 h 1160647"/>
                <a:gd name="connsiteX242" fmla="*/ 1376499 w 3079941"/>
                <a:gd name="connsiteY242" fmla="*/ 700416 h 1160647"/>
                <a:gd name="connsiteX243" fmla="*/ 1378272 w 3079941"/>
                <a:gd name="connsiteY243" fmla="*/ 700416 h 1160647"/>
                <a:gd name="connsiteX244" fmla="*/ 1390686 w 3079941"/>
                <a:gd name="connsiteY244" fmla="*/ 700416 h 1160647"/>
                <a:gd name="connsiteX245" fmla="*/ 1390686 w 3079941"/>
                <a:gd name="connsiteY245" fmla="*/ 702578 h 1160647"/>
                <a:gd name="connsiteX246" fmla="*/ 1390686 w 3079941"/>
                <a:gd name="connsiteY246" fmla="*/ 717710 h 1160647"/>
                <a:gd name="connsiteX247" fmla="*/ 1394739 w 3079941"/>
                <a:gd name="connsiteY247" fmla="*/ 715549 h 1160647"/>
                <a:gd name="connsiteX248" fmla="*/ 1394739 w 3079941"/>
                <a:gd name="connsiteY248" fmla="*/ 700416 h 1160647"/>
                <a:gd name="connsiteX249" fmla="*/ 1396259 w 3079941"/>
                <a:gd name="connsiteY249" fmla="*/ 700416 h 1160647"/>
                <a:gd name="connsiteX250" fmla="*/ 1406899 w 3079941"/>
                <a:gd name="connsiteY250" fmla="*/ 700416 h 1160647"/>
                <a:gd name="connsiteX251" fmla="*/ 1406899 w 3079941"/>
                <a:gd name="connsiteY251" fmla="*/ 702037 h 1160647"/>
                <a:gd name="connsiteX252" fmla="*/ 1406899 w 3079941"/>
                <a:gd name="connsiteY252" fmla="*/ 713387 h 1160647"/>
                <a:gd name="connsiteX253" fmla="*/ 1437300 w 3079941"/>
                <a:gd name="connsiteY253" fmla="*/ 713387 h 1160647"/>
                <a:gd name="connsiteX254" fmla="*/ 1437300 w 3079941"/>
                <a:gd name="connsiteY254" fmla="*/ 676637 h 1160647"/>
                <a:gd name="connsiteX255" fmla="*/ 1438566 w 3079941"/>
                <a:gd name="connsiteY255" fmla="*/ 676637 h 1160647"/>
                <a:gd name="connsiteX256" fmla="*/ 1447433 w 3079941"/>
                <a:gd name="connsiteY256" fmla="*/ 676637 h 1160647"/>
                <a:gd name="connsiteX257" fmla="*/ 1447433 w 3079941"/>
                <a:gd name="connsiteY257" fmla="*/ 698254 h 1160647"/>
                <a:gd name="connsiteX258" fmla="*/ 1449460 w 3079941"/>
                <a:gd name="connsiteY258" fmla="*/ 665828 h 1160647"/>
                <a:gd name="connsiteX259" fmla="*/ 1471753 w 3079941"/>
                <a:gd name="connsiteY259" fmla="*/ 665828 h 1160647"/>
                <a:gd name="connsiteX260" fmla="*/ 1471753 w 3079941"/>
                <a:gd name="connsiteY260" fmla="*/ 664206 h 1160647"/>
                <a:gd name="connsiteX261" fmla="*/ 1471753 w 3079941"/>
                <a:gd name="connsiteY261" fmla="*/ 652857 h 1160647"/>
                <a:gd name="connsiteX262" fmla="*/ 1472513 w 3079941"/>
                <a:gd name="connsiteY262" fmla="*/ 652857 h 1160647"/>
                <a:gd name="connsiteX263" fmla="*/ 1477833 w 3079941"/>
                <a:gd name="connsiteY263" fmla="*/ 652857 h 1160647"/>
                <a:gd name="connsiteX264" fmla="*/ 1477833 w 3079941"/>
                <a:gd name="connsiteY264" fmla="*/ 650966 h 1160647"/>
                <a:gd name="connsiteX265" fmla="*/ 1477833 w 3079941"/>
                <a:gd name="connsiteY265" fmla="*/ 637725 h 1160647"/>
                <a:gd name="connsiteX266" fmla="*/ 1481887 w 3079941"/>
                <a:gd name="connsiteY266" fmla="*/ 644210 h 1160647"/>
                <a:gd name="connsiteX267" fmla="*/ 1484167 w 3079941"/>
                <a:gd name="connsiteY267" fmla="*/ 644210 h 1160647"/>
                <a:gd name="connsiteX268" fmla="*/ 1500127 w 3079941"/>
                <a:gd name="connsiteY268" fmla="*/ 644210 h 1160647"/>
                <a:gd name="connsiteX269" fmla="*/ 1500127 w 3079941"/>
                <a:gd name="connsiteY269" fmla="*/ 643399 h 1160647"/>
                <a:gd name="connsiteX270" fmla="*/ 1500127 w 3079941"/>
                <a:gd name="connsiteY270" fmla="*/ 637725 h 1160647"/>
                <a:gd name="connsiteX271" fmla="*/ 1500887 w 3079941"/>
                <a:gd name="connsiteY271" fmla="*/ 637725 h 1160647"/>
                <a:gd name="connsiteX272" fmla="*/ 1506207 w 3079941"/>
                <a:gd name="connsiteY272" fmla="*/ 637725 h 1160647"/>
                <a:gd name="connsiteX273" fmla="*/ 1506207 w 3079941"/>
                <a:gd name="connsiteY273" fmla="*/ 639076 h 1160647"/>
                <a:gd name="connsiteX274" fmla="*/ 1506207 w 3079941"/>
                <a:gd name="connsiteY274" fmla="*/ 648534 h 1160647"/>
                <a:gd name="connsiteX275" fmla="*/ 1544714 w 3079941"/>
                <a:gd name="connsiteY275" fmla="*/ 648534 h 1160647"/>
                <a:gd name="connsiteX276" fmla="*/ 1544714 w 3079941"/>
                <a:gd name="connsiteY276" fmla="*/ 786887 h 1160647"/>
                <a:gd name="connsiteX277" fmla="*/ 1546234 w 3079941"/>
                <a:gd name="connsiteY277" fmla="*/ 786887 h 1160647"/>
                <a:gd name="connsiteX278" fmla="*/ 1556874 w 3079941"/>
                <a:gd name="connsiteY278" fmla="*/ 786887 h 1160647"/>
                <a:gd name="connsiteX279" fmla="*/ 1556874 w 3079941"/>
                <a:gd name="connsiteY279" fmla="*/ 773917 h 1160647"/>
                <a:gd name="connsiteX280" fmla="*/ 1560928 w 3079941"/>
                <a:gd name="connsiteY280" fmla="*/ 773917 h 1160647"/>
                <a:gd name="connsiteX281" fmla="*/ 1560928 w 3079941"/>
                <a:gd name="connsiteY281" fmla="*/ 786887 h 1160647"/>
                <a:gd name="connsiteX282" fmla="*/ 1591328 w 3079941"/>
                <a:gd name="connsiteY282" fmla="*/ 786887 h 1160647"/>
                <a:gd name="connsiteX283" fmla="*/ 1591328 w 3079941"/>
                <a:gd name="connsiteY283" fmla="*/ 756622 h 1160647"/>
                <a:gd name="connsiteX284" fmla="*/ 1603488 w 3079941"/>
                <a:gd name="connsiteY284" fmla="*/ 756622 h 1160647"/>
                <a:gd name="connsiteX285" fmla="*/ 1615648 w 3079941"/>
                <a:gd name="connsiteY285" fmla="*/ 754461 h 1160647"/>
                <a:gd name="connsiteX286" fmla="*/ 1619702 w 3079941"/>
                <a:gd name="connsiteY286" fmla="*/ 756622 h 1160647"/>
                <a:gd name="connsiteX287" fmla="*/ 1629835 w 3079941"/>
                <a:gd name="connsiteY287" fmla="*/ 756622 h 1160647"/>
                <a:gd name="connsiteX288" fmla="*/ 1629835 w 3079941"/>
                <a:gd name="connsiteY288" fmla="*/ 786887 h 1160647"/>
                <a:gd name="connsiteX289" fmla="*/ 1637942 w 3079941"/>
                <a:gd name="connsiteY289" fmla="*/ 786887 h 1160647"/>
                <a:gd name="connsiteX290" fmla="*/ 1637942 w 3079941"/>
                <a:gd name="connsiteY290" fmla="*/ 804182 h 1160647"/>
                <a:gd name="connsiteX291" fmla="*/ 1647278 w 3079941"/>
                <a:gd name="connsiteY291" fmla="*/ 805087 h 1160647"/>
                <a:gd name="connsiteX292" fmla="*/ 1660236 w 3079941"/>
                <a:gd name="connsiteY292" fmla="*/ 805087 h 1160647"/>
                <a:gd name="connsiteX293" fmla="*/ 1660236 w 3079941"/>
                <a:gd name="connsiteY293" fmla="*/ 789049 h 1160647"/>
                <a:gd name="connsiteX294" fmla="*/ 1728192 w 3079941"/>
                <a:gd name="connsiteY294" fmla="*/ 789049 h 1160647"/>
                <a:gd name="connsiteX295" fmla="*/ 1728192 w 3079941"/>
                <a:gd name="connsiteY295" fmla="*/ 703796 h 1160647"/>
                <a:gd name="connsiteX296" fmla="*/ 1800200 w 3079941"/>
                <a:gd name="connsiteY296" fmla="*/ 703796 h 1160647"/>
                <a:gd name="connsiteX297" fmla="*/ 1800200 w 3079941"/>
                <a:gd name="connsiteY297" fmla="*/ 782564 h 1160647"/>
                <a:gd name="connsiteX298" fmla="*/ 1802104 w 3079941"/>
                <a:gd name="connsiteY298" fmla="*/ 782564 h 1160647"/>
                <a:gd name="connsiteX299" fmla="*/ 1803346 w 3079941"/>
                <a:gd name="connsiteY299" fmla="*/ 805087 h 1160647"/>
                <a:gd name="connsiteX300" fmla="*/ 1813022 w 3079941"/>
                <a:gd name="connsiteY300" fmla="*/ 805087 h 1160647"/>
                <a:gd name="connsiteX301" fmla="*/ 1814264 w 3079941"/>
                <a:gd name="connsiteY301" fmla="*/ 782564 h 1160647"/>
                <a:gd name="connsiteX302" fmla="*/ 1820344 w 3079941"/>
                <a:gd name="connsiteY302" fmla="*/ 782564 h 1160647"/>
                <a:gd name="connsiteX303" fmla="*/ 1821586 w 3079941"/>
                <a:gd name="connsiteY303" fmla="*/ 805087 h 1160647"/>
                <a:gd name="connsiteX304" fmla="*/ 1872208 w 3079941"/>
                <a:gd name="connsiteY304" fmla="*/ 805087 h 1160647"/>
                <a:gd name="connsiteX305" fmla="*/ 1872208 w 3079941"/>
                <a:gd name="connsiteY305" fmla="*/ 642059 h 1160647"/>
                <a:gd name="connsiteX306" fmla="*/ 2069535 w 3079941"/>
                <a:gd name="connsiteY306" fmla="*/ 642059 h 1160647"/>
                <a:gd name="connsiteX307" fmla="*/ 2069535 w 3079941"/>
                <a:gd name="connsiteY307" fmla="*/ 805087 h 1160647"/>
                <a:gd name="connsiteX308" fmla="*/ 2088232 w 3079941"/>
                <a:gd name="connsiteY308" fmla="*/ 805087 h 1160647"/>
                <a:gd name="connsiteX309" fmla="*/ 2088232 w 3079941"/>
                <a:gd name="connsiteY309" fmla="*/ 722394 h 1160647"/>
                <a:gd name="connsiteX310" fmla="*/ 2183352 w 3079941"/>
                <a:gd name="connsiteY310" fmla="*/ 722394 h 1160647"/>
                <a:gd name="connsiteX311" fmla="*/ 2195282 w 3079941"/>
                <a:gd name="connsiteY311" fmla="*/ 404253 h 1160647"/>
                <a:gd name="connsiteX312" fmla="*/ 2183122 w 3079941"/>
                <a:gd name="connsiteY312" fmla="*/ 382635 h 1160647"/>
                <a:gd name="connsiteX313" fmla="*/ 2177042 w 3079941"/>
                <a:gd name="connsiteY313" fmla="*/ 378311 h 1160647"/>
                <a:gd name="connsiteX314" fmla="*/ 2185149 w 3079941"/>
                <a:gd name="connsiteY314" fmla="*/ 354532 h 1160647"/>
                <a:gd name="connsiteX315" fmla="*/ 2185149 w 3079941"/>
                <a:gd name="connsiteY315" fmla="*/ 337238 h 1160647"/>
                <a:gd name="connsiteX316" fmla="*/ 2199336 w 3079941"/>
                <a:gd name="connsiteY316" fmla="*/ 337238 h 1160647"/>
                <a:gd name="connsiteX317" fmla="*/ 2199336 w 3079941"/>
                <a:gd name="connsiteY317" fmla="*/ 315620 h 1160647"/>
                <a:gd name="connsiteX318" fmla="*/ 2201362 w 3079941"/>
                <a:gd name="connsiteY318" fmla="*/ 311296 h 1160647"/>
                <a:gd name="connsiteX319" fmla="*/ 2201362 w 3079941"/>
                <a:gd name="connsiteY319" fmla="*/ 233472 h 1160647"/>
                <a:gd name="connsiteX320" fmla="*/ 2199336 w 3079941"/>
                <a:gd name="connsiteY320" fmla="*/ 226987 h 1160647"/>
                <a:gd name="connsiteX321" fmla="*/ 2205416 w 3079941"/>
                <a:gd name="connsiteY321" fmla="*/ 220501 h 1160647"/>
                <a:gd name="connsiteX322" fmla="*/ 2205416 w 3079941"/>
                <a:gd name="connsiteY322" fmla="*/ 162133 h 1160647"/>
                <a:gd name="connsiteX323" fmla="*/ 2207442 w 3079941"/>
                <a:gd name="connsiteY323" fmla="*/ 157810 h 1160647"/>
                <a:gd name="connsiteX324" fmla="*/ 2207442 w 3079941"/>
                <a:gd name="connsiteY324" fmla="*/ 101604 h 1160647"/>
                <a:gd name="connsiteX325" fmla="*/ 2209469 w 3079941"/>
                <a:gd name="connsiteY325" fmla="*/ 82148 h 1160647"/>
                <a:gd name="connsiteX326" fmla="*/ 2213523 w 3079941"/>
                <a:gd name="connsiteY326" fmla="*/ 99442 h 1160647"/>
                <a:gd name="connsiteX327" fmla="*/ 2215549 w 3079941"/>
                <a:gd name="connsiteY327" fmla="*/ 157810 h 1160647"/>
                <a:gd name="connsiteX328" fmla="*/ 2217576 w 3079941"/>
                <a:gd name="connsiteY328" fmla="*/ 220501 h 1160647"/>
                <a:gd name="connsiteX329" fmla="*/ 2223656 w 3079941"/>
                <a:gd name="connsiteY329" fmla="*/ 226987 h 1160647"/>
                <a:gd name="connsiteX330" fmla="*/ 2221629 w 3079941"/>
                <a:gd name="connsiteY330" fmla="*/ 233472 h 1160647"/>
                <a:gd name="connsiteX331" fmla="*/ 2221629 w 3079941"/>
                <a:gd name="connsiteY331" fmla="*/ 311296 h 1160647"/>
                <a:gd name="connsiteX332" fmla="*/ 2223656 w 3079941"/>
                <a:gd name="connsiteY332" fmla="*/ 315620 h 1160647"/>
                <a:gd name="connsiteX333" fmla="*/ 2223656 w 3079941"/>
                <a:gd name="connsiteY333" fmla="*/ 337238 h 1160647"/>
                <a:gd name="connsiteX334" fmla="*/ 2237843 w 3079941"/>
                <a:gd name="connsiteY334" fmla="*/ 337238 h 1160647"/>
                <a:gd name="connsiteX335" fmla="*/ 2237843 w 3079941"/>
                <a:gd name="connsiteY335" fmla="*/ 354532 h 1160647"/>
                <a:gd name="connsiteX336" fmla="*/ 2245950 w 3079941"/>
                <a:gd name="connsiteY336" fmla="*/ 378311 h 1160647"/>
                <a:gd name="connsiteX337" fmla="*/ 2239870 w 3079941"/>
                <a:gd name="connsiteY337" fmla="*/ 382635 h 1160647"/>
                <a:gd name="connsiteX338" fmla="*/ 2227709 w 3079941"/>
                <a:gd name="connsiteY338" fmla="*/ 404253 h 1160647"/>
                <a:gd name="connsiteX339" fmla="*/ 2235816 w 3079941"/>
                <a:gd name="connsiteY339" fmla="*/ 657181 h 1160647"/>
                <a:gd name="connsiteX340" fmla="*/ 2300670 w 3079941"/>
                <a:gd name="connsiteY340" fmla="*/ 657181 h 1160647"/>
                <a:gd name="connsiteX341" fmla="*/ 2300670 w 3079941"/>
                <a:gd name="connsiteY341" fmla="*/ 732843 h 1160647"/>
                <a:gd name="connsiteX342" fmla="*/ 2308777 w 3079941"/>
                <a:gd name="connsiteY342" fmla="*/ 732843 h 1160647"/>
                <a:gd name="connsiteX343" fmla="*/ 2310804 w 3079941"/>
                <a:gd name="connsiteY343" fmla="*/ 726358 h 1160647"/>
                <a:gd name="connsiteX344" fmla="*/ 2316884 w 3079941"/>
                <a:gd name="connsiteY344" fmla="*/ 726358 h 1160647"/>
                <a:gd name="connsiteX345" fmla="*/ 2318911 w 3079941"/>
                <a:gd name="connsiteY345" fmla="*/ 735005 h 1160647"/>
                <a:gd name="connsiteX346" fmla="*/ 2331071 w 3079941"/>
                <a:gd name="connsiteY346" fmla="*/ 735005 h 1160647"/>
                <a:gd name="connsiteX347" fmla="*/ 2331071 w 3079941"/>
                <a:gd name="connsiteY347" fmla="*/ 728519 h 1160647"/>
                <a:gd name="connsiteX348" fmla="*/ 2353364 w 3079941"/>
                <a:gd name="connsiteY348" fmla="*/ 728519 h 1160647"/>
                <a:gd name="connsiteX349" fmla="*/ 2353364 w 3079941"/>
                <a:gd name="connsiteY349" fmla="*/ 735005 h 1160647"/>
                <a:gd name="connsiteX350" fmla="*/ 2373631 w 3079941"/>
                <a:gd name="connsiteY350" fmla="*/ 735005 h 1160647"/>
                <a:gd name="connsiteX351" fmla="*/ 2373631 w 3079941"/>
                <a:gd name="connsiteY351" fmla="*/ 780402 h 1160647"/>
                <a:gd name="connsiteX352" fmla="*/ 2387818 w 3079941"/>
                <a:gd name="connsiteY352" fmla="*/ 780402 h 1160647"/>
                <a:gd name="connsiteX353" fmla="*/ 2387818 w 3079941"/>
                <a:gd name="connsiteY353" fmla="*/ 767431 h 1160647"/>
                <a:gd name="connsiteX354" fmla="*/ 2404032 w 3079941"/>
                <a:gd name="connsiteY354" fmla="*/ 767431 h 1160647"/>
                <a:gd name="connsiteX355" fmla="*/ 2404032 w 3079941"/>
                <a:gd name="connsiteY355" fmla="*/ 588004 h 1160647"/>
                <a:gd name="connsiteX356" fmla="*/ 2410112 w 3079941"/>
                <a:gd name="connsiteY356" fmla="*/ 581518 h 1160647"/>
                <a:gd name="connsiteX357" fmla="*/ 2483073 w 3079941"/>
                <a:gd name="connsiteY357" fmla="*/ 581518 h 1160647"/>
                <a:gd name="connsiteX358" fmla="*/ 2483073 w 3079941"/>
                <a:gd name="connsiteY358" fmla="*/ 590166 h 1160647"/>
                <a:gd name="connsiteX359" fmla="*/ 2493206 w 3079941"/>
                <a:gd name="connsiteY359" fmla="*/ 590166 h 1160647"/>
                <a:gd name="connsiteX360" fmla="*/ 2493206 w 3079941"/>
                <a:gd name="connsiteY360" fmla="*/ 704740 h 1160647"/>
                <a:gd name="connsiteX361" fmla="*/ 2515500 w 3079941"/>
                <a:gd name="connsiteY361" fmla="*/ 704740 h 1160647"/>
                <a:gd name="connsiteX362" fmla="*/ 2515500 w 3079941"/>
                <a:gd name="connsiteY362" fmla="*/ 637725 h 1160647"/>
                <a:gd name="connsiteX363" fmla="*/ 2541847 w 3079941"/>
                <a:gd name="connsiteY363" fmla="*/ 637725 h 1160647"/>
                <a:gd name="connsiteX364" fmla="*/ 2545900 w 3079941"/>
                <a:gd name="connsiteY364" fmla="*/ 633401 h 1160647"/>
                <a:gd name="connsiteX365" fmla="*/ 2554007 w 3079941"/>
                <a:gd name="connsiteY365" fmla="*/ 633401 h 1160647"/>
                <a:gd name="connsiteX366" fmla="*/ 2558060 w 3079941"/>
                <a:gd name="connsiteY366" fmla="*/ 637725 h 1160647"/>
                <a:gd name="connsiteX367" fmla="*/ 2580354 w 3079941"/>
                <a:gd name="connsiteY367" fmla="*/ 637725 h 1160647"/>
                <a:gd name="connsiteX368" fmla="*/ 2580354 w 3079941"/>
                <a:gd name="connsiteY368" fmla="*/ 520989 h 1160647"/>
                <a:gd name="connsiteX369" fmla="*/ 2637101 w 3079941"/>
                <a:gd name="connsiteY369" fmla="*/ 510180 h 1160647"/>
                <a:gd name="connsiteX370" fmla="*/ 2637101 w 3079941"/>
                <a:gd name="connsiteY370" fmla="*/ 511261 h 1160647"/>
                <a:gd name="connsiteX371" fmla="*/ 2637101 w 3079941"/>
                <a:gd name="connsiteY371" fmla="*/ 518827 h 1160647"/>
                <a:gd name="connsiteX372" fmla="*/ 2663448 w 3079941"/>
                <a:gd name="connsiteY372" fmla="*/ 518827 h 1160647"/>
                <a:gd name="connsiteX373" fmla="*/ 2663448 w 3079941"/>
                <a:gd name="connsiteY373" fmla="*/ 773917 h 1160647"/>
                <a:gd name="connsiteX374" fmla="*/ 2685742 w 3079941"/>
                <a:gd name="connsiteY374" fmla="*/ 773917 h 1160647"/>
                <a:gd name="connsiteX375" fmla="*/ 2685742 w 3079941"/>
                <a:gd name="connsiteY375" fmla="*/ 769593 h 1160647"/>
                <a:gd name="connsiteX376" fmla="*/ 2697902 w 3079941"/>
                <a:gd name="connsiteY376" fmla="*/ 769593 h 1160647"/>
                <a:gd name="connsiteX377" fmla="*/ 2697902 w 3079941"/>
                <a:gd name="connsiteY377" fmla="*/ 773917 h 1160647"/>
                <a:gd name="connsiteX378" fmla="*/ 2722222 w 3079941"/>
                <a:gd name="connsiteY378" fmla="*/ 773917 h 1160647"/>
                <a:gd name="connsiteX379" fmla="*/ 2722222 w 3079941"/>
                <a:gd name="connsiteY379" fmla="*/ 760946 h 1160647"/>
                <a:gd name="connsiteX380" fmla="*/ 2750596 w 3079941"/>
                <a:gd name="connsiteY380" fmla="*/ 760946 h 1160647"/>
                <a:gd name="connsiteX381" fmla="*/ 2762756 w 3079941"/>
                <a:gd name="connsiteY381" fmla="*/ 756622 h 1160647"/>
                <a:gd name="connsiteX382" fmla="*/ 2783023 w 3079941"/>
                <a:gd name="connsiteY382" fmla="*/ 760946 h 1160647"/>
                <a:gd name="connsiteX383" fmla="*/ 2783023 w 3079941"/>
                <a:gd name="connsiteY383" fmla="*/ 743652 h 1160647"/>
                <a:gd name="connsiteX384" fmla="*/ 2791130 w 3079941"/>
                <a:gd name="connsiteY384" fmla="*/ 743652 h 1160647"/>
                <a:gd name="connsiteX385" fmla="*/ 2791130 w 3079941"/>
                <a:gd name="connsiteY385" fmla="*/ 730681 h 1160647"/>
                <a:gd name="connsiteX386" fmla="*/ 2847877 w 3079941"/>
                <a:gd name="connsiteY386" fmla="*/ 730681 h 1160647"/>
                <a:gd name="connsiteX387" fmla="*/ 2847877 w 3079941"/>
                <a:gd name="connsiteY387" fmla="*/ 700416 h 1160647"/>
                <a:gd name="connsiteX388" fmla="*/ 2866117 w 3079941"/>
                <a:gd name="connsiteY388" fmla="*/ 700416 h 1160647"/>
                <a:gd name="connsiteX389" fmla="*/ 2866117 w 3079941"/>
                <a:gd name="connsiteY389" fmla="*/ 693931 h 1160647"/>
                <a:gd name="connsiteX390" fmla="*/ 2878277 w 3079941"/>
                <a:gd name="connsiteY390" fmla="*/ 693931 h 1160647"/>
                <a:gd name="connsiteX391" fmla="*/ 2878277 w 3079941"/>
                <a:gd name="connsiteY391" fmla="*/ 700416 h 1160647"/>
                <a:gd name="connsiteX392" fmla="*/ 2894491 w 3079941"/>
                <a:gd name="connsiteY392" fmla="*/ 700416 h 1160647"/>
                <a:gd name="connsiteX393" fmla="*/ 2894491 w 3079941"/>
                <a:gd name="connsiteY393" fmla="*/ 750137 h 1160647"/>
                <a:gd name="connsiteX394" fmla="*/ 2926918 w 3079941"/>
                <a:gd name="connsiteY394" fmla="*/ 750137 h 1160647"/>
                <a:gd name="connsiteX395" fmla="*/ 2926918 w 3079941"/>
                <a:gd name="connsiteY395" fmla="*/ 724196 h 1160647"/>
                <a:gd name="connsiteX396" fmla="*/ 2965425 w 3079941"/>
                <a:gd name="connsiteY396" fmla="*/ 724196 h 1160647"/>
                <a:gd name="connsiteX397" fmla="*/ 2965425 w 3079941"/>
                <a:gd name="connsiteY397" fmla="*/ 693931 h 1160647"/>
                <a:gd name="connsiteX398" fmla="*/ 3014066 w 3079941"/>
                <a:gd name="connsiteY398" fmla="*/ 693931 h 1160647"/>
                <a:gd name="connsiteX399" fmla="*/ 3014066 w 3079941"/>
                <a:gd name="connsiteY399" fmla="*/ 805087 h 1160647"/>
                <a:gd name="connsiteX400" fmla="*/ 3014066 w 3079941"/>
                <a:gd name="connsiteY400" fmla="*/ 818866 h 1160647"/>
                <a:gd name="connsiteX401" fmla="*/ 3079941 w 3079941"/>
                <a:gd name="connsiteY401" fmla="*/ 818866 h 1160647"/>
                <a:gd name="connsiteX402" fmla="*/ 3079941 w 3079941"/>
                <a:gd name="connsiteY402" fmla="*/ 924638 h 1160647"/>
                <a:gd name="connsiteX403" fmla="*/ 3079941 w 3079941"/>
                <a:gd name="connsiteY403" fmla="*/ 1030409 h 1160647"/>
                <a:gd name="connsiteX404" fmla="*/ 3079941 w 3079941"/>
                <a:gd name="connsiteY404" fmla="*/ 1160647 h 1160647"/>
                <a:gd name="connsiteX405" fmla="*/ 200958 w 3079941"/>
                <a:gd name="connsiteY405" fmla="*/ 1160647 h 1160647"/>
                <a:gd name="connsiteX406" fmla="*/ 200958 w 3079941"/>
                <a:gd name="connsiteY406" fmla="*/ 1126882 h 1160647"/>
                <a:gd name="connsiteX407" fmla="*/ 0 w 3079941"/>
                <a:gd name="connsiteY407" fmla="*/ 1126882 h 1160647"/>
                <a:gd name="connsiteX408" fmla="*/ 0 w 3079941"/>
                <a:gd name="connsiteY408" fmla="*/ 915339 h 1160647"/>
                <a:gd name="connsiteX409" fmla="*/ 103377 w 3079941"/>
                <a:gd name="connsiteY409" fmla="*/ 915339 h 1160647"/>
                <a:gd name="connsiteX410" fmla="*/ 103377 w 3079941"/>
                <a:gd name="connsiteY410" fmla="*/ 886329 h 1160647"/>
                <a:gd name="connsiteX411" fmla="*/ 55096 w 3079941"/>
                <a:gd name="connsiteY411" fmla="*/ 886329 h 1160647"/>
                <a:gd name="connsiteX412" fmla="*/ 55096 w 3079941"/>
                <a:gd name="connsiteY412" fmla="*/ 724196 h 1160647"/>
                <a:gd name="connsiteX413" fmla="*/ 75363 w 3079941"/>
                <a:gd name="connsiteY413" fmla="*/ 724196 h 1160647"/>
                <a:gd name="connsiteX414" fmla="*/ 75870 w 3079941"/>
                <a:gd name="connsiteY414" fmla="*/ 723115 h 1160647"/>
                <a:gd name="connsiteX415" fmla="*/ 79416 w 3079941"/>
                <a:gd name="connsiteY415" fmla="*/ 715549 h 1160647"/>
                <a:gd name="connsiteX416" fmla="*/ 81190 w 3079941"/>
                <a:gd name="connsiteY416" fmla="*/ 715819 h 1160647"/>
                <a:gd name="connsiteX417" fmla="*/ 93603 w 3079941"/>
                <a:gd name="connsiteY417" fmla="*/ 717710 h 1160647"/>
                <a:gd name="connsiteX418" fmla="*/ 94110 w 3079941"/>
                <a:gd name="connsiteY418" fmla="*/ 719062 h 1160647"/>
                <a:gd name="connsiteX419" fmla="*/ 97656 w 3079941"/>
                <a:gd name="connsiteY419" fmla="*/ 728519 h 1160647"/>
                <a:gd name="connsiteX420" fmla="*/ 124003 w 3079941"/>
                <a:gd name="connsiteY420" fmla="*/ 730681 h 1160647"/>
                <a:gd name="connsiteX421" fmla="*/ 124003 w 3079941"/>
                <a:gd name="connsiteY421" fmla="*/ 607460 h 1160647"/>
                <a:gd name="connsiteX422" fmla="*/ 126030 w 3079941"/>
                <a:gd name="connsiteY422" fmla="*/ 607460 h 1160647"/>
                <a:gd name="connsiteX423" fmla="*/ 140217 w 3079941"/>
                <a:gd name="connsiteY423" fmla="*/ 607460 h 1160647"/>
                <a:gd name="connsiteX424" fmla="*/ 140217 w 3079941"/>
                <a:gd name="connsiteY424" fmla="*/ 471268 h 1160647"/>
                <a:gd name="connsiteX425" fmla="*/ 141990 w 3079941"/>
                <a:gd name="connsiteY425" fmla="*/ 471268 h 1160647"/>
                <a:gd name="connsiteX426" fmla="*/ 154404 w 3079941"/>
                <a:gd name="connsiteY426" fmla="*/ 471268 h 1160647"/>
                <a:gd name="connsiteX427" fmla="*/ 154404 w 3079941"/>
                <a:gd name="connsiteY427" fmla="*/ 356694 h 1160647"/>
                <a:gd name="connsiteX428" fmla="*/ 158457 w 3079941"/>
                <a:gd name="connsiteY428" fmla="*/ 328590 h 1160647"/>
                <a:gd name="connsiteX429" fmla="*/ 160484 w 3079941"/>
                <a:gd name="connsiteY429" fmla="*/ 328590 h 1160647"/>
                <a:gd name="connsiteX430" fmla="*/ 174671 w 3079941"/>
                <a:gd name="connsiteY430" fmla="*/ 328590 h 1160647"/>
                <a:gd name="connsiteX431" fmla="*/ 211151 w 3079941"/>
                <a:gd name="connsiteY431" fmla="*/ 246443 h 1160647"/>
                <a:gd name="connsiteX432" fmla="*/ 215205 w 3079941"/>
                <a:gd name="connsiteY432" fmla="*/ 0 h 1160647"/>
                <a:gd name="connsiteX0" fmla="*/ 215205 w 3079941"/>
                <a:gd name="connsiteY0" fmla="*/ 0 h 1160647"/>
                <a:gd name="connsiteX1" fmla="*/ 217231 w 3079941"/>
                <a:gd name="connsiteY1" fmla="*/ 246443 h 1160647"/>
                <a:gd name="connsiteX2" fmla="*/ 255738 w 3079941"/>
                <a:gd name="connsiteY2" fmla="*/ 326429 h 1160647"/>
                <a:gd name="connsiteX3" fmla="*/ 257765 w 3079941"/>
                <a:gd name="connsiteY3" fmla="*/ 326429 h 1160647"/>
                <a:gd name="connsiteX4" fmla="*/ 271952 w 3079941"/>
                <a:gd name="connsiteY4" fmla="*/ 326429 h 1160647"/>
                <a:gd name="connsiteX5" fmla="*/ 271952 w 3079941"/>
                <a:gd name="connsiteY5" fmla="*/ 350208 h 1160647"/>
                <a:gd name="connsiteX6" fmla="*/ 272459 w 3079941"/>
                <a:gd name="connsiteY6" fmla="*/ 351019 h 1160647"/>
                <a:gd name="connsiteX7" fmla="*/ 276005 w 3079941"/>
                <a:gd name="connsiteY7" fmla="*/ 356694 h 1160647"/>
                <a:gd name="connsiteX8" fmla="*/ 276005 w 3079941"/>
                <a:gd name="connsiteY8" fmla="*/ 471268 h 1160647"/>
                <a:gd name="connsiteX9" fmla="*/ 278285 w 3079941"/>
                <a:gd name="connsiteY9" fmla="*/ 471268 h 1160647"/>
                <a:gd name="connsiteX10" fmla="*/ 294246 w 3079941"/>
                <a:gd name="connsiteY10" fmla="*/ 471268 h 1160647"/>
                <a:gd name="connsiteX11" fmla="*/ 294246 w 3079941"/>
                <a:gd name="connsiteY11" fmla="*/ 611783 h 1160647"/>
                <a:gd name="connsiteX12" fmla="*/ 295766 w 3079941"/>
                <a:gd name="connsiteY12" fmla="*/ 611513 h 1160647"/>
                <a:gd name="connsiteX13" fmla="*/ 306406 w 3079941"/>
                <a:gd name="connsiteY13" fmla="*/ 609622 h 1160647"/>
                <a:gd name="connsiteX14" fmla="*/ 304379 w 3079941"/>
                <a:gd name="connsiteY14" fmla="*/ 698254 h 1160647"/>
                <a:gd name="connsiteX15" fmla="*/ 305899 w 3079941"/>
                <a:gd name="connsiteY15" fmla="*/ 698525 h 1160647"/>
                <a:gd name="connsiteX16" fmla="*/ 316539 w 3079941"/>
                <a:gd name="connsiteY16" fmla="*/ 700416 h 1160647"/>
                <a:gd name="connsiteX17" fmla="*/ 316792 w 3079941"/>
                <a:gd name="connsiteY17" fmla="*/ 701227 h 1160647"/>
                <a:gd name="connsiteX18" fmla="*/ 318566 w 3079941"/>
                <a:gd name="connsiteY18" fmla="*/ 706902 h 1160647"/>
                <a:gd name="connsiteX19" fmla="*/ 319326 w 3079941"/>
                <a:gd name="connsiteY19" fmla="*/ 704470 h 1160647"/>
                <a:gd name="connsiteX20" fmla="*/ 324646 w 3079941"/>
                <a:gd name="connsiteY20" fmla="*/ 687446 h 1160647"/>
                <a:gd name="connsiteX21" fmla="*/ 326419 w 3079941"/>
                <a:gd name="connsiteY21" fmla="*/ 687446 h 1160647"/>
                <a:gd name="connsiteX22" fmla="*/ 338833 w 3079941"/>
                <a:gd name="connsiteY22" fmla="*/ 687446 h 1160647"/>
                <a:gd name="connsiteX23" fmla="*/ 338833 w 3079941"/>
                <a:gd name="connsiteY23" fmla="*/ 719872 h 1160647"/>
                <a:gd name="connsiteX24" fmla="*/ 339846 w 3079941"/>
                <a:gd name="connsiteY24" fmla="*/ 720413 h 1160647"/>
                <a:gd name="connsiteX25" fmla="*/ 346940 w 3079941"/>
                <a:gd name="connsiteY25" fmla="*/ 724196 h 1160647"/>
                <a:gd name="connsiteX26" fmla="*/ 346940 w 3079941"/>
                <a:gd name="connsiteY26" fmla="*/ 725547 h 1160647"/>
                <a:gd name="connsiteX27" fmla="*/ 346940 w 3079941"/>
                <a:gd name="connsiteY27" fmla="*/ 735005 h 1160647"/>
                <a:gd name="connsiteX28" fmla="*/ 391527 w 3079941"/>
                <a:gd name="connsiteY28" fmla="*/ 735005 h 1160647"/>
                <a:gd name="connsiteX29" fmla="*/ 391527 w 3079941"/>
                <a:gd name="connsiteY29" fmla="*/ 736086 h 1160647"/>
                <a:gd name="connsiteX30" fmla="*/ 391527 w 3079941"/>
                <a:gd name="connsiteY30" fmla="*/ 743652 h 1160647"/>
                <a:gd name="connsiteX31" fmla="*/ 393553 w 3079941"/>
                <a:gd name="connsiteY31" fmla="*/ 743652 h 1160647"/>
                <a:gd name="connsiteX32" fmla="*/ 407740 w 3079941"/>
                <a:gd name="connsiteY32" fmla="*/ 743652 h 1160647"/>
                <a:gd name="connsiteX33" fmla="*/ 407740 w 3079941"/>
                <a:gd name="connsiteY33" fmla="*/ 713387 h 1160647"/>
                <a:gd name="connsiteX34" fmla="*/ 452327 w 3079941"/>
                <a:gd name="connsiteY34" fmla="*/ 713387 h 1160647"/>
                <a:gd name="connsiteX35" fmla="*/ 452327 w 3079941"/>
                <a:gd name="connsiteY35" fmla="*/ 712036 h 1160647"/>
                <a:gd name="connsiteX36" fmla="*/ 452327 w 3079941"/>
                <a:gd name="connsiteY36" fmla="*/ 702578 h 1160647"/>
                <a:gd name="connsiteX37" fmla="*/ 453341 w 3079941"/>
                <a:gd name="connsiteY37" fmla="*/ 702578 h 1160647"/>
                <a:gd name="connsiteX38" fmla="*/ 460434 w 3079941"/>
                <a:gd name="connsiteY38" fmla="*/ 702578 h 1160647"/>
                <a:gd name="connsiteX39" fmla="*/ 460434 w 3079941"/>
                <a:gd name="connsiteY39" fmla="*/ 700687 h 1160647"/>
                <a:gd name="connsiteX40" fmla="*/ 460434 w 3079941"/>
                <a:gd name="connsiteY40" fmla="*/ 687446 h 1160647"/>
                <a:gd name="connsiteX41" fmla="*/ 461194 w 3079941"/>
                <a:gd name="connsiteY41" fmla="*/ 687446 h 1160647"/>
                <a:gd name="connsiteX42" fmla="*/ 466514 w 3079941"/>
                <a:gd name="connsiteY42" fmla="*/ 687446 h 1160647"/>
                <a:gd name="connsiteX43" fmla="*/ 466514 w 3079941"/>
                <a:gd name="connsiteY43" fmla="*/ 686365 h 1160647"/>
                <a:gd name="connsiteX44" fmla="*/ 466514 w 3079941"/>
                <a:gd name="connsiteY44" fmla="*/ 678798 h 1160647"/>
                <a:gd name="connsiteX45" fmla="*/ 468541 w 3079941"/>
                <a:gd name="connsiteY45" fmla="*/ 678798 h 1160647"/>
                <a:gd name="connsiteX46" fmla="*/ 482728 w 3079941"/>
                <a:gd name="connsiteY46" fmla="*/ 678798 h 1160647"/>
                <a:gd name="connsiteX47" fmla="*/ 482728 w 3079941"/>
                <a:gd name="connsiteY47" fmla="*/ 679879 h 1160647"/>
                <a:gd name="connsiteX48" fmla="*/ 482728 w 3079941"/>
                <a:gd name="connsiteY48" fmla="*/ 687446 h 1160647"/>
                <a:gd name="connsiteX49" fmla="*/ 505021 w 3079941"/>
                <a:gd name="connsiteY49" fmla="*/ 687446 h 1160647"/>
                <a:gd name="connsiteX50" fmla="*/ 505021 w 3079941"/>
                <a:gd name="connsiteY50" fmla="*/ 685554 h 1160647"/>
                <a:gd name="connsiteX51" fmla="*/ 505021 w 3079941"/>
                <a:gd name="connsiteY51" fmla="*/ 672313 h 1160647"/>
                <a:gd name="connsiteX52" fmla="*/ 506795 w 3079941"/>
                <a:gd name="connsiteY52" fmla="*/ 672313 h 1160647"/>
                <a:gd name="connsiteX53" fmla="*/ 519208 w 3079941"/>
                <a:gd name="connsiteY53" fmla="*/ 672313 h 1160647"/>
                <a:gd name="connsiteX54" fmla="*/ 519208 w 3079941"/>
                <a:gd name="connsiteY54" fmla="*/ 696093 h 1160647"/>
                <a:gd name="connsiteX55" fmla="*/ 520222 w 3079941"/>
                <a:gd name="connsiteY55" fmla="*/ 696093 h 1160647"/>
                <a:gd name="connsiteX56" fmla="*/ 527315 w 3079941"/>
                <a:gd name="connsiteY56" fmla="*/ 696093 h 1160647"/>
                <a:gd name="connsiteX57" fmla="*/ 527315 w 3079941"/>
                <a:gd name="connsiteY57" fmla="*/ 695012 h 1160647"/>
                <a:gd name="connsiteX58" fmla="*/ 527315 w 3079941"/>
                <a:gd name="connsiteY58" fmla="*/ 687446 h 1160647"/>
                <a:gd name="connsiteX59" fmla="*/ 529088 w 3079941"/>
                <a:gd name="connsiteY59" fmla="*/ 687446 h 1160647"/>
                <a:gd name="connsiteX60" fmla="*/ 541502 w 3079941"/>
                <a:gd name="connsiteY60" fmla="*/ 687446 h 1160647"/>
                <a:gd name="connsiteX61" fmla="*/ 541502 w 3079941"/>
                <a:gd name="connsiteY61" fmla="*/ 713387 h 1160647"/>
                <a:gd name="connsiteX62" fmla="*/ 543529 w 3079941"/>
                <a:gd name="connsiteY62" fmla="*/ 713387 h 1160647"/>
                <a:gd name="connsiteX63" fmla="*/ 557715 w 3079941"/>
                <a:gd name="connsiteY63" fmla="*/ 713387 h 1160647"/>
                <a:gd name="connsiteX64" fmla="*/ 557715 w 3079941"/>
                <a:gd name="connsiteY64" fmla="*/ 715008 h 1160647"/>
                <a:gd name="connsiteX65" fmla="*/ 557715 w 3079941"/>
                <a:gd name="connsiteY65" fmla="*/ 726358 h 1160647"/>
                <a:gd name="connsiteX66" fmla="*/ 558475 w 3079941"/>
                <a:gd name="connsiteY66" fmla="*/ 726358 h 1160647"/>
                <a:gd name="connsiteX67" fmla="*/ 563796 w 3079941"/>
                <a:gd name="connsiteY67" fmla="*/ 726358 h 1160647"/>
                <a:gd name="connsiteX68" fmla="*/ 563796 w 3079941"/>
                <a:gd name="connsiteY68" fmla="*/ 725547 h 1160647"/>
                <a:gd name="connsiteX69" fmla="*/ 563796 w 3079941"/>
                <a:gd name="connsiteY69" fmla="*/ 719872 h 1160647"/>
                <a:gd name="connsiteX70" fmla="*/ 594196 w 3079941"/>
                <a:gd name="connsiteY70" fmla="*/ 719872 h 1160647"/>
                <a:gd name="connsiteX71" fmla="*/ 594196 w 3079941"/>
                <a:gd name="connsiteY71" fmla="*/ 743652 h 1160647"/>
                <a:gd name="connsiteX72" fmla="*/ 595209 w 3079941"/>
                <a:gd name="connsiteY72" fmla="*/ 743652 h 1160647"/>
                <a:gd name="connsiteX73" fmla="*/ 602303 w 3079941"/>
                <a:gd name="connsiteY73" fmla="*/ 743652 h 1160647"/>
                <a:gd name="connsiteX74" fmla="*/ 602303 w 3079941"/>
                <a:gd name="connsiteY74" fmla="*/ 744733 h 1160647"/>
                <a:gd name="connsiteX75" fmla="*/ 602303 w 3079941"/>
                <a:gd name="connsiteY75" fmla="*/ 752299 h 1160647"/>
                <a:gd name="connsiteX76" fmla="*/ 603063 w 3079941"/>
                <a:gd name="connsiteY76" fmla="*/ 752299 h 1160647"/>
                <a:gd name="connsiteX77" fmla="*/ 608383 w 3079941"/>
                <a:gd name="connsiteY77" fmla="*/ 752299 h 1160647"/>
                <a:gd name="connsiteX78" fmla="*/ 608383 w 3079941"/>
                <a:gd name="connsiteY78" fmla="*/ 750137 h 1160647"/>
                <a:gd name="connsiteX79" fmla="*/ 608383 w 3079941"/>
                <a:gd name="connsiteY79" fmla="*/ 735005 h 1160647"/>
                <a:gd name="connsiteX80" fmla="*/ 609396 w 3079941"/>
                <a:gd name="connsiteY80" fmla="*/ 735005 h 1160647"/>
                <a:gd name="connsiteX81" fmla="*/ 616490 w 3079941"/>
                <a:gd name="connsiteY81" fmla="*/ 735005 h 1160647"/>
                <a:gd name="connsiteX82" fmla="*/ 616490 w 3079941"/>
                <a:gd name="connsiteY82" fmla="*/ 736086 h 1160647"/>
                <a:gd name="connsiteX83" fmla="*/ 616490 w 3079941"/>
                <a:gd name="connsiteY83" fmla="*/ 743652 h 1160647"/>
                <a:gd name="connsiteX84" fmla="*/ 621810 w 3079941"/>
                <a:gd name="connsiteY84" fmla="*/ 741659 h 1160647"/>
                <a:gd name="connsiteX85" fmla="*/ 622570 w 3079941"/>
                <a:gd name="connsiteY85" fmla="*/ 740679 h 1160647"/>
                <a:gd name="connsiteX86" fmla="*/ 622570 w 3079941"/>
                <a:gd name="connsiteY86" fmla="*/ 735005 h 1160647"/>
                <a:gd name="connsiteX87" fmla="*/ 661077 w 3079941"/>
                <a:gd name="connsiteY87" fmla="*/ 735005 h 1160647"/>
                <a:gd name="connsiteX88" fmla="*/ 661077 w 3079941"/>
                <a:gd name="connsiteY88" fmla="*/ 758784 h 1160647"/>
                <a:gd name="connsiteX89" fmla="*/ 663103 w 3079941"/>
                <a:gd name="connsiteY89" fmla="*/ 758784 h 1160647"/>
                <a:gd name="connsiteX90" fmla="*/ 677290 w 3079941"/>
                <a:gd name="connsiteY90" fmla="*/ 758784 h 1160647"/>
                <a:gd name="connsiteX91" fmla="*/ 677290 w 3079941"/>
                <a:gd name="connsiteY91" fmla="*/ 759865 h 1160647"/>
                <a:gd name="connsiteX92" fmla="*/ 677290 w 3079941"/>
                <a:gd name="connsiteY92" fmla="*/ 767431 h 1160647"/>
                <a:gd name="connsiteX93" fmla="*/ 679064 w 3079941"/>
                <a:gd name="connsiteY93" fmla="*/ 767431 h 1160647"/>
                <a:gd name="connsiteX94" fmla="*/ 691477 w 3079941"/>
                <a:gd name="connsiteY94" fmla="*/ 767431 h 1160647"/>
                <a:gd name="connsiteX95" fmla="*/ 691477 w 3079941"/>
                <a:gd name="connsiteY95" fmla="*/ 743652 h 1160647"/>
                <a:gd name="connsiteX96" fmla="*/ 692490 w 3079941"/>
                <a:gd name="connsiteY96" fmla="*/ 743652 h 1160647"/>
                <a:gd name="connsiteX97" fmla="*/ 699584 w 3079941"/>
                <a:gd name="connsiteY97" fmla="*/ 743652 h 1160647"/>
                <a:gd name="connsiteX98" fmla="*/ 699584 w 3079941"/>
                <a:gd name="connsiteY98" fmla="*/ 711225 h 1160647"/>
                <a:gd name="connsiteX99" fmla="*/ 700597 w 3079941"/>
                <a:gd name="connsiteY99" fmla="*/ 711225 h 1160647"/>
                <a:gd name="connsiteX100" fmla="*/ 707691 w 3079941"/>
                <a:gd name="connsiteY100" fmla="*/ 711225 h 1160647"/>
                <a:gd name="connsiteX101" fmla="*/ 707691 w 3079941"/>
                <a:gd name="connsiteY101" fmla="*/ 709334 h 1160647"/>
                <a:gd name="connsiteX102" fmla="*/ 707691 w 3079941"/>
                <a:gd name="connsiteY102" fmla="*/ 696093 h 1160647"/>
                <a:gd name="connsiteX103" fmla="*/ 706424 w 3079941"/>
                <a:gd name="connsiteY103" fmla="*/ 694471 h 1160647"/>
                <a:gd name="connsiteX104" fmla="*/ 711744 w 3079941"/>
                <a:gd name="connsiteY104" fmla="*/ 683122 h 1160647"/>
                <a:gd name="connsiteX105" fmla="*/ 719851 w 3079941"/>
                <a:gd name="connsiteY105" fmla="*/ 711225 h 1160647"/>
                <a:gd name="connsiteX106" fmla="*/ 720611 w 3079941"/>
                <a:gd name="connsiteY106" fmla="*/ 711225 h 1160647"/>
                <a:gd name="connsiteX107" fmla="*/ 725931 w 3079941"/>
                <a:gd name="connsiteY107" fmla="*/ 711225 h 1160647"/>
                <a:gd name="connsiteX108" fmla="*/ 725931 w 3079941"/>
                <a:gd name="connsiteY108" fmla="*/ 605298 h 1160647"/>
                <a:gd name="connsiteX109" fmla="*/ 727451 w 3079941"/>
                <a:gd name="connsiteY109" fmla="*/ 605298 h 1160647"/>
                <a:gd name="connsiteX110" fmla="*/ 738091 w 3079941"/>
                <a:gd name="connsiteY110" fmla="*/ 605298 h 1160647"/>
                <a:gd name="connsiteX111" fmla="*/ 738091 w 3079941"/>
                <a:gd name="connsiteY111" fmla="*/ 557739 h 1160647"/>
                <a:gd name="connsiteX112" fmla="*/ 764438 w 3079941"/>
                <a:gd name="connsiteY112" fmla="*/ 557739 h 1160647"/>
                <a:gd name="connsiteX113" fmla="*/ 764438 w 3079941"/>
                <a:gd name="connsiteY113" fmla="*/ 536121 h 1160647"/>
                <a:gd name="connsiteX114" fmla="*/ 798892 w 3079941"/>
                <a:gd name="connsiteY114" fmla="*/ 536121 h 1160647"/>
                <a:gd name="connsiteX115" fmla="*/ 798892 w 3079941"/>
                <a:gd name="connsiteY115" fmla="*/ 538553 h 1160647"/>
                <a:gd name="connsiteX116" fmla="*/ 798892 w 3079941"/>
                <a:gd name="connsiteY116" fmla="*/ 555577 h 1160647"/>
                <a:gd name="connsiteX117" fmla="*/ 801172 w 3079941"/>
                <a:gd name="connsiteY117" fmla="*/ 555577 h 1160647"/>
                <a:gd name="connsiteX118" fmla="*/ 817132 w 3079941"/>
                <a:gd name="connsiteY118" fmla="*/ 555577 h 1160647"/>
                <a:gd name="connsiteX119" fmla="*/ 817132 w 3079941"/>
                <a:gd name="connsiteY119" fmla="*/ 603136 h 1160647"/>
                <a:gd name="connsiteX120" fmla="*/ 818145 w 3079941"/>
                <a:gd name="connsiteY120" fmla="*/ 603136 h 1160647"/>
                <a:gd name="connsiteX121" fmla="*/ 825239 w 3079941"/>
                <a:gd name="connsiteY121" fmla="*/ 603136 h 1160647"/>
                <a:gd name="connsiteX122" fmla="*/ 839426 w 3079941"/>
                <a:gd name="connsiteY122" fmla="*/ 607460 h 1160647"/>
                <a:gd name="connsiteX123" fmla="*/ 839426 w 3079941"/>
                <a:gd name="connsiteY123" fmla="*/ 646372 h 1160647"/>
                <a:gd name="connsiteX124" fmla="*/ 840439 w 3079941"/>
                <a:gd name="connsiteY124" fmla="*/ 646372 h 1160647"/>
                <a:gd name="connsiteX125" fmla="*/ 847532 w 3079941"/>
                <a:gd name="connsiteY125" fmla="*/ 646372 h 1160647"/>
                <a:gd name="connsiteX126" fmla="*/ 847532 w 3079941"/>
                <a:gd name="connsiteY126" fmla="*/ 647993 h 1160647"/>
                <a:gd name="connsiteX127" fmla="*/ 847532 w 3079941"/>
                <a:gd name="connsiteY127" fmla="*/ 659342 h 1160647"/>
                <a:gd name="connsiteX128" fmla="*/ 849559 w 3079941"/>
                <a:gd name="connsiteY128" fmla="*/ 659342 h 1160647"/>
                <a:gd name="connsiteX129" fmla="*/ 863746 w 3079941"/>
                <a:gd name="connsiteY129" fmla="*/ 659342 h 1160647"/>
                <a:gd name="connsiteX130" fmla="*/ 869826 w 3079941"/>
                <a:gd name="connsiteY130" fmla="*/ 665828 h 1160647"/>
                <a:gd name="connsiteX131" fmla="*/ 869826 w 3079941"/>
                <a:gd name="connsiteY131" fmla="*/ 687446 h 1160647"/>
                <a:gd name="connsiteX132" fmla="*/ 872106 w 3079941"/>
                <a:gd name="connsiteY132" fmla="*/ 687446 h 1160647"/>
                <a:gd name="connsiteX133" fmla="*/ 888066 w 3079941"/>
                <a:gd name="connsiteY133" fmla="*/ 687446 h 1160647"/>
                <a:gd name="connsiteX134" fmla="*/ 888066 w 3079941"/>
                <a:gd name="connsiteY134" fmla="*/ 688526 h 1160647"/>
                <a:gd name="connsiteX135" fmla="*/ 888066 w 3079941"/>
                <a:gd name="connsiteY135" fmla="*/ 696093 h 1160647"/>
                <a:gd name="connsiteX136" fmla="*/ 889333 w 3079941"/>
                <a:gd name="connsiteY136" fmla="*/ 696093 h 1160647"/>
                <a:gd name="connsiteX137" fmla="*/ 898200 w 3079941"/>
                <a:gd name="connsiteY137" fmla="*/ 696093 h 1160647"/>
                <a:gd name="connsiteX138" fmla="*/ 898200 w 3079941"/>
                <a:gd name="connsiteY138" fmla="*/ 698254 h 1160647"/>
                <a:gd name="connsiteX139" fmla="*/ 898200 w 3079941"/>
                <a:gd name="connsiteY139" fmla="*/ 713387 h 1160647"/>
                <a:gd name="connsiteX140" fmla="*/ 902253 w 3079941"/>
                <a:gd name="connsiteY140" fmla="*/ 711495 h 1160647"/>
                <a:gd name="connsiteX141" fmla="*/ 902253 w 3079941"/>
                <a:gd name="connsiteY141" fmla="*/ 698254 h 1160647"/>
                <a:gd name="connsiteX142" fmla="*/ 903266 w 3079941"/>
                <a:gd name="connsiteY142" fmla="*/ 698254 h 1160647"/>
                <a:gd name="connsiteX143" fmla="*/ 910360 w 3079941"/>
                <a:gd name="connsiteY143" fmla="*/ 698254 h 1160647"/>
                <a:gd name="connsiteX144" fmla="*/ 910360 w 3079941"/>
                <a:gd name="connsiteY144" fmla="*/ 699876 h 1160647"/>
                <a:gd name="connsiteX145" fmla="*/ 910360 w 3079941"/>
                <a:gd name="connsiteY145" fmla="*/ 711225 h 1160647"/>
                <a:gd name="connsiteX146" fmla="*/ 911120 w 3079941"/>
                <a:gd name="connsiteY146" fmla="*/ 711225 h 1160647"/>
                <a:gd name="connsiteX147" fmla="*/ 916440 w 3079941"/>
                <a:gd name="connsiteY147" fmla="*/ 711225 h 1160647"/>
                <a:gd name="connsiteX148" fmla="*/ 965080 w 3079941"/>
                <a:gd name="connsiteY148" fmla="*/ 706902 h 1160647"/>
                <a:gd name="connsiteX149" fmla="*/ 965080 w 3079941"/>
                <a:gd name="connsiteY149" fmla="*/ 708253 h 1160647"/>
                <a:gd name="connsiteX150" fmla="*/ 965080 w 3079941"/>
                <a:gd name="connsiteY150" fmla="*/ 717710 h 1160647"/>
                <a:gd name="connsiteX151" fmla="*/ 965840 w 3079941"/>
                <a:gd name="connsiteY151" fmla="*/ 717710 h 1160647"/>
                <a:gd name="connsiteX152" fmla="*/ 971161 w 3079941"/>
                <a:gd name="connsiteY152" fmla="*/ 717710 h 1160647"/>
                <a:gd name="connsiteX153" fmla="*/ 971161 w 3079941"/>
                <a:gd name="connsiteY153" fmla="*/ 719872 h 1160647"/>
                <a:gd name="connsiteX154" fmla="*/ 971161 w 3079941"/>
                <a:gd name="connsiteY154" fmla="*/ 735005 h 1160647"/>
                <a:gd name="connsiteX155" fmla="*/ 973187 w 3079941"/>
                <a:gd name="connsiteY155" fmla="*/ 733654 h 1160647"/>
                <a:gd name="connsiteX156" fmla="*/ 987374 w 3079941"/>
                <a:gd name="connsiteY156" fmla="*/ 724196 h 1160647"/>
                <a:gd name="connsiteX157" fmla="*/ 993454 w 3079941"/>
                <a:gd name="connsiteY157" fmla="*/ 683122 h 1160647"/>
                <a:gd name="connsiteX158" fmla="*/ 994214 w 3079941"/>
                <a:gd name="connsiteY158" fmla="*/ 682852 h 1160647"/>
                <a:gd name="connsiteX159" fmla="*/ 999534 w 3079941"/>
                <a:gd name="connsiteY159" fmla="*/ 680960 h 1160647"/>
                <a:gd name="connsiteX160" fmla="*/ 1001561 w 3079941"/>
                <a:gd name="connsiteY160" fmla="*/ 611783 h 1160647"/>
                <a:gd name="connsiteX161" fmla="*/ 1003588 w 3079941"/>
                <a:gd name="connsiteY161" fmla="*/ 680960 h 1160647"/>
                <a:gd name="connsiteX162" fmla="*/ 1004348 w 3079941"/>
                <a:gd name="connsiteY162" fmla="*/ 681230 h 1160647"/>
                <a:gd name="connsiteX163" fmla="*/ 1009668 w 3079941"/>
                <a:gd name="connsiteY163" fmla="*/ 683122 h 1160647"/>
                <a:gd name="connsiteX164" fmla="*/ 1009668 w 3079941"/>
                <a:gd name="connsiteY164" fmla="*/ 596651 h 1160647"/>
                <a:gd name="connsiteX165" fmla="*/ 1013721 w 3079941"/>
                <a:gd name="connsiteY165" fmla="*/ 564224 h 1160647"/>
                <a:gd name="connsiteX166" fmla="*/ 1052228 w 3079941"/>
                <a:gd name="connsiteY166" fmla="*/ 564224 h 1160647"/>
                <a:gd name="connsiteX167" fmla="*/ 1052228 w 3079941"/>
                <a:gd name="connsiteY167" fmla="*/ 596651 h 1160647"/>
                <a:gd name="connsiteX168" fmla="*/ 1052988 w 3079941"/>
                <a:gd name="connsiteY168" fmla="*/ 596651 h 1160647"/>
                <a:gd name="connsiteX169" fmla="*/ 1058308 w 3079941"/>
                <a:gd name="connsiteY169" fmla="*/ 596651 h 1160647"/>
                <a:gd name="connsiteX170" fmla="*/ 1058308 w 3079941"/>
                <a:gd name="connsiteY170" fmla="*/ 514503 h 1160647"/>
                <a:gd name="connsiteX171" fmla="*/ 1060082 w 3079941"/>
                <a:gd name="connsiteY171" fmla="*/ 514503 h 1160647"/>
                <a:gd name="connsiteX172" fmla="*/ 1072495 w 3079941"/>
                <a:gd name="connsiteY172" fmla="*/ 514503 h 1160647"/>
                <a:gd name="connsiteX173" fmla="*/ 1072495 w 3079941"/>
                <a:gd name="connsiteY173" fmla="*/ 512612 h 1160647"/>
                <a:gd name="connsiteX174" fmla="*/ 1072495 w 3079941"/>
                <a:gd name="connsiteY174" fmla="*/ 499371 h 1160647"/>
                <a:gd name="connsiteX175" fmla="*/ 1094789 w 3079941"/>
                <a:gd name="connsiteY175" fmla="*/ 499371 h 1160647"/>
                <a:gd name="connsiteX176" fmla="*/ 1094789 w 3079941"/>
                <a:gd name="connsiteY176" fmla="*/ 498290 h 1160647"/>
                <a:gd name="connsiteX177" fmla="*/ 1094789 w 3079941"/>
                <a:gd name="connsiteY177" fmla="*/ 490724 h 1160647"/>
                <a:gd name="connsiteX178" fmla="*/ 1096562 w 3079941"/>
                <a:gd name="connsiteY178" fmla="*/ 490724 h 1160647"/>
                <a:gd name="connsiteX179" fmla="*/ 1108976 w 3079941"/>
                <a:gd name="connsiteY179" fmla="*/ 490724 h 1160647"/>
                <a:gd name="connsiteX180" fmla="*/ 1108976 w 3079941"/>
                <a:gd name="connsiteY180" fmla="*/ 491805 h 1160647"/>
                <a:gd name="connsiteX181" fmla="*/ 1108976 w 3079941"/>
                <a:gd name="connsiteY181" fmla="*/ 499371 h 1160647"/>
                <a:gd name="connsiteX182" fmla="*/ 1109736 w 3079941"/>
                <a:gd name="connsiteY182" fmla="*/ 499371 h 1160647"/>
                <a:gd name="connsiteX183" fmla="*/ 1115056 w 3079941"/>
                <a:gd name="connsiteY183" fmla="*/ 499371 h 1160647"/>
                <a:gd name="connsiteX184" fmla="*/ 1125189 w 3079941"/>
                <a:gd name="connsiteY184" fmla="*/ 495047 h 1160647"/>
                <a:gd name="connsiteX185" fmla="*/ 1129242 w 3079941"/>
                <a:gd name="connsiteY185" fmla="*/ 498290 h 1160647"/>
                <a:gd name="connsiteX186" fmla="*/ 1129242 w 3079941"/>
                <a:gd name="connsiteY186" fmla="*/ 490724 h 1160647"/>
                <a:gd name="connsiteX187" fmla="*/ 1131522 w 3079941"/>
                <a:gd name="connsiteY187" fmla="*/ 490724 h 1160647"/>
                <a:gd name="connsiteX188" fmla="*/ 1147483 w 3079941"/>
                <a:gd name="connsiteY188" fmla="*/ 490724 h 1160647"/>
                <a:gd name="connsiteX189" fmla="*/ 1147483 w 3079941"/>
                <a:gd name="connsiteY189" fmla="*/ 491805 h 1160647"/>
                <a:gd name="connsiteX190" fmla="*/ 1147483 w 3079941"/>
                <a:gd name="connsiteY190" fmla="*/ 499371 h 1160647"/>
                <a:gd name="connsiteX191" fmla="*/ 1177883 w 3079941"/>
                <a:gd name="connsiteY191" fmla="*/ 499371 h 1160647"/>
                <a:gd name="connsiteX192" fmla="*/ 1177883 w 3079941"/>
                <a:gd name="connsiteY192" fmla="*/ 500992 h 1160647"/>
                <a:gd name="connsiteX193" fmla="*/ 1177883 w 3079941"/>
                <a:gd name="connsiteY193" fmla="*/ 512342 h 1160647"/>
                <a:gd name="connsiteX194" fmla="*/ 1204230 w 3079941"/>
                <a:gd name="connsiteY194" fmla="*/ 512342 h 1160647"/>
                <a:gd name="connsiteX195" fmla="*/ 1204230 w 3079941"/>
                <a:gd name="connsiteY195" fmla="*/ 542606 h 1160647"/>
                <a:gd name="connsiteX196" fmla="*/ 1204990 w 3079941"/>
                <a:gd name="connsiteY196" fmla="*/ 542606 h 1160647"/>
                <a:gd name="connsiteX197" fmla="*/ 1210310 w 3079941"/>
                <a:gd name="connsiteY197" fmla="*/ 542606 h 1160647"/>
                <a:gd name="connsiteX198" fmla="*/ 1210310 w 3079941"/>
                <a:gd name="connsiteY198" fmla="*/ 543687 h 1160647"/>
                <a:gd name="connsiteX199" fmla="*/ 1210310 w 3079941"/>
                <a:gd name="connsiteY199" fmla="*/ 551254 h 1160647"/>
                <a:gd name="connsiteX200" fmla="*/ 1214364 w 3079941"/>
                <a:gd name="connsiteY200" fmla="*/ 581518 h 1160647"/>
                <a:gd name="connsiteX201" fmla="*/ 1215124 w 3079941"/>
                <a:gd name="connsiteY201" fmla="*/ 581518 h 1160647"/>
                <a:gd name="connsiteX202" fmla="*/ 1220444 w 3079941"/>
                <a:gd name="connsiteY202" fmla="*/ 581518 h 1160647"/>
                <a:gd name="connsiteX203" fmla="*/ 1220444 w 3079941"/>
                <a:gd name="connsiteY203" fmla="*/ 582329 h 1160647"/>
                <a:gd name="connsiteX204" fmla="*/ 1220444 w 3079941"/>
                <a:gd name="connsiteY204" fmla="*/ 588004 h 1160647"/>
                <a:gd name="connsiteX205" fmla="*/ 1221457 w 3079941"/>
                <a:gd name="connsiteY205" fmla="*/ 588004 h 1160647"/>
                <a:gd name="connsiteX206" fmla="*/ 1228550 w 3079941"/>
                <a:gd name="connsiteY206" fmla="*/ 588004 h 1160647"/>
                <a:gd name="connsiteX207" fmla="*/ 1228550 w 3079941"/>
                <a:gd name="connsiteY207" fmla="*/ 618269 h 1160647"/>
                <a:gd name="connsiteX208" fmla="*/ 1230577 w 3079941"/>
                <a:gd name="connsiteY208" fmla="*/ 618269 h 1160647"/>
                <a:gd name="connsiteX209" fmla="*/ 1244764 w 3079941"/>
                <a:gd name="connsiteY209" fmla="*/ 618269 h 1160647"/>
                <a:gd name="connsiteX210" fmla="*/ 1244764 w 3079941"/>
                <a:gd name="connsiteY210" fmla="*/ 642048 h 1160647"/>
                <a:gd name="connsiteX211" fmla="*/ 1246791 w 3079941"/>
                <a:gd name="connsiteY211" fmla="*/ 643669 h 1160647"/>
                <a:gd name="connsiteX212" fmla="*/ 1246791 w 3079941"/>
                <a:gd name="connsiteY212" fmla="*/ 655019 h 1160647"/>
                <a:gd name="connsiteX213" fmla="*/ 1247551 w 3079941"/>
                <a:gd name="connsiteY213" fmla="*/ 655019 h 1160647"/>
                <a:gd name="connsiteX214" fmla="*/ 1252871 w 3079941"/>
                <a:gd name="connsiteY214" fmla="*/ 655019 h 1160647"/>
                <a:gd name="connsiteX215" fmla="*/ 1252871 w 3079941"/>
                <a:gd name="connsiteY215" fmla="*/ 678798 h 1160647"/>
                <a:gd name="connsiteX216" fmla="*/ 1254137 w 3079941"/>
                <a:gd name="connsiteY216" fmla="*/ 678798 h 1160647"/>
                <a:gd name="connsiteX217" fmla="*/ 1263004 w 3079941"/>
                <a:gd name="connsiteY217" fmla="*/ 678798 h 1160647"/>
                <a:gd name="connsiteX218" fmla="*/ 1265031 w 3079941"/>
                <a:gd name="connsiteY218" fmla="*/ 682852 h 1160647"/>
                <a:gd name="connsiteX219" fmla="*/ 1265031 w 3079941"/>
                <a:gd name="connsiteY219" fmla="*/ 696093 h 1160647"/>
                <a:gd name="connsiteX220" fmla="*/ 1266551 w 3079941"/>
                <a:gd name="connsiteY220" fmla="*/ 694201 h 1160647"/>
                <a:gd name="connsiteX221" fmla="*/ 1277191 w 3079941"/>
                <a:gd name="connsiteY221" fmla="*/ 680960 h 1160647"/>
                <a:gd name="connsiteX222" fmla="*/ 1305565 w 3079941"/>
                <a:gd name="connsiteY222" fmla="*/ 680960 h 1160647"/>
                <a:gd name="connsiteX223" fmla="*/ 1305565 w 3079941"/>
                <a:gd name="connsiteY223" fmla="*/ 767431 h 1160647"/>
                <a:gd name="connsiteX224" fmla="*/ 1306325 w 3079941"/>
                <a:gd name="connsiteY224" fmla="*/ 767431 h 1160647"/>
                <a:gd name="connsiteX225" fmla="*/ 1311645 w 3079941"/>
                <a:gd name="connsiteY225" fmla="*/ 767431 h 1160647"/>
                <a:gd name="connsiteX226" fmla="*/ 1312405 w 3079941"/>
                <a:gd name="connsiteY226" fmla="*/ 766080 h 1160647"/>
                <a:gd name="connsiteX227" fmla="*/ 1317725 w 3079941"/>
                <a:gd name="connsiteY227" fmla="*/ 756622 h 1160647"/>
                <a:gd name="connsiteX228" fmla="*/ 1317725 w 3079941"/>
                <a:gd name="connsiteY228" fmla="*/ 758514 h 1160647"/>
                <a:gd name="connsiteX229" fmla="*/ 1317725 w 3079941"/>
                <a:gd name="connsiteY229" fmla="*/ 771755 h 1160647"/>
                <a:gd name="connsiteX230" fmla="*/ 1321778 w 3079941"/>
                <a:gd name="connsiteY230" fmla="*/ 726358 h 1160647"/>
                <a:gd name="connsiteX231" fmla="*/ 1322538 w 3079941"/>
                <a:gd name="connsiteY231" fmla="*/ 726358 h 1160647"/>
                <a:gd name="connsiteX232" fmla="*/ 1327858 w 3079941"/>
                <a:gd name="connsiteY232" fmla="*/ 726358 h 1160647"/>
                <a:gd name="connsiteX233" fmla="*/ 1327858 w 3079941"/>
                <a:gd name="connsiteY233" fmla="*/ 661504 h 1160647"/>
                <a:gd name="connsiteX234" fmla="*/ 1328872 w 3079941"/>
                <a:gd name="connsiteY234" fmla="*/ 661504 h 1160647"/>
                <a:gd name="connsiteX235" fmla="*/ 1335965 w 3079941"/>
                <a:gd name="connsiteY235" fmla="*/ 661504 h 1160647"/>
                <a:gd name="connsiteX236" fmla="*/ 1348125 w 3079941"/>
                <a:gd name="connsiteY236" fmla="*/ 618269 h 1160647"/>
                <a:gd name="connsiteX237" fmla="*/ 1349392 w 3079941"/>
                <a:gd name="connsiteY237" fmla="*/ 618269 h 1160647"/>
                <a:gd name="connsiteX238" fmla="*/ 1358259 w 3079941"/>
                <a:gd name="connsiteY238" fmla="*/ 618269 h 1160647"/>
                <a:gd name="connsiteX239" fmla="*/ 1368392 w 3079941"/>
                <a:gd name="connsiteY239" fmla="*/ 661504 h 1160647"/>
                <a:gd name="connsiteX240" fmla="*/ 1369405 w 3079941"/>
                <a:gd name="connsiteY240" fmla="*/ 661504 h 1160647"/>
                <a:gd name="connsiteX241" fmla="*/ 1376499 w 3079941"/>
                <a:gd name="connsiteY241" fmla="*/ 661504 h 1160647"/>
                <a:gd name="connsiteX242" fmla="*/ 1376499 w 3079941"/>
                <a:gd name="connsiteY242" fmla="*/ 700416 h 1160647"/>
                <a:gd name="connsiteX243" fmla="*/ 1378272 w 3079941"/>
                <a:gd name="connsiteY243" fmla="*/ 700416 h 1160647"/>
                <a:gd name="connsiteX244" fmla="*/ 1390686 w 3079941"/>
                <a:gd name="connsiteY244" fmla="*/ 700416 h 1160647"/>
                <a:gd name="connsiteX245" fmla="*/ 1390686 w 3079941"/>
                <a:gd name="connsiteY245" fmla="*/ 702578 h 1160647"/>
                <a:gd name="connsiteX246" fmla="*/ 1390686 w 3079941"/>
                <a:gd name="connsiteY246" fmla="*/ 717710 h 1160647"/>
                <a:gd name="connsiteX247" fmla="*/ 1394739 w 3079941"/>
                <a:gd name="connsiteY247" fmla="*/ 715549 h 1160647"/>
                <a:gd name="connsiteX248" fmla="*/ 1394739 w 3079941"/>
                <a:gd name="connsiteY248" fmla="*/ 700416 h 1160647"/>
                <a:gd name="connsiteX249" fmla="*/ 1396259 w 3079941"/>
                <a:gd name="connsiteY249" fmla="*/ 700416 h 1160647"/>
                <a:gd name="connsiteX250" fmla="*/ 1406899 w 3079941"/>
                <a:gd name="connsiteY250" fmla="*/ 700416 h 1160647"/>
                <a:gd name="connsiteX251" fmla="*/ 1406899 w 3079941"/>
                <a:gd name="connsiteY251" fmla="*/ 702037 h 1160647"/>
                <a:gd name="connsiteX252" fmla="*/ 1406899 w 3079941"/>
                <a:gd name="connsiteY252" fmla="*/ 713387 h 1160647"/>
                <a:gd name="connsiteX253" fmla="*/ 1437300 w 3079941"/>
                <a:gd name="connsiteY253" fmla="*/ 713387 h 1160647"/>
                <a:gd name="connsiteX254" fmla="*/ 1437300 w 3079941"/>
                <a:gd name="connsiteY254" fmla="*/ 676637 h 1160647"/>
                <a:gd name="connsiteX255" fmla="*/ 1438566 w 3079941"/>
                <a:gd name="connsiteY255" fmla="*/ 676637 h 1160647"/>
                <a:gd name="connsiteX256" fmla="*/ 1447433 w 3079941"/>
                <a:gd name="connsiteY256" fmla="*/ 676637 h 1160647"/>
                <a:gd name="connsiteX257" fmla="*/ 1447433 w 3079941"/>
                <a:gd name="connsiteY257" fmla="*/ 698254 h 1160647"/>
                <a:gd name="connsiteX258" fmla="*/ 1449460 w 3079941"/>
                <a:gd name="connsiteY258" fmla="*/ 665828 h 1160647"/>
                <a:gd name="connsiteX259" fmla="*/ 1471753 w 3079941"/>
                <a:gd name="connsiteY259" fmla="*/ 665828 h 1160647"/>
                <a:gd name="connsiteX260" fmla="*/ 1471753 w 3079941"/>
                <a:gd name="connsiteY260" fmla="*/ 664206 h 1160647"/>
                <a:gd name="connsiteX261" fmla="*/ 1471753 w 3079941"/>
                <a:gd name="connsiteY261" fmla="*/ 652857 h 1160647"/>
                <a:gd name="connsiteX262" fmla="*/ 1472513 w 3079941"/>
                <a:gd name="connsiteY262" fmla="*/ 652857 h 1160647"/>
                <a:gd name="connsiteX263" fmla="*/ 1477833 w 3079941"/>
                <a:gd name="connsiteY263" fmla="*/ 652857 h 1160647"/>
                <a:gd name="connsiteX264" fmla="*/ 1477833 w 3079941"/>
                <a:gd name="connsiteY264" fmla="*/ 650966 h 1160647"/>
                <a:gd name="connsiteX265" fmla="*/ 1477833 w 3079941"/>
                <a:gd name="connsiteY265" fmla="*/ 637725 h 1160647"/>
                <a:gd name="connsiteX266" fmla="*/ 1481887 w 3079941"/>
                <a:gd name="connsiteY266" fmla="*/ 644210 h 1160647"/>
                <a:gd name="connsiteX267" fmla="*/ 1484167 w 3079941"/>
                <a:gd name="connsiteY267" fmla="*/ 644210 h 1160647"/>
                <a:gd name="connsiteX268" fmla="*/ 1500127 w 3079941"/>
                <a:gd name="connsiteY268" fmla="*/ 644210 h 1160647"/>
                <a:gd name="connsiteX269" fmla="*/ 1500127 w 3079941"/>
                <a:gd name="connsiteY269" fmla="*/ 643399 h 1160647"/>
                <a:gd name="connsiteX270" fmla="*/ 1500127 w 3079941"/>
                <a:gd name="connsiteY270" fmla="*/ 637725 h 1160647"/>
                <a:gd name="connsiteX271" fmla="*/ 1500887 w 3079941"/>
                <a:gd name="connsiteY271" fmla="*/ 637725 h 1160647"/>
                <a:gd name="connsiteX272" fmla="*/ 1506207 w 3079941"/>
                <a:gd name="connsiteY272" fmla="*/ 637725 h 1160647"/>
                <a:gd name="connsiteX273" fmla="*/ 1506207 w 3079941"/>
                <a:gd name="connsiteY273" fmla="*/ 639076 h 1160647"/>
                <a:gd name="connsiteX274" fmla="*/ 1506207 w 3079941"/>
                <a:gd name="connsiteY274" fmla="*/ 648534 h 1160647"/>
                <a:gd name="connsiteX275" fmla="*/ 1544714 w 3079941"/>
                <a:gd name="connsiteY275" fmla="*/ 648534 h 1160647"/>
                <a:gd name="connsiteX276" fmla="*/ 1544714 w 3079941"/>
                <a:gd name="connsiteY276" fmla="*/ 786887 h 1160647"/>
                <a:gd name="connsiteX277" fmla="*/ 1546234 w 3079941"/>
                <a:gd name="connsiteY277" fmla="*/ 786887 h 1160647"/>
                <a:gd name="connsiteX278" fmla="*/ 1556874 w 3079941"/>
                <a:gd name="connsiteY278" fmla="*/ 786887 h 1160647"/>
                <a:gd name="connsiteX279" fmla="*/ 1556874 w 3079941"/>
                <a:gd name="connsiteY279" fmla="*/ 773917 h 1160647"/>
                <a:gd name="connsiteX280" fmla="*/ 1560928 w 3079941"/>
                <a:gd name="connsiteY280" fmla="*/ 773917 h 1160647"/>
                <a:gd name="connsiteX281" fmla="*/ 1560928 w 3079941"/>
                <a:gd name="connsiteY281" fmla="*/ 786887 h 1160647"/>
                <a:gd name="connsiteX282" fmla="*/ 1591328 w 3079941"/>
                <a:gd name="connsiteY282" fmla="*/ 786887 h 1160647"/>
                <a:gd name="connsiteX283" fmla="*/ 1591328 w 3079941"/>
                <a:gd name="connsiteY283" fmla="*/ 756622 h 1160647"/>
                <a:gd name="connsiteX284" fmla="*/ 1603488 w 3079941"/>
                <a:gd name="connsiteY284" fmla="*/ 756622 h 1160647"/>
                <a:gd name="connsiteX285" fmla="*/ 1615648 w 3079941"/>
                <a:gd name="connsiteY285" fmla="*/ 754461 h 1160647"/>
                <a:gd name="connsiteX286" fmla="*/ 1619702 w 3079941"/>
                <a:gd name="connsiteY286" fmla="*/ 756622 h 1160647"/>
                <a:gd name="connsiteX287" fmla="*/ 1629835 w 3079941"/>
                <a:gd name="connsiteY287" fmla="*/ 756622 h 1160647"/>
                <a:gd name="connsiteX288" fmla="*/ 1629835 w 3079941"/>
                <a:gd name="connsiteY288" fmla="*/ 786887 h 1160647"/>
                <a:gd name="connsiteX289" fmla="*/ 1637942 w 3079941"/>
                <a:gd name="connsiteY289" fmla="*/ 786887 h 1160647"/>
                <a:gd name="connsiteX290" fmla="*/ 1637942 w 3079941"/>
                <a:gd name="connsiteY290" fmla="*/ 804182 h 1160647"/>
                <a:gd name="connsiteX291" fmla="*/ 1647278 w 3079941"/>
                <a:gd name="connsiteY291" fmla="*/ 805087 h 1160647"/>
                <a:gd name="connsiteX292" fmla="*/ 1660236 w 3079941"/>
                <a:gd name="connsiteY292" fmla="*/ 805087 h 1160647"/>
                <a:gd name="connsiteX293" fmla="*/ 1660236 w 3079941"/>
                <a:gd name="connsiteY293" fmla="*/ 789049 h 1160647"/>
                <a:gd name="connsiteX294" fmla="*/ 1728192 w 3079941"/>
                <a:gd name="connsiteY294" fmla="*/ 789049 h 1160647"/>
                <a:gd name="connsiteX295" fmla="*/ 1728192 w 3079941"/>
                <a:gd name="connsiteY295" fmla="*/ 703796 h 1160647"/>
                <a:gd name="connsiteX296" fmla="*/ 1800200 w 3079941"/>
                <a:gd name="connsiteY296" fmla="*/ 703796 h 1160647"/>
                <a:gd name="connsiteX297" fmla="*/ 1800200 w 3079941"/>
                <a:gd name="connsiteY297" fmla="*/ 782564 h 1160647"/>
                <a:gd name="connsiteX298" fmla="*/ 1802104 w 3079941"/>
                <a:gd name="connsiteY298" fmla="*/ 782564 h 1160647"/>
                <a:gd name="connsiteX299" fmla="*/ 1803346 w 3079941"/>
                <a:gd name="connsiteY299" fmla="*/ 805087 h 1160647"/>
                <a:gd name="connsiteX300" fmla="*/ 1813022 w 3079941"/>
                <a:gd name="connsiteY300" fmla="*/ 805087 h 1160647"/>
                <a:gd name="connsiteX301" fmla="*/ 1814264 w 3079941"/>
                <a:gd name="connsiteY301" fmla="*/ 782564 h 1160647"/>
                <a:gd name="connsiteX302" fmla="*/ 1820344 w 3079941"/>
                <a:gd name="connsiteY302" fmla="*/ 782564 h 1160647"/>
                <a:gd name="connsiteX303" fmla="*/ 1821586 w 3079941"/>
                <a:gd name="connsiteY303" fmla="*/ 805087 h 1160647"/>
                <a:gd name="connsiteX304" fmla="*/ 1872208 w 3079941"/>
                <a:gd name="connsiteY304" fmla="*/ 805087 h 1160647"/>
                <a:gd name="connsiteX305" fmla="*/ 1872208 w 3079941"/>
                <a:gd name="connsiteY305" fmla="*/ 642059 h 1160647"/>
                <a:gd name="connsiteX306" fmla="*/ 2069535 w 3079941"/>
                <a:gd name="connsiteY306" fmla="*/ 642059 h 1160647"/>
                <a:gd name="connsiteX307" fmla="*/ 2069535 w 3079941"/>
                <a:gd name="connsiteY307" fmla="*/ 805087 h 1160647"/>
                <a:gd name="connsiteX308" fmla="*/ 2088232 w 3079941"/>
                <a:gd name="connsiteY308" fmla="*/ 805087 h 1160647"/>
                <a:gd name="connsiteX309" fmla="*/ 2088232 w 3079941"/>
                <a:gd name="connsiteY309" fmla="*/ 722394 h 1160647"/>
                <a:gd name="connsiteX310" fmla="*/ 2183352 w 3079941"/>
                <a:gd name="connsiteY310" fmla="*/ 722394 h 1160647"/>
                <a:gd name="connsiteX311" fmla="*/ 2195282 w 3079941"/>
                <a:gd name="connsiteY311" fmla="*/ 404253 h 1160647"/>
                <a:gd name="connsiteX312" fmla="*/ 2183122 w 3079941"/>
                <a:gd name="connsiteY312" fmla="*/ 382635 h 1160647"/>
                <a:gd name="connsiteX313" fmla="*/ 2177042 w 3079941"/>
                <a:gd name="connsiteY313" fmla="*/ 378311 h 1160647"/>
                <a:gd name="connsiteX314" fmla="*/ 2185149 w 3079941"/>
                <a:gd name="connsiteY314" fmla="*/ 354532 h 1160647"/>
                <a:gd name="connsiteX315" fmla="*/ 2185149 w 3079941"/>
                <a:gd name="connsiteY315" fmla="*/ 337238 h 1160647"/>
                <a:gd name="connsiteX316" fmla="*/ 2199336 w 3079941"/>
                <a:gd name="connsiteY316" fmla="*/ 337238 h 1160647"/>
                <a:gd name="connsiteX317" fmla="*/ 2199336 w 3079941"/>
                <a:gd name="connsiteY317" fmla="*/ 315620 h 1160647"/>
                <a:gd name="connsiteX318" fmla="*/ 2201362 w 3079941"/>
                <a:gd name="connsiteY318" fmla="*/ 311296 h 1160647"/>
                <a:gd name="connsiteX319" fmla="*/ 2201362 w 3079941"/>
                <a:gd name="connsiteY319" fmla="*/ 233472 h 1160647"/>
                <a:gd name="connsiteX320" fmla="*/ 2199336 w 3079941"/>
                <a:gd name="connsiteY320" fmla="*/ 226987 h 1160647"/>
                <a:gd name="connsiteX321" fmla="*/ 2205416 w 3079941"/>
                <a:gd name="connsiteY321" fmla="*/ 220501 h 1160647"/>
                <a:gd name="connsiteX322" fmla="*/ 2205416 w 3079941"/>
                <a:gd name="connsiteY322" fmla="*/ 162133 h 1160647"/>
                <a:gd name="connsiteX323" fmla="*/ 2207442 w 3079941"/>
                <a:gd name="connsiteY323" fmla="*/ 157810 h 1160647"/>
                <a:gd name="connsiteX324" fmla="*/ 2207442 w 3079941"/>
                <a:gd name="connsiteY324" fmla="*/ 101604 h 1160647"/>
                <a:gd name="connsiteX325" fmla="*/ 2209469 w 3079941"/>
                <a:gd name="connsiteY325" fmla="*/ 82148 h 1160647"/>
                <a:gd name="connsiteX326" fmla="*/ 2213523 w 3079941"/>
                <a:gd name="connsiteY326" fmla="*/ 99442 h 1160647"/>
                <a:gd name="connsiteX327" fmla="*/ 2215549 w 3079941"/>
                <a:gd name="connsiteY327" fmla="*/ 157810 h 1160647"/>
                <a:gd name="connsiteX328" fmla="*/ 2217576 w 3079941"/>
                <a:gd name="connsiteY328" fmla="*/ 220501 h 1160647"/>
                <a:gd name="connsiteX329" fmla="*/ 2223656 w 3079941"/>
                <a:gd name="connsiteY329" fmla="*/ 226987 h 1160647"/>
                <a:gd name="connsiteX330" fmla="*/ 2221629 w 3079941"/>
                <a:gd name="connsiteY330" fmla="*/ 233472 h 1160647"/>
                <a:gd name="connsiteX331" fmla="*/ 2221629 w 3079941"/>
                <a:gd name="connsiteY331" fmla="*/ 311296 h 1160647"/>
                <a:gd name="connsiteX332" fmla="*/ 2223656 w 3079941"/>
                <a:gd name="connsiteY332" fmla="*/ 315620 h 1160647"/>
                <a:gd name="connsiteX333" fmla="*/ 2223656 w 3079941"/>
                <a:gd name="connsiteY333" fmla="*/ 337238 h 1160647"/>
                <a:gd name="connsiteX334" fmla="*/ 2237843 w 3079941"/>
                <a:gd name="connsiteY334" fmla="*/ 337238 h 1160647"/>
                <a:gd name="connsiteX335" fmla="*/ 2237843 w 3079941"/>
                <a:gd name="connsiteY335" fmla="*/ 354532 h 1160647"/>
                <a:gd name="connsiteX336" fmla="*/ 2245950 w 3079941"/>
                <a:gd name="connsiteY336" fmla="*/ 378311 h 1160647"/>
                <a:gd name="connsiteX337" fmla="*/ 2239870 w 3079941"/>
                <a:gd name="connsiteY337" fmla="*/ 382635 h 1160647"/>
                <a:gd name="connsiteX338" fmla="*/ 2227709 w 3079941"/>
                <a:gd name="connsiteY338" fmla="*/ 404253 h 1160647"/>
                <a:gd name="connsiteX339" fmla="*/ 2235816 w 3079941"/>
                <a:gd name="connsiteY339" fmla="*/ 657181 h 1160647"/>
                <a:gd name="connsiteX340" fmla="*/ 2300670 w 3079941"/>
                <a:gd name="connsiteY340" fmla="*/ 657181 h 1160647"/>
                <a:gd name="connsiteX341" fmla="*/ 2300670 w 3079941"/>
                <a:gd name="connsiteY341" fmla="*/ 732843 h 1160647"/>
                <a:gd name="connsiteX342" fmla="*/ 2308777 w 3079941"/>
                <a:gd name="connsiteY342" fmla="*/ 732843 h 1160647"/>
                <a:gd name="connsiteX343" fmla="*/ 2310804 w 3079941"/>
                <a:gd name="connsiteY343" fmla="*/ 726358 h 1160647"/>
                <a:gd name="connsiteX344" fmla="*/ 2316884 w 3079941"/>
                <a:gd name="connsiteY344" fmla="*/ 726358 h 1160647"/>
                <a:gd name="connsiteX345" fmla="*/ 2318911 w 3079941"/>
                <a:gd name="connsiteY345" fmla="*/ 735005 h 1160647"/>
                <a:gd name="connsiteX346" fmla="*/ 2331071 w 3079941"/>
                <a:gd name="connsiteY346" fmla="*/ 735005 h 1160647"/>
                <a:gd name="connsiteX347" fmla="*/ 2331071 w 3079941"/>
                <a:gd name="connsiteY347" fmla="*/ 728519 h 1160647"/>
                <a:gd name="connsiteX348" fmla="*/ 2353364 w 3079941"/>
                <a:gd name="connsiteY348" fmla="*/ 728519 h 1160647"/>
                <a:gd name="connsiteX349" fmla="*/ 2353364 w 3079941"/>
                <a:gd name="connsiteY349" fmla="*/ 735005 h 1160647"/>
                <a:gd name="connsiteX350" fmla="*/ 2373631 w 3079941"/>
                <a:gd name="connsiteY350" fmla="*/ 735005 h 1160647"/>
                <a:gd name="connsiteX351" fmla="*/ 2373631 w 3079941"/>
                <a:gd name="connsiteY351" fmla="*/ 780402 h 1160647"/>
                <a:gd name="connsiteX352" fmla="*/ 2387818 w 3079941"/>
                <a:gd name="connsiteY352" fmla="*/ 780402 h 1160647"/>
                <a:gd name="connsiteX353" fmla="*/ 2387818 w 3079941"/>
                <a:gd name="connsiteY353" fmla="*/ 767431 h 1160647"/>
                <a:gd name="connsiteX354" fmla="*/ 2404032 w 3079941"/>
                <a:gd name="connsiteY354" fmla="*/ 767431 h 1160647"/>
                <a:gd name="connsiteX355" fmla="*/ 2404032 w 3079941"/>
                <a:gd name="connsiteY355" fmla="*/ 588004 h 1160647"/>
                <a:gd name="connsiteX356" fmla="*/ 2410112 w 3079941"/>
                <a:gd name="connsiteY356" fmla="*/ 581518 h 1160647"/>
                <a:gd name="connsiteX357" fmla="*/ 2483073 w 3079941"/>
                <a:gd name="connsiteY357" fmla="*/ 581518 h 1160647"/>
                <a:gd name="connsiteX358" fmla="*/ 2483073 w 3079941"/>
                <a:gd name="connsiteY358" fmla="*/ 590166 h 1160647"/>
                <a:gd name="connsiteX359" fmla="*/ 2493206 w 3079941"/>
                <a:gd name="connsiteY359" fmla="*/ 590166 h 1160647"/>
                <a:gd name="connsiteX360" fmla="*/ 2493206 w 3079941"/>
                <a:gd name="connsiteY360" fmla="*/ 704740 h 1160647"/>
                <a:gd name="connsiteX361" fmla="*/ 2515500 w 3079941"/>
                <a:gd name="connsiteY361" fmla="*/ 704740 h 1160647"/>
                <a:gd name="connsiteX362" fmla="*/ 2515500 w 3079941"/>
                <a:gd name="connsiteY362" fmla="*/ 637725 h 1160647"/>
                <a:gd name="connsiteX363" fmla="*/ 2541847 w 3079941"/>
                <a:gd name="connsiteY363" fmla="*/ 637725 h 1160647"/>
                <a:gd name="connsiteX364" fmla="*/ 2545900 w 3079941"/>
                <a:gd name="connsiteY364" fmla="*/ 633401 h 1160647"/>
                <a:gd name="connsiteX365" fmla="*/ 2554007 w 3079941"/>
                <a:gd name="connsiteY365" fmla="*/ 633401 h 1160647"/>
                <a:gd name="connsiteX366" fmla="*/ 2558060 w 3079941"/>
                <a:gd name="connsiteY366" fmla="*/ 637725 h 1160647"/>
                <a:gd name="connsiteX367" fmla="*/ 2580354 w 3079941"/>
                <a:gd name="connsiteY367" fmla="*/ 637725 h 1160647"/>
                <a:gd name="connsiteX368" fmla="*/ 2580354 w 3079941"/>
                <a:gd name="connsiteY368" fmla="*/ 520989 h 1160647"/>
                <a:gd name="connsiteX369" fmla="*/ 2637101 w 3079941"/>
                <a:gd name="connsiteY369" fmla="*/ 510180 h 1160647"/>
                <a:gd name="connsiteX370" fmla="*/ 2637101 w 3079941"/>
                <a:gd name="connsiteY370" fmla="*/ 511261 h 1160647"/>
                <a:gd name="connsiteX371" fmla="*/ 2637101 w 3079941"/>
                <a:gd name="connsiteY371" fmla="*/ 518827 h 1160647"/>
                <a:gd name="connsiteX372" fmla="*/ 2663448 w 3079941"/>
                <a:gd name="connsiteY372" fmla="*/ 518827 h 1160647"/>
                <a:gd name="connsiteX373" fmla="*/ 2663448 w 3079941"/>
                <a:gd name="connsiteY373" fmla="*/ 773917 h 1160647"/>
                <a:gd name="connsiteX374" fmla="*/ 2685742 w 3079941"/>
                <a:gd name="connsiteY374" fmla="*/ 773917 h 1160647"/>
                <a:gd name="connsiteX375" fmla="*/ 2685742 w 3079941"/>
                <a:gd name="connsiteY375" fmla="*/ 769593 h 1160647"/>
                <a:gd name="connsiteX376" fmla="*/ 2697902 w 3079941"/>
                <a:gd name="connsiteY376" fmla="*/ 769593 h 1160647"/>
                <a:gd name="connsiteX377" fmla="*/ 2697902 w 3079941"/>
                <a:gd name="connsiteY377" fmla="*/ 773917 h 1160647"/>
                <a:gd name="connsiteX378" fmla="*/ 2722222 w 3079941"/>
                <a:gd name="connsiteY378" fmla="*/ 773917 h 1160647"/>
                <a:gd name="connsiteX379" fmla="*/ 2722222 w 3079941"/>
                <a:gd name="connsiteY379" fmla="*/ 760946 h 1160647"/>
                <a:gd name="connsiteX380" fmla="*/ 2750596 w 3079941"/>
                <a:gd name="connsiteY380" fmla="*/ 760946 h 1160647"/>
                <a:gd name="connsiteX381" fmla="*/ 2762756 w 3079941"/>
                <a:gd name="connsiteY381" fmla="*/ 756622 h 1160647"/>
                <a:gd name="connsiteX382" fmla="*/ 2783023 w 3079941"/>
                <a:gd name="connsiteY382" fmla="*/ 760946 h 1160647"/>
                <a:gd name="connsiteX383" fmla="*/ 2783023 w 3079941"/>
                <a:gd name="connsiteY383" fmla="*/ 743652 h 1160647"/>
                <a:gd name="connsiteX384" fmla="*/ 2791130 w 3079941"/>
                <a:gd name="connsiteY384" fmla="*/ 743652 h 1160647"/>
                <a:gd name="connsiteX385" fmla="*/ 2791130 w 3079941"/>
                <a:gd name="connsiteY385" fmla="*/ 730681 h 1160647"/>
                <a:gd name="connsiteX386" fmla="*/ 2847877 w 3079941"/>
                <a:gd name="connsiteY386" fmla="*/ 730681 h 1160647"/>
                <a:gd name="connsiteX387" fmla="*/ 2847877 w 3079941"/>
                <a:gd name="connsiteY387" fmla="*/ 700416 h 1160647"/>
                <a:gd name="connsiteX388" fmla="*/ 2866117 w 3079941"/>
                <a:gd name="connsiteY388" fmla="*/ 700416 h 1160647"/>
                <a:gd name="connsiteX389" fmla="*/ 2866117 w 3079941"/>
                <a:gd name="connsiteY389" fmla="*/ 693931 h 1160647"/>
                <a:gd name="connsiteX390" fmla="*/ 2878277 w 3079941"/>
                <a:gd name="connsiteY390" fmla="*/ 693931 h 1160647"/>
                <a:gd name="connsiteX391" fmla="*/ 2878277 w 3079941"/>
                <a:gd name="connsiteY391" fmla="*/ 700416 h 1160647"/>
                <a:gd name="connsiteX392" fmla="*/ 2894491 w 3079941"/>
                <a:gd name="connsiteY392" fmla="*/ 700416 h 1160647"/>
                <a:gd name="connsiteX393" fmla="*/ 2894491 w 3079941"/>
                <a:gd name="connsiteY393" fmla="*/ 750137 h 1160647"/>
                <a:gd name="connsiteX394" fmla="*/ 2926918 w 3079941"/>
                <a:gd name="connsiteY394" fmla="*/ 750137 h 1160647"/>
                <a:gd name="connsiteX395" fmla="*/ 2926918 w 3079941"/>
                <a:gd name="connsiteY395" fmla="*/ 724196 h 1160647"/>
                <a:gd name="connsiteX396" fmla="*/ 2965425 w 3079941"/>
                <a:gd name="connsiteY396" fmla="*/ 724196 h 1160647"/>
                <a:gd name="connsiteX397" fmla="*/ 2965425 w 3079941"/>
                <a:gd name="connsiteY397" fmla="*/ 693931 h 1160647"/>
                <a:gd name="connsiteX398" fmla="*/ 3014066 w 3079941"/>
                <a:gd name="connsiteY398" fmla="*/ 693931 h 1160647"/>
                <a:gd name="connsiteX399" fmla="*/ 3014066 w 3079941"/>
                <a:gd name="connsiteY399" fmla="*/ 805087 h 1160647"/>
                <a:gd name="connsiteX400" fmla="*/ 3014066 w 3079941"/>
                <a:gd name="connsiteY400" fmla="*/ 818866 h 1160647"/>
                <a:gd name="connsiteX401" fmla="*/ 3079941 w 3079941"/>
                <a:gd name="connsiteY401" fmla="*/ 818866 h 1160647"/>
                <a:gd name="connsiteX402" fmla="*/ 3079941 w 3079941"/>
                <a:gd name="connsiteY402" fmla="*/ 1030409 h 1160647"/>
                <a:gd name="connsiteX403" fmla="*/ 3079941 w 3079941"/>
                <a:gd name="connsiteY403" fmla="*/ 1160647 h 1160647"/>
                <a:gd name="connsiteX404" fmla="*/ 200958 w 3079941"/>
                <a:gd name="connsiteY404" fmla="*/ 1160647 h 1160647"/>
                <a:gd name="connsiteX405" fmla="*/ 200958 w 3079941"/>
                <a:gd name="connsiteY405" fmla="*/ 1126882 h 1160647"/>
                <a:gd name="connsiteX406" fmla="*/ 0 w 3079941"/>
                <a:gd name="connsiteY406" fmla="*/ 1126882 h 1160647"/>
                <a:gd name="connsiteX407" fmla="*/ 0 w 3079941"/>
                <a:gd name="connsiteY407" fmla="*/ 915339 h 1160647"/>
                <a:gd name="connsiteX408" fmla="*/ 103377 w 3079941"/>
                <a:gd name="connsiteY408" fmla="*/ 915339 h 1160647"/>
                <a:gd name="connsiteX409" fmla="*/ 103377 w 3079941"/>
                <a:gd name="connsiteY409" fmla="*/ 886329 h 1160647"/>
                <a:gd name="connsiteX410" fmla="*/ 55096 w 3079941"/>
                <a:gd name="connsiteY410" fmla="*/ 886329 h 1160647"/>
                <a:gd name="connsiteX411" fmla="*/ 55096 w 3079941"/>
                <a:gd name="connsiteY411" fmla="*/ 724196 h 1160647"/>
                <a:gd name="connsiteX412" fmla="*/ 75363 w 3079941"/>
                <a:gd name="connsiteY412" fmla="*/ 724196 h 1160647"/>
                <a:gd name="connsiteX413" fmla="*/ 75870 w 3079941"/>
                <a:gd name="connsiteY413" fmla="*/ 723115 h 1160647"/>
                <a:gd name="connsiteX414" fmla="*/ 79416 w 3079941"/>
                <a:gd name="connsiteY414" fmla="*/ 715549 h 1160647"/>
                <a:gd name="connsiteX415" fmla="*/ 81190 w 3079941"/>
                <a:gd name="connsiteY415" fmla="*/ 715819 h 1160647"/>
                <a:gd name="connsiteX416" fmla="*/ 93603 w 3079941"/>
                <a:gd name="connsiteY416" fmla="*/ 717710 h 1160647"/>
                <a:gd name="connsiteX417" fmla="*/ 94110 w 3079941"/>
                <a:gd name="connsiteY417" fmla="*/ 719062 h 1160647"/>
                <a:gd name="connsiteX418" fmla="*/ 97656 w 3079941"/>
                <a:gd name="connsiteY418" fmla="*/ 728519 h 1160647"/>
                <a:gd name="connsiteX419" fmla="*/ 124003 w 3079941"/>
                <a:gd name="connsiteY419" fmla="*/ 730681 h 1160647"/>
                <a:gd name="connsiteX420" fmla="*/ 124003 w 3079941"/>
                <a:gd name="connsiteY420" fmla="*/ 607460 h 1160647"/>
                <a:gd name="connsiteX421" fmla="*/ 126030 w 3079941"/>
                <a:gd name="connsiteY421" fmla="*/ 607460 h 1160647"/>
                <a:gd name="connsiteX422" fmla="*/ 140217 w 3079941"/>
                <a:gd name="connsiteY422" fmla="*/ 607460 h 1160647"/>
                <a:gd name="connsiteX423" fmla="*/ 140217 w 3079941"/>
                <a:gd name="connsiteY423" fmla="*/ 471268 h 1160647"/>
                <a:gd name="connsiteX424" fmla="*/ 141990 w 3079941"/>
                <a:gd name="connsiteY424" fmla="*/ 471268 h 1160647"/>
                <a:gd name="connsiteX425" fmla="*/ 154404 w 3079941"/>
                <a:gd name="connsiteY425" fmla="*/ 471268 h 1160647"/>
                <a:gd name="connsiteX426" fmla="*/ 154404 w 3079941"/>
                <a:gd name="connsiteY426" fmla="*/ 356694 h 1160647"/>
                <a:gd name="connsiteX427" fmla="*/ 158457 w 3079941"/>
                <a:gd name="connsiteY427" fmla="*/ 328590 h 1160647"/>
                <a:gd name="connsiteX428" fmla="*/ 160484 w 3079941"/>
                <a:gd name="connsiteY428" fmla="*/ 328590 h 1160647"/>
                <a:gd name="connsiteX429" fmla="*/ 174671 w 3079941"/>
                <a:gd name="connsiteY429" fmla="*/ 328590 h 1160647"/>
                <a:gd name="connsiteX430" fmla="*/ 211151 w 3079941"/>
                <a:gd name="connsiteY430" fmla="*/ 246443 h 1160647"/>
                <a:gd name="connsiteX431" fmla="*/ 215205 w 3079941"/>
                <a:gd name="connsiteY431" fmla="*/ 0 h 1160647"/>
                <a:gd name="connsiteX0" fmla="*/ 215205 w 3079941"/>
                <a:gd name="connsiteY0" fmla="*/ 0 h 1160647"/>
                <a:gd name="connsiteX1" fmla="*/ 217231 w 3079941"/>
                <a:gd name="connsiteY1" fmla="*/ 246443 h 1160647"/>
                <a:gd name="connsiteX2" fmla="*/ 255738 w 3079941"/>
                <a:gd name="connsiteY2" fmla="*/ 326429 h 1160647"/>
                <a:gd name="connsiteX3" fmla="*/ 257765 w 3079941"/>
                <a:gd name="connsiteY3" fmla="*/ 326429 h 1160647"/>
                <a:gd name="connsiteX4" fmla="*/ 271952 w 3079941"/>
                <a:gd name="connsiteY4" fmla="*/ 326429 h 1160647"/>
                <a:gd name="connsiteX5" fmla="*/ 271952 w 3079941"/>
                <a:gd name="connsiteY5" fmla="*/ 350208 h 1160647"/>
                <a:gd name="connsiteX6" fmla="*/ 272459 w 3079941"/>
                <a:gd name="connsiteY6" fmla="*/ 351019 h 1160647"/>
                <a:gd name="connsiteX7" fmla="*/ 276005 w 3079941"/>
                <a:gd name="connsiteY7" fmla="*/ 356694 h 1160647"/>
                <a:gd name="connsiteX8" fmla="*/ 276005 w 3079941"/>
                <a:gd name="connsiteY8" fmla="*/ 471268 h 1160647"/>
                <a:gd name="connsiteX9" fmla="*/ 278285 w 3079941"/>
                <a:gd name="connsiteY9" fmla="*/ 471268 h 1160647"/>
                <a:gd name="connsiteX10" fmla="*/ 294246 w 3079941"/>
                <a:gd name="connsiteY10" fmla="*/ 471268 h 1160647"/>
                <a:gd name="connsiteX11" fmla="*/ 294246 w 3079941"/>
                <a:gd name="connsiteY11" fmla="*/ 611783 h 1160647"/>
                <a:gd name="connsiteX12" fmla="*/ 295766 w 3079941"/>
                <a:gd name="connsiteY12" fmla="*/ 611513 h 1160647"/>
                <a:gd name="connsiteX13" fmla="*/ 306406 w 3079941"/>
                <a:gd name="connsiteY13" fmla="*/ 609622 h 1160647"/>
                <a:gd name="connsiteX14" fmla="*/ 304379 w 3079941"/>
                <a:gd name="connsiteY14" fmla="*/ 698254 h 1160647"/>
                <a:gd name="connsiteX15" fmla="*/ 305899 w 3079941"/>
                <a:gd name="connsiteY15" fmla="*/ 698525 h 1160647"/>
                <a:gd name="connsiteX16" fmla="*/ 316539 w 3079941"/>
                <a:gd name="connsiteY16" fmla="*/ 700416 h 1160647"/>
                <a:gd name="connsiteX17" fmla="*/ 316792 w 3079941"/>
                <a:gd name="connsiteY17" fmla="*/ 701227 h 1160647"/>
                <a:gd name="connsiteX18" fmla="*/ 318566 w 3079941"/>
                <a:gd name="connsiteY18" fmla="*/ 706902 h 1160647"/>
                <a:gd name="connsiteX19" fmla="*/ 319326 w 3079941"/>
                <a:gd name="connsiteY19" fmla="*/ 704470 h 1160647"/>
                <a:gd name="connsiteX20" fmla="*/ 324646 w 3079941"/>
                <a:gd name="connsiteY20" fmla="*/ 687446 h 1160647"/>
                <a:gd name="connsiteX21" fmla="*/ 326419 w 3079941"/>
                <a:gd name="connsiteY21" fmla="*/ 687446 h 1160647"/>
                <a:gd name="connsiteX22" fmla="*/ 338833 w 3079941"/>
                <a:gd name="connsiteY22" fmla="*/ 687446 h 1160647"/>
                <a:gd name="connsiteX23" fmla="*/ 338833 w 3079941"/>
                <a:gd name="connsiteY23" fmla="*/ 719872 h 1160647"/>
                <a:gd name="connsiteX24" fmla="*/ 339846 w 3079941"/>
                <a:gd name="connsiteY24" fmla="*/ 720413 h 1160647"/>
                <a:gd name="connsiteX25" fmla="*/ 346940 w 3079941"/>
                <a:gd name="connsiteY25" fmla="*/ 724196 h 1160647"/>
                <a:gd name="connsiteX26" fmla="*/ 346940 w 3079941"/>
                <a:gd name="connsiteY26" fmla="*/ 725547 h 1160647"/>
                <a:gd name="connsiteX27" fmla="*/ 346940 w 3079941"/>
                <a:gd name="connsiteY27" fmla="*/ 735005 h 1160647"/>
                <a:gd name="connsiteX28" fmla="*/ 391527 w 3079941"/>
                <a:gd name="connsiteY28" fmla="*/ 735005 h 1160647"/>
                <a:gd name="connsiteX29" fmla="*/ 391527 w 3079941"/>
                <a:gd name="connsiteY29" fmla="*/ 736086 h 1160647"/>
                <a:gd name="connsiteX30" fmla="*/ 391527 w 3079941"/>
                <a:gd name="connsiteY30" fmla="*/ 743652 h 1160647"/>
                <a:gd name="connsiteX31" fmla="*/ 393553 w 3079941"/>
                <a:gd name="connsiteY31" fmla="*/ 743652 h 1160647"/>
                <a:gd name="connsiteX32" fmla="*/ 407740 w 3079941"/>
                <a:gd name="connsiteY32" fmla="*/ 743652 h 1160647"/>
                <a:gd name="connsiteX33" fmla="*/ 407740 w 3079941"/>
                <a:gd name="connsiteY33" fmla="*/ 713387 h 1160647"/>
                <a:gd name="connsiteX34" fmla="*/ 452327 w 3079941"/>
                <a:gd name="connsiteY34" fmla="*/ 713387 h 1160647"/>
                <a:gd name="connsiteX35" fmla="*/ 452327 w 3079941"/>
                <a:gd name="connsiteY35" fmla="*/ 712036 h 1160647"/>
                <a:gd name="connsiteX36" fmla="*/ 452327 w 3079941"/>
                <a:gd name="connsiteY36" fmla="*/ 702578 h 1160647"/>
                <a:gd name="connsiteX37" fmla="*/ 453341 w 3079941"/>
                <a:gd name="connsiteY37" fmla="*/ 702578 h 1160647"/>
                <a:gd name="connsiteX38" fmla="*/ 460434 w 3079941"/>
                <a:gd name="connsiteY38" fmla="*/ 702578 h 1160647"/>
                <a:gd name="connsiteX39" fmla="*/ 460434 w 3079941"/>
                <a:gd name="connsiteY39" fmla="*/ 700687 h 1160647"/>
                <a:gd name="connsiteX40" fmla="*/ 460434 w 3079941"/>
                <a:gd name="connsiteY40" fmla="*/ 687446 h 1160647"/>
                <a:gd name="connsiteX41" fmla="*/ 461194 w 3079941"/>
                <a:gd name="connsiteY41" fmla="*/ 687446 h 1160647"/>
                <a:gd name="connsiteX42" fmla="*/ 466514 w 3079941"/>
                <a:gd name="connsiteY42" fmla="*/ 687446 h 1160647"/>
                <a:gd name="connsiteX43" fmla="*/ 466514 w 3079941"/>
                <a:gd name="connsiteY43" fmla="*/ 686365 h 1160647"/>
                <a:gd name="connsiteX44" fmla="*/ 466514 w 3079941"/>
                <a:gd name="connsiteY44" fmla="*/ 678798 h 1160647"/>
                <a:gd name="connsiteX45" fmla="*/ 468541 w 3079941"/>
                <a:gd name="connsiteY45" fmla="*/ 678798 h 1160647"/>
                <a:gd name="connsiteX46" fmla="*/ 482728 w 3079941"/>
                <a:gd name="connsiteY46" fmla="*/ 678798 h 1160647"/>
                <a:gd name="connsiteX47" fmla="*/ 482728 w 3079941"/>
                <a:gd name="connsiteY47" fmla="*/ 679879 h 1160647"/>
                <a:gd name="connsiteX48" fmla="*/ 482728 w 3079941"/>
                <a:gd name="connsiteY48" fmla="*/ 687446 h 1160647"/>
                <a:gd name="connsiteX49" fmla="*/ 505021 w 3079941"/>
                <a:gd name="connsiteY49" fmla="*/ 687446 h 1160647"/>
                <a:gd name="connsiteX50" fmla="*/ 505021 w 3079941"/>
                <a:gd name="connsiteY50" fmla="*/ 685554 h 1160647"/>
                <a:gd name="connsiteX51" fmla="*/ 505021 w 3079941"/>
                <a:gd name="connsiteY51" fmla="*/ 672313 h 1160647"/>
                <a:gd name="connsiteX52" fmla="*/ 506795 w 3079941"/>
                <a:gd name="connsiteY52" fmla="*/ 672313 h 1160647"/>
                <a:gd name="connsiteX53" fmla="*/ 519208 w 3079941"/>
                <a:gd name="connsiteY53" fmla="*/ 672313 h 1160647"/>
                <a:gd name="connsiteX54" fmla="*/ 519208 w 3079941"/>
                <a:gd name="connsiteY54" fmla="*/ 696093 h 1160647"/>
                <a:gd name="connsiteX55" fmla="*/ 520222 w 3079941"/>
                <a:gd name="connsiteY55" fmla="*/ 696093 h 1160647"/>
                <a:gd name="connsiteX56" fmla="*/ 527315 w 3079941"/>
                <a:gd name="connsiteY56" fmla="*/ 696093 h 1160647"/>
                <a:gd name="connsiteX57" fmla="*/ 527315 w 3079941"/>
                <a:gd name="connsiteY57" fmla="*/ 695012 h 1160647"/>
                <a:gd name="connsiteX58" fmla="*/ 527315 w 3079941"/>
                <a:gd name="connsiteY58" fmla="*/ 687446 h 1160647"/>
                <a:gd name="connsiteX59" fmla="*/ 529088 w 3079941"/>
                <a:gd name="connsiteY59" fmla="*/ 687446 h 1160647"/>
                <a:gd name="connsiteX60" fmla="*/ 541502 w 3079941"/>
                <a:gd name="connsiteY60" fmla="*/ 687446 h 1160647"/>
                <a:gd name="connsiteX61" fmla="*/ 541502 w 3079941"/>
                <a:gd name="connsiteY61" fmla="*/ 713387 h 1160647"/>
                <a:gd name="connsiteX62" fmla="*/ 543529 w 3079941"/>
                <a:gd name="connsiteY62" fmla="*/ 713387 h 1160647"/>
                <a:gd name="connsiteX63" fmla="*/ 557715 w 3079941"/>
                <a:gd name="connsiteY63" fmla="*/ 713387 h 1160647"/>
                <a:gd name="connsiteX64" fmla="*/ 557715 w 3079941"/>
                <a:gd name="connsiteY64" fmla="*/ 715008 h 1160647"/>
                <a:gd name="connsiteX65" fmla="*/ 557715 w 3079941"/>
                <a:gd name="connsiteY65" fmla="*/ 726358 h 1160647"/>
                <a:gd name="connsiteX66" fmla="*/ 558475 w 3079941"/>
                <a:gd name="connsiteY66" fmla="*/ 726358 h 1160647"/>
                <a:gd name="connsiteX67" fmla="*/ 563796 w 3079941"/>
                <a:gd name="connsiteY67" fmla="*/ 726358 h 1160647"/>
                <a:gd name="connsiteX68" fmla="*/ 563796 w 3079941"/>
                <a:gd name="connsiteY68" fmla="*/ 725547 h 1160647"/>
                <a:gd name="connsiteX69" fmla="*/ 563796 w 3079941"/>
                <a:gd name="connsiteY69" fmla="*/ 719872 h 1160647"/>
                <a:gd name="connsiteX70" fmla="*/ 594196 w 3079941"/>
                <a:gd name="connsiteY70" fmla="*/ 719872 h 1160647"/>
                <a:gd name="connsiteX71" fmla="*/ 594196 w 3079941"/>
                <a:gd name="connsiteY71" fmla="*/ 743652 h 1160647"/>
                <a:gd name="connsiteX72" fmla="*/ 595209 w 3079941"/>
                <a:gd name="connsiteY72" fmla="*/ 743652 h 1160647"/>
                <a:gd name="connsiteX73" fmla="*/ 602303 w 3079941"/>
                <a:gd name="connsiteY73" fmla="*/ 743652 h 1160647"/>
                <a:gd name="connsiteX74" fmla="*/ 602303 w 3079941"/>
                <a:gd name="connsiteY74" fmla="*/ 744733 h 1160647"/>
                <a:gd name="connsiteX75" fmla="*/ 602303 w 3079941"/>
                <a:gd name="connsiteY75" fmla="*/ 752299 h 1160647"/>
                <a:gd name="connsiteX76" fmla="*/ 603063 w 3079941"/>
                <a:gd name="connsiteY76" fmla="*/ 752299 h 1160647"/>
                <a:gd name="connsiteX77" fmla="*/ 608383 w 3079941"/>
                <a:gd name="connsiteY77" fmla="*/ 752299 h 1160647"/>
                <a:gd name="connsiteX78" fmla="*/ 608383 w 3079941"/>
                <a:gd name="connsiteY78" fmla="*/ 750137 h 1160647"/>
                <a:gd name="connsiteX79" fmla="*/ 608383 w 3079941"/>
                <a:gd name="connsiteY79" fmla="*/ 735005 h 1160647"/>
                <a:gd name="connsiteX80" fmla="*/ 609396 w 3079941"/>
                <a:gd name="connsiteY80" fmla="*/ 735005 h 1160647"/>
                <a:gd name="connsiteX81" fmla="*/ 616490 w 3079941"/>
                <a:gd name="connsiteY81" fmla="*/ 735005 h 1160647"/>
                <a:gd name="connsiteX82" fmla="*/ 616490 w 3079941"/>
                <a:gd name="connsiteY82" fmla="*/ 736086 h 1160647"/>
                <a:gd name="connsiteX83" fmla="*/ 616490 w 3079941"/>
                <a:gd name="connsiteY83" fmla="*/ 743652 h 1160647"/>
                <a:gd name="connsiteX84" fmla="*/ 621810 w 3079941"/>
                <a:gd name="connsiteY84" fmla="*/ 741659 h 1160647"/>
                <a:gd name="connsiteX85" fmla="*/ 622570 w 3079941"/>
                <a:gd name="connsiteY85" fmla="*/ 740679 h 1160647"/>
                <a:gd name="connsiteX86" fmla="*/ 622570 w 3079941"/>
                <a:gd name="connsiteY86" fmla="*/ 735005 h 1160647"/>
                <a:gd name="connsiteX87" fmla="*/ 661077 w 3079941"/>
                <a:gd name="connsiteY87" fmla="*/ 735005 h 1160647"/>
                <a:gd name="connsiteX88" fmla="*/ 661077 w 3079941"/>
                <a:gd name="connsiteY88" fmla="*/ 758784 h 1160647"/>
                <a:gd name="connsiteX89" fmla="*/ 663103 w 3079941"/>
                <a:gd name="connsiteY89" fmla="*/ 758784 h 1160647"/>
                <a:gd name="connsiteX90" fmla="*/ 677290 w 3079941"/>
                <a:gd name="connsiteY90" fmla="*/ 758784 h 1160647"/>
                <a:gd name="connsiteX91" fmla="*/ 677290 w 3079941"/>
                <a:gd name="connsiteY91" fmla="*/ 759865 h 1160647"/>
                <a:gd name="connsiteX92" fmla="*/ 677290 w 3079941"/>
                <a:gd name="connsiteY92" fmla="*/ 767431 h 1160647"/>
                <a:gd name="connsiteX93" fmla="*/ 679064 w 3079941"/>
                <a:gd name="connsiteY93" fmla="*/ 767431 h 1160647"/>
                <a:gd name="connsiteX94" fmla="*/ 691477 w 3079941"/>
                <a:gd name="connsiteY94" fmla="*/ 767431 h 1160647"/>
                <a:gd name="connsiteX95" fmla="*/ 691477 w 3079941"/>
                <a:gd name="connsiteY95" fmla="*/ 743652 h 1160647"/>
                <a:gd name="connsiteX96" fmla="*/ 692490 w 3079941"/>
                <a:gd name="connsiteY96" fmla="*/ 743652 h 1160647"/>
                <a:gd name="connsiteX97" fmla="*/ 699584 w 3079941"/>
                <a:gd name="connsiteY97" fmla="*/ 743652 h 1160647"/>
                <a:gd name="connsiteX98" fmla="*/ 699584 w 3079941"/>
                <a:gd name="connsiteY98" fmla="*/ 711225 h 1160647"/>
                <a:gd name="connsiteX99" fmla="*/ 700597 w 3079941"/>
                <a:gd name="connsiteY99" fmla="*/ 711225 h 1160647"/>
                <a:gd name="connsiteX100" fmla="*/ 707691 w 3079941"/>
                <a:gd name="connsiteY100" fmla="*/ 711225 h 1160647"/>
                <a:gd name="connsiteX101" fmla="*/ 707691 w 3079941"/>
                <a:gd name="connsiteY101" fmla="*/ 709334 h 1160647"/>
                <a:gd name="connsiteX102" fmla="*/ 707691 w 3079941"/>
                <a:gd name="connsiteY102" fmla="*/ 696093 h 1160647"/>
                <a:gd name="connsiteX103" fmla="*/ 706424 w 3079941"/>
                <a:gd name="connsiteY103" fmla="*/ 694471 h 1160647"/>
                <a:gd name="connsiteX104" fmla="*/ 711744 w 3079941"/>
                <a:gd name="connsiteY104" fmla="*/ 683122 h 1160647"/>
                <a:gd name="connsiteX105" fmla="*/ 719851 w 3079941"/>
                <a:gd name="connsiteY105" fmla="*/ 711225 h 1160647"/>
                <a:gd name="connsiteX106" fmla="*/ 720611 w 3079941"/>
                <a:gd name="connsiteY106" fmla="*/ 711225 h 1160647"/>
                <a:gd name="connsiteX107" fmla="*/ 725931 w 3079941"/>
                <a:gd name="connsiteY107" fmla="*/ 711225 h 1160647"/>
                <a:gd name="connsiteX108" fmla="*/ 725931 w 3079941"/>
                <a:gd name="connsiteY108" fmla="*/ 605298 h 1160647"/>
                <a:gd name="connsiteX109" fmla="*/ 727451 w 3079941"/>
                <a:gd name="connsiteY109" fmla="*/ 605298 h 1160647"/>
                <a:gd name="connsiteX110" fmla="*/ 738091 w 3079941"/>
                <a:gd name="connsiteY110" fmla="*/ 605298 h 1160647"/>
                <a:gd name="connsiteX111" fmla="*/ 738091 w 3079941"/>
                <a:gd name="connsiteY111" fmla="*/ 557739 h 1160647"/>
                <a:gd name="connsiteX112" fmla="*/ 764438 w 3079941"/>
                <a:gd name="connsiteY112" fmla="*/ 557739 h 1160647"/>
                <a:gd name="connsiteX113" fmla="*/ 764438 w 3079941"/>
                <a:gd name="connsiteY113" fmla="*/ 536121 h 1160647"/>
                <a:gd name="connsiteX114" fmla="*/ 798892 w 3079941"/>
                <a:gd name="connsiteY114" fmla="*/ 536121 h 1160647"/>
                <a:gd name="connsiteX115" fmla="*/ 798892 w 3079941"/>
                <a:gd name="connsiteY115" fmla="*/ 538553 h 1160647"/>
                <a:gd name="connsiteX116" fmla="*/ 798892 w 3079941"/>
                <a:gd name="connsiteY116" fmla="*/ 555577 h 1160647"/>
                <a:gd name="connsiteX117" fmla="*/ 801172 w 3079941"/>
                <a:gd name="connsiteY117" fmla="*/ 555577 h 1160647"/>
                <a:gd name="connsiteX118" fmla="*/ 817132 w 3079941"/>
                <a:gd name="connsiteY118" fmla="*/ 555577 h 1160647"/>
                <a:gd name="connsiteX119" fmla="*/ 817132 w 3079941"/>
                <a:gd name="connsiteY119" fmla="*/ 603136 h 1160647"/>
                <a:gd name="connsiteX120" fmla="*/ 818145 w 3079941"/>
                <a:gd name="connsiteY120" fmla="*/ 603136 h 1160647"/>
                <a:gd name="connsiteX121" fmla="*/ 825239 w 3079941"/>
                <a:gd name="connsiteY121" fmla="*/ 603136 h 1160647"/>
                <a:gd name="connsiteX122" fmla="*/ 839426 w 3079941"/>
                <a:gd name="connsiteY122" fmla="*/ 607460 h 1160647"/>
                <a:gd name="connsiteX123" fmla="*/ 839426 w 3079941"/>
                <a:gd name="connsiteY123" fmla="*/ 646372 h 1160647"/>
                <a:gd name="connsiteX124" fmla="*/ 840439 w 3079941"/>
                <a:gd name="connsiteY124" fmla="*/ 646372 h 1160647"/>
                <a:gd name="connsiteX125" fmla="*/ 847532 w 3079941"/>
                <a:gd name="connsiteY125" fmla="*/ 646372 h 1160647"/>
                <a:gd name="connsiteX126" fmla="*/ 847532 w 3079941"/>
                <a:gd name="connsiteY126" fmla="*/ 647993 h 1160647"/>
                <a:gd name="connsiteX127" fmla="*/ 847532 w 3079941"/>
                <a:gd name="connsiteY127" fmla="*/ 659342 h 1160647"/>
                <a:gd name="connsiteX128" fmla="*/ 849559 w 3079941"/>
                <a:gd name="connsiteY128" fmla="*/ 659342 h 1160647"/>
                <a:gd name="connsiteX129" fmla="*/ 863746 w 3079941"/>
                <a:gd name="connsiteY129" fmla="*/ 659342 h 1160647"/>
                <a:gd name="connsiteX130" fmla="*/ 869826 w 3079941"/>
                <a:gd name="connsiteY130" fmla="*/ 665828 h 1160647"/>
                <a:gd name="connsiteX131" fmla="*/ 869826 w 3079941"/>
                <a:gd name="connsiteY131" fmla="*/ 687446 h 1160647"/>
                <a:gd name="connsiteX132" fmla="*/ 872106 w 3079941"/>
                <a:gd name="connsiteY132" fmla="*/ 687446 h 1160647"/>
                <a:gd name="connsiteX133" fmla="*/ 888066 w 3079941"/>
                <a:gd name="connsiteY133" fmla="*/ 687446 h 1160647"/>
                <a:gd name="connsiteX134" fmla="*/ 888066 w 3079941"/>
                <a:gd name="connsiteY134" fmla="*/ 688526 h 1160647"/>
                <a:gd name="connsiteX135" fmla="*/ 888066 w 3079941"/>
                <a:gd name="connsiteY135" fmla="*/ 696093 h 1160647"/>
                <a:gd name="connsiteX136" fmla="*/ 889333 w 3079941"/>
                <a:gd name="connsiteY136" fmla="*/ 696093 h 1160647"/>
                <a:gd name="connsiteX137" fmla="*/ 898200 w 3079941"/>
                <a:gd name="connsiteY137" fmla="*/ 696093 h 1160647"/>
                <a:gd name="connsiteX138" fmla="*/ 898200 w 3079941"/>
                <a:gd name="connsiteY138" fmla="*/ 698254 h 1160647"/>
                <a:gd name="connsiteX139" fmla="*/ 898200 w 3079941"/>
                <a:gd name="connsiteY139" fmla="*/ 713387 h 1160647"/>
                <a:gd name="connsiteX140" fmla="*/ 902253 w 3079941"/>
                <a:gd name="connsiteY140" fmla="*/ 711495 h 1160647"/>
                <a:gd name="connsiteX141" fmla="*/ 902253 w 3079941"/>
                <a:gd name="connsiteY141" fmla="*/ 698254 h 1160647"/>
                <a:gd name="connsiteX142" fmla="*/ 903266 w 3079941"/>
                <a:gd name="connsiteY142" fmla="*/ 698254 h 1160647"/>
                <a:gd name="connsiteX143" fmla="*/ 910360 w 3079941"/>
                <a:gd name="connsiteY143" fmla="*/ 698254 h 1160647"/>
                <a:gd name="connsiteX144" fmla="*/ 910360 w 3079941"/>
                <a:gd name="connsiteY144" fmla="*/ 699876 h 1160647"/>
                <a:gd name="connsiteX145" fmla="*/ 910360 w 3079941"/>
                <a:gd name="connsiteY145" fmla="*/ 711225 h 1160647"/>
                <a:gd name="connsiteX146" fmla="*/ 911120 w 3079941"/>
                <a:gd name="connsiteY146" fmla="*/ 711225 h 1160647"/>
                <a:gd name="connsiteX147" fmla="*/ 916440 w 3079941"/>
                <a:gd name="connsiteY147" fmla="*/ 711225 h 1160647"/>
                <a:gd name="connsiteX148" fmla="*/ 965080 w 3079941"/>
                <a:gd name="connsiteY148" fmla="*/ 706902 h 1160647"/>
                <a:gd name="connsiteX149" fmla="*/ 965080 w 3079941"/>
                <a:gd name="connsiteY149" fmla="*/ 708253 h 1160647"/>
                <a:gd name="connsiteX150" fmla="*/ 965080 w 3079941"/>
                <a:gd name="connsiteY150" fmla="*/ 717710 h 1160647"/>
                <a:gd name="connsiteX151" fmla="*/ 965840 w 3079941"/>
                <a:gd name="connsiteY151" fmla="*/ 717710 h 1160647"/>
                <a:gd name="connsiteX152" fmla="*/ 971161 w 3079941"/>
                <a:gd name="connsiteY152" fmla="*/ 717710 h 1160647"/>
                <a:gd name="connsiteX153" fmla="*/ 971161 w 3079941"/>
                <a:gd name="connsiteY153" fmla="*/ 719872 h 1160647"/>
                <a:gd name="connsiteX154" fmla="*/ 971161 w 3079941"/>
                <a:gd name="connsiteY154" fmla="*/ 735005 h 1160647"/>
                <a:gd name="connsiteX155" fmla="*/ 973187 w 3079941"/>
                <a:gd name="connsiteY155" fmla="*/ 733654 h 1160647"/>
                <a:gd name="connsiteX156" fmla="*/ 987374 w 3079941"/>
                <a:gd name="connsiteY156" fmla="*/ 724196 h 1160647"/>
                <a:gd name="connsiteX157" fmla="*/ 993454 w 3079941"/>
                <a:gd name="connsiteY157" fmla="*/ 683122 h 1160647"/>
                <a:gd name="connsiteX158" fmla="*/ 994214 w 3079941"/>
                <a:gd name="connsiteY158" fmla="*/ 682852 h 1160647"/>
                <a:gd name="connsiteX159" fmla="*/ 999534 w 3079941"/>
                <a:gd name="connsiteY159" fmla="*/ 680960 h 1160647"/>
                <a:gd name="connsiteX160" fmla="*/ 1001561 w 3079941"/>
                <a:gd name="connsiteY160" fmla="*/ 611783 h 1160647"/>
                <a:gd name="connsiteX161" fmla="*/ 1003588 w 3079941"/>
                <a:gd name="connsiteY161" fmla="*/ 680960 h 1160647"/>
                <a:gd name="connsiteX162" fmla="*/ 1004348 w 3079941"/>
                <a:gd name="connsiteY162" fmla="*/ 681230 h 1160647"/>
                <a:gd name="connsiteX163" fmla="*/ 1009668 w 3079941"/>
                <a:gd name="connsiteY163" fmla="*/ 683122 h 1160647"/>
                <a:gd name="connsiteX164" fmla="*/ 1009668 w 3079941"/>
                <a:gd name="connsiteY164" fmla="*/ 596651 h 1160647"/>
                <a:gd name="connsiteX165" fmla="*/ 1013721 w 3079941"/>
                <a:gd name="connsiteY165" fmla="*/ 564224 h 1160647"/>
                <a:gd name="connsiteX166" fmla="*/ 1052228 w 3079941"/>
                <a:gd name="connsiteY166" fmla="*/ 564224 h 1160647"/>
                <a:gd name="connsiteX167" fmla="*/ 1052228 w 3079941"/>
                <a:gd name="connsiteY167" fmla="*/ 596651 h 1160647"/>
                <a:gd name="connsiteX168" fmla="*/ 1052988 w 3079941"/>
                <a:gd name="connsiteY168" fmla="*/ 596651 h 1160647"/>
                <a:gd name="connsiteX169" fmla="*/ 1058308 w 3079941"/>
                <a:gd name="connsiteY169" fmla="*/ 596651 h 1160647"/>
                <a:gd name="connsiteX170" fmla="*/ 1058308 w 3079941"/>
                <a:gd name="connsiteY170" fmla="*/ 514503 h 1160647"/>
                <a:gd name="connsiteX171" fmla="*/ 1060082 w 3079941"/>
                <a:gd name="connsiteY171" fmla="*/ 514503 h 1160647"/>
                <a:gd name="connsiteX172" fmla="*/ 1072495 w 3079941"/>
                <a:gd name="connsiteY172" fmla="*/ 514503 h 1160647"/>
                <a:gd name="connsiteX173" fmla="*/ 1072495 w 3079941"/>
                <a:gd name="connsiteY173" fmla="*/ 512612 h 1160647"/>
                <a:gd name="connsiteX174" fmla="*/ 1072495 w 3079941"/>
                <a:gd name="connsiteY174" fmla="*/ 499371 h 1160647"/>
                <a:gd name="connsiteX175" fmla="*/ 1094789 w 3079941"/>
                <a:gd name="connsiteY175" fmla="*/ 499371 h 1160647"/>
                <a:gd name="connsiteX176" fmla="*/ 1094789 w 3079941"/>
                <a:gd name="connsiteY176" fmla="*/ 498290 h 1160647"/>
                <a:gd name="connsiteX177" fmla="*/ 1094789 w 3079941"/>
                <a:gd name="connsiteY177" fmla="*/ 490724 h 1160647"/>
                <a:gd name="connsiteX178" fmla="*/ 1096562 w 3079941"/>
                <a:gd name="connsiteY178" fmla="*/ 490724 h 1160647"/>
                <a:gd name="connsiteX179" fmla="*/ 1108976 w 3079941"/>
                <a:gd name="connsiteY179" fmla="*/ 490724 h 1160647"/>
                <a:gd name="connsiteX180" fmla="*/ 1108976 w 3079941"/>
                <a:gd name="connsiteY180" fmla="*/ 491805 h 1160647"/>
                <a:gd name="connsiteX181" fmla="*/ 1108976 w 3079941"/>
                <a:gd name="connsiteY181" fmla="*/ 499371 h 1160647"/>
                <a:gd name="connsiteX182" fmla="*/ 1109736 w 3079941"/>
                <a:gd name="connsiteY182" fmla="*/ 499371 h 1160647"/>
                <a:gd name="connsiteX183" fmla="*/ 1115056 w 3079941"/>
                <a:gd name="connsiteY183" fmla="*/ 499371 h 1160647"/>
                <a:gd name="connsiteX184" fmla="*/ 1125189 w 3079941"/>
                <a:gd name="connsiteY184" fmla="*/ 495047 h 1160647"/>
                <a:gd name="connsiteX185" fmla="*/ 1129242 w 3079941"/>
                <a:gd name="connsiteY185" fmla="*/ 498290 h 1160647"/>
                <a:gd name="connsiteX186" fmla="*/ 1129242 w 3079941"/>
                <a:gd name="connsiteY186" fmla="*/ 490724 h 1160647"/>
                <a:gd name="connsiteX187" fmla="*/ 1131522 w 3079941"/>
                <a:gd name="connsiteY187" fmla="*/ 490724 h 1160647"/>
                <a:gd name="connsiteX188" fmla="*/ 1147483 w 3079941"/>
                <a:gd name="connsiteY188" fmla="*/ 490724 h 1160647"/>
                <a:gd name="connsiteX189" fmla="*/ 1147483 w 3079941"/>
                <a:gd name="connsiteY189" fmla="*/ 491805 h 1160647"/>
                <a:gd name="connsiteX190" fmla="*/ 1147483 w 3079941"/>
                <a:gd name="connsiteY190" fmla="*/ 499371 h 1160647"/>
                <a:gd name="connsiteX191" fmla="*/ 1177883 w 3079941"/>
                <a:gd name="connsiteY191" fmla="*/ 499371 h 1160647"/>
                <a:gd name="connsiteX192" fmla="*/ 1177883 w 3079941"/>
                <a:gd name="connsiteY192" fmla="*/ 500992 h 1160647"/>
                <a:gd name="connsiteX193" fmla="*/ 1177883 w 3079941"/>
                <a:gd name="connsiteY193" fmla="*/ 512342 h 1160647"/>
                <a:gd name="connsiteX194" fmla="*/ 1204230 w 3079941"/>
                <a:gd name="connsiteY194" fmla="*/ 512342 h 1160647"/>
                <a:gd name="connsiteX195" fmla="*/ 1204230 w 3079941"/>
                <a:gd name="connsiteY195" fmla="*/ 542606 h 1160647"/>
                <a:gd name="connsiteX196" fmla="*/ 1204990 w 3079941"/>
                <a:gd name="connsiteY196" fmla="*/ 542606 h 1160647"/>
                <a:gd name="connsiteX197" fmla="*/ 1210310 w 3079941"/>
                <a:gd name="connsiteY197" fmla="*/ 542606 h 1160647"/>
                <a:gd name="connsiteX198" fmla="*/ 1210310 w 3079941"/>
                <a:gd name="connsiteY198" fmla="*/ 543687 h 1160647"/>
                <a:gd name="connsiteX199" fmla="*/ 1210310 w 3079941"/>
                <a:gd name="connsiteY199" fmla="*/ 551254 h 1160647"/>
                <a:gd name="connsiteX200" fmla="*/ 1214364 w 3079941"/>
                <a:gd name="connsiteY200" fmla="*/ 581518 h 1160647"/>
                <a:gd name="connsiteX201" fmla="*/ 1215124 w 3079941"/>
                <a:gd name="connsiteY201" fmla="*/ 581518 h 1160647"/>
                <a:gd name="connsiteX202" fmla="*/ 1220444 w 3079941"/>
                <a:gd name="connsiteY202" fmla="*/ 581518 h 1160647"/>
                <a:gd name="connsiteX203" fmla="*/ 1220444 w 3079941"/>
                <a:gd name="connsiteY203" fmla="*/ 582329 h 1160647"/>
                <a:gd name="connsiteX204" fmla="*/ 1220444 w 3079941"/>
                <a:gd name="connsiteY204" fmla="*/ 588004 h 1160647"/>
                <a:gd name="connsiteX205" fmla="*/ 1221457 w 3079941"/>
                <a:gd name="connsiteY205" fmla="*/ 588004 h 1160647"/>
                <a:gd name="connsiteX206" fmla="*/ 1228550 w 3079941"/>
                <a:gd name="connsiteY206" fmla="*/ 588004 h 1160647"/>
                <a:gd name="connsiteX207" fmla="*/ 1228550 w 3079941"/>
                <a:gd name="connsiteY207" fmla="*/ 618269 h 1160647"/>
                <a:gd name="connsiteX208" fmla="*/ 1230577 w 3079941"/>
                <a:gd name="connsiteY208" fmla="*/ 618269 h 1160647"/>
                <a:gd name="connsiteX209" fmla="*/ 1244764 w 3079941"/>
                <a:gd name="connsiteY209" fmla="*/ 618269 h 1160647"/>
                <a:gd name="connsiteX210" fmla="*/ 1244764 w 3079941"/>
                <a:gd name="connsiteY210" fmla="*/ 642048 h 1160647"/>
                <a:gd name="connsiteX211" fmla="*/ 1246791 w 3079941"/>
                <a:gd name="connsiteY211" fmla="*/ 643669 h 1160647"/>
                <a:gd name="connsiteX212" fmla="*/ 1246791 w 3079941"/>
                <a:gd name="connsiteY212" fmla="*/ 655019 h 1160647"/>
                <a:gd name="connsiteX213" fmla="*/ 1247551 w 3079941"/>
                <a:gd name="connsiteY213" fmla="*/ 655019 h 1160647"/>
                <a:gd name="connsiteX214" fmla="*/ 1252871 w 3079941"/>
                <a:gd name="connsiteY214" fmla="*/ 655019 h 1160647"/>
                <a:gd name="connsiteX215" fmla="*/ 1252871 w 3079941"/>
                <a:gd name="connsiteY215" fmla="*/ 678798 h 1160647"/>
                <a:gd name="connsiteX216" fmla="*/ 1254137 w 3079941"/>
                <a:gd name="connsiteY216" fmla="*/ 678798 h 1160647"/>
                <a:gd name="connsiteX217" fmla="*/ 1263004 w 3079941"/>
                <a:gd name="connsiteY217" fmla="*/ 678798 h 1160647"/>
                <a:gd name="connsiteX218" fmla="*/ 1265031 w 3079941"/>
                <a:gd name="connsiteY218" fmla="*/ 682852 h 1160647"/>
                <a:gd name="connsiteX219" fmla="*/ 1265031 w 3079941"/>
                <a:gd name="connsiteY219" fmla="*/ 696093 h 1160647"/>
                <a:gd name="connsiteX220" fmla="*/ 1266551 w 3079941"/>
                <a:gd name="connsiteY220" fmla="*/ 694201 h 1160647"/>
                <a:gd name="connsiteX221" fmla="*/ 1277191 w 3079941"/>
                <a:gd name="connsiteY221" fmla="*/ 680960 h 1160647"/>
                <a:gd name="connsiteX222" fmla="*/ 1305565 w 3079941"/>
                <a:gd name="connsiteY222" fmla="*/ 680960 h 1160647"/>
                <a:gd name="connsiteX223" fmla="*/ 1305565 w 3079941"/>
                <a:gd name="connsiteY223" fmla="*/ 767431 h 1160647"/>
                <a:gd name="connsiteX224" fmla="*/ 1306325 w 3079941"/>
                <a:gd name="connsiteY224" fmla="*/ 767431 h 1160647"/>
                <a:gd name="connsiteX225" fmla="*/ 1311645 w 3079941"/>
                <a:gd name="connsiteY225" fmla="*/ 767431 h 1160647"/>
                <a:gd name="connsiteX226" fmla="*/ 1312405 w 3079941"/>
                <a:gd name="connsiteY226" fmla="*/ 766080 h 1160647"/>
                <a:gd name="connsiteX227" fmla="*/ 1317725 w 3079941"/>
                <a:gd name="connsiteY227" fmla="*/ 756622 h 1160647"/>
                <a:gd name="connsiteX228" fmla="*/ 1317725 w 3079941"/>
                <a:gd name="connsiteY228" fmla="*/ 758514 h 1160647"/>
                <a:gd name="connsiteX229" fmla="*/ 1317725 w 3079941"/>
                <a:gd name="connsiteY229" fmla="*/ 771755 h 1160647"/>
                <a:gd name="connsiteX230" fmla="*/ 1321778 w 3079941"/>
                <a:gd name="connsiteY230" fmla="*/ 726358 h 1160647"/>
                <a:gd name="connsiteX231" fmla="*/ 1322538 w 3079941"/>
                <a:gd name="connsiteY231" fmla="*/ 726358 h 1160647"/>
                <a:gd name="connsiteX232" fmla="*/ 1327858 w 3079941"/>
                <a:gd name="connsiteY232" fmla="*/ 726358 h 1160647"/>
                <a:gd name="connsiteX233" fmla="*/ 1327858 w 3079941"/>
                <a:gd name="connsiteY233" fmla="*/ 661504 h 1160647"/>
                <a:gd name="connsiteX234" fmla="*/ 1328872 w 3079941"/>
                <a:gd name="connsiteY234" fmla="*/ 661504 h 1160647"/>
                <a:gd name="connsiteX235" fmla="*/ 1335965 w 3079941"/>
                <a:gd name="connsiteY235" fmla="*/ 661504 h 1160647"/>
                <a:gd name="connsiteX236" fmla="*/ 1348125 w 3079941"/>
                <a:gd name="connsiteY236" fmla="*/ 618269 h 1160647"/>
                <a:gd name="connsiteX237" fmla="*/ 1349392 w 3079941"/>
                <a:gd name="connsiteY237" fmla="*/ 618269 h 1160647"/>
                <a:gd name="connsiteX238" fmla="*/ 1358259 w 3079941"/>
                <a:gd name="connsiteY238" fmla="*/ 618269 h 1160647"/>
                <a:gd name="connsiteX239" fmla="*/ 1368392 w 3079941"/>
                <a:gd name="connsiteY239" fmla="*/ 661504 h 1160647"/>
                <a:gd name="connsiteX240" fmla="*/ 1369405 w 3079941"/>
                <a:gd name="connsiteY240" fmla="*/ 661504 h 1160647"/>
                <a:gd name="connsiteX241" fmla="*/ 1376499 w 3079941"/>
                <a:gd name="connsiteY241" fmla="*/ 661504 h 1160647"/>
                <a:gd name="connsiteX242" fmla="*/ 1376499 w 3079941"/>
                <a:gd name="connsiteY242" fmla="*/ 700416 h 1160647"/>
                <a:gd name="connsiteX243" fmla="*/ 1378272 w 3079941"/>
                <a:gd name="connsiteY243" fmla="*/ 700416 h 1160647"/>
                <a:gd name="connsiteX244" fmla="*/ 1390686 w 3079941"/>
                <a:gd name="connsiteY244" fmla="*/ 700416 h 1160647"/>
                <a:gd name="connsiteX245" fmla="*/ 1390686 w 3079941"/>
                <a:gd name="connsiteY245" fmla="*/ 702578 h 1160647"/>
                <a:gd name="connsiteX246" fmla="*/ 1390686 w 3079941"/>
                <a:gd name="connsiteY246" fmla="*/ 717710 h 1160647"/>
                <a:gd name="connsiteX247" fmla="*/ 1394739 w 3079941"/>
                <a:gd name="connsiteY247" fmla="*/ 715549 h 1160647"/>
                <a:gd name="connsiteX248" fmla="*/ 1394739 w 3079941"/>
                <a:gd name="connsiteY248" fmla="*/ 700416 h 1160647"/>
                <a:gd name="connsiteX249" fmla="*/ 1396259 w 3079941"/>
                <a:gd name="connsiteY249" fmla="*/ 700416 h 1160647"/>
                <a:gd name="connsiteX250" fmla="*/ 1406899 w 3079941"/>
                <a:gd name="connsiteY250" fmla="*/ 700416 h 1160647"/>
                <a:gd name="connsiteX251" fmla="*/ 1406899 w 3079941"/>
                <a:gd name="connsiteY251" fmla="*/ 702037 h 1160647"/>
                <a:gd name="connsiteX252" fmla="*/ 1406899 w 3079941"/>
                <a:gd name="connsiteY252" fmla="*/ 713387 h 1160647"/>
                <a:gd name="connsiteX253" fmla="*/ 1437300 w 3079941"/>
                <a:gd name="connsiteY253" fmla="*/ 713387 h 1160647"/>
                <a:gd name="connsiteX254" fmla="*/ 1437300 w 3079941"/>
                <a:gd name="connsiteY254" fmla="*/ 676637 h 1160647"/>
                <a:gd name="connsiteX255" fmla="*/ 1438566 w 3079941"/>
                <a:gd name="connsiteY255" fmla="*/ 676637 h 1160647"/>
                <a:gd name="connsiteX256" fmla="*/ 1447433 w 3079941"/>
                <a:gd name="connsiteY256" fmla="*/ 676637 h 1160647"/>
                <a:gd name="connsiteX257" fmla="*/ 1447433 w 3079941"/>
                <a:gd name="connsiteY257" fmla="*/ 698254 h 1160647"/>
                <a:gd name="connsiteX258" fmla="*/ 1449460 w 3079941"/>
                <a:gd name="connsiteY258" fmla="*/ 665828 h 1160647"/>
                <a:gd name="connsiteX259" fmla="*/ 1471753 w 3079941"/>
                <a:gd name="connsiteY259" fmla="*/ 665828 h 1160647"/>
                <a:gd name="connsiteX260" fmla="*/ 1471753 w 3079941"/>
                <a:gd name="connsiteY260" fmla="*/ 664206 h 1160647"/>
                <a:gd name="connsiteX261" fmla="*/ 1471753 w 3079941"/>
                <a:gd name="connsiteY261" fmla="*/ 652857 h 1160647"/>
                <a:gd name="connsiteX262" fmla="*/ 1472513 w 3079941"/>
                <a:gd name="connsiteY262" fmla="*/ 652857 h 1160647"/>
                <a:gd name="connsiteX263" fmla="*/ 1477833 w 3079941"/>
                <a:gd name="connsiteY263" fmla="*/ 652857 h 1160647"/>
                <a:gd name="connsiteX264" fmla="*/ 1477833 w 3079941"/>
                <a:gd name="connsiteY264" fmla="*/ 650966 h 1160647"/>
                <a:gd name="connsiteX265" fmla="*/ 1477833 w 3079941"/>
                <a:gd name="connsiteY265" fmla="*/ 637725 h 1160647"/>
                <a:gd name="connsiteX266" fmla="*/ 1481887 w 3079941"/>
                <a:gd name="connsiteY266" fmla="*/ 644210 h 1160647"/>
                <a:gd name="connsiteX267" fmla="*/ 1484167 w 3079941"/>
                <a:gd name="connsiteY267" fmla="*/ 644210 h 1160647"/>
                <a:gd name="connsiteX268" fmla="*/ 1500127 w 3079941"/>
                <a:gd name="connsiteY268" fmla="*/ 644210 h 1160647"/>
                <a:gd name="connsiteX269" fmla="*/ 1500127 w 3079941"/>
                <a:gd name="connsiteY269" fmla="*/ 643399 h 1160647"/>
                <a:gd name="connsiteX270" fmla="*/ 1500127 w 3079941"/>
                <a:gd name="connsiteY270" fmla="*/ 637725 h 1160647"/>
                <a:gd name="connsiteX271" fmla="*/ 1500887 w 3079941"/>
                <a:gd name="connsiteY271" fmla="*/ 637725 h 1160647"/>
                <a:gd name="connsiteX272" fmla="*/ 1506207 w 3079941"/>
                <a:gd name="connsiteY272" fmla="*/ 637725 h 1160647"/>
                <a:gd name="connsiteX273" fmla="*/ 1506207 w 3079941"/>
                <a:gd name="connsiteY273" fmla="*/ 639076 h 1160647"/>
                <a:gd name="connsiteX274" fmla="*/ 1506207 w 3079941"/>
                <a:gd name="connsiteY274" fmla="*/ 648534 h 1160647"/>
                <a:gd name="connsiteX275" fmla="*/ 1544714 w 3079941"/>
                <a:gd name="connsiteY275" fmla="*/ 648534 h 1160647"/>
                <a:gd name="connsiteX276" fmla="*/ 1544714 w 3079941"/>
                <a:gd name="connsiteY276" fmla="*/ 786887 h 1160647"/>
                <a:gd name="connsiteX277" fmla="*/ 1546234 w 3079941"/>
                <a:gd name="connsiteY277" fmla="*/ 786887 h 1160647"/>
                <a:gd name="connsiteX278" fmla="*/ 1556874 w 3079941"/>
                <a:gd name="connsiteY278" fmla="*/ 786887 h 1160647"/>
                <a:gd name="connsiteX279" fmla="*/ 1556874 w 3079941"/>
                <a:gd name="connsiteY279" fmla="*/ 773917 h 1160647"/>
                <a:gd name="connsiteX280" fmla="*/ 1560928 w 3079941"/>
                <a:gd name="connsiteY280" fmla="*/ 773917 h 1160647"/>
                <a:gd name="connsiteX281" fmla="*/ 1560928 w 3079941"/>
                <a:gd name="connsiteY281" fmla="*/ 786887 h 1160647"/>
                <a:gd name="connsiteX282" fmla="*/ 1591328 w 3079941"/>
                <a:gd name="connsiteY282" fmla="*/ 786887 h 1160647"/>
                <a:gd name="connsiteX283" fmla="*/ 1591328 w 3079941"/>
                <a:gd name="connsiteY283" fmla="*/ 756622 h 1160647"/>
                <a:gd name="connsiteX284" fmla="*/ 1603488 w 3079941"/>
                <a:gd name="connsiteY284" fmla="*/ 756622 h 1160647"/>
                <a:gd name="connsiteX285" fmla="*/ 1615648 w 3079941"/>
                <a:gd name="connsiteY285" fmla="*/ 754461 h 1160647"/>
                <a:gd name="connsiteX286" fmla="*/ 1619702 w 3079941"/>
                <a:gd name="connsiteY286" fmla="*/ 756622 h 1160647"/>
                <a:gd name="connsiteX287" fmla="*/ 1629835 w 3079941"/>
                <a:gd name="connsiteY287" fmla="*/ 756622 h 1160647"/>
                <a:gd name="connsiteX288" fmla="*/ 1629835 w 3079941"/>
                <a:gd name="connsiteY288" fmla="*/ 786887 h 1160647"/>
                <a:gd name="connsiteX289" fmla="*/ 1637942 w 3079941"/>
                <a:gd name="connsiteY289" fmla="*/ 786887 h 1160647"/>
                <a:gd name="connsiteX290" fmla="*/ 1637942 w 3079941"/>
                <a:gd name="connsiteY290" fmla="*/ 804182 h 1160647"/>
                <a:gd name="connsiteX291" fmla="*/ 1647278 w 3079941"/>
                <a:gd name="connsiteY291" fmla="*/ 805087 h 1160647"/>
                <a:gd name="connsiteX292" fmla="*/ 1660236 w 3079941"/>
                <a:gd name="connsiteY292" fmla="*/ 805087 h 1160647"/>
                <a:gd name="connsiteX293" fmla="*/ 1660236 w 3079941"/>
                <a:gd name="connsiteY293" fmla="*/ 789049 h 1160647"/>
                <a:gd name="connsiteX294" fmla="*/ 1728192 w 3079941"/>
                <a:gd name="connsiteY294" fmla="*/ 789049 h 1160647"/>
                <a:gd name="connsiteX295" fmla="*/ 1728192 w 3079941"/>
                <a:gd name="connsiteY295" fmla="*/ 703796 h 1160647"/>
                <a:gd name="connsiteX296" fmla="*/ 1800200 w 3079941"/>
                <a:gd name="connsiteY296" fmla="*/ 703796 h 1160647"/>
                <a:gd name="connsiteX297" fmla="*/ 1800200 w 3079941"/>
                <a:gd name="connsiteY297" fmla="*/ 782564 h 1160647"/>
                <a:gd name="connsiteX298" fmla="*/ 1802104 w 3079941"/>
                <a:gd name="connsiteY298" fmla="*/ 782564 h 1160647"/>
                <a:gd name="connsiteX299" fmla="*/ 1803346 w 3079941"/>
                <a:gd name="connsiteY299" fmla="*/ 805087 h 1160647"/>
                <a:gd name="connsiteX300" fmla="*/ 1813022 w 3079941"/>
                <a:gd name="connsiteY300" fmla="*/ 805087 h 1160647"/>
                <a:gd name="connsiteX301" fmla="*/ 1814264 w 3079941"/>
                <a:gd name="connsiteY301" fmla="*/ 782564 h 1160647"/>
                <a:gd name="connsiteX302" fmla="*/ 1820344 w 3079941"/>
                <a:gd name="connsiteY302" fmla="*/ 782564 h 1160647"/>
                <a:gd name="connsiteX303" fmla="*/ 1821586 w 3079941"/>
                <a:gd name="connsiteY303" fmla="*/ 805087 h 1160647"/>
                <a:gd name="connsiteX304" fmla="*/ 1872208 w 3079941"/>
                <a:gd name="connsiteY304" fmla="*/ 805087 h 1160647"/>
                <a:gd name="connsiteX305" fmla="*/ 1872208 w 3079941"/>
                <a:gd name="connsiteY305" fmla="*/ 642059 h 1160647"/>
                <a:gd name="connsiteX306" fmla="*/ 2069535 w 3079941"/>
                <a:gd name="connsiteY306" fmla="*/ 642059 h 1160647"/>
                <a:gd name="connsiteX307" fmla="*/ 2069535 w 3079941"/>
                <a:gd name="connsiteY307" fmla="*/ 805087 h 1160647"/>
                <a:gd name="connsiteX308" fmla="*/ 2088232 w 3079941"/>
                <a:gd name="connsiteY308" fmla="*/ 805087 h 1160647"/>
                <a:gd name="connsiteX309" fmla="*/ 2088232 w 3079941"/>
                <a:gd name="connsiteY309" fmla="*/ 722394 h 1160647"/>
                <a:gd name="connsiteX310" fmla="*/ 2183352 w 3079941"/>
                <a:gd name="connsiteY310" fmla="*/ 722394 h 1160647"/>
                <a:gd name="connsiteX311" fmla="*/ 2195282 w 3079941"/>
                <a:gd name="connsiteY311" fmla="*/ 404253 h 1160647"/>
                <a:gd name="connsiteX312" fmla="*/ 2183122 w 3079941"/>
                <a:gd name="connsiteY312" fmla="*/ 382635 h 1160647"/>
                <a:gd name="connsiteX313" fmla="*/ 2177042 w 3079941"/>
                <a:gd name="connsiteY313" fmla="*/ 378311 h 1160647"/>
                <a:gd name="connsiteX314" fmla="*/ 2185149 w 3079941"/>
                <a:gd name="connsiteY314" fmla="*/ 354532 h 1160647"/>
                <a:gd name="connsiteX315" fmla="*/ 2185149 w 3079941"/>
                <a:gd name="connsiteY315" fmla="*/ 337238 h 1160647"/>
                <a:gd name="connsiteX316" fmla="*/ 2199336 w 3079941"/>
                <a:gd name="connsiteY316" fmla="*/ 337238 h 1160647"/>
                <a:gd name="connsiteX317" fmla="*/ 2199336 w 3079941"/>
                <a:gd name="connsiteY317" fmla="*/ 315620 h 1160647"/>
                <a:gd name="connsiteX318" fmla="*/ 2201362 w 3079941"/>
                <a:gd name="connsiteY318" fmla="*/ 311296 h 1160647"/>
                <a:gd name="connsiteX319" fmla="*/ 2201362 w 3079941"/>
                <a:gd name="connsiteY319" fmla="*/ 233472 h 1160647"/>
                <a:gd name="connsiteX320" fmla="*/ 2199336 w 3079941"/>
                <a:gd name="connsiteY320" fmla="*/ 226987 h 1160647"/>
                <a:gd name="connsiteX321" fmla="*/ 2205416 w 3079941"/>
                <a:gd name="connsiteY321" fmla="*/ 220501 h 1160647"/>
                <a:gd name="connsiteX322" fmla="*/ 2205416 w 3079941"/>
                <a:gd name="connsiteY322" fmla="*/ 162133 h 1160647"/>
                <a:gd name="connsiteX323" fmla="*/ 2207442 w 3079941"/>
                <a:gd name="connsiteY323" fmla="*/ 157810 h 1160647"/>
                <a:gd name="connsiteX324" fmla="*/ 2207442 w 3079941"/>
                <a:gd name="connsiteY324" fmla="*/ 101604 h 1160647"/>
                <a:gd name="connsiteX325" fmla="*/ 2209469 w 3079941"/>
                <a:gd name="connsiteY325" fmla="*/ 82148 h 1160647"/>
                <a:gd name="connsiteX326" fmla="*/ 2213523 w 3079941"/>
                <a:gd name="connsiteY326" fmla="*/ 99442 h 1160647"/>
                <a:gd name="connsiteX327" fmla="*/ 2215549 w 3079941"/>
                <a:gd name="connsiteY327" fmla="*/ 157810 h 1160647"/>
                <a:gd name="connsiteX328" fmla="*/ 2217576 w 3079941"/>
                <a:gd name="connsiteY328" fmla="*/ 220501 h 1160647"/>
                <a:gd name="connsiteX329" fmla="*/ 2223656 w 3079941"/>
                <a:gd name="connsiteY329" fmla="*/ 226987 h 1160647"/>
                <a:gd name="connsiteX330" fmla="*/ 2221629 w 3079941"/>
                <a:gd name="connsiteY330" fmla="*/ 233472 h 1160647"/>
                <a:gd name="connsiteX331" fmla="*/ 2221629 w 3079941"/>
                <a:gd name="connsiteY331" fmla="*/ 311296 h 1160647"/>
                <a:gd name="connsiteX332" fmla="*/ 2223656 w 3079941"/>
                <a:gd name="connsiteY332" fmla="*/ 315620 h 1160647"/>
                <a:gd name="connsiteX333" fmla="*/ 2223656 w 3079941"/>
                <a:gd name="connsiteY333" fmla="*/ 337238 h 1160647"/>
                <a:gd name="connsiteX334" fmla="*/ 2237843 w 3079941"/>
                <a:gd name="connsiteY334" fmla="*/ 337238 h 1160647"/>
                <a:gd name="connsiteX335" fmla="*/ 2237843 w 3079941"/>
                <a:gd name="connsiteY335" fmla="*/ 354532 h 1160647"/>
                <a:gd name="connsiteX336" fmla="*/ 2245950 w 3079941"/>
                <a:gd name="connsiteY336" fmla="*/ 378311 h 1160647"/>
                <a:gd name="connsiteX337" fmla="*/ 2239870 w 3079941"/>
                <a:gd name="connsiteY337" fmla="*/ 382635 h 1160647"/>
                <a:gd name="connsiteX338" fmla="*/ 2227709 w 3079941"/>
                <a:gd name="connsiteY338" fmla="*/ 404253 h 1160647"/>
                <a:gd name="connsiteX339" fmla="*/ 2235816 w 3079941"/>
                <a:gd name="connsiteY339" fmla="*/ 657181 h 1160647"/>
                <a:gd name="connsiteX340" fmla="*/ 2300670 w 3079941"/>
                <a:gd name="connsiteY340" fmla="*/ 657181 h 1160647"/>
                <a:gd name="connsiteX341" fmla="*/ 2300670 w 3079941"/>
                <a:gd name="connsiteY341" fmla="*/ 732843 h 1160647"/>
                <a:gd name="connsiteX342" fmla="*/ 2308777 w 3079941"/>
                <a:gd name="connsiteY342" fmla="*/ 732843 h 1160647"/>
                <a:gd name="connsiteX343" fmla="*/ 2310804 w 3079941"/>
                <a:gd name="connsiteY343" fmla="*/ 726358 h 1160647"/>
                <a:gd name="connsiteX344" fmla="*/ 2316884 w 3079941"/>
                <a:gd name="connsiteY344" fmla="*/ 726358 h 1160647"/>
                <a:gd name="connsiteX345" fmla="*/ 2318911 w 3079941"/>
                <a:gd name="connsiteY345" fmla="*/ 735005 h 1160647"/>
                <a:gd name="connsiteX346" fmla="*/ 2331071 w 3079941"/>
                <a:gd name="connsiteY346" fmla="*/ 735005 h 1160647"/>
                <a:gd name="connsiteX347" fmla="*/ 2331071 w 3079941"/>
                <a:gd name="connsiteY347" fmla="*/ 728519 h 1160647"/>
                <a:gd name="connsiteX348" fmla="*/ 2353364 w 3079941"/>
                <a:gd name="connsiteY348" fmla="*/ 728519 h 1160647"/>
                <a:gd name="connsiteX349" fmla="*/ 2353364 w 3079941"/>
                <a:gd name="connsiteY349" fmla="*/ 735005 h 1160647"/>
                <a:gd name="connsiteX350" fmla="*/ 2373631 w 3079941"/>
                <a:gd name="connsiteY350" fmla="*/ 735005 h 1160647"/>
                <a:gd name="connsiteX351" fmla="*/ 2373631 w 3079941"/>
                <a:gd name="connsiteY351" fmla="*/ 780402 h 1160647"/>
                <a:gd name="connsiteX352" fmla="*/ 2387818 w 3079941"/>
                <a:gd name="connsiteY352" fmla="*/ 780402 h 1160647"/>
                <a:gd name="connsiteX353" fmla="*/ 2387818 w 3079941"/>
                <a:gd name="connsiteY353" fmla="*/ 767431 h 1160647"/>
                <a:gd name="connsiteX354" fmla="*/ 2404032 w 3079941"/>
                <a:gd name="connsiteY354" fmla="*/ 767431 h 1160647"/>
                <a:gd name="connsiteX355" fmla="*/ 2404032 w 3079941"/>
                <a:gd name="connsiteY355" fmla="*/ 588004 h 1160647"/>
                <a:gd name="connsiteX356" fmla="*/ 2410112 w 3079941"/>
                <a:gd name="connsiteY356" fmla="*/ 581518 h 1160647"/>
                <a:gd name="connsiteX357" fmla="*/ 2483073 w 3079941"/>
                <a:gd name="connsiteY357" fmla="*/ 581518 h 1160647"/>
                <a:gd name="connsiteX358" fmla="*/ 2483073 w 3079941"/>
                <a:gd name="connsiteY358" fmla="*/ 590166 h 1160647"/>
                <a:gd name="connsiteX359" fmla="*/ 2493206 w 3079941"/>
                <a:gd name="connsiteY359" fmla="*/ 590166 h 1160647"/>
                <a:gd name="connsiteX360" fmla="*/ 2493206 w 3079941"/>
                <a:gd name="connsiteY360" fmla="*/ 704740 h 1160647"/>
                <a:gd name="connsiteX361" fmla="*/ 2515500 w 3079941"/>
                <a:gd name="connsiteY361" fmla="*/ 704740 h 1160647"/>
                <a:gd name="connsiteX362" fmla="*/ 2515500 w 3079941"/>
                <a:gd name="connsiteY362" fmla="*/ 637725 h 1160647"/>
                <a:gd name="connsiteX363" fmla="*/ 2541847 w 3079941"/>
                <a:gd name="connsiteY363" fmla="*/ 637725 h 1160647"/>
                <a:gd name="connsiteX364" fmla="*/ 2545900 w 3079941"/>
                <a:gd name="connsiteY364" fmla="*/ 633401 h 1160647"/>
                <a:gd name="connsiteX365" fmla="*/ 2554007 w 3079941"/>
                <a:gd name="connsiteY365" fmla="*/ 633401 h 1160647"/>
                <a:gd name="connsiteX366" fmla="*/ 2558060 w 3079941"/>
                <a:gd name="connsiteY366" fmla="*/ 637725 h 1160647"/>
                <a:gd name="connsiteX367" fmla="*/ 2580354 w 3079941"/>
                <a:gd name="connsiteY367" fmla="*/ 637725 h 1160647"/>
                <a:gd name="connsiteX368" fmla="*/ 2580354 w 3079941"/>
                <a:gd name="connsiteY368" fmla="*/ 520989 h 1160647"/>
                <a:gd name="connsiteX369" fmla="*/ 2637101 w 3079941"/>
                <a:gd name="connsiteY369" fmla="*/ 510180 h 1160647"/>
                <a:gd name="connsiteX370" fmla="*/ 2637101 w 3079941"/>
                <a:gd name="connsiteY370" fmla="*/ 511261 h 1160647"/>
                <a:gd name="connsiteX371" fmla="*/ 2637101 w 3079941"/>
                <a:gd name="connsiteY371" fmla="*/ 518827 h 1160647"/>
                <a:gd name="connsiteX372" fmla="*/ 2663448 w 3079941"/>
                <a:gd name="connsiteY372" fmla="*/ 518827 h 1160647"/>
                <a:gd name="connsiteX373" fmla="*/ 2663448 w 3079941"/>
                <a:gd name="connsiteY373" fmla="*/ 773917 h 1160647"/>
                <a:gd name="connsiteX374" fmla="*/ 2685742 w 3079941"/>
                <a:gd name="connsiteY374" fmla="*/ 773917 h 1160647"/>
                <a:gd name="connsiteX375" fmla="*/ 2685742 w 3079941"/>
                <a:gd name="connsiteY375" fmla="*/ 769593 h 1160647"/>
                <a:gd name="connsiteX376" fmla="*/ 2697902 w 3079941"/>
                <a:gd name="connsiteY376" fmla="*/ 769593 h 1160647"/>
                <a:gd name="connsiteX377" fmla="*/ 2697902 w 3079941"/>
                <a:gd name="connsiteY377" fmla="*/ 773917 h 1160647"/>
                <a:gd name="connsiteX378" fmla="*/ 2722222 w 3079941"/>
                <a:gd name="connsiteY378" fmla="*/ 773917 h 1160647"/>
                <a:gd name="connsiteX379" fmla="*/ 2722222 w 3079941"/>
                <a:gd name="connsiteY379" fmla="*/ 760946 h 1160647"/>
                <a:gd name="connsiteX380" fmla="*/ 2750596 w 3079941"/>
                <a:gd name="connsiteY380" fmla="*/ 760946 h 1160647"/>
                <a:gd name="connsiteX381" fmla="*/ 2762756 w 3079941"/>
                <a:gd name="connsiteY381" fmla="*/ 756622 h 1160647"/>
                <a:gd name="connsiteX382" fmla="*/ 2783023 w 3079941"/>
                <a:gd name="connsiteY382" fmla="*/ 760946 h 1160647"/>
                <a:gd name="connsiteX383" fmla="*/ 2783023 w 3079941"/>
                <a:gd name="connsiteY383" fmla="*/ 743652 h 1160647"/>
                <a:gd name="connsiteX384" fmla="*/ 2791130 w 3079941"/>
                <a:gd name="connsiteY384" fmla="*/ 743652 h 1160647"/>
                <a:gd name="connsiteX385" fmla="*/ 2791130 w 3079941"/>
                <a:gd name="connsiteY385" fmla="*/ 730681 h 1160647"/>
                <a:gd name="connsiteX386" fmla="*/ 2847877 w 3079941"/>
                <a:gd name="connsiteY386" fmla="*/ 730681 h 1160647"/>
                <a:gd name="connsiteX387" fmla="*/ 2847877 w 3079941"/>
                <a:gd name="connsiteY387" fmla="*/ 700416 h 1160647"/>
                <a:gd name="connsiteX388" fmla="*/ 2866117 w 3079941"/>
                <a:gd name="connsiteY388" fmla="*/ 700416 h 1160647"/>
                <a:gd name="connsiteX389" fmla="*/ 2866117 w 3079941"/>
                <a:gd name="connsiteY389" fmla="*/ 693931 h 1160647"/>
                <a:gd name="connsiteX390" fmla="*/ 2878277 w 3079941"/>
                <a:gd name="connsiteY390" fmla="*/ 693931 h 1160647"/>
                <a:gd name="connsiteX391" fmla="*/ 2878277 w 3079941"/>
                <a:gd name="connsiteY391" fmla="*/ 700416 h 1160647"/>
                <a:gd name="connsiteX392" fmla="*/ 2894491 w 3079941"/>
                <a:gd name="connsiteY392" fmla="*/ 700416 h 1160647"/>
                <a:gd name="connsiteX393" fmla="*/ 2894491 w 3079941"/>
                <a:gd name="connsiteY393" fmla="*/ 750137 h 1160647"/>
                <a:gd name="connsiteX394" fmla="*/ 2926918 w 3079941"/>
                <a:gd name="connsiteY394" fmla="*/ 750137 h 1160647"/>
                <a:gd name="connsiteX395" fmla="*/ 2926918 w 3079941"/>
                <a:gd name="connsiteY395" fmla="*/ 724196 h 1160647"/>
                <a:gd name="connsiteX396" fmla="*/ 2965425 w 3079941"/>
                <a:gd name="connsiteY396" fmla="*/ 724196 h 1160647"/>
                <a:gd name="connsiteX397" fmla="*/ 2965425 w 3079941"/>
                <a:gd name="connsiteY397" fmla="*/ 693931 h 1160647"/>
                <a:gd name="connsiteX398" fmla="*/ 3014066 w 3079941"/>
                <a:gd name="connsiteY398" fmla="*/ 693931 h 1160647"/>
                <a:gd name="connsiteX399" fmla="*/ 3014066 w 3079941"/>
                <a:gd name="connsiteY399" fmla="*/ 805087 h 1160647"/>
                <a:gd name="connsiteX400" fmla="*/ 3014066 w 3079941"/>
                <a:gd name="connsiteY400" fmla="*/ 818866 h 1160647"/>
                <a:gd name="connsiteX401" fmla="*/ 3079941 w 3079941"/>
                <a:gd name="connsiteY401" fmla="*/ 818866 h 1160647"/>
                <a:gd name="connsiteX402" fmla="*/ 3079941 w 3079941"/>
                <a:gd name="connsiteY402" fmla="*/ 1160647 h 1160647"/>
                <a:gd name="connsiteX403" fmla="*/ 200958 w 3079941"/>
                <a:gd name="connsiteY403" fmla="*/ 1160647 h 1160647"/>
                <a:gd name="connsiteX404" fmla="*/ 200958 w 3079941"/>
                <a:gd name="connsiteY404" fmla="*/ 1126882 h 1160647"/>
                <a:gd name="connsiteX405" fmla="*/ 0 w 3079941"/>
                <a:gd name="connsiteY405" fmla="*/ 1126882 h 1160647"/>
                <a:gd name="connsiteX406" fmla="*/ 0 w 3079941"/>
                <a:gd name="connsiteY406" fmla="*/ 915339 h 1160647"/>
                <a:gd name="connsiteX407" fmla="*/ 103377 w 3079941"/>
                <a:gd name="connsiteY407" fmla="*/ 915339 h 1160647"/>
                <a:gd name="connsiteX408" fmla="*/ 103377 w 3079941"/>
                <a:gd name="connsiteY408" fmla="*/ 886329 h 1160647"/>
                <a:gd name="connsiteX409" fmla="*/ 55096 w 3079941"/>
                <a:gd name="connsiteY409" fmla="*/ 886329 h 1160647"/>
                <a:gd name="connsiteX410" fmla="*/ 55096 w 3079941"/>
                <a:gd name="connsiteY410" fmla="*/ 724196 h 1160647"/>
                <a:gd name="connsiteX411" fmla="*/ 75363 w 3079941"/>
                <a:gd name="connsiteY411" fmla="*/ 724196 h 1160647"/>
                <a:gd name="connsiteX412" fmla="*/ 75870 w 3079941"/>
                <a:gd name="connsiteY412" fmla="*/ 723115 h 1160647"/>
                <a:gd name="connsiteX413" fmla="*/ 79416 w 3079941"/>
                <a:gd name="connsiteY413" fmla="*/ 715549 h 1160647"/>
                <a:gd name="connsiteX414" fmla="*/ 81190 w 3079941"/>
                <a:gd name="connsiteY414" fmla="*/ 715819 h 1160647"/>
                <a:gd name="connsiteX415" fmla="*/ 93603 w 3079941"/>
                <a:gd name="connsiteY415" fmla="*/ 717710 h 1160647"/>
                <a:gd name="connsiteX416" fmla="*/ 94110 w 3079941"/>
                <a:gd name="connsiteY416" fmla="*/ 719062 h 1160647"/>
                <a:gd name="connsiteX417" fmla="*/ 97656 w 3079941"/>
                <a:gd name="connsiteY417" fmla="*/ 728519 h 1160647"/>
                <a:gd name="connsiteX418" fmla="*/ 124003 w 3079941"/>
                <a:gd name="connsiteY418" fmla="*/ 730681 h 1160647"/>
                <a:gd name="connsiteX419" fmla="*/ 124003 w 3079941"/>
                <a:gd name="connsiteY419" fmla="*/ 607460 h 1160647"/>
                <a:gd name="connsiteX420" fmla="*/ 126030 w 3079941"/>
                <a:gd name="connsiteY420" fmla="*/ 607460 h 1160647"/>
                <a:gd name="connsiteX421" fmla="*/ 140217 w 3079941"/>
                <a:gd name="connsiteY421" fmla="*/ 607460 h 1160647"/>
                <a:gd name="connsiteX422" fmla="*/ 140217 w 3079941"/>
                <a:gd name="connsiteY422" fmla="*/ 471268 h 1160647"/>
                <a:gd name="connsiteX423" fmla="*/ 141990 w 3079941"/>
                <a:gd name="connsiteY423" fmla="*/ 471268 h 1160647"/>
                <a:gd name="connsiteX424" fmla="*/ 154404 w 3079941"/>
                <a:gd name="connsiteY424" fmla="*/ 471268 h 1160647"/>
                <a:gd name="connsiteX425" fmla="*/ 154404 w 3079941"/>
                <a:gd name="connsiteY425" fmla="*/ 356694 h 1160647"/>
                <a:gd name="connsiteX426" fmla="*/ 158457 w 3079941"/>
                <a:gd name="connsiteY426" fmla="*/ 328590 h 1160647"/>
                <a:gd name="connsiteX427" fmla="*/ 160484 w 3079941"/>
                <a:gd name="connsiteY427" fmla="*/ 328590 h 1160647"/>
                <a:gd name="connsiteX428" fmla="*/ 174671 w 3079941"/>
                <a:gd name="connsiteY428" fmla="*/ 328590 h 1160647"/>
                <a:gd name="connsiteX429" fmla="*/ 211151 w 3079941"/>
                <a:gd name="connsiteY429" fmla="*/ 246443 h 1160647"/>
                <a:gd name="connsiteX430" fmla="*/ 215205 w 3079941"/>
                <a:gd name="connsiteY430" fmla="*/ 0 h 1160647"/>
                <a:gd name="connsiteX0" fmla="*/ 215205 w 3079941"/>
                <a:gd name="connsiteY0" fmla="*/ 0 h 1160647"/>
                <a:gd name="connsiteX1" fmla="*/ 217231 w 3079941"/>
                <a:gd name="connsiteY1" fmla="*/ 246443 h 1160647"/>
                <a:gd name="connsiteX2" fmla="*/ 255738 w 3079941"/>
                <a:gd name="connsiteY2" fmla="*/ 326429 h 1160647"/>
                <a:gd name="connsiteX3" fmla="*/ 257765 w 3079941"/>
                <a:gd name="connsiteY3" fmla="*/ 326429 h 1160647"/>
                <a:gd name="connsiteX4" fmla="*/ 271952 w 3079941"/>
                <a:gd name="connsiteY4" fmla="*/ 326429 h 1160647"/>
                <a:gd name="connsiteX5" fmla="*/ 271952 w 3079941"/>
                <a:gd name="connsiteY5" fmla="*/ 350208 h 1160647"/>
                <a:gd name="connsiteX6" fmla="*/ 272459 w 3079941"/>
                <a:gd name="connsiteY6" fmla="*/ 351019 h 1160647"/>
                <a:gd name="connsiteX7" fmla="*/ 276005 w 3079941"/>
                <a:gd name="connsiteY7" fmla="*/ 356694 h 1160647"/>
                <a:gd name="connsiteX8" fmla="*/ 276005 w 3079941"/>
                <a:gd name="connsiteY8" fmla="*/ 471268 h 1160647"/>
                <a:gd name="connsiteX9" fmla="*/ 278285 w 3079941"/>
                <a:gd name="connsiteY9" fmla="*/ 471268 h 1160647"/>
                <a:gd name="connsiteX10" fmla="*/ 294246 w 3079941"/>
                <a:gd name="connsiteY10" fmla="*/ 471268 h 1160647"/>
                <a:gd name="connsiteX11" fmla="*/ 294246 w 3079941"/>
                <a:gd name="connsiteY11" fmla="*/ 611783 h 1160647"/>
                <a:gd name="connsiteX12" fmla="*/ 295766 w 3079941"/>
                <a:gd name="connsiteY12" fmla="*/ 611513 h 1160647"/>
                <a:gd name="connsiteX13" fmla="*/ 306406 w 3079941"/>
                <a:gd name="connsiteY13" fmla="*/ 609622 h 1160647"/>
                <a:gd name="connsiteX14" fmla="*/ 304379 w 3079941"/>
                <a:gd name="connsiteY14" fmla="*/ 698254 h 1160647"/>
                <a:gd name="connsiteX15" fmla="*/ 305899 w 3079941"/>
                <a:gd name="connsiteY15" fmla="*/ 698525 h 1160647"/>
                <a:gd name="connsiteX16" fmla="*/ 316539 w 3079941"/>
                <a:gd name="connsiteY16" fmla="*/ 700416 h 1160647"/>
                <a:gd name="connsiteX17" fmla="*/ 316792 w 3079941"/>
                <a:gd name="connsiteY17" fmla="*/ 701227 h 1160647"/>
                <a:gd name="connsiteX18" fmla="*/ 318566 w 3079941"/>
                <a:gd name="connsiteY18" fmla="*/ 706902 h 1160647"/>
                <a:gd name="connsiteX19" fmla="*/ 319326 w 3079941"/>
                <a:gd name="connsiteY19" fmla="*/ 704470 h 1160647"/>
                <a:gd name="connsiteX20" fmla="*/ 324646 w 3079941"/>
                <a:gd name="connsiteY20" fmla="*/ 687446 h 1160647"/>
                <a:gd name="connsiteX21" fmla="*/ 326419 w 3079941"/>
                <a:gd name="connsiteY21" fmla="*/ 687446 h 1160647"/>
                <a:gd name="connsiteX22" fmla="*/ 338833 w 3079941"/>
                <a:gd name="connsiteY22" fmla="*/ 687446 h 1160647"/>
                <a:gd name="connsiteX23" fmla="*/ 338833 w 3079941"/>
                <a:gd name="connsiteY23" fmla="*/ 719872 h 1160647"/>
                <a:gd name="connsiteX24" fmla="*/ 339846 w 3079941"/>
                <a:gd name="connsiteY24" fmla="*/ 720413 h 1160647"/>
                <a:gd name="connsiteX25" fmla="*/ 346940 w 3079941"/>
                <a:gd name="connsiteY25" fmla="*/ 724196 h 1160647"/>
                <a:gd name="connsiteX26" fmla="*/ 346940 w 3079941"/>
                <a:gd name="connsiteY26" fmla="*/ 725547 h 1160647"/>
                <a:gd name="connsiteX27" fmla="*/ 346940 w 3079941"/>
                <a:gd name="connsiteY27" fmla="*/ 735005 h 1160647"/>
                <a:gd name="connsiteX28" fmla="*/ 391527 w 3079941"/>
                <a:gd name="connsiteY28" fmla="*/ 735005 h 1160647"/>
                <a:gd name="connsiteX29" fmla="*/ 391527 w 3079941"/>
                <a:gd name="connsiteY29" fmla="*/ 736086 h 1160647"/>
                <a:gd name="connsiteX30" fmla="*/ 391527 w 3079941"/>
                <a:gd name="connsiteY30" fmla="*/ 743652 h 1160647"/>
                <a:gd name="connsiteX31" fmla="*/ 393553 w 3079941"/>
                <a:gd name="connsiteY31" fmla="*/ 743652 h 1160647"/>
                <a:gd name="connsiteX32" fmla="*/ 407740 w 3079941"/>
                <a:gd name="connsiteY32" fmla="*/ 743652 h 1160647"/>
                <a:gd name="connsiteX33" fmla="*/ 407740 w 3079941"/>
                <a:gd name="connsiteY33" fmla="*/ 713387 h 1160647"/>
                <a:gd name="connsiteX34" fmla="*/ 452327 w 3079941"/>
                <a:gd name="connsiteY34" fmla="*/ 713387 h 1160647"/>
                <a:gd name="connsiteX35" fmla="*/ 452327 w 3079941"/>
                <a:gd name="connsiteY35" fmla="*/ 712036 h 1160647"/>
                <a:gd name="connsiteX36" fmla="*/ 452327 w 3079941"/>
                <a:gd name="connsiteY36" fmla="*/ 702578 h 1160647"/>
                <a:gd name="connsiteX37" fmla="*/ 453341 w 3079941"/>
                <a:gd name="connsiteY37" fmla="*/ 702578 h 1160647"/>
                <a:gd name="connsiteX38" fmla="*/ 460434 w 3079941"/>
                <a:gd name="connsiteY38" fmla="*/ 702578 h 1160647"/>
                <a:gd name="connsiteX39" fmla="*/ 460434 w 3079941"/>
                <a:gd name="connsiteY39" fmla="*/ 700687 h 1160647"/>
                <a:gd name="connsiteX40" fmla="*/ 460434 w 3079941"/>
                <a:gd name="connsiteY40" fmla="*/ 687446 h 1160647"/>
                <a:gd name="connsiteX41" fmla="*/ 461194 w 3079941"/>
                <a:gd name="connsiteY41" fmla="*/ 687446 h 1160647"/>
                <a:gd name="connsiteX42" fmla="*/ 466514 w 3079941"/>
                <a:gd name="connsiteY42" fmla="*/ 687446 h 1160647"/>
                <a:gd name="connsiteX43" fmla="*/ 466514 w 3079941"/>
                <a:gd name="connsiteY43" fmla="*/ 686365 h 1160647"/>
                <a:gd name="connsiteX44" fmla="*/ 466514 w 3079941"/>
                <a:gd name="connsiteY44" fmla="*/ 678798 h 1160647"/>
                <a:gd name="connsiteX45" fmla="*/ 468541 w 3079941"/>
                <a:gd name="connsiteY45" fmla="*/ 678798 h 1160647"/>
                <a:gd name="connsiteX46" fmla="*/ 482728 w 3079941"/>
                <a:gd name="connsiteY46" fmla="*/ 678798 h 1160647"/>
                <a:gd name="connsiteX47" fmla="*/ 482728 w 3079941"/>
                <a:gd name="connsiteY47" fmla="*/ 679879 h 1160647"/>
                <a:gd name="connsiteX48" fmla="*/ 482728 w 3079941"/>
                <a:gd name="connsiteY48" fmla="*/ 687446 h 1160647"/>
                <a:gd name="connsiteX49" fmla="*/ 505021 w 3079941"/>
                <a:gd name="connsiteY49" fmla="*/ 687446 h 1160647"/>
                <a:gd name="connsiteX50" fmla="*/ 505021 w 3079941"/>
                <a:gd name="connsiteY50" fmla="*/ 685554 h 1160647"/>
                <a:gd name="connsiteX51" fmla="*/ 505021 w 3079941"/>
                <a:gd name="connsiteY51" fmla="*/ 672313 h 1160647"/>
                <a:gd name="connsiteX52" fmla="*/ 506795 w 3079941"/>
                <a:gd name="connsiteY52" fmla="*/ 672313 h 1160647"/>
                <a:gd name="connsiteX53" fmla="*/ 519208 w 3079941"/>
                <a:gd name="connsiteY53" fmla="*/ 672313 h 1160647"/>
                <a:gd name="connsiteX54" fmla="*/ 519208 w 3079941"/>
                <a:gd name="connsiteY54" fmla="*/ 696093 h 1160647"/>
                <a:gd name="connsiteX55" fmla="*/ 520222 w 3079941"/>
                <a:gd name="connsiteY55" fmla="*/ 696093 h 1160647"/>
                <a:gd name="connsiteX56" fmla="*/ 527315 w 3079941"/>
                <a:gd name="connsiteY56" fmla="*/ 696093 h 1160647"/>
                <a:gd name="connsiteX57" fmla="*/ 527315 w 3079941"/>
                <a:gd name="connsiteY57" fmla="*/ 695012 h 1160647"/>
                <a:gd name="connsiteX58" fmla="*/ 527315 w 3079941"/>
                <a:gd name="connsiteY58" fmla="*/ 687446 h 1160647"/>
                <a:gd name="connsiteX59" fmla="*/ 529088 w 3079941"/>
                <a:gd name="connsiteY59" fmla="*/ 687446 h 1160647"/>
                <a:gd name="connsiteX60" fmla="*/ 541502 w 3079941"/>
                <a:gd name="connsiteY60" fmla="*/ 687446 h 1160647"/>
                <a:gd name="connsiteX61" fmla="*/ 541502 w 3079941"/>
                <a:gd name="connsiteY61" fmla="*/ 713387 h 1160647"/>
                <a:gd name="connsiteX62" fmla="*/ 543529 w 3079941"/>
                <a:gd name="connsiteY62" fmla="*/ 713387 h 1160647"/>
                <a:gd name="connsiteX63" fmla="*/ 557715 w 3079941"/>
                <a:gd name="connsiteY63" fmla="*/ 713387 h 1160647"/>
                <a:gd name="connsiteX64" fmla="*/ 557715 w 3079941"/>
                <a:gd name="connsiteY64" fmla="*/ 715008 h 1160647"/>
                <a:gd name="connsiteX65" fmla="*/ 557715 w 3079941"/>
                <a:gd name="connsiteY65" fmla="*/ 726358 h 1160647"/>
                <a:gd name="connsiteX66" fmla="*/ 558475 w 3079941"/>
                <a:gd name="connsiteY66" fmla="*/ 726358 h 1160647"/>
                <a:gd name="connsiteX67" fmla="*/ 563796 w 3079941"/>
                <a:gd name="connsiteY67" fmla="*/ 726358 h 1160647"/>
                <a:gd name="connsiteX68" fmla="*/ 563796 w 3079941"/>
                <a:gd name="connsiteY68" fmla="*/ 725547 h 1160647"/>
                <a:gd name="connsiteX69" fmla="*/ 563796 w 3079941"/>
                <a:gd name="connsiteY69" fmla="*/ 719872 h 1160647"/>
                <a:gd name="connsiteX70" fmla="*/ 594196 w 3079941"/>
                <a:gd name="connsiteY70" fmla="*/ 719872 h 1160647"/>
                <a:gd name="connsiteX71" fmla="*/ 594196 w 3079941"/>
                <a:gd name="connsiteY71" fmla="*/ 743652 h 1160647"/>
                <a:gd name="connsiteX72" fmla="*/ 595209 w 3079941"/>
                <a:gd name="connsiteY72" fmla="*/ 743652 h 1160647"/>
                <a:gd name="connsiteX73" fmla="*/ 602303 w 3079941"/>
                <a:gd name="connsiteY73" fmla="*/ 743652 h 1160647"/>
                <a:gd name="connsiteX74" fmla="*/ 602303 w 3079941"/>
                <a:gd name="connsiteY74" fmla="*/ 744733 h 1160647"/>
                <a:gd name="connsiteX75" fmla="*/ 602303 w 3079941"/>
                <a:gd name="connsiteY75" fmla="*/ 752299 h 1160647"/>
                <a:gd name="connsiteX76" fmla="*/ 603063 w 3079941"/>
                <a:gd name="connsiteY76" fmla="*/ 752299 h 1160647"/>
                <a:gd name="connsiteX77" fmla="*/ 608383 w 3079941"/>
                <a:gd name="connsiteY77" fmla="*/ 752299 h 1160647"/>
                <a:gd name="connsiteX78" fmla="*/ 608383 w 3079941"/>
                <a:gd name="connsiteY78" fmla="*/ 750137 h 1160647"/>
                <a:gd name="connsiteX79" fmla="*/ 608383 w 3079941"/>
                <a:gd name="connsiteY79" fmla="*/ 735005 h 1160647"/>
                <a:gd name="connsiteX80" fmla="*/ 609396 w 3079941"/>
                <a:gd name="connsiteY80" fmla="*/ 735005 h 1160647"/>
                <a:gd name="connsiteX81" fmla="*/ 616490 w 3079941"/>
                <a:gd name="connsiteY81" fmla="*/ 735005 h 1160647"/>
                <a:gd name="connsiteX82" fmla="*/ 616490 w 3079941"/>
                <a:gd name="connsiteY82" fmla="*/ 736086 h 1160647"/>
                <a:gd name="connsiteX83" fmla="*/ 616490 w 3079941"/>
                <a:gd name="connsiteY83" fmla="*/ 743652 h 1160647"/>
                <a:gd name="connsiteX84" fmla="*/ 621810 w 3079941"/>
                <a:gd name="connsiteY84" fmla="*/ 741659 h 1160647"/>
                <a:gd name="connsiteX85" fmla="*/ 622570 w 3079941"/>
                <a:gd name="connsiteY85" fmla="*/ 740679 h 1160647"/>
                <a:gd name="connsiteX86" fmla="*/ 622570 w 3079941"/>
                <a:gd name="connsiteY86" fmla="*/ 735005 h 1160647"/>
                <a:gd name="connsiteX87" fmla="*/ 661077 w 3079941"/>
                <a:gd name="connsiteY87" fmla="*/ 735005 h 1160647"/>
                <a:gd name="connsiteX88" fmla="*/ 661077 w 3079941"/>
                <a:gd name="connsiteY88" fmla="*/ 758784 h 1160647"/>
                <a:gd name="connsiteX89" fmla="*/ 663103 w 3079941"/>
                <a:gd name="connsiteY89" fmla="*/ 758784 h 1160647"/>
                <a:gd name="connsiteX90" fmla="*/ 677290 w 3079941"/>
                <a:gd name="connsiteY90" fmla="*/ 758784 h 1160647"/>
                <a:gd name="connsiteX91" fmla="*/ 677290 w 3079941"/>
                <a:gd name="connsiteY91" fmla="*/ 759865 h 1160647"/>
                <a:gd name="connsiteX92" fmla="*/ 677290 w 3079941"/>
                <a:gd name="connsiteY92" fmla="*/ 767431 h 1160647"/>
                <a:gd name="connsiteX93" fmla="*/ 679064 w 3079941"/>
                <a:gd name="connsiteY93" fmla="*/ 767431 h 1160647"/>
                <a:gd name="connsiteX94" fmla="*/ 691477 w 3079941"/>
                <a:gd name="connsiteY94" fmla="*/ 767431 h 1160647"/>
                <a:gd name="connsiteX95" fmla="*/ 691477 w 3079941"/>
                <a:gd name="connsiteY95" fmla="*/ 743652 h 1160647"/>
                <a:gd name="connsiteX96" fmla="*/ 692490 w 3079941"/>
                <a:gd name="connsiteY96" fmla="*/ 743652 h 1160647"/>
                <a:gd name="connsiteX97" fmla="*/ 699584 w 3079941"/>
                <a:gd name="connsiteY97" fmla="*/ 743652 h 1160647"/>
                <a:gd name="connsiteX98" fmla="*/ 699584 w 3079941"/>
                <a:gd name="connsiteY98" fmla="*/ 711225 h 1160647"/>
                <a:gd name="connsiteX99" fmla="*/ 700597 w 3079941"/>
                <a:gd name="connsiteY99" fmla="*/ 711225 h 1160647"/>
                <a:gd name="connsiteX100" fmla="*/ 707691 w 3079941"/>
                <a:gd name="connsiteY100" fmla="*/ 711225 h 1160647"/>
                <a:gd name="connsiteX101" fmla="*/ 707691 w 3079941"/>
                <a:gd name="connsiteY101" fmla="*/ 709334 h 1160647"/>
                <a:gd name="connsiteX102" fmla="*/ 707691 w 3079941"/>
                <a:gd name="connsiteY102" fmla="*/ 696093 h 1160647"/>
                <a:gd name="connsiteX103" fmla="*/ 706424 w 3079941"/>
                <a:gd name="connsiteY103" fmla="*/ 694471 h 1160647"/>
                <a:gd name="connsiteX104" fmla="*/ 711744 w 3079941"/>
                <a:gd name="connsiteY104" fmla="*/ 683122 h 1160647"/>
                <a:gd name="connsiteX105" fmla="*/ 719851 w 3079941"/>
                <a:gd name="connsiteY105" fmla="*/ 711225 h 1160647"/>
                <a:gd name="connsiteX106" fmla="*/ 720611 w 3079941"/>
                <a:gd name="connsiteY106" fmla="*/ 711225 h 1160647"/>
                <a:gd name="connsiteX107" fmla="*/ 725931 w 3079941"/>
                <a:gd name="connsiteY107" fmla="*/ 711225 h 1160647"/>
                <a:gd name="connsiteX108" fmla="*/ 725931 w 3079941"/>
                <a:gd name="connsiteY108" fmla="*/ 605298 h 1160647"/>
                <a:gd name="connsiteX109" fmla="*/ 727451 w 3079941"/>
                <a:gd name="connsiteY109" fmla="*/ 605298 h 1160647"/>
                <a:gd name="connsiteX110" fmla="*/ 738091 w 3079941"/>
                <a:gd name="connsiteY110" fmla="*/ 605298 h 1160647"/>
                <a:gd name="connsiteX111" fmla="*/ 738091 w 3079941"/>
                <a:gd name="connsiteY111" fmla="*/ 557739 h 1160647"/>
                <a:gd name="connsiteX112" fmla="*/ 764438 w 3079941"/>
                <a:gd name="connsiteY112" fmla="*/ 557739 h 1160647"/>
                <a:gd name="connsiteX113" fmla="*/ 764438 w 3079941"/>
                <a:gd name="connsiteY113" fmla="*/ 536121 h 1160647"/>
                <a:gd name="connsiteX114" fmla="*/ 798892 w 3079941"/>
                <a:gd name="connsiteY114" fmla="*/ 536121 h 1160647"/>
                <a:gd name="connsiteX115" fmla="*/ 798892 w 3079941"/>
                <a:gd name="connsiteY115" fmla="*/ 538553 h 1160647"/>
                <a:gd name="connsiteX116" fmla="*/ 798892 w 3079941"/>
                <a:gd name="connsiteY116" fmla="*/ 555577 h 1160647"/>
                <a:gd name="connsiteX117" fmla="*/ 801172 w 3079941"/>
                <a:gd name="connsiteY117" fmla="*/ 555577 h 1160647"/>
                <a:gd name="connsiteX118" fmla="*/ 817132 w 3079941"/>
                <a:gd name="connsiteY118" fmla="*/ 555577 h 1160647"/>
                <a:gd name="connsiteX119" fmla="*/ 817132 w 3079941"/>
                <a:gd name="connsiteY119" fmla="*/ 603136 h 1160647"/>
                <a:gd name="connsiteX120" fmla="*/ 818145 w 3079941"/>
                <a:gd name="connsiteY120" fmla="*/ 603136 h 1160647"/>
                <a:gd name="connsiteX121" fmla="*/ 825239 w 3079941"/>
                <a:gd name="connsiteY121" fmla="*/ 603136 h 1160647"/>
                <a:gd name="connsiteX122" fmla="*/ 839426 w 3079941"/>
                <a:gd name="connsiteY122" fmla="*/ 607460 h 1160647"/>
                <a:gd name="connsiteX123" fmla="*/ 839426 w 3079941"/>
                <a:gd name="connsiteY123" fmla="*/ 646372 h 1160647"/>
                <a:gd name="connsiteX124" fmla="*/ 840439 w 3079941"/>
                <a:gd name="connsiteY124" fmla="*/ 646372 h 1160647"/>
                <a:gd name="connsiteX125" fmla="*/ 847532 w 3079941"/>
                <a:gd name="connsiteY125" fmla="*/ 646372 h 1160647"/>
                <a:gd name="connsiteX126" fmla="*/ 847532 w 3079941"/>
                <a:gd name="connsiteY126" fmla="*/ 647993 h 1160647"/>
                <a:gd name="connsiteX127" fmla="*/ 847532 w 3079941"/>
                <a:gd name="connsiteY127" fmla="*/ 659342 h 1160647"/>
                <a:gd name="connsiteX128" fmla="*/ 849559 w 3079941"/>
                <a:gd name="connsiteY128" fmla="*/ 659342 h 1160647"/>
                <a:gd name="connsiteX129" fmla="*/ 863746 w 3079941"/>
                <a:gd name="connsiteY129" fmla="*/ 659342 h 1160647"/>
                <a:gd name="connsiteX130" fmla="*/ 869826 w 3079941"/>
                <a:gd name="connsiteY130" fmla="*/ 665828 h 1160647"/>
                <a:gd name="connsiteX131" fmla="*/ 869826 w 3079941"/>
                <a:gd name="connsiteY131" fmla="*/ 687446 h 1160647"/>
                <a:gd name="connsiteX132" fmla="*/ 872106 w 3079941"/>
                <a:gd name="connsiteY132" fmla="*/ 687446 h 1160647"/>
                <a:gd name="connsiteX133" fmla="*/ 888066 w 3079941"/>
                <a:gd name="connsiteY133" fmla="*/ 687446 h 1160647"/>
                <a:gd name="connsiteX134" fmla="*/ 888066 w 3079941"/>
                <a:gd name="connsiteY134" fmla="*/ 688526 h 1160647"/>
                <a:gd name="connsiteX135" fmla="*/ 888066 w 3079941"/>
                <a:gd name="connsiteY135" fmla="*/ 696093 h 1160647"/>
                <a:gd name="connsiteX136" fmla="*/ 889333 w 3079941"/>
                <a:gd name="connsiteY136" fmla="*/ 696093 h 1160647"/>
                <a:gd name="connsiteX137" fmla="*/ 898200 w 3079941"/>
                <a:gd name="connsiteY137" fmla="*/ 696093 h 1160647"/>
                <a:gd name="connsiteX138" fmla="*/ 898200 w 3079941"/>
                <a:gd name="connsiteY138" fmla="*/ 698254 h 1160647"/>
                <a:gd name="connsiteX139" fmla="*/ 898200 w 3079941"/>
                <a:gd name="connsiteY139" fmla="*/ 713387 h 1160647"/>
                <a:gd name="connsiteX140" fmla="*/ 902253 w 3079941"/>
                <a:gd name="connsiteY140" fmla="*/ 711495 h 1160647"/>
                <a:gd name="connsiteX141" fmla="*/ 902253 w 3079941"/>
                <a:gd name="connsiteY141" fmla="*/ 698254 h 1160647"/>
                <a:gd name="connsiteX142" fmla="*/ 903266 w 3079941"/>
                <a:gd name="connsiteY142" fmla="*/ 698254 h 1160647"/>
                <a:gd name="connsiteX143" fmla="*/ 910360 w 3079941"/>
                <a:gd name="connsiteY143" fmla="*/ 698254 h 1160647"/>
                <a:gd name="connsiteX144" fmla="*/ 910360 w 3079941"/>
                <a:gd name="connsiteY144" fmla="*/ 699876 h 1160647"/>
                <a:gd name="connsiteX145" fmla="*/ 910360 w 3079941"/>
                <a:gd name="connsiteY145" fmla="*/ 711225 h 1160647"/>
                <a:gd name="connsiteX146" fmla="*/ 911120 w 3079941"/>
                <a:gd name="connsiteY146" fmla="*/ 711225 h 1160647"/>
                <a:gd name="connsiteX147" fmla="*/ 916440 w 3079941"/>
                <a:gd name="connsiteY147" fmla="*/ 711225 h 1160647"/>
                <a:gd name="connsiteX148" fmla="*/ 965080 w 3079941"/>
                <a:gd name="connsiteY148" fmla="*/ 706902 h 1160647"/>
                <a:gd name="connsiteX149" fmla="*/ 965080 w 3079941"/>
                <a:gd name="connsiteY149" fmla="*/ 708253 h 1160647"/>
                <a:gd name="connsiteX150" fmla="*/ 965080 w 3079941"/>
                <a:gd name="connsiteY150" fmla="*/ 717710 h 1160647"/>
                <a:gd name="connsiteX151" fmla="*/ 965840 w 3079941"/>
                <a:gd name="connsiteY151" fmla="*/ 717710 h 1160647"/>
                <a:gd name="connsiteX152" fmla="*/ 971161 w 3079941"/>
                <a:gd name="connsiteY152" fmla="*/ 717710 h 1160647"/>
                <a:gd name="connsiteX153" fmla="*/ 971161 w 3079941"/>
                <a:gd name="connsiteY153" fmla="*/ 719872 h 1160647"/>
                <a:gd name="connsiteX154" fmla="*/ 971161 w 3079941"/>
                <a:gd name="connsiteY154" fmla="*/ 735005 h 1160647"/>
                <a:gd name="connsiteX155" fmla="*/ 973187 w 3079941"/>
                <a:gd name="connsiteY155" fmla="*/ 733654 h 1160647"/>
                <a:gd name="connsiteX156" fmla="*/ 987374 w 3079941"/>
                <a:gd name="connsiteY156" fmla="*/ 724196 h 1160647"/>
                <a:gd name="connsiteX157" fmla="*/ 993454 w 3079941"/>
                <a:gd name="connsiteY157" fmla="*/ 683122 h 1160647"/>
                <a:gd name="connsiteX158" fmla="*/ 994214 w 3079941"/>
                <a:gd name="connsiteY158" fmla="*/ 682852 h 1160647"/>
                <a:gd name="connsiteX159" fmla="*/ 999534 w 3079941"/>
                <a:gd name="connsiteY159" fmla="*/ 680960 h 1160647"/>
                <a:gd name="connsiteX160" fmla="*/ 1001561 w 3079941"/>
                <a:gd name="connsiteY160" fmla="*/ 611783 h 1160647"/>
                <a:gd name="connsiteX161" fmla="*/ 1003588 w 3079941"/>
                <a:gd name="connsiteY161" fmla="*/ 680960 h 1160647"/>
                <a:gd name="connsiteX162" fmla="*/ 1004348 w 3079941"/>
                <a:gd name="connsiteY162" fmla="*/ 681230 h 1160647"/>
                <a:gd name="connsiteX163" fmla="*/ 1009668 w 3079941"/>
                <a:gd name="connsiteY163" fmla="*/ 683122 h 1160647"/>
                <a:gd name="connsiteX164" fmla="*/ 1009668 w 3079941"/>
                <a:gd name="connsiteY164" fmla="*/ 596651 h 1160647"/>
                <a:gd name="connsiteX165" fmla="*/ 1013721 w 3079941"/>
                <a:gd name="connsiteY165" fmla="*/ 564224 h 1160647"/>
                <a:gd name="connsiteX166" fmla="*/ 1052228 w 3079941"/>
                <a:gd name="connsiteY166" fmla="*/ 564224 h 1160647"/>
                <a:gd name="connsiteX167" fmla="*/ 1052228 w 3079941"/>
                <a:gd name="connsiteY167" fmla="*/ 596651 h 1160647"/>
                <a:gd name="connsiteX168" fmla="*/ 1052988 w 3079941"/>
                <a:gd name="connsiteY168" fmla="*/ 596651 h 1160647"/>
                <a:gd name="connsiteX169" fmla="*/ 1058308 w 3079941"/>
                <a:gd name="connsiteY169" fmla="*/ 596651 h 1160647"/>
                <a:gd name="connsiteX170" fmla="*/ 1058308 w 3079941"/>
                <a:gd name="connsiteY170" fmla="*/ 514503 h 1160647"/>
                <a:gd name="connsiteX171" fmla="*/ 1060082 w 3079941"/>
                <a:gd name="connsiteY171" fmla="*/ 514503 h 1160647"/>
                <a:gd name="connsiteX172" fmla="*/ 1072495 w 3079941"/>
                <a:gd name="connsiteY172" fmla="*/ 514503 h 1160647"/>
                <a:gd name="connsiteX173" fmla="*/ 1072495 w 3079941"/>
                <a:gd name="connsiteY173" fmla="*/ 512612 h 1160647"/>
                <a:gd name="connsiteX174" fmla="*/ 1072495 w 3079941"/>
                <a:gd name="connsiteY174" fmla="*/ 499371 h 1160647"/>
                <a:gd name="connsiteX175" fmla="*/ 1094789 w 3079941"/>
                <a:gd name="connsiteY175" fmla="*/ 499371 h 1160647"/>
                <a:gd name="connsiteX176" fmla="*/ 1094789 w 3079941"/>
                <a:gd name="connsiteY176" fmla="*/ 498290 h 1160647"/>
                <a:gd name="connsiteX177" fmla="*/ 1094789 w 3079941"/>
                <a:gd name="connsiteY177" fmla="*/ 490724 h 1160647"/>
                <a:gd name="connsiteX178" fmla="*/ 1096562 w 3079941"/>
                <a:gd name="connsiteY178" fmla="*/ 490724 h 1160647"/>
                <a:gd name="connsiteX179" fmla="*/ 1108976 w 3079941"/>
                <a:gd name="connsiteY179" fmla="*/ 490724 h 1160647"/>
                <a:gd name="connsiteX180" fmla="*/ 1108976 w 3079941"/>
                <a:gd name="connsiteY180" fmla="*/ 491805 h 1160647"/>
                <a:gd name="connsiteX181" fmla="*/ 1108976 w 3079941"/>
                <a:gd name="connsiteY181" fmla="*/ 499371 h 1160647"/>
                <a:gd name="connsiteX182" fmla="*/ 1109736 w 3079941"/>
                <a:gd name="connsiteY182" fmla="*/ 499371 h 1160647"/>
                <a:gd name="connsiteX183" fmla="*/ 1115056 w 3079941"/>
                <a:gd name="connsiteY183" fmla="*/ 499371 h 1160647"/>
                <a:gd name="connsiteX184" fmla="*/ 1125189 w 3079941"/>
                <a:gd name="connsiteY184" fmla="*/ 495047 h 1160647"/>
                <a:gd name="connsiteX185" fmla="*/ 1129242 w 3079941"/>
                <a:gd name="connsiteY185" fmla="*/ 498290 h 1160647"/>
                <a:gd name="connsiteX186" fmla="*/ 1129242 w 3079941"/>
                <a:gd name="connsiteY186" fmla="*/ 490724 h 1160647"/>
                <a:gd name="connsiteX187" fmla="*/ 1131522 w 3079941"/>
                <a:gd name="connsiteY187" fmla="*/ 490724 h 1160647"/>
                <a:gd name="connsiteX188" fmla="*/ 1147483 w 3079941"/>
                <a:gd name="connsiteY188" fmla="*/ 490724 h 1160647"/>
                <a:gd name="connsiteX189" fmla="*/ 1147483 w 3079941"/>
                <a:gd name="connsiteY189" fmla="*/ 491805 h 1160647"/>
                <a:gd name="connsiteX190" fmla="*/ 1147483 w 3079941"/>
                <a:gd name="connsiteY190" fmla="*/ 499371 h 1160647"/>
                <a:gd name="connsiteX191" fmla="*/ 1177883 w 3079941"/>
                <a:gd name="connsiteY191" fmla="*/ 499371 h 1160647"/>
                <a:gd name="connsiteX192" fmla="*/ 1177883 w 3079941"/>
                <a:gd name="connsiteY192" fmla="*/ 500992 h 1160647"/>
                <a:gd name="connsiteX193" fmla="*/ 1177883 w 3079941"/>
                <a:gd name="connsiteY193" fmla="*/ 512342 h 1160647"/>
                <a:gd name="connsiteX194" fmla="*/ 1204230 w 3079941"/>
                <a:gd name="connsiteY194" fmla="*/ 512342 h 1160647"/>
                <a:gd name="connsiteX195" fmla="*/ 1204230 w 3079941"/>
                <a:gd name="connsiteY195" fmla="*/ 542606 h 1160647"/>
                <a:gd name="connsiteX196" fmla="*/ 1204990 w 3079941"/>
                <a:gd name="connsiteY196" fmla="*/ 542606 h 1160647"/>
                <a:gd name="connsiteX197" fmla="*/ 1210310 w 3079941"/>
                <a:gd name="connsiteY197" fmla="*/ 542606 h 1160647"/>
                <a:gd name="connsiteX198" fmla="*/ 1210310 w 3079941"/>
                <a:gd name="connsiteY198" fmla="*/ 543687 h 1160647"/>
                <a:gd name="connsiteX199" fmla="*/ 1210310 w 3079941"/>
                <a:gd name="connsiteY199" fmla="*/ 551254 h 1160647"/>
                <a:gd name="connsiteX200" fmla="*/ 1214364 w 3079941"/>
                <a:gd name="connsiteY200" fmla="*/ 581518 h 1160647"/>
                <a:gd name="connsiteX201" fmla="*/ 1215124 w 3079941"/>
                <a:gd name="connsiteY201" fmla="*/ 581518 h 1160647"/>
                <a:gd name="connsiteX202" fmla="*/ 1220444 w 3079941"/>
                <a:gd name="connsiteY202" fmla="*/ 581518 h 1160647"/>
                <a:gd name="connsiteX203" fmla="*/ 1220444 w 3079941"/>
                <a:gd name="connsiteY203" fmla="*/ 582329 h 1160647"/>
                <a:gd name="connsiteX204" fmla="*/ 1220444 w 3079941"/>
                <a:gd name="connsiteY204" fmla="*/ 588004 h 1160647"/>
                <a:gd name="connsiteX205" fmla="*/ 1221457 w 3079941"/>
                <a:gd name="connsiteY205" fmla="*/ 588004 h 1160647"/>
                <a:gd name="connsiteX206" fmla="*/ 1228550 w 3079941"/>
                <a:gd name="connsiteY206" fmla="*/ 588004 h 1160647"/>
                <a:gd name="connsiteX207" fmla="*/ 1228550 w 3079941"/>
                <a:gd name="connsiteY207" fmla="*/ 618269 h 1160647"/>
                <a:gd name="connsiteX208" fmla="*/ 1230577 w 3079941"/>
                <a:gd name="connsiteY208" fmla="*/ 618269 h 1160647"/>
                <a:gd name="connsiteX209" fmla="*/ 1244764 w 3079941"/>
                <a:gd name="connsiteY209" fmla="*/ 618269 h 1160647"/>
                <a:gd name="connsiteX210" fmla="*/ 1244764 w 3079941"/>
                <a:gd name="connsiteY210" fmla="*/ 642048 h 1160647"/>
                <a:gd name="connsiteX211" fmla="*/ 1246791 w 3079941"/>
                <a:gd name="connsiteY211" fmla="*/ 643669 h 1160647"/>
                <a:gd name="connsiteX212" fmla="*/ 1246791 w 3079941"/>
                <a:gd name="connsiteY212" fmla="*/ 655019 h 1160647"/>
                <a:gd name="connsiteX213" fmla="*/ 1247551 w 3079941"/>
                <a:gd name="connsiteY213" fmla="*/ 655019 h 1160647"/>
                <a:gd name="connsiteX214" fmla="*/ 1252871 w 3079941"/>
                <a:gd name="connsiteY214" fmla="*/ 655019 h 1160647"/>
                <a:gd name="connsiteX215" fmla="*/ 1252871 w 3079941"/>
                <a:gd name="connsiteY215" fmla="*/ 678798 h 1160647"/>
                <a:gd name="connsiteX216" fmla="*/ 1254137 w 3079941"/>
                <a:gd name="connsiteY216" fmla="*/ 678798 h 1160647"/>
                <a:gd name="connsiteX217" fmla="*/ 1263004 w 3079941"/>
                <a:gd name="connsiteY217" fmla="*/ 678798 h 1160647"/>
                <a:gd name="connsiteX218" fmla="*/ 1265031 w 3079941"/>
                <a:gd name="connsiteY218" fmla="*/ 682852 h 1160647"/>
                <a:gd name="connsiteX219" fmla="*/ 1265031 w 3079941"/>
                <a:gd name="connsiteY219" fmla="*/ 696093 h 1160647"/>
                <a:gd name="connsiteX220" fmla="*/ 1266551 w 3079941"/>
                <a:gd name="connsiteY220" fmla="*/ 694201 h 1160647"/>
                <a:gd name="connsiteX221" fmla="*/ 1277191 w 3079941"/>
                <a:gd name="connsiteY221" fmla="*/ 680960 h 1160647"/>
                <a:gd name="connsiteX222" fmla="*/ 1305565 w 3079941"/>
                <a:gd name="connsiteY222" fmla="*/ 680960 h 1160647"/>
                <a:gd name="connsiteX223" fmla="*/ 1305565 w 3079941"/>
                <a:gd name="connsiteY223" fmla="*/ 767431 h 1160647"/>
                <a:gd name="connsiteX224" fmla="*/ 1306325 w 3079941"/>
                <a:gd name="connsiteY224" fmla="*/ 767431 h 1160647"/>
                <a:gd name="connsiteX225" fmla="*/ 1311645 w 3079941"/>
                <a:gd name="connsiteY225" fmla="*/ 767431 h 1160647"/>
                <a:gd name="connsiteX226" fmla="*/ 1312405 w 3079941"/>
                <a:gd name="connsiteY226" fmla="*/ 766080 h 1160647"/>
                <a:gd name="connsiteX227" fmla="*/ 1317725 w 3079941"/>
                <a:gd name="connsiteY227" fmla="*/ 756622 h 1160647"/>
                <a:gd name="connsiteX228" fmla="*/ 1317725 w 3079941"/>
                <a:gd name="connsiteY228" fmla="*/ 758514 h 1160647"/>
                <a:gd name="connsiteX229" fmla="*/ 1317725 w 3079941"/>
                <a:gd name="connsiteY229" fmla="*/ 771755 h 1160647"/>
                <a:gd name="connsiteX230" fmla="*/ 1321778 w 3079941"/>
                <a:gd name="connsiteY230" fmla="*/ 726358 h 1160647"/>
                <a:gd name="connsiteX231" fmla="*/ 1322538 w 3079941"/>
                <a:gd name="connsiteY231" fmla="*/ 726358 h 1160647"/>
                <a:gd name="connsiteX232" fmla="*/ 1327858 w 3079941"/>
                <a:gd name="connsiteY232" fmla="*/ 726358 h 1160647"/>
                <a:gd name="connsiteX233" fmla="*/ 1327858 w 3079941"/>
                <a:gd name="connsiteY233" fmla="*/ 661504 h 1160647"/>
                <a:gd name="connsiteX234" fmla="*/ 1328872 w 3079941"/>
                <a:gd name="connsiteY234" fmla="*/ 661504 h 1160647"/>
                <a:gd name="connsiteX235" fmla="*/ 1335965 w 3079941"/>
                <a:gd name="connsiteY235" fmla="*/ 661504 h 1160647"/>
                <a:gd name="connsiteX236" fmla="*/ 1348125 w 3079941"/>
                <a:gd name="connsiteY236" fmla="*/ 618269 h 1160647"/>
                <a:gd name="connsiteX237" fmla="*/ 1349392 w 3079941"/>
                <a:gd name="connsiteY237" fmla="*/ 618269 h 1160647"/>
                <a:gd name="connsiteX238" fmla="*/ 1358259 w 3079941"/>
                <a:gd name="connsiteY238" fmla="*/ 618269 h 1160647"/>
                <a:gd name="connsiteX239" fmla="*/ 1368392 w 3079941"/>
                <a:gd name="connsiteY239" fmla="*/ 661504 h 1160647"/>
                <a:gd name="connsiteX240" fmla="*/ 1369405 w 3079941"/>
                <a:gd name="connsiteY240" fmla="*/ 661504 h 1160647"/>
                <a:gd name="connsiteX241" fmla="*/ 1376499 w 3079941"/>
                <a:gd name="connsiteY241" fmla="*/ 661504 h 1160647"/>
                <a:gd name="connsiteX242" fmla="*/ 1376499 w 3079941"/>
                <a:gd name="connsiteY242" fmla="*/ 700416 h 1160647"/>
                <a:gd name="connsiteX243" fmla="*/ 1378272 w 3079941"/>
                <a:gd name="connsiteY243" fmla="*/ 700416 h 1160647"/>
                <a:gd name="connsiteX244" fmla="*/ 1390686 w 3079941"/>
                <a:gd name="connsiteY244" fmla="*/ 700416 h 1160647"/>
                <a:gd name="connsiteX245" fmla="*/ 1390686 w 3079941"/>
                <a:gd name="connsiteY245" fmla="*/ 702578 h 1160647"/>
                <a:gd name="connsiteX246" fmla="*/ 1390686 w 3079941"/>
                <a:gd name="connsiteY246" fmla="*/ 717710 h 1160647"/>
                <a:gd name="connsiteX247" fmla="*/ 1394739 w 3079941"/>
                <a:gd name="connsiteY247" fmla="*/ 715549 h 1160647"/>
                <a:gd name="connsiteX248" fmla="*/ 1394739 w 3079941"/>
                <a:gd name="connsiteY248" fmla="*/ 700416 h 1160647"/>
                <a:gd name="connsiteX249" fmla="*/ 1396259 w 3079941"/>
                <a:gd name="connsiteY249" fmla="*/ 700416 h 1160647"/>
                <a:gd name="connsiteX250" fmla="*/ 1406899 w 3079941"/>
                <a:gd name="connsiteY250" fmla="*/ 700416 h 1160647"/>
                <a:gd name="connsiteX251" fmla="*/ 1406899 w 3079941"/>
                <a:gd name="connsiteY251" fmla="*/ 702037 h 1160647"/>
                <a:gd name="connsiteX252" fmla="*/ 1406899 w 3079941"/>
                <a:gd name="connsiteY252" fmla="*/ 713387 h 1160647"/>
                <a:gd name="connsiteX253" fmla="*/ 1437300 w 3079941"/>
                <a:gd name="connsiteY253" fmla="*/ 713387 h 1160647"/>
                <a:gd name="connsiteX254" fmla="*/ 1437300 w 3079941"/>
                <a:gd name="connsiteY254" fmla="*/ 676637 h 1160647"/>
                <a:gd name="connsiteX255" fmla="*/ 1438566 w 3079941"/>
                <a:gd name="connsiteY255" fmla="*/ 676637 h 1160647"/>
                <a:gd name="connsiteX256" fmla="*/ 1447433 w 3079941"/>
                <a:gd name="connsiteY256" fmla="*/ 676637 h 1160647"/>
                <a:gd name="connsiteX257" fmla="*/ 1447433 w 3079941"/>
                <a:gd name="connsiteY257" fmla="*/ 698254 h 1160647"/>
                <a:gd name="connsiteX258" fmla="*/ 1449460 w 3079941"/>
                <a:gd name="connsiteY258" fmla="*/ 665828 h 1160647"/>
                <a:gd name="connsiteX259" fmla="*/ 1471753 w 3079941"/>
                <a:gd name="connsiteY259" fmla="*/ 665828 h 1160647"/>
                <a:gd name="connsiteX260" fmla="*/ 1471753 w 3079941"/>
                <a:gd name="connsiteY260" fmla="*/ 664206 h 1160647"/>
                <a:gd name="connsiteX261" fmla="*/ 1471753 w 3079941"/>
                <a:gd name="connsiteY261" fmla="*/ 652857 h 1160647"/>
                <a:gd name="connsiteX262" fmla="*/ 1472513 w 3079941"/>
                <a:gd name="connsiteY262" fmla="*/ 652857 h 1160647"/>
                <a:gd name="connsiteX263" fmla="*/ 1477833 w 3079941"/>
                <a:gd name="connsiteY263" fmla="*/ 652857 h 1160647"/>
                <a:gd name="connsiteX264" fmla="*/ 1477833 w 3079941"/>
                <a:gd name="connsiteY264" fmla="*/ 650966 h 1160647"/>
                <a:gd name="connsiteX265" fmla="*/ 1477833 w 3079941"/>
                <a:gd name="connsiteY265" fmla="*/ 637725 h 1160647"/>
                <a:gd name="connsiteX266" fmla="*/ 1481887 w 3079941"/>
                <a:gd name="connsiteY266" fmla="*/ 644210 h 1160647"/>
                <a:gd name="connsiteX267" fmla="*/ 1484167 w 3079941"/>
                <a:gd name="connsiteY267" fmla="*/ 644210 h 1160647"/>
                <a:gd name="connsiteX268" fmla="*/ 1500127 w 3079941"/>
                <a:gd name="connsiteY268" fmla="*/ 644210 h 1160647"/>
                <a:gd name="connsiteX269" fmla="*/ 1500127 w 3079941"/>
                <a:gd name="connsiteY269" fmla="*/ 643399 h 1160647"/>
                <a:gd name="connsiteX270" fmla="*/ 1500127 w 3079941"/>
                <a:gd name="connsiteY270" fmla="*/ 637725 h 1160647"/>
                <a:gd name="connsiteX271" fmla="*/ 1500887 w 3079941"/>
                <a:gd name="connsiteY271" fmla="*/ 637725 h 1160647"/>
                <a:gd name="connsiteX272" fmla="*/ 1506207 w 3079941"/>
                <a:gd name="connsiteY272" fmla="*/ 637725 h 1160647"/>
                <a:gd name="connsiteX273" fmla="*/ 1506207 w 3079941"/>
                <a:gd name="connsiteY273" fmla="*/ 639076 h 1160647"/>
                <a:gd name="connsiteX274" fmla="*/ 1506207 w 3079941"/>
                <a:gd name="connsiteY274" fmla="*/ 648534 h 1160647"/>
                <a:gd name="connsiteX275" fmla="*/ 1544714 w 3079941"/>
                <a:gd name="connsiteY275" fmla="*/ 648534 h 1160647"/>
                <a:gd name="connsiteX276" fmla="*/ 1544714 w 3079941"/>
                <a:gd name="connsiteY276" fmla="*/ 786887 h 1160647"/>
                <a:gd name="connsiteX277" fmla="*/ 1546234 w 3079941"/>
                <a:gd name="connsiteY277" fmla="*/ 786887 h 1160647"/>
                <a:gd name="connsiteX278" fmla="*/ 1556874 w 3079941"/>
                <a:gd name="connsiteY278" fmla="*/ 786887 h 1160647"/>
                <a:gd name="connsiteX279" fmla="*/ 1556874 w 3079941"/>
                <a:gd name="connsiteY279" fmla="*/ 773917 h 1160647"/>
                <a:gd name="connsiteX280" fmla="*/ 1560928 w 3079941"/>
                <a:gd name="connsiteY280" fmla="*/ 773917 h 1160647"/>
                <a:gd name="connsiteX281" fmla="*/ 1560928 w 3079941"/>
                <a:gd name="connsiteY281" fmla="*/ 786887 h 1160647"/>
                <a:gd name="connsiteX282" fmla="*/ 1591328 w 3079941"/>
                <a:gd name="connsiteY282" fmla="*/ 786887 h 1160647"/>
                <a:gd name="connsiteX283" fmla="*/ 1591328 w 3079941"/>
                <a:gd name="connsiteY283" fmla="*/ 756622 h 1160647"/>
                <a:gd name="connsiteX284" fmla="*/ 1603488 w 3079941"/>
                <a:gd name="connsiteY284" fmla="*/ 756622 h 1160647"/>
                <a:gd name="connsiteX285" fmla="*/ 1615648 w 3079941"/>
                <a:gd name="connsiteY285" fmla="*/ 754461 h 1160647"/>
                <a:gd name="connsiteX286" fmla="*/ 1619702 w 3079941"/>
                <a:gd name="connsiteY286" fmla="*/ 756622 h 1160647"/>
                <a:gd name="connsiteX287" fmla="*/ 1629835 w 3079941"/>
                <a:gd name="connsiteY287" fmla="*/ 756622 h 1160647"/>
                <a:gd name="connsiteX288" fmla="*/ 1629835 w 3079941"/>
                <a:gd name="connsiteY288" fmla="*/ 786887 h 1160647"/>
                <a:gd name="connsiteX289" fmla="*/ 1637942 w 3079941"/>
                <a:gd name="connsiteY289" fmla="*/ 786887 h 1160647"/>
                <a:gd name="connsiteX290" fmla="*/ 1637942 w 3079941"/>
                <a:gd name="connsiteY290" fmla="*/ 804182 h 1160647"/>
                <a:gd name="connsiteX291" fmla="*/ 1647278 w 3079941"/>
                <a:gd name="connsiteY291" fmla="*/ 805087 h 1160647"/>
                <a:gd name="connsiteX292" fmla="*/ 1660236 w 3079941"/>
                <a:gd name="connsiteY292" fmla="*/ 805087 h 1160647"/>
                <a:gd name="connsiteX293" fmla="*/ 1660236 w 3079941"/>
                <a:gd name="connsiteY293" fmla="*/ 789049 h 1160647"/>
                <a:gd name="connsiteX294" fmla="*/ 1728192 w 3079941"/>
                <a:gd name="connsiteY294" fmla="*/ 789049 h 1160647"/>
                <a:gd name="connsiteX295" fmla="*/ 1728192 w 3079941"/>
                <a:gd name="connsiteY295" fmla="*/ 703796 h 1160647"/>
                <a:gd name="connsiteX296" fmla="*/ 1800200 w 3079941"/>
                <a:gd name="connsiteY296" fmla="*/ 703796 h 1160647"/>
                <a:gd name="connsiteX297" fmla="*/ 1800200 w 3079941"/>
                <a:gd name="connsiteY297" fmla="*/ 782564 h 1160647"/>
                <a:gd name="connsiteX298" fmla="*/ 1802104 w 3079941"/>
                <a:gd name="connsiteY298" fmla="*/ 782564 h 1160647"/>
                <a:gd name="connsiteX299" fmla="*/ 1803346 w 3079941"/>
                <a:gd name="connsiteY299" fmla="*/ 805087 h 1160647"/>
                <a:gd name="connsiteX300" fmla="*/ 1813022 w 3079941"/>
                <a:gd name="connsiteY300" fmla="*/ 805087 h 1160647"/>
                <a:gd name="connsiteX301" fmla="*/ 1814264 w 3079941"/>
                <a:gd name="connsiteY301" fmla="*/ 782564 h 1160647"/>
                <a:gd name="connsiteX302" fmla="*/ 1820344 w 3079941"/>
                <a:gd name="connsiteY302" fmla="*/ 782564 h 1160647"/>
                <a:gd name="connsiteX303" fmla="*/ 1821586 w 3079941"/>
                <a:gd name="connsiteY303" fmla="*/ 805087 h 1160647"/>
                <a:gd name="connsiteX304" fmla="*/ 1872208 w 3079941"/>
                <a:gd name="connsiteY304" fmla="*/ 805087 h 1160647"/>
                <a:gd name="connsiteX305" fmla="*/ 1872208 w 3079941"/>
                <a:gd name="connsiteY305" fmla="*/ 642059 h 1160647"/>
                <a:gd name="connsiteX306" fmla="*/ 2069535 w 3079941"/>
                <a:gd name="connsiteY306" fmla="*/ 642059 h 1160647"/>
                <a:gd name="connsiteX307" fmla="*/ 2069535 w 3079941"/>
                <a:gd name="connsiteY307" fmla="*/ 805087 h 1160647"/>
                <a:gd name="connsiteX308" fmla="*/ 2088232 w 3079941"/>
                <a:gd name="connsiteY308" fmla="*/ 805087 h 1160647"/>
                <a:gd name="connsiteX309" fmla="*/ 2088232 w 3079941"/>
                <a:gd name="connsiteY309" fmla="*/ 722394 h 1160647"/>
                <a:gd name="connsiteX310" fmla="*/ 2183352 w 3079941"/>
                <a:gd name="connsiteY310" fmla="*/ 722394 h 1160647"/>
                <a:gd name="connsiteX311" fmla="*/ 2195282 w 3079941"/>
                <a:gd name="connsiteY311" fmla="*/ 404253 h 1160647"/>
                <a:gd name="connsiteX312" fmla="*/ 2183122 w 3079941"/>
                <a:gd name="connsiteY312" fmla="*/ 382635 h 1160647"/>
                <a:gd name="connsiteX313" fmla="*/ 2177042 w 3079941"/>
                <a:gd name="connsiteY313" fmla="*/ 378311 h 1160647"/>
                <a:gd name="connsiteX314" fmla="*/ 2185149 w 3079941"/>
                <a:gd name="connsiteY314" fmla="*/ 354532 h 1160647"/>
                <a:gd name="connsiteX315" fmla="*/ 2185149 w 3079941"/>
                <a:gd name="connsiteY315" fmla="*/ 337238 h 1160647"/>
                <a:gd name="connsiteX316" fmla="*/ 2199336 w 3079941"/>
                <a:gd name="connsiteY316" fmla="*/ 337238 h 1160647"/>
                <a:gd name="connsiteX317" fmla="*/ 2199336 w 3079941"/>
                <a:gd name="connsiteY317" fmla="*/ 315620 h 1160647"/>
                <a:gd name="connsiteX318" fmla="*/ 2201362 w 3079941"/>
                <a:gd name="connsiteY318" fmla="*/ 311296 h 1160647"/>
                <a:gd name="connsiteX319" fmla="*/ 2201362 w 3079941"/>
                <a:gd name="connsiteY319" fmla="*/ 233472 h 1160647"/>
                <a:gd name="connsiteX320" fmla="*/ 2199336 w 3079941"/>
                <a:gd name="connsiteY320" fmla="*/ 226987 h 1160647"/>
                <a:gd name="connsiteX321" fmla="*/ 2205416 w 3079941"/>
                <a:gd name="connsiteY321" fmla="*/ 220501 h 1160647"/>
                <a:gd name="connsiteX322" fmla="*/ 2205416 w 3079941"/>
                <a:gd name="connsiteY322" fmla="*/ 162133 h 1160647"/>
                <a:gd name="connsiteX323" fmla="*/ 2207442 w 3079941"/>
                <a:gd name="connsiteY323" fmla="*/ 157810 h 1160647"/>
                <a:gd name="connsiteX324" fmla="*/ 2207442 w 3079941"/>
                <a:gd name="connsiteY324" fmla="*/ 101604 h 1160647"/>
                <a:gd name="connsiteX325" fmla="*/ 2209469 w 3079941"/>
                <a:gd name="connsiteY325" fmla="*/ 82148 h 1160647"/>
                <a:gd name="connsiteX326" fmla="*/ 2213523 w 3079941"/>
                <a:gd name="connsiteY326" fmla="*/ 99442 h 1160647"/>
                <a:gd name="connsiteX327" fmla="*/ 2215549 w 3079941"/>
                <a:gd name="connsiteY327" fmla="*/ 157810 h 1160647"/>
                <a:gd name="connsiteX328" fmla="*/ 2217576 w 3079941"/>
                <a:gd name="connsiteY328" fmla="*/ 220501 h 1160647"/>
                <a:gd name="connsiteX329" fmla="*/ 2223656 w 3079941"/>
                <a:gd name="connsiteY329" fmla="*/ 226987 h 1160647"/>
                <a:gd name="connsiteX330" fmla="*/ 2221629 w 3079941"/>
                <a:gd name="connsiteY330" fmla="*/ 233472 h 1160647"/>
                <a:gd name="connsiteX331" fmla="*/ 2221629 w 3079941"/>
                <a:gd name="connsiteY331" fmla="*/ 311296 h 1160647"/>
                <a:gd name="connsiteX332" fmla="*/ 2223656 w 3079941"/>
                <a:gd name="connsiteY332" fmla="*/ 315620 h 1160647"/>
                <a:gd name="connsiteX333" fmla="*/ 2223656 w 3079941"/>
                <a:gd name="connsiteY333" fmla="*/ 337238 h 1160647"/>
                <a:gd name="connsiteX334" fmla="*/ 2237843 w 3079941"/>
                <a:gd name="connsiteY334" fmla="*/ 337238 h 1160647"/>
                <a:gd name="connsiteX335" fmla="*/ 2237843 w 3079941"/>
                <a:gd name="connsiteY335" fmla="*/ 354532 h 1160647"/>
                <a:gd name="connsiteX336" fmla="*/ 2245950 w 3079941"/>
                <a:gd name="connsiteY336" fmla="*/ 378311 h 1160647"/>
                <a:gd name="connsiteX337" fmla="*/ 2239870 w 3079941"/>
                <a:gd name="connsiteY337" fmla="*/ 382635 h 1160647"/>
                <a:gd name="connsiteX338" fmla="*/ 2227709 w 3079941"/>
                <a:gd name="connsiteY338" fmla="*/ 404253 h 1160647"/>
                <a:gd name="connsiteX339" fmla="*/ 2235816 w 3079941"/>
                <a:gd name="connsiteY339" fmla="*/ 657181 h 1160647"/>
                <a:gd name="connsiteX340" fmla="*/ 2300670 w 3079941"/>
                <a:gd name="connsiteY340" fmla="*/ 657181 h 1160647"/>
                <a:gd name="connsiteX341" fmla="*/ 2300670 w 3079941"/>
                <a:gd name="connsiteY341" fmla="*/ 732843 h 1160647"/>
                <a:gd name="connsiteX342" fmla="*/ 2308777 w 3079941"/>
                <a:gd name="connsiteY342" fmla="*/ 732843 h 1160647"/>
                <a:gd name="connsiteX343" fmla="*/ 2310804 w 3079941"/>
                <a:gd name="connsiteY343" fmla="*/ 726358 h 1160647"/>
                <a:gd name="connsiteX344" fmla="*/ 2316884 w 3079941"/>
                <a:gd name="connsiteY344" fmla="*/ 726358 h 1160647"/>
                <a:gd name="connsiteX345" fmla="*/ 2318911 w 3079941"/>
                <a:gd name="connsiteY345" fmla="*/ 735005 h 1160647"/>
                <a:gd name="connsiteX346" fmla="*/ 2331071 w 3079941"/>
                <a:gd name="connsiteY346" fmla="*/ 735005 h 1160647"/>
                <a:gd name="connsiteX347" fmla="*/ 2331071 w 3079941"/>
                <a:gd name="connsiteY347" fmla="*/ 728519 h 1160647"/>
                <a:gd name="connsiteX348" fmla="*/ 2353364 w 3079941"/>
                <a:gd name="connsiteY348" fmla="*/ 728519 h 1160647"/>
                <a:gd name="connsiteX349" fmla="*/ 2353364 w 3079941"/>
                <a:gd name="connsiteY349" fmla="*/ 735005 h 1160647"/>
                <a:gd name="connsiteX350" fmla="*/ 2373631 w 3079941"/>
                <a:gd name="connsiteY350" fmla="*/ 735005 h 1160647"/>
                <a:gd name="connsiteX351" fmla="*/ 2373631 w 3079941"/>
                <a:gd name="connsiteY351" fmla="*/ 780402 h 1160647"/>
                <a:gd name="connsiteX352" fmla="*/ 2387818 w 3079941"/>
                <a:gd name="connsiteY352" fmla="*/ 780402 h 1160647"/>
                <a:gd name="connsiteX353" fmla="*/ 2387818 w 3079941"/>
                <a:gd name="connsiteY353" fmla="*/ 767431 h 1160647"/>
                <a:gd name="connsiteX354" fmla="*/ 2404032 w 3079941"/>
                <a:gd name="connsiteY354" fmla="*/ 767431 h 1160647"/>
                <a:gd name="connsiteX355" fmla="*/ 2404032 w 3079941"/>
                <a:gd name="connsiteY355" fmla="*/ 588004 h 1160647"/>
                <a:gd name="connsiteX356" fmla="*/ 2410112 w 3079941"/>
                <a:gd name="connsiteY356" fmla="*/ 581518 h 1160647"/>
                <a:gd name="connsiteX357" fmla="*/ 2483073 w 3079941"/>
                <a:gd name="connsiteY357" fmla="*/ 581518 h 1160647"/>
                <a:gd name="connsiteX358" fmla="*/ 2483073 w 3079941"/>
                <a:gd name="connsiteY358" fmla="*/ 590166 h 1160647"/>
                <a:gd name="connsiteX359" fmla="*/ 2493206 w 3079941"/>
                <a:gd name="connsiteY359" fmla="*/ 590166 h 1160647"/>
                <a:gd name="connsiteX360" fmla="*/ 2493206 w 3079941"/>
                <a:gd name="connsiteY360" fmla="*/ 704740 h 1160647"/>
                <a:gd name="connsiteX361" fmla="*/ 2515500 w 3079941"/>
                <a:gd name="connsiteY361" fmla="*/ 704740 h 1160647"/>
                <a:gd name="connsiteX362" fmla="*/ 2515500 w 3079941"/>
                <a:gd name="connsiteY362" fmla="*/ 637725 h 1160647"/>
                <a:gd name="connsiteX363" fmla="*/ 2541847 w 3079941"/>
                <a:gd name="connsiteY363" fmla="*/ 637725 h 1160647"/>
                <a:gd name="connsiteX364" fmla="*/ 2545900 w 3079941"/>
                <a:gd name="connsiteY364" fmla="*/ 633401 h 1160647"/>
                <a:gd name="connsiteX365" fmla="*/ 2554007 w 3079941"/>
                <a:gd name="connsiteY365" fmla="*/ 633401 h 1160647"/>
                <a:gd name="connsiteX366" fmla="*/ 2558060 w 3079941"/>
                <a:gd name="connsiteY366" fmla="*/ 637725 h 1160647"/>
                <a:gd name="connsiteX367" fmla="*/ 2580354 w 3079941"/>
                <a:gd name="connsiteY367" fmla="*/ 637725 h 1160647"/>
                <a:gd name="connsiteX368" fmla="*/ 2580354 w 3079941"/>
                <a:gd name="connsiteY368" fmla="*/ 520989 h 1160647"/>
                <a:gd name="connsiteX369" fmla="*/ 2637101 w 3079941"/>
                <a:gd name="connsiteY369" fmla="*/ 510180 h 1160647"/>
                <a:gd name="connsiteX370" fmla="*/ 2637101 w 3079941"/>
                <a:gd name="connsiteY370" fmla="*/ 511261 h 1160647"/>
                <a:gd name="connsiteX371" fmla="*/ 2637101 w 3079941"/>
                <a:gd name="connsiteY371" fmla="*/ 518827 h 1160647"/>
                <a:gd name="connsiteX372" fmla="*/ 2663448 w 3079941"/>
                <a:gd name="connsiteY372" fmla="*/ 518827 h 1160647"/>
                <a:gd name="connsiteX373" fmla="*/ 2663448 w 3079941"/>
                <a:gd name="connsiteY373" fmla="*/ 773917 h 1160647"/>
                <a:gd name="connsiteX374" fmla="*/ 2685742 w 3079941"/>
                <a:gd name="connsiteY374" fmla="*/ 773917 h 1160647"/>
                <a:gd name="connsiteX375" fmla="*/ 2685742 w 3079941"/>
                <a:gd name="connsiteY375" fmla="*/ 769593 h 1160647"/>
                <a:gd name="connsiteX376" fmla="*/ 2697902 w 3079941"/>
                <a:gd name="connsiteY376" fmla="*/ 769593 h 1160647"/>
                <a:gd name="connsiteX377" fmla="*/ 2697902 w 3079941"/>
                <a:gd name="connsiteY377" fmla="*/ 773917 h 1160647"/>
                <a:gd name="connsiteX378" fmla="*/ 2722222 w 3079941"/>
                <a:gd name="connsiteY378" fmla="*/ 773917 h 1160647"/>
                <a:gd name="connsiteX379" fmla="*/ 2722222 w 3079941"/>
                <a:gd name="connsiteY379" fmla="*/ 760946 h 1160647"/>
                <a:gd name="connsiteX380" fmla="*/ 2750596 w 3079941"/>
                <a:gd name="connsiteY380" fmla="*/ 760946 h 1160647"/>
                <a:gd name="connsiteX381" fmla="*/ 2762756 w 3079941"/>
                <a:gd name="connsiteY381" fmla="*/ 756622 h 1160647"/>
                <a:gd name="connsiteX382" fmla="*/ 2783023 w 3079941"/>
                <a:gd name="connsiteY382" fmla="*/ 760946 h 1160647"/>
                <a:gd name="connsiteX383" fmla="*/ 2783023 w 3079941"/>
                <a:gd name="connsiteY383" fmla="*/ 743652 h 1160647"/>
                <a:gd name="connsiteX384" fmla="*/ 2791130 w 3079941"/>
                <a:gd name="connsiteY384" fmla="*/ 743652 h 1160647"/>
                <a:gd name="connsiteX385" fmla="*/ 2791130 w 3079941"/>
                <a:gd name="connsiteY385" fmla="*/ 730681 h 1160647"/>
                <a:gd name="connsiteX386" fmla="*/ 2847877 w 3079941"/>
                <a:gd name="connsiteY386" fmla="*/ 730681 h 1160647"/>
                <a:gd name="connsiteX387" fmla="*/ 2847877 w 3079941"/>
                <a:gd name="connsiteY387" fmla="*/ 700416 h 1160647"/>
                <a:gd name="connsiteX388" fmla="*/ 2866117 w 3079941"/>
                <a:gd name="connsiteY388" fmla="*/ 700416 h 1160647"/>
                <a:gd name="connsiteX389" fmla="*/ 2866117 w 3079941"/>
                <a:gd name="connsiteY389" fmla="*/ 693931 h 1160647"/>
                <a:gd name="connsiteX390" fmla="*/ 2878277 w 3079941"/>
                <a:gd name="connsiteY390" fmla="*/ 693931 h 1160647"/>
                <a:gd name="connsiteX391" fmla="*/ 2878277 w 3079941"/>
                <a:gd name="connsiteY391" fmla="*/ 700416 h 1160647"/>
                <a:gd name="connsiteX392" fmla="*/ 2894491 w 3079941"/>
                <a:gd name="connsiteY392" fmla="*/ 700416 h 1160647"/>
                <a:gd name="connsiteX393" fmla="*/ 2894491 w 3079941"/>
                <a:gd name="connsiteY393" fmla="*/ 750137 h 1160647"/>
                <a:gd name="connsiteX394" fmla="*/ 2926918 w 3079941"/>
                <a:gd name="connsiteY394" fmla="*/ 750137 h 1160647"/>
                <a:gd name="connsiteX395" fmla="*/ 2926918 w 3079941"/>
                <a:gd name="connsiteY395" fmla="*/ 724196 h 1160647"/>
                <a:gd name="connsiteX396" fmla="*/ 2965425 w 3079941"/>
                <a:gd name="connsiteY396" fmla="*/ 724196 h 1160647"/>
                <a:gd name="connsiteX397" fmla="*/ 2965425 w 3079941"/>
                <a:gd name="connsiteY397" fmla="*/ 693931 h 1160647"/>
                <a:gd name="connsiteX398" fmla="*/ 3014066 w 3079941"/>
                <a:gd name="connsiteY398" fmla="*/ 693931 h 1160647"/>
                <a:gd name="connsiteX399" fmla="*/ 3014066 w 3079941"/>
                <a:gd name="connsiteY399" fmla="*/ 805087 h 1160647"/>
                <a:gd name="connsiteX400" fmla="*/ 3014066 w 3079941"/>
                <a:gd name="connsiteY400" fmla="*/ 818866 h 1160647"/>
                <a:gd name="connsiteX401" fmla="*/ 3079941 w 3079941"/>
                <a:gd name="connsiteY401" fmla="*/ 818866 h 1160647"/>
                <a:gd name="connsiteX402" fmla="*/ 3079941 w 3079941"/>
                <a:gd name="connsiteY402" fmla="*/ 1160647 h 1160647"/>
                <a:gd name="connsiteX403" fmla="*/ 200958 w 3079941"/>
                <a:gd name="connsiteY403" fmla="*/ 1160647 h 1160647"/>
                <a:gd name="connsiteX404" fmla="*/ 0 w 3079941"/>
                <a:gd name="connsiteY404" fmla="*/ 1126882 h 1160647"/>
                <a:gd name="connsiteX405" fmla="*/ 0 w 3079941"/>
                <a:gd name="connsiteY405" fmla="*/ 915339 h 1160647"/>
                <a:gd name="connsiteX406" fmla="*/ 103377 w 3079941"/>
                <a:gd name="connsiteY406" fmla="*/ 915339 h 1160647"/>
                <a:gd name="connsiteX407" fmla="*/ 103377 w 3079941"/>
                <a:gd name="connsiteY407" fmla="*/ 886329 h 1160647"/>
                <a:gd name="connsiteX408" fmla="*/ 55096 w 3079941"/>
                <a:gd name="connsiteY408" fmla="*/ 886329 h 1160647"/>
                <a:gd name="connsiteX409" fmla="*/ 55096 w 3079941"/>
                <a:gd name="connsiteY409" fmla="*/ 724196 h 1160647"/>
                <a:gd name="connsiteX410" fmla="*/ 75363 w 3079941"/>
                <a:gd name="connsiteY410" fmla="*/ 724196 h 1160647"/>
                <a:gd name="connsiteX411" fmla="*/ 75870 w 3079941"/>
                <a:gd name="connsiteY411" fmla="*/ 723115 h 1160647"/>
                <a:gd name="connsiteX412" fmla="*/ 79416 w 3079941"/>
                <a:gd name="connsiteY412" fmla="*/ 715549 h 1160647"/>
                <a:gd name="connsiteX413" fmla="*/ 81190 w 3079941"/>
                <a:gd name="connsiteY413" fmla="*/ 715819 h 1160647"/>
                <a:gd name="connsiteX414" fmla="*/ 93603 w 3079941"/>
                <a:gd name="connsiteY414" fmla="*/ 717710 h 1160647"/>
                <a:gd name="connsiteX415" fmla="*/ 94110 w 3079941"/>
                <a:gd name="connsiteY415" fmla="*/ 719062 h 1160647"/>
                <a:gd name="connsiteX416" fmla="*/ 97656 w 3079941"/>
                <a:gd name="connsiteY416" fmla="*/ 728519 h 1160647"/>
                <a:gd name="connsiteX417" fmla="*/ 124003 w 3079941"/>
                <a:gd name="connsiteY417" fmla="*/ 730681 h 1160647"/>
                <a:gd name="connsiteX418" fmla="*/ 124003 w 3079941"/>
                <a:gd name="connsiteY418" fmla="*/ 607460 h 1160647"/>
                <a:gd name="connsiteX419" fmla="*/ 126030 w 3079941"/>
                <a:gd name="connsiteY419" fmla="*/ 607460 h 1160647"/>
                <a:gd name="connsiteX420" fmla="*/ 140217 w 3079941"/>
                <a:gd name="connsiteY420" fmla="*/ 607460 h 1160647"/>
                <a:gd name="connsiteX421" fmla="*/ 140217 w 3079941"/>
                <a:gd name="connsiteY421" fmla="*/ 471268 h 1160647"/>
                <a:gd name="connsiteX422" fmla="*/ 141990 w 3079941"/>
                <a:gd name="connsiteY422" fmla="*/ 471268 h 1160647"/>
                <a:gd name="connsiteX423" fmla="*/ 154404 w 3079941"/>
                <a:gd name="connsiteY423" fmla="*/ 471268 h 1160647"/>
                <a:gd name="connsiteX424" fmla="*/ 154404 w 3079941"/>
                <a:gd name="connsiteY424" fmla="*/ 356694 h 1160647"/>
                <a:gd name="connsiteX425" fmla="*/ 158457 w 3079941"/>
                <a:gd name="connsiteY425" fmla="*/ 328590 h 1160647"/>
                <a:gd name="connsiteX426" fmla="*/ 160484 w 3079941"/>
                <a:gd name="connsiteY426" fmla="*/ 328590 h 1160647"/>
                <a:gd name="connsiteX427" fmla="*/ 174671 w 3079941"/>
                <a:gd name="connsiteY427" fmla="*/ 328590 h 1160647"/>
                <a:gd name="connsiteX428" fmla="*/ 211151 w 3079941"/>
                <a:gd name="connsiteY428" fmla="*/ 246443 h 1160647"/>
                <a:gd name="connsiteX429" fmla="*/ 215205 w 3079941"/>
                <a:gd name="connsiteY429" fmla="*/ 0 h 1160647"/>
                <a:gd name="connsiteX0" fmla="*/ 215205 w 3079941"/>
                <a:gd name="connsiteY0" fmla="*/ 0 h 1160647"/>
                <a:gd name="connsiteX1" fmla="*/ 217231 w 3079941"/>
                <a:gd name="connsiteY1" fmla="*/ 246443 h 1160647"/>
                <a:gd name="connsiteX2" fmla="*/ 255738 w 3079941"/>
                <a:gd name="connsiteY2" fmla="*/ 326429 h 1160647"/>
                <a:gd name="connsiteX3" fmla="*/ 257765 w 3079941"/>
                <a:gd name="connsiteY3" fmla="*/ 326429 h 1160647"/>
                <a:gd name="connsiteX4" fmla="*/ 271952 w 3079941"/>
                <a:gd name="connsiteY4" fmla="*/ 326429 h 1160647"/>
                <a:gd name="connsiteX5" fmla="*/ 271952 w 3079941"/>
                <a:gd name="connsiteY5" fmla="*/ 350208 h 1160647"/>
                <a:gd name="connsiteX6" fmla="*/ 272459 w 3079941"/>
                <a:gd name="connsiteY6" fmla="*/ 351019 h 1160647"/>
                <a:gd name="connsiteX7" fmla="*/ 276005 w 3079941"/>
                <a:gd name="connsiteY7" fmla="*/ 356694 h 1160647"/>
                <a:gd name="connsiteX8" fmla="*/ 276005 w 3079941"/>
                <a:gd name="connsiteY8" fmla="*/ 471268 h 1160647"/>
                <a:gd name="connsiteX9" fmla="*/ 278285 w 3079941"/>
                <a:gd name="connsiteY9" fmla="*/ 471268 h 1160647"/>
                <a:gd name="connsiteX10" fmla="*/ 294246 w 3079941"/>
                <a:gd name="connsiteY10" fmla="*/ 471268 h 1160647"/>
                <a:gd name="connsiteX11" fmla="*/ 294246 w 3079941"/>
                <a:gd name="connsiteY11" fmla="*/ 611783 h 1160647"/>
                <a:gd name="connsiteX12" fmla="*/ 295766 w 3079941"/>
                <a:gd name="connsiteY12" fmla="*/ 611513 h 1160647"/>
                <a:gd name="connsiteX13" fmla="*/ 306406 w 3079941"/>
                <a:gd name="connsiteY13" fmla="*/ 609622 h 1160647"/>
                <a:gd name="connsiteX14" fmla="*/ 304379 w 3079941"/>
                <a:gd name="connsiteY14" fmla="*/ 698254 h 1160647"/>
                <a:gd name="connsiteX15" fmla="*/ 305899 w 3079941"/>
                <a:gd name="connsiteY15" fmla="*/ 698525 h 1160647"/>
                <a:gd name="connsiteX16" fmla="*/ 316539 w 3079941"/>
                <a:gd name="connsiteY16" fmla="*/ 700416 h 1160647"/>
                <a:gd name="connsiteX17" fmla="*/ 316792 w 3079941"/>
                <a:gd name="connsiteY17" fmla="*/ 701227 h 1160647"/>
                <a:gd name="connsiteX18" fmla="*/ 318566 w 3079941"/>
                <a:gd name="connsiteY18" fmla="*/ 706902 h 1160647"/>
                <a:gd name="connsiteX19" fmla="*/ 319326 w 3079941"/>
                <a:gd name="connsiteY19" fmla="*/ 704470 h 1160647"/>
                <a:gd name="connsiteX20" fmla="*/ 324646 w 3079941"/>
                <a:gd name="connsiteY20" fmla="*/ 687446 h 1160647"/>
                <a:gd name="connsiteX21" fmla="*/ 326419 w 3079941"/>
                <a:gd name="connsiteY21" fmla="*/ 687446 h 1160647"/>
                <a:gd name="connsiteX22" fmla="*/ 338833 w 3079941"/>
                <a:gd name="connsiteY22" fmla="*/ 687446 h 1160647"/>
                <a:gd name="connsiteX23" fmla="*/ 338833 w 3079941"/>
                <a:gd name="connsiteY23" fmla="*/ 719872 h 1160647"/>
                <a:gd name="connsiteX24" fmla="*/ 339846 w 3079941"/>
                <a:gd name="connsiteY24" fmla="*/ 720413 h 1160647"/>
                <a:gd name="connsiteX25" fmla="*/ 346940 w 3079941"/>
                <a:gd name="connsiteY25" fmla="*/ 724196 h 1160647"/>
                <a:gd name="connsiteX26" fmla="*/ 346940 w 3079941"/>
                <a:gd name="connsiteY26" fmla="*/ 725547 h 1160647"/>
                <a:gd name="connsiteX27" fmla="*/ 346940 w 3079941"/>
                <a:gd name="connsiteY27" fmla="*/ 735005 h 1160647"/>
                <a:gd name="connsiteX28" fmla="*/ 391527 w 3079941"/>
                <a:gd name="connsiteY28" fmla="*/ 735005 h 1160647"/>
                <a:gd name="connsiteX29" fmla="*/ 391527 w 3079941"/>
                <a:gd name="connsiteY29" fmla="*/ 736086 h 1160647"/>
                <a:gd name="connsiteX30" fmla="*/ 391527 w 3079941"/>
                <a:gd name="connsiteY30" fmla="*/ 743652 h 1160647"/>
                <a:gd name="connsiteX31" fmla="*/ 393553 w 3079941"/>
                <a:gd name="connsiteY31" fmla="*/ 743652 h 1160647"/>
                <a:gd name="connsiteX32" fmla="*/ 407740 w 3079941"/>
                <a:gd name="connsiteY32" fmla="*/ 743652 h 1160647"/>
                <a:gd name="connsiteX33" fmla="*/ 407740 w 3079941"/>
                <a:gd name="connsiteY33" fmla="*/ 713387 h 1160647"/>
                <a:gd name="connsiteX34" fmla="*/ 452327 w 3079941"/>
                <a:gd name="connsiteY34" fmla="*/ 713387 h 1160647"/>
                <a:gd name="connsiteX35" fmla="*/ 452327 w 3079941"/>
                <a:gd name="connsiteY35" fmla="*/ 712036 h 1160647"/>
                <a:gd name="connsiteX36" fmla="*/ 452327 w 3079941"/>
                <a:gd name="connsiteY36" fmla="*/ 702578 h 1160647"/>
                <a:gd name="connsiteX37" fmla="*/ 453341 w 3079941"/>
                <a:gd name="connsiteY37" fmla="*/ 702578 h 1160647"/>
                <a:gd name="connsiteX38" fmla="*/ 460434 w 3079941"/>
                <a:gd name="connsiteY38" fmla="*/ 702578 h 1160647"/>
                <a:gd name="connsiteX39" fmla="*/ 460434 w 3079941"/>
                <a:gd name="connsiteY39" fmla="*/ 700687 h 1160647"/>
                <a:gd name="connsiteX40" fmla="*/ 460434 w 3079941"/>
                <a:gd name="connsiteY40" fmla="*/ 687446 h 1160647"/>
                <a:gd name="connsiteX41" fmla="*/ 461194 w 3079941"/>
                <a:gd name="connsiteY41" fmla="*/ 687446 h 1160647"/>
                <a:gd name="connsiteX42" fmla="*/ 466514 w 3079941"/>
                <a:gd name="connsiteY42" fmla="*/ 687446 h 1160647"/>
                <a:gd name="connsiteX43" fmla="*/ 466514 w 3079941"/>
                <a:gd name="connsiteY43" fmla="*/ 686365 h 1160647"/>
                <a:gd name="connsiteX44" fmla="*/ 466514 w 3079941"/>
                <a:gd name="connsiteY44" fmla="*/ 678798 h 1160647"/>
                <a:gd name="connsiteX45" fmla="*/ 468541 w 3079941"/>
                <a:gd name="connsiteY45" fmla="*/ 678798 h 1160647"/>
                <a:gd name="connsiteX46" fmla="*/ 482728 w 3079941"/>
                <a:gd name="connsiteY46" fmla="*/ 678798 h 1160647"/>
                <a:gd name="connsiteX47" fmla="*/ 482728 w 3079941"/>
                <a:gd name="connsiteY47" fmla="*/ 679879 h 1160647"/>
                <a:gd name="connsiteX48" fmla="*/ 482728 w 3079941"/>
                <a:gd name="connsiteY48" fmla="*/ 687446 h 1160647"/>
                <a:gd name="connsiteX49" fmla="*/ 505021 w 3079941"/>
                <a:gd name="connsiteY49" fmla="*/ 687446 h 1160647"/>
                <a:gd name="connsiteX50" fmla="*/ 505021 w 3079941"/>
                <a:gd name="connsiteY50" fmla="*/ 685554 h 1160647"/>
                <a:gd name="connsiteX51" fmla="*/ 505021 w 3079941"/>
                <a:gd name="connsiteY51" fmla="*/ 672313 h 1160647"/>
                <a:gd name="connsiteX52" fmla="*/ 506795 w 3079941"/>
                <a:gd name="connsiteY52" fmla="*/ 672313 h 1160647"/>
                <a:gd name="connsiteX53" fmla="*/ 519208 w 3079941"/>
                <a:gd name="connsiteY53" fmla="*/ 672313 h 1160647"/>
                <a:gd name="connsiteX54" fmla="*/ 519208 w 3079941"/>
                <a:gd name="connsiteY54" fmla="*/ 696093 h 1160647"/>
                <a:gd name="connsiteX55" fmla="*/ 520222 w 3079941"/>
                <a:gd name="connsiteY55" fmla="*/ 696093 h 1160647"/>
                <a:gd name="connsiteX56" fmla="*/ 527315 w 3079941"/>
                <a:gd name="connsiteY56" fmla="*/ 696093 h 1160647"/>
                <a:gd name="connsiteX57" fmla="*/ 527315 w 3079941"/>
                <a:gd name="connsiteY57" fmla="*/ 695012 h 1160647"/>
                <a:gd name="connsiteX58" fmla="*/ 527315 w 3079941"/>
                <a:gd name="connsiteY58" fmla="*/ 687446 h 1160647"/>
                <a:gd name="connsiteX59" fmla="*/ 529088 w 3079941"/>
                <a:gd name="connsiteY59" fmla="*/ 687446 h 1160647"/>
                <a:gd name="connsiteX60" fmla="*/ 541502 w 3079941"/>
                <a:gd name="connsiteY60" fmla="*/ 687446 h 1160647"/>
                <a:gd name="connsiteX61" fmla="*/ 541502 w 3079941"/>
                <a:gd name="connsiteY61" fmla="*/ 713387 h 1160647"/>
                <a:gd name="connsiteX62" fmla="*/ 543529 w 3079941"/>
                <a:gd name="connsiteY62" fmla="*/ 713387 h 1160647"/>
                <a:gd name="connsiteX63" fmla="*/ 557715 w 3079941"/>
                <a:gd name="connsiteY63" fmla="*/ 713387 h 1160647"/>
                <a:gd name="connsiteX64" fmla="*/ 557715 w 3079941"/>
                <a:gd name="connsiteY64" fmla="*/ 715008 h 1160647"/>
                <a:gd name="connsiteX65" fmla="*/ 557715 w 3079941"/>
                <a:gd name="connsiteY65" fmla="*/ 726358 h 1160647"/>
                <a:gd name="connsiteX66" fmla="*/ 558475 w 3079941"/>
                <a:gd name="connsiteY66" fmla="*/ 726358 h 1160647"/>
                <a:gd name="connsiteX67" fmla="*/ 563796 w 3079941"/>
                <a:gd name="connsiteY67" fmla="*/ 726358 h 1160647"/>
                <a:gd name="connsiteX68" fmla="*/ 563796 w 3079941"/>
                <a:gd name="connsiteY68" fmla="*/ 725547 h 1160647"/>
                <a:gd name="connsiteX69" fmla="*/ 563796 w 3079941"/>
                <a:gd name="connsiteY69" fmla="*/ 719872 h 1160647"/>
                <a:gd name="connsiteX70" fmla="*/ 594196 w 3079941"/>
                <a:gd name="connsiteY70" fmla="*/ 719872 h 1160647"/>
                <a:gd name="connsiteX71" fmla="*/ 594196 w 3079941"/>
                <a:gd name="connsiteY71" fmla="*/ 743652 h 1160647"/>
                <a:gd name="connsiteX72" fmla="*/ 595209 w 3079941"/>
                <a:gd name="connsiteY72" fmla="*/ 743652 h 1160647"/>
                <a:gd name="connsiteX73" fmla="*/ 602303 w 3079941"/>
                <a:gd name="connsiteY73" fmla="*/ 743652 h 1160647"/>
                <a:gd name="connsiteX74" fmla="*/ 602303 w 3079941"/>
                <a:gd name="connsiteY74" fmla="*/ 744733 h 1160647"/>
                <a:gd name="connsiteX75" fmla="*/ 602303 w 3079941"/>
                <a:gd name="connsiteY75" fmla="*/ 752299 h 1160647"/>
                <a:gd name="connsiteX76" fmla="*/ 603063 w 3079941"/>
                <a:gd name="connsiteY76" fmla="*/ 752299 h 1160647"/>
                <a:gd name="connsiteX77" fmla="*/ 608383 w 3079941"/>
                <a:gd name="connsiteY77" fmla="*/ 752299 h 1160647"/>
                <a:gd name="connsiteX78" fmla="*/ 608383 w 3079941"/>
                <a:gd name="connsiteY78" fmla="*/ 750137 h 1160647"/>
                <a:gd name="connsiteX79" fmla="*/ 608383 w 3079941"/>
                <a:gd name="connsiteY79" fmla="*/ 735005 h 1160647"/>
                <a:gd name="connsiteX80" fmla="*/ 609396 w 3079941"/>
                <a:gd name="connsiteY80" fmla="*/ 735005 h 1160647"/>
                <a:gd name="connsiteX81" fmla="*/ 616490 w 3079941"/>
                <a:gd name="connsiteY81" fmla="*/ 735005 h 1160647"/>
                <a:gd name="connsiteX82" fmla="*/ 616490 w 3079941"/>
                <a:gd name="connsiteY82" fmla="*/ 736086 h 1160647"/>
                <a:gd name="connsiteX83" fmla="*/ 616490 w 3079941"/>
                <a:gd name="connsiteY83" fmla="*/ 743652 h 1160647"/>
                <a:gd name="connsiteX84" fmla="*/ 621810 w 3079941"/>
                <a:gd name="connsiteY84" fmla="*/ 741659 h 1160647"/>
                <a:gd name="connsiteX85" fmla="*/ 622570 w 3079941"/>
                <a:gd name="connsiteY85" fmla="*/ 740679 h 1160647"/>
                <a:gd name="connsiteX86" fmla="*/ 622570 w 3079941"/>
                <a:gd name="connsiteY86" fmla="*/ 735005 h 1160647"/>
                <a:gd name="connsiteX87" fmla="*/ 661077 w 3079941"/>
                <a:gd name="connsiteY87" fmla="*/ 735005 h 1160647"/>
                <a:gd name="connsiteX88" fmla="*/ 661077 w 3079941"/>
                <a:gd name="connsiteY88" fmla="*/ 758784 h 1160647"/>
                <a:gd name="connsiteX89" fmla="*/ 663103 w 3079941"/>
                <a:gd name="connsiteY89" fmla="*/ 758784 h 1160647"/>
                <a:gd name="connsiteX90" fmla="*/ 677290 w 3079941"/>
                <a:gd name="connsiteY90" fmla="*/ 758784 h 1160647"/>
                <a:gd name="connsiteX91" fmla="*/ 677290 w 3079941"/>
                <a:gd name="connsiteY91" fmla="*/ 759865 h 1160647"/>
                <a:gd name="connsiteX92" fmla="*/ 677290 w 3079941"/>
                <a:gd name="connsiteY92" fmla="*/ 767431 h 1160647"/>
                <a:gd name="connsiteX93" fmla="*/ 679064 w 3079941"/>
                <a:gd name="connsiteY93" fmla="*/ 767431 h 1160647"/>
                <a:gd name="connsiteX94" fmla="*/ 691477 w 3079941"/>
                <a:gd name="connsiteY94" fmla="*/ 767431 h 1160647"/>
                <a:gd name="connsiteX95" fmla="*/ 691477 w 3079941"/>
                <a:gd name="connsiteY95" fmla="*/ 743652 h 1160647"/>
                <a:gd name="connsiteX96" fmla="*/ 692490 w 3079941"/>
                <a:gd name="connsiteY96" fmla="*/ 743652 h 1160647"/>
                <a:gd name="connsiteX97" fmla="*/ 699584 w 3079941"/>
                <a:gd name="connsiteY97" fmla="*/ 743652 h 1160647"/>
                <a:gd name="connsiteX98" fmla="*/ 699584 w 3079941"/>
                <a:gd name="connsiteY98" fmla="*/ 711225 h 1160647"/>
                <a:gd name="connsiteX99" fmla="*/ 700597 w 3079941"/>
                <a:gd name="connsiteY99" fmla="*/ 711225 h 1160647"/>
                <a:gd name="connsiteX100" fmla="*/ 707691 w 3079941"/>
                <a:gd name="connsiteY100" fmla="*/ 711225 h 1160647"/>
                <a:gd name="connsiteX101" fmla="*/ 707691 w 3079941"/>
                <a:gd name="connsiteY101" fmla="*/ 709334 h 1160647"/>
                <a:gd name="connsiteX102" fmla="*/ 707691 w 3079941"/>
                <a:gd name="connsiteY102" fmla="*/ 696093 h 1160647"/>
                <a:gd name="connsiteX103" fmla="*/ 706424 w 3079941"/>
                <a:gd name="connsiteY103" fmla="*/ 694471 h 1160647"/>
                <a:gd name="connsiteX104" fmla="*/ 711744 w 3079941"/>
                <a:gd name="connsiteY104" fmla="*/ 683122 h 1160647"/>
                <a:gd name="connsiteX105" fmla="*/ 719851 w 3079941"/>
                <a:gd name="connsiteY105" fmla="*/ 711225 h 1160647"/>
                <a:gd name="connsiteX106" fmla="*/ 720611 w 3079941"/>
                <a:gd name="connsiteY106" fmla="*/ 711225 h 1160647"/>
                <a:gd name="connsiteX107" fmla="*/ 725931 w 3079941"/>
                <a:gd name="connsiteY107" fmla="*/ 711225 h 1160647"/>
                <a:gd name="connsiteX108" fmla="*/ 725931 w 3079941"/>
                <a:gd name="connsiteY108" fmla="*/ 605298 h 1160647"/>
                <a:gd name="connsiteX109" fmla="*/ 727451 w 3079941"/>
                <a:gd name="connsiteY109" fmla="*/ 605298 h 1160647"/>
                <a:gd name="connsiteX110" fmla="*/ 738091 w 3079941"/>
                <a:gd name="connsiteY110" fmla="*/ 605298 h 1160647"/>
                <a:gd name="connsiteX111" fmla="*/ 738091 w 3079941"/>
                <a:gd name="connsiteY111" fmla="*/ 557739 h 1160647"/>
                <a:gd name="connsiteX112" fmla="*/ 764438 w 3079941"/>
                <a:gd name="connsiteY112" fmla="*/ 557739 h 1160647"/>
                <a:gd name="connsiteX113" fmla="*/ 764438 w 3079941"/>
                <a:gd name="connsiteY113" fmla="*/ 536121 h 1160647"/>
                <a:gd name="connsiteX114" fmla="*/ 798892 w 3079941"/>
                <a:gd name="connsiteY114" fmla="*/ 536121 h 1160647"/>
                <a:gd name="connsiteX115" fmla="*/ 798892 w 3079941"/>
                <a:gd name="connsiteY115" fmla="*/ 538553 h 1160647"/>
                <a:gd name="connsiteX116" fmla="*/ 798892 w 3079941"/>
                <a:gd name="connsiteY116" fmla="*/ 555577 h 1160647"/>
                <a:gd name="connsiteX117" fmla="*/ 801172 w 3079941"/>
                <a:gd name="connsiteY117" fmla="*/ 555577 h 1160647"/>
                <a:gd name="connsiteX118" fmla="*/ 817132 w 3079941"/>
                <a:gd name="connsiteY118" fmla="*/ 555577 h 1160647"/>
                <a:gd name="connsiteX119" fmla="*/ 817132 w 3079941"/>
                <a:gd name="connsiteY119" fmla="*/ 603136 h 1160647"/>
                <a:gd name="connsiteX120" fmla="*/ 818145 w 3079941"/>
                <a:gd name="connsiteY120" fmla="*/ 603136 h 1160647"/>
                <a:gd name="connsiteX121" fmla="*/ 825239 w 3079941"/>
                <a:gd name="connsiteY121" fmla="*/ 603136 h 1160647"/>
                <a:gd name="connsiteX122" fmla="*/ 839426 w 3079941"/>
                <a:gd name="connsiteY122" fmla="*/ 607460 h 1160647"/>
                <a:gd name="connsiteX123" fmla="*/ 839426 w 3079941"/>
                <a:gd name="connsiteY123" fmla="*/ 646372 h 1160647"/>
                <a:gd name="connsiteX124" fmla="*/ 840439 w 3079941"/>
                <a:gd name="connsiteY124" fmla="*/ 646372 h 1160647"/>
                <a:gd name="connsiteX125" fmla="*/ 847532 w 3079941"/>
                <a:gd name="connsiteY125" fmla="*/ 646372 h 1160647"/>
                <a:gd name="connsiteX126" fmla="*/ 847532 w 3079941"/>
                <a:gd name="connsiteY126" fmla="*/ 647993 h 1160647"/>
                <a:gd name="connsiteX127" fmla="*/ 847532 w 3079941"/>
                <a:gd name="connsiteY127" fmla="*/ 659342 h 1160647"/>
                <a:gd name="connsiteX128" fmla="*/ 849559 w 3079941"/>
                <a:gd name="connsiteY128" fmla="*/ 659342 h 1160647"/>
                <a:gd name="connsiteX129" fmla="*/ 863746 w 3079941"/>
                <a:gd name="connsiteY129" fmla="*/ 659342 h 1160647"/>
                <a:gd name="connsiteX130" fmla="*/ 869826 w 3079941"/>
                <a:gd name="connsiteY130" fmla="*/ 665828 h 1160647"/>
                <a:gd name="connsiteX131" fmla="*/ 869826 w 3079941"/>
                <a:gd name="connsiteY131" fmla="*/ 687446 h 1160647"/>
                <a:gd name="connsiteX132" fmla="*/ 872106 w 3079941"/>
                <a:gd name="connsiteY132" fmla="*/ 687446 h 1160647"/>
                <a:gd name="connsiteX133" fmla="*/ 888066 w 3079941"/>
                <a:gd name="connsiteY133" fmla="*/ 687446 h 1160647"/>
                <a:gd name="connsiteX134" fmla="*/ 888066 w 3079941"/>
                <a:gd name="connsiteY134" fmla="*/ 688526 h 1160647"/>
                <a:gd name="connsiteX135" fmla="*/ 888066 w 3079941"/>
                <a:gd name="connsiteY135" fmla="*/ 696093 h 1160647"/>
                <a:gd name="connsiteX136" fmla="*/ 889333 w 3079941"/>
                <a:gd name="connsiteY136" fmla="*/ 696093 h 1160647"/>
                <a:gd name="connsiteX137" fmla="*/ 898200 w 3079941"/>
                <a:gd name="connsiteY137" fmla="*/ 696093 h 1160647"/>
                <a:gd name="connsiteX138" fmla="*/ 898200 w 3079941"/>
                <a:gd name="connsiteY138" fmla="*/ 698254 h 1160647"/>
                <a:gd name="connsiteX139" fmla="*/ 898200 w 3079941"/>
                <a:gd name="connsiteY139" fmla="*/ 713387 h 1160647"/>
                <a:gd name="connsiteX140" fmla="*/ 902253 w 3079941"/>
                <a:gd name="connsiteY140" fmla="*/ 711495 h 1160647"/>
                <a:gd name="connsiteX141" fmla="*/ 902253 w 3079941"/>
                <a:gd name="connsiteY141" fmla="*/ 698254 h 1160647"/>
                <a:gd name="connsiteX142" fmla="*/ 903266 w 3079941"/>
                <a:gd name="connsiteY142" fmla="*/ 698254 h 1160647"/>
                <a:gd name="connsiteX143" fmla="*/ 910360 w 3079941"/>
                <a:gd name="connsiteY143" fmla="*/ 698254 h 1160647"/>
                <a:gd name="connsiteX144" fmla="*/ 910360 w 3079941"/>
                <a:gd name="connsiteY144" fmla="*/ 699876 h 1160647"/>
                <a:gd name="connsiteX145" fmla="*/ 910360 w 3079941"/>
                <a:gd name="connsiteY145" fmla="*/ 711225 h 1160647"/>
                <a:gd name="connsiteX146" fmla="*/ 911120 w 3079941"/>
                <a:gd name="connsiteY146" fmla="*/ 711225 h 1160647"/>
                <a:gd name="connsiteX147" fmla="*/ 916440 w 3079941"/>
                <a:gd name="connsiteY147" fmla="*/ 711225 h 1160647"/>
                <a:gd name="connsiteX148" fmla="*/ 965080 w 3079941"/>
                <a:gd name="connsiteY148" fmla="*/ 706902 h 1160647"/>
                <a:gd name="connsiteX149" fmla="*/ 965080 w 3079941"/>
                <a:gd name="connsiteY149" fmla="*/ 708253 h 1160647"/>
                <a:gd name="connsiteX150" fmla="*/ 965080 w 3079941"/>
                <a:gd name="connsiteY150" fmla="*/ 717710 h 1160647"/>
                <a:gd name="connsiteX151" fmla="*/ 965840 w 3079941"/>
                <a:gd name="connsiteY151" fmla="*/ 717710 h 1160647"/>
                <a:gd name="connsiteX152" fmla="*/ 971161 w 3079941"/>
                <a:gd name="connsiteY152" fmla="*/ 717710 h 1160647"/>
                <a:gd name="connsiteX153" fmla="*/ 971161 w 3079941"/>
                <a:gd name="connsiteY153" fmla="*/ 719872 h 1160647"/>
                <a:gd name="connsiteX154" fmla="*/ 971161 w 3079941"/>
                <a:gd name="connsiteY154" fmla="*/ 735005 h 1160647"/>
                <a:gd name="connsiteX155" fmla="*/ 973187 w 3079941"/>
                <a:gd name="connsiteY155" fmla="*/ 733654 h 1160647"/>
                <a:gd name="connsiteX156" fmla="*/ 987374 w 3079941"/>
                <a:gd name="connsiteY156" fmla="*/ 724196 h 1160647"/>
                <a:gd name="connsiteX157" fmla="*/ 993454 w 3079941"/>
                <a:gd name="connsiteY157" fmla="*/ 683122 h 1160647"/>
                <a:gd name="connsiteX158" fmla="*/ 994214 w 3079941"/>
                <a:gd name="connsiteY158" fmla="*/ 682852 h 1160647"/>
                <a:gd name="connsiteX159" fmla="*/ 999534 w 3079941"/>
                <a:gd name="connsiteY159" fmla="*/ 680960 h 1160647"/>
                <a:gd name="connsiteX160" fmla="*/ 1001561 w 3079941"/>
                <a:gd name="connsiteY160" fmla="*/ 611783 h 1160647"/>
                <a:gd name="connsiteX161" fmla="*/ 1003588 w 3079941"/>
                <a:gd name="connsiteY161" fmla="*/ 680960 h 1160647"/>
                <a:gd name="connsiteX162" fmla="*/ 1004348 w 3079941"/>
                <a:gd name="connsiteY162" fmla="*/ 681230 h 1160647"/>
                <a:gd name="connsiteX163" fmla="*/ 1009668 w 3079941"/>
                <a:gd name="connsiteY163" fmla="*/ 683122 h 1160647"/>
                <a:gd name="connsiteX164" fmla="*/ 1009668 w 3079941"/>
                <a:gd name="connsiteY164" fmla="*/ 596651 h 1160647"/>
                <a:gd name="connsiteX165" fmla="*/ 1013721 w 3079941"/>
                <a:gd name="connsiteY165" fmla="*/ 564224 h 1160647"/>
                <a:gd name="connsiteX166" fmla="*/ 1052228 w 3079941"/>
                <a:gd name="connsiteY166" fmla="*/ 564224 h 1160647"/>
                <a:gd name="connsiteX167" fmla="*/ 1052228 w 3079941"/>
                <a:gd name="connsiteY167" fmla="*/ 596651 h 1160647"/>
                <a:gd name="connsiteX168" fmla="*/ 1052988 w 3079941"/>
                <a:gd name="connsiteY168" fmla="*/ 596651 h 1160647"/>
                <a:gd name="connsiteX169" fmla="*/ 1058308 w 3079941"/>
                <a:gd name="connsiteY169" fmla="*/ 596651 h 1160647"/>
                <a:gd name="connsiteX170" fmla="*/ 1058308 w 3079941"/>
                <a:gd name="connsiteY170" fmla="*/ 514503 h 1160647"/>
                <a:gd name="connsiteX171" fmla="*/ 1060082 w 3079941"/>
                <a:gd name="connsiteY171" fmla="*/ 514503 h 1160647"/>
                <a:gd name="connsiteX172" fmla="*/ 1072495 w 3079941"/>
                <a:gd name="connsiteY172" fmla="*/ 514503 h 1160647"/>
                <a:gd name="connsiteX173" fmla="*/ 1072495 w 3079941"/>
                <a:gd name="connsiteY173" fmla="*/ 512612 h 1160647"/>
                <a:gd name="connsiteX174" fmla="*/ 1072495 w 3079941"/>
                <a:gd name="connsiteY174" fmla="*/ 499371 h 1160647"/>
                <a:gd name="connsiteX175" fmla="*/ 1094789 w 3079941"/>
                <a:gd name="connsiteY175" fmla="*/ 499371 h 1160647"/>
                <a:gd name="connsiteX176" fmla="*/ 1094789 w 3079941"/>
                <a:gd name="connsiteY176" fmla="*/ 498290 h 1160647"/>
                <a:gd name="connsiteX177" fmla="*/ 1094789 w 3079941"/>
                <a:gd name="connsiteY177" fmla="*/ 490724 h 1160647"/>
                <a:gd name="connsiteX178" fmla="*/ 1096562 w 3079941"/>
                <a:gd name="connsiteY178" fmla="*/ 490724 h 1160647"/>
                <a:gd name="connsiteX179" fmla="*/ 1108976 w 3079941"/>
                <a:gd name="connsiteY179" fmla="*/ 490724 h 1160647"/>
                <a:gd name="connsiteX180" fmla="*/ 1108976 w 3079941"/>
                <a:gd name="connsiteY180" fmla="*/ 491805 h 1160647"/>
                <a:gd name="connsiteX181" fmla="*/ 1108976 w 3079941"/>
                <a:gd name="connsiteY181" fmla="*/ 499371 h 1160647"/>
                <a:gd name="connsiteX182" fmla="*/ 1109736 w 3079941"/>
                <a:gd name="connsiteY182" fmla="*/ 499371 h 1160647"/>
                <a:gd name="connsiteX183" fmla="*/ 1115056 w 3079941"/>
                <a:gd name="connsiteY183" fmla="*/ 499371 h 1160647"/>
                <a:gd name="connsiteX184" fmla="*/ 1125189 w 3079941"/>
                <a:gd name="connsiteY184" fmla="*/ 495047 h 1160647"/>
                <a:gd name="connsiteX185" fmla="*/ 1129242 w 3079941"/>
                <a:gd name="connsiteY185" fmla="*/ 498290 h 1160647"/>
                <a:gd name="connsiteX186" fmla="*/ 1129242 w 3079941"/>
                <a:gd name="connsiteY186" fmla="*/ 490724 h 1160647"/>
                <a:gd name="connsiteX187" fmla="*/ 1131522 w 3079941"/>
                <a:gd name="connsiteY187" fmla="*/ 490724 h 1160647"/>
                <a:gd name="connsiteX188" fmla="*/ 1147483 w 3079941"/>
                <a:gd name="connsiteY188" fmla="*/ 490724 h 1160647"/>
                <a:gd name="connsiteX189" fmla="*/ 1147483 w 3079941"/>
                <a:gd name="connsiteY189" fmla="*/ 491805 h 1160647"/>
                <a:gd name="connsiteX190" fmla="*/ 1147483 w 3079941"/>
                <a:gd name="connsiteY190" fmla="*/ 499371 h 1160647"/>
                <a:gd name="connsiteX191" fmla="*/ 1177883 w 3079941"/>
                <a:gd name="connsiteY191" fmla="*/ 499371 h 1160647"/>
                <a:gd name="connsiteX192" fmla="*/ 1177883 w 3079941"/>
                <a:gd name="connsiteY192" fmla="*/ 500992 h 1160647"/>
                <a:gd name="connsiteX193" fmla="*/ 1177883 w 3079941"/>
                <a:gd name="connsiteY193" fmla="*/ 512342 h 1160647"/>
                <a:gd name="connsiteX194" fmla="*/ 1204230 w 3079941"/>
                <a:gd name="connsiteY194" fmla="*/ 512342 h 1160647"/>
                <a:gd name="connsiteX195" fmla="*/ 1204230 w 3079941"/>
                <a:gd name="connsiteY195" fmla="*/ 542606 h 1160647"/>
                <a:gd name="connsiteX196" fmla="*/ 1204990 w 3079941"/>
                <a:gd name="connsiteY196" fmla="*/ 542606 h 1160647"/>
                <a:gd name="connsiteX197" fmla="*/ 1210310 w 3079941"/>
                <a:gd name="connsiteY197" fmla="*/ 542606 h 1160647"/>
                <a:gd name="connsiteX198" fmla="*/ 1210310 w 3079941"/>
                <a:gd name="connsiteY198" fmla="*/ 543687 h 1160647"/>
                <a:gd name="connsiteX199" fmla="*/ 1210310 w 3079941"/>
                <a:gd name="connsiteY199" fmla="*/ 551254 h 1160647"/>
                <a:gd name="connsiteX200" fmla="*/ 1214364 w 3079941"/>
                <a:gd name="connsiteY200" fmla="*/ 581518 h 1160647"/>
                <a:gd name="connsiteX201" fmla="*/ 1215124 w 3079941"/>
                <a:gd name="connsiteY201" fmla="*/ 581518 h 1160647"/>
                <a:gd name="connsiteX202" fmla="*/ 1220444 w 3079941"/>
                <a:gd name="connsiteY202" fmla="*/ 581518 h 1160647"/>
                <a:gd name="connsiteX203" fmla="*/ 1220444 w 3079941"/>
                <a:gd name="connsiteY203" fmla="*/ 582329 h 1160647"/>
                <a:gd name="connsiteX204" fmla="*/ 1220444 w 3079941"/>
                <a:gd name="connsiteY204" fmla="*/ 588004 h 1160647"/>
                <a:gd name="connsiteX205" fmla="*/ 1221457 w 3079941"/>
                <a:gd name="connsiteY205" fmla="*/ 588004 h 1160647"/>
                <a:gd name="connsiteX206" fmla="*/ 1228550 w 3079941"/>
                <a:gd name="connsiteY206" fmla="*/ 588004 h 1160647"/>
                <a:gd name="connsiteX207" fmla="*/ 1228550 w 3079941"/>
                <a:gd name="connsiteY207" fmla="*/ 618269 h 1160647"/>
                <a:gd name="connsiteX208" fmla="*/ 1230577 w 3079941"/>
                <a:gd name="connsiteY208" fmla="*/ 618269 h 1160647"/>
                <a:gd name="connsiteX209" fmla="*/ 1244764 w 3079941"/>
                <a:gd name="connsiteY209" fmla="*/ 618269 h 1160647"/>
                <a:gd name="connsiteX210" fmla="*/ 1244764 w 3079941"/>
                <a:gd name="connsiteY210" fmla="*/ 642048 h 1160647"/>
                <a:gd name="connsiteX211" fmla="*/ 1246791 w 3079941"/>
                <a:gd name="connsiteY211" fmla="*/ 643669 h 1160647"/>
                <a:gd name="connsiteX212" fmla="*/ 1246791 w 3079941"/>
                <a:gd name="connsiteY212" fmla="*/ 655019 h 1160647"/>
                <a:gd name="connsiteX213" fmla="*/ 1247551 w 3079941"/>
                <a:gd name="connsiteY213" fmla="*/ 655019 h 1160647"/>
                <a:gd name="connsiteX214" fmla="*/ 1252871 w 3079941"/>
                <a:gd name="connsiteY214" fmla="*/ 655019 h 1160647"/>
                <a:gd name="connsiteX215" fmla="*/ 1252871 w 3079941"/>
                <a:gd name="connsiteY215" fmla="*/ 678798 h 1160647"/>
                <a:gd name="connsiteX216" fmla="*/ 1254137 w 3079941"/>
                <a:gd name="connsiteY216" fmla="*/ 678798 h 1160647"/>
                <a:gd name="connsiteX217" fmla="*/ 1263004 w 3079941"/>
                <a:gd name="connsiteY217" fmla="*/ 678798 h 1160647"/>
                <a:gd name="connsiteX218" fmla="*/ 1265031 w 3079941"/>
                <a:gd name="connsiteY218" fmla="*/ 682852 h 1160647"/>
                <a:gd name="connsiteX219" fmla="*/ 1265031 w 3079941"/>
                <a:gd name="connsiteY219" fmla="*/ 696093 h 1160647"/>
                <a:gd name="connsiteX220" fmla="*/ 1266551 w 3079941"/>
                <a:gd name="connsiteY220" fmla="*/ 694201 h 1160647"/>
                <a:gd name="connsiteX221" fmla="*/ 1277191 w 3079941"/>
                <a:gd name="connsiteY221" fmla="*/ 680960 h 1160647"/>
                <a:gd name="connsiteX222" fmla="*/ 1305565 w 3079941"/>
                <a:gd name="connsiteY222" fmla="*/ 680960 h 1160647"/>
                <a:gd name="connsiteX223" fmla="*/ 1305565 w 3079941"/>
                <a:gd name="connsiteY223" fmla="*/ 767431 h 1160647"/>
                <a:gd name="connsiteX224" fmla="*/ 1306325 w 3079941"/>
                <a:gd name="connsiteY224" fmla="*/ 767431 h 1160647"/>
                <a:gd name="connsiteX225" fmla="*/ 1311645 w 3079941"/>
                <a:gd name="connsiteY225" fmla="*/ 767431 h 1160647"/>
                <a:gd name="connsiteX226" fmla="*/ 1312405 w 3079941"/>
                <a:gd name="connsiteY226" fmla="*/ 766080 h 1160647"/>
                <a:gd name="connsiteX227" fmla="*/ 1317725 w 3079941"/>
                <a:gd name="connsiteY227" fmla="*/ 756622 h 1160647"/>
                <a:gd name="connsiteX228" fmla="*/ 1317725 w 3079941"/>
                <a:gd name="connsiteY228" fmla="*/ 758514 h 1160647"/>
                <a:gd name="connsiteX229" fmla="*/ 1317725 w 3079941"/>
                <a:gd name="connsiteY229" fmla="*/ 771755 h 1160647"/>
                <a:gd name="connsiteX230" fmla="*/ 1321778 w 3079941"/>
                <a:gd name="connsiteY230" fmla="*/ 726358 h 1160647"/>
                <a:gd name="connsiteX231" fmla="*/ 1322538 w 3079941"/>
                <a:gd name="connsiteY231" fmla="*/ 726358 h 1160647"/>
                <a:gd name="connsiteX232" fmla="*/ 1327858 w 3079941"/>
                <a:gd name="connsiteY232" fmla="*/ 726358 h 1160647"/>
                <a:gd name="connsiteX233" fmla="*/ 1327858 w 3079941"/>
                <a:gd name="connsiteY233" fmla="*/ 661504 h 1160647"/>
                <a:gd name="connsiteX234" fmla="*/ 1328872 w 3079941"/>
                <a:gd name="connsiteY234" fmla="*/ 661504 h 1160647"/>
                <a:gd name="connsiteX235" fmla="*/ 1335965 w 3079941"/>
                <a:gd name="connsiteY235" fmla="*/ 661504 h 1160647"/>
                <a:gd name="connsiteX236" fmla="*/ 1348125 w 3079941"/>
                <a:gd name="connsiteY236" fmla="*/ 618269 h 1160647"/>
                <a:gd name="connsiteX237" fmla="*/ 1349392 w 3079941"/>
                <a:gd name="connsiteY237" fmla="*/ 618269 h 1160647"/>
                <a:gd name="connsiteX238" fmla="*/ 1358259 w 3079941"/>
                <a:gd name="connsiteY238" fmla="*/ 618269 h 1160647"/>
                <a:gd name="connsiteX239" fmla="*/ 1368392 w 3079941"/>
                <a:gd name="connsiteY239" fmla="*/ 661504 h 1160647"/>
                <a:gd name="connsiteX240" fmla="*/ 1369405 w 3079941"/>
                <a:gd name="connsiteY240" fmla="*/ 661504 h 1160647"/>
                <a:gd name="connsiteX241" fmla="*/ 1376499 w 3079941"/>
                <a:gd name="connsiteY241" fmla="*/ 661504 h 1160647"/>
                <a:gd name="connsiteX242" fmla="*/ 1376499 w 3079941"/>
                <a:gd name="connsiteY242" fmla="*/ 700416 h 1160647"/>
                <a:gd name="connsiteX243" fmla="*/ 1378272 w 3079941"/>
                <a:gd name="connsiteY243" fmla="*/ 700416 h 1160647"/>
                <a:gd name="connsiteX244" fmla="*/ 1390686 w 3079941"/>
                <a:gd name="connsiteY244" fmla="*/ 700416 h 1160647"/>
                <a:gd name="connsiteX245" fmla="*/ 1390686 w 3079941"/>
                <a:gd name="connsiteY245" fmla="*/ 702578 h 1160647"/>
                <a:gd name="connsiteX246" fmla="*/ 1390686 w 3079941"/>
                <a:gd name="connsiteY246" fmla="*/ 717710 h 1160647"/>
                <a:gd name="connsiteX247" fmla="*/ 1394739 w 3079941"/>
                <a:gd name="connsiteY247" fmla="*/ 715549 h 1160647"/>
                <a:gd name="connsiteX248" fmla="*/ 1394739 w 3079941"/>
                <a:gd name="connsiteY248" fmla="*/ 700416 h 1160647"/>
                <a:gd name="connsiteX249" fmla="*/ 1396259 w 3079941"/>
                <a:gd name="connsiteY249" fmla="*/ 700416 h 1160647"/>
                <a:gd name="connsiteX250" fmla="*/ 1406899 w 3079941"/>
                <a:gd name="connsiteY250" fmla="*/ 700416 h 1160647"/>
                <a:gd name="connsiteX251" fmla="*/ 1406899 w 3079941"/>
                <a:gd name="connsiteY251" fmla="*/ 702037 h 1160647"/>
                <a:gd name="connsiteX252" fmla="*/ 1406899 w 3079941"/>
                <a:gd name="connsiteY252" fmla="*/ 713387 h 1160647"/>
                <a:gd name="connsiteX253" fmla="*/ 1437300 w 3079941"/>
                <a:gd name="connsiteY253" fmla="*/ 713387 h 1160647"/>
                <a:gd name="connsiteX254" fmla="*/ 1437300 w 3079941"/>
                <a:gd name="connsiteY254" fmla="*/ 676637 h 1160647"/>
                <a:gd name="connsiteX255" fmla="*/ 1438566 w 3079941"/>
                <a:gd name="connsiteY255" fmla="*/ 676637 h 1160647"/>
                <a:gd name="connsiteX256" fmla="*/ 1447433 w 3079941"/>
                <a:gd name="connsiteY256" fmla="*/ 676637 h 1160647"/>
                <a:gd name="connsiteX257" fmla="*/ 1447433 w 3079941"/>
                <a:gd name="connsiteY257" fmla="*/ 698254 h 1160647"/>
                <a:gd name="connsiteX258" fmla="*/ 1449460 w 3079941"/>
                <a:gd name="connsiteY258" fmla="*/ 665828 h 1160647"/>
                <a:gd name="connsiteX259" fmla="*/ 1471753 w 3079941"/>
                <a:gd name="connsiteY259" fmla="*/ 665828 h 1160647"/>
                <a:gd name="connsiteX260" fmla="*/ 1471753 w 3079941"/>
                <a:gd name="connsiteY260" fmla="*/ 664206 h 1160647"/>
                <a:gd name="connsiteX261" fmla="*/ 1471753 w 3079941"/>
                <a:gd name="connsiteY261" fmla="*/ 652857 h 1160647"/>
                <a:gd name="connsiteX262" fmla="*/ 1472513 w 3079941"/>
                <a:gd name="connsiteY262" fmla="*/ 652857 h 1160647"/>
                <a:gd name="connsiteX263" fmla="*/ 1477833 w 3079941"/>
                <a:gd name="connsiteY263" fmla="*/ 652857 h 1160647"/>
                <a:gd name="connsiteX264" fmla="*/ 1477833 w 3079941"/>
                <a:gd name="connsiteY264" fmla="*/ 650966 h 1160647"/>
                <a:gd name="connsiteX265" fmla="*/ 1477833 w 3079941"/>
                <a:gd name="connsiteY265" fmla="*/ 637725 h 1160647"/>
                <a:gd name="connsiteX266" fmla="*/ 1481887 w 3079941"/>
                <a:gd name="connsiteY266" fmla="*/ 644210 h 1160647"/>
                <a:gd name="connsiteX267" fmla="*/ 1484167 w 3079941"/>
                <a:gd name="connsiteY267" fmla="*/ 644210 h 1160647"/>
                <a:gd name="connsiteX268" fmla="*/ 1500127 w 3079941"/>
                <a:gd name="connsiteY268" fmla="*/ 644210 h 1160647"/>
                <a:gd name="connsiteX269" fmla="*/ 1500127 w 3079941"/>
                <a:gd name="connsiteY269" fmla="*/ 643399 h 1160647"/>
                <a:gd name="connsiteX270" fmla="*/ 1500127 w 3079941"/>
                <a:gd name="connsiteY270" fmla="*/ 637725 h 1160647"/>
                <a:gd name="connsiteX271" fmla="*/ 1500887 w 3079941"/>
                <a:gd name="connsiteY271" fmla="*/ 637725 h 1160647"/>
                <a:gd name="connsiteX272" fmla="*/ 1506207 w 3079941"/>
                <a:gd name="connsiteY272" fmla="*/ 637725 h 1160647"/>
                <a:gd name="connsiteX273" fmla="*/ 1506207 w 3079941"/>
                <a:gd name="connsiteY273" fmla="*/ 639076 h 1160647"/>
                <a:gd name="connsiteX274" fmla="*/ 1506207 w 3079941"/>
                <a:gd name="connsiteY274" fmla="*/ 648534 h 1160647"/>
                <a:gd name="connsiteX275" fmla="*/ 1544714 w 3079941"/>
                <a:gd name="connsiteY275" fmla="*/ 648534 h 1160647"/>
                <a:gd name="connsiteX276" fmla="*/ 1544714 w 3079941"/>
                <a:gd name="connsiteY276" fmla="*/ 786887 h 1160647"/>
                <a:gd name="connsiteX277" fmla="*/ 1546234 w 3079941"/>
                <a:gd name="connsiteY277" fmla="*/ 786887 h 1160647"/>
                <a:gd name="connsiteX278" fmla="*/ 1556874 w 3079941"/>
                <a:gd name="connsiteY278" fmla="*/ 786887 h 1160647"/>
                <a:gd name="connsiteX279" fmla="*/ 1556874 w 3079941"/>
                <a:gd name="connsiteY279" fmla="*/ 773917 h 1160647"/>
                <a:gd name="connsiteX280" fmla="*/ 1560928 w 3079941"/>
                <a:gd name="connsiteY280" fmla="*/ 773917 h 1160647"/>
                <a:gd name="connsiteX281" fmla="*/ 1560928 w 3079941"/>
                <a:gd name="connsiteY281" fmla="*/ 786887 h 1160647"/>
                <a:gd name="connsiteX282" fmla="*/ 1591328 w 3079941"/>
                <a:gd name="connsiteY282" fmla="*/ 786887 h 1160647"/>
                <a:gd name="connsiteX283" fmla="*/ 1591328 w 3079941"/>
                <a:gd name="connsiteY283" fmla="*/ 756622 h 1160647"/>
                <a:gd name="connsiteX284" fmla="*/ 1603488 w 3079941"/>
                <a:gd name="connsiteY284" fmla="*/ 756622 h 1160647"/>
                <a:gd name="connsiteX285" fmla="*/ 1615648 w 3079941"/>
                <a:gd name="connsiteY285" fmla="*/ 754461 h 1160647"/>
                <a:gd name="connsiteX286" fmla="*/ 1619702 w 3079941"/>
                <a:gd name="connsiteY286" fmla="*/ 756622 h 1160647"/>
                <a:gd name="connsiteX287" fmla="*/ 1629835 w 3079941"/>
                <a:gd name="connsiteY287" fmla="*/ 756622 h 1160647"/>
                <a:gd name="connsiteX288" fmla="*/ 1629835 w 3079941"/>
                <a:gd name="connsiteY288" fmla="*/ 786887 h 1160647"/>
                <a:gd name="connsiteX289" fmla="*/ 1637942 w 3079941"/>
                <a:gd name="connsiteY289" fmla="*/ 786887 h 1160647"/>
                <a:gd name="connsiteX290" fmla="*/ 1637942 w 3079941"/>
                <a:gd name="connsiteY290" fmla="*/ 804182 h 1160647"/>
                <a:gd name="connsiteX291" fmla="*/ 1647278 w 3079941"/>
                <a:gd name="connsiteY291" fmla="*/ 805087 h 1160647"/>
                <a:gd name="connsiteX292" fmla="*/ 1660236 w 3079941"/>
                <a:gd name="connsiteY292" fmla="*/ 805087 h 1160647"/>
                <a:gd name="connsiteX293" fmla="*/ 1660236 w 3079941"/>
                <a:gd name="connsiteY293" fmla="*/ 789049 h 1160647"/>
                <a:gd name="connsiteX294" fmla="*/ 1728192 w 3079941"/>
                <a:gd name="connsiteY294" fmla="*/ 789049 h 1160647"/>
                <a:gd name="connsiteX295" fmla="*/ 1728192 w 3079941"/>
                <a:gd name="connsiteY295" fmla="*/ 703796 h 1160647"/>
                <a:gd name="connsiteX296" fmla="*/ 1800200 w 3079941"/>
                <a:gd name="connsiteY296" fmla="*/ 703796 h 1160647"/>
                <a:gd name="connsiteX297" fmla="*/ 1800200 w 3079941"/>
                <a:gd name="connsiteY297" fmla="*/ 782564 h 1160647"/>
                <a:gd name="connsiteX298" fmla="*/ 1802104 w 3079941"/>
                <a:gd name="connsiteY298" fmla="*/ 782564 h 1160647"/>
                <a:gd name="connsiteX299" fmla="*/ 1803346 w 3079941"/>
                <a:gd name="connsiteY299" fmla="*/ 805087 h 1160647"/>
                <a:gd name="connsiteX300" fmla="*/ 1813022 w 3079941"/>
                <a:gd name="connsiteY300" fmla="*/ 805087 h 1160647"/>
                <a:gd name="connsiteX301" fmla="*/ 1814264 w 3079941"/>
                <a:gd name="connsiteY301" fmla="*/ 782564 h 1160647"/>
                <a:gd name="connsiteX302" fmla="*/ 1820344 w 3079941"/>
                <a:gd name="connsiteY302" fmla="*/ 782564 h 1160647"/>
                <a:gd name="connsiteX303" fmla="*/ 1821586 w 3079941"/>
                <a:gd name="connsiteY303" fmla="*/ 805087 h 1160647"/>
                <a:gd name="connsiteX304" fmla="*/ 1872208 w 3079941"/>
                <a:gd name="connsiteY304" fmla="*/ 805087 h 1160647"/>
                <a:gd name="connsiteX305" fmla="*/ 1872208 w 3079941"/>
                <a:gd name="connsiteY305" fmla="*/ 642059 h 1160647"/>
                <a:gd name="connsiteX306" fmla="*/ 2069535 w 3079941"/>
                <a:gd name="connsiteY306" fmla="*/ 642059 h 1160647"/>
                <a:gd name="connsiteX307" fmla="*/ 2069535 w 3079941"/>
                <a:gd name="connsiteY307" fmla="*/ 805087 h 1160647"/>
                <a:gd name="connsiteX308" fmla="*/ 2088232 w 3079941"/>
                <a:gd name="connsiteY308" fmla="*/ 805087 h 1160647"/>
                <a:gd name="connsiteX309" fmla="*/ 2088232 w 3079941"/>
                <a:gd name="connsiteY309" fmla="*/ 722394 h 1160647"/>
                <a:gd name="connsiteX310" fmla="*/ 2183352 w 3079941"/>
                <a:gd name="connsiteY310" fmla="*/ 722394 h 1160647"/>
                <a:gd name="connsiteX311" fmla="*/ 2195282 w 3079941"/>
                <a:gd name="connsiteY311" fmla="*/ 404253 h 1160647"/>
                <a:gd name="connsiteX312" fmla="*/ 2183122 w 3079941"/>
                <a:gd name="connsiteY312" fmla="*/ 382635 h 1160647"/>
                <a:gd name="connsiteX313" fmla="*/ 2177042 w 3079941"/>
                <a:gd name="connsiteY313" fmla="*/ 378311 h 1160647"/>
                <a:gd name="connsiteX314" fmla="*/ 2185149 w 3079941"/>
                <a:gd name="connsiteY314" fmla="*/ 354532 h 1160647"/>
                <a:gd name="connsiteX315" fmla="*/ 2185149 w 3079941"/>
                <a:gd name="connsiteY315" fmla="*/ 337238 h 1160647"/>
                <a:gd name="connsiteX316" fmla="*/ 2199336 w 3079941"/>
                <a:gd name="connsiteY316" fmla="*/ 337238 h 1160647"/>
                <a:gd name="connsiteX317" fmla="*/ 2199336 w 3079941"/>
                <a:gd name="connsiteY317" fmla="*/ 315620 h 1160647"/>
                <a:gd name="connsiteX318" fmla="*/ 2201362 w 3079941"/>
                <a:gd name="connsiteY318" fmla="*/ 311296 h 1160647"/>
                <a:gd name="connsiteX319" fmla="*/ 2201362 w 3079941"/>
                <a:gd name="connsiteY319" fmla="*/ 233472 h 1160647"/>
                <a:gd name="connsiteX320" fmla="*/ 2199336 w 3079941"/>
                <a:gd name="connsiteY320" fmla="*/ 226987 h 1160647"/>
                <a:gd name="connsiteX321" fmla="*/ 2205416 w 3079941"/>
                <a:gd name="connsiteY321" fmla="*/ 220501 h 1160647"/>
                <a:gd name="connsiteX322" fmla="*/ 2205416 w 3079941"/>
                <a:gd name="connsiteY322" fmla="*/ 162133 h 1160647"/>
                <a:gd name="connsiteX323" fmla="*/ 2207442 w 3079941"/>
                <a:gd name="connsiteY323" fmla="*/ 157810 h 1160647"/>
                <a:gd name="connsiteX324" fmla="*/ 2207442 w 3079941"/>
                <a:gd name="connsiteY324" fmla="*/ 101604 h 1160647"/>
                <a:gd name="connsiteX325" fmla="*/ 2209469 w 3079941"/>
                <a:gd name="connsiteY325" fmla="*/ 82148 h 1160647"/>
                <a:gd name="connsiteX326" fmla="*/ 2213523 w 3079941"/>
                <a:gd name="connsiteY326" fmla="*/ 99442 h 1160647"/>
                <a:gd name="connsiteX327" fmla="*/ 2215549 w 3079941"/>
                <a:gd name="connsiteY327" fmla="*/ 157810 h 1160647"/>
                <a:gd name="connsiteX328" fmla="*/ 2217576 w 3079941"/>
                <a:gd name="connsiteY328" fmla="*/ 220501 h 1160647"/>
                <a:gd name="connsiteX329" fmla="*/ 2223656 w 3079941"/>
                <a:gd name="connsiteY329" fmla="*/ 226987 h 1160647"/>
                <a:gd name="connsiteX330" fmla="*/ 2221629 w 3079941"/>
                <a:gd name="connsiteY330" fmla="*/ 233472 h 1160647"/>
                <a:gd name="connsiteX331" fmla="*/ 2221629 w 3079941"/>
                <a:gd name="connsiteY331" fmla="*/ 311296 h 1160647"/>
                <a:gd name="connsiteX332" fmla="*/ 2223656 w 3079941"/>
                <a:gd name="connsiteY332" fmla="*/ 315620 h 1160647"/>
                <a:gd name="connsiteX333" fmla="*/ 2223656 w 3079941"/>
                <a:gd name="connsiteY333" fmla="*/ 337238 h 1160647"/>
                <a:gd name="connsiteX334" fmla="*/ 2237843 w 3079941"/>
                <a:gd name="connsiteY334" fmla="*/ 337238 h 1160647"/>
                <a:gd name="connsiteX335" fmla="*/ 2237843 w 3079941"/>
                <a:gd name="connsiteY335" fmla="*/ 354532 h 1160647"/>
                <a:gd name="connsiteX336" fmla="*/ 2245950 w 3079941"/>
                <a:gd name="connsiteY336" fmla="*/ 378311 h 1160647"/>
                <a:gd name="connsiteX337" fmla="*/ 2239870 w 3079941"/>
                <a:gd name="connsiteY337" fmla="*/ 382635 h 1160647"/>
                <a:gd name="connsiteX338" fmla="*/ 2227709 w 3079941"/>
                <a:gd name="connsiteY338" fmla="*/ 404253 h 1160647"/>
                <a:gd name="connsiteX339" fmla="*/ 2235816 w 3079941"/>
                <a:gd name="connsiteY339" fmla="*/ 657181 h 1160647"/>
                <a:gd name="connsiteX340" fmla="*/ 2300670 w 3079941"/>
                <a:gd name="connsiteY340" fmla="*/ 657181 h 1160647"/>
                <a:gd name="connsiteX341" fmla="*/ 2300670 w 3079941"/>
                <a:gd name="connsiteY341" fmla="*/ 732843 h 1160647"/>
                <a:gd name="connsiteX342" fmla="*/ 2308777 w 3079941"/>
                <a:gd name="connsiteY342" fmla="*/ 732843 h 1160647"/>
                <a:gd name="connsiteX343" fmla="*/ 2310804 w 3079941"/>
                <a:gd name="connsiteY343" fmla="*/ 726358 h 1160647"/>
                <a:gd name="connsiteX344" fmla="*/ 2316884 w 3079941"/>
                <a:gd name="connsiteY344" fmla="*/ 726358 h 1160647"/>
                <a:gd name="connsiteX345" fmla="*/ 2318911 w 3079941"/>
                <a:gd name="connsiteY345" fmla="*/ 735005 h 1160647"/>
                <a:gd name="connsiteX346" fmla="*/ 2331071 w 3079941"/>
                <a:gd name="connsiteY346" fmla="*/ 735005 h 1160647"/>
                <a:gd name="connsiteX347" fmla="*/ 2331071 w 3079941"/>
                <a:gd name="connsiteY347" fmla="*/ 728519 h 1160647"/>
                <a:gd name="connsiteX348" fmla="*/ 2353364 w 3079941"/>
                <a:gd name="connsiteY348" fmla="*/ 728519 h 1160647"/>
                <a:gd name="connsiteX349" fmla="*/ 2353364 w 3079941"/>
                <a:gd name="connsiteY349" fmla="*/ 735005 h 1160647"/>
                <a:gd name="connsiteX350" fmla="*/ 2373631 w 3079941"/>
                <a:gd name="connsiteY350" fmla="*/ 735005 h 1160647"/>
                <a:gd name="connsiteX351" fmla="*/ 2373631 w 3079941"/>
                <a:gd name="connsiteY351" fmla="*/ 780402 h 1160647"/>
                <a:gd name="connsiteX352" fmla="*/ 2387818 w 3079941"/>
                <a:gd name="connsiteY352" fmla="*/ 780402 h 1160647"/>
                <a:gd name="connsiteX353" fmla="*/ 2387818 w 3079941"/>
                <a:gd name="connsiteY353" fmla="*/ 767431 h 1160647"/>
                <a:gd name="connsiteX354" fmla="*/ 2404032 w 3079941"/>
                <a:gd name="connsiteY354" fmla="*/ 767431 h 1160647"/>
                <a:gd name="connsiteX355" fmla="*/ 2404032 w 3079941"/>
                <a:gd name="connsiteY355" fmla="*/ 588004 h 1160647"/>
                <a:gd name="connsiteX356" fmla="*/ 2410112 w 3079941"/>
                <a:gd name="connsiteY356" fmla="*/ 581518 h 1160647"/>
                <a:gd name="connsiteX357" fmla="*/ 2483073 w 3079941"/>
                <a:gd name="connsiteY357" fmla="*/ 581518 h 1160647"/>
                <a:gd name="connsiteX358" fmla="*/ 2483073 w 3079941"/>
                <a:gd name="connsiteY358" fmla="*/ 590166 h 1160647"/>
                <a:gd name="connsiteX359" fmla="*/ 2493206 w 3079941"/>
                <a:gd name="connsiteY359" fmla="*/ 590166 h 1160647"/>
                <a:gd name="connsiteX360" fmla="*/ 2493206 w 3079941"/>
                <a:gd name="connsiteY360" fmla="*/ 704740 h 1160647"/>
                <a:gd name="connsiteX361" fmla="*/ 2515500 w 3079941"/>
                <a:gd name="connsiteY361" fmla="*/ 704740 h 1160647"/>
                <a:gd name="connsiteX362" fmla="*/ 2515500 w 3079941"/>
                <a:gd name="connsiteY362" fmla="*/ 637725 h 1160647"/>
                <a:gd name="connsiteX363" fmla="*/ 2541847 w 3079941"/>
                <a:gd name="connsiteY363" fmla="*/ 637725 h 1160647"/>
                <a:gd name="connsiteX364" fmla="*/ 2545900 w 3079941"/>
                <a:gd name="connsiteY364" fmla="*/ 633401 h 1160647"/>
                <a:gd name="connsiteX365" fmla="*/ 2554007 w 3079941"/>
                <a:gd name="connsiteY365" fmla="*/ 633401 h 1160647"/>
                <a:gd name="connsiteX366" fmla="*/ 2558060 w 3079941"/>
                <a:gd name="connsiteY366" fmla="*/ 637725 h 1160647"/>
                <a:gd name="connsiteX367" fmla="*/ 2580354 w 3079941"/>
                <a:gd name="connsiteY367" fmla="*/ 637725 h 1160647"/>
                <a:gd name="connsiteX368" fmla="*/ 2580354 w 3079941"/>
                <a:gd name="connsiteY368" fmla="*/ 520989 h 1160647"/>
                <a:gd name="connsiteX369" fmla="*/ 2637101 w 3079941"/>
                <a:gd name="connsiteY369" fmla="*/ 510180 h 1160647"/>
                <a:gd name="connsiteX370" fmla="*/ 2637101 w 3079941"/>
                <a:gd name="connsiteY370" fmla="*/ 511261 h 1160647"/>
                <a:gd name="connsiteX371" fmla="*/ 2637101 w 3079941"/>
                <a:gd name="connsiteY371" fmla="*/ 518827 h 1160647"/>
                <a:gd name="connsiteX372" fmla="*/ 2663448 w 3079941"/>
                <a:gd name="connsiteY372" fmla="*/ 518827 h 1160647"/>
                <a:gd name="connsiteX373" fmla="*/ 2663448 w 3079941"/>
                <a:gd name="connsiteY373" fmla="*/ 773917 h 1160647"/>
                <a:gd name="connsiteX374" fmla="*/ 2685742 w 3079941"/>
                <a:gd name="connsiteY374" fmla="*/ 773917 h 1160647"/>
                <a:gd name="connsiteX375" fmla="*/ 2685742 w 3079941"/>
                <a:gd name="connsiteY375" fmla="*/ 769593 h 1160647"/>
                <a:gd name="connsiteX376" fmla="*/ 2697902 w 3079941"/>
                <a:gd name="connsiteY376" fmla="*/ 769593 h 1160647"/>
                <a:gd name="connsiteX377" fmla="*/ 2697902 w 3079941"/>
                <a:gd name="connsiteY377" fmla="*/ 773917 h 1160647"/>
                <a:gd name="connsiteX378" fmla="*/ 2722222 w 3079941"/>
                <a:gd name="connsiteY378" fmla="*/ 773917 h 1160647"/>
                <a:gd name="connsiteX379" fmla="*/ 2722222 w 3079941"/>
                <a:gd name="connsiteY379" fmla="*/ 760946 h 1160647"/>
                <a:gd name="connsiteX380" fmla="*/ 2750596 w 3079941"/>
                <a:gd name="connsiteY380" fmla="*/ 760946 h 1160647"/>
                <a:gd name="connsiteX381" fmla="*/ 2762756 w 3079941"/>
                <a:gd name="connsiteY381" fmla="*/ 756622 h 1160647"/>
                <a:gd name="connsiteX382" fmla="*/ 2783023 w 3079941"/>
                <a:gd name="connsiteY382" fmla="*/ 760946 h 1160647"/>
                <a:gd name="connsiteX383" fmla="*/ 2783023 w 3079941"/>
                <a:gd name="connsiteY383" fmla="*/ 743652 h 1160647"/>
                <a:gd name="connsiteX384" fmla="*/ 2791130 w 3079941"/>
                <a:gd name="connsiteY384" fmla="*/ 743652 h 1160647"/>
                <a:gd name="connsiteX385" fmla="*/ 2791130 w 3079941"/>
                <a:gd name="connsiteY385" fmla="*/ 730681 h 1160647"/>
                <a:gd name="connsiteX386" fmla="*/ 2847877 w 3079941"/>
                <a:gd name="connsiteY386" fmla="*/ 730681 h 1160647"/>
                <a:gd name="connsiteX387" fmla="*/ 2847877 w 3079941"/>
                <a:gd name="connsiteY387" fmla="*/ 700416 h 1160647"/>
                <a:gd name="connsiteX388" fmla="*/ 2866117 w 3079941"/>
                <a:gd name="connsiteY388" fmla="*/ 700416 h 1160647"/>
                <a:gd name="connsiteX389" fmla="*/ 2866117 w 3079941"/>
                <a:gd name="connsiteY389" fmla="*/ 693931 h 1160647"/>
                <a:gd name="connsiteX390" fmla="*/ 2878277 w 3079941"/>
                <a:gd name="connsiteY390" fmla="*/ 693931 h 1160647"/>
                <a:gd name="connsiteX391" fmla="*/ 2878277 w 3079941"/>
                <a:gd name="connsiteY391" fmla="*/ 700416 h 1160647"/>
                <a:gd name="connsiteX392" fmla="*/ 2894491 w 3079941"/>
                <a:gd name="connsiteY392" fmla="*/ 700416 h 1160647"/>
                <a:gd name="connsiteX393" fmla="*/ 2894491 w 3079941"/>
                <a:gd name="connsiteY393" fmla="*/ 750137 h 1160647"/>
                <a:gd name="connsiteX394" fmla="*/ 2926918 w 3079941"/>
                <a:gd name="connsiteY394" fmla="*/ 750137 h 1160647"/>
                <a:gd name="connsiteX395" fmla="*/ 2926918 w 3079941"/>
                <a:gd name="connsiteY395" fmla="*/ 724196 h 1160647"/>
                <a:gd name="connsiteX396" fmla="*/ 2965425 w 3079941"/>
                <a:gd name="connsiteY396" fmla="*/ 724196 h 1160647"/>
                <a:gd name="connsiteX397" fmla="*/ 2965425 w 3079941"/>
                <a:gd name="connsiteY397" fmla="*/ 693931 h 1160647"/>
                <a:gd name="connsiteX398" fmla="*/ 3014066 w 3079941"/>
                <a:gd name="connsiteY398" fmla="*/ 693931 h 1160647"/>
                <a:gd name="connsiteX399" fmla="*/ 3014066 w 3079941"/>
                <a:gd name="connsiteY399" fmla="*/ 805087 h 1160647"/>
                <a:gd name="connsiteX400" fmla="*/ 3014066 w 3079941"/>
                <a:gd name="connsiteY400" fmla="*/ 818866 h 1160647"/>
                <a:gd name="connsiteX401" fmla="*/ 3079941 w 3079941"/>
                <a:gd name="connsiteY401" fmla="*/ 818866 h 1160647"/>
                <a:gd name="connsiteX402" fmla="*/ 3079941 w 3079941"/>
                <a:gd name="connsiteY402" fmla="*/ 1160647 h 1160647"/>
                <a:gd name="connsiteX403" fmla="*/ 200958 w 3079941"/>
                <a:gd name="connsiteY403" fmla="*/ 1160647 h 1160647"/>
                <a:gd name="connsiteX404" fmla="*/ 0 w 3079941"/>
                <a:gd name="connsiteY404" fmla="*/ 1126882 h 1160647"/>
                <a:gd name="connsiteX405" fmla="*/ 0 w 3079941"/>
                <a:gd name="connsiteY405" fmla="*/ 915339 h 1160647"/>
                <a:gd name="connsiteX406" fmla="*/ 103377 w 3079941"/>
                <a:gd name="connsiteY406" fmla="*/ 915339 h 1160647"/>
                <a:gd name="connsiteX407" fmla="*/ 55096 w 3079941"/>
                <a:gd name="connsiteY407" fmla="*/ 886329 h 1160647"/>
                <a:gd name="connsiteX408" fmla="*/ 55096 w 3079941"/>
                <a:gd name="connsiteY408" fmla="*/ 724196 h 1160647"/>
                <a:gd name="connsiteX409" fmla="*/ 75363 w 3079941"/>
                <a:gd name="connsiteY409" fmla="*/ 724196 h 1160647"/>
                <a:gd name="connsiteX410" fmla="*/ 75870 w 3079941"/>
                <a:gd name="connsiteY410" fmla="*/ 723115 h 1160647"/>
                <a:gd name="connsiteX411" fmla="*/ 79416 w 3079941"/>
                <a:gd name="connsiteY411" fmla="*/ 715549 h 1160647"/>
                <a:gd name="connsiteX412" fmla="*/ 81190 w 3079941"/>
                <a:gd name="connsiteY412" fmla="*/ 715819 h 1160647"/>
                <a:gd name="connsiteX413" fmla="*/ 93603 w 3079941"/>
                <a:gd name="connsiteY413" fmla="*/ 717710 h 1160647"/>
                <a:gd name="connsiteX414" fmla="*/ 94110 w 3079941"/>
                <a:gd name="connsiteY414" fmla="*/ 719062 h 1160647"/>
                <a:gd name="connsiteX415" fmla="*/ 97656 w 3079941"/>
                <a:gd name="connsiteY415" fmla="*/ 728519 h 1160647"/>
                <a:gd name="connsiteX416" fmla="*/ 124003 w 3079941"/>
                <a:gd name="connsiteY416" fmla="*/ 730681 h 1160647"/>
                <a:gd name="connsiteX417" fmla="*/ 124003 w 3079941"/>
                <a:gd name="connsiteY417" fmla="*/ 607460 h 1160647"/>
                <a:gd name="connsiteX418" fmla="*/ 126030 w 3079941"/>
                <a:gd name="connsiteY418" fmla="*/ 607460 h 1160647"/>
                <a:gd name="connsiteX419" fmla="*/ 140217 w 3079941"/>
                <a:gd name="connsiteY419" fmla="*/ 607460 h 1160647"/>
                <a:gd name="connsiteX420" fmla="*/ 140217 w 3079941"/>
                <a:gd name="connsiteY420" fmla="*/ 471268 h 1160647"/>
                <a:gd name="connsiteX421" fmla="*/ 141990 w 3079941"/>
                <a:gd name="connsiteY421" fmla="*/ 471268 h 1160647"/>
                <a:gd name="connsiteX422" fmla="*/ 154404 w 3079941"/>
                <a:gd name="connsiteY422" fmla="*/ 471268 h 1160647"/>
                <a:gd name="connsiteX423" fmla="*/ 154404 w 3079941"/>
                <a:gd name="connsiteY423" fmla="*/ 356694 h 1160647"/>
                <a:gd name="connsiteX424" fmla="*/ 158457 w 3079941"/>
                <a:gd name="connsiteY424" fmla="*/ 328590 h 1160647"/>
                <a:gd name="connsiteX425" fmla="*/ 160484 w 3079941"/>
                <a:gd name="connsiteY425" fmla="*/ 328590 h 1160647"/>
                <a:gd name="connsiteX426" fmla="*/ 174671 w 3079941"/>
                <a:gd name="connsiteY426" fmla="*/ 328590 h 1160647"/>
                <a:gd name="connsiteX427" fmla="*/ 211151 w 3079941"/>
                <a:gd name="connsiteY427" fmla="*/ 246443 h 1160647"/>
                <a:gd name="connsiteX428" fmla="*/ 215205 w 3079941"/>
                <a:gd name="connsiteY428" fmla="*/ 0 h 1160647"/>
                <a:gd name="connsiteX0" fmla="*/ 215205 w 3079941"/>
                <a:gd name="connsiteY0" fmla="*/ 0 h 1160647"/>
                <a:gd name="connsiteX1" fmla="*/ 217231 w 3079941"/>
                <a:gd name="connsiteY1" fmla="*/ 246443 h 1160647"/>
                <a:gd name="connsiteX2" fmla="*/ 255738 w 3079941"/>
                <a:gd name="connsiteY2" fmla="*/ 326429 h 1160647"/>
                <a:gd name="connsiteX3" fmla="*/ 257765 w 3079941"/>
                <a:gd name="connsiteY3" fmla="*/ 326429 h 1160647"/>
                <a:gd name="connsiteX4" fmla="*/ 271952 w 3079941"/>
                <a:gd name="connsiteY4" fmla="*/ 326429 h 1160647"/>
                <a:gd name="connsiteX5" fmla="*/ 271952 w 3079941"/>
                <a:gd name="connsiteY5" fmla="*/ 350208 h 1160647"/>
                <a:gd name="connsiteX6" fmla="*/ 272459 w 3079941"/>
                <a:gd name="connsiteY6" fmla="*/ 351019 h 1160647"/>
                <a:gd name="connsiteX7" fmla="*/ 276005 w 3079941"/>
                <a:gd name="connsiteY7" fmla="*/ 356694 h 1160647"/>
                <a:gd name="connsiteX8" fmla="*/ 276005 w 3079941"/>
                <a:gd name="connsiteY8" fmla="*/ 471268 h 1160647"/>
                <a:gd name="connsiteX9" fmla="*/ 278285 w 3079941"/>
                <a:gd name="connsiteY9" fmla="*/ 471268 h 1160647"/>
                <a:gd name="connsiteX10" fmla="*/ 294246 w 3079941"/>
                <a:gd name="connsiteY10" fmla="*/ 471268 h 1160647"/>
                <a:gd name="connsiteX11" fmla="*/ 294246 w 3079941"/>
                <a:gd name="connsiteY11" fmla="*/ 611783 h 1160647"/>
                <a:gd name="connsiteX12" fmla="*/ 295766 w 3079941"/>
                <a:gd name="connsiteY12" fmla="*/ 611513 h 1160647"/>
                <a:gd name="connsiteX13" fmla="*/ 306406 w 3079941"/>
                <a:gd name="connsiteY13" fmla="*/ 609622 h 1160647"/>
                <a:gd name="connsiteX14" fmla="*/ 304379 w 3079941"/>
                <a:gd name="connsiteY14" fmla="*/ 698254 h 1160647"/>
                <a:gd name="connsiteX15" fmla="*/ 305899 w 3079941"/>
                <a:gd name="connsiteY15" fmla="*/ 698525 h 1160647"/>
                <a:gd name="connsiteX16" fmla="*/ 316539 w 3079941"/>
                <a:gd name="connsiteY16" fmla="*/ 700416 h 1160647"/>
                <a:gd name="connsiteX17" fmla="*/ 316792 w 3079941"/>
                <a:gd name="connsiteY17" fmla="*/ 701227 h 1160647"/>
                <a:gd name="connsiteX18" fmla="*/ 318566 w 3079941"/>
                <a:gd name="connsiteY18" fmla="*/ 706902 h 1160647"/>
                <a:gd name="connsiteX19" fmla="*/ 319326 w 3079941"/>
                <a:gd name="connsiteY19" fmla="*/ 704470 h 1160647"/>
                <a:gd name="connsiteX20" fmla="*/ 324646 w 3079941"/>
                <a:gd name="connsiteY20" fmla="*/ 687446 h 1160647"/>
                <a:gd name="connsiteX21" fmla="*/ 326419 w 3079941"/>
                <a:gd name="connsiteY21" fmla="*/ 687446 h 1160647"/>
                <a:gd name="connsiteX22" fmla="*/ 338833 w 3079941"/>
                <a:gd name="connsiteY22" fmla="*/ 687446 h 1160647"/>
                <a:gd name="connsiteX23" fmla="*/ 338833 w 3079941"/>
                <a:gd name="connsiteY23" fmla="*/ 719872 h 1160647"/>
                <a:gd name="connsiteX24" fmla="*/ 339846 w 3079941"/>
                <a:gd name="connsiteY24" fmla="*/ 720413 h 1160647"/>
                <a:gd name="connsiteX25" fmla="*/ 346940 w 3079941"/>
                <a:gd name="connsiteY25" fmla="*/ 724196 h 1160647"/>
                <a:gd name="connsiteX26" fmla="*/ 346940 w 3079941"/>
                <a:gd name="connsiteY26" fmla="*/ 725547 h 1160647"/>
                <a:gd name="connsiteX27" fmla="*/ 346940 w 3079941"/>
                <a:gd name="connsiteY27" fmla="*/ 735005 h 1160647"/>
                <a:gd name="connsiteX28" fmla="*/ 391527 w 3079941"/>
                <a:gd name="connsiteY28" fmla="*/ 735005 h 1160647"/>
                <a:gd name="connsiteX29" fmla="*/ 391527 w 3079941"/>
                <a:gd name="connsiteY29" fmla="*/ 736086 h 1160647"/>
                <a:gd name="connsiteX30" fmla="*/ 391527 w 3079941"/>
                <a:gd name="connsiteY30" fmla="*/ 743652 h 1160647"/>
                <a:gd name="connsiteX31" fmla="*/ 393553 w 3079941"/>
                <a:gd name="connsiteY31" fmla="*/ 743652 h 1160647"/>
                <a:gd name="connsiteX32" fmla="*/ 407740 w 3079941"/>
                <a:gd name="connsiteY32" fmla="*/ 743652 h 1160647"/>
                <a:gd name="connsiteX33" fmla="*/ 407740 w 3079941"/>
                <a:gd name="connsiteY33" fmla="*/ 713387 h 1160647"/>
                <a:gd name="connsiteX34" fmla="*/ 452327 w 3079941"/>
                <a:gd name="connsiteY34" fmla="*/ 713387 h 1160647"/>
                <a:gd name="connsiteX35" fmla="*/ 452327 w 3079941"/>
                <a:gd name="connsiteY35" fmla="*/ 712036 h 1160647"/>
                <a:gd name="connsiteX36" fmla="*/ 452327 w 3079941"/>
                <a:gd name="connsiteY36" fmla="*/ 702578 h 1160647"/>
                <a:gd name="connsiteX37" fmla="*/ 453341 w 3079941"/>
                <a:gd name="connsiteY37" fmla="*/ 702578 h 1160647"/>
                <a:gd name="connsiteX38" fmla="*/ 460434 w 3079941"/>
                <a:gd name="connsiteY38" fmla="*/ 702578 h 1160647"/>
                <a:gd name="connsiteX39" fmla="*/ 460434 w 3079941"/>
                <a:gd name="connsiteY39" fmla="*/ 700687 h 1160647"/>
                <a:gd name="connsiteX40" fmla="*/ 460434 w 3079941"/>
                <a:gd name="connsiteY40" fmla="*/ 687446 h 1160647"/>
                <a:gd name="connsiteX41" fmla="*/ 461194 w 3079941"/>
                <a:gd name="connsiteY41" fmla="*/ 687446 h 1160647"/>
                <a:gd name="connsiteX42" fmla="*/ 466514 w 3079941"/>
                <a:gd name="connsiteY42" fmla="*/ 687446 h 1160647"/>
                <a:gd name="connsiteX43" fmla="*/ 466514 w 3079941"/>
                <a:gd name="connsiteY43" fmla="*/ 686365 h 1160647"/>
                <a:gd name="connsiteX44" fmla="*/ 466514 w 3079941"/>
                <a:gd name="connsiteY44" fmla="*/ 678798 h 1160647"/>
                <a:gd name="connsiteX45" fmla="*/ 468541 w 3079941"/>
                <a:gd name="connsiteY45" fmla="*/ 678798 h 1160647"/>
                <a:gd name="connsiteX46" fmla="*/ 482728 w 3079941"/>
                <a:gd name="connsiteY46" fmla="*/ 678798 h 1160647"/>
                <a:gd name="connsiteX47" fmla="*/ 482728 w 3079941"/>
                <a:gd name="connsiteY47" fmla="*/ 679879 h 1160647"/>
                <a:gd name="connsiteX48" fmla="*/ 482728 w 3079941"/>
                <a:gd name="connsiteY48" fmla="*/ 687446 h 1160647"/>
                <a:gd name="connsiteX49" fmla="*/ 505021 w 3079941"/>
                <a:gd name="connsiteY49" fmla="*/ 687446 h 1160647"/>
                <a:gd name="connsiteX50" fmla="*/ 505021 w 3079941"/>
                <a:gd name="connsiteY50" fmla="*/ 685554 h 1160647"/>
                <a:gd name="connsiteX51" fmla="*/ 505021 w 3079941"/>
                <a:gd name="connsiteY51" fmla="*/ 672313 h 1160647"/>
                <a:gd name="connsiteX52" fmla="*/ 506795 w 3079941"/>
                <a:gd name="connsiteY52" fmla="*/ 672313 h 1160647"/>
                <a:gd name="connsiteX53" fmla="*/ 519208 w 3079941"/>
                <a:gd name="connsiteY53" fmla="*/ 672313 h 1160647"/>
                <a:gd name="connsiteX54" fmla="*/ 519208 w 3079941"/>
                <a:gd name="connsiteY54" fmla="*/ 696093 h 1160647"/>
                <a:gd name="connsiteX55" fmla="*/ 520222 w 3079941"/>
                <a:gd name="connsiteY55" fmla="*/ 696093 h 1160647"/>
                <a:gd name="connsiteX56" fmla="*/ 527315 w 3079941"/>
                <a:gd name="connsiteY56" fmla="*/ 696093 h 1160647"/>
                <a:gd name="connsiteX57" fmla="*/ 527315 w 3079941"/>
                <a:gd name="connsiteY57" fmla="*/ 695012 h 1160647"/>
                <a:gd name="connsiteX58" fmla="*/ 527315 w 3079941"/>
                <a:gd name="connsiteY58" fmla="*/ 687446 h 1160647"/>
                <a:gd name="connsiteX59" fmla="*/ 529088 w 3079941"/>
                <a:gd name="connsiteY59" fmla="*/ 687446 h 1160647"/>
                <a:gd name="connsiteX60" fmla="*/ 541502 w 3079941"/>
                <a:gd name="connsiteY60" fmla="*/ 687446 h 1160647"/>
                <a:gd name="connsiteX61" fmla="*/ 541502 w 3079941"/>
                <a:gd name="connsiteY61" fmla="*/ 713387 h 1160647"/>
                <a:gd name="connsiteX62" fmla="*/ 543529 w 3079941"/>
                <a:gd name="connsiteY62" fmla="*/ 713387 h 1160647"/>
                <a:gd name="connsiteX63" fmla="*/ 557715 w 3079941"/>
                <a:gd name="connsiteY63" fmla="*/ 713387 h 1160647"/>
                <a:gd name="connsiteX64" fmla="*/ 557715 w 3079941"/>
                <a:gd name="connsiteY64" fmla="*/ 715008 h 1160647"/>
                <a:gd name="connsiteX65" fmla="*/ 557715 w 3079941"/>
                <a:gd name="connsiteY65" fmla="*/ 726358 h 1160647"/>
                <a:gd name="connsiteX66" fmla="*/ 558475 w 3079941"/>
                <a:gd name="connsiteY66" fmla="*/ 726358 h 1160647"/>
                <a:gd name="connsiteX67" fmla="*/ 563796 w 3079941"/>
                <a:gd name="connsiteY67" fmla="*/ 726358 h 1160647"/>
                <a:gd name="connsiteX68" fmla="*/ 563796 w 3079941"/>
                <a:gd name="connsiteY68" fmla="*/ 725547 h 1160647"/>
                <a:gd name="connsiteX69" fmla="*/ 563796 w 3079941"/>
                <a:gd name="connsiteY69" fmla="*/ 719872 h 1160647"/>
                <a:gd name="connsiteX70" fmla="*/ 594196 w 3079941"/>
                <a:gd name="connsiteY70" fmla="*/ 719872 h 1160647"/>
                <a:gd name="connsiteX71" fmla="*/ 594196 w 3079941"/>
                <a:gd name="connsiteY71" fmla="*/ 743652 h 1160647"/>
                <a:gd name="connsiteX72" fmla="*/ 595209 w 3079941"/>
                <a:gd name="connsiteY72" fmla="*/ 743652 h 1160647"/>
                <a:gd name="connsiteX73" fmla="*/ 602303 w 3079941"/>
                <a:gd name="connsiteY73" fmla="*/ 743652 h 1160647"/>
                <a:gd name="connsiteX74" fmla="*/ 602303 w 3079941"/>
                <a:gd name="connsiteY74" fmla="*/ 744733 h 1160647"/>
                <a:gd name="connsiteX75" fmla="*/ 602303 w 3079941"/>
                <a:gd name="connsiteY75" fmla="*/ 752299 h 1160647"/>
                <a:gd name="connsiteX76" fmla="*/ 603063 w 3079941"/>
                <a:gd name="connsiteY76" fmla="*/ 752299 h 1160647"/>
                <a:gd name="connsiteX77" fmla="*/ 608383 w 3079941"/>
                <a:gd name="connsiteY77" fmla="*/ 752299 h 1160647"/>
                <a:gd name="connsiteX78" fmla="*/ 608383 w 3079941"/>
                <a:gd name="connsiteY78" fmla="*/ 750137 h 1160647"/>
                <a:gd name="connsiteX79" fmla="*/ 608383 w 3079941"/>
                <a:gd name="connsiteY79" fmla="*/ 735005 h 1160647"/>
                <a:gd name="connsiteX80" fmla="*/ 609396 w 3079941"/>
                <a:gd name="connsiteY80" fmla="*/ 735005 h 1160647"/>
                <a:gd name="connsiteX81" fmla="*/ 616490 w 3079941"/>
                <a:gd name="connsiteY81" fmla="*/ 735005 h 1160647"/>
                <a:gd name="connsiteX82" fmla="*/ 616490 w 3079941"/>
                <a:gd name="connsiteY82" fmla="*/ 736086 h 1160647"/>
                <a:gd name="connsiteX83" fmla="*/ 616490 w 3079941"/>
                <a:gd name="connsiteY83" fmla="*/ 743652 h 1160647"/>
                <a:gd name="connsiteX84" fmla="*/ 621810 w 3079941"/>
                <a:gd name="connsiteY84" fmla="*/ 741659 h 1160647"/>
                <a:gd name="connsiteX85" fmla="*/ 622570 w 3079941"/>
                <a:gd name="connsiteY85" fmla="*/ 740679 h 1160647"/>
                <a:gd name="connsiteX86" fmla="*/ 622570 w 3079941"/>
                <a:gd name="connsiteY86" fmla="*/ 735005 h 1160647"/>
                <a:gd name="connsiteX87" fmla="*/ 661077 w 3079941"/>
                <a:gd name="connsiteY87" fmla="*/ 735005 h 1160647"/>
                <a:gd name="connsiteX88" fmla="*/ 661077 w 3079941"/>
                <a:gd name="connsiteY88" fmla="*/ 758784 h 1160647"/>
                <a:gd name="connsiteX89" fmla="*/ 663103 w 3079941"/>
                <a:gd name="connsiteY89" fmla="*/ 758784 h 1160647"/>
                <a:gd name="connsiteX90" fmla="*/ 677290 w 3079941"/>
                <a:gd name="connsiteY90" fmla="*/ 758784 h 1160647"/>
                <a:gd name="connsiteX91" fmla="*/ 677290 w 3079941"/>
                <a:gd name="connsiteY91" fmla="*/ 759865 h 1160647"/>
                <a:gd name="connsiteX92" fmla="*/ 677290 w 3079941"/>
                <a:gd name="connsiteY92" fmla="*/ 767431 h 1160647"/>
                <a:gd name="connsiteX93" fmla="*/ 679064 w 3079941"/>
                <a:gd name="connsiteY93" fmla="*/ 767431 h 1160647"/>
                <a:gd name="connsiteX94" fmla="*/ 691477 w 3079941"/>
                <a:gd name="connsiteY94" fmla="*/ 767431 h 1160647"/>
                <a:gd name="connsiteX95" fmla="*/ 691477 w 3079941"/>
                <a:gd name="connsiteY95" fmla="*/ 743652 h 1160647"/>
                <a:gd name="connsiteX96" fmla="*/ 692490 w 3079941"/>
                <a:gd name="connsiteY96" fmla="*/ 743652 h 1160647"/>
                <a:gd name="connsiteX97" fmla="*/ 699584 w 3079941"/>
                <a:gd name="connsiteY97" fmla="*/ 743652 h 1160647"/>
                <a:gd name="connsiteX98" fmla="*/ 699584 w 3079941"/>
                <a:gd name="connsiteY98" fmla="*/ 711225 h 1160647"/>
                <a:gd name="connsiteX99" fmla="*/ 700597 w 3079941"/>
                <a:gd name="connsiteY99" fmla="*/ 711225 h 1160647"/>
                <a:gd name="connsiteX100" fmla="*/ 707691 w 3079941"/>
                <a:gd name="connsiteY100" fmla="*/ 711225 h 1160647"/>
                <a:gd name="connsiteX101" fmla="*/ 707691 w 3079941"/>
                <a:gd name="connsiteY101" fmla="*/ 709334 h 1160647"/>
                <a:gd name="connsiteX102" fmla="*/ 707691 w 3079941"/>
                <a:gd name="connsiteY102" fmla="*/ 696093 h 1160647"/>
                <a:gd name="connsiteX103" fmla="*/ 706424 w 3079941"/>
                <a:gd name="connsiteY103" fmla="*/ 694471 h 1160647"/>
                <a:gd name="connsiteX104" fmla="*/ 711744 w 3079941"/>
                <a:gd name="connsiteY104" fmla="*/ 683122 h 1160647"/>
                <a:gd name="connsiteX105" fmla="*/ 719851 w 3079941"/>
                <a:gd name="connsiteY105" fmla="*/ 711225 h 1160647"/>
                <a:gd name="connsiteX106" fmla="*/ 720611 w 3079941"/>
                <a:gd name="connsiteY106" fmla="*/ 711225 h 1160647"/>
                <a:gd name="connsiteX107" fmla="*/ 725931 w 3079941"/>
                <a:gd name="connsiteY107" fmla="*/ 711225 h 1160647"/>
                <a:gd name="connsiteX108" fmla="*/ 725931 w 3079941"/>
                <a:gd name="connsiteY108" fmla="*/ 605298 h 1160647"/>
                <a:gd name="connsiteX109" fmla="*/ 727451 w 3079941"/>
                <a:gd name="connsiteY109" fmla="*/ 605298 h 1160647"/>
                <a:gd name="connsiteX110" fmla="*/ 738091 w 3079941"/>
                <a:gd name="connsiteY110" fmla="*/ 605298 h 1160647"/>
                <a:gd name="connsiteX111" fmla="*/ 738091 w 3079941"/>
                <a:gd name="connsiteY111" fmla="*/ 557739 h 1160647"/>
                <a:gd name="connsiteX112" fmla="*/ 764438 w 3079941"/>
                <a:gd name="connsiteY112" fmla="*/ 557739 h 1160647"/>
                <a:gd name="connsiteX113" fmla="*/ 764438 w 3079941"/>
                <a:gd name="connsiteY113" fmla="*/ 536121 h 1160647"/>
                <a:gd name="connsiteX114" fmla="*/ 798892 w 3079941"/>
                <a:gd name="connsiteY114" fmla="*/ 536121 h 1160647"/>
                <a:gd name="connsiteX115" fmla="*/ 798892 w 3079941"/>
                <a:gd name="connsiteY115" fmla="*/ 538553 h 1160647"/>
                <a:gd name="connsiteX116" fmla="*/ 798892 w 3079941"/>
                <a:gd name="connsiteY116" fmla="*/ 555577 h 1160647"/>
                <a:gd name="connsiteX117" fmla="*/ 801172 w 3079941"/>
                <a:gd name="connsiteY117" fmla="*/ 555577 h 1160647"/>
                <a:gd name="connsiteX118" fmla="*/ 817132 w 3079941"/>
                <a:gd name="connsiteY118" fmla="*/ 555577 h 1160647"/>
                <a:gd name="connsiteX119" fmla="*/ 817132 w 3079941"/>
                <a:gd name="connsiteY119" fmla="*/ 603136 h 1160647"/>
                <a:gd name="connsiteX120" fmla="*/ 818145 w 3079941"/>
                <a:gd name="connsiteY120" fmla="*/ 603136 h 1160647"/>
                <a:gd name="connsiteX121" fmla="*/ 825239 w 3079941"/>
                <a:gd name="connsiteY121" fmla="*/ 603136 h 1160647"/>
                <a:gd name="connsiteX122" fmla="*/ 839426 w 3079941"/>
                <a:gd name="connsiteY122" fmla="*/ 607460 h 1160647"/>
                <a:gd name="connsiteX123" fmla="*/ 839426 w 3079941"/>
                <a:gd name="connsiteY123" fmla="*/ 646372 h 1160647"/>
                <a:gd name="connsiteX124" fmla="*/ 840439 w 3079941"/>
                <a:gd name="connsiteY124" fmla="*/ 646372 h 1160647"/>
                <a:gd name="connsiteX125" fmla="*/ 847532 w 3079941"/>
                <a:gd name="connsiteY125" fmla="*/ 646372 h 1160647"/>
                <a:gd name="connsiteX126" fmla="*/ 847532 w 3079941"/>
                <a:gd name="connsiteY126" fmla="*/ 647993 h 1160647"/>
                <a:gd name="connsiteX127" fmla="*/ 847532 w 3079941"/>
                <a:gd name="connsiteY127" fmla="*/ 659342 h 1160647"/>
                <a:gd name="connsiteX128" fmla="*/ 849559 w 3079941"/>
                <a:gd name="connsiteY128" fmla="*/ 659342 h 1160647"/>
                <a:gd name="connsiteX129" fmla="*/ 863746 w 3079941"/>
                <a:gd name="connsiteY129" fmla="*/ 659342 h 1160647"/>
                <a:gd name="connsiteX130" fmla="*/ 869826 w 3079941"/>
                <a:gd name="connsiteY130" fmla="*/ 665828 h 1160647"/>
                <a:gd name="connsiteX131" fmla="*/ 869826 w 3079941"/>
                <a:gd name="connsiteY131" fmla="*/ 687446 h 1160647"/>
                <a:gd name="connsiteX132" fmla="*/ 872106 w 3079941"/>
                <a:gd name="connsiteY132" fmla="*/ 687446 h 1160647"/>
                <a:gd name="connsiteX133" fmla="*/ 888066 w 3079941"/>
                <a:gd name="connsiteY133" fmla="*/ 687446 h 1160647"/>
                <a:gd name="connsiteX134" fmla="*/ 888066 w 3079941"/>
                <a:gd name="connsiteY134" fmla="*/ 688526 h 1160647"/>
                <a:gd name="connsiteX135" fmla="*/ 888066 w 3079941"/>
                <a:gd name="connsiteY135" fmla="*/ 696093 h 1160647"/>
                <a:gd name="connsiteX136" fmla="*/ 889333 w 3079941"/>
                <a:gd name="connsiteY136" fmla="*/ 696093 h 1160647"/>
                <a:gd name="connsiteX137" fmla="*/ 898200 w 3079941"/>
                <a:gd name="connsiteY137" fmla="*/ 696093 h 1160647"/>
                <a:gd name="connsiteX138" fmla="*/ 898200 w 3079941"/>
                <a:gd name="connsiteY138" fmla="*/ 698254 h 1160647"/>
                <a:gd name="connsiteX139" fmla="*/ 898200 w 3079941"/>
                <a:gd name="connsiteY139" fmla="*/ 713387 h 1160647"/>
                <a:gd name="connsiteX140" fmla="*/ 902253 w 3079941"/>
                <a:gd name="connsiteY140" fmla="*/ 711495 h 1160647"/>
                <a:gd name="connsiteX141" fmla="*/ 902253 w 3079941"/>
                <a:gd name="connsiteY141" fmla="*/ 698254 h 1160647"/>
                <a:gd name="connsiteX142" fmla="*/ 903266 w 3079941"/>
                <a:gd name="connsiteY142" fmla="*/ 698254 h 1160647"/>
                <a:gd name="connsiteX143" fmla="*/ 910360 w 3079941"/>
                <a:gd name="connsiteY143" fmla="*/ 698254 h 1160647"/>
                <a:gd name="connsiteX144" fmla="*/ 910360 w 3079941"/>
                <a:gd name="connsiteY144" fmla="*/ 699876 h 1160647"/>
                <a:gd name="connsiteX145" fmla="*/ 910360 w 3079941"/>
                <a:gd name="connsiteY145" fmla="*/ 711225 h 1160647"/>
                <a:gd name="connsiteX146" fmla="*/ 911120 w 3079941"/>
                <a:gd name="connsiteY146" fmla="*/ 711225 h 1160647"/>
                <a:gd name="connsiteX147" fmla="*/ 916440 w 3079941"/>
                <a:gd name="connsiteY147" fmla="*/ 711225 h 1160647"/>
                <a:gd name="connsiteX148" fmla="*/ 965080 w 3079941"/>
                <a:gd name="connsiteY148" fmla="*/ 706902 h 1160647"/>
                <a:gd name="connsiteX149" fmla="*/ 965080 w 3079941"/>
                <a:gd name="connsiteY149" fmla="*/ 708253 h 1160647"/>
                <a:gd name="connsiteX150" fmla="*/ 965080 w 3079941"/>
                <a:gd name="connsiteY150" fmla="*/ 717710 h 1160647"/>
                <a:gd name="connsiteX151" fmla="*/ 965840 w 3079941"/>
                <a:gd name="connsiteY151" fmla="*/ 717710 h 1160647"/>
                <a:gd name="connsiteX152" fmla="*/ 971161 w 3079941"/>
                <a:gd name="connsiteY152" fmla="*/ 717710 h 1160647"/>
                <a:gd name="connsiteX153" fmla="*/ 971161 w 3079941"/>
                <a:gd name="connsiteY153" fmla="*/ 719872 h 1160647"/>
                <a:gd name="connsiteX154" fmla="*/ 971161 w 3079941"/>
                <a:gd name="connsiteY154" fmla="*/ 735005 h 1160647"/>
                <a:gd name="connsiteX155" fmla="*/ 973187 w 3079941"/>
                <a:gd name="connsiteY155" fmla="*/ 733654 h 1160647"/>
                <a:gd name="connsiteX156" fmla="*/ 987374 w 3079941"/>
                <a:gd name="connsiteY156" fmla="*/ 724196 h 1160647"/>
                <a:gd name="connsiteX157" fmla="*/ 993454 w 3079941"/>
                <a:gd name="connsiteY157" fmla="*/ 683122 h 1160647"/>
                <a:gd name="connsiteX158" fmla="*/ 994214 w 3079941"/>
                <a:gd name="connsiteY158" fmla="*/ 682852 h 1160647"/>
                <a:gd name="connsiteX159" fmla="*/ 999534 w 3079941"/>
                <a:gd name="connsiteY159" fmla="*/ 680960 h 1160647"/>
                <a:gd name="connsiteX160" fmla="*/ 1001561 w 3079941"/>
                <a:gd name="connsiteY160" fmla="*/ 611783 h 1160647"/>
                <a:gd name="connsiteX161" fmla="*/ 1003588 w 3079941"/>
                <a:gd name="connsiteY161" fmla="*/ 680960 h 1160647"/>
                <a:gd name="connsiteX162" fmla="*/ 1004348 w 3079941"/>
                <a:gd name="connsiteY162" fmla="*/ 681230 h 1160647"/>
                <a:gd name="connsiteX163" fmla="*/ 1009668 w 3079941"/>
                <a:gd name="connsiteY163" fmla="*/ 683122 h 1160647"/>
                <a:gd name="connsiteX164" fmla="*/ 1009668 w 3079941"/>
                <a:gd name="connsiteY164" fmla="*/ 596651 h 1160647"/>
                <a:gd name="connsiteX165" fmla="*/ 1013721 w 3079941"/>
                <a:gd name="connsiteY165" fmla="*/ 564224 h 1160647"/>
                <a:gd name="connsiteX166" fmla="*/ 1052228 w 3079941"/>
                <a:gd name="connsiteY166" fmla="*/ 564224 h 1160647"/>
                <a:gd name="connsiteX167" fmla="*/ 1052228 w 3079941"/>
                <a:gd name="connsiteY167" fmla="*/ 596651 h 1160647"/>
                <a:gd name="connsiteX168" fmla="*/ 1052988 w 3079941"/>
                <a:gd name="connsiteY168" fmla="*/ 596651 h 1160647"/>
                <a:gd name="connsiteX169" fmla="*/ 1058308 w 3079941"/>
                <a:gd name="connsiteY169" fmla="*/ 596651 h 1160647"/>
                <a:gd name="connsiteX170" fmla="*/ 1058308 w 3079941"/>
                <a:gd name="connsiteY170" fmla="*/ 514503 h 1160647"/>
                <a:gd name="connsiteX171" fmla="*/ 1060082 w 3079941"/>
                <a:gd name="connsiteY171" fmla="*/ 514503 h 1160647"/>
                <a:gd name="connsiteX172" fmla="*/ 1072495 w 3079941"/>
                <a:gd name="connsiteY172" fmla="*/ 514503 h 1160647"/>
                <a:gd name="connsiteX173" fmla="*/ 1072495 w 3079941"/>
                <a:gd name="connsiteY173" fmla="*/ 512612 h 1160647"/>
                <a:gd name="connsiteX174" fmla="*/ 1072495 w 3079941"/>
                <a:gd name="connsiteY174" fmla="*/ 499371 h 1160647"/>
                <a:gd name="connsiteX175" fmla="*/ 1094789 w 3079941"/>
                <a:gd name="connsiteY175" fmla="*/ 499371 h 1160647"/>
                <a:gd name="connsiteX176" fmla="*/ 1094789 w 3079941"/>
                <a:gd name="connsiteY176" fmla="*/ 498290 h 1160647"/>
                <a:gd name="connsiteX177" fmla="*/ 1094789 w 3079941"/>
                <a:gd name="connsiteY177" fmla="*/ 490724 h 1160647"/>
                <a:gd name="connsiteX178" fmla="*/ 1096562 w 3079941"/>
                <a:gd name="connsiteY178" fmla="*/ 490724 h 1160647"/>
                <a:gd name="connsiteX179" fmla="*/ 1108976 w 3079941"/>
                <a:gd name="connsiteY179" fmla="*/ 490724 h 1160647"/>
                <a:gd name="connsiteX180" fmla="*/ 1108976 w 3079941"/>
                <a:gd name="connsiteY180" fmla="*/ 491805 h 1160647"/>
                <a:gd name="connsiteX181" fmla="*/ 1108976 w 3079941"/>
                <a:gd name="connsiteY181" fmla="*/ 499371 h 1160647"/>
                <a:gd name="connsiteX182" fmla="*/ 1109736 w 3079941"/>
                <a:gd name="connsiteY182" fmla="*/ 499371 h 1160647"/>
                <a:gd name="connsiteX183" fmla="*/ 1115056 w 3079941"/>
                <a:gd name="connsiteY183" fmla="*/ 499371 h 1160647"/>
                <a:gd name="connsiteX184" fmla="*/ 1125189 w 3079941"/>
                <a:gd name="connsiteY184" fmla="*/ 495047 h 1160647"/>
                <a:gd name="connsiteX185" fmla="*/ 1129242 w 3079941"/>
                <a:gd name="connsiteY185" fmla="*/ 498290 h 1160647"/>
                <a:gd name="connsiteX186" fmla="*/ 1129242 w 3079941"/>
                <a:gd name="connsiteY186" fmla="*/ 490724 h 1160647"/>
                <a:gd name="connsiteX187" fmla="*/ 1131522 w 3079941"/>
                <a:gd name="connsiteY187" fmla="*/ 490724 h 1160647"/>
                <a:gd name="connsiteX188" fmla="*/ 1147483 w 3079941"/>
                <a:gd name="connsiteY188" fmla="*/ 490724 h 1160647"/>
                <a:gd name="connsiteX189" fmla="*/ 1147483 w 3079941"/>
                <a:gd name="connsiteY189" fmla="*/ 491805 h 1160647"/>
                <a:gd name="connsiteX190" fmla="*/ 1147483 w 3079941"/>
                <a:gd name="connsiteY190" fmla="*/ 499371 h 1160647"/>
                <a:gd name="connsiteX191" fmla="*/ 1177883 w 3079941"/>
                <a:gd name="connsiteY191" fmla="*/ 499371 h 1160647"/>
                <a:gd name="connsiteX192" fmla="*/ 1177883 w 3079941"/>
                <a:gd name="connsiteY192" fmla="*/ 500992 h 1160647"/>
                <a:gd name="connsiteX193" fmla="*/ 1177883 w 3079941"/>
                <a:gd name="connsiteY193" fmla="*/ 512342 h 1160647"/>
                <a:gd name="connsiteX194" fmla="*/ 1204230 w 3079941"/>
                <a:gd name="connsiteY194" fmla="*/ 512342 h 1160647"/>
                <a:gd name="connsiteX195" fmla="*/ 1204230 w 3079941"/>
                <a:gd name="connsiteY195" fmla="*/ 542606 h 1160647"/>
                <a:gd name="connsiteX196" fmla="*/ 1204990 w 3079941"/>
                <a:gd name="connsiteY196" fmla="*/ 542606 h 1160647"/>
                <a:gd name="connsiteX197" fmla="*/ 1210310 w 3079941"/>
                <a:gd name="connsiteY197" fmla="*/ 542606 h 1160647"/>
                <a:gd name="connsiteX198" fmla="*/ 1210310 w 3079941"/>
                <a:gd name="connsiteY198" fmla="*/ 543687 h 1160647"/>
                <a:gd name="connsiteX199" fmla="*/ 1210310 w 3079941"/>
                <a:gd name="connsiteY199" fmla="*/ 551254 h 1160647"/>
                <a:gd name="connsiteX200" fmla="*/ 1214364 w 3079941"/>
                <a:gd name="connsiteY200" fmla="*/ 581518 h 1160647"/>
                <a:gd name="connsiteX201" fmla="*/ 1215124 w 3079941"/>
                <a:gd name="connsiteY201" fmla="*/ 581518 h 1160647"/>
                <a:gd name="connsiteX202" fmla="*/ 1220444 w 3079941"/>
                <a:gd name="connsiteY202" fmla="*/ 581518 h 1160647"/>
                <a:gd name="connsiteX203" fmla="*/ 1220444 w 3079941"/>
                <a:gd name="connsiteY203" fmla="*/ 582329 h 1160647"/>
                <a:gd name="connsiteX204" fmla="*/ 1220444 w 3079941"/>
                <a:gd name="connsiteY204" fmla="*/ 588004 h 1160647"/>
                <a:gd name="connsiteX205" fmla="*/ 1221457 w 3079941"/>
                <a:gd name="connsiteY205" fmla="*/ 588004 h 1160647"/>
                <a:gd name="connsiteX206" fmla="*/ 1228550 w 3079941"/>
                <a:gd name="connsiteY206" fmla="*/ 588004 h 1160647"/>
                <a:gd name="connsiteX207" fmla="*/ 1228550 w 3079941"/>
                <a:gd name="connsiteY207" fmla="*/ 618269 h 1160647"/>
                <a:gd name="connsiteX208" fmla="*/ 1230577 w 3079941"/>
                <a:gd name="connsiteY208" fmla="*/ 618269 h 1160647"/>
                <a:gd name="connsiteX209" fmla="*/ 1244764 w 3079941"/>
                <a:gd name="connsiteY209" fmla="*/ 618269 h 1160647"/>
                <a:gd name="connsiteX210" fmla="*/ 1244764 w 3079941"/>
                <a:gd name="connsiteY210" fmla="*/ 642048 h 1160647"/>
                <a:gd name="connsiteX211" fmla="*/ 1246791 w 3079941"/>
                <a:gd name="connsiteY211" fmla="*/ 643669 h 1160647"/>
                <a:gd name="connsiteX212" fmla="*/ 1246791 w 3079941"/>
                <a:gd name="connsiteY212" fmla="*/ 655019 h 1160647"/>
                <a:gd name="connsiteX213" fmla="*/ 1247551 w 3079941"/>
                <a:gd name="connsiteY213" fmla="*/ 655019 h 1160647"/>
                <a:gd name="connsiteX214" fmla="*/ 1252871 w 3079941"/>
                <a:gd name="connsiteY214" fmla="*/ 655019 h 1160647"/>
                <a:gd name="connsiteX215" fmla="*/ 1252871 w 3079941"/>
                <a:gd name="connsiteY215" fmla="*/ 678798 h 1160647"/>
                <a:gd name="connsiteX216" fmla="*/ 1254137 w 3079941"/>
                <a:gd name="connsiteY216" fmla="*/ 678798 h 1160647"/>
                <a:gd name="connsiteX217" fmla="*/ 1263004 w 3079941"/>
                <a:gd name="connsiteY217" fmla="*/ 678798 h 1160647"/>
                <a:gd name="connsiteX218" fmla="*/ 1265031 w 3079941"/>
                <a:gd name="connsiteY218" fmla="*/ 682852 h 1160647"/>
                <a:gd name="connsiteX219" fmla="*/ 1265031 w 3079941"/>
                <a:gd name="connsiteY219" fmla="*/ 696093 h 1160647"/>
                <a:gd name="connsiteX220" fmla="*/ 1266551 w 3079941"/>
                <a:gd name="connsiteY220" fmla="*/ 694201 h 1160647"/>
                <a:gd name="connsiteX221" fmla="*/ 1277191 w 3079941"/>
                <a:gd name="connsiteY221" fmla="*/ 680960 h 1160647"/>
                <a:gd name="connsiteX222" fmla="*/ 1305565 w 3079941"/>
                <a:gd name="connsiteY222" fmla="*/ 680960 h 1160647"/>
                <a:gd name="connsiteX223" fmla="*/ 1305565 w 3079941"/>
                <a:gd name="connsiteY223" fmla="*/ 767431 h 1160647"/>
                <a:gd name="connsiteX224" fmla="*/ 1306325 w 3079941"/>
                <a:gd name="connsiteY224" fmla="*/ 767431 h 1160647"/>
                <a:gd name="connsiteX225" fmla="*/ 1311645 w 3079941"/>
                <a:gd name="connsiteY225" fmla="*/ 767431 h 1160647"/>
                <a:gd name="connsiteX226" fmla="*/ 1312405 w 3079941"/>
                <a:gd name="connsiteY226" fmla="*/ 766080 h 1160647"/>
                <a:gd name="connsiteX227" fmla="*/ 1317725 w 3079941"/>
                <a:gd name="connsiteY227" fmla="*/ 756622 h 1160647"/>
                <a:gd name="connsiteX228" fmla="*/ 1317725 w 3079941"/>
                <a:gd name="connsiteY228" fmla="*/ 758514 h 1160647"/>
                <a:gd name="connsiteX229" fmla="*/ 1317725 w 3079941"/>
                <a:gd name="connsiteY229" fmla="*/ 771755 h 1160647"/>
                <a:gd name="connsiteX230" fmla="*/ 1321778 w 3079941"/>
                <a:gd name="connsiteY230" fmla="*/ 726358 h 1160647"/>
                <a:gd name="connsiteX231" fmla="*/ 1322538 w 3079941"/>
                <a:gd name="connsiteY231" fmla="*/ 726358 h 1160647"/>
                <a:gd name="connsiteX232" fmla="*/ 1327858 w 3079941"/>
                <a:gd name="connsiteY232" fmla="*/ 726358 h 1160647"/>
                <a:gd name="connsiteX233" fmla="*/ 1327858 w 3079941"/>
                <a:gd name="connsiteY233" fmla="*/ 661504 h 1160647"/>
                <a:gd name="connsiteX234" fmla="*/ 1328872 w 3079941"/>
                <a:gd name="connsiteY234" fmla="*/ 661504 h 1160647"/>
                <a:gd name="connsiteX235" fmla="*/ 1335965 w 3079941"/>
                <a:gd name="connsiteY235" fmla="*/ 661504 h 1160647"/>
                <a:gd name="connsiteX236" fmla="*/ 1348125 w 3079941"/>
                <a:gd name="connsiteY236" fmla="*/ 618269 h 1160647"/>
                <a:gd name="connsiteX237" fmla="*/ 1349392 w 3079941"/>
                <a:gd name="connsiteY237" fmla="*/ 618269 h 1160647"/>
                <a:gd name="connsiteX238" fmla="*/ 1358259 w 3079941"/>
                <a:gd name="connsiteY238" fmla="*/ 618269 h 1160647"/>
                <a:gd name="connsiteX239" fmla="*/ 1368392 w 3079941"/>
                <a:gd name="connsiteY239" fmla="*/ 661504 h 1160647"/>
                <a:gd name="connsiteX240" fmla="*/ 1369405 w 3079941"/>
                <a:gd name="connsiteY240" fmla="*/ 661504 h 1160647"/>
                <a:gd name="connsiteX241" fmla="*/ 1376499 w 3079941"/>
                <a:gd name="connsiteY241" fmla="*/ 661504 h 1160647"/>
                <a:gd name="connsiteX242" fmla="*/ 1376499 w 3079941"/>
                <a:gd name="connsiteY242" fmla="*/ 700416 h 1160647"/>
                <a:gd name="connsiteX243" fmla="*/ 1378272 w 3079941"/>
                <a:gd name="connsiteY243" fmla="*/ 700416 h 1160647"/>
                <a:gd name="connsiteX244" fmla="*/ 1390686 w 3079941"/>
                <a:gd name="connsiteY244" fmla="*/ 700416 h 1160647"/>
                <a:gd name="connsiteX245" fmla="*/ 1390686 w 3079941"/>
                <a:gd name="connsiteY245" fmla="*/ 702578 h 1160647"/>
                <a:gd name="connsiteX246" fmla="*/ 1390686 w 3079941"/>
                <a:gd name="connsiteY246" fmla="*/ 717710 h 1160647"/>
                <a:gd name="connsiteX247" fmla="*/ 1394739 w 3079941"/>
                <a:gd name="connsiteY247" fmla="*/ 715549 h 1160647"/>
                <a:gd name="connsiteX248" fmla="*/ 1394739 w 3079941"/>
                <a:gd name="connsiteY248" fmla="*/ 700416 h 1160647"/>
                <a:gd name="connsiteX249" fmla="*/ 1396259 w 3079941"/>
                <a:gd name="connsiteY249" fmla="*/ 700416 h 1160647"/>
                <a:gd name="connsiteX250" fmla="*/ 1406899 w 3079941"/>
                <a:gd name="connsiteY250" fmla="*/ 700416 h 1160647"/>
                <a:gd name="connsiteX251" fmla="*/ 1406899 w 3079941"/>
                <a:gd name="connsiteY251" fmla="*/ 702037 h 1160647"/>
                <a:gd name="connsiteX252" fmla="*/ 1406899 w 3079941"/>
                <a:gd name="connsiteY252" fmla="*/ 713387 h 1160647"/>
                <a:gd name="connsiteX253" fmla="*/ 1437300 w 3079941"/>
                <a:gd name="connsiteY253" fmla="*/ 713387 h 1160647"/>
                <a:gd name="connsiteX254" fmla="*/ 1437300 w 3079941"/>
                <a:gd name="connsiteY254" fmla="*/ 676637 h 1160647"/>
                <a:gd name="connsiteX255" fmla="*/ 1438566 w 3079941"/>
                <a:gd name="connsiteY255" fmla="*/ 676637 h 1160647"/>
                <a:gd name="connsiteX256" fmla="*/ 1447433 w 3079941"/>
                <a:gd name="connsiteY256" fmla="*/ 676637 h 1160647"/>
                <a:gd name="connsiteX257" fmla="*/ 1447433 w 3079941"/>
                <a:gd name="connsiteY257" fmla="*/ 698254 h 1160647"/>
                <a:gd name="connsiteX258" fmla="*/ 1449460 w 3079941"/>
                <a:gd name="connsiteY258" fmla="*/ 665828 h 1160647"/>
                <a:gd name="connsiteX259" fmla="*/ 1471753 w 3079941"/>
                <a:gd name="connsiteY259" fmla="*/ 665828 h 1160647"/>
                <a:gd name="connsiteX260" fmla="*/ 1471753 w 3079941"/>
                <a:gd name="connsiteY260" fmla="*/ 664206 h 1160647"/>
                <a:gd name="connsiteX261" fmla="*/ 1471753 w 3079941"/>
                <a:gd name="connsiteY261" fmla="*/ 652857 h 1160647"/>
                <a:gd name="connsiteX262" fmla="*/ 1472513 w 3079941"/>
                <a:gd name="connsiteY262" fmla="*/ 652857 h 1160647"/>
                <a:gd name="connsiteX263" fmla="*/ 1477833 w 3079941"/>
                <a:gd name="connsiteY263" fmla="*/ 652857 h 1160647"/>
                <a:gd name="connsiteX264" fmla="*/ 1477833 w 3079941"/>
                <a:gd name="connsiteY264" fmla="*/ 650966 h 1160647"/>
                <a:gd name="connsiteX265" fmla="*/ 1477833 w 3079941"/>
                <a:gd name="connsiteY265" fmla="*/ 637725 h 1160647"/>
                <a:gd name="connsiteX266" fmla="*/ 1481887 w 3079941"/>
                <a:gd name="connsiteY266" fmla="*/ 644210 h 1160647"/>
                <a:gd name="connsiteX267" fmla="*/ 1484167 w 3079941"/>
                <a:gd name="connsiteY267" fmla="*/ 644210 h 1160647"/>
                <a:gd name="connsiteX268" fmla="*/ 1500127 w 3079941"/>
                <a:gd name="connsiteY268" fmla="*/ 644210 h 1160647"/>
                <a:gd name="connsiteX269" fmla="*/ 1500127 w 3079941"/>
                <a:gd name="connsiteY269" fmla="*/ 643399 h 1160647"/>
                <a:gd name="connsiteX270" fmla="*/ 1500127 w 3079941"/>
                <a:gd name="connsiteY270" fmla="*/ 637725 h 1160647"/>
                <a:gd name="connsiteX271" fmla="*/ 1500887 w 3079941"/>
                <a:gd name="connsiteY271" fmla="*/ 637725 h 1160647"/>
                <a:gd name="connsiteX272" fmla="*/ 1506207 w 3079941"/>
                <a:gd name="connsiteY272" fmla="*/ 637725 h 1160647"/>
                <a:gd name="connsiteX273" fmla="*/ 1506207 w 3079941"/>
                <a:gd name="connsiteY273" fmla="*/ 639076 h 1160647"/>
                <a:gd name="connsiteX274" fmla="*/ 1506207 w 3079941"/>
                <a:gd name="connsiteY274" fmla="*/ 648534 h 1160647"/>
                <a:gd name="connsiteX275" fmla="*/ 1544714 w 3079941"/>
                <a:gd name="connsiteY275" fmla="*/ 648534 h 1160647"/>
                <a:gd name="connsiteX276" fmla="*/ 1544714 w 3079941"/>
                <a:gd name="connsiteY276" fmla="*/ 786887 h 1160647"/>
                <a:gd name="connsiteX277" fmla="*/ 1546234 w 3079941"/>
                <a:gd name="connsiteY277" fmla="*/ 786887 h 1160647"/>
                <a:gd name="connsiteX278" fmla="*/ 1556874 w 3079941"/>
                <a:gd name="connsiteY278" fmla="*/ 786887 h 1160647"/>
                <a:gd name="connsiteX279" fmla="*/ 1556874 w 3079941"/>
                <a:gd name="connsiteY279" fmla="*/ 773917 h 1160647"/>
                <a:gd name="connsiteX280" fmla="*/ 1560928 w 3079941"/>
                <a:gd name="connsiteY280" fmla="*/ 773917 h 1160647"/>
                <a:gd name="connsiteX281" fmla="*/ 1560928 w 3079941"/>
                <a:gd name="connsiteY281" fmla="*/ 786887 h 1160647"/>
                <a:gd name="connsiteX282" fmla="*/ 1591328 w 3079941"/>
                <a:gd name="connsiteY282" fmla="*/ 786887 h 1160647"/>
                <a:gd name="connsiteX283" fmla="*/ 1591328 w 3079941"/>
                <a:gd name="connsiteY283" fmla="*/ 756622 h 1160647"/>
                <a:gd name="connsiteX284" fmla="*/ 1603488 w 3079941"/>
                <a:gd name="connsiteY284" fmla="*/ 756622 h 1160647"/>
                <a:gd name="connsiteX285" fmla="*/ 1615648 w 3079941"/>
                <a:gd name="connsiteY285" fmla="*/ 754461 h 1160647"/>
                <a:gd name="connsiteX286" fmla="*/ 1619702 w 3079941"/>
                <a:gd name="connsiteY286" fmla="*/ 756622 h 1160647"/>
                <a:gd name="connsiteX287" fmla="*/ 1629835 w 3079941"/>
                <a:gd name="connsiteY287" fmla="*/ 756622 h 1160647"/>
                <a:gd name="connsiteX288" fmla="*/ 1629835 w 3079941"/>
                <a:gd name="connsiteY288" fmla="*/ 786887 h 1160647"/>
                <a:gd name="connsiteX289" fmla="*/ 1637942 w 3079941"/>
                <a:gd name="connsiteY289" fmla="*/ 786887 h 1160647"/>
                <a:gd name="connsiteX290" fmla="*/ 1637942 w 3079941"/>
                <a:gd name="connsiteY290" fmla="*/ 804182 h 1160647"/>
                <a:gd name="connsiteX291" fmla="*/ 1647278 w 3079941"/>
                <a:gd name="connsiteY291" fmla="*/ 805087 h 1160647"/>
                <a:gd name="connsiteX292" fmla="*/ 1660236 w 3079941"/>
                <a:gd name="connsiteY292" fmla="*/ 805087 h 1160647"/>
                <a:gd name="connsiteX293" fmla="*/ 1660236 w 3079941"/>
                <a:gd name="connsiteY293" fmla="*/ 789049 h 1160647"/>
                <a:gd name="connsiteX294" fmla="*/ 1728192 w 3079941"/>
                <a:gd name="connsiteY294" fmla="*/ 789049 h 1160647"/>
                <a:gd name="connsiteX295" fmla="*/ 1728192 w 3079941"/>
                <a:gd name="connsiteY295" fmla="*/ 703796 h 1160647"/>
                <a:gd name="connsiteX296" fmla="*/ 1800200 w 3079941"/>
                <a:gd name="connsiteY296" fmla="*/ 703796 h 1160647"/>
                <a:gd name="connsiteX297" fmla="*/ 1800200 w 3079941"/>
                <a:gd name="connsiteY297" fmla="*/ 782564 h 1160647"/>
                <a:gd name="connsiteX298" fmla="*/ 1802104 w 3079941"/>
                <a:gd name="connsiteY298" fmla="*/ 782564 h 1160647"/>
                <a:gd name="connsiteX299" fmla="*/ 1803346 w 3079941"/>
                <a:gd name="connsiteY299" fmla="*/ 805087 h 1160647"/>
                <a:gd name="connsiteX300" fmla="*/ 1813022 w 3079941"/>
                <a:gd name="connsiteY300" fmla="*/ 805087 h 1160647"/>
                <a:gd name="connsiteX301" fmla="*/ 1814264 w 3079941"/>
                <a:gd name="connsiteY301" fmla="*/ 782564 h 1160647"/>
                <a:gd name="connsiteX302" fmla="*/ 1820344 w 3079941"/>
                <a:gd name="connsiteY302" fmla="*/ 782564 h 1160647"/>
                <a:gd name="connsiteX303" fmla="*/ 1821586 w 3079941"/>
                <a:gd name="connsiteY303" fmla="*/ 805087 h 1160647"/>
                <a:gd name="connsiteX304" fmla="*/ 1872208 w 3079941"/>
                <a:gd name="connsiteY304" fmla="*/ 805087 h 1160647"/>
                <a:gd name="connsiteX305" fmla="*/ 1872208 w 3079941"/>
                <a:gd name="connsiteY305" fmla="*/ 642059 h 1160647"/>
                <a:gd name="connsiteX306" fmla="*/ 2069535 w 3079941"/>
                <a:gd name="connsiteY306" fmla="*/ 642059 h 1160647"/>
                <a:gd name="connsiteX307" fmla="*/ 2069535 w 3079941"/>
                <a:gd name="connsiteY307" fmla="*/ 805087 h 1160647"/>
                <a:gd name="connsiteX308" fmla="*/ 2088232 w 3079941"/>
                <a:gd name="connsiteY308" fmla="*/ 805087 h 1160647"/>
                <a:gd name="connsiteX309" fmla="*/ 2088232 w 3079941"/>
                <a:gd name="connsiteY309" fmla="*/ 722394 h 1160647"/>
                <a:gd name="connsiteX310" fmla="*/ 2183352 w 3079941"/>
                <a:gd name="connsiteY310" fmla="*/ 722394 h 1160647"/>
                <a:gd name="connsiteX311" fmla="*/ 2195282 w 3079941"/>
                <a:gd name="connsiteY311" fmla="*/ 404253 h 1160647"/>
                <a:gd name="connsiteX312" fmla="*/ 2183122 w 3079941"/>
                <a:gd name="connsiteY312" fmla="*/ 382635 h 1160647"/>
                <a:gd name="connsiteX313" fmla="*/ 2177042 w 3079941"/>
                <a:gd name="connsiteY313" fmla="*/ 378311 h 1160647"/>
                <a:gd name="connsiteX314" fmla="*/ 2185149 w 3079941"/>
                <a:gd name="connsiteY314" fmla="*/ 354532 h 1160647"/>
                <a:gd name="connsiteX315" fmla="*/ 2185149 w 3079941"/>
                <a:gd name="connsiteY315" fmla="*/ 337238 h 1160647"/>
                <a:gd name="connsiteX316" fmla="*/ 2199336 w 3079941"/>
                <a:gd name="connsiteY316" fmla="*/ 337238 h 1160647"/>
                <a:gd name="connsiteX317" fmla="*/ 2199336 w 3079941"/>
                <a:gd name="connsiteY317" fmla="*/ 315620 h 1160647"/>
                <a:gd name="connsiteX318" fmla="*/ 2201362 w 3079941"/>
                <a:gd name="connsiteY318" fmla="*/ 311296 h 1160647"/>
                <a:gd name="connsiteX319" fmla="*/ 2201362 w 3079941"/>
                <a:gd name="connsiteY319" fmla="*/ 233472 h 1160647"/>
                <a:gd name="connsiteX320" fmla="*/ 2199336 w 3079941"/>
                <a:gd name="connsiteY320" fmla="*/ 226987 h 1160647"/>
                <a:gd name="connsiteX321" fmla="*/ 2205416 w 3079941"/>
                <a:gd name="connsiteY321" fmla="*/ 220501 h 1160647"/>
                <a:gd name="connsiteX322" fmla="*/ 2205416 w 3079941"/>
                <a:gd name="connsiteY322" fmla="*/ 162133 h 1160647"/>
                <a:gd name="connsiteX323" fmla="*/ 2207442 w 3079941"/>
                <a:gd name="connsiteY323" fmla="*/ 157810 h 1160647"/>
                <a:gd name="connsiteX324" fmla="*/ 2207442 w 3079941"/>
                <a:gd name="connsiteY324" fmla="*/ 101604 h 1160647"/>
                <a:gd name="connsiteX325" fmla="*/ 2209469 w 3079941"/>
                <a:gd name="connsiteY325" fmla="*/ 82148 h 1160647"/>
                <a:gd name="connsiteX326" fmla="*/ 2213523 w 3079941"/>
                <a:gd name="connsiteY326" fmla="*/ 99442 h 1160647"/>
                <a:gd name="connsiteX327" fmla="*/ 2215549 w 3079941"/>
                <a:gd name="connsiteY327" fmla="*/ 157810 h 1160647"/>
                <a:gd name="connsiteX328" fmla="*/ 2217576 w 3079941"/>
                <a:gd name="connsiteY328" fmla="*/ 220501 h 1160647"/>
                <a:gd name="connsiteX329" fmla="*/ 2223656 w 3079941"/>
                <a:gd name="connsiteY329" fmla="*/ 226987 h 1160647"/>
                <a:gd name="connsiteX330" fmla="*/ 2221629 w 3079941"/>
                <a:gd name="connsiteY330" fmla="*/ 233472 h 1160647"/>
                <a:gd name="connsiteX331" fmla="*/ 2221629 w 3079941"/>
                <a:gd name="connsiteY331" fmla="*/ 311296 h 1160647"/>
                <a:gd name="connsiteX332" fmla="*/ 2223656 w 3079941"/>
                <a:gd name="connsiteY332" fmla="*/ 315620 h 1160647"/>
                <a:gd name="connsiteX333" fmla="*/ 2223656 w 3079941"/>
                <a:gd name="connsiteY333" fmla="*/ 337238 h 1160647"/>
                <a:gd name="connsiteX334" fmla="*/ 2237843 w 3079941"/>
                <a:gd name="connsiteY334" fmla="*/ 337238 h 1160647"/>
                <a:gd name="connsiteX335" fmla="*/ 2237843 w 3079941"/>
                <a:gd name="connsiteY335" fmla="*/ 354532 h 1160647"/>
                <a:gd name="connsiteX336" fmla="*/ 2245950 w 3079941"/>
                <a:gd name="connsiteY336" fmla="*/ 378311 h 1160647"/>
                <a:gd name="connsiteX337" fmla="*/ 2239870 w 3079941"/>
                <a:gd name="connsiteY337" fmla="*/ 382635 h 1160647"/>
                <a:gd name="connsiteX338" fmla="*/ 2227709 w 3079941"/>
                <a:gd name="connsiteY338" fmla="*/ 404253 h 1160647"/>
                <a:gd name="connsiteX339" fmla="*/ 2235816 w 3079941"/>
                <a:gd name="connsiteY339" fmla="*/ 657181 h 1160647"/>
                <a:gd name="connsiteX340" fmla="*/ 2300670 w 3079941"/>
                <a:gd name="connsiteY340" fmla="*/ 657181 h 1160647"/>
                <a:gd name="connsiteX341" fmla="*/ 2300670 w 3079941"/>
                <a:gd name="connsiteY341" fmla="*/ 732843 h 1160647"/>
                <a:gd name="connsiteX342" fmla="*/ 2308777 w 3079941"/>
                <a:gd name="connsiteY342" fmla="*/ 732843 h 1160647"/>
                <a:gd name="connsiteX343" fmla="*/ 2310804 w 3079941"/>
                <a:gd name="connsiteY343" fmla="*/ 726358 h 1160647"/>
                <a:gd name="connsiteX344" fmla="*/ 2316884 w 3079941"/>
                <a:gd name="connsiteY344" fmla="*/ 726358 h 1160647"/>
                <a:gd name="connsiteX345" fmla="*/ 2318911 w 3079941"/>
                <a:gd name="connsiteY345" fmla="*/ 735005 h 1160647"/>
                <a:gd name="connsiteX346" fmla="*/ 2331071 w 3079941"/>
                <a:gd name="connsiteY346" fmla="*/ 735005 h 1160647"/>
                <a:gd name="connsiteX347" fmla="*/ 2331071 w 3079941"/>
                <a:gd name="connsiteY347" fmla="*/ 728519 h 1160647"/>
                <a:gd name="connsiteX348" fmla="*/ 2353364 w 3079941"/>
                <a:gd name="connsiteY348" fmla="*/ 728519 h 1160647"/>
                <a:gd name="connsiteX349" fmla="*/ 2353364 w 3079941"/>
                <a:gd name="connsiteY349" fmla="*/ 735005 h 1160647"/>
                <a:gd name="connsiteX350" fmla="*/ 2373631 w 3079941"/>
                <a:gd name="connsiteY350" fmla="*/ 735005 h 1160647"/>
                <a:gd name="connsiteX351" fmla="*/ 2373631 w 3079941"/>
                <a:gd name="connsiteY351" fmla="*/ 780402 h 1160647"/>
                <a:gd name="connsiteX352" fmla="*/ 2387818 w 3079941"/>
                <a:gd name="connsiteY352" fmla="*/ 780402 h 1160647"/>
                <a:gd name="connsiteX353" fmla="*/ 2387818 w 3079941"/>
                <a:gd name="connsiteY353" fmla="*/ 767431 h 1160647"/>
                <a:gd name="connsiteX354" fmla="*/ 2404032 w 3079941"/>
                <a:gd name="connsiteY354" fmla="*/ 767431 h 1160647"/>
                <a:gd name="connsiteX355" fmla="*/ 2404032 w 3079941"/>
                <a:gd name="connsiteY355" fmla="*/ 588004 h 1160647"/>
                <a:gd name="connsiteX356" fmla="*/ 2410112 w 3079941"/>
                <a:gd name="connsiteY356" fmla="*/ 581518 h 1160647"/>
                <a:gd name="connsiteX357" fmla="*/ 2483073 w 3079941"/>
                <a:gd name="connsiteY357" fmla="*/ 581518 h 1160647"/>
                <a:gd name="connsiteX358" fmla="*/ 2483073 w 3079941"/>
                <a:gd name="connsiteY358" fmla="*/ 590166 h 1160647"/>
                <a:gd name="connsiteX359" fmla="*/ 2493206 w 3079941"/>
                <a:gd name="connsiteY359" fmla="*/ 590166 h 1160647"/>
                <a:gd name="connsiteX360" fmla="*/ 2493206 w 3079941"/>
                <a:gd name="connsiteY360" fmla="*/ 704740 h 1160647"/>
                <a:gd name="connsiteX361" fmla="*/ 2515500 w 3079941"/>
                <a:gd name="connsiteY361" fmla="*/ 704740 h 1160647"/>
                <a:gd name="connsiteX362" fmla="*/ 2515500 w 3079941"/>
                <a:gd name="connsiteY362" fmla="*/ 637725 h 1160647"/>
                <a:gd name="connsiteX363" fmla="*/ 2541847 w 3079941"/>
                <a:gd name="connsiteY363" fmla="*/ 637725 h 1160647"/>
                <a:gd name="connsiteX364" fmla="*/ 2545900 w 3079941"/>
                <a:gd name="connsiteY364" fmla="*/ 633401 h 1160647"/>
                <a:gd name="connsiteX365" fmla="*/ 2554007 w 3079941"/>
                <a:gd name="connsiteY365" fmla="*/ 633401 h 1160647"/>
                <a:gd name="connsiteX366" fmla="*/ 2558060 w 3079941"/>
                <a:gd name="connsiteY366" fmla="*/ 637725 h 1160647"/>
                <a:gd name="connsiteX367" fmla="*/ 2580354 w 3079941"/>
                <a:gd name="connsiteY367" fmla="*/ 637725 h 1160647"/>
                <a:gd name="connsiteX368" fmla="*/ 2580354 w 3079941"/>
                <a:gd name="connsiteY368" fmla="*/ 520989 h 1160647"/>
                <a:gd name="connsiteX369" fmla="*/ 2637101 w 3079941"/>
                <a:gd name="connsiteY369" fmla="*/ 510180 h 1160647"/>
                <a:gd name="connsiteX370" fmla="*/ 2637101 w 3079941"/>
                <a:gd name="connsiteY370" fmla="*/ 511261 h 1160647"/>
                <a:gd name="connsiteX371" fmla="*/ 2637101 w 3079941"/>
                <a:gd name="connsiteY371" fmla="*/ 518827 h 1160647"/>
                <a:gd name="connsiteX372" fmla="*/ 2663448 w 3079941"/>
                <a:gd name="connsiteY372" fmla="*/ 518827 h 1160647"/>
                <a:gd name="connsiteX373" fmla="*/ 2663448 w 3079941"/>
                <a:gd name="connsiteY373" fmla="*/ 773917 h 1160647"/>
                <a:gd name="connsiteX374" fmla="*/ 2685742 w 3079941"/>
                <a:gd name="connsiteY374" fmla="*/ 773917 h 1160647"/>
                <a:gd name="connsiteX375" fmla="*/ 2685742 w 3079941"/>
                <a:gd name="connsiteY375" fmla="*/ 769593 h 1160647"/>
                <a:gd name="connsiteX376" fmla="*/ 2697902 w 3079941"/>
                <a:gd name="connsiteY376" fmla="*/ 769593 h 1160647"/>
                <a:gd name="connsiteX377" fmla="*/ 2697902 w 3079941"/>
                <a:gd name="connsiteY377" fmla="*/ 773917 h 1160647"/>
                <a:gd name="connsiteX378" fmla="*/ 2722222 w 3079941"/>
                <a:gd name="connsiteY378" fmla="*/ 773917 h 1160647"/>
                <a:gd name="connsiteX379" fmla="*/ 2722222 w 3079941"/>
                <a:gd name="connsiteY379" fmla="*/ 760946 h 1160647"/>
                <a:gd name="connsiteX380" fmla="*/ 2750596 w 3079941"/>
                <a:gd name="connsiteY380" fmla="*/ 760946 h 1160647"/>
                <a:gd name="connsiteX381" fmla="*/ 2762756 w 3079941"/>
                <a:gd name="connsiteY381" fmla="*/ 756622 h 1160647"/>
                <a:gd name="connsiteX382" fmla="*/ 2783023 w 3079941"/>
                <a:gd name="connsiteY382" fmla="*/ 760946 h 1160647"/>
                <a:gd name="connsiteX383" fmla="*/ 2783023 w 3079941"/>
                <a:gd name="connsiteY383" fmla="*/ 743652 h 1160647"/>
                <a:gd name="connsiteX384" fmla="*/ 2791130 w 3079941"/>
                <a:gd name="connsiteY384" fmla="*/ 743652 h 1160647"/>
                <a:gd name="connsiteX385" fmla="*/ 2791130 w 3079941"/>
                <a:gd name="connsiteY385" fmla="*/ 730681 h 1160647"/>
                <a:gd name="connsiteX386" fmla="*/ 2847877 w 3079941"/>
                <a:gd name="connsiteY386" fmla="*/ 730681 h 1160647"/>
                <a:gd name="connsiteX387" fmla="*/ 2847877 w 3079941"/>
                <a:gd name="connsiteY387" fmla="*/ 700416 h 1160647"/>
                <a:gd name="connsiteX388" fmla="*/ 2866117 w 3079941"/>
                <a:gd name="connsiteY388" fmla="*/ 700416 h 1160647"/>
                <a:gd name="connsiteX389" fmla="*/ 2866117 w 3079941"/>
                <a:gd name="connsiteY389" fmla="*/ 693931 h 1160647"/>
                <a:gd name="connsiteX390" fmla="*/ 2878277 w 3079941"/>
                <a:gd name="connsiteY390" fmla="*/ 693931 h 1160647"/>
                <a:gd name="connsiteX391" fmla="*/ 2878277 w 3079941"/>
                <a:gd name="connsiteY391" fmla="*/ 700416 h 1160647"/>
                <a:gd name="connsiteX392" fmla="*/ 2894491 w 3079941"/>
                <a:gd name="connsiteY392" fmla="*/ 700416 h 1160647"/>
                <a:gd name="connsiteX393" fmla="*/ 2894491 w 3079941"/>
                <a:gd name="connsiteY393" fmla="*/ 750137 h 1160647"/>
                <a:gd name="connsiteX394" fmla="*/ 2926918 w 3079941"/>
                <a:gd name="connsiteY394" fmla="*/ 750137 h 1160647"/>
                <a:gd name="connsiteX395" fmla="*/ 2926918 w 3079941"/>
                <a:gd name="connsiteY395" fmla="*/ 724196 h 1160647"/>
                <a:gd name="connsiteX396" fmla="*/ 2965425 w 3079941"/>
                <a:gd name="connsiteY396" fmla="*/ 724196 h 1160647"/>
                <a:gd name="connsiteX397" fmla="*/ 2965425 w 3079941"/>
                <a:gd name="connsiteY397" fmla="*/ 693931 h 1160647"/>
                <a:gd name="connsiteX398" fmla="*/ 3014066 w 3079941"/>
                <a:gd name="connsiteY398" fmla="*/ 693931 h 1160647"/>
                <a:gd name="connsiteX399" fmla="*/ 3014066 w 3079941"/>
                <a:gd name="connsiteY399" fmla="*/ 805087 h 1160647"/>
                <a:gd name="connsiteX400" fmla="*/ 3014066 w 3079941"/>
                <a:gd name="connsiteY400" fmla="*/ 818866 h 1160647"/>
                <a:gd name="connsiteX401" fmla="*/ 3079941 w 3079941"/>
                <a:gd name="connsiteY401" fmla="*/ 818866 h 1160647"/>
                <a:gd name="connsiteX402" fmla="*/ 3079941 w 3079941"/>
                <a:gd name="connsiteY402" fmla="*/ 1160647 h 1160647"/>
                <a:gd name="connsiteX403" fmla="*/ 200958 w 3079941"/>
                <a:gd name="connsiteY403" fmla="*/ 1160647 h 1160647"/>
                <a:gd name="connsiteX404" fmla="*/ 0 w 3079941"/>
                <a:gd name="connsiteY404" fmla="*/ 1126882 h 1160647"/>
                <a:gd name="connsiteX405" fmla="*/ 0 w 3079941"/>
                <a:gd name="connsiteY405" fmla="*/ 915339 h 1160647"/>
                <a:gd name="connsiteX406" fmla="*/ 55096 w 3079941"/>
                <a:gd name="connsiteY406" fmla="*/ 886329 h 1160647"/>
                <a:gd name="connsiteX407" fmla="*/ 55096 w 3079941"/>
                <a:gd name="connsiteY407" fmla="*/ 724196 h 1160647"/>
                <a:gd name="connsiteX408" fmla="*/ 75363 w 3079941"/>
                <a:gd name="connsiteY408" fmla="*/ 724196 h 1160647"/>
                <a:gd name="connsiteX409" fmla="*/ 75870 w 3079941"/>
                <a:gd name="connsiteY409" fmla="*/ 723115 h 1160647"/>
                <a:gd name="connsiteX410" fmla="*/ 79416 w 3079941"/>
                <a:gd name="connsiteY410" fmla="*/ 715549 h 1160647"/>
                <a:gd name="connsiteX411" fmla="*/ 81190 w 3079941"/>
                <a:gd name="connsiteY411" fmla="*/ 715819 h 1160647"/>
                <a:gd name="connsiteX412" fmla="*/ 93603 w 3079941"/>
                <a:gd name="connsiteY412" fmla="*/ 717710 h 1160647"/>
                <a:gd name="connsiteX413" fmla="*/ 94110 w 3079941"/>
                <a:gd name="connsiteY413" fmla="*/ 719062 h 1160647"/>
                <a:gd name="connsiteX414" fmla="*/ 97656 w 3079941"/>
                <a:gd name="connsiteY414" fmla="*/ 728519 h 1160647"/>
                <a:gd name="connsiteX415" fmla="*/ 124003 w 3079941"/>
                <a:gd name="connsiteY415" fmla="*/ 730681 h 1160647"/>
                <a:gd name="connsiteX416" fmla="*/ 124003 w 3079941"/>
                <a:gd name="connsiteY416" fmla="*/ 607460 h 1160647"/>
                <a:gd name="connsiteX417" fmla="*/ 126030 w 3079941"/>
                <a:gd name="connsiteY417" fmla="*/ 607460 h 1160647"/>
                <a:gd name="connsiteX418" fmla="*/ 140217 w 3079941"/>
                <a:gd name="connsiteY418" fmla="*/ 607460 h 1160647"/>
                <a:gd name="connsiteX419" fmla="*/ 140217 w 3079941"/>
                <a:gd name="connsiteY419" fmla="*/ 471268 h 1160647"/>
                <a:gd name="connsiteX420" fmla="*/ 141990 w 3079941"/>
                <a:gd name="connsiteY420" fmla="*/ 471268 h 1160647"/>
                <a:gd name="connsiteX421" fmla="*/ 154404 w 3079941"/>
                <a:gd name="connsiteY421" fmla="*/ 471268 h 1160647"/>
                <a:gd name="connsiteX422" fmla="*/ 154404 w 3079941"/>
                <a:gd name="connsiteY422" fmla="*/ 356694 h 1160647"/>
                <a:gd name="connsiteX423" fmla="*/ 158457 w 3079941"/>
                <a:gd name="connsiteY423" fmla="*/ 328590 h 1160647"/>
                <a:gd name="connsiteX424" fmla="*/ 160484 w 3079941"/>
                <a:gd name="connsiteY424" fmla="*/ 328590 h 1160647"/>
                <a:gd name="connsiteX425" fmla="*/ 174671 w 3079941"/>
                <a:gd name="connsiteY425" fmla="*/ 328590 h 1160647"/>
                <a:gd name="connsiteX426" fmla="*/ 211151 w 3079941"/>
                <a:gd name="connsiteY426" fmla="*/ 246443 h 1160647"/>
                <a:gd name="connsiteX427" fmla="*/ 215205 w 3079941"/>
                <a:gd name="connsiteY427" fmla="*/ 0 h 1160647"/>
                <a:gd name="connsiteX0" fmla="*/ 215205 w 3079941"/>
                <a:gd name="connsiteY0" fmla="*/ 0 h 1160647"/>
                <a:gd name="connsiteX1" fmla="*/ 217231 w 3079941"/>
                <a:gd name="connsiteY1" fmla="*/ 246443 h 1160647"/>
                <a:gd name="connsiteX2" fmla="*/ 255738 w 3079941"/>
                <a:gd name="connsiteY2" fmla="*/ 326429 h 1160647"/>
                <a:gd name="connsiteX3" fmla="*/ 257765 w 3079941"/>
                <a:gd name="connsiteY3" fmla="*/ 326429 h 1160647"/>
                <a:gd name="connsiteX4" fmla="*/ 271952 w 3079941"/>
                <a:gd name="connsiteY4" fmla="*/ 326429 h 1160647"/>
                <a:gd name="connsiteX5" fmla="*/ 271952 w 3079941"/>
                <a:gd name="connsiteY5" fmla="*/ 350208 h 1160647"/>
                <a:gd name="connsiteX6" fmla="*/ 272459 w 3079941"/>
                <a:gd name="connsiteY6" fmla="*/ 351019 h 1160647"/>
                <a:gd name="connsiteX7" fmla="*/ 276005 w 3079941"/>
                <a:gd name="connsiteY7" fmla="*/ 356694 h 1160647"/>
                <a:gd name="connsiteX8" fmla="*/ 276005 w 3079941"/>
                <a:gd name="connsiteY8" fmla="*/ 471268 h 1160647"/>
                <a:gd name="connsiteX9" fmla="*/ 278285 w 3079941"/>
                <a:gd name="connsiteY9" fmla="*/ 471268 h 1160647"/>
                <a:gd name="connsiteX10" fmla="*/ 294246 w 3079941"/>
                <a:gd name="connsiteY10" fmla="*/ 471268 h 1160647"/>
                <a:gd name="connsiteX11" fmla="*/ 294246 w 3079941"/>
                <a:gd name="connsiteY11" fmla="*/ 611783 h 1160647"/>
                <a:gd name="connsiteX12" fmla="*/ 295766 w 3079941"/>
                <a:gd name="connsiteY12" fmla="*/ 611513 h 1160647"/>
                <a:gd name="connsiteX13" fmla="*/ 306406 w 3079941"/>
                <a:gd name="connsiteY13" fmla="*/ 609622 h 1160647"/>
                <a:gd name="connsiteX14" fmla="*/ 304379 w 3079941"/>
                <a:gd name="connsiteY14" fmla="*/ 698254 h 1160647"/>
                <a:gd name="connsiteX15" fmla="*/ 305899 w 3079941"/>
                <a:gd name="connsiteY15" fmla="*/ 698525 h 1160647"/>
                <a:gd name="connsiteX16" fmla="*/ 316539 w 3079941"/>
                <a:gd name="connsiteY16" fmla="*/ 700416 h 1160647"/>
                <a:gd name="connsiteX17" fmla="*/ 316792 w 3079941"/>
                <a:gd name="connsiteY17" fmla="*/ 701227 h 1160647"/>
                <a:gd name="connsiteX18" fmla="*/ 318566 w 3079941"/>
                <a:gd name="connsiteY18" fmla="*/ 706902 h 1160647"/>
                <a:gd name="connsiteX19" fmla="*/ 319326 w 3079941"/>
                <a:gd name="connsiteY19" fmla="*/ 704470 h 1160647"/>
                <a:gd name="connsiteX20" fmla="*/ 324646 w 3079941"/>
                <a:gd name="connsiteY20" fmla="*/ 687446 h 1160647"/>
                <a:gd name="connsiteX21" fmla="*/ 326419 w 3079941"/>
                <a:gd name="connsiteY21" fmla="*/ 687446 h 1160647"/>
                <a:gd name="connsiteX22" fmla="*/ 338833 w 3079941"/>
                <a:gd name="connsiteY22" fmla="*/ 687446 h 1160647"/>
                <a:gd name="connsiteX23" fmla="*/ 338833 w 3079941"/>
                <a:gd name="connsiteY23" fmla="*/ 719872 h 1160647"/>
                <a:gd name="connsiteX24" fmla="*/ 339846 w 3079941"/>
                <a:gd name="connsiteY24" fmla="*/ 720413 h 1160647"/>
                <a:gd name="connsiteX25" fmla="*/ 346940 w 3079941"/>
                <a:gd name="connsiteY25" fmla="*/ 724196 h 1160647"/>
                <a:gd name="connsiteX26" fmla="*/ 346940 w 3079941"/>
                <a:gd name="connsiteY26" fmla="*/ 725547 h 1160647"/>
                <a:gd name="connsiteX27" fmla="*/ 346940 w 3079941"/>
                <a:gd name="connsiteY27" fmla="*/ 735005 h 1160647"/>
                <a:gd name="connsiteX28" fmla="*/ 391527 w 3079941"/>
                <a:gd name="connsiteY28" fmla="*/ 735005 h 1160647"/>
                <a:gd name="connsiteX29" fmla="*/ 391527 w 3079941"/>
                <a:gd name="connsiteY29" fmla="*/ 736086 h 1160647"/>
                <a:gd name="connsiteX30" fmla="*/ 391527 w 3079941"/>
                <a:gd name="connsiteY30" fmla="*/ 743652 h 1160647"/>
                <a:gd name="connsiteX31" fmla="*/ 393553 w 3079941"/>
                <a:gd name="connsiteY31" fmla="*/ 743652 h 1160647"/>
                <a:gd name="connsiteX32" fmla="*/ 407740 w 3079941"/>
                <a:gd name="connsiteY32" fmla="*/ 743652 h 1160647"/>
                <a:gd name="connsiteX33" fmla="*/ 407740 w 3079941"/>
                <a:gd name="connsiteY33" fmla="*/ 713387 h 1160647"/>
                <a:gd name="connsiteX34" fmla="*/ 452327 w 3079941"/>
                <a:gd name="connsiteY34" fmla="*/ 713387 h 1160647"/>
                <a:gd name="connsiteX35" fmla="*/ 452327 w 3079941"/>
                <a:gd name="connsiteY35" fmla="*/ 712036 h 1160647"/>
                <a:gd name="connsiteX36" fmla="*/ 452327 w 3079941"/>
                <a:gd name="connsiteY36" fmla="*/ 702578 h 1160647"/>
                <a:gd name="connsiteX37" fmla="*/ 453341 w 3079941"/>
                <a:gd name="connsiteY37" fmla="*/ 702578 h 1160647"/>
                <a:gd name="connsiteX38" fmla="*/ 460434 w 3079941"/>
                <a:gd name="connsiteY38" fmla="*/ 702578 h 1160647"/>
                <a:gd name="connsiteX39" fmla="*/ 460434 w 3079941"/>
                <a:gd name="connsiteY39" fmla="*/ 700687 h 1160647"/>
                <a:gd name="connsiteX40" fmla="*/ 460434 w 3079941"/>
                <a:gd name="connsiteY40" fmla="*/ 687446 h 1160647"/>
                <a:gd name="connsiteX41" fmla="*/ 461194 w 3079941"/>
                <a:gd name="connsiteY41" fmla="*/ 687446 h 1160647"/>
                <a:gd name="connsiteX42" fmla="*/ 466514 w 3079941"/>
                <a:gd name="connsiteY42" fmla="*/ 687446 h 1160647"/>
                <a:gd name="connsiteX43" fmla="*/ 466514 w 3079941"/>
                <a:gd name="connsiteY43" fmla="*/ 686365 h 1160647"/>
                <a:gd name="connsiteX44" fmla="*/ 466514 w 3079941"/>
                <a:gd name="connsiteY44" fmla="*/ 678798 h 1160647"/>
                <a:gd name="connsiteX45" fmla="*/ 468541 w 3079941"/>
                <a:gd name="connsiteY45" fmla="*/ 678798 h 1160647"/>
                <a:gd name="connsiteX46" fmla="*/ 482728 w 3079941"/>
                <a:gd name="connsiteY46" fmla="*/ 678798 h 1160647"/>
                <a:gd name="connsiteX47" fmla="*/ 482728 w 3079941"/>
                <a:gd name="connsiteY47" fmla="*/ 679879 h 1160647"/>
                <a:gd name="connsiteX48" fmla="*/ 482728 w 3079941"/>
                <a:gd name="connsiteY48" fmla="*/ 687446 h 1160647"/>
                <a:gd name="connsiteX49" fmla="*/ 505021 w 3079941"/>
                <a:gd name="connsiteY49" fmla="*/ 687446 h 1160647"/>
                <a:gd name="connsiteX50" fmla="*/ 505021 w 3079941"/>
                <a:gd name="connsiteY50" fmla="*/ 685554 h 1160647"/>
                <a:gd name="connsiteX51" fmla="*/ 505021 w 3079941"/>
                <a:gd name="connsiteY51" fmla="*/ 672313 h 1160647"/>
                <a:gd name="connsiteX52" fmla="*/ 506795 w 3079941"/>
                <a:gd name="connsiteY52" fmla="*/ 672313 h 1160647"/>
                <a:gd name="connsiteX53" fmla="*/ 519208 w 3079941"/>
                <a:gd name="connsiteY53" fmla="*/ 672313 h 1160647"/>
                <a:gd name="connsiteX54" fmla="*/ 519208 w 3079941"/>
                <a:gd name="connsiteY54" fmla="*/ 696093 h 1160647"/>
                <a:gd name="connsiteX55" fmla="*/ 520222 w 3079941"/>
                <a:gd name="connsiteY55" fmla="*/ 696093 h 1160647"/>
                <a:gd name="connsiteX56" fmla="*/ 527315 w 3079941"/>
                <a:gd name="connsiteY56" fmla="*/ 696093 h 1160647"/>
                <a:gd name="connsiteX57" fmla="*/ 527315 w 3079941"/>
                <a:gd name="connsiteY57" fmla="*/ 695012 h 1160647"/>
                <a:gd name="connsiteX58" fmla="*/ 527315 w 3079941"/>
                <a:gd name="connsiteY58" fmla="*/ 687446 h 1160647"/>
                <a:gd name="connsiteX59" fmla="*/ 529088 w 3079941"/>
                <a:gd name="connsiteY59" fmla="*/ 687446 h 1160647"/>
                <a:gd name="connsiteX60" fmla="*/ 541502 w 3079941"/>
                <a:gd name="connsiteY60" fmla="*/ 687446 h 1160647"/>
                <a:gd name="connsiteX61" fmla="*/ 541502 w 3079941"/>
                <a:gd name="connsiteY61" fmla="*/ 713387 h 1160647"/>
                <a:gd name="connsiteX62" fmla="*/ 543529 w 3079941"/>
                <a:gd name="connsiteY62" fmla="*/ 713387 h 1160647"/>
                <a:gd name="connsiteX63" fmla="*/ 557715 w 3079941"/>
                <a:gd name="connsiteY63" fmla="*/ 713387 h 1160647"/>
                <a:gd name="connsiteX64" fmla="*/ 557715 w 3079941"/>
                <a:gd name="connsiteY64" fmla="*/ 715008 h 1160647"/>
                <a:gd name="connsiteX65" fmla="*/ 557715 w 3079941"/>
                <a:gd name="connsiteY65" fmla="*/ 726358 h 1160647"/>
                <a:gd name="connsiteX66" fmla="*/ 558475 w 3079941"/>
                <a:gd name="connsiteY66" fmla="*/ 726358 h 1160647"/>
                <a:gd name="connsiteX67" fmla="*/ 563796 w 3079941"/>
                <a:gd name="connsiteY67" fmla="*/ 726358 h 1160647"/>
                <a:gd name="connsiteX68" fmla="*/ 563796 w 3079941"/>
                <a:gd name="connsiteY68" fmla="*/ 725547 h 1160647"/>
                <a:gd name="connsiteX69" fmla="*/ 563796 w 3079941"/>
                <a:gd name="connsiteY69" fmla="*/ 719872 h 1160647"/>
                <a:gd name="connsiteX70" fmla="*/ 594196 w 3079941"/>
                <a:gd name="connsiteY70" fmla="*/ 719872 h 1160647"/>
                <a:gd name="connsiteX71" fmla="*/ 594196 w 3079941"/>
                <a:gd name="connsiteY71" fmla="*/ 743652 h 1160647"/>
                <a:gd name="connsiteX72" fmla="*/ 595209 w 3079941"/>
                <a:gd name="connsiteY72" fmla="*/ 743652 h 1160647"/>
                <a:gd name="connsiteX73" fmla="*/ 602303 w 3079941"/>
                <a:gd name="connsiteY73" fmla="*/ 743652 h 1160647"/>
                <a:gd name="connsiteX74" fmla="*/ 602303 w 3079941"/>
                <a:gd name="connsiteY74" fmla="*/ 744733 h 1160647"/>
                <a:gd name="connsiteX75" fmla="*/ 602303 w 3079941"/>
                <a:gd name="connsiteY75" fmla="*/ 752299 h 1160647"/>
                <a:gd name="connsiteX76" fmla="*/ 603063 w 3079941"/>
                <a:gd name="connsiteY76" fmla="*/ 752299 h 1160647"/>
                <a:gd name="connsiteX77" fmla="*/ 608383 w 3079941"/>
                <a:gd name="connsiteY77" fmla="*/ 752299 h 1160647"/>
                <a:gd name="connsiteX78" fmla="*/ 608383 w 3079941"/>
                <a:gd name="connsiteY78" fmla="*/ 750137 h 1160647"/>
                <a:gd name="connsiteX79" fmla="*/ 608383 w 3079941"/>
                <a:gd name="connsiteY79" fmla="*/ 735005 h 1160647"/>
                <a:gd name="connsiteX80" fmla="*/ 609396 w 3079941"/>
                <a:gd name="connsiteY80" fmla="*/ 735005 h 1160647"/>
                <a:gd name="connsiteX81" fmla="*/ 616490 w 3079941"/>
                <a:gd name="connsiteY81" fmla="*/ 735005 h 1160647"/>
                <a:gd name="connsiteX82" fmla="*/ 616490 w 3079941"/>
                <a:gd name="connsiteY82" fmla="*/ 736086 h 1160647"/>
                <a:gd name="connsiteX83" fmla="*/ 616490 w 3079941"/>
                <a:gd name="connsiteY83" fmla="*/ 743652 h 1160647"/>
                <a:gd name="connsiteX84" fmla="*/ 621810 w 3079941"/>
                <a:gd name="connsiteY84" fmla="*/ 741659 h 1160647"/>
                <a:gd name="connsiteX85" fmla="*/ 622570 w 3079941"/>
                <a:gd name="connsiteY85" fmla="*/ 740679 h 1160647"/>
                <a:gd name="connsiteX86" fmla="*/ 622570 w 3079941"/>
                <a:gd name="connsiteY86" fmla="*/ 735005 h 1160647"/>
                <a:gd name="connsiteX87" fmla="*/ 661077 w 3079941"/>
                <a:gd name="connsiteY87" fmla="*/ 735005 h 1160647"/>
                <a:gd name="connsiteX88" fmla="*/ 661077 w 3079941"/>
                <a:gd name="connsiteY88" fmla="*/ 758784 h 1160647"/>
                <a:gd name="connsiteX89" fmla="*/ 663103 w 3079941"/>
                <a:gd name="connsiteY89" fmla="*/ 758784 h 1160647"/>
                <a:gd name="connsiteX90" fmla="*/ 677290 w 3079941"/>
                <a:gd name="connsiteY90" fmla="*/ 758784 h 1160647"/>
                <a:gd name="connsiteX91" fmla="*/ 677290 w 3079941"/>
                <a:gd name="connsiteY91" fmla="*/ 759865 h 1160647"/>
                <a:gd name="connsiteX92" fmla="*/ 677290 w 3079941"/>
                <a:gd name="connsiteY92" fmla="*/ 767431 h 1160647"/>
                <a:gd name="connsiteX93" fmla="*/ 679064 w 3079941"/>
                <a:gd name="connsiteY93" fmla="*/ 767431 h 1160647"/>
                <a:gd name="connsiteX94" fmla="*/ 691477 w 3079941"/>
                <a:gd name="connsiteY94" fmla="*/ 767431 h 1160647"/>
                <a:gd name="connsiteX95" fmla="*/ 691477 w 3079941"/>
                <a:gd name="connsiteY95" fmla="*/ 743652 h 1160647"/>
                <a:gd name="connsiteX96" fmla="*/ 692490 w 3079941"/>
                <a:gd name="connsiteY96" fmla="*/ 743652 h 1160647"/>
                <a:gd name="connsiteX97" fmla="*/ 699584 w 3079941"/>
                <a:gd name="connsiteY97" fmla="*/ 743652 h 1160647"/>
                <a:gd name="connsiteX98" fmla="*/ 699584 w 3079941"/>
                <a:gd name="connsiteY98" fmla="*/ 711225 h 1160647"/>
                <a:gd name="connsiteX99" fmla="*/ 700597 w 3079941"/>
                <a:gd name="connsiteY99" fmla="*/ 711225 h 1160647"/>
                <a:gd name="connsiteX100" fmla="*/ 707691 w 3079941"/>
                <a:gd name="connsiteY100" fmla="*/ 711225 h 1160647"/>
                <a:gd name="connsiteX101" fmla="*/ 707691 w 3079941"/>
                <a:gd name="connsiteY101" fmla="*/ 709334 h 1160647"/>
                <a:gd name="connsiteX102" fmla="*/ 707691 w 3079941"/>
                <a:gd name="connsiteY102" fmla="*/ 696093 h 1160647"/>
                <a:gd name="connsiteX103" fmla="*/ 706424 w 3079941"/>
                <a:gd name="connsiteY103" fmla="*/ 694471 h 1160647"/>
                <a:gd name="connsiteX104" fmla="*/ 711744 w 3079941"/>
                <a:gd name="connsiteY104" fmla="*/ 683122 h 1160647"/>
                <a:gd name="connsiteX105" fmla="*/ 719851 w 3079941"/>
                <a:gd name="connsiteY105" fmla="*/ 711225 h 1160647"/>
                <a:gd name="connsiteX106" fmla="*/ 720611 w 3079941"/>
                <a:gd name="connsiteY106" fmla="*/ 711225 h 1160647"/>
                <a:gd name="connsiteX107" fmla="*/ 725931 w 3079941"/>
                <a:gd name="connsiteY107" fmla="*/ 711225 h 1160647"/>
                <a:gd name="connsiteX108" fmla="*/ 725931 w 3079941"/>
                <a:gd name="connsiteY108" fmla="*/ 605298 h 1160647"/>
                <a:gd name="connsiteX109" fmla="*/ 727451 w 3079941"/>
                <a:gd name="connsiteY109" fmla="*/ 605298 h 1160647"/>
                <a:gd name="connsiteX110" fmla="*/ 738091 w 3079941"/>
                <a:gd name="connsiteY110" fmla="*/ 605298 h 1160647"/>
                <a:gd name="connsiteX111" fmla="*/ 738091 w 3079941"/>
                <a:gd name="connsiteY111" fmla="*/ 557739 h 1160647"/>
                <a:gd name="connsiteX112" fmla="*/ 764438 w 3079941"/>
                <a:gd name="connsiteY112" fmla="*/ 557739 h 1160647"/>
                <a:gd name="connsiteX113" fmla="*/ 764438 w 3079941"/>
                <a:gd name="connsiteY113" fmla="*/ 536121 h 1160647"/>
                <a:gd name="connsiteX114" fmla="*/ 798892 w 3079941"/>
                <a:gd name="connsiteY114" fmla="*/ 536121 h 1160647"/>
                <a:gd name="connsiteX115" fmla="*/ 798892 w 3079941"/>
                <a:gd name="connsiteY115" fmla="*/ 538553 h 1160647"/>
                <a:gd name="connsiteX116" fmla="*/ 798892 w 3079941"/>
                <a:gd name="connsiteY116" fmla="*/ 555577 h 1160647"/>
                <a:gd name="connsiteX117" fmla="*/ 801172 w 3079941"/>
                <a:gd name="connsiteY117" fmla="*/ 555577 h 1160647"/>
                <a:gd name="connsiteX118" fmla="*/ 817132 w 3079941"/>
                <a:gd name="connsiteY118" fmla="*/ 555577 h 1160647"/>
                <a:gd name="connsiteX119" fmla="*/ 817132 w 3079941"/>
                <a:gd name="connsiteY119" fmla="*/ 603136 h 1160647"/>
                <a:gd name="connsiteX120" fmla="*/ 818145 w 3079941"/>
                <a:gd name="connsiteY120" fmla="*/ 603136 h 1160647"/>
                <a:gd name="connsiteX121" fmla="*/ 825239 w 3079941"/>
                <a:gd name="connsiteY121" fmla="*/ 603136 h 1160647"/>
                <a:gd name="connsiteX122" fmla="*/ 839426 w 3079941"/>
                <a:gd name="connsiteY122" fmla="*/ 607460 h 1160647"/>
                <a:gd name="connsiteX123" fmla="*/ 839426 w 3079941"/>
                <a:gd name="connsiteY123" fmla="*/ 646372 h 1160647"/>
                <a:gd name="connsiteX124" fmla="*/ 840439 w 3079941"/>
                <a:gd name="connsiteY124" fmla="*/ 646372 h 1160647"/>
                <a:gd name="connsiteX125" fmla="*/ 847532 w 3079941"/>
                <a:gd name="connsiteY125" fmla="*/ 646372 h 1160647"/>
                <a:gd name="connsiteX126" fmla="*/ 847532 w 3079941"/>
                <a:gd name="connsiteY126" fmla="*/ 647993 h 1160647"/>
                <a:gd name="connsiteX127" fmla="*/ 847532 w 3079941"/>
                <a:gd name="connsiteY127" fmla="*/ 659342 h 1160647"/>
                <a:gd name="connsiteX128" fmla="*/ 849559 w 3079941"/>
                <a:gd name="connsiteY128" fmla="*/ 659342 h 1160647"/>
                <a:gd name="connsiteX129" fmla="*/ 863746 w 3079941"/>
                <a:gd name="connsiteY129" fmla="*/ 659342 h 1160647"/>
                <a:gd name="connsiteX130" fmla="*/ 869826 w 3079941"/>
                <a:gd name="connsiteY130" fmla="*/ 665828 h 1160647"/>
                <a:gd name="connsiteX131" fmla="*/ 869826 w 3079941"/>
                <a:gd name="connsiteY131" fmla="*/ 687446 h 1160647"/>
                <a:gd name="connsiteX132" fmla="*/ 872106 w 3079941"/>
                <a:gd name="connsiteY132" fmla="*/ 687446 h 1160647"/>
                <a:gd name="connsiteX133" fmla="*/ 888066 w 3079941"/>
                <a:gd name="connsiteY133" fmla="*/ 687446 h 1160647"/>
                <a:gd name="connsiteX134" fmla="*/ 888066 w 3079941"/>
                <a:gd name="connsiteY134" fmla="*/ 688526 h 1160647"/>
                <a:gd name="connsiteX135" fmla="*/ 888066 w 3079941"/>
                <a:gd name="connsiteY135" fmla="*/ 696093 h 1160647"/>
                <a:gd name="connsiteX136" fmla="*/ 889333 w 3079941"/>
                <a:gd name="connsiteY136" fmla="*/ 696093 h 1160647"/>
                <a:gd name="connsiteX137" fmla="*/ 898200 w 3079941"/>
                <a:gd name="connsiteY137" fmla="*/ 696093 h 1160647"/>
                <a:gd name="connsiteX138" fmla="*/ 898200 w 3079941"/>
                <a:gd name="connsiteY138" fmla="*/ 698254 h 1160647"/>
                <a:gd name="connsiteX139" fmla="*/ 898200 w 3079941"/>
                <a:gd name="connsiteY139" fmla="*/ 713387 h 1160647"/>
                <a:gd name="connsiteX140" fmla="*/ 902253 w 3079941"/>
                <a:gd name="connsiteY140" fmla="*/ 711495 h 1160647"/>
                <a:gd name="connsiteX141" fmla="*/ 902253 w 3079941"/>
                <a:gd name="connsiteY141" fmla="*/ 698254 h 1160647"/>
                <a:gd name="connsiteX142" fmla="*/ 903266 w 3079941"/>
                <a:gd name="connsiteY142" fmla="*/ 698254 h 1160647"/>
                <a:gd name="connsiteX143" fmla="*/ 910360 w 3079941"/>
                <a:gd name="connsiteY143" fmla="*/ 698254 h 1160647"/>
                <a:gd name="connsiteX144" fmla="*/ 910360 w 3079941"/>
                <a:gd name="connsiteY144" fmla="*/ 699876 h 1160647"/>
                <a:gd name="connsiteX145" fmla="*/ 910360 w 3079941"/>
                <a:gd name="connsiteY145" fmla="*/ 711225 h 1160647"/>
                <a:gd name="connsiteX146" fmla="*/ 911120 w 3079941"/>
                <a:gd name="connsiteY146" fmla="*/ 711225 h 1160647"/>
                <a:gd name="connsiteX147" fmla="*/ 916440 w 3079941"/>
                <a:gd name="connsiteY147" fmla="*/ 711225 h 1160647"/>
                <a:gd name="connsiteX148" fmla="*/ 965080 w 3079941"/>
                <a:gd name="connsiteY148" fmla="*/ 706902 h 1160647"/>
                <a:gd name="connsiteX149" fmla="*/ 965080 w 3079941"/>
                <a:gd name="connsiteY149" fmla="*/ 708253 h 1160647"/>
                <a:gd name="connsiteX150" fmla="*/ 965080 w 3079941"/>
                <a:gd name="connsiteY150" fmla="*/ 717710 h 1160647"/>
                <a:gd name="connsiteX151" fmla="*/ 965840 w 3079941"/>
                <a:gd name="connsiteY151" fmla="*/ 717710 h 1160647"/>
                <a:gd name="connsiteX152" fmla="*/ 971161 w 3079941"/>
                <a:gd name="connsiteY152" fmla="*/ 717710 h 1160647"/>
                <a:gd name="connsiteX153" fmla="*/ 971161 w 3079941"/>
                <a:gd name="connsiteY153" fmla="*/ 719872 h 1160647"/>
                <a:gd name="connsiteX154" fmla="*/ 971161 w 3079941"/>
                <a:gd name="connsiteY154" fmla="*/ 735005 h 1160647"/>
                <a:gd name="connsiteX155" fmla="*/ 973187 w 3079941"/>
                <a:gd name="connsiteY155" fmla="*/ 733654 h 1160647"/>
                <a:gd name="connsiteX156" fmla="*/ 987374 w 3079941"/>
                <a:gd name="connsiteY156" fmla="*/ 724196 h 1160647"/>
                <a:gd name="connsiteX157" fmla="*/ 993454 w 3079941"/>
                <a:gd name="connsiteY157" fmla="*/ 683122 h 1160647"/>
                <a:gd name="connsiteX158" fmla="*/ 994214 w 3079941"/>
                <a:gd name="connsiteY158" fmla="*/ 682852 h 1160647"/>
                <a:gd name="connsiteX159" fmla="*/ 999534 w 3079941"/>
                <a:gd name="connsiteY159" fmla="*/ 680960 h 1160647"/>
                <a:gd name="connsiteX160" fmla="*/ 1001561 w 3079941"/>
                <a:gd name="connsiteY160" fmla="*/ 611783 h 1160647"/>
                <a:gd name="connsiteX161" fmla="*/ 1003588 w 3079941"/>
                <a:gd name="connsiteY161" fmla="*/ 680960 h 1160647"/>
                <a:gd name="connsiteX162" fmla="*/ 1004348 w 3079941"/>
                <a:gd name="connsiteY162" fmla="*/ 681230 h 1160647"/>
                <a:gd name="connsiteX163" fmla="*/ 1009668 w 3079941"/>
                <a:gd name="connsiteY163" fmla="*/ 683122 h 1160647"/>
                <a:gd name="connsiteX164" fmla="*/ 1009668 w 3079941"/>
                <a:gd name="connsiteY164" fmla="*/ 596651 h 1160647"/>
                <a:gd name="connsiteX165" fmla="*/ 1013721 w 3079941"/>
                <a:gd name="connsiteY165" fmla="*/ 564224 h 1160647"/>
                <a:gd name="connsiteX166" fmla="*/ 1052228 w 3079941"/>
                <a:gd name="connsiteY166" fmla="*/ 564224 h 1160647"/>
                <a:gd name="connsiteX167" fmla="*/ 1052228 w 3079941"/>
                <a:gd name="connsiteY167" fmla="*/ 596651 h 1160647"/>
                <a:gd name="connsiteX168" fmla="*/ 1052988 w 3079941"/>
                <a:gd name="connsiteY168" fmla="*/ 596651 h 1160647"/>
                <a:gd name="connsiteX169" fmla="*/ 1058308 w 3079941"/>
                <a:gd name="connsiteY169" fmla="*/ 596651 h 1160647"/>
                <a:gd name="connsiteX170" fmla="*/ 1058308 w 3079941"/>
                <a:gd name="connsiteY170" fmla="*/ 514503 h 1160647"/>
                <a:gd name="connsiteX171" fmla="*/ 1060082 w 3079941"/>
                <a:gd name="connsiteY171" fmla="*/ 514503 h 1160647"/>
                <a:gd name="connsiteX172" fmla="*/ 1072495 w 3079941"/>
                <a:gd name="connsiteY172" fmla="*/ 514503 h 1160647"/>
                <a:gd name="connsiteX173" fmla="*/ 1072495 w 3079941"/>
                <a:gd name="connsiteY173" fmla="*/ 512612 h 1160647"/>
                <a:gd name="connsiteX174" fmla="*/ 1072495 w 3079941"/>
                <a:gd name="connsiteY174" fmla="*/ 499371 h 1160647"/>
                <a:gd name="connsiteX175" fmla="*/ 1094789 w 3079941"/>
                <a:gd name="connsiteY175" fmla="*/ 499371 h 1160647"/>
                <a:gd name="connsiteX176" fmla="*/ 1094789 w 3079941"/>
                <a:gd name="connsiteY176" fmla="*/ 498290 h 1160647"/>
                <a:gd name="connsiteX177" fmla="*/ 1094789 w 3079941"/>
                <a:gd name="connsiteY177" fmla="*/ 490724 h 1160647"/>
                <a:gd name="connsiteX178" fmla="*/ 1096562 w 3079941"/>
                <a:gd name="connsiteY178" fmla="*/ 490724 h 1160647"/>
                <a:gd name="connsiteX179" fmla="*/ 1108976 w 3079941"/>
                <a:gd name="connsiteY179" fmla="*/ 490724 h 1160647"/>
                <a:gd name="connsiteX180" fmla="*/ 1108976 w 3079941"/>
                <a:gd name="connsiteY180" fmla="*/ 491805 h 1160647"/>
                <a:gd name="connsiteX181" fmla="*/ 1108976 w 3079941"/>
                <a:gd name="connsiteY181" fmla="*/ 499371 h 1160647"/>
                <a:gd name="connsiteX182" fmla="*/ 1109736 w 3079941"/>
                <a:gd name="connsiteY182" fmla="*/ 499371 h 1160647"/>
                <a:gd name="connsiteX183" fmla="*/ 1115056 w 3079941"/>
                <a:gd name="connsiteY183" fmla="*/ 499371 h 1160647"/>
                <a:gd name="connsiteX184" fmla="*/ 1125189 w 3079941"/>
                <a:gd name="connsiteY184" fmla="*/ 495047 h 1160647"/>
                <a:gd name="connsiteX185" fmla="*/ 1129242 w 3079941"/>
                <a:gd name="connsiteY185" fmla="*/ 498290 h 1160647"/>
                <a:gd name="connsiteX186" fmla="*/ 1129242 w 3079941"/>
                <a:gd name="connsiteY186" fmla="*/ 490724 h 1160647"/>
                <a:gd name="connsiteX187" fmla="*/ 1131522 w 3079941"/>
                <a:gd name="connsiteY187" fmla="*/ 490724 h 1160647"/>
                <a:gd name="connsiteX188" fmla="*/ 1147483 w 3079941"/>
                <a:gd name="connsiteY188" fmla="*/ 490724 h 1160647"/>
                <a:gd name="connsiteX189" fmla="*/ 1147483 w 3079941"/>
                <a:gd name="connsiteY189" fmla="*/ 491805 h 1160647"/>
                <a:gd name="connsiteX190" fmla="*/ 1147483 w 3079941"/>
                <a:gd name="connsiteY190" fmla="*/ 499371 h 1160647"/>
                <a:gd name="connsiteX191" fmla="*/ 1177883 w 3079941"/>
                <a:gd name="connsiteY191" fmla="*/ 499371 h 1160647"/>
                <a:gd name="connsiteX192" fmla="*/ 1177883 w 3079941"/>
                <a:gd name="connsiteY192" fmla="*/ 500992 h 1160647"/>
                <a:gd name="connsiteX193" fmla="*/ 1177883 w 3079941"/>
                <a:gd name="connsiteY193" fmla="*/ 512342 h 1160647"/>
                <a:gd name="connsiteX194" fmla="*/ 1204230 w 3079941"/>
                <a:gd name="connsiteY194" fmla="*/ 512342 h 1160647"/>
                <a:gd name="connsiteX195" fmla="*/ 1204230 w 3079941"/>
                <a:gd name="connsiteY195" fmla="*/ 542606 h 1160647"/>
                <a:gd name="connsiteX196" fmla="*/ 1204990 w 3079941"/>
                <a:gd name="connsiteY196" fmla="*/ 542606 h 1160647"/>
                <a:gd name="connsiteX197" fmla="*/ 1210310 w 3079941"/>
                <a:gd name="connsiteY197" fmla="*/ 542606 h 1160647"/>
                <a:gd name="connsiteX198" fmla="*/ 1210310 w 3079941"/>
                <a:gd name="connsiteY198" fmla="*/ 543687 h 1160647"/>
                <a:gd name="connsiteX199" fmla="*/ 1210310 w 3079941"/>
                <a:gd name="connsiteY199" fmla="*/ 551254 h 1160647"/>
                <a:gd name="connsiteX200" fmla="*/ 1214364 w 3079941"/>
                <a:gd name="connsiteY200" fmla="*/ 581518 h 1160647"/>
                <a:gd name="connsiteX201" fmla="*/ 1215124 w 3079941"/>
                <a:gd name="connsiteY201" fmla="*/ 581518 h 1160647"/>
                <a:gd name="connsiteX202" fmla="*/ 1220444 w 3079941"/>
                <a:gd name="connsiteY202" fmla="*/ 581518 h 1160647"/>
                <a:gd name="connsiteX203" fmla="*/ 1220444 w 3079941"/>
                <a:gd name="connsiteY203" fmla="*/ 582329 h 1160647"/>
                <a:gd name="connsiteX204" fmla="*/ 1220444 w 3079941"/>
                <a:gd name="connsiteY204" fmla="*/ 588004 h 1160647"/>
                <a:gd name="connsiteX205" fmla="*/ 1221457 w 3079941"/>
                <a:gd name="connsiteY205" fmla="*/ 588004 h 1160647"/>
                <a:gd name="connsiteX206" fmla="*/ 1228550 w 3079941"/>
                <a:gd name="connsiteY206" fmla="*/ 588004 h 1160647"/>
                <a:gd name="connsiteX207" fmla="*/ 1228550 w 3079941"/>
                <a:gd name="connsiteY207" fmla="*/ 618269 h 1160647"/>
                <a:gd name="connsiteX208" fmla="*/ 1230577 w 3079941"/>
                <a:gd name="connsiteY208" fmla="*/ 618269 h 1160647"/>
                <a:gd name="connsiteX209" fmla="*/ 1244764 w 3079941"/>
                <a:gd name="connsiteY209" fmla="*/ 618269 h 1160647"/>
                <a:gd name="connsiteX210" fmla="*/ 1244764 w 3079941"/>
                <a:gd name="connsiteY210" fmla="*/ 642048 h 1160647"/>
                <a:gd name="connsiteX211" fmla="*/ 1246791 w 3079941"/>
                <a:gd name="connsiteY211" fmla="*/ 643669 h 1160647"/>
                <a:gd name="connsiteX212" fmla="*/ 1246791 w 3079941"/>
                <a:gd name="connsiteY212" fmla="*/ 655019 h 1160647"/>
                <a:gd name="connsiteX213" fmla="*/ 1247551 w 3079941"/>
                <a:gd name="connsiteY213" fmla="*/ 655019 h 1160647"/>
                <a:gd name="connsiteX214" fmla="*/ 1252871 w 3079941"/>
                <a:gd name="connsiteY214" fmla="*/ 655019 h 1160647"/>
                <a:gd name="connsiteX215" fmla="*/ 1252871 w 3079941"/>
                <a:gd name="connsiteY215" fmla="*/ 678798 h 1160647"/>
                <a:gd name="connsiteX216" fmla="*/ 1254137 w 3079941"/>
                <a:gd name="connsiteY216" fmla="*/ 678798 h 1160647"/>
                <a:gd name="connsiteX217" fmla="*/ 1263004 w 3079941"/>
                <a:gd name="connsiteY217" fmla="*/ 678798 h 1160647"/>
                <a:gd name="connsiteX218" fmla="*/ 1265031 w 3079941"/>
                <a:gd name="connsiteY218" fmla="*/ 682852 h 1160647"/>
                <a:gd name="connsiteX219" fmla="*/ 1265031 w 3079941"/>
                <a:gd name="connsiteY219" fmla="*/ 696093 h 1160647"/>
                <a:gd name="connsiteX220" fmla="*/ 1266551 w 3079941"/>
                <a:gd name="connsiteY220" fmla="*/ 694201 h 1160647"/>
                <a:gd name="connsiteX221" fmla="*/ 1277191 w 3079941"/>
                <a:gd name="connsiteY221" fmla="*/ 680960 h 1160647"/>
                <a:gd name="connsiteX222" fmla="*/ 1305565 w 3079941"/>
                <a:gd name="connsiteY222" fmla="*/ 680960 h 1160647"/>
                <a:gd name="connsiteX223" fmla="*/ 1305565 w 3079941"/>
                <a:gd name="connsiteY223" fmla="*/ 767431 h 1160647"/>
                <a:gd name="connsiteX224" fmla="*/ 1306325 w 3079941"/>
                <a:gd name="connsiteY224" fmla="*/ 767431 h 1160647"/>
                <a:gd name="connsiteX225" fmla="*/ 1311645 w 3079941"/>
                <a:gd name="connsiteY225" fmla="*/ 767431 h 1160647"/>
                <a:gd name="connsiteX226" fmla="*/ 1312405 w 3079941"/>
                <a:gd name="connsiteY226" fmla="*/ 766080 h 1160647"/>
                <a:gd name="connsiteX227" fmla="*/ 1317725 w 3079941"/>
                <a:gd name="connsiteY227" fmla="*/ 756622 h 1160647"/>
                <a:gd name="connsiteX228" fmla="*/ 1317725 w 3079941"/>
                <a:gd name="connsiteY228" fmla="*/ 758514 h 1160647"/>
                <a:gd name="connsiteX229" fmla="*/ 1317725 w 3079941"/>
                <a:gd name="connsiteY229" fmla="*/ 771755 h 1160647"/>
                <a:gd name="connsiteX230" fmla="*/ 1321778 w 3079941"/>
                <a:gd name="connsiteY230" fmla="*/ 726358 h 1160647"/>
                <a:gd name="connsiteX231" fmla="*/ 1322538 w 3079941"/>
                <a:gd name="connsiteY231" fmla="*/ 726358 h 1160647"/>
                <a:gd name="connsiteX232" fmla="*/ 1327858 w 3079941"/>
                <a:gd name="connsiteY232" fmla="*/ 726358 h 1160647"/>
                <a:gd name="connsiteX233" fmla="*/ 1327858 w 3079941"/>
                <a:gd name="connsiteY233" fmla="*/ 661504 h 1160647"/>
                <a:gd name="connsiteX234" fmla="*/ 1328872 w 3079941"/>
                <a:gd name="connsiteY234" fmla="*/ 661504 h 1160647"/>
                <a:gd name="connsiteX235" fmla="*/ 1335965 w 3079941"/>
                <a:gd name="connsiteY235" fmla="*/ 661504 h 1160647"/>
                <a:gd name="connsiteX236" fmla="*/ 1348125 w 3079941"/>
                <a:gd name="connsiteY236" fmla="*/ 618269 h 1160647"/>
                <a:gd name="connsiteX237" fmla="*/ 1349392 w 3079941"/>
                <a:gd name="connsiteY237" fmla="*/ 618269 h 1160647"/>
                <a:gd name="connsiteX238" fmla="*/ 1358259 w 3079941"/>
                <a:gd name="connsiteY238" fmla="*/ 618269 h 1160647"/>
                <a:gd name="connsiteX239" fmla="*/ 1368392 w 3079941"/>
                <a:gd name="connsiteY239" fmla="*/ 661504 h 1160647"/>
                <a:gd name="connsiteX240" fmla="*/ 1369405 w 3079941"/>
                <a:gd name="connsiteY240" fmla="*/ 661504 h 1160647"/>
                <a:gd name="connsiteX241" fmla="*/ 1376499 w 3079941"/>
                <a:gd name="connsiteY241" fmla="*/ 661504 h 1160647"/>
                <a:gd name="connsiteX242" fmla="*/ 1376499 w 3079941"/>
                <a:gd name="connsiteY242" fmla="*/ 700416 h 1160647"/>
                <a:gd name="connsiteX243" fmla="*/ 1378272 w 3079941"/>
                <a:gd name="connsiteY243" fmla="*/ 700416 h 1160647"/>
                <a:gd name="connsiteX244" fmla="*/ 1390686 w 3079941"/>
                <a:gd name="connsiteY244" fmla="*/ 700416 h 1160647"/>
                <a:gd name="connsiteX245" fmla="*/ 1390686 w 3079941"/>
                <a:gd name="connsiteY245" fmla="*/ 702578 h 1160647"/>
                <a:gd name="connsiteX246" fmla="*/ 1390686 w 3079941"/>
                <a:gd name="connsiteY246" fmla="*/ 717710 h 1160647"/>
                <a:gd name="connsiteX247" fmla="*/ 1394739 w 3079941"/>
                <a:gd name="connsiteY247" fmla="*/ 715549 h 1160647"/>
                <a:gd name="connsiteX248" fmla="*/ 1394739 w 3079941"/>
                <a:gd name="connsiteY248" fmla="*/ 700416 h 1160647"/>
                <a:gd name="connsiteX249" fmla="*/ 1396259 w 3079941"/>
                <a:gd name="connsiteY249" fmla="*/ 700416 h 1160647"/>
                <a:gd name="connsiteX250" fmla="*/ 1406899 w 3079941"/>
                <a:gd name="connsiteY250" fmla="*/ 700416 h 1160647"/>
                <a:gd name="connsiteX251" fmla="*/ 1406899 w 3079941"/>
                <a:gd name="connsiteY251" fmla="*/ 702037 h 1160647"/>
                <a:gd name="connsiteX252" fmla="*/ 1406899 w 3079941"/>
                <a:gd name="connsiteY252" fmla="*/ 713387 h 1160647"/>
                <a:gd name="connsiteX253" fmla="*/ 1437300 w 3079941"/>
                <a:gd name="connsiteY253" fmla="*/ 713387 h 1160647"/>
                <a:gd name="connsiteX254" fmla="*/ 1437300 w 3079941"/>
                <a:gd name="connsiteY254" fmla="*/ 676637 h 1160647"/>
                <a:gd name="connsiteX255" fmla="*/ 1438566 w 3079941"/>
                <a:gd name="connsiteY255" fmla="*/ 676637 h 1160647"/>
                <a:gd name="connsiteX256" fmla="*/ 1447433 w 3079941"/>
                <a:gd name="connsiteY256" fmla="*/ 676637 h 1160647"/>
                <a:gd name="connsiteX257" fmla="*/ 1447433 w 3079941"/>
                <a:gd name="connsiteY257" fmla="*/ 698254 h 1160647"/>
                <a:gd name="connsiteX258" fmla="*/ 1449460 w 3079941"/>
                <a:gd name="connsiteY258" fmla="*/ 665828 h 1160647"/>
                <a:gd name="connsiteX259" fmla="*/ 1471753 w 3079941"/>
                <a:gd name="connsiteY259" fmla="*/ 665828 h 1160647"/>
                <a:gd name="connsiteX260" fmla="*/ 1471753 w 3079941"/>
                <a:gd name="connsiteY260" fmla="*/ 664206 h 1160647"/>
                <a:gd name="connsiteX261" fmla="*/ 1471753 w 3079941"/>
                <a:gd name="connsiteY261" fmla="*/ 652857 h 1160647"/>
                <a:gd name="connsiteX262" fmla="*/ 1472513 w 3079941"/>
                <a:gd name="connsiteY262" fmla="*/ 652857 h 1160647"/>
                <a:gd name="connsiteX263" fmla="*/ 1477833 w 3079941"/>
                <a:gd name="connsiteY263" fmla="*/ 652857 h 1160647"/>
                <a:gd name="connsiteX264" fmla="*/ 1477833 w 3079941"/>
                <a:gd name="connsiteY264" fmla="*/ 650966 h 1160647"/>
                <a:gd name="connsiteX265" fmla="*/ 1477833 w 3079941"/>
                <a:gd name="connsiteY265" fmla="*/ 637725 h 1160647"/>
                <a:gd name="connsiteX266" fmla="*/ 1481887 w 3079941"/>
                <a:gd name="connsiteY266" fmla="*/ 644210 h 1160647"/>
                <a:gd name="connsiteX267" fmla="*/ 1484167 w 3079941"/>
                <a:gd name="connsiteY267" fmla="*/ 644210 h 1160647"/>
                <a:gd name="connsiteX268" fmla="*/ 1500127 w 3079941"/>
                <a:gd name="connsiteY268" fmla="*/ 644210 h 1160647"/>
                <a:gd name="connsiteX269" fmla="*/ 1500127 w 3079941"/>
                <a:gd name="connsiteY269" fmla="*/ 643399 h 1160647"/>
                <a:gd name="connsiteX270" fmla="*/ 1500127 w 3079941"/>
                <a:gd name="connsiteY270" fmla="*/ 637725 h 1160647"/>
                <a:gd name="connsiteX271" fmla="*/ 1500887 w 3079941"/>
                <a:gd name="connsiteY271" fmla="*/ 637725 h 1160647"/>
                <a:gd name="connsiteX272" fmla="*/ 1506207 w 3079941"/>
                <a:gd name="connsiteY272" fmla="*/ 637725 h 1160647"/>
                <a:gd name="connsiteX273" fmla="*/ 1506207 w 3079941"/>
                <a:gd name="connsiteY273" fmla="*/ 639076 h 1160647"/>
                <a:gd name="connsiteX274" fmla="*/ 1506207 w 3079941"/>
                <a:gd name="connsiteY274" fmla="*/ 648534 h 1160647"/>
                <a:gd name="connsiteX275" fmla="*/ 1544714 w 3079941"/>
                <a:gd name="connsiteY275" fmla="*/ 648534 h 1160647"/>
                <a:gd name="connsiteX276" fmla="*/ 1544714 w 3079941"/>
                <a:gd name="connsiteY276" fmla="*/ 786887 h 1160647"/>
                <a:gd name="connsiteX277" fmla="*/ 1546234 w 3079941"/>
                <a:gd name="connsiteY277" fmla="*/ 786887 h 1160647"/>
                <a:gd name="connsiteX278" fmla="*/ 1556874 w 3079941"/>
                <a:gd name="connsiteY278" fmla="*/ 786887 h 1160647"/>
                <a:gd name="connsiteX279" fmla="*/ 1556874 w 3079941"/>
                <a:gd name="connsiteY279" fmla="*/ 773917 h 1160647"/>
                <a:gd name="connsiteX280" fmla="*/ 1560928 w 3079941"/>
                <a:gd name="connsiteY280" fmla="*/ 773917 h 1160647"/>
                <a:gd name="connsiteX281" fmla="*/ 1560928 w 3079941"/>
                <a:gd name="connsiteY281" fmla="*/ 786887 h 1160647"/>
                <a:gd name="connsiteX282" fmla="*/ 1591328 w 3079941"/>
                <a:gd name="connsiteY282" fmla="*/ 786887 h 1160647"/>
                <a:gd name="connsiteX283" fmla="*/ 1591328 w 3079941"/>
                <a:gd name="connsiteY283" fmla="*/ 756622 h 1160647"/>
                <a:gd name="connsiteX284" fmla="*/ 1603488 w 3079941"/>
                <a:gd name="connsiteY284" fmla="*/ 756622 h 1160647"/>
                <a:gd name="connsiteX285" fmla="*/ 1615648 w 3079941"/>
                <a:gd name="connsiteY285" fmla="*/ 754461 h 1160647"/>
                <a:gd name="connsiteX286" fmla="*/ 1619702 w 3079941"/>
                <a:gd name="connsiteY286" fmla="*/ 756622 h 1160647"/>
                <a:gd name="connsiteX287" fmla="*/ 1629835 w 3079941"/>
                <a:gd name="connsiteY287" fmla="*/ 756622 h 1160647"/>
                <a:gd name="connsiteX288" fmla="*/ 1629835 w 3079941"/>
                <a:gd name="connsiteY288" fmla="*/ 786887 h 1160647"/>
                <a:gd name="connsiteX289" fmla="*/ 1637942 w 3079941"/>
                <a:gd name="connsiteY289" fmla="*/ 786887 h 1160647"/>
                <a:gd name="connsiteX290" fmla="*/ 1637942 w 3079941"/>
                <a:gd name="connsiteY290" fmla="*/ 804182 h 1160647"/>
                <a:gd name="connsiteX291" fmla="*/ 1647278 w 3079941"/>
                <a:gd name="connsiteY291" fmla="*/ 805087 h 1160647"/>
                <a:gd name="connsiteX292" fmla="*/ 1660236 w 3079941"/>
                <a:gd name="connsiteY292" fmla="*/ 805087 h 1160647"/>
                <a:gd name="connsiteX293" fmla="*/ 1660236 w 3079941"/>
                <a:gd name="connsiteY293" fmla="*/ 789049 h 1160647"/>
                <a:gd name="connsiteX294" fmla="*/ 1728192 w 3079941"/>
                <a:gd name="connsiteY294" fmla="*/ 789049 h 1160647"/>
                <a:gd name="connsiteX295" fmla="*/ 1728192 w 3079941"/>
                <a:gd name="connsiteY295" fmla="*/ 703796 h 1160647"/>
                <a:gd name="connsiteX296" fmla="*/ 1800200 w 3079941"/>
                <a:gd name="connsiteY296" fmla="*/ 703796 h 1160647"/>
                <a:gd name="connsiteX297" fmla="*/ 1800200 w 3079941"/>
                <a:gd name="connsiteY297" fmla="*/ 782564 h 1160647"/>
                <a:gd name="connsiteX298" fmla="*/ 1802104 w 3079941"/>
                <a:gd name="connsiteY298" fmla="*/ 782564 h 1160647"/>
                <a:gd name="connsiteX299" fmla="*/ 1803346 w 3079941"/>
                <a:gd name="connsiteY299" fmla="*/ 805087 h 1160647"/>
                <a:gd name="connsiteX300" fmla="*/ 1813022 w 3079941"/>
                <a:gd name="connsiteY300" fmla="*/ 805087 h 1160647"/>
                <a:gd name="connsiteX301" fmla="*/ 1814264 w 3079941"/>
                <a:gd name="connsiteY301" fmla="*/ 782564 h 1160647"/>
                <a:gd name="connsiteX302" fmla="*/ 1820344 w 3079941"/>
                <a:gd name="connsiteY302" fmla="*/ 782564 h 1160647"/>
                <a:gd name="connsiteX303" fmla="*/ 1821586 w 3079941"/>
                <a:gd name="connsiteY303" fmla="*/ 805087 h 1160647"/>
                <a:gd name="connsiteX304" fmla="*/ 1872208 w 3079941"/>
                <a:gd name="connsiteY304" fmla="*/ 805087 h 1160647"/>
                <a:gd name="connsiteX305" fmla="*/ 1872208 w 3079941"/>
                <a:gd name="connsiteY305" fmla="*/ 642059 h 1160647"/>
                <a:gd name="connsiteX306" fmla="*/ 2069535 w 3079941"/>
                <a:gd name="connsiteY306" fmla="*/ 642059 h 1160647"/>
                <a:gd name="connsiteX307" fmla="*/ 2069535 w 3079941"/>
                <a:gd name="connsiteY307" fmla="*/ 805087 h 1160647"/>
                <a:gd name="connsiteX308" fmla="*/ 2088232 w 3079941"/>
                <a:gd name="connsiteY308" fmla="*/ 805087 h 1160647"/>
                <a:gd name="connsiteX309" fmla="*/ 2088232 w 3079941"/>
                <a:gd name="connsiteY309" fmla="*/ 722394 h 1160647"/>
                <a:gd name="connsiteX310" fmla="*/ 2183352 w 3079941"/>
                <a:gd name="connsiteY310" fmla="*/ 722394 h 1160647"/>
                <a:gd name="connsiteX311" fmla="*/ 2195282 w 3079941"/>
                <a:gd name="connsiteY311" fmla="*/ 404253 h 1160647"/>
                <a:gd name="connsiteX312" fmla="*/ 2183122 w 3079941"/>
                <a:gd name="connsiteY312" fmla="*/ 382635 h 1160647"/>
                <a:gd name="connsiteX313" fmla="*/ 2177042 w 3079941"/>
                <a:gd name="connsiteY313" fmla="*/ 378311 h 1160647"/>
                <a:gd name="connsiteX314" fmla="*/ 2185149 w 3079941"/>
                <a:gd name="connsiteY314" fmla="*/ 354532 h 1160647"/>
                <a:gd name="connsiteX315" fmla="*/ 2185149 w 3079941"/>
                <a:gd name="connsiteY315" fmla="*/ 337238 h 1160647"/>
                <a:gd name="connsiteX316" fmla="*/ 2199336 w 3079941"/>
                <a:gd name="connsiteY316" fmla="*/ 337238 h 1160647"/>
                <a:gd name="connsiteX317" fmla="*/ 2199336 w 3079941"/>
                <a:gd name="connsiteY317" fmla="*/ 315620 h 1160647"/>
                <a:gd name="connsiteX318" fmla="*/ 2201362 w 3079941"/>
                <a:gd name="connsiteY318" fmla="*/ 311296 h 1160647"/>
                <a:gd name="connsiteX319" fmla="*/ 2201362 w 3079941"/>
                <a:gd name="connsiteY319" fmla="*/ 233472 h 1160647"/>
                <a:gd name="connsiteX320" fmla="*/ 2199336 w 3079941"/>
                <a:gd name="connsiteY320" fmla="*/ 226987 h 1160647"/>
                <a:gd name="connsiteX321" fmla="*/ 2205416 w 3079941"/>
                <a:gd name="connsiteY321" fmla="*/ 220501 h 1160647"/>
                <a:gd name="connsiteX322" fmla="*/ 2205416 w 3079941"/>
                <a:gd name="connsiteY322" fmla="*/ 162133 h 1160647"/>
                <a:gd name="connsiteX323" fmla="*/ 2207442 w 3079941"/>
                <a:gd name="connsiteY323" fmla="*/ 157810 h 1160647"/>
                <a:gd name="connsiteX324" fmla="*/ 2207442 w 3079941"/>
                <a:gd name="connsiteY324" fmla="*/ 101604 h 1160647"/>
                <a:gd name="connsiteX325" fmla="*/ 2209469 w 3079941"/>
                <a:gd name="connsiteY325" fmla="*/ 82148 h 1160647"/>
                <a:gd name="connsiteX326" fmla="*/ 2213523 w 3079941"/>
                <a:gd name="connsiteY326" fmla="*/ 99442 h 1160647"/>
                <a:gd name="connsiteX327" fmla="*/ 2215549 w 3079941"/>
                <a:gd name="connsiteY327" fmla="*/ 157810 h 1160647"/>
                <a:gd name="connsiteX328" fmla="*/ 2217576 w 3079941"/>
                <a:gd name="connsiteY328" fmla="*/ 220501 h 1160647"/>
                <a:gd name="connsiteX329" fmla="*/ 2223656 w 3079941"/>
                <a:gd name="connsiteY329" fmla="*/ 226987 h 1160647"/>
                <a:gd name="connsiteX330" fmla="*/ 2221629 w 3079941"/>
                <a:gd name="connsiteY330" fmla="*/ 233472 h 1160647"/>
                <a:gd name="connsiteX331" fmla="*/ 2221629 w 3079941"/>
                <a:gd name="connsiteY331" fmla="*/ 311296 h 1160647"/>
                <a:gd name="connsiteX332" fmla="*/ 2223656 w 3079941"/>
                <a:gd name="connsiteY332" fmla="*/ 315620 h 1160647"/>
                <a:gd name="connsiteX333" fmla="*/ 2223656 w 3079941"/>
                <a:gd name="connsiteY333" fmla="*/ 337238 h 1160647"/>
                <a:gd name="connsiteX334" fmla="*/ 2237843 w 3079941"/>
                <a:gd name="connsiteY334" fmla="*/ 337238 h 1160647"/>
                <a:gd name="connsiteX335" fmla="*/ 2237843 w 3079941"/>
                <a:gd name="connsiteY335" fmla="*/ 354532 h 1160647"/>
                <a:gd name="connsiteX336" fmla="*/ 2245950 w 3079941"/>
                <a:gd name="connsiteY336" fmla="*/ 378311 h 1160647"/>
                <a:gd name="connsiteX337" fmla="*/ 2239870 w 3079941"/>
                <a:gd name="connsiteY337" fmla="*/ 382635 h 1160647"/>
                <a:gd name="connsiteX338" fmla="*/ 2227709 w 3079941"/>
                <a:gd name="connsiteY338" fmla="*/ 404253 h 1160647"/>
                <a:gd name="connsiteX339" fmla="*/ 2235816 w 3079941"/>
                <a:gd name="connsiteY339" fmla="*/ 657181 h 1160647"/>
                <a:gd name="connsiteX340" fmla="*/ 2300670 w 3079941"/>
                <a:gd name="connsiteY340" fmla="*/ 657181 h 1160647"/>
                <a:gd name="connsiteX341" fmla="*/ 2300670 w 3079941"/>
                <a:gd name="connsiteY341" fmla="*/ 732843 h 1160647"/>
                <a:gd name="connsiteX342" fmla="*/ 2308777 w 3079941"/>
                <a:gd name="connsiteY342" fmla="*/ 732843 h 1160647"/>
                <a:gd name="connsiteX343" fmla="*/ 2310804 w 3079941"/>
                <a:gd name="connsiteY343" fmla="*/ 726358 h 1160647"/>
                <a:gd name="connsiteX344" fmla="*/ 2316884 w 3079941"/>
                <a:gd name="connsiteY344" fmla="*/ 726358 h 1160647"/>
                <a:gd name="connsiteX345" fmla="*/ 2318911 w 3079941"/>
                <a:gd name="connsiteY345" fmla="*/ 735005 h 1160647"/>
                <a:gd name="connsiteX346" fmla="*/ 2331071 w 3079941"/>
                <a:gd name="connsiteY346" fmla="*/ 735005 h 1160647"/>
                <a:gd name="connsiteX347" fmla="*/ 2331071 w 3079941"/>
                <a:gd name="connsiteY347" fmla="*/ 728519 h 1160647"/>
                <a:gd name="connsiteX348" fmla="*/ 2353364 w 3079941"/>
                <a:gd name="connsiteY348" fmla="*/ 728519 h 1160647"/>
                <a:gd name="connsiteX349" fmla="*/ 2353364 w 3079941"/>
                <a:gd name="connsiteY349" fmla="*/ 735005 h 1160647"/>
                <a:gd name="connsiteX350" fmla="*/ 2373631 w 3079941"/>
                <a:gd name="connsiteY350" fmla="*/ 735005 h 1160647"/>
                <a:gd name="connsiteX351" fmla="*/ 2373631 w 3079941"/>
                <a:gd name="connsiteY351" fmla="*/ 780402 h 1160647"/>
                <a:gd name="connsiteX352" fmla="*/ 2387818 w 3079941"/>
                <a:gd name="connsiteY352" fmla="*/ 780402 h 1160647"/>
                <a:gd name="connsiteX353" fmla="*/ 2387818 w 3079941"/>
                <a:gd name="connsiteY353" fmla="*/ 767431 h 1160647"/>
                <a:gd name="connsiteX354" fmla="*/ 2404032 w 3079941"/>
                <a:gd name="connsiteY354" fmla="*/ 767431 h 1160647"/>
                <a:gd name="connsiteX355" fmla="*/ 2404032 w 3079941"/>
                <a:gd name="connsiteY355" fmla="*/ 588004 h 1160647"/>
                <a:gd name="connsiteX356" fmla="*/ 2410112 w 3079941"/>
                <a:gd name="connsiteY356" fmla="*/ 581518 h 1160647"/>
                <a:gd name="connsiteX357" fmla="*/ 2483073 w 3079941"/>
                <a:gd name="connsiteY357" fmla="*/ 581518 h 1160647"/>
                <a:gd name="connsiteX358" fmla="*/ 2483073 w 3079941"/>
                <a:gd name="connsiteY358" fmla="*/ 590166 h 1160647"/>
                <a:gd name="connsiteX359" fmla="*/ 2493206 w 3079941"/>
                <a:gd name="connsiteY359" fmla="*/ 590166 h 1160647"/>
                <a:gd name="connsiteX360" fmla="*/ 2493206 w 3079941"/>
                <a:gd name="connsiteY360" fmla="*/ 704740 h 1160647"/>
                <a:gd name="connsiteX361" fmla="*/ 2515500 w 3079941"/>
                <a:gd name="connsiteY361" fmla="*/ 704740 h 1160647"/>
                <a:gd name="connsiteX362" fmla="*/ 2515500 w 3079941"/>
                <a:gd name="connsiteY362" fmla="*/ 637725 h 1160647"/>
                <a:gd name="connsiteX363" fmla="*/ 2541847 w 3079941"/>
                <a:gd name="connsiteY363" fmla="*/ 637725 h 1160647"/>
                <a:gd name="connsiteX364" fmla="*/ 2545900 w 3079941"/>
                <a:gd name="connsiteY364" fmla="*/ 633401 h 1160647"/>
                <a:gd name="connsiteX365" fmla="*/ 2554007 w 3079941"/>
                <a:gd name="connsiteY365" fmla="*/ 633401 h 1160647"/>
                <a:gd name="connsiteX366" fmla="*/ 2558060 w 3079941"/>
                <a:gd name="connsiteY366" fmla="*/ 637725 h 1160647"/>
                <a:gd name="connsiteX367" fmla="*/ 2580354 w 3079941"/>
                <a:gd name="connsiteY367" fmla="*/ 637725 h 1160647"/>
                <a:gd name="connsiteX368" fmla="*/ 2580354 w 3079941"/>
                <a:gd name="connsiteY368" fmla="*/ 520989 h 1160647"/>
                <a:gd name="connsiteX369" fmla="*/ 2637101 w 3079941"/>
                <a:gd name="connsiteY369" fmla="*/ 510180 h 1160647"/>
                <a:gd name="connsiteX370" fmla="*/ 2637101 w 3079941"/>
                <a:gd name="connsiteY370" fmla="*/ 511261 h 1160647"/>
                <a:gd name="connsiteX371" fmla="*/ 2637101 w 3079941"/>
                <a:gd name="connsiteY371" fmla="*/ 518827 h 1160647"/>
                <a:gd name="connsiteX372" fmla="*/ 2663448 w 3079941"/>
                <a:gd name="connsiteY372" fmla="*/ 518827 h 1160647"/>
                <a:gd name="connsiteX373" fmla="*/ 2663448 w 3079941"/>
                <a:gd name="connsiteY373" fmla="*/ 773917 h 1160647"/>
                <a:gd name="connsiteX374" fmla="*/ 2685742 w 3079941"/>
                <a:gd name="connsiteY374" fmla="*/ 773917 h 1160647"/>
                <a:gd name="connsiteX375" fmla="*/ 2685742 w 3079941"/>
                <a:gd name="connsiteY375" fmla="*/ 769593 h 1160647"/>
                <a:gd name="connsiteX376" fmla="*/ 2697902 w 3079941"/>
                <a:gd name="connsiteY376" fmla="*/ 769593 h 1160647"/>
                <a:gd name="connsiteX377" fmla="*/ 2697902 w 3079941"/>
                <a:gd name="connsiteY377" fmla="*/ 773917 h 1160647"/>
                <a:gd name="connsiteX378" fmla="*/ 2722222 w 3079941"/>
                <a:gd name="connsiteY378" fmla="*/ 773917 h 1160647"/>
                <a:gd name="connsiteX379" fmla="*/ 2722222 w 3079941"/>
                <a:gd name="connsiteY379" fmla="*/ 760946 h 1160647"/>
                <a:gd name="connsiteX380" fmla="*/ 2750596 w 3079941"/>
                <a:gd name="connsiteY380" fmla="*/ 760946 h 1160647"/>
                <a:gd name="connsiteX381" fmla="*/ 2762756 w 3079941"/>
                <a:gd name="connsiteY381" fmla="*/ 756622 h 1160647"/>
                <a:gd name="connsiteX382" fmla="*/ 2783023 w 3079941"/>
                <a:gd name="connsiteY382" fmla="*/ 760946 h 1160647"/>
                <a:gd name="connsiteX383" fmla="*/ 2783023 w 3079941"/>
                <a:gd name="connsiteY383" fmla="*/ 743652 h 1160647"/>
                <a:gd name="connsiteX384" fmla="*/ 2791130 w 3079941"/>
                <a:gd name="connsiteY384" fmla="*/ 743652 h 1160647"/>
                <a:gd name="connsiteX385" fmla="*/ 2791130 w 3079941"/>
                <a:gd name="connsiteY385" fmla="*/ 730681 h 1160647"/>
                <a:gd name="connsiteX386" fmla="*/ 2847877 w 3079941"/>
                <a:gd name="connsiteY386" fmla="*/ 730681 h 1160647"/>
                <a:gd name="connsiteX387" fmla="*/ 2847877 w 3079941"/>
                <a:gd name="connsiteY387" fmla="*/ 700416 h 1160647"/>
                <a:gd name="connsiteX388" fmla="*/ 2866117 w 3079941"/>
                <a:gd name="connsiteY388" fmla="*/ 700416 h 1160647"/>
                <a:gd name="connsiteX389" fmla="*/ 2866117 w 3079941"/>
                <a:gd name="connsiteY389" fmla="*/ 693931 h 1160647"/>
                <a:gd name="connsiteX390" fmla="*/ 2878277 w 3079941"/>
                <a:gd name="connsiteY390" fmla="*/ 693931 h 1160647"/>
                <a:gd name="connsiteX391" fmla="*/ 2878277 w 3079941"/>
                <a:gd name="connsiteY391" fmla="*/ 700416 h 1160647"/>
                <a:gd name="connsiteX392" fmla="*/ 2894491 w 3079941"/>
                <a:gd name="connsiteY392" fmla="*/ 700416 h 1160647"/>
                <a:gd name="connsiteX393" fmla="*/ 2894491 w 3079941"/>
                <a:gd name="connsiteY393" fmla="*/ 750137 h 1160647"/>
                <a:gd name="connsiteX394" fmla="*/ 2926918 w 3079941"/>
                <a:gd name="connsiteY394" fmla="*/ 750137 h 1160647"/>
                <a:gd name="connsiteX395" fmla="*/ 2926918 w 3079941"/>
                <a:gd name="connsiteY395" fmla="*/ 724196 h 1160647"/>
                <a:gd name="connsiteX396" fmla="*/ 2965425 w 3079941"/>
                <a:gd name="connsiteY396" fmla="*/ 724196 h 1160647"/>
                <a:gd name="connsiteX397" fmla="*/ 2965425 w 3079941"/>
                <a:gd name="connsiteY397" fmla="*/ 693931 h 1160647"/>
                <a:gd name="connsiteX398" fmla="*/ 3014066 w 3079941"/>
                <a:gd name="connsiteY398" fmla="*/ 693931 h 1160647"/>
                <a:gd name="connsiteX399" fmla="*/ 3014066 w 3079941"/>
                <a:gd name="connsiteY399" fmla="*/ 805087 h 1160647"/>
                <a:gd name="connsiteX400" fmla="*/ 3014066 w 3079941"/>
                <a:gd name="connsiteY400" fmla="*/ 818866 h 1160647"/>
                <a:gd name="connsiteX401" fmla="*/ 3079941 w 3079941"/>
                <a:gd name="connsiteY401" fmla="*/ 818866 h 1160647"/>
                <a:gd name="connsiteX402" fmla="*/ 3079941 w 3079941"/>
                <a:gd name="connsiteY402" fmla="*/ 1160647 h 1160647"/>
                <a:gd name="connsiteX403" fmla="*/ 200958 w 3079941"/>
                <a:gd name="connsiteY403" fmla="*/ 1160647 h 1160647"/>
                <a:gd name="connsiteX404" fmla="*/ 0 w 3079941"/>
                <a:gd name="connsiteY404" fmla="*/ 1126882 h 1160647"/>
                <a:gd name="connsiteX405" fmla="*/ 55096 w 3079941"/>
                <a:gd name="connsiteY405" fmla="*/ 886329 h 1160647"/>
                <a:gd name="connsiteX406" fmla="*/ 55096 w 3079941"/>
                <a:gd name="connsiteY406" fmla="*/ 724196 h 1160647"/>
                <a:gd name="connsiteX407" fmla="*/ 75363 w 3079941"/>
                <a:gd name="connsiteY407" fmla="*/ 724196 h 1160647"/>
                <a:gd name="connsiteX408" fmla="*/ 75870 w 3079941"/>
                <a:gd name="connsiteY408" fmla="*/ 723115 h 1160647"/>
                <a:gd name="connsiteX409" fmla="*/ 79416 w 3079941"/>
                <a:gd name="connsiteY409" fmla="*/ 715549 h 1160647"/>
                <a:gd name="connsiteX410" fmla="*/ 81190 w 3079941"/>
                <a:gd name="connsiteY410" fmla="*/ 715819 h 1160647"/>
                <a:gd name="connsiteX411" fmla="*/ 93603 w 3079941"/>
                <a:gd name="connsiteY411" fmla="*/ 717710 h 1160647"/>
                <a:gd name="connsiteX412" fmla="*/ 94110 w 3079941"/>
                <a:gd name="connsiteY412" fmla="*/ 719062 h 1160647"/>
                <a:gd name="connsiteX413" fmla="*/ 97656 w 3079941"/>
                <a:gd name="connsiteY413" fmla="*/ 728519 h 1160647"/>
                <a:gd name="connsiteX414" fmla="*/ 124003 w 3079941"/>
                <a:gd name="connsiteY414" fmla="*/ 730681 h 1160647"/>
                <a:gd name="connsiteX415" fmla="*/ 124003 w 3079941"/>
                <a:gd name="connsiteY415" fmla="*/ 607460 h 1160647"/>
                <a:gd name="connsiteX416" fmla="*/ 126030 w 3079941"/>
                <a:gd name="connsiteY416" fmla="*/ 607460 h 1160647"/>
                <a:gd name="connsiteX417" fmla="*/ 140217 w 3079941"/>
                <a:gd name="connsiteY417" fmla="*/ 607460 h 1160647"/>
                <a:gd name="connsiteX418" fmla="*/ 140217 w 3079941"/>
                <a:gd name="connsiteY418" fmla="*/ 471268 h 1160647"/>
                <a:gd name="connsiteX419" fmla="*/ 141990 w 3079941"/>
                <a:gd name="connsiteY419" fmla="*/ 471268 h 1160647"/>
                <a:gd name="connsiteX420" fmla="*/ 154404 w 3079941"/>
                <a:gd name="connsiteY420" fmla="*/ 471268 h 1160647"/>
                <a:gd name="connsiteX421" fmla="*/ 154404 w 3079941"/>
                <a:gd name="connsiteY421" fmla="*/ 356694 h 1160647"/>
                <a:gd name="connsiteX422" fmla="*/ 158457 w 3079941"/>
                <a:gd name="connsiteY422" fmla="*/ 328590 h 1160647"/>
                <a:gd name="connsiteX423" fmla="*/ 160484 w 3079941"/>
                <a:gd name="connsiteY423" fmla="*/ 328590 h 1160647"/>
                <a:gd name="connsiteX424" fmla="*/ 174671 w 3079941"/>
                <a:gd name="connsiteY424" fmla="*/ 328590 h 1160647"/>
                <a:gd name="connsiteX425" fmla="*/ 211151 w 3079941"/>
                <a:gd name="connsiteY425" fmla="*/ 246443 h 1160647"/>
                <a:gd name="connsiteX426" fmla="*/ 215205 w 3079941"/>
                <a:gd name="connsiteY426" fmla="*/ 0 h 1160647"/>
                <a:gd name="connsiteX0" fmla="*/ 215205 w 3079941"/>
                <a:gd name="connsiteY0" fmla="*/ 0 h 1160647"/>
                <a:gd name="connsiteX1" fmla="*/ 217231 w 3079941"/>
                <a:gd name="connsiteY1" fmla="*/ 246443 h 1160647"/>
                <a:gd name="connsiteX2" fmla="*/ 255738 w 3079941"/>
                <a:gd name="connsiteY2" fmla="*/ 326429 h 1160647"/>
                <a:gd name="connsiteX3" fmla="*/ 257765 w 3079941"/>
                <a:gd name="connsiteY3" fmla="*/ 326429 h 1160647"/>
                <a:gd name="connsiteX4" fmla="*/ 271952 w 3079941"/>
                <a:gd name="connsiteY4" fmla="*/ 326429 h 1160647"/>
                <a:gd name="connsiteX5" fmla="*/ 271952 w 3079941"/>
                <a:gd name="connsiteY5" fmla="*/ 350208 h 1160647"/>
                <a:gd name="connsiteX6" fmla="*/ 272459 w 3079941"/>
                <a:gd name="connsiteY6" fmla="*/ 351019 h 1160647"/>
                <a:gd name="connsiteX7" fmla="*/ 276005 w 3079941"/>
                <a:gd name="connsiteY7" fmla="*/ 356694 h 1160647"/>
                <a:gd name="connsiteX8" fmla="*/ 276005 w 3079941"/>
                <a:gd name="connsiteY8" fmla="*/ 471268 h 1160647"/>
                <a:gd name="connsiteX9" fmla="*/ 278285 w 3079941"/>
                <a:gd name="connsiteY9" fmla="*/ 471268 h 1160647"/>
                <a:gd name="connsiteX10" fmla="*/ 294246 w 3079941"/>
                <a:gd name="connsiteY10" fmla="*/ 471268 h 1160647"/>
                <a:gd name="connsiteX11" fmla="*/ 294246 w 3079941"/>
                <a:gd name="connsiteY11" fmla="*/ 611783 h 1160647"/>
                <a:gd name="connsiteX12" fmla="*/ 295766 w 3079941"/>
                <a:gd name="connsiteY12" fmla="*/ 611513 h 1160647"/>
                <a:gd name="connsiteX13" fmla="*/ 306406 w 3079941"/>
                <a:gd name="connsiteY13" fmla="*/ 609622 h 1160647"/>
                <a:gd name="connsiteX14" fmla="*/ 304379 w 3079941"/>
                <a:gd name="connsiteY14" fmla="*/ 698254 h 1160647"/>
                <a:gd name="connsiteX15" fmla="*/ 305899 w 3079941"/>
                <a:gd name="connsiteY15" fmla="*/ 698525 h 1160647"/>
                <a:gd name="connsiteX16" fmla="*/ 316539 w 3079941"/>
                <a:gd name="connsiteY16" fmla="*/ 700416 h 1160647"/>
                <a:gd name="connsiteX17" fmla="*/ 316792 w 3079941"/>
                <a:gd name="connsiteY17" fmla="*/ 701227 h 1160647"/>
                <a:gd name="connsiteX18" fmla="*/ 318566 w 3079941"/>
                <a:gd name="connsiteY18" fmla="*/ 706902 h 1160647"/>
                <a:gd name="connsiteX19" fmla="*/ 319326 w 3079941"/>
                <a:gd name="connsiteY19" fmla="*/ 704470 h 1160647"/>
                <a:gd name="connsiteX20" fmla="*/ 324646 w 3079941"/>
                <a:gd name="connsiteY20" fmla="*/ 687446 h 1160647"/>
                <a:gd name="connsiteX21" fmla="*/ 326419 w 3079941"/>
                <a:gd name="connsiteY21" fmla="*/ 687446 h 1160647"/>
                <a:gd name="connsiteX22" fmla="*/ 338833 w 3079941"/>
                <a:gd name="connsiteY22" fmla="*/ 687446 h 1160647"/>
                <a:gd name="connsiteX23" fmla="*/ 338833 w 3079941"/>
                <a:gd name="connsiteY23" fmla="*/ 719872 h 1160647"/>
                <a:gd name="connsiteX24" fmla="*/ 339846 w 3079941"/>
                <a:gd name="connsiteY24" fmla="*/ 720413 h 1160647"/>
                <a:gd name="connsiteX25" fmla="*/ 346940 w 3079941"/>
                <a:gd name="connsiteY25" fmla="*/ 724196 h 1160647"/>
                <a:gd name="connsiteX26" fmla="*/ 346940 w 3079941"/>
                <a:gd name="connsiteY26" fmla="*/ 725547 h 1160647"/>
                <a:gd name="connsiteX27" fmla="*/ 346940 w 3079941"/>
                <a:gd name="connsiteY27" fmla="*/ 735005 h 1160647"/>
                <a:gd name="connsiteX28" fmla="*/ 391527 w 3079941"/>
                <a:gd name="connsiteY28" fmla="*/ 735005 h 1160647"/>
                <a:gd name="connsiteX29" fmla="*/ 391527 w 3079941"/>
                <a:gd name="connsiteY29" fmla="*/ 736086 h 1160647"/>
                <a:gd name="connsiteX30" fmla="*/ 391527 w 3079941"/>
                <a:gd name="connsiteY30" fmla="*/ 743652 h 1160647"/>
                <a:gd name="connsiteX31" fmla="*/ 393553 w 3079941"/>
                <a:gd name="connsiteY31" fmla="*/ 743652 h 1160647"/>
                <a:gd name="connsiteX32" fmla="*/ 407740 w 3079941"/>
                <a:gd name="connsiteY32" fmla="*/ 743652 h 1160647"/>
                <a:gd name="connsiteX33" fmla="*/ 407740 w 3079941"/>
                <a:gd name="connsiteY33" fmla="*/ 713387 h 1160647"/>
                <a:gd name="connsiteX34" fmla="*/ 452327 w 3079941"/>
                <a:gd name="connsiteY34" fmla="*/ 713387 h 1160647"/>
                <a:gd name="connsiteX35" fmla="*/ 452327 w 3079941"/>
                <a:gd name="connsiteY35" fmla="*/ 712036 h 1160647"/>
                <a:gd name="connsiteX36" fmla="*/ 452327 w 3079941"/>
                <a:gd name="connsiteY36" fmla="*/ 702578 h 1160647"/>
                <a:gd name="connsiteX37" fmla="*/ 453341 w 3079941"/>
                <a:gd name="connsiteY37" fmla="*/ 702578 h 1160647"/>
                <a:gd name="connsiteX38" fmla="*/ 460434 w 3079941"/>
                <a:gd name="connsiteY38" fmla="*/ 702578 h 1160647"/>
                <a:gd name="connsiteX39" fmla="*/ 460434 w 3079941"/>
                <a:gd name="connsiteY39" fmla="*/ 700687 h 1160647"/>
                <a:gd name="connsiteX40" fmla="*/ 460434 w 3079941"/>
                <a:gd name="connsiteY40" fmla="*/ 687446 h 1160647"/>
                <a:gd name="connsiteX41" fmla="*/ 461194 w 3079941"/>
                <a:gd name="connsiteY41" fmla="*/ 687446 h 1160647"/>
                <a:gd name="connsiteX42" fmla="*/ 466514 w 3079941"/>
                <a:gd name="connsiteY42" fmla="*/ 687446 h 1160647"/>
                <a:gd name="connsiteX43" fmla="*/ 466514 w 3079941"/>
                <a:gd name="connsiteY43" fmla="*/ 686365 h 1160647"/>
                <a:gd name="connsiteX44" fmla="*/ 466514 w 3079941"/>
                <a:gd name="connsiteY44" fmla="*/ 678798 h 1160647"/>
                <a:gd name="connsiteX45" fmla="*/ 468541 w 3079941"/>
                <a:gd name="connsiteY45" fmla="*/ 678798 h 1160647"/>
                <a:gd name="connsiteX46" fmla="*/ 482728 w 3079941"/>
                <a:gd name="connsiteY46" fmla="*/ 678798 h 1160647"/>
                <a:gd name="connsiteX47" fmla="*/ 482728 w 3079941"/>
                <a:gd name="connsiteY47" fmla="*/ 679879 h 1160647"/>
                <a:gd name="connsiteX48" fmla="*/ 482728 w 3079941"/>
                <a:gd name="connsiteY48" fmla="*/ 687446 h 1160647"/>
                <a:gd name="connsiteX49" fmla="*/ 505021 w 3079941"/>
                <a:gd name="connsiteY49" fmla="*/ 687446 h 1160647"/>
                <a:gd name="connsiteX50" fmla="*/ 505021 w 3079941"/>
                <a:gd name="connsiteY50" fmla="*/ 685554 h 1160647"/>
                <a:gd name="connsiteX51" fmla="*/ 505021 w 3079941"/>
                <a:gd name="connsiteY51" fmla="*/ 672313 h 1160647"/>
                <a:gd name="connsiteX52" fmla="*/ 506795 w 3079941"/>
                <a:gd name="connsiteY52" fmla="*/ 672313 h 1160647"/>
                <a:gd name="connsiteX53" fmla="*/ 519208 w 3079941"/>
                <a:gd name="connsiteY53" fmla="*/ 672313 h 1160647"/>
                <a:gd name="connsiteX54" fmla="*/ 519208 w 3079941"/>
                <a:gd name="connsiteY54" fmla="*/ 696093 h 1160647"/>
                <a:gd name="connsiteX55" fmla="*/ 520222 w 3079941"/>
                <a:gd name="connsiteY55" fmla="*/ 696093 h 1160647"/>
                <a:gd name="connsiteX56" fmla="*/ 527315 w 3079941"/>
                <a:gd name="connsiteY56" fmla="*/ 696093 h 1160647"/>
                <a:gd name="connsiteX57" fmla="*/ 527315 w 3079941"/>
                <a:gd name="connsiteY57" fmla="*/ 695012 h 1160647"/>
                <a:gd name="connsiteX58" fmla="*/ 527315 w 3079941"/>
                <a:gd name="connsiteY58" fmla="*/ 687446 h 1160647"/>
                <a:gd name="connsiteX59" fmla="*/ 529088 w 3079941"/>
                <a:gd name="connsiteY59" fmla="*/ 687446 h 1160647"/>
                <a:gd name="connsiteX60" fmla="*/ 541502 w 3079941"/>
                <a:gd name="connsiteY60" fmla="*/ 687446 h 1160647"/>
                <a:gd name="connsiteX61" fmla="*/ 541502 w 3079941"/>
                <a:gd name="connsiteY61" fmla="*/ 713387 h 1160647"/>
                <a:gd name="connsiteX62" fmla="*/ 543529 w 3079941"/>
                <a:gd name="connsiteY62" fmla="*/ 713387 h 1160647"/>
                <a:gd name="connsiteX63" fmla="*/ 557715 w 3079941"/>
                <a:gd name="connsiteY63" fmla="*/ 713387 h 1160647"/>
                <a:gd name="connsiteX64" fmla="*/ 557715 w 3079941"/>
                <a:gd name="connsiteY64" fmla="*/ 715008 h 1160647"/>
                <a:gd name="connsiteX65" fmla="*/ 557715 w 3079941"/>
                <a:gd name="connsiteY65" fmla="*/ 726358 h 1160647"/>
                <a:gd name="connsiteX66" fmla="*/ 558475 w 3079941"/>
                <a:gd name="connsiteY66" fmla="*/ 726358 h 1160647"/>
                <a:gd name="connsiteX67" fmla="*/ 563796 w 3079941"/>
                <a:gd name="connsiteY67" fmla="*/ 726358 h 1160647"/>
                <a:gd name="connsiteX68" fmla="*/ 563796 w 3079941"/>
                <a:gd name="connsiteY68" fmla="*/ 725547 h 1160647"/>
                <a:gd name="connsiteX69" fmla="*/ 563796 w 3079941"/>
                <a:gd name="connsiteY69" fmla="*/ 719872 h 1160647"/>
                <a:gd name="connsiteX70" fmla="*/ 594196 w 3079941"/>
                <a:gd name="connsiteY70" fmla="*/ 719872 h 1160647"/>
                <a:gd name="connsiteX71" fmla="*/ 594196 w 3079941"/>
                <a:gd name="connsiteY71" fmla="*/ 743652 h 1160647"/>
                <a:gd name="connsiteX72" fmla="*/ 595209 w 3079941"/>
                <a:gd name="connsiteY72" fmla="*/ 743652 h 1160647"/>
                <a:gd name="connsiteX73" fmla="*/ 602303 w 3079941"/>
                <a:gd name="connsiteY73" fmla="*/ 743652 h 1160647"/>
                <a:gd name="connsiteX74" fmla="*/ 602303 w 3079941"/>
                <a:gd name="connsiteY74" fmla="*/ 744733 h 1160647"/>
                <a:gd name="connsiteX75" fmla="*/ 602303 w 3079941"/>
                <a:gd name="connsiteY75" fmla="*/ 752299 h 1160647"/>
                <a:gd name="connsiteX76" fmla="*/ 603063 w 3079941"/>
                <a:gd name="connsiteY76" fmla="*/ 752299 h 1160647"/>
                <a:gd name="connsiteX77" fmla="*/ 608383 w 3079941"/>
                <a:gd name="connsiteY77" fmla="*/ 752299 h 1160647"/>
                <a:gd name="connsiteX78" fmla="*/ 608383 w 3079941"/>
                <a:gd name="connsiteY78" fmla="*/ 750137 h 1160647"/>
                <a:gd name="connsiteX79" fmla="*/ 608383 w 3079941"/>
                <a:gd name="connsiteY79" fmla="*/ 735005 h 1160647"/>
                <a:gd name="connsiteX80" fmla="*/ 609396 w 3079941"/>
                <a:gd name="connsiteY80" fmla="*/ 735005 h 1160647"/>
                <a:gd name="connsiteX81" fmla="*/ 616490 w 3079941"/>
                <a:gd name="connsiteY81" fmla="*/ 735005 h 1160647"/>
                <a:gd name="connsiteX82" fmla="*/ 616490 w 3079941"/>
                <a:gd name="connsiteY82" fmla="*/ 736086 h 1160647"/>
                <a:gd name="connsiteX83" fmla="*/ 616490 w 3079941"/>
                <a:gd name="connsiteY83" fmla="*/ 743652 h 1160647"/>
                <a:gd name="connsiteX84" fmla="*/ 621810 w 3079941"/>
                <a:gd name="connsiteY84" fmla="*/ 741659 h 1160647"/>
                <a:gd name="connsiteX85" fmla="*/ 622570 w 3079941"/>
                <a:gd name="connsiteY85" fmla="*/ 740679 h 1160647"/>
                <a:gd name="connsiteX86" fmla="*/ 622570 w 3079941"/>
                <a:gd name="connsiteY86" fmla="*/ 735005 h 1160647"/>
                <a:gd name="connsiteX87" fmla="*/ 661077 w 3079941"/>
                <a:gd name="connsiteY87" fmla="*/ 735005 h 1160647"/>
                <a:gd name="connsiteX88" fmla="*/ 661077 w 3079941"/>
                <a:gd name="connsiteY88" fmla="*/ 758784 h 1160647"/>
                <a:gd name="connsiteX89" fmla="*/ 663103 w 3079941"/>
                <a:gd name="connsiteY89" fmla="*/ 758784 h 1160647"/>
                <a:gd name="connsiteX90" fmla="*/ 677290 w 3079941"/>
                <a:gd name="connsiteY90" fmla="*/ 758784 h 1160647"/>
                <a:gd name="connsiteX91" fmla="*/ 677290 w 3079941"/>
                <a:gd name="connsiteY91" fmla="*/ 759865 h 1160647"/>
                <a:gd name="connsiteX92" fmla="*/ 677290 w 3079941"/>
                <a:gd name="connsiteY92" fmla="*/ 767431 h 1160647"/>
                <a:gd name="connsiteX93" fmla="*/ 679064 w 3079941"/>
                <a:gd name="connsiteY93" fmla="*/ 767431 h 1160647"/>
                <a:gd name="connsiteX94" fmla="*/ 691477 w 3079941"/>
                <a:gd name="connsiteY94" fmla="*/ 767431 h 1160647"/>
                <a:gd name="connsiteX95" fmla="*/ 691477 w 3079941"/>
                <a:gd name="connsiteY95" fmla="*/ 743652 h 1160647"/>
                <a:gd name="connsiteX96" fmla="*/ 692490 w 3079941"/>
                <a:gd name="connsiteY96" fmla="*/ 743652 h 1160647"/>
                <a:gd name="connsiteX97" fmla="*/ 699584 w 3079941"/>
                <a:gd name="connsiteY97" fmla="*/ 743652 h 1160647"/>
                <a:gd name="connsiteX98" fmla="*/ 699584 w 3079941"/>
                <a:gd name="connsiteY98" fmla="*/ 711225 h 1160647"/>
                <a:gd name="connsiteX99" fmla="*/ 700597 w 3079941"/>
                <a:gd name="connsiteY99" fmla="*/ 711225 h 1160647"/>
                <a:gd name="connsiteX100" fmla="*/ 707691 w 3079941"/>
                <a:gd name="connsiteY100" fmla="*/ 711225 h 1160647"/>
                <a:gd name="connsiteX101" fmla="*/ 707691 w 3079941"/>
                <a:gd name="connsiteY101" fmla="*/ 709334 h 1160647"/>
                <a:gd name="connsiteX102" fmla="*/ 707691 w 3079941"/>
                <a:gd name="connsiteY102" fmla="*/ 696093 h 1160647"/>
                <a:gd name="connsiteX103" fmla="*/ 706424 w 3079941"/>
                <a:gd name="connsiteY103" fmla="*/ 694471 h 1160647"/>
                <a:gd name="connsiteX104" fmla="*/ 711744 w 3079941"/>
                <a:gd name="connsiteY104" fmla="*/ 683122 h 1160647"/>
                <a:gd name="connsiteX105" fmla="*/ 719851 w 3079941"/>
                <a:gd name="connsiteY105" fmla="*/ 711225 h 1160647"/>
                <a:gd name="connsiteX106" fmla="*/ 720611 w 3079941"/>
                <a:gd name="connsiteY106" fmla="*/ 711225 h 1160647"/>
                <a:gd name="connsiteX107" fmla="*/ 725931 w 3079941"/>
                <a:gd name="connsiteY107" fmla="*/ 711225 h 1160647"/>
                <a:gd name="connsiteX108" fmla="*/ 725931 w 3079941"/>
                <a:gd name="connsiteY108" fmla="*/ 605298 h 1160647"/>
                <a:gd name="connsiteX109" fmla="*/ 727451 w 3079941"/>
                <a:gd name="connsiteY109" fmla="*/ 605298 h 1160647"/>
                <a:gd name="connsiteX110" fmla="*/ 738091 w 3079941"/>
                <a:gd name="connsiteY110" fmla="*/ 605298 h 1160647"/>
                <a:gd name="connsiteX111" fmla="*/ 738091 w 3079941"/>
                <a:gd name="connsiteY111" fmla="*/ 557739 h 1160647"/>
                <a:gd name="connsiteX112" fmla="*/ 764438 w 3079941"/>
                <a:gd name="connsiteY112" fmla="*/ 557739 h 1160647"/>
                <a:gd name="connsiteX113" fmla="*/ 764438 w 3079941"/>
                <a:gd name="connsiteY113" fmla="*/ 536121 h 1160647"/>
                <a:gd name="connsiteX114" fmla="*/ 798892 w 3079941"/>
                <a:gd name="connsiteY114" fmla="*/ 536121 h 1160647"/>
                <a:gd name="connsiteX115" fmla="*/ 798892 w 3079941"/>
                <a:gd name="connsiteY115" fmla="*/ 538553 h 1160647"/>
                <a:gd name="connsiteX116" fmla="*/ 798892 w 3079941"/>
                <a:gd name="connsiteY116" fmla="*/ 555577 h 1160647"/>
                <a:gd name="connsiteX117" fmla="*/ 801172 w 3079941"/>
                <a:gd name="connsiteY117" fmla="*/ 555577 h 1160647"/>
                <a:gd name="connsiteX118" fmla="*/ 817132 w 3079941"/>
                <a:gd name="connsiteY118" fmla="*/ 555577 h 1160647"/>
                <a:gd name="connsiteX119" fmla="*/ 817132 w 3079941"/>
                <a:gd name="connsiteY119" fmla="*/ 603136 h 1160647"/>
                <a:gd name="connsiteX120" fmla="*/ 818145 w 3079941"/>
                <a:gd name="connsiteY120" fmla="*/ 603136 h 1160647"/>
                <a:gd name="connsiteX121" fmla="*/ 825239 w 3079941"/>
                <a:gd name="connsiteY121" fmla="*/ 603136 h 1160647"/>
                <a:gd name="connsiteX122" fmla="*/ 839426 w 3079941"/>
                <a:gd name="connsiteY122" fmla="*/ 607460 h 1160647"/>
                <a:gd name="connsiteX123" fmla="*/ 839426 w 3079941"/>
                <a:gd name="connsiteY123" fmla="*/ 646372 h 1160647"/>
                <a:gd name="connsiteX124" fmla="*/ 840439 w 3079941"/>
                <a:gd name="connsiteY124" fmla="*/ 646372 h 1160647"/>
                <a:gd name="connsiteX125" fmla="*/ 847532 w 3079941"/>
                <a:gd name="connsiteY125" fmla="*/ 646372 h 1160647"/>
                <a:gd name="connsiteX126" fmla="*/ 847532 w 3079941"/>
                <a:gd name="connsiteY126" fmla="*/ 647993 h 1160647"/>
                <a:gd name="connsiteX127" fmla="*/ 847532 w 3079941"/>
                <a:gd name="connsiteY127" fmla="*/ 659342 h 1160647"/>
                <a:gd name="connsiteX128" fmla="*/ 849559 w 3079941"/>
                <a:gd name="connsiteY128" fmla="*/ 659342 h 1160647"/>
                <a:gd name="connsiteX129" fmla="*/ 863746 w 3079941"/>
                <a:gd name="connsiteY129" fmla="*/ 659342 h 1160647"/>
                <a:gd name="connsiteX130" fmla="*/ 869826 w 3079941"/>
                <a:gd name="connsiteY130" fmla="*/ 665828 h 1160647"/>
                <a:gd name="connsiteX131" fmla="*/ 869826 w 3079941"/>
                <a:gd name="connsiteY131" fmla="*/ 687446 h 1160647"/>
                <a:gd name="connsiteX132" fmla="*/ 872106 w 3079941"/>
                <a:gd name="connsiteY132" fmla="*/ 687446 h 1160647"/>
                <a:gd name="connsiteX133" fmla="*/ 888066 w 3079941"/>
                <a:gd name="connsiteY133" fmla="*/ 687446 h 1160647"/>
                <a:gd name="connsiteX134" fmla="*/ 888066 w 3079941"/>
                <a:gd name="connsiteY134" fmla="*/ 688526 h 1160647"/>
                <a:gd name="connsiteX135" fmla="*/ 888066 w 3079941"/>
                <a:gd name="connsiteY135" fmla="*/ 696093 h 1160647"/>
                <a:gd name="connsiteX136" fmla="*/ 889333 w 3079941"/>
                <a:gd name="connsiteY136" fmla="*/ 696093 h 1160647"/>
                <a:gd name="connsiteX137" fmla="*/ 898200 w 3079941"/>
                <a:gd name="connsiteY137" fmla="*/ 696093 h 1160647"/>
                <a:gd name="connsiteX138" fmla="*/ 898200 w 3079941"/>
                <a:gd name="connsiteY138" fmla="*/ 698254 h 1160647"/>
                <a:gd name="connsiteX139" fmla="*/ 898200 w 3079941"/>
                <a:gd name="connsiteY139" fmla="*/ 713387 h 1160647"/>
                <a:gd name="connsiteX140" fmla="*/ 902253 w 3079941"/>
                <a:gd name="connsiteY140" fmla="*/ 711495 h 1160647"/>
                <a:gd name="connsiteX141" fmla="*/ 902253 w 3079941"/>
                <a:gd name="connsiteY141" fmla="*/ 698254 h 1160647"/>
                <a:gd name="connsiteX142" fmla="*/ 903266 w 3079941"/>
                <a:gd name="connsiteY142" fmla="*/ 698254 h 1160647"/>
                <a:gd name="connsiteX143" fmla="*/ 910360 w 3079941"/>
                <a:gd name="connsiteY143" fmla="*/ 698254 h 1160647"/>
                <a:gd name="connsiteX144" fmla="*/ 910360 w 3079941"/>
                <a:gd name="connsiteY144" fmla="*/ 699876 h 1160647"/>
                <a:gd name="connsiteX145" fmla="*/ 910360 w 3079941"/>
                <a:gd name="connsiteY145" fmla="*/ 711225 h 1160647"/>
                <a:gd name="connsiteX146" fmla="*/ 911120 w 3079941"/>
                <a:gd name="connsiteY146" fmla="*/ 711225 h 1160647"/>
                <a:gd name="connsiteX147" fmla="*/ 916440 w 3079941"/>
                <a:gd name="connsiteY147" fmla="*/ 711225 h 1160647"/>
                <a:gd name="connsiteX148" fmla="*/ 965080 w 3079941"/>
                <a:gd name="connsiteY148" fmla="*/ 706902 h 1160647"/>
                <a:gd name="connsiteX149" fmla="*/ 965080 w 3079941"/>
                <a:gd name="connsiteY149" fmla="*/ 708253 h 1160647"/>
                <a:gd name="connsiteX150" fmla="*/ 965080 w 3079941"/>
                <a:gd name="connsiteY150" fmla="*/ 717710 h 1160647"/>
                <a:gd name="connsiteX151" fmla="*/ 965840 w 3079941"/>
                <a:gd name="connsiteY151" fmla="*/ 717710 h 1160647"/>
                <a:gd name="connsiteX152" fmla="*/ 971161 w 3079941"/>
                <a:gd name="connsiteY152" fmla="*/ 717710 h 1160647"/>
                <a:gd name="connsiteX153" fmla="*/ 971161 w 3079941"/>
                <a:gd name="connsiteY153" fmla="*/ 719872 h 1160647"/>
                <a:gd name="connsiteX154" fmla="*/ 971161 w 3079941"/>
                <a:gd name="connsiteY154" fmla="*/ 735005 h 1160647"/>
                <a:gd name="connsiteX155" fmla="*/ 973187 w 3079941"/>
                <a:gd name="connsiteY155" fmla="*/ 733654 h 1160647"/>
                <a:gd name="connsiteX156" fmla="*/ 987374 w 3079941"/>
                <a:gd name="connsiteY156" fmla="*/ 724196 h 1160647"/>
                <a:gd name="connsiteX157" fmla="*/ 993454 w 3079941"/>
                <a:gd name="connsiteY157" fmla="*/ 683122 h 1160647"/>
                <a:gd name="connsiteX158" fmla="*/ 994214 w 3079941"/>
                <a:gd name="connsiteY158" fmla="*/ 682852 h 1160647"/>
                <a:gd name="connsiteX159" fmla="*/ 999534 w 3079941"/>
                <a:gd name="connsiteY159" fmla="*/ 680960 h 1160647"/>
                <a:gd name="connsiteX160" fmla="*/ 1001561 w 3079941"/>
                <a:gd name="connsiteY160" fmla="*/ 611783 h 1160647"/>
                <a:gd name="connsiteX161" fmla="*/ 1003588 w 3079941"/>
                <a:gd name="connsiteY161" fmla="*/ 680960 h 1160647"/>
                <a:gd name="connsiteX162" fmla="*/ 1004348 w 3079941"/>
                <a:gd name="connsiteY162" fmla="*/ 681230 h 1160647"/>
                <a:gd name="connsiteX163" fmla="*/ 1009668 w 3079941"/>
                <a:gd name="connsiteY163" fmla="*/ 683122 h 1160647"/>
                <a:gd name="connsiteX164" fmla="*/ 1009668 w 3079941"/>
                <a:gd name="connsiteY164" fmla="*/ 596651 h 1160647"/>
                <a:gd name="connsiteX165" fmla="*/ 1013721 w 3079941"/>
                <a:gd name="connsiteY165" fmla="*/ 564224 h 1160647"/>
                <a:gd name="connsiteX166" fmla="*/ 1052228 w 3079941"/>
                <a:gd name="connsiteY166" fmla="*/ 564224 h 1160647"/>
                <a:gd name="connsiteX167" fmla="*/ 1052228 w 3079941"/>
                <a:gd name="connsiteY167" fmla="*/ 596651 h 1160647"/>
                <a:gd name="connsiteX168" fmla="*/ 1052988 w 3079941"/>
                <a:gd name="connsiteY168" fmla="*/ 596651 h 1160647"/>
                <a:gd name="connsiteX169" fmla="*/ 1058308 w 3079941"/>
                <a:gd name="connsiteY169" fmla="*/ 596651 h 1160647"/>
                <a:gd name="connsiteX170" fmla="*/ 1058308 w 3079941"/>
                <a:gd name="connsiteY170" fmla="*/ 514503 h 1160647"/>
                <a:gd name="connsiteX171" fmla="*/ 1060082 w 3079941"/>
                <a:gd name="connsiteY171" fmla="*/ 514503 h 1160647"/>
                <a:gd name="connsiteX172" fmla="*/ 1072495 w 3079941"/>
                <a:gd name="connsiteY172" fmla="*/ 514503 h 1160647"/>
                <a:gd name="connsiteX173" fmla="*/ 1072495 w 3079941"/>
                <a:gd name="connsiteY173" fmla="*/ 512612 h 1160647"/>
                <a:gd name="connsiteX174" fmla="*/ 1072495 w 3079941"/>
                <a:gd name="connsiteY174" fmla="*/ 499371 h 1160647"/>
                <a:gd name="connsiteX175" fmla="*/ 1094789 w 3079941"/>
                <a:gd name="connsiteY175" fmla="*/ 499371 h 1160647"/>
                <a:gd name="connsiteX176" fmla="*/ 1094789 w 3079941"/>
                <a:gd name="connsiteY176" fmla="*/ 498290 h 1160647"/>
                <a:gd name="connsiteX177" fmla="*/ 1094789 w 3079941"/>
                <a:gd name="connsiteY177" fmla="*/ 490724 h 1160647"/>
                <a:gd name="connsiteX178" fmla="*/ 1096562 w 3079941"/>
                <a:gd name="connsiteY178" fmla="*/ 490724 h 1160647"/>
                <a:gd name="connsiteX179" fmla="*/ 1108976 w 3079941"/>
                <a:gd name="connsiteY179" fmla="*/ 490724 h 1160647"/>
                <a:gd name="connsiteX180" fmla="*/ 1108976 w 3079941"/>
                <a:gd name="connsiteY180" fmla="*/ 491805 h 1160647"/>
                <a:gd name="connsiteX181" fmla="*/ 1108976 w 3079941"/>
                <a:gd name="connsiteY181" fmla="*/ 499371 h 1160647"/>
                <a:gd name="connsiteX182" fmla="*/ 1109736 w 3079941"/>
                <a:gd name="connsiteY182" fmla="*/ 499371 h 1160647"/>
                <a:gd name="connsiteX183" fmla="*/ 1115056 w 3079941"/>
                <a:gd name="connsiteY183" fmla="*/ 499371 h 1160647"/>
                <a:gd name="connsiteX184" fmla="*/ 1125189 w 3079941"/>
                <a:gd name="connsiteY184" fmla="*/ 495047 h 1160647"/>
                <a:gd name="connsiteX185" fmla="*/ 1129242 w 3079941"/>
                <a:gd name="connsiteY185" fmla="*/ 498290 h 1160647"/>
                <a:gd name="connsiteX186" fmla="*/ 1129242 w 3079941"/>
                <a:gd name="connsiteY186" fmla="*/ 490724 h 1160647"/>
                <a:gd name="connsiteX187" fmla="*/ 1131522 w 3079941"/>
                <a:gd name="connsiteY187" fmla="*/ 490724 h 1160647"/>
                <a:gd name="connsiteX188" fmla="*/ 1147483 w 3079941"/>
                <a:gd name="connsiteY188" fmla="*/ 490724 h 1160647"/>
                <a:gd name="connsiteX189" fmla="*/ 1147483 w 3079941"/>
                <a:gd name="connsiteY189" fmla="*/ 491805 h 1160647"/>
                <a:gd name="connsiteX190" fmla="*/ 1147483 w 3079941"/>
                <a:gd name="connsiteY190" fmla="*/ 499371 h 1160647"/>
                <a:gd name="connsiteX191" fmla="*/ 1177883 w 3079941"/>
                <a:gd name="connsiteY191" fmla="*/ 499371 h 1160647"/>
                <a:gd name="connsiteX192" fmla="*/ 1177883 w 3079941"/>
                <a:gd name="connsiteY192" fmla="*/ 500992 h 1160647"/>
                <a:gd name="connsiteX193" fmla="*/ 1177883 w 3079941"/>
                <a:gd name="connsiteY193" fmla="*/ 512342 h 1160647"/>
                <a:gd name="connsiteX194" fmla="*/ 1204230 w 3079941"/>
                <a:gd name="connsiteY194" fmla="*/ 512342 h 1160647"/>
                <a:gd name="connsiteX195" fmla="*/ 1204230 w 3079941"/>
                <a:gd name="connsiteY195" fmla="*/ 542606 h 1160647"/>
                <a:gd name="connsiteX196" fmla="*/ 1204990 w 3079941"/>
                <a:gd name="connsiteY196" fmla="*/ 542606 h 1160647"/>
                <a:gd name="connsiteX197" fmla="*/ 1210310 w 3079941"/>
                <a:gd name="connsiteY197" fmla="*/ 542606 h 1160647"/>
                <a:gd name="connsiteX198" fmla="*/ 1210310 w 3079941"/>
                <a:gd name="connsiteY198" fmla="*/ 543687 h 1160647"/>
                <a:gd name="connsiteX199" fmla="*/ 1210310 w 3079941"/>
                <a:gd name="connsiteY199" fmla="*/ 551254 h 1160647"/>
                <a:gd name="connsiteX200" fmla="*/ 1214364 w 3079941"/>
                <a:gd name="connsiteY200" fmla="*/ 581518 h 1160647"/>
                <a:gd name="connsiteX201" fmla="*/ 1215124 w 3079941"/>
                <a:gd name="connsiteY201" fmla="*/ 581518 h 1160647"/>
                <a:gd name="connsiteX202" fmla="*/ 1220444 w 3079941"/>
                <a:gd name="connsiteY202" fmla="*/ 581518 h 1160647"/>
                <a:gd name="connsiteX203" fmla="*/ 1220444 w 3079941"/>
                <a:gd name="connsiteY203" fmla="*/ 582329 h 1160647"/>
                <a:gd name="connsiteX204" fmla="*/ 1220444 w 3079941"/>
                <a:gd name="connsiteY204" fmla="*/ 588004 h 1160647"/>
                <a:gd name="connsiteX205" fmla="*/ 1221457 w 3079941"/>
                <a:gd name="connsiteY205" fmla="*/ 588004 h 1160647"/>
                <a:gd name="connsiteX206" fmla="*/ 1228550 w 3079941"/>
                <a:gd name="connsiteY206" fmla="*/ 588004 h 1160647"/>
                <a:gd name="connsiteX207" fmla="*/ 1228550 w 3079941"/>
                <a:gd name="connsiteY207" fmla="*/ 618269 h 1160647"/>
                <a:gd name="connsiteX208" fmla="*/ 1230577 w 3079941"/>
                <a:gd name="connsiteY208" fmla="*/ 618269 h 1160647"/>
                <a:gd name="connsiteX209" fmla="*/ 1244764 w 3079941"/>
                <a:gd name="connsiteY209" fmla="*/ 618269 h 1160647"/>
                <a:gd name="connsiteX210" fmla="*/ 1244764 w 3079941"/>
                <a:gd name="connsiteY210" fmla="*/ 642048 h 1160647"/>
                <a:gd name="connsiteX211" fmla="*/ 1246791 w 3079941"/>
                <a:gd name="connsiteY211" fmla="*/ 643669 h 1160647"/>
                <a:gd name="connsiteX212" fmla="*/ 1246791 w 3079941"/>
                <a:gd name="connsiteY212" fmla="*/ 655019 h 1160647"/>
                <a:gd name="connsiteX213" fmla="*/ 1247551 w 3079941"/>
                <a:gd name="connsiteY213" fmla="*/ 655019 h 1160647"/>
                <a:gd name="connsiteX214" fmla="*/ 1252871 w 3079941"/>
                <a:gd name="connsiteY214" fmla="*/ 655019 h 1160647"/>
                <a:gd name="connsiteX215" fmla="*/ 1252871 w 3079941"/>
                <a:gd name="connsiteY215" fmla="*/ 678798 h 1160647"/>
                <a:gd name="connsiteX216" fmla="*/ 1254137 w 3079941"/>
                <a:gd name="connsiteY216" fmla="*/ 678798 h 1160647"/>
                <a:gd name="connsiteX217" fmla="*/ 1263004 w 3079941"/>
                <a:gd name="connsiteY217" fmla="*/ 678798 h 1160647"/>
                <a:gd name="connsiteX218" fmla="*/ 1265031 w 3079941"/>
                <a:gd name="connsiteY218" fmla="*/ 682852 h 1160647"/>
                <a:gd name="connsiteX219" fmla="*/ 1265031 w 3079941"/>
                <a:gd name="connsiteY219" fmla="*/ 696093 h 1160647"/>
                <a:gd name="connsiteX220" fmla="*/ 1266551 w 3079941"/>
                <a:gd name="connsiteY220" fmla="*/ 694201 h 1160647"/>
                <a:gd name="connsiteX221" fmla="*/ 1277191 w 3079941"/>
                <a:gd name="connsiteY221" fmla="*/ 680960 h 1160647"/>
                <a:gd name="connsiteX222" fmla="*/ 1305565 w 3079941"/>
                <a:gd name="connsiteY222" fmla="*/ 680960 h 1160647"/>
                <a:gd name="connsiteX223" fmla="*/ 1305565 w 3079941"/>
                <a:gd name="connsiteY223" fmla="*/ 767431 h 1160647"/>
                <a:gd name="connsiteX224" fmla="*/ 1306325 w 3079941"/>
                <a:gd name="connsiteY224" fmla="*/ 767431 h 1160647"/>
                <a:gd name="connsiteX225" fmla="*/ 1311645 w 3079941"/>
                <a:gd name="connsiteY225" fmla="*/ 767431 h 1160647"/>
                <a:gd name="connsiteX226" fmla="*/ 1312405 w 3079941"/>
                <a:gd name="connsiteY226" fmla="*/ 766080 h 1160647"/>
                <a:gd name="connsiteX227" fmla="*/ 1317725 w 3079941"/>
                <a:gd name="connsiteY227" fmla="*/ 756622 h 1160647"/>
                <a:gd name="connsiteX228" fmla="*/ 1317725 w 3079941"/>
                <a:gd name="connsiteY228" fmla="*/ 758514 h 1160647"/>
                <a:gd name="connsiteX229" fmla="*/ 1317725 w 3079941"/>
                <a:gd name="connsiteY229" fmla="*/ 771755 h 1160647"/>
                <a:gd name="connsiteX230" fmla="*/ 1321778 w 3079941"/>
                <a:gd name="connsiteY230" fmla="*/ 726358 h 1160647"/>
                <a:gd name="connsiteX231" fmla="*/ 1322538 w 3079941"/>
                <a:gd name="connsiteY231" fmla="*/ 726358 h 1160647"/>
                <a:gd name="connsiteX232" fmla="*/ 1327858 w 3079941"/>
                <a:gd name="connsiteY232" fmla="*/ 726358 h 1160647"/>
                <a:gd name="connsiteX233" fmla="*/ 1327858 w 3079941"/>
                <a:gd name="connsiteY233" fmla="*/ 661504 h 1160647"/>
                <a:gd name="connsiteX234" fmla="*/ 1328872 w 3079941"/>
                <a:gd name="connsiteY234" fmla="*/ 661504 h 1160647"/>
                <a:gd name="connsiteX235" fmla="*/ 1335965 w 3079941"/>
                <a:gd name="connsiteY235" fmla="*/ 661504 h 1160647"/>
                <a:gd name="connsiteX236" fmla="*/ 1348125 w 3079941"/>
                <a:gd name="connsiteY236" fmla="*/ 618269 h 1160647"/>
                <a:gd name="connsiteX237" fmla="*/ 1349392 w 3079941"/>
                <a:gd name="connsiteY237" fmla="*/ 618269 h 1160647"/>
                <a:gd name="connsiteX238" fmla="*/ 1358259 w 3079941"/>
                <a:gd name="connsiteY238" fmla="*/ 618269 h 1160647"/>
                <a:gd name="connsiteX239" fmla="*/ 1368392 w 3079941"/>
                <a:gd name="connsiteY239" fmla="*/ 661504 h 1160647"/>
                <a:gd name="connsiteX240" fmla="*/ 1369405 w 3079941"/>
                <a:gd name="connsiteY240" fmla="*/ 661504 h 1160647"/>
                <a:gd name="connsiteX241" fmla="*/ 1376499 w 3079941"/>
                <a:gd name="connsiteY241" fmla="*/ 661504 h 1160647"/>
                <a:gd name="connsiteX242" fmla="*/ 1376499 w 3079941"/>
                <a:gd name="connsiteY242" fmla="*/ 700416 h 1160647"/>
                <a:gd name="connsiteX243" fmla="*/ 1378272 w 3079941"/>
                <a:gd name="connsiteY243" fmla="*/ 700416 h 1160647"/>
                <a:gd name="connsiteX244" fmla="*/ 1390686 w 3079941"/>
                <a:gd name="connsiteY244" fmla="*/ 700416 h 1160647"/>
                <a:gd name="connsiteX245" fmla="*/ 1390686 w 3079941"/>
                <a:gd name="connsiteY245" fmla="*/ 702578 h 1160647"/>
                <a:gd name="connsiteX246" fmla="*/ 1390686 w 3079941"/>
                <a:gd name="connsiteY246" fmla="*/ 717710 h 1160647"/>
                <a:gd name="connsiteX247" fmla="*/ 1394739 w 3079941"/>
                <a:gd name="connsiteY247" fmla="*/ 715549 h 1160647"/>
                <a:gd name="connsiteX248" fmla="*/ 1394739 w 3079941"/>
                <a:gd name="connsiteY248" fmla="*/ 700416 h 1160647"/>
                <a:gd name="connsiteX249" fmla="*/ 1396259 w 3079941"/>
                <a:gd name="connsiteY249" fmla="*/ 700416 h 1160647"/>
                <a:gd name="connsiteX250" fmla="*/ 1406899 w 3079941"/>
                <a:gd name="connsiteY250" fmla="*/ 700416 h 1160647"/>
                <a:gd name="connsiteX251" fmla="*/ 1406899 w 3079941"/>
                <a:gd name="connsiteY251" fmla="*/ 702037 h 1160647"/>
                <a:gd name="connsiteX252" fmla="*/ 1406899 w 3079941"/>
                <a:gd name="connsiteY252" fmla="*/ 713387 h 1160647"/>
                <a:gd name="connsiteX253" fmla="*/ 1437300 w 3079941"/>
                <a:gd name="connsiteY253" fmla="*/ 713387 h 1160647"/>
                <a:gd name="connsiteX254" fmla="*/ 1437300 w 3079941"/>
                <a:gd name="connsiteY254" fmla="*/ 676637 h 1160647"/>
                <a:gd name="connsiteX255" fmla="*/ 1438566 w 3079941"/>
                <a:gd name="connsiteY255" fmla="*/ 676637 h 1160647"/>
                <a:gd name="connsiteX256" fmla="*/ 1447433 w 3079941"/>
                <a:gd name="connsiteY256" fmla="*/ 676637 h 1160647"/>
                <a:gd name="connsiteX257" fmla="*/ 1447433 w 3079941"/>
                <a:gd name="connsiteY257" fmla="*/ 698254 h 1160647"/>
                <a:gd name="connsiteX258" fmla="*/ 1449460 w 3079941"/>
                <a:gd name="connsiteY258" fmla="*/ 665828 h 1160647"/>
                <a:gd name="connsiteX259" fmla="*/ 1471753 w 3079941"/>
                <a:gd name="connsiteY259" fmla="*/ 665828 h 1160647"/>
                <a:gd name="connsiteX260" fmla="*/ 1471753 w 3079941"/>
                <a:gd name="connsiteY260" fmla="*/ 664206 h 1160647"/>
                <a:gd name="connsiteX261" fmla="*/ 1471753 w 3079941"/>
                <a:gd name="connsiteY261" fmla="*/ 652857 h 1160647"/>
                <a:gd name="connsiteX262" fmla="*/ 1472513 w 3079941"/>
                <a:gd name="connsiteY262" fmla="*/ 652857 h 1160647"/>
                <a:gd name="connsiteX263" fmla="*/ 1477833 w 3079941"/>
                <a:gd name="connsiteY263" fmla="*/ 652857 h 1160647"/>
                <a:gd name="connsiteX264" fmla="*/ 1477833 w 3079941"/>
                <a:gd name="connsiteY264" fmla="*/ 650966 h 1160647"/>
                <a:gd name="connsiteX265" fmla="*/ 1477833 w 3079941"/>
                <a:gd name="connsiteY265" fmla="*/ 637725 h 1160647"/>
                <a:gd name="connsiteX266" fmla="*/ 1481887 w 3079941"/>
                <a:gd name="connsiteY266" fmla="*/ 644210 h 1160647"/>
                <a:gd name="connsiteX267" fmla="*/ 1484167 w 3079941"/>
                <a:gd name="connsiteY267" fmla="*/ 644210 h 1160647"/>
                <a:gd name="connsiteX268" fmla="*/ 1500127 w 3079941"/>
                <a:gd name="connsiteY268" fmla="*/ 644210 h 1160647"/>
                <a:gd name="connsiteX269" fmla="*/ 1500127 w 3079941"/>
                <a:gd name="connsiteY269" fmla="*/ 643399 h 1160647"/>
                <a:gd name="connsiteX270" fmla="*/ 1500127 w 3079941"/>
                <a:gd name="connsiteY270" fmla="*/ 637725 h 1160647"/>
                <a:gd name="connsiteX271" fmla="*/ 1500887 w 3079941"/>
                <a:gd name="connsiteY271" fmla="*/ 637725 h 1160647"/>
                <a:gd name="connsiteX272" fmla="*/ 1506207 w 3079941"/>
                <a:gd name="connsiteY272" fmla="*/ 637725 h 1160647"/>
                <a:gd name="connsiteX273" fmla="*/ 1506207 w 3079941"/>
                <a:gd name="connsiteY273" fmla="*/ 639076 h 1160647"/>
                <a:gd name="connsiteX274" fmla="*/ 1506207 w 3079941"/>
                <a:gd name="connsiteY274" fmla="*/ 648534 h 1160647"/>
                <a:gd name="connsiteX275" fmla="*/ 1544714 w 3079941"/>
                <a:gd name="connsiteY275" fmla="*/ 648534 h 1160647"/>
                <a:gd name="connsiteX276" fmla="*/ 1544714 w 3079941"/>
                <a:gd name="connsiteY276" fmla="*/ 786887 h 1160647"/>
                <a:gd name="connsiteX277" fmla="*/ 1546234 w 3079941"/>
                <a:gd name="connsiteY277" fmla="*/ 786887 h 1160647"/>
                <a:gd name="connsiteX278" fmla="*/ 1556874 w 3079941"/>
                <a:gd name="connsiteY278" fmla="*/ 786887 h 1160647"/>
                <a:gd name="connsiteX279" fmla="*/ 1556874 w 3079941"/>
                <a:gd name="connsiteY279" fmla="*/ 773917 h 1160647"/>
                <a:gd name="connsiteX280" fmla="*/ 1560928 w 3079941"/>
                <a:gd name="connsiteY280" fmla="*/ 773917 h 1160647"/>
                <a:gd name="connsiteX281" fmla="*/ 1560928 w 3079941"/>
                <a:gd name="connsiteY281" fmla="*/ 786887 h 1160647"/>
                <a:gd name="connsiteX282" fmla="*/ 1591328 w 3079941"/>
                <a:gd name="connsiteY282" fmla="*/ 786887 h 1160647"/>
                <a:gd name="connsiteX283" fmla="*/ 1591328 w 3079941"/>
                <a:gd name="connsiteY283" fmla="*/ 756622 h 1160647"/>
                <a:gd name="connsiteX284" fmla="*/ 1603488 w 3079941"/>
                <a:gd name="connsiteY284" fmla="*/ 756622 h 1160647"/>
                <a:gd name="connsiteX285" fmla="*/ 1615648 w 3079941"/>
                <a:gd name="connsiteY285" fmla="*/ 754461 h 1160647"/>
                <a:gd name="connsiteX286" fmla="*/ 1619702 w 3079941"/>
                <a:gd name="connsiteY286" fmla="*/ 756622 h 1160647"/>
                <a:gd name="connsiteX287" fmla="*/ 1629835 w 3079941"/>
                <a:gd name="connsiteY287" fmla="*/ 756622 h 1160647"/>
                <a:gd name="connsiteX288" fmla="*/ 1629835 w 3079941"/>
                <a:gd name="connsiteY288" fmla="*/ 786887 h 1160647"/>
                <a:gd name="connsiteX289" fmla="*/ 1637942 w 3079941"/>
                <a:gd name="connsiteY289" fmla="*/ 786887 h 1160647"/>
                <a:gd name="connsiteX290" fmla="*/ 1637942 w 3079941"/>
                <a:gd name="connsiteY290" fmla="*/ 804182 h 1160647"/>
                <a:gd name="connsiteX291" fmla="*/ 1647278 w 3079941"/>
                <a:gd name="connsiteY291" fmla="*/ 805087 h 1160647"/>
                <a:gd name="connsiteX292" fmla="*/ 1660236 w 3079941"/>
                <a:gd name="connsiteY292" fmla="*/ 805087 h 1160647"/>
                <a:gd name="connsiteX293" fmla="*/ 1660236 w 3079941"/>
                <a:gd name="connsiteY293" fmla="*/ 789049 h 1160647"/>
                <a:gd name="connsiteX294" fmla="*/ 1728192 w 3079941"/>
                <a:gd name="connsiteY294" fmla="*/ 789049 h 1160647"/>
                <a:gd name="connsiteX295" fmla="*/ 1728192 w 3079941"/>
                <a:gd name="connsiteY295" fmla="*/ 703796 h 1160647"/>
                <a:gd name="connsiteX296" fmla="*/ 1800200 w 3079941"/>
                <a:gd name="connsiteY296" fmla="*/ 703796 h 1160647"/>
                <a:gd name="connsiteX297" fmla="*/ 1800200 w 3079941"/>
                <a:gd name="connsiteY297" fmla="*/ 782564 h 1160647"/>
                <a:gd name="connsiteX298" fmla="*/ 1802104 w 3079941"/>
                <a:gd name="connsiteY298" fmla="*/ 782564 h 1160647"/>
                <a:gd name="connsiteX299" fmla="*/ 1803346 w 3079941"/>
                <a:gd name="connsiteY299" fmla="*/ 805087 h 1160647"/>
                <a:gd name="connsiteX300" fmla="*/ 1813022 w 3079941"/>
                <a:gd name="connsiteY300" fmla="*/ 805087 h 1160647"/>
                <a:gd name="connsiteX301" fmla="*/ 1814264 w 3079941"/>
                <a:gd name="connsiteY301" fmla="*/ 782564 h 1160647"/>
                <a:gd name="connsiteX302" fmla="*/ 1820344 w 3079941"/>
                <a:gd name="connsiteY302" fmla="*/ 782564 h 1160647"/>
                <a:gd name="connsiteX303" fmla="*/ 1821586 w 3079941"/>
                <a:gd name="connsiteY303" fmla="*/ 805087 h 1160647"/>
                <a:gd name="connsiteX304" fmla="*/ 1872208 w 3079941"/>
                <a:gd name="connsiteY304" fmla="*/ 805087 h 1160647"/>
                <a:gd name="connsiteX305" fmla="*/ 1872208 w 3079941"/>
                <a:gd name="connsiteY305" fmla="*/ 642059 h 1160647"/>
                <a:gd name="connsiteX306" fmla="*/ 2069535 w 3079941"/>
                <a:gd name="connsiteY306" fmla="*/ 642059 h 1160647"/>
                <a:gd name="connsiteX307" fmla="*/ 2069535 w 3079941"/>
                <a:gd name="connsiteY307" fmla="*/ 805087 h 1160647"/>
                <a:gd name="connsiteX308" fmla="*/ 2088232 w 3079941"/>
                <a:gd name="connsiteY308" fmla="*/ 805087 h 1160647"/>
                <a:gd name="connsiteX309" fmla="*/ 2088232 w 3079941"/>
                <a:gd name="connsiteY309" fmla="*/ 722394 h 1160647"/>
                <a:gd name="connsiteX310" fmla="*/ 2183352 w 3079941"/>
                <a:gd name="connsiteY310" fmla="*/ 722394 h 1160647"/>
                <a:gd name="connsiteX311" fmla="*/ 2195282 w 3079941"/>
                <a:gd name="connsiteY311" fmla="*/ 404253 h 1160647"/>
                <a:gd name="connsiteX312" fmla="*/ 2183122 w 3079941"/>
                <a:gd name="connsiteY312" fmla="*/ 382635 h 1160647"/>
                <a:gd name="connsiteX313" fmla="*/ 2177042 w 3079941"/>
                <a:gd name="connsiteY313" fmla="*/ 378311 h 1160647"/>
                <a:gd name="connsiteX314" fmla="*/ 2185149 w 3079941"/>
                <a:gd name="connsiteY314" fmla="*/ 354532 h 1160647"/>
                <a:gd name="connsiteX315" fmla="*/ 2185149 w 3079941"/>
                <a:gd name="connsiteY315" fmla="*/ 337238 h 1160647"/>
                <a:gd name="connsiteX316" fmla="*/ 2199336 w 3079941"/>
                <a:gd name="connsiteY316" fmla="*/ 337238 h 1160647"/>
                <a:gd name="connsiteX317" fmla="*/ 2199336 w 3079941"/>
                <a:gd name="connsiteY317" fmla="*/ 315620 h 1160647"/>
                <a:gd name="connsiteX318" fmla="*/ 2201362 w 3079941"/>
                <a:gd name="connsiteY318" fmla="*/ 311296 h 1160647"/>
                <a:gd name="connsiteX319" fmla="*/ 2201362 w 3079941"/>
                <a:gd name="connsiteY319" fmla="*/ 233472 h 1160647"/>
                <a:gd name="connsiteX320" fmla="*/ 2199336 w 3079941"/>
                <a:gd name="connsiteY320" fmla="*/ 226987 h 1160647"/>
                <a:gd name="connsiteX321" fmla="*/ 2205416 w 3079941"/>
                <a:gd name="connsiteY321" fmla="*/ 220501 h 1160647"/>
                <a:gd name="connsiteX322" fmla="*/ 2205416 w 3079941"/>
                <a:gd name="connsiteY322" fmla="*/ 162133 h 1160647"/>
                <a:gd name="connsiteX323" fmla="*/ 2207442 w 3079941"/>
                <a:gd name="connsiteY323" fmla="*/ 157810 h 1160647"/>
                <a:gd name="connsiteX324" fmla="*/ 2207442 w 3079941"/>
                <a:gd name="connsiteY324" fmla="*/ 101604 h 1160647"/>
                <a:gd name="connsiteX325" fmla="*/ 2209469 w 3079941"/>
                <a:gd name="connsiteY325" fmla="*/ 82148 h 1160647"/>
                <a:gd name="connsiteX326" fmla="*/ 2213523 w 3079941"/>
                <a:gd name="connsiteY326" fmla="*/ 99442 h 1160647"/>
                <a:gd name="connsiteX327" fmla="*/ 2215549 w 3079941"/>
                <a:gd name="connsiteY327" fmla="*/ 157810 h 1160647"/>
                <a:gd name="connsiteX328" fmla="*/ 2217576 w 3079941"/>
                <a:gd name="connsiteY328" fmla="*/ 220501 h 1160647"/>
                <a:gd name="connsiteX329" fmla="*/ 2223656 w 3079941"/>
                <a:gd name="connsiteY329" fmla="*/ 226987 h 1160647"/>
                <a:gd name="connsiteX330" fmla="*/ 2221629 w 3079941"/>
                <a:gd name="connsiteY330" fmla="*/ 233472 h 1160647"/>
                <a:gd name="connsiteX331" fmla="*/ 2221629 w 3079941"/>
                <a:gd name="connsiteY331" fmla="*/ 311296 h 1160647"/>
                <a:gd name="connsiteX332" fmla="*/ 2223656 w 3079941"/>
                <a:gd name="connsiteY332" fmla="*/ 315620 h 1160647"/>
                <a:gd name="connsiteX333" fmla="*/ 2223656 w 3079941"/>
                <a:gd name="connsiteY333" fmla="*/ 337238 h 1160647"/>
                <a:gd name="connsiteX334" fmla="*/ 2237843 w 3079941"/>
                <a:gd name="connsiteY334" fmla="*/ 337238 h 1160647"/>
                <a:gd name="connsiteX335" fmla="*/ 2237843 w 3079941"/>
                <a:gd name="connsiteY335" fmla="*/ 354532 h 1160647"/>
                <a:gd name="connsiteX336" fmla="*/ 2245950 w 3079941"/>
                <a:gd name="connsiteY336" fmla="*/ 378311 h 1160647"/>
                <a:gd name="connsiteX337" fmla="*/ 2239870 w 3079941"/>
                <a:gd name="connsiteY337" fmla="*/ 382635 h 1160647"/>
                <a:gd name="connsiteX338" fmla="*/ 2227709 w 3079941"/>
                <a:gd name="connsiteY338" fmla="*/ 404253 h 1160647"/>
                <a:gd name="connsiteX339" fmla="*/ 2235816 w 3079941"/>
                <a:gd name="connsiteY339" fmla="*/ 657181 h 1160647"/>
                <a:gd name="connsiteX340" fmla="*/ 2300670 w 3079941"/>
                <a:gd name="connsiteY340" fmla="*/ 657181 h 1160647"/>
                <a:gd name="connsiteX341" fmla="*/ 2300670 w 3079941"/>
                <a:gd name="connsiteY341" fmla="*/ 732843 h 1160647"/>
                <a:gd name="connsiteX342" fmla="*/ 2308777 w 3079941"/>
                <a:gd name="connsiteY342" fmla="*/ 732843 h 1160647"/>
                <a:gd name="connsiteX343" fmla="*/ 2310804 w 3079941"/>
                <a:gd name="connsiteY343" fmla="*/ 726358 h 1160647"/>
                <a:gd name="connsiteX344" fmla="*/ 2316884 w 3079941"/>
                <a:gd name="connsiteY344" fmla="*/ 726358 h 1160647"/>
                <a:gd name="connsiteX345" fmla="*/ 2318911 w 3079941"/>
                <a:gd name="connsiteY345" fmla="*/ 735005 h 1160647"/>
                <a:gd name="connsiteX346" fmla="*/ 2331071 w 3079941"/>
                <a:gd name="connsiteY346" fmla="*/ 735005 h 1160647"/>
                <a:gd name="connsiteX347" fmla="*/ 2331071 w 3079941"/>
                <a:gd name="connsiteY347" fmla="*/ 728519 h 1160647"/>
                <a:gd name="connsiteX348" fmla="*/ 2353364 w 3079941"/>
                <a:gd name="connsiteY348" fmla="*/ 728519 h 1160647"/>
                <a:gd name="connsiteX349" fmla="*/ 2353364 w 3079941"/>
                <a:gd name="connsiteY349" fmla="*/ 735005 h 1160647"/>
                <a:gd name="connsiteX350" fmla="*/ 2373631 w 3079941"/>
                <a:gd name="connsiteY350" fmla="*/ 735005 h 1160647"/>
                <a:gd name="connsiteX351" fmla="*/ 2373631 w 3079941"/>
                <a:gd name="connsiteY351" fmla="*/ 780402 h 1160647"/>
                <a:gd name="connsiteX352" fmla="*/ 2387818 w 3079941"/>
                <a:gd name="connsiteY352" fmla="*/ 780402 h 1160647"/>
                <a:gd name="connsiteX353" fmla="*/ 2387818 w 3079941"/>
                <a:gd name="connsiteY353" fmla="*/ 767431 h 1160647"/>
                <a:gd name="connsiteX354" fmla="*/ 2404032 w 3079941"/>
                <a:gd name="connsiteY354" fmla="*/ 767431 h 1160647"/>
                <a:gd name="connsiteX355" fmla="*/ 2404032 w 3079941"/>
                <a:gd name="connsiteY355" fmla="*/ 588004 h 1160647"/>
                <a:gd name="connsiteX356" fmla="*/ 2410112 w 3079941"/>
                <a:gd name="connsiteY356" fmla="*/ 581518 h 1160647"/>
                <a:gd name="connsiteX357" fmla="*/ 2483073 w 3079941"/>
                <a:gd name="connsiteY357" fmla="*/ 581518 h 1160647"/>
                <a:gd name="connsiteX358" fmla="*/ 2483073 w 3079941"/>
                <a:gd name="connsiteY358" fmla="*/ 590166 h 1160647"/>
                <a:gd name="connsiteX359" fmla="*/ 2493206 w 3079941"/>
                <a:gd name="connsiteY359" fmla="*/ 590166 h 1160647"/>
                <a:gd name="connsiteX360" fmla="*/ 2493206 w 3079941"/>
                <a:gd name="connsiteY360" fmla="*/ 704740 h 1160647"/>
                <a:gd name="connsiteX361" fmla="*/ 2515500 w 3079941"/>
                <a:gd name="connsiteY361" fmla="*/ 704740 h 1160647"/>
                <a:gd name="connsiteX362" fmla="*/ 2515500 w 3079941"/>
                <a:gd name="connsiteY362" fmla="*/ 637725 h 1160647"/>
                <a:gd name="connsiteX363" fmla="*/ 2541847 w 3079941"/>
                <a:gd name="connsiteY363" fmla="*/ 637725 h 1160647"/>
                <a:gd name="connsiteX364" fmla="*/ 2545900 w 3079941"/>
                <a:gd name="connsiteY364" fmla="*/ 633401 h 1160647"/>
                <a:gd name="connsiteX365" fmla="*/ 2554007 w 3079941"/>
                <a:gd name="connsiteY365" fmla="*/ 633401 h 1160647"/>
                <a:gd name="connsiteX366" fmla="*/ 2558060 w 3079941"/>
                <a:gd name="connsiteY366" fmla="*/ 637725 h 1160647"/>
                <a:gd name="connsiteX367" fmla="*/ 2580354 w 3079941"/>
                <a:gd name="connsiteY367" fmla="*/ 637725 h 1160647"/>
                <a:gd name="connsiteX368" fmla="*/ 2580354 w 3079941"/>
                <a:gd name="connsiteY368" fmla="*/ 520989 h 1160647"/>
                <a:gd name="connsiteX369" fmla="*/ 2637101 w 3079941"/>
                <a:gd name="connsiteY369" fmla="*/ 510180 h 1160647"/>
                <a:gd name="connsiteX370" fmla="*/ 2637101 w 3079941"/>
                <a:gd name="connsiteY370" fmla="*/ 511261 h 1160647"/>
                <a:gd name="connsiteX371" fmla="*/ 2637101 w 3079941"/>
                <a:gd name="connsiteY371" fmla="*/ 518827 h 1160647"/>
                <a:gd name="connsiteX372" fmla="*/ 2663448 w 3079941"/>
                <a:gd name="connsiteY372" fmla="*/ 518827 h 1160647"/>
                <a:gd name="connsiteX373" fmla="*/ 2663448 w 3079941"/>
                <a:gd name="connsiteY373" fmla="*/ 773917 h 1160647"/>
                <a:gd name="connsiteX374" fmla="*/ 2685742 w 3079941"/>
                <a:gd name="connsiteY374" fmla="*/ 773917 h 1160647"/>
                <a:gd name="connsiteX375" fmla="*/ 2685742 w 3079941"/>
                <a:gd name="connsiteY375" fmla="*/ 769593 h 1160647"/>
                <a:gd name="connsiteX376" fmla="*/ 2697902 w 3079941"/>
                <a:gd name="connsiteY376" fmla="*/ 769593 h 1160647"/>
                <a:gd name="connsiteX377" fmla="*/ 2697902 w 3079941"/>
                <a:gd name="connsiteY377" fmla="*/ 773917 h 1160647"/>
                <a:gd name="connsiteX378" fmla="*/ 2722222 w 3079941"/>
                <a:gd name="connsiteY378" fmla="*/ 773917 h 1160647"/>
                <a:gd name="connsiteX379" fmla="*/ 2722222 w 3079941"/>
                <a:gd name="connsiteY379" fmla="*/ 760946 h 1160647"/>
                <a:gd name="connsiteX380" fmla="*/ 2750596 w 3079941"/>
                <a:gd name="connsiteY380" fmla="*/ 760946 h 1160647"/>
                <a:gd name="connsiteX381" fmla="*/ 2762756 w 3079941"/>
                <a:gd name="connsiteY381" fmla="*/ 756622 h 1160647"/>
                <a:gd name="connsiteX382" fmla="*/ 2783023 w 3079941"/>
                <a:gd name="connsiteY382" fmla="*/ 760946 h 1160647"/>
                <a:gd name="connsiteX383" fmla="*/ 2783023 w 3079941"/>
                <a:gd name="connsiteY383" fmla="*/ 743652 h 1160647"/>
                <a:gd name="connsiteX384" fmla="*/ 2791130 w 3079941"/>
                <a:gd name="connsiteY384" fmla="*/ 743652 h 1160647"/>
                <a:gd name="connsiteX385" fmla="*/ 2791130 w 3079941"/>
                <a:gd name="connsiteY385" fmla="*/ 730681 h 1160647"/>
                <a:gd name="connsiteX386" fmla="*/ 2847877 w 3079941"/>
                <a:gd name="connsiteY386" fmla="*/ 730681 h 1160647"/>
                <a:gd name="connsiteX387" fmla="*/ 2847877 w 3079941"/>
                <a:gd name="connsiteY387" fmla="*/ 700416 h 1160647"/>
                <a:gd name="connsiteX388" fmla="*/ 2866117 w 3079941"/>
                <a:gd name="connsiteY388" fmla="*/ 700416 h 1160647"/>
                <a:gd name="connsiteX389" fmla="*/ 2866117 w 3079941"/>
                <a:gd name="connsiteY389" fmla="*/ 693931 h 1160647"/>
                <a:gd name="connsiteX390" fmla="*/ 2878277 w 3079941"/>
                <a:gd name="connsiteY390" fmla="*/ 693931 h 1160647"/>
                <a:gd name="connsiteX391" fmla="*/ 2878277 w 3079941"/>
                <a:gd name="connsiteY391" fmla="*/ 700416 h 1160647"/>
                <a:gd name="connsiteX392" fmla="*/ 2894491 w 3079941"/>
                <a:gd name="connsiteY392" fmla="*/ 700416 h 1160647"/>
                <a:gd name="connsiteX393" fmla="*/ 2894491 w 3079941"/>
                <a:gd name="connsiteY393" fmla="*/ 750137 h 1160647"/>
                <a:gd name="connsiteX394" fmla="*/ 2926918 w 3079941"/>
                <a:gd name="connsiteY394" fmla="*/ 750137 h 1160647"/>
                <a:gd name="connsiteX395" fmla="*/ 2926918 w 3079941"/>
                <a:gd name="connsiteY395" fmla="*/ 724196 h 1160647"/>
                <a:gd name="connsiteX396" fmla="*/ 2965425 w 3079941"/>
                <a:gd name="connsiteY396" fmla="*/ 724196 h 1160647"/>
                <a:gd name="connsiteX397" fmla="*/ 2965425 w 3079941"/>
                <a:gd name="connsiteY397" fmla="*/ 693931 h 1160647"/>
                <a:gd name="connsiteX398" fmla="*/ 3014066 w 3079941"/>
                <a:gd name="connsiteY398" fmla="*/ 693931 h 1160647"/>
                <a:gd name="connsiteX399" fmla="*/ 3014066 w 3079941"/>
                <a:gd name="connsiteY399" fmla="*/ 805087 h 1160647"/>
                <a:gd name="connsiteX400" fmla="*/ 3014066 w 3079941"/>
                <a:gd name="connsiteY400" fmla="*/ 818866 h 1160647"/>
                <a:gd name="connsiteX401" fmla="*/ 3079941 w 3079941"/>
                <a:gd name="connsiteY401" fmla="*/ 818866 h 1160647"/>
                <a:gd name="connsiteX402" fmla="*/ 3079941 w 3079941"/>
                <a:gd name="connsiteY402" fmla="*/ 1160647 h 1160647"/>
                <a:gd name="connsiteX403" fmla="*/ 200958 w 3079941"/>
                <a:gd name="connsiteY403" fmla="*/ 1160647 h 1160647"/>
                <a:gd name="connsiteX404" fmla="*/ 0 w 3079941"/>
                <a:gd name="connsiteY404" fmla="*/ 1126882 h 1160647"/>
                <a:gd name="connsiteX405" fmla="*/ 55096 w 3079941"/>
                <a:gd name="connsiteY405" fmla="*/ 724196 h 1160647"/>
                <a:gd name="connsiteX406" fmla="*/ 75363 w 3079941"/>
                <a:gd name="connsiteY406" fmla="*/ 724196 h 1160647"/>
                <a:gd name="connsiteX407" fmla="*/ 75870 w 3079941"/>
                <a:gd name="connsiteY407" fmla="*/ 723115 h 1160647"/>
                <a:gd name="connsiteX408" fmla="*/ 79416 w 3079941"/>
                <a:gd name="connsiteY408" fmla="*/ 715549 h 1160647"/>
                <a:gd name="connsiteX409" fmla="*/ 81190 w 3079941"/>
                <a:gd name="connsiteY409" fmla="*/ 715819 h 1160647"/>
                <a:gd name="connsiteX410" fmla="*/ 93603 w 3079941"/>
                <a:gd name="connsiteY410" fmla="*/ 717710 h 1160647"/>
                <a:gd name="connsiteX411" fmla="*/ 94110 w 3079941"/>
                <a:gd name="connsiteY411" fmla="*/ 719062 h 1160647"/>
                <a:gd name="connsiteX412" fmla="*/ 97656 w 3079941"/>
                <a:gd name="connsiteY412" fmla="*/ 728519 h 1160647"/>
                <a:gd name="connsiteX413" fmla="*/ 124003 w 3079941"/>
                <a:gd name="connsiteY413" fmla="*/ 730681 h 1160647"/>
                <a:gd name="connsiteX414" fmla="*/ 124003 w 3079941"/>
                <a:gd name="connsiteY414" fmla="*/ 607460 h 1160647"/>
                <a:gd name="connsiteX415" fmla="*/ 126030 w 3079941"/>
                <a:gd name="connsiteY415" fmla="*/ 607460 h 1160647"/>
                <a:gd name="connsiteX416" fmla="*/ 140217 w 3079941"/>
                <a:gd name="connsiteY416" fmla="*/ 607460 h 1160647"/>
                <a:gd name="connsiteX417" fmla="*/ 140217 w 3079941"/>
                <a:gd name="connsiteY417" fmla="*/ 471268 h 1160647"/>
                <a:gd name="connsiteX418" fmla="*/ 141990 w 3079941"/>
                <a:gd name="connsiteY418" fmla="*/ 471268 h 1160647"/>
                <a:gd name="connsiteX419" fmla="*/ 154404 w 3079941"/>
                <a:gd name="connsiteY419" fmla="*/ 471268 h 1160647"/>
                <a:gd name="connsiteX420" fmla="*/ 154404 w 3079941"/>
                <a:gd name="connsiteY420" fmla="*/ 356694 h 1160647"/>
                <a:gd name="connsiteX421" fmla="*/ 158457 w 3079941"/>
                <a:gd name="connsiteY421" fmla="*/ 328590 h 1160647"/>
                <a:gd name="connsiteX422" fmla="*/ 160484 w 3079941"/>
                <a:gd name="connsiteY422" fmla="*/ 328590 h 1160647"/>
                <a:gd name="connsiteX423" fmla="*/ 174671 w 3079941"/>
                <a:gd name="connsiteY423" fmla="*/ 328590 h 1160647"/>
                <a:gd name="connsiteX424" fmla="*/ 211151 w 3079941"/>
                <a:gd name="connsiteY424" fmla="*/ 246443 h 1160647"/>
                <a:gd name="connsiteX425" fmla="*/ 215205 w 3079941"/>
                <a:gd name="connsiteY425" fmla="*/ 0 h 1160647"/>
                <a:gd name="connsiteX0" fmla="*/ 160109 w 3024845"/>
                <a:gd name="connsiteY0" fmla="*/ 0 h 1166887"/>
                <a:gd name="connsiteX1" fmla="*/ 162135 w 3024845"/>
                <a:gd name="connsiteY1" fmla="*/ 246443 h 1166887"/>
                <a:gd name="connsiteX2" fmla="*/ 200642 w 3024845"/>
                <a:gd name="connsiteY2" fmla="*/ 326429 h 1166887"/>
                <a:gd name="connsiteX3" fmla="*/ 202669 w 3024845"/>
                <a:gd name="connsiteY3" fmla="*/ 326429 h 1166887"/>
                <a:gd name="connsiteX4" fmla="*/ 216856 w 3024845"/>
                <a:gd name="connsiteY4" fmla="*/ 326429 h 1166887"/>
                <a:gd name="connsiteX5" fmla="*/ 216856 w 3024845"/>
                <a:gd name="connsiteY5" fmla="*/ 350208 h 1166887"/>
                <a:gd name="connsiteX6" fmla="*/ 217363 w 3024845"/>
                <a:gd name="connsiteY6" fmla="*/ 351019 h 1166887"/>
                <a:gd name="connsiteX7" fmla="*/ 220909 w 3024845"/>
                <a:gd name="connsiteY7" fmla="*/ 356694 h 1166887"/>
                <a:gd name="connsiteX8" fmla="*/ 220909 w 3024845"/>
                <a:gd name="connsiteY8" fmla="*/ 471268 h 1166887"/>
                <a:gd name="connsiteX9" fmla="*/ 223189 w 3024845"/>
                <a:gd name="connsiteY9" fmla="*/ 471268 h 1166887"/>
                <a:gd name="connsiteX10" fmla="*/ 239150 w 3024845"/>
                <a:gd name="connsiteY10" fmla="*/ 471268 h 1166887"/>
                <a:gd name="connsiteX11" fmla="*/ 239150 w 3024845"/>
                <a:gd name="connsiteY11" fmla="*/ 611783 h 1166887"/>
                <a:gd name="connsiteX12" fmla="*/ 240670 w 3024845"/>
                <a:gd name="connsiteY12" fmla="*/ 611513 h 1166887"/>
                <a:gd name="connsiteX13" fmla="*/ 251310 w 3024845"/>
                <a:gd name="connsiteY13" fmla="*/ 609622 h 1166887"/>
                <a:gd name="connsiteX14" fmla="*/ 249283 w 3024845"/>
                <a:gd name="connsiteY14" fmla="*/ 698254 h 1166887"/>
                <a:gd name="connsiteX15" fmla="*/ 250803 w 3024845"/>
                <a:gd name="connsiteY15" fmla="*/ 698525 h 1166887"/>
                <a:gd name="connsiteX16" fmla="*/ 261443 w 3024845"/>
                <a:gd name="connsiteY16" fmla="*/ 700416 h 1166887"/>
                <a:gd name="connsiteX17" fmla="*/ 261696 w 3024845"/>
                <a:gd name="connsiteY17" fmla="*/ 701227 h 1166887"/>
                <a:gd name="connsiteX18" fmla="*/ 263470 w 3024845"/>
                <a:gd name="connsiteY18" fmla="*/ 706902 h 1166887"/>
                <a:gd name="connsiteX19" fmla="*/ 264230 w 3024845"/>
                <a:gd name="connsiteY19" fmla="*/ 704470 h 1166887"/>
                <a:gd name="connsiteX20" fmla="*/ 269550 w 3024845"/>
                <a:gd name="connsiteY20" fmla="*/ 687446 h 1166887"/>
                <a:gd name="connsiteX21" fmla="*/ 271323 w 3024845"/>
                <a:gd name="connsiteY21" fmla="*/ 687446 h 1166887"/>
                <a:gd name="connsiteX22" fmla="*/ 283737 w 3024845"/>
                <a:gd name="connsiteY22" fmla="*/ 687446 h 1166887"/>
                <a:gd name="connsiteX23" fmla="*/ 283737 w 3024845"/>
                <a:gd name="connsiteY23" fmla="*/ 719872 h 1166887"/>
                <a:gd name="connsiteX24" fmla="*/ 284750 w 3024845"/>
                <a:gd name="connsiteY24" fmla="*/ 720413 h 1166887"/>
                <a:gd name="connsiteX25" fmla="*/ 291844 w 3024845"/>
                <a:gd name="connsiteY25" fmla="*/ 724196 h 1166887"/>
                <a:gd name="connsiteX26" fmla="*/ 291844 w 3024845"/>
                <a:gd name="connsiteY26" fmla="*/ 725547 h 1166887"/>
                <a:gd name="connsiteX27" fmla="*/ 291844 w 3024845"/>
                <a:gd name="connsiteY27" fmla="*/ 735005 h 1166887"/>
                <a:gd name="connsiteX28" fmla="*/ 336431 w 3024845"/>
                <a:gd name="connsiteY28" fmla="*/ 735005 h 1166887"/>
                <a:gd name="connsiteX29" fmla="*/ 336431 w 3024845"/>
                <a:gd name="connsiteY29" fmla="*/ 736086 h 1166887"/>
                <a:gd name="connsiteX30" fmla="*/ 336431 w 3024845"/>
                <a:gd name="connsiteY30" fmla="*/ 743652 h 1166887"/>
                <a:gd name="connsiteX31" fmla="*/ 338457 w 3024845"/>
                <a:gd name="connsiteY31" fmla="*/ 743652 h 1166887"/>
                <a:gd name="connsiteX32" fmla="*/ 352644 w 3024845"/>
                <a:gd name="connsiteY32" fmla="*/ 743652 h 1166887"/>
                <a:gd name="connsiteX33" fmla="*/ 352644 w 3024845"/>
                <a:gd name="connsiteY33" fmla="*/ 713387 h 1166887"/>
                <a:gd name="connsiteX34" fmla="*/ 397231 w 3024845"/>
                <a:gd name="connsiteY34" fmla="*/ 713387 h 1166887"/>
                <a:gd name="connsiteX35" fmla="*/ 397231 w 3024845"/>
                <a:gd name="connsiteY35" fmla="*/ 712036 h 1166887"/>
                <a:gd name="connsiteX36" fmla="*/ 397231 w 3024845"/>
                <a:gd name="connsiteY36" fmla="*/ 702578 h 1166887"/>
                <a:gd name="connsiteX37" fmla="*/ 398245 w 3024845"/>
                <a:gd name="connsiteY37" fmla="*/ 702578 h 1166887"/>
                <a:gd name="connsiteX38" fmla="*/ 405338 w 3024845"/>
                <a:gd name="connsiteY38" fmla="*/ 702578 h 1166887"/>
                <a:gd name="connsiteX39" fmla="*/ 405338 w 3024845"/>
                <a:gd name="connsiteY39" fmla="*/ 700687 h 1166887"/>
                <a:gd name="connsiteX40" fmla="*/ 405338 w 3024845"/>
                <a:gd name="connsiteY40" fmla="*/ 687446 h 1166887"/>
                <a:gd name="connsiteX41" fmla="*/ 406098 w 3024845"/>
                <a:gd name="connsiteY41" fmla="*/ 687446 h 1166887"/>
                <a:gd name="connsiteX42" fmla="*/ 411418 w 3024845"/>
                <a:gd name="connsiteY42" fmla="*/ 687446 h 1166887"/>
                <a:gd name="connsiteX43" fmla="*/ 411418 w 3024845"/>
                <a:gd name="connsiteY43" fmla="*/ 686365 h 1166887"/>
                <a:gd name="connsiteX44" fmla="*/ 411418 w 3024845"/>
                <a:gd name="connsiteY44" fmla="*/ 678798 h 1166887"/>
                <a:gd name="connsiteX45" fmla="*/ 413445 w 3024845"/>
                <a:gd name="connsiteY45" fmla="*/ 678798 h 1166887"/>
                <a:gd name="connsiteX46" fmla="*/ 427632 w 3024845"/>
                <a:gd name="connsiteY46" fmla="*/ 678798 h 1166887"/>
                <a:gd name="connsiteX47" fmla="*/ 427632 w 3024845"/>
                <a:gd name="connsiteY47" fmla="*/ 679879 h 1166887"/>
                <a:gd name="connsiteX48" fmla="*/ 427632 w 3024845"/>
                <a:gd name="connsiteY48" fmla="*/ 687446 h 1166887"/>
                <a:gd name="connsiteX49" fmla="*/ 449925 w 3024845"/>
                <a:gd name="connsiteY49" fmla="*/ 687446 h 1166887"/>
                <a:gd name="connsiteX50" fmla="*/ 449925 w 3024845"/>
                <a:gd name="connsiteY50" fmla="*/ 685554 h 1166887"/>
                <a:gd name="connsiteX51" fmla="*/ 449925 w 3024845"/>
                <a:gd name="connsiteY51" fmla="*/ 672313 h 1166887"/>
                <a:gd name="connsiteX52" fmla="*/ 451699 w 3024845"/>
                <a:gd name="connsiteY52" fmla="*/ 672313 h 1166887"/>
                <a:gd name="connsiteX53" fmla="*/ 464112 w 3024845"/>
                <a:gd name="connsiteY53" fmla="*/ 672313 h 1166887"/>
                <a:gd name="connsiteX54" fmla="*/ 464112 w 3024845"/>
                <a:gd name="connsiteY54" fmla="*/ 696093 h 1166887"/>
                <a:gd name="connsiteX55" fmla="*/ 465126 w 3024845"/>
                <a:gd name="connsiteY55" fmla="*/ 696093 h 1166887"/>
                <a:gd name="connsiteX56" fmla="*/ 472219 w 3024845"/>
                <a:gd name="connsiteY56" fmla="*/ 696093 h 1166887"/>
                <a:gd name="connsiteX57" fmla="*/ 472219 w 3024845"/>
                <a:gd name="connsiteY57" fmla="*/ 695012 h 1166887"/>
                <a:gd name="connsiteX58" fmla="*/ 472219 w 3024845"/>
                <a:gd name="connsiteY58" fmla="*/ 687446 h 1166887"/>
                <a:gd name="connsiteX59" fmla="*/ 473992 w 3024845"/>
                <a:gd name="connsiteY59" fmla="*/ 687446 h 1166887"/>
                <a:gd name="connsiteX60" fmla="*/ 486406 w 3024845"/>
                <a:gd name="connsiteY60" fmla="*/ 687446 h 1166887"/>
                <a:gd name="connsiteX61" fmla="*/ 486406 w 3024845"/>
                <a:gd name="connsiteY61" fmla="*/ 713387 h 1166887"/>
                <a:gd name="connsiteX62" fmla="*/ 488433 w 3024845"/>
                <a:gd name="connsiteY62" fmla="*/ 713387 h 1166887"/>
                <a:gd name="connsiteX63" fmla="*/ 502619 w 3024845"/>
                <a:gd name="connsiteY63" fmla="*/ 713387 h 1166887"/>
                <a:gd name="connsiteX64" fmla="*/ 502619 w 3024845"/>
                <a:gd name="connsiteY64" fmla="*/ 715008 h 1166887"/>
                <a:gd name="connsiteX65" fmla="*/ 502619 w 3024845"/>
                <a:gd name="connsiteY65" fmla="*/ 726358 h 1166887"/>
                <a:gd name="connsiteX66" fmla="*/ 503379 w 3024845"/>
                <a:gd name="connsiteY66" fmla="*/ 726358 h 1166887"/>
                <a:gd name="connsiteX67" fmla="*/ 508700 w 3024845"/>
                <a:gd name="connsiteY67" fmla="*/ 726358 h 1166887"/>
                <a:gd name="connsiteX68" fmla="*/ 508700 w 3024845"/>
                <a:gd name="connsiteY68" fmla="*/ 725547 h 1166887"/>
                <a:gd name="connsiteX69" fmla="*/ 508700 w 3024845"/>
                <a:gd name="connsiteY69" fmla="*/ 719872 h 1166887"/>
                <a:gd name="connsiteX70" fmla="*/ 539100 w 3024845"/>
                <a:gd name="connsiteY70" fmla="*/ 719872 h 1166887"/>
                <a:gd name="connsiteX71" fmla="*/ 539100 w 3024845"/>
                <a:gd name="connsiteY71" fmla="*/ 743652 h 1166887"/>
                <a:gd name="connsiteX72" fmla="*/ 540113 w 3024845"/>
                <a:gd name="connsiteY72" fmla="*/ 743652 h 1166887"/>
                <a:gd name="connsiteX73" fmla="*/ 547207 w 3024845"/>
                <a:gd name="connsiteY73" fmla="*/ 743652 h 1166887"/>
                <a:gd name="connsiteX74" fmla="*/ 547207 w 3024845"/>
                <a:gd name="connsiteY74" fmla="*/ 744733 h 1166887"/>
                <a:gd name="connsiteX75" fmla="*/ 547207 w 3024845"/>
                <a:gd name="connsiteY75" fmla="*/ 752299 h 1166887"/>
                <a:gd name="connsiteX76" fmla="*/ 547967 w 3024845"/>
                <a:gd name="connsiteY76" fmla="*/ 752299 h 1166887"/>
                <a:gd name="connsiteX77" fmla="*/ 553287 w 3024845"/>
                <a:gd name="connsiteY77" fmla="*/ 752299 h 1166887"/>
                <a:gd name="connsiteX78" fmla="*/ 553287 w 3024845"/>
                <a:gd name="connsiteY78" fmla="*/ 750137 h 1166887"/>
                <a:gd name="connsiteX79" fmla="*/ 553287 w 3024845"/>
                <a:gd name="connsiteY79" fmla="*/ 735005 h 1166887"/>
                <a:gd name="connsiteX80" fmla="*/ 554300 w 3024845"/>
                <a:gd name="connsiteY80" fmla="*/ 735005 h 1166887"/>
                <a:gd name="connsiteX81" fmla="*/ 561394 w 3024845"/>
                <a:gd name="connsiteY81" fmla="*/ 735005 h 1166887"/>
                <a:gd name="connsiteX82" fmla="*/ 561394 w 3024845"/>
                <a:gd name="connsiteY82" fmla="*/ 736086 h 1166887"/>
                <a:gd name="connsiteX83" fmla="*/ 561394 w 3024845"/>
                <a:gd name="connsiteY83" fmla="*/ 743652 h 1166887"/>
                <a:gd name="connsiteX84" fmla="*/ 566714 w 3024845"/>
                <a:gd name="connsiteY84" fmla="*/ 741659 h 1166887"/>
                <a:gd name="connsiteX85" fmla="*/ 567474 w 3024845"/>
                <a:gd name="connsiteY85" fmla="*/ 740679 h 1166887"/>
                <a:gd name="connsiteX86" fmla="*/ 567474 w 3024845"/>
                <a:gd name="connsiteY86" fmla="*/ 735005 h 1166887"/>
                <a:gd name="connsiteX87" fmla="*/ 605981 w 3024845"/>
                <a:gd name="connsiteY87" fmla="*/ 735005 h 1166887"/>
                <a:gd name="connsiteX88" fmla="*/ 605981 w 3024845"/>
                <a:gd name="connsiteY88" fmla="*/ 758784 h 1166887"/>
                <a:gd name="connsiteX89" fmla="*/ 608007 w 3024845"/>
                <a:gd name="connsiteY89" fmla="*/ 758784 h 1166887"/>
                <a:gd name="connsiteX90" fmla="*/ 622194 w 3024845"/>
                <a:gd name="connsiteY90" fmla="*/ 758784 h 1166887"/>
                <a:gd name="connsiteX91" fmla="*/ 622194 w 3024845"/>
                <a:gd name="connsiteY91" fmla="*/ 759865 h 1166887"/>
                <a:gd name="connsiteX92" fmla="*/ 622194 w 3024845"/>
                <a:gd name="connsiteY92" fmla="*/ 767431 h 1166887"/>
                <a:gd name="connsiteX93" fmla="*/ 623968 w 3024845"/>
                <a:gd name="connsiteY93" fmla="*/ 767431 h 1166887"/>
                <a:gd name="connsiteX94" fmla="*/ 636381 w 3024845"/>
                <a:gd name="connsiteY94" fmla="*/ 767431 h 1166887"/>
                <a:gd name="connsiteX95" fmla="*/ 636381 w 3024845"/>
                <a:gd name="connsiteY95" fmla="*/ 743652 h 1166887"/>
                <a:gd name="connsiteX96" fmla="*/ 637394 w 3024845"/>
                <a:gd name="connsiteY96" fmla="*/ 743652 h 1166887"/>
                <a:gd name="connsiteX97" fmla="*/ 644488 w 3024845"/>
                <a:gd name="connsiteY97" fmla="*/ 743652 h 1166887"/>
                <a:gd name="connsiteX98" fmla="*/ 644488 w 3024845"/>
                <a:gd name="connsiteY98" fmla="*/ 711225 h 1166887"/>
                <a:gd name="connsiteX99" fmla="*/ 645501 w 3024845"/>
                <a:gd name="connsiteY99" fmla="*/ 711225 h 1166887"/>
                <a:gd name="connsiteX100" fmla="*/ 652595 w 3024845"/>
                <a:gd name="connsiteY100" fmla="*/ 711225 h 1166887"/>
                <a:gd name="connsiteX101" fmla="*/ 652595 w 3024845"/>
                <a:gd name="connsiteY101" fmla="*/ 709334 h 1166887"/>
                <a:gd name="connsiteX102" fmla="*/ 652595 w 3024845"/>
                <a:gd name="connsiteY102" fmla="*/ 696093 h 1166887"/>
                <a:gd name="connsiteX103" fmla="*/ 651328 w 3024845"/>
                <a:gd name="connsiteY103" fmla="*/ 694471 h 1166887"/>
                <a:gd name="connsiteX104" fmla="*/ 656648 w 3024845"/>
                <a:gd name="connsiteY104" fmla="*/ 683122 h 1166887"/>
                <a:gd name="connsiteX105" fmla="*/ 664755 w 3024845"/>
                <a:gd name="connsiteY105" fmla="*/ 711225 h 1166887"/>
                <a:gd name="connsiteX106" fmla="*/ 665515 w 3024845"/>
                <a:gd name="connsiteY106" fmla="*/ 711225 h 1166887"/>
                <a:gd name="connsiteX107" fmla="*/ 670835 w 3024845"/>
                <a:gd name="connsiteY107" fmla="*/ 711225 h 1166887"/>
                <a:gd name="connsiteX108" fmla="*/ 670835 w 3024845"/>
                <a:gd name="connsiteY108" fmla="*/ 605298 h 1166887"/>
                <a:gd name="connsiteX109" fmla="*/ 672355 w 3024845"/>
                <a:gd name="connsiteY109" fmla="*/ 605298 h 1166887"/>
                <a:gd name="connsiteX110" fmla="*/ 682995 w 3024845"/>
                <a:gd name="connsiteY110" fmla="*/ 605298 h 1166887"/>
                <a:gd name="connsiteX111" fmla="*/ 682995 w 3024845"/>
                <a:gd name="connsiteY111" fmla="*/ 557739 h 1166887"/>
                <a:gd name="connsiteX112" fmla="*/ 709342 w 3024845"/>
                <a:gd name="connsiteY112" fmla="*/ 557739 h 1166887"/>
                <a:gd name="connsiteX113" fmla="*/ 709342 w 3024845"/>
                <a:gd name="connsiteY113" fmla="*/ 536121 h 1166887"/>
                <a:gd name="connsiteX114" fmla="*/ 743796 w 3024845"/>
                <a:gd name="connsiteY114" fmla="*/ 536121 h 1166887"/>
                <a:gd name="connsiteX115" fmla="*/ 743796 w 3024845"/>
                <a:gd name="connsiteY115" fmla="*/ 538553 h 1166887"/>
                <a:gd name="connsiteX116" fmla="*/ 743796 w 3024845"/>
                <a:gd name="connsiteY116" fmla="*/ 555577 h 1166887"/>
                <a:gd name="connsiteX117" fmla="*/ 746076 w 3024845"/>
                <a:gd name="connsiteY117" fmla="*/ 555577 h 1166887"/>
                <a:gd name="connsiteX118" fmla="*/ 762036 w 3024845"/>
                <a:gd name="connsiteY118" fmla="*/ 555577 h 1166887"/>
                <a:gd name="connsiteX119" fmla="*/ 762036 w 3024845"/>
                <a:gd name="connsiteY119" fmla="*/ 603136 h 1166887"/>
                <a:gd name="connsiteX120" fmla="*/ 763049 w 3024845"/>
                <a:gd name="connsiteY120" fmla="*/ 603136 h 1166887"/>
                <a:gd name="connsiteX121" fmla="*/ 770143 w 3024845"/>
                <a:gd name="connsiteY121" fmla="*/ 603136 h 1166887"/>
                <a:gd name="connsiteX122" fmla="*/ 784330 w 3024845"/>
                <a:gd name="connsiteY122" fmla="*/ 607460 h 1166887"/>
                <a:gd name="connsiteX123" fmla="*/ 784330 w 3024845"/>
                <a:gd name="connsiteY123" fmla="*/ 646372 h 1166887"/>
                <a:gd name="connsiteX124" fmla="*/ 785343 w 3024845"/>
                <a:gd name="connsiteY124" fmla="*/ 646372 h 1166887"/>
                <a:gd name="connsiteX125" fmla="*/ 792436 w 3024845"/>
                <a:gd name="connsiteY125" fmla="*/ 646372 h 1166887"/>
                <a:gd name="connsiteX126" fmla="*/ 792436 w 3024845"/>
                <a:gd name="connsiteY126" fmla="*/ 647993 h 1166887"/>
                <a:gd name="connsiteX127" fmla="*/ 792436 w 3024845"/>
                <a:gd name="connsiteY127" fmla="*/ 659342 h 1166887"/>
                <a:gd name="connsiteX128" fmla="*/ 794463 w 3024845"/>
                <a:gd name="connsiteY128" fmla="*/ 659342 h 1166887"/>
                <a:gd name="connsiteX129" fmla="*/ 808650 w 3024845"/>
                <a:gd name="connsiteY129" fmla="*/ 659342 h 1166887"/>
                <a:gd name="connsiteX130" fmla="*/ 814730 w 3024845"/>
                <a:gd name="connsiteY130" fmla="*/ 665828 h 1166887"/>
                <a:gd name="connsiteX131" fmla="*/ 814730 w 3024845"/>
                <a:gd name="connsiteY131" fmla="*/ 687446 h 1166887"/>
                <a:gd name="connsiteX132" fmla="*/ 817010 w 3024845"/>
                <a:gd name="connsiteY132" fmla="*/ 687446 h 1166887"/>
                <a:gd name="connsiteX133" fmla="*/ 832970 w 3024845"/>
                <a:gd name="connsiteY133" fmla="*/ 687446 h 1166887"/>
                <a:gd name="connsiteX134" fmla="*/ 832970 w 3024845"/>
                <a:gd name="connsiteY134" fmla="*/ 688526 h 1166887"/>
                <a:gd name="connsiteX135" fmla="*/ 832970 w 3024845"/>
                <a:gd name="connsiteY135" fmla="*/ 696093 h 1166887"/>
                <a:gd name="connsiteX136" fmla="*/ 834237 w 3024845"/>
                <a:gd name="connsiteY136" fmla="*/ 696093 h 1166887"/>
                <a:gd name="connsiteX137" fmla="*/ 843104 w 3024845"/>
                <a:gd name="connsiteY137" fmla="*/ 696093 h 1166887"/>
                <a:gd name="connsiteX138" fmla="*/ 843104 w 3024845"/>
                <a:gd name="connsiteY138" fmla="*/ 698254 h 1166887"/>
                <a:gd name="connsiteX139" fmla="*/ 843104 w 3024845"/>
                <a:gd name="connsiteY139" fmla="*/ 713387 h 1166887"/>
                <a:gd name="connsiteX140" fmla="*/ 847157 w 3024845"/>
                <a:gd name="connsiteY140" fmla="*/ 711495 h 1166887"/>
                <a:gd name="connsiteX141" fmla="*/ 847157 w 3024845"/>
                <a:gd name="connsiteY141" fmla="*/ 698254 h 1166887"/>
                <a:gd name="connsiteX142" fmla="*/ 848170 w 3024845"/>
                <a:gd name="connsiteY142" fmla="*/ 698254 h 1166887"/>
                <a:gd name="connsiteX143" fmla="*/ 855264 w 3024845"/>
                <a:gd name="connsiteY143" fmla="*/ 698254 h 1166887"/>
                <a:gd name="connsiteX144" fmla="*/ 855264 w 3024845"/>
                <a:gd name="connsiteY144" fmla="*/ 699876 h 1166887"/>
                <a:gd name="connsiteX145" fmla="*/ 855264 w 3024845"/>
                <a:gd name="connsiteY145" fmla="*/ 711225 h 1166887"/>
                <a:gd name="connsiteX146" fmla="*/ 856024 w 3024845"/>
                <a:gd name="connsiteY146" fmla="*/ 711225 h 1166887"/>
                <a:gd name="connsiteX147" fmla="*/ 861344 w 3024845"/>
                <a:gd name="connsiteY147" fmla="*/ 711225 h 1166887"/>
                <a:gd name="connsiteX148" fmla="*/ 909984 w 3024845"/>
                <a:gd name="connsiteY148" fmla="*/ 706902 h 1166887"/>
                <a:gd name="connsiteX149" fmla="*/ 909984 w 3024845"/>
                <a:gd name="connsiteY149" fmla="*/ 708253 h 1166887"/>
                <a:gd name="connsiteX150" fmla="*/ 909984 w 3024845"/>
                <a:gd name="connsiteY150" fmla="*/ 717710 h 1166887"/>
                <a:gd name="connsiteX151" fmla="*/ 910744 w 3024845"/>
                <a:gd name="connsiteY151" fmla="*/ 717710 h 1166887"/>
                <a:gd name="connsiteX152" fmla="*/ 916065 w 3024845"/>
                <a:gd name="connsiteY152" fmla="*/ 717710 h 1166887"/>
                <a:gd name="connsiteX153" fmla="*/ 916065 w 3024845"/>
                <a:gd name="connsiteY153" fmla="*/ 719872 h 1166887"/>
                <a:gd name="connsiteX154" fmla="*/ 916065 w 3024845"/>
                <a:gd name="connsiteY154" fmla="*/ 735005 h 1166887"/>
                <a:gd name="connsiteX155" fmla="*/ 918091 w 3024845"/>
                <a:gd name="connsiteY155" fmla="*/ 733654 h 1166887"/>
                <a:gd name="connsiteX156" fmla="*/ 932278 w 3024845"/>
                <a:gd name="connsiteY156" fmla="*/ 724196 h 1166887"/>
                <a:gd name="connsiteX157" fmla="*/ 938358 w 3024845"/>
                <a:gd name="connsiteY157" fmla="*/ 683122 h 1166887"/>
                <a:gd name="connsiteX158" fmla="*/ 939118 w 3024845"/>
                <a:gd name="connsiteY158" fmla="*/ 682852 h 1166887"/>
                <a:gd name="connsiteX159" fmla="*/ 944438 w 3024845"/>
                <a:gd name="connsiteY159" fmla="*/ 680960 h 1166887"/>
                <a:gd name="connsiteX160" fmla="*/ 946465 w 3024845"/>
                <a:gd name="connsiteY160" fmla="*/ 611783 h 1166887"/>
                <a:gd name="connsiteX161" fmla="*/ 948492 w 3024845"/>
                <a:gd name="connsiteY161" fmla="*/ 680960 h 1166887"/>
                <a:gd name="connsiteX162" fmla="*/ 949252 w 3024845"/>
                <a:gd name="connsiteY162" fmla="*/ 681230 h 1166887"/>
                <a:gd name="connsiteX163" fmla="*/ 954572 w 3024845"/>
                <a:gd name="connsiteY163" fmla="*/ 683122 h 1166887"/>
                <a:gd name="connsiteX164" fmla="*/ 954572 w 3024845"/>
                <a:gd name="connsiteY164" fmla="*/ 596651 h 1166887"/>
                <a:gd name="connsiteX165" fmla="*/ 958625 w 3024845"/>
                <a:gd name="connsiteY165" fmla="*/ 564224 h 1166887"/>
                <a:gd name="connsiteX166" fmla="*/ 997132 w 3024845"/>
                <a:gd name="connsiteY166" fmla="*/ 564224 h 1166887"/>
                <a:gd name="connsiteX167" fmla="*/ 997132 w 3024845"/>
                <a:gd name="connsiteY167" fmla="*/ 596651 h 1166887"/>
                <a:gd name="connsiteX168" fmla="*/ 997892 w 3024845"/>
                <a:gd name="connsiteY168" fmla="*/ 596651 h 1166887"/>
                <a:gd name="connsiteX169" fmla="*/ 1003212 w 3024845"/>
                <a:gd name="connsiteY169" fmla="*/ 596651 h 1166887"/>
                <a:gd name="connsiteX170" fmla="*/ 1003212 w 3024845"/>
                <a:gd name="connsiteY170" fmla="*/ 514503 h 1166887"/>
                <a:gd name="connsiteX171" fmla="*/ 1004986 w 3024845"/>
                <a:gd name="connsiteY171" fmla="*/ 514503 h 1166887"/>
                <a:gd name="connsiteX172" fmla="*/ 1017399 w 3024845"/>
                <a:gd name="connsiteY172" fmla="*/ 514503 h 1166887"/>
                <a:gd name="connsiteX173" fmla="*/ 1017399 w 3024845"/>
                <a:gd name="connsiteY173" fmla="*/ 512612 h 1166887"/>
                <a:gd name="connsiteX174" fmla="*/ 1017399 w 3024845"/>
                <a:gd name="connsiteY174" fmla="*/ 499371 h 1166887"/>
                <a:gd name="connsiteX175" fmla="*/ 1039693 w 3024845"/>
                <a:gd name="connsiteY175" fmla="*/ 499371 h 1166887"/>
                <a:gd name="connsiteX176" fmla="*/ 1039693 w 3024845"/>
                <a:gd name="connsiteY176" fmla="*/ 498290 h 1166887"/>
                <a:gd name="connsiteX177" fmla="*/ 1039693 w 3024845"/>
                <a:gd name="connsiteY177" fmla="*/ 490724 h 1166887"/>
                <a:gd name="connsiteX178" fmla="*/ 1041466 w 3024845"/>
                <a:gd name="connsiteY178" fmla="*/ 490724 h 1166887"/>
                <a:gd name="connsiteX179" fmla="*/ 1053880 w 3024845"/>
                <a:gd name="connsiteY179" fmla="*/ 490724 h 1166887"/>
                <a:gd name="connsiteX180" fmla="*/ 1053880 w 3024845"/>
                <a:gd name="connsiteY180" fmla="*/ 491805 h 1166887"/>
                <a:gd name="connsiteX181" fmla="*/ 1053880 w 3024845"/>
                <a:gd name="connsiteY181" fmla="*/ 499371 h 1166887"/>
                <a:gd name="connsiteX182" fmla="*/ 1054640 w 3024845"/>
                <a:gd name="connsiteY182" fmla="*/ 499371 h 1166887"/>
                <a:gd name="connsiteX183" fmla="*/ 1059960 w 3024845"/>
                <a:gd name="connsiteY183" fmla="*/ 499371 h 1166887"/>
                <a:gd name="connsiteX184" fmla="*/ 1070093 w 3024845"/>
                <a:gd name="connsiteY184" fmla="*/ 495047 h 1166887"/>
                <a:gd name="connsiteX185" fmla="*/ 1074146 w 3024845"/>
                <a:gd name="connsiteY185" fmla="*/ 498290 h 1166887"/>
                <a:gd name="connsiteX186" fmla="*/ 1074146 w 3024845"/>
                <a:gd name="connsiteY186" fmla="*/ 490724 h 1166887"/>
                <a:gd name="connsiteX187" fmla="*/ 1076426 w 3024845"/>
                <a:gd name="connsiteY187" fmla="*/ 490724 h 1166887"/>
                <a:gd name="connsiteX188" fmla="*/ 1092387 w 3024845"/>
                <a:gd name="connsiteY188" fmla="*/ 490724 h 1166887"/>
                <a:gd name="connsiteX189" fmla="*/ 1092387 w 3024845"/>
                <a:gd name="connsiteY189" fmla="*/ 491805 h 1166887"/>
                <a:gd name="connsiteX190" fmla="*/ 1092387 w 3024845"/>
                <a:gd name="connsiteY190" fmla="*/ 499371 h 1166887"/>
                <a:gd name="connsiteX191" fmla="*/ 1122787 w 3024845"/>
                <a:gd name="connsiteY191" fmla="*/ 499371 h 1166887"/>
                <a:gd name="connsiteX192" fmla="*/ 1122787 w 3024845"/>
                <a:gd name="connsiteY192" fmla="*/ 500992 h 1166887"/>
                <a:gd name="connsiteX193" fmla="*/ 1122787 w 3024845"/>
                <a:gd name="connsiteY193" fmla="*/ 512342 h 1166887"/>
                <a:gd name="connsiteX194" fmla="*/ 1149134 w 3024845"/>
                <a:gd name="connsiteY194" fmla="*/ 512342 h 1166887"/>
                <a:gd name="connsiteX195" fmla="*/ 1149134 w 3024845"/>
                <a:gd name="connsiteY195" fmla="*/ 542606 h 1166887"/>
                <a:gd name="connsiteX196" fmla="*/ 1149894 w 3024845"/>
                <a:gd name="connsiteY196" fmla="*/ 542606 h 1166887"/>
                <a:gd name="connsiteX197" fmla="*/ 1155214 w 3024845"/>
                <a:gd name="connsiteY197" fmla="*/ 542606 h 1166887"/>
                <a:gd name="connsiteX198" fmla="*/ 1155214 w 3024845"/>
                <a:gd name="connsiteY198" fmla="*/ 543687 h 1166887"/>
                <a:gd name="connsiteX199" fmla="*/ 1155214 w 3024845"/>
                <a:gd name="connsiteY199" fmla="*/ 551254 h 1166887"/>
                <a:gd name="connsiteX200" fmla="*/ 1159268 w 3024845"/>
                <a:gd name="connsiteY200" fmla="*/ 581518 h 1166887"/>
                <a:gd name="connsiteX201" fmla="*/ 1160028 w 3024845"/>
                <a:gd name="connsiteY201" fmla="*/ 581518 h 1166887"/>
                <a:gd name="connsiteX202" fmla="*/ 1165348 w 3024845"/>
                <a:gd name="connsiteY202" fmla="*/ 581518 h 1166887"/>
                <a:gd name="connsiteX203" fmla="*/ 1165348 w 3024845"/>
                <a:gd name="connsiteY203" fmla="*/ 582329 h 1166887"/>
                <a:gd name="connsiteX204" fmla="*/ 1165348 w 3024845"/>
                <a:gd name="connsiteY204" fmla="*/ 588004 h 1166887"/>
                <a:gd name="connsiteX205" fmla="*/ 1166361 w 3024845"/>
                <a:gd name="connsiteY205" fmla="*/ 588004 h 1166887"/>
                <a:gd name="connsiteX206" fmla="*/ 1173454 w 3024845"/>
                <a:gd name="connsiteY206" fmla="*/ 588004 h 1166887"/>
                <a:gd name="connsiteX207" fmla="*/ 1173454 w 3024845"/>
                <a:gd name="connsiteY207" fmla="*/ 618269 h 1166887"/>
                <a:gd name="connsiteX208" fmla="*/ 1175481 w 3024845"/>
                <a:gd name="connsiteY208" fmla="*/ 618269 h 1166887"/>
                <a:gd name="connsiteX209" fmla="*/ 1189668 w 3024845"/>
                <a:gd name="connsiteY209" fmla="*/ 618269 h 1166887"/>
                <a:gd name="connsiteX210" fmla="*/ 1189668 w 3024845"/>
                <a:gd name="connsiteY210" fmla="*/ 642048 h 1166887"/>
                <a:gd name="connsiteX211" fmla="*/ 1191695 w 3024845"/>
                <a:gd name="connsiteY211" fmla="*/ 643669 h 1166887"/>
                <a:gd name="connsiteX212" fmla="*/ 1191695 w 3024845"/>
                <a:gd name="connsiteY212" fmla="*/ 655019 h 1166887"/>
                <a:gd name="connsiteX213" fmla="*/ 1192455 w 3024845"/>
                <a:gd name="connsiteY213" fmla="*/ 655019 h 1166887"/>
                <a:gd name="connsiteX214" fmla="*/ 1197775 w 3024845"/>
                <a:gd name="connsiteY214" fmla="*/ 655019 h 1166887"/>
                <a:gd name="connsiteX215" fmla="*/ 1197775 w 3024845"/>
                <a:gd name="connsiteY215" fmla="*/ 678798 h 1166887"/>
                <a:gd name="connsiteX216" fmla="*/ 1199041 w 3024845"/>
                <a:gd name="connsiteY216" fmla="*/ 678798 h 1166887"/>
                <a:gd name="connsiteX217" fmla="*/ 1207908 w 3024845"/>
                <a:gd name="connsiteY217" fmla="*/ 678798 h 1166887"/>
                <a:gd name="connsiteX218" fmla="*/ 1209935 w 3024845"/>
                <a:gd name="connsiteY218" fmla="*/ 682852 h 1166887"/>
                <a:gd name="connsiteX219" fmla="*/ 1209935 w 3024845"/>
                <a:gd name="connsiteY219" fmla="*/ 696093 h 1166887"/>
                <a:gd name="connsiteX220" fmla="*/ 1211455 w 3024845"/>
                <a:gd name="connsiteY220" fmla="*/ 694201 h 1166887"/>
                <a:gd name="connsiteX221" fmla="*/ 1222095 w 3024845"/>
                <a:gd name="connsiteY221" fmla="*/ 680960 h 1166887"/>
                <a:gd name="connsiteX222" fmla="*/ 1250469 w 3024845"/>
                <a:gd name="connsiteY222" fmla="*/ 680960 h 1166887"/>
                <a:gd name="connsiteX223" fmla="*/ 1250469 w 3024845"/>
                <a:gd name="connsiteY223" fmla="*/ 767431 h 1166887"/>
                <a:gd name="connsiteX224" fmla="*/ 1251229 w 3024845"/>
                <a:gd name="connsiteY224" fmla="*/ 767431 h 1166887"/>
                <a:gd name="connsiteX225" fmla="*/ 1256549 w 3024845"/>
                <a:gd name="connsiteY225" fmla="*/ 767431 h 1166887"/>
                <a:gd name="connsiteX226" fmla="*/ 1257309 w 3024845"/>
                <a:gd name="connsiteY226" fmla="*/ 766080 h 1166887"/>
                <a:gd name="connsiteX227" fmla="*/ 1262629 w 3024845"/>
                <a:gd name="connsiteY227" fmla="*/ 756622 h 1166887"/>
                <a:gd name="connsiteX228" fmla="*/ 1262629 w 3024845"/>
                <a:gd name="connsiteY228" fmla="*/ 758514 h 1166887"/>
                <a:gd name="connsiteX229" fmla="*/ 1262629 w 3024845"/>
                <a:gd name="connsiteY229" fmla="*/ 771755 h 1166887"/>
                <a:gd name="connsiteX230" fmla="*/ 1266682 w 3024845"/>
                <a:gd name="connsiteY230" fmla="*/ 726358 h 1166887"/>
                <a:gd name="connsiteX231" fmla="*/ 1267442 w 3024845"/>
                <a:gd name="connsiteY231" fmla="*/ 726358 h 1166887"/>
                <a:gd name="connsiteX232" fmla="*/ 1272762 w 3024845"/>
                <a:gd name="connsiteY232" fmla="*/ 726358 h 1166887"/>
                <a:gd name="connsiteX233" fmla="*/ 1272762 w 3024845"/>
                <a:gd name="connsiteY233" fmla="*/ 661504 h 1166887"/>
                <a:gd name="connsiteX234" fmla="*/ 1273776 w 3024845"/>
                <a:gd name="connsiteY234" fmla="*/ 661504 h 1166887"/>
                <a:gd name="connsiteX235" fmla="*/ 1280869 w 3024845"/>
                <a:gd name="connsiteY235" fmla="*/ 661504 h 1166887"/>
                <a:gd name="connsiteX236" fmla="*/ 1293029 w 3024845"/>
                <a:gd name="connsiteY236" fmla="*/ 618269 h 1166887"/>
                <a:gd name="connsiteX237" fmla="*/ 1294296 w 3024845"/>
                <a:gd name="connsiteY237" fmla="*/ 618269 h 1166887"/>
                <a:gd name="connsiteX238" fmla="*/ 1303163 w 3024845"/>
                <a:gd name="connsiteY238" fmla="*/ 618269 h 1166887"/>
                <a:gd name="connsiteX239" fmla="*/ 1313296 w 3024845"/>
                <a:gd name="connsiteY239" fmla="*/ 661504 h 1166887"/>
                <a:gd name="connsiteX240" fmla="*/ 1314309 w 3024845"/>
                <a:gd name="connsiteY240" fmla="*/ 661504 h 1166887"/>
                <a:gd name="connsiteX241" fmla="*/ 1321403 w 3024845"/>
                <a:gd name="connsiteY241" fmla="*/ 661504 h 1166887"/>
                <a:gd name="connsiteX242" fmla="*/ 1321403 w 3024845"/>
                <a:gd name="connsiteY242" fmla="*/ 700416 h 1166887"/>
                <a:gd name="connsiteX243" fmla="*/ 1323176 w 3024845"/>
                <a:gd name="connsiteY243" fmla="*/ 700416 h 1166887"/>
                <a:gd name="connsiteX244" fmla="*/ 1335590 w 3024845"/>
                <a:gd name="connsiteY244" fmla="*/ 700416 h 1166887"/>
                <a:gd name="connsiteX245" fmla="*/ 1335590 w 3024845"/>
                <a:gd name="connsiteY245" fmla="*/ 702578 h 1166887"/>
                <a:gd name="connsiteX246" fmla="*/ 1335590 w 3024845"/>
                <a:gd name="connsiteY246" fmla="*/ 717710 h 1166887"/>
                <a:gd name="connsiteX247" fmla="*/ 1339643 w 3024845"/>
                <a:gd name="connsiteY247" fmla="*/ 715549 h 1166887"/>
                <a:gd name="connsiteX248" fmla="*/ 1339643 w 3024845"/>
                <a:gd name="connsiteY248" fmla="*/ 700416 h 1166887"/>
                <a:gd name="connsiteX249" fmla="*/ 1341163 w 3024845"/>
                <a:gd name="connsiteY249" fmla="*/ 700416 h 1166887"/>
                <a:gd name="connsiteX250" fmla="*/ 1351803 w 3024845"/>
                <a:gd name="connsiteY250" fmla="*/ 700416 h 1166887"/>
                <a:gd name="connsiteX251" fmla="*/ 1351803 w 3024845"/>
                <a:gd name="connsiteY251" fmla="*/ 702037 h 1166887"/>
                <a:gd name="connsiteX252" fmla="*/ 1351803 w 3024845"/>
                <a:gd name="connsiteY252" fmla="*/ 713387 h 1166887"/>
                <a:gd name="connsiteX253" fmla="*/ 1382204 w 3024845"/>
                <a:gd name="connsiteY253" fmla="*/ 713387 h 1166887"/>
                <a:gd name="connsiteX254" fmla="*/ 1382204 w 3024845"/>
                <a:gd name="connsiteY254" fmla="*/ 676637 h 1166887"/>
                <a:gd name="connsiteX255" fmla="*/ 1383470 w 3024845"/>
                <a:gd name="connsiteY255" fmla="*/ 676637 h 1166887"/>
                <a:gd name="connsiteX256" fmla="*/ 1392337 w 3024845"/>
                <a:gd name="connsiteY256" fmla="*/ 676637 h 1166887"/>
                <a:gd name="connsiteX257" fmla="*/ 1392337 w 3024845"/>
                <a:gd name="connsiteY257" fmla="*/ 698254 h 1166887"/>
                <a:gd name="connsiteX258" fmla="*/ 1394364 w 3024845"/>
                <a:gd name="connsiteY258" fmla="*/ 665828 h 1166887"/>
                <a:gd name="connsiteX259" fmla="*/ 1416657 w 3024845"/>
                <a:gd name="connsiteY259" fmla="*/ 665828 h 1166887"/>
                <a:gd name="connsiteX260" fmla="*/ 1416657 w 3024845"/>
                <a:gd name="connsiteY260" fmla="*/ 664206 h 1166887"/>
                <a:gd name="connsiteX261" fmla="*/ 1416657 w 3024845"/>
                <a:gd name="connsiteY261" fmla="*/ 652857 h 1166887"/>
                <a:gd name="connsiteX262" fmla="*/ 1417417 w 3024845"/>
                <a:gd name="connsiteY262" fmla="*/ 652857 h 1166887"/>
                <a:gd name="connsiteX263" fmla="*/ 1422737 w 3024845"/>
                <a:gd name="connsiteY263" fmla="*/ 652857 h 1166887"/>
                <a:gd name="connsiteX264" fmla="*/ 1422737 w 3024845"/>
                <a:gd name="connsiteY264" fmla="*/ 650966 h 1166887"/>
                <a:gd name="connsiteX265" fmla="*/ 1422737 w 3024845"/>
                <a:gd name="connsiteY265" fmla="*/ 637725 h 1166887"/>
                <a:gd name="connsiteX266" fmla="*/ 1426791 w 3024845"/>
                <a:gd name="connsiteY266" fmla="*/ 644210 h 1166887"/>
                <a:gd name="connsiteX267" fmla="*/ 1429071 w 3024845"/>
                <a:gd name="connsiteY267" fmla="*/ 644210 h 1166887"/>
                <a:gd name="connsiteX268" fmla="*/ 1445031 w 3024845"/>
                <a:gd name="connsiteY268" fmla="*/ 644210 h 1166887"/>
                <a:gd name="connsiteX269" fmla="*/ 1445031 w 3024845"/>
                <a:gd name="connsiteY269" fmla="*/ 643399 h 1166887"/>
                <a:gd name="connsiteX270" fmla="*/ 1445031 w 3024845"/>
                <a:gd name="connsiteY270" fmla="*/ 637725 h 1166887"/>
                <a:gd name="connsiteX271" fmla="*/ 1445791 w 3024845"/>
                <a:gd name="connsiteY271" fmla="*/ 637725 h 1166887"/>
                <a:gd name="connsiteX272" fmla="*/ 1451111 w 3024845"/>
                <a:gd name="connsiteY272" fmla="*/ 637725 h 1166887"/>
                <a:gd name="connsiteX273" fmla="*/ 1451111 w 3024845"/>
                <a:gd name="connsiteY273" fmla="*/ 639076 h 1166887"/>
                <a:gd name="connsiteX274" fmla="*/ 1451111 w 3024845"/>
                <a:gd name="connsiteY274" fmla="*/ 648534 h 1166887"/>
                <a:gd name="connsiteX275" fmla="*/ 1489618 w 3024845"/>
                <a:gd name="connsiteY275" fmla="*/ 648534 h 1166887"/>
                <a:gd name="connsiteX276" fmla="*/ 1489618 w 3024845"/>
                <a:gd name="connsiteY276" fmla="*/ 786887 h 1166887"/>
                <a:gd name="connsiteX277" fmla="*/ 1491138 w 3024845"/>
                <a:gd name="connsiteY277" fmla="*/ 786887 h 1166887"/>
                <a:gd name="connsiteX278" fmla="*/ 1501778 w 3024845"/>
                <a:gd name="connsiteY278" fmla="*/ 786887 h 1166887"/>
                <a:gd name="connsiteX279" fmla="*/ 1501778 w 3024845"/>
                <a:gd name="connsiteY279" fmla="*/ 773917 h 1166887"/>
                <a:gd name="connsiteX280" fmla="*/ 1505832 w 3024845"/>
                <a:gd name="connsiteY280" fmla="*/ 773917 h 1166887"/>
                <a:gd name="connsiteX281" fmla="*/ 1505832 w 3024845"/>
                <a:gd name="connsiteY281" fmla="*/ 786887 h 1166887"/>
                <a:gd name="connsiteX282" fmla="*/ 1536232 w 3024845"/>
                <a:gd name="connsiteY282" fmla="*/ 786887 h 1166887"/>
                <a:gd name="connsiteX283" fmla="*/ 1536232 w 3024845"/>
                <a:gd name="connsiteY283" fmla="*/ 756622 h 1166887"/>
                <a:gd name="connsiteX284" fmla="*/ 1548392 w 3024845"/>
                <a:gd name="connsiteY284" fmla="*/ 756622 h 1166887"/>
                <a:gd name="connsiteX285" fmla="*/ 1560552 w 3024845"/>
                <a:gd name="connsiteY285" fmla="*/ 754461 h 1166887"/>
                <a:gd name="connsiteX286" fmla="*/ 1564606 w 3024845"/>
                <a:gd name="connsiteY286" fmla="*/ 756622 h 1166887"/>
                <a:gd name="connsiteX287" fmla="*/ 1574739 w 3024845"/>
                <a:gd name="connsiteY287" fmla="*/ 756622 h 1166887"/>
                <a:gd name="connsiteX288" fmla="*/ 1574739 w 3024845"/>
                <a:gd name="connsiteY288" fmla="*/ 786887 h 1166887"/>
                <a:gd name="connsiteX289" fmla="*/ 1582846 w 3024845"/>
                <a:gd name="connsiteY289" fmla="*/ 786887 h 1166887"/>
                <a:gd name="connsiteX290" fmla="*/ 1582846 w 3024845"/>
                <a:gd name="connsiteY290" fmla="*/ 804182 h 1166887"/>
                <a:gd name="connsiteX291" fmla="*/ 1592182 w 3024845"/>
                <a:gd name="connsiteY291" fmla="*/ 805087 h 1166887"/>
                <a:gd name="connsiteX292" fmla="*/ 1605140 w 3024845"/>
                <a:gd name="connsiteY292" fmla="*/ 805087 h 1166887"/>
                <a:gd name="connsiteX293" fmla="*/ 1605140 w 3024845"/>
                <a:gd name="connsiteY293" fmla="*/ 789049 h 1166887"/>
                <a:gd name="connsiteX294" fmla="*/ 1673096 w 3024845"/>
                <a:gd name="connsiteY294" fmla="*/ 789049 h 1166887"/>
                <a:gd name="connsiteX295" fmla="*/ 1673096 w 3024845"/>
                <a:gd name="connsiteY295" fmla="*/ 703796 h 1166887"/>
                <a:gd name="connsiteX296" fmla="*/ 1745104 w 3024845"/>
                <a:gd name="connsiteY296" fmla="*/ 703796 h 1166887"/>
                <a:gd name="connsiteX297" fmla="*/ 1745104 w 3024845"/>
                <a:gd name="connsiteY297" fmla="*/ 782564 h 1166887"/>
                <a:gd name="connsiteX298" fmla="*/ 1747008 w 3024845"/>
                <a:gd name="connsiteY298" fmla="*/ 782564 h 1166887"/>
                <a:gd name="connsiteX299" fmla="*/ 1748250 w 3024845"/>
                <a:gd name="connsiteY299" fmla="*/ 805087 h 1166887"/>
                <a:gd name="connsiteX300" fmla="*/ 1757926 w 3024845"/>
                <a:gd name="connsiteY300" fmla="*/ 805087 h 1166887"/>
                <a:gd name="connsiteX301" fmla="*/ 1759168 w 3024845"/>
                <a:gd name="connsiteY301" fmla="*/ 782564 h 1166887"/>
                <a:gd name="connsiteX302" fmla="*/ 1765248 w 3024845"/>
                <a:gd name="connsiteY302" fmla="*/ 782564 h 1166887"/>
                <a:gd name="connsiteX303" fmla="*/ 1766490 w 3024845"/>
                <a:gd name="connsiteY303" fmla="*/ 805087 h 1166887"/>
                <a:gd name="connsiteX304" fmla="*/ 1817112 w 3024845"/>
                <a:gd name="connsiteY304" fmla="*/ 805087 h 1166887"/>
                <a:gd name="connsiteX305" fmla="*/ 1817112 w 3024845"/>
                <a:gd name="connsiteY305" fmla="*/ 642059 h 1166887"/>
                <a:gd name="connsiteX306" fmla="*/ 2014439 w 3024845"/>
                <a:gd name="connsiteY306" fmla="*/ 642059 h 1166887"/>
                <a:gd name="connsiteX307" fmla="*/ 2014439 w 3024845"/>
                <a:gd name="connsiteY307" fmla="*/ 805087 h 1166887"/>
                <a:gd name="connsiteX308" fmla="*/ 2033136 w 3024845"/>
                <a:gd name="connsiteY308" fmla="*/ 805087 h 1166887"/>
                <a:gd name="connsiteX309" fmla="*/ 2033136 w 3024845"/>
                <a:gd name="connsiteY309" fmla="*/ 722394 h 1166887"/>
                <a:gd name="connsiteX310" fmla="*/ 2128256 w 3024845"/>
                <a:gd name="connsiteY310" fmla="*/ 722394 h 1166887"/>
                <a:gd name="connsiteX311" fmla="*/ 2140186 w 3024845"/>
                <a:gd name="connsiteY311" fmla="*/ 404253 h 1166887"/>
                <a:gd name="connsiteX312" fmla="*/ 2128026 w 3024845"/>
                <a:gd name="connsiteY312" fmla="*/ 382635 h 1166887"/>
                <a:gd name="connsiteX313" fmla="*/ 2121946 w 3024845"/>
                <a:gd name="connsiteY313" fmla="*/ 378311 h 1166887"/>
                <a:gd name="connsiteX314" fmla="*/ 2130053 w 3024845"/>
                <a:gd name="connsiteY314" fmla="*/ 354532 h 1166887"/>
                <a:gd name="connsiteX315" fmla="*/ 2130053 w 3024845"/>
                <a:gd name="connsiteY315" fmla="*/ 337238 h 1166887"/>
                <a:gd name="connsiteX316" fmla="*/ 2144240 w 3024845"/>
                <a:gd name="connsiteY316" fmla="*/ 337238 h 1166887"/>
                <a:gd name="connsiteX317" fmla="*/ 2144240 w 3024845"/>
                <a:gd name="connsiteY317" fmla="*/ 315620 h 1166887"/>
                <a:gd name="connsiteX318" fmla="*/ 2146266 w 3024845"/>
                <a:gd name="connsiteY318" fmla="*/ 311296 h 1166887"/>
                <a:gd name="connsiteX319" fmla="*/ 2146266 w 3024845"/>
                <a:gd name="connsiteY319" fmla="*/ 233472 h 1166887"/>
                <a:gd name="connsiteX320" fmla="*/ 2144240 w 3024845"/>
                <a:gd name="connsiteY320" fmla="*/ 226987 h 1166887"/>
                <a:gd name="connsiteX321" fmla="*/ 2150320 w 3024845"/>
                <a:gd name="connsiteY321" fmla="*/ 220501 h 1166887"/>
                <a:gd name="connsiteX322" fmla="*/ 2150320 w 3024845"/>
                <a:gd name="connsiteY322" fmla="*/ 162133 h 1166887"/>
                <a:gd name="connsiteX323" fmla="*/ 2152346 w 3024845"/>
                <a:gd name="connsiteY323" fmla="*/ 157810 h 1166887"/>
                <a:gd name="connsiteX324" fmla="*/ 2152346 w 3024845"/>
                <a:gd name="connsiteY324" fmla="*/ 101604 h 1166887"/>
                <a:gd name="connsiteX325" fmla="*/ 2154373 w 3024845"/>
                <a:gd name="connsiteY325" fmla="*/ 82148 h 1166887"/>
                <a:gd name="connsiteX326" fmla="*/ 2158427 w 3024845"/>
                <a:gd name="connsiteY326" fmla="*/ 99442 h 1166887"/>
                <a:gd name="connsiteX327" fmla="*/ 2160453 w 3024845"/>
                <a:gd name="connsiteY327" fmla="*/ 157810 h 1166887"/>
                <a:gd name="connsiteX328" fmla="*/ 2162480 w 3024845"/>
                <a:gd name="connsiteY328" fmla="*/ 220501 h 1166887"/>
                <a:gd name="connsiteX329" fmla="*/ 2168560 w 3024845"/>
                <a:gd name="connsiteY329" fmla="*/ 226987 h 1166887"/>
                <a:gd name="connsiteX330" fmla="*/ 2166533 w 3024845"/>
                <a:gd name="connsiteY330" fmla="*/ 233472 h 1166887"/>
                <a:gd name="connsiteX331" fmla="*/ 2166533 w 3024845"/>
                <a:gd name="connsiteY331" fmla="*/ 311296 h 1166887"/>
                <a:gd name="connsiteX332" fmla="*/ 2168560 w 3024845"/>
                <a:gd name="connsiteY332" fmla="*/ 315620 h 1166887"/>
                <a:gd name="connsiteX333" fmla="*/ 2168560 w 3024845"/>
                <a:gd name="connsiteY333" fmla="*/ 337238 h 1166887"/>
                <a:gd name="connsiteX334" fmla="*/ 2182747 w 3024845"/>
                <a:gd name="connsiteY334" fmla="*/ 337238 h 1166887"/>
                <a:gd name="connsiteX335" fmla="*/ 2182747 w 3024845"/>
                <a:gd name="connsiteY335" fmla="*/ 354532 h 1166887"/>
                <a:gd name="connsiteX336" fmla="*/ 2190854 w 3024845"/>
                <a:gd name="connsiteY336" fmla="*/ 378311 h 1166887"/>
                <a:gd name="connsiteX337" fmla="*/ 2184774 w 3024845"/>
                <a:gd name="connsiteY337" fmla="*/ 382635 h 1166887"/>
                <a:gd name="connsiteX338" fmla="*/ 2172613 w 3024845"/>
                <a:gd name="connsiteY338" fmla="*/ 404253 h 1166887"/>
                <a:gd name="connsiteX339" fmla="*/ 2180720 w 3024845"/>
                <a:gd name="connsiteY339" fmla="*/ 657181 h 1166887"/>
                <a:gd name="connsiteX340" fmla="*/ 2245574 w 3024845"/>
                <a:gd name="connsiteY340" fmla="*/ 657181 h 1166887"/>
                <a:gd name="connsiteX341" fmla="*/ 2245574 w 3024845"/>
                <a:gd name="connsiteY341" fmla="*/ 732843 h 1166887"/>
                <a:gd name="connsiteX342" fmla="*/ 2253681 w 3024845"/>
                <a:gd name="connsiteY342" fmla="*/ 732843 h 1166887"/>
                <a:gd name="connsiteX343" fmla="*/ 2255708 w 3024845"/>
                <a:gd name="connsiteY343" fmla="*/ 726358 h 1166887"/>
                <a:gd name="connsiteX344" fmla="*/ 2261788 w 3024845"/>
                <a:gd name="connsiteY344" fmla="*/ 726358 h 1166887"/>
                <a:gd name="connsiteX345" fmla="*/ 2263815 w 3024845"/>
                <a:gd name="connsiteY345" fmla="*/ 735005 h 1166887"/>
                <a:gd name="connsiteX346" fmla="*/ 2275975 w 3024845"/>
                <a:gd name="connsiteY346" fmla="*/ 735005 h 1166887"/>
                <a:gd name="connsiteX347" fmla="*/ 2275975 w 3024845"/>
                <a:gd name="connsiteY347" fmla="*/ 728519 h 1166887"/>
                <a:gd name="connsiteX348" fmla="*/ 2298268 w 3024845"/>
                <a:gd name="connsiteY348" fmla="*/ 728519 h 1166887"/>
                <a:gd name="connsiteX349" fmla="*/ 2298268 w 3024845"/>
                <a:gd name="connsiteY349" fmla="*/ 735005 h 1166887"/>
                <a:gd name="connsiteX350" fmla="*/ 2318535 w 3024845"/>
                <a:gd name="connsiteY350" fmla="*/ 735005 h 1166887"/>
                <a:gd name="connsiteX351" fmla="*/ 2318535 w 3024845"/>
                <a:gd name="connsiteY351" fmla="*/ 780402 h 1166887"/>
                <a:gd name="connsiteX352" fmla="*/ 2332722 w 3024845"/>
                <a:gd name="connsiteY352" fmla="*/ 780402 h 1166887"/>
                <a:gd name="connsiteX353" fmla="*/ 2332722 w 3024845"/>
                <a:gd name="connsiteY353" fmla="*/ 767431 h 1166887"/>
                <a:gd name="connsiteX354" fmla="*/ 2348936 w 3024845"/>
                <a:gd name="connsiteY354" fmla="*/ 767431 h 1166887"/>
                <a:gd name="connsiteX355" fmla="*/ 2348936 w 3024845"/>
                <a:gd name="connsiteY355" fmla="*/ 588004 h 1166887"/>
                <a:gd name="connsiteX356" fmla="*/ 2355016 w 3024845"/>
                <a:gd name="connsiteY356" fmla="*/ 581518 h 1166887"/>
                <a:gd name="connsiteX357" fmla="*/ 2427977 w 3024845"/>
                <a:gd name="connsiteY357" fmla="*/ 581518 h 1166887"/>
                <a:gd name="connsiteX358" fmla="*/ 2427977 w 3024845"/>
                <a:gd name="connsiteY358" fmla="*/ 590166 h 1166887"/>
                <a:gd name="connsiteX359" fmla="*/ 2438110 w 3024845"/>
                <a:gd name="connsiteY359" fmla="*/ 590166 h 1166887"/>
                <a:gd name="connsiteX360" fmla="*/ 2438110 w 3024845"/>
                <a:gd name="connsiteY360" fmla="*/ 704740 h 1166887"/>
                <a:gd name="connsiteX361" fmla="*/ 2460404 w 3024845"/>
                <a:gd name="connsiteY361" fmla="*/ 704740 h 1166887"/>
                <a:gd name="connsiteX362" fmla="*/ 2460404 w 3024845"/>
                <a:gd name="connsiteY362" fmla="*/ 637725 h 1166887"/>
                <a:gd name="connsiteX363" fmla="*/ 2486751 w 3024845"/>
                <a:gd name="connsiteY363" fmla="*/ 637725 h 1166887"/>
                <a:gd name="connsiteX364" fmla="*/ 2490804 w 3024845"/>
                <a:gd name="connsiteY364" fmla="*/ 633401 h 1166887"/>
                <a:gd name="connsiteX365" fmla="*/ 2498911 w 3024845"/>
                <a:gd name="connsiteY365" fmla="*/ 633401 h 1166887"/>
                <a:gd name="connsiteX366" fmla="*/ 2502964 w 3024845"/>
                <a:gd name="connsiteY366" fmla="*/ 637725 h 1166887"/>
                <a:gd name="connsiteX367" fmla="*/ 2525258 w 3024845"/>
                <a:gd name="connsiteY367" fmla="*/ 637725 h 1166887"/>
                <a:gd name="connsiteX368" fmla="*/ 2525258 w 3024845"/>
                <a:gd name="connsiteY368" fmla="*/ 520989 h 1166887"/>
                <a:gd name="connsiteX369" fmla="*/ 2582005 w 3024845"/>
                <a:gd name="connsiteY369" fmla="*/ 510180 h 1166887"/>
                <a:gd name="connsiteX370" fmla="*/ 2582005 w 3024845"/>
                <a:gd name="connsiteY370" fmla="*/ 511261 h 1166887"/>
                <a:gd name="connsiteX371" fmla="*/ 2582005 w 3024845"/>
                <a:gd name="connsiteY371" fmla="*/ 518827 h 1166887"/>
                <a:gd name="connsiteX372" fmla="*/ 2608352 w 3024845"/>
                <a:gd name="connsiteY372" fmla="*/ 518827 h 1166887"/>
                <a:gd name="connsiteX373" fmla="*/ 2608352 w 3024845"/>
                <a:gd name="connsiteY373" fmla="*/ 773917 h 1166887"/>
                <a:gd name="connsiteX374" fmla="*/ 2630646 w 3024845"/>
                <a:gd name="connsiteY374" fmla="*/ 773917 h 1166887"/>
                <a:gd name="connsiteX375" fmla="*/ 2630646 w 3024845"/>
                <a:gd name="connsiteY375" fmla="*/ 769593 h 1166887"/>
                <a:gd name="connsiteX376" fmla="*/ 2642806 w 3024845"/>
                <a:gd name="connsiteY376" fmla="*/ 769593 h 1166887"/>
                <a:gd name="connsiteX377" fmla="*/ 2642806 w 3024845"/>
                <a:gd name="connsiteY377" fmla="*/ 773917 h 1166887"/>
                <a:gd name="connsiteX378" fmla="*/ 2667126 w 3024845"/>
                <a:gd name="connsiteY378" fmla="*/ 773917 h 1166887"/>
                <a:gd name="connsiteX379" fmla="*/ 2667126 w 3024845"/>
                <a:gd name="connsiteY379" fmla="*/ 760946 h 1166887"/>
                <a:gd name="connsiteX380" fmla="*/ 2695500 w 3024845"/>
                <a:gd name="connsiteY380" fmla="*/ 760946 h 1166887"/>
                <a:gd name="connsiteX381" fmla="*/ 2707660 w 3024845"/>
                <a:gd name="connsiteY381" fmla="*/ 756622 h 1166887"/>
                <a:gd name="connsiteX382" fmla="*/ 2727927 w 3024845"/>
                <a:gd name="connsiteY382" fmla="*/ 760946 h 1166887"/>
                <a:gd name="connsiteX383" fmla="*/ 2727927 w 3024845"/>
                <a:gd name="connsiteY383" fmla="*/ 743652 h 1166887"/>
                <a:gd name="connsiteX384" fmla="*/ 2736034 w 3024845"/>
                <a:gd name="connsiteY384" fmla="*/ 743652 h 1166887"/>
                <a:gd name="connsiteX385" fmla="*/ 2736034 w 3024845"/>
                <a:gd name="connsiteY385" fmla="*/ 730681 h 1166887"/>
                <a:gd name="connsiteX386" fmla="*/ 2792781 w 3024845"/>
                <a:gd name="connsiteY386" fmla="*/ 730681 h 1166887"/>
                <a:gd name="connsiteX387" fmla="*/ 2792781 w 3024845"/>
                <a:gd name="connsiteY387" fmla="*/ 700416 h 1166887"/>
                <a:gd name="connsiteX388" fmla="*/ 2811021 w 3024845"/>
                <a:gd name="connsiteY388" fmla="*/ 700416 h 1166887"/>
                <a:gd name="connsiteX389" fmla="*/ 2811021 w 3024845"/>
                <a:gd name="connsiteY389" fmla="*/ 693931 h 1166887"/>
                <a:gd name="connsiteX390" fmla="*/ 2823181 w 3024845"/>
                <a:gd name="connsiteY390" fmla="*/ 693931 h 1166887"/>
                <a:gd name="connsiteX391" fmla="*/ 2823181 w 3024845"/>
                <a:gd name="connsiteY391" fmla="*/ 700416 h 1166887"/>
                <a:gd name="connsiteX392" fmla="*/ 2839395 w 3024845"/>
                <a:gd name="connsiteY392" fmla="*/ 700416 h 1166887"/>
                <a:gd name="connsiteX393" fmla="*/ 2839395 w 3024845"/>
                <a:gd name="connsiteY393" fmla="*/ 750137 h 1166887"/>
                <a:gd name="connsiteX394" fmla="*/ 2871822 w 3024845"/>
                <a:gd name="connsiteY394" fmla="*/ 750137 h 1166887"/>
                <a:gd name="connsiteX395" fmla="*/ 2871822 w 3024845"/>
                <a:gd name="connsiteY395" fmla="*/ 724196 h 1166887"/>
                <a:gd name="connsiteX396" fmla="*/ 2910329 w 3024845"/>
                <a:gd name="connsiteY396" fmla="*/ 724196 h 1166887"/>
                <a:gd name="connsiteX397" fmla="*/ 2910329 w 3024845"/>
                <a:gd name="connsiteY397" fmla="*/ 693931 h 1166887"/>
                <a:gd name="connsiteX398" fmla="*/ 2958970 w 3024845"/>
                <a:gd name="connsiteY398" fmla="*/ 693931 h 1166887"/>
                <a:gd name="connsiteX399" fmla="*/ 2958970 w 3024845"/>
                <a:gd name="connsiteY399" fmla="*/ 805087 h 1166887"/>
                <a:gd name="connsiteX400" fmla="*/ 2958970 w 3024845"/>
                <a:gd name="connsiteY400" fmla="*/ 818866 h 1166887"/>
                <a:gd name="connsiteX401" fmla="*/ 3024845 w 3024845"/>
                <a:gd name="connsiteY401" fmla="*/ 818866 h 1166887"/>
                <a:gd name="connsiteX402" fmla="*/ 3024845 w 3024845"/>
                <a:gd name="connsiteY402" fmla="*/ 1160647 h 1166887"/>
                <a:gd name="connsiteX403" fmla="*/ 145862 w 3024845"/>
                <a:gd name="connsiteY403" fmla="*/ 1160647 h 1166887"/>
                <a:gd name="connsiteX404" fmla="*/ 2054 w 3024845"/>
                <a:gd name="connsiteY404" fmla="*/ 1166887 h 1166887"/>
                <a:gd name="connsiteX405" fmla="*/ 0 w 3024845"/>
                <a:gd name="connsiteY405" fmla="*/ 724196 h 1166887"/>
                <a:gd name="connsiteX406" fmla="*/ 20267 w 3024845"/>
                <a:gd name="connsiteY406" fmla="*/ 724196 h 1166887"/>
                <a:gd name="connsiteX407" fmla="*/ 20774 w 3024845"/>
                <a:gd name="connsiteY407" fmla="*/ 723115 h 1166887"/>
                <a:gd name="connsiteX408" fmla="*/ 24320 w 3024845"/>
                <a:gd name="connsiteY408" fmla="*/ 715549 h 1166887"/>
                <a:gd name="connsiteX409" fmla="*/ 26094 w 3024845"/>
                <a:gd name="connsiteY409" fmla="*/ 715819 h 1166887"/>
                <a:gd name="connsiteX410" fmla="*/ 38507 w 3024845"/>
                <a:gd name="connsiteY410" fmla="*/ 717710 h 1166887"/>
                <a:gd name="connsiteX411" fmla="*/ 39014 w 3024845"/>
                <a:gd name="connsiteY411" fmla="*/ 719062 h 1166887"/>
                <a:gd name="connsiteX412" fmla="*/ 42560 w 3024845"/>
                <a:gd name="connsiteY412" fmla="*/ 728519 h 1166887"/>
                <a:gd name="connsiteX413" fmla="*/ 68907 w 3024845"/>
                <a:gd name="connsiteY413" fmla="*/ 730681 h 1166887"/>
                <a:gd name="connsiteX414" fmla="*/ 68907 w 3024845"/>
                <a:gd name="connsiteY414" fmla="*/ 607460 h 1166887"/>
                <a:gd name="connsiteX415" fmla="*/ 70934 w 3024845"/>
                <a:gd name="connsiteY415" fmla="*/ 607460 h 1166887"/>
                <a:gd name="connsiteX416" fmla="*/ 85121 w 3024845"/>
                <a:gd name="connsiteY416" fmla="*/ 607460 h 1166887"/>
                <a:gd name="connsiteX417" fmla="*/ 85121 w 3024845"/>
                <a:gd name="connsiteY417" fmla="*/ 471268 h 1166887"/>
                <a:gd name="connsiteX418" fmla="*/ 86894 w 3024845"/>
                <a:gd name="connsiteY418" fmla="*/ 471268 h 1166887"/>
                <a:gd name="connsiteX419" fmla="*/ 99308 w 3024845"/>
                <a:gd name="connsiteY419" fmla="*/ 471268 h 1166887"/>
                <a:gd name="connsiteX420" fmla="*/ 99308 w 3024845"/>
                <a:gd name="connsiteY420" fmla="*/ 356694 h 1166887"/>
                <a:gd name="connsiteX421" fmla="*/ 103361 w 3024845"/>
                <a:gd name="connsiteY421" fmla="*/ 328590 h 1166887"/>
                <a:gd name="connsiteX422" fmla="*/ 105388 w 3024845"/>
                <a:gd name="connsiteY422" fmla="*/ 328590 h 1166887"/>
                <a:gd name="connsiteX423" fmla="*/ 119575 w 3024845"/>
                <a:gd name="connsiteY423" fmla="*/ 328590 h 1166887"/>
                <a:gd name="connsiteX424" fmla="*/ 156055 w 3024845"/>
                <a:gd name="connsiteY424" fmla="*/ 246443 h 1166887"/>
                <a:gd name="connsiteX425" fmla="*/ 160109 w 3024845"/>
                <a:gd name="connsiteY425" fmla="*/ 0 h 1166887"/>
                <a:gd name="connsiteX0" fmla="*/ 160109 w 3024845"/>
                <a:gd name="connsiteY0" fmla="*/ 0 h 1160647"/>
                <a:gd name="connsiteX1" fmla="*/ 162135 w 3024845"/>
                <a:gd name="connsiteY1" fmla="*/ 246443 h 1160647"/>
                <a:gd name="connsiteX2" fmla="*/ 200642 w 3024845"/>
                <a:gd name="connsiteY2" fmla="*/ 326429 h 1160647"/>
                <a:gd name="connsiteX3" fmla="*/ 202669 w 3024845"/>
                <a:gd name="connsiteY3" fmla="*/ 326429 h 1160647"/>
                <a:gd name="connsiteX4" fmla="*/ 216856 w 3024845"/>
                <a:gd name="connsiteY4" fmla="*/ 326429 h 1160647"/>
                <a:gd name="connsiteX5" fmla="*/ 216856 w 3024845"/>
                <a:gd name="connsiteY5" fmla="*/ 350208 h 1160647"/>
                <a:gd name="connsiteX6" fmla="*/ 217363 w 3024845"/>
                <a:gd name="connsiteY6" fmla="*/ 351019 h 1160647"/>
                <a:gd name="connsiteX7" fmla="*/ 220909 w 3024845"/>
                <a:gd name="connsiteY7" fmla="*/ 356694 h 1160647"/>
                <a:gd name="connsiteX8" fmla="*/ 220909 w 3024845"/>
                <a:gd name="connsiteY8" fmla="*/ 471268 h 1160647"/>
                <a:gd name="connsiteX9" fmla="*/ 223189 w 3024845"/>
                <a:gd name="connsiteY9" fmla="*/ 471268 h 1160647"/>
                <a:gd name="connsiteX10" fmla="*/ 239150 w 3024845"/>
                <a:gd name="connsiteY10" fmla="*/ 471268 h 1160647"/>
                <a:gd name="connsiteX11" fmla="*/ 239150 w 3024845"/>
                <a:gd name="connsiteY11" fmla="*/ 611783 h 1160647"/>
                <a:gd name="connsiteX12" fmla="*/ 240670 w 3024845"/>
                <a:gd name="connsiteY12" fmla="*/ 611513 h 1160647"/>
                <a:gd name="connsiteX13" fmla="*/ 251310 w 3024845"/>
                <a:gd name="connsiteY13" fmla="*/ 609622 h 1160647"/>
                <a:gd name="connsiteX14" fmla="*/ 249283 w 3024845"/>
                <a:gd name="connsiteY14" fmla="*/ 698254 h 1160647"/>
                <a:gd name="connsiteX15" fmla="*/ 250803 w 3024845"/>
                <a:gd name="connsiteY15" fmla="*/ 698525 h 1160647"/>
                <a:gd name="connsiteX16" fmla="*/ 261443 w 3024845"/>
                <a:gd name="connsiteY16" fmla="*/ 700416 h 1160647"/>
                <a:gd name="connsiteX17" fmla="*/ 261696 w 3024845"/>
                <a:gd name="connsiteY17" fmla="*/ 701227 h 1160647"/>
                <a:gd name="connsiteX18" fmla="*/ 263470 w 3024845"/>
                <a:gd name="connsiteY18" fmla="*/ 706902 h 1160647"/>
                <a:gd name="connsiteX19" fmla="*/ 264230 w 3024845"/>
                <a:gd name="connsiteY19" fmla="*/ 704470 h 1160647"/>
                <a:gd name="connsiteX20" fmla="*/ 269550 w 3024845"/>
                <a:gd name="connsiteY20" fmla="*/ 687446 h 1160647"/>
                <a:gd name="connsiteX21" fmla="*/ 271323 w 3024845"/>
                <a:gd name="connsiteY21" fmla="*/ 687446 h 1160647"/>
                <a:gd name="connsiteX22" fmla="*/ 283737 w 3024845"/>
                <a:gd name="connsiteY22" fmla="*/ 687446 h 1160647"/>
                <a:gd name="connsiteX23" fmla="*/ 283737 w 3024845"/>
                <a:gd name="connsiteY23" fmla="*/ 719872 h 1160647"/>
                <a:gd name="connsiteX24" fmla="*/ 284750 w 3024845"/>
                <a:gd name="connsiteY24" fmla="*/ 720413 h 1160647"/>
                <a:gd name="connsiteX25" fmla="*/ 291844 w 3024845"/>
                <a:gd name="connsiteY25" fmla="*/ 724196 h 1160647"/>
                <a:gd name="connsiteX26" fmla="*/ 291844 w 3024845"/>
                <a:gd name="connsiteY26" fmla="*/ 725547 h 1160647"/>
                <a:gd name="connsiteX27" fmla="*/ 291844 w 3024845"/>
                <a:gd name="connsiteY27" fmla="*/ 735005 h 1160647"/>
                <a:gd name="connsiteX28" fmla="*/ 336431 w 3024845"/>
                <a:gd name="connsiteY28" fmla="*/ 735005 h 1160647"/>
                <a:gd name="connsiteX29" fmla="*/ 336431 w 3024845"/>
                <a:gd name="connsiteY29" fmla="*/ 736086 h 1160647"/>
                <a:gd name="connsiteX30" fmla="*/ 336431 w 3024845"/>
                <a:gd name="connsiteY30" fmla="*/ 743652 h 1160647"/>
                <a:gd name="connsiteX31" fmla="*/ 338457 w 3024845"/>
                <a:gd name="connsiteY31" fmla="*/ 743652 h 1160647"/>
                <a:gd name="connsiteX32" fmla="*/ 352644 w 3024845"/>
                <a:gd name="connsiteY32" fmla="*/ 743652 h 1160647"/>
                <a:gd name="connsiteX33" fmla="*/ 352644 w 3024845"/>
                <a:gd name="connsiteY33" fmla="*/ 713387 h 1160647"/>
                <a:gd name="connsiteX34" fmla="*/ 397231 w 3024845"/>
                <a:gd name="connsiteY34" fmla="*/ 713387 h 1160647"/>
                <a:gd name="connsiteX35" fmla="*/ 397231 w 3024845"/>
                <a:gd name="connsiteY35" fmla="*/ 712036 h 1160647"/>
                <a:gd name="connsiteX36" fmla="*/ 397231 w 3024845"/>
                <a:gd name="connsiteY36" fmla="*/ 702578 h 1160647"/>
                <a:gd name="connsiteX37" fmla="*/ 398245 w 3024845"/>
                <a:gd name="connsiteY37" fmla="*/ 702578 h 1160647"/>
                <a:gd name="connsiteX38" fmla="*/ 405338 w 3024845"/>
                <a:gd name="connsiteY38" fmla="*/ 702578 h 1160647"/>
                <a:gd name="connsiteX39" fmla="*/ 405338 w 3024845"/>
                <a:gd name="connsiteY39" fmla="*/ 700687 h 1160647"/>
                <a:gd name="connsiteX40" fmla="*/ 405338 w 3024845"/>
                <a:gd name="connsiteY40" fmla="*/ 687446 h 1160647"/>
                <a:gd name="connsiteX41" fmla="*/ 406098 w 3024845"/>
                <a:gd name="connsiteY41" fmla="*/ 687446 h 1160647"/>
                <a:gd name="connsiteX42" fmla="*/ 411418 w 3024845"/>
                <a:gd name="connsiteY42" fmla="*/ 687446 h 1160647"/>
                <a:gd name="connsiteX43" fmla="*/ 411418 w 3024845"/>
                <a:gd name="connsiteY43" fmla="*/ 686365 h 1160647"/>
                <a:gd name="connsiteX44" fmla="*/ 411418 w 3024845"/>
                <a:gd name="connsiteY44" fmla="*/ 678798 h 1160647"/>
                <a:gd name="connsiteX45" fmla="*/ 413445 w 3024845"/>
                <a:gd name="connsiteY45" fmla="*/ 678798 h 1160647"/>
                <a:gd name="connsiteX46" fmla="*/ 427632 w 3024845"/>
                <a:gd name="connsiteY46" fmla="*/ 678798 h 1160647"/>
                <a:gd name="connsiteX47" fmla="*/ 427632 w 3024845"/>
                <a:gd name="connsiteY47" fmla="*/ 679879 h 1160647"/>
                <a:gd name="connsiteX48" fmla="*/ 427632 w 3024845"/>
                <a:gd name="connsiteY48" fmla="*/ 687446 h 1160647"/>
                <a:gd name="connsiteX49" fmla="*/ 449925 w 3024845"/>
                <a:gd name="connsiteY49" fmla="*/ 687446 h 1160647"/>
                <a:gd name="connsiteX50" fmla="*/ 449925 w 3024845"/>
                <a:gd name="connsiteY50" fmla="*/ 685554 h 1160647"/>
                <a:gd name="connsiteX51" fmla="*/ 449925 w 3024845"/>
                <a:gd name="connsiteY51" fmla="*/ 672313 h 1160647"/>
                <a:gd name="connsiteX52" fmla="*/ 451699 w 3024845"/>
                <a:gd name="connsiteY52" fmla="*/ 672313 h 1160647"/>
                <a:gd name="connsiteX53" fmla="*/ 464112 w 3024845"/>
                <a:gd name="connsiteY53" fmla="*/ 672313 h 1160647"/>
                <a:gd name="connsiteX54" fmla="*/ 464112 w 3024845"/>
                <a:gd name="connsiteY54" fmla="*/ 696093 h 1160647"/>
                <a:gd name="connsiteX55" fmla="*/ 465126 w 3024845"/>
                <a:gd name="connsiteY55" fmla="*/ 696093 h 1160647"/>
                <a:gd name="connsiteX56" fmla="*/ 472219 w 3024845"/>
                <a:gd name="connsiteY56" fmla="*/ 696093 h 1160647"/>
                <a:gd name="connsiteX57" fmla="*/ 472219 w 3024845"/>
                <a:gd name="connsiteY57" fmla="*/ 695012 h 1160647"/>
                <a:gd name="connsiteX58" fmla="*/ 472219 w 3024845"/>
                <a:gd name="connsiteY58" fmla="*/ 687446 h 1160647"/>
                <a:gd name="connsiteX59" fmla="*/ 473992 w 3024845"/>
                <a:gd name="connsiteY59" fmla="*/ 687446 h 1160647"/>
                <a:gd name="connsiteX60" fmla="*/ 486406 w 3024845"/>
                <a:gd name="connsiteY60" fmla="*/ 687446 h 1160647"/>
                <a:gd name="connsiteX61" fmla="*/ 486406 w 3024845"/>
                <a:gd name="connsiteY61" fmla="*/ 713387 h 1160647"/>
                <a:gd name="connsiteX62" fmla="*/ 488433 w 3024845"/>
                <a:gd name="connsiteY62" fmla="*/ 713387 h 1160647"/>
                <a:gd name="connsiteX63" fmla="*/ 502619 w 3024845"/>
                <a:gd name="connsiteY63" fmla="*/ 713387 h 1160647"/>
                <a:gd name="connsiteX64" fmla="*/ 502619 w 3024845"/>
                <a:gd name="connsiteY64" fmla="*/ 715008 h 1160647"/>
                <a:gd name="connsiteX65" fmla="*/ 502619 w 3024845"/>
                <a:gd name="connsiteY65" fmla="*/ 726358 h 1160647"/>
                <a:gd name="connsiteX66" fmla="*/ 503379 w 3024845"/>
                <a:gd name="connsiteY66" fmla="*/ 726358 h 1160647"/>
                <a:gd name="connsiteX67" fmla="*/ 508700 w 3024845"/>
                <a:gd name="connsiteY67" fmla="*/ 726358 h 1160647"/>
                <a:gd name="connsiteX68" fmla="*/ 508700 w 3024845"/>
                <a:gd name="connsiteY68" fmla="*/ 725547 h 1160647"/>
                <a:gd name="connsiteX69" fmla="*/ 508700 w 3024845"/>
                <a:gd name="connsiteY69" fmla="*/ 719872 h 1160647"/>
                <a:gd name="connsiteX70" fmla="*/ 539100 w 3024845"/>
                <a:gd name="connsiteY70" fmla="*/ 719872 h 1160647"/>
                <a:gd name="connsiteX71" fmla="*/ 539100 w 3024845"/>
                <a:gd name="connsiteY71" fmla="*/ 743652 h 1160647"/>
                <a:gd name="connsiteX72" fmla="*/ 540113 w 3024845"/>
                <a:gd name="connsiteY72" fmla="*/ 743652 h 1160647"/>
                <a:gd name="connsiteX73" fmla="*/ 547207 w 3024845"/>
                <a:gd name="connsiteY73" fmla="*/ 743652 h 1160647"/>
                <a:gd name="connsiteX74" fmla="*/ 547207 w 3024845"/>
                <a:gd name="connsiteY74" fmla="*/ 744733 h 1160647"/>
                <a:gd name="connsiteX75" fmla="*/ 547207 w 3024845"/>
                <a:gd name="connsiteY75" fmla="*/ 752299 h 1160647"/>
                <a:gd name="connsiteX76" fmla="*/ 547967 w 3024845"/>
                <a:gd name="connsiteY76" fmla="*/ 752299 h 1160647"/>
                <a:gd name="connsiteX77" fmla="*/ 553287 w 3024845"/>
                <a:gd name="connsiteY77" fmla="*/ 752299 h 1160647"/>
                <a:gd name="connsiteX78" fmla="*/ 553287 w 3024845"/>
                <a:gd name="connsiteY78" fmla="*/ 750137 h 1160647"/>
                <a:gd name="connsiteX79" fmla="*/ 553287 w 3024845"/>
                <a:gd name="connsiteY79" fmla="*/ 735005 h 1160647"/>
                <a:gd name="connsiteX80" fmla="*/ 554300 w 3024845"/>
                <a:gd name="connsiteY80" fmla="*/ 735005 h 1160647"/>
                <a:gd name="connsiteX81" fmla="*/ 561394 w 3024845"/>
                <a:gd name="connsiteY81" fmla="*/ 735005 h 1160647"/>
                <a:gd name="connsiteX82" fmla="*/ 561394 w 3024845"/>
                <a:gd name="connsiteY82" fmla="*/ 736086 h 1160647"/>
                <a:gd name="connsiteX83" fmla="*/ 561394 w 3024845"/>
                <a:gd name="connsiteY83" fmla="*/ 743652 h 1160647"/>
                <a:gd name="connsiteX84" fmla="*/ 566714 w 3024845"/>
                <a:gd name="connsiteY84" fmla="*/ 741659 h 1160647"/>
                <a:gd name="connsiteX85" fmla="*/ 567474 w 3024845"/>
                <a:gd name="connsiteY85" fmla="*/ 740679 h 1160647"/>
                <a:gd name="connsiteX86" fmla="*/ 567474 w 3024845"/>
                <a:gd name="connsiteY86" fmla="*/ 735005 h 1160647"/>
                <a:gd name="connsiteX87" fmla="*/ 605981 w 3024845"/>
                <a:gd name="connsiteY87" fmla="*/ 735005 h 1160647"/>
                <a:gd name="connsiteX88" fmla="*/ 605981 w 3024845"/>
                <a:gd name="connsiteY88" fmla="*/ 758784 h 1160647"/>
                <a:gd name="connsiteX89" fmla="*/ 608007 w 3024845"/>
                <a:gd name="connsiteY89" fmla="*/ 758784 h 1160647"/>
                <a:gd name="connsiteX90" fmla="*/ 622194 w 3024845"/>
                <a:gd name="connsiteY90" fmla="*/ 758784 h 1160647"/>
                <a:gd name="connsiteX91" fmla="*/ 622194 w 3024845"/>
                <a:gd name="connsiteY91" fmla="*/ 759865 h 1160647"/>
                <a:gd name="connsiteX92" fmla="*/ 622194 w 3024845"/>
                <a:gd name="connsiteY92" fmla="*/ 767431 h 1160647"/>
                <a:gd name="connsiteX93" fmla="*/ 623968 w 3024845"/>
                <a:gd name="connsiteY93" fmla="*/ 767431 h 1160647"/>
                <a:gd name="connsiteX94" fmla="*/ 636381 w 3024845"/>
                <a:gd name="connsiteY94" fmla="*/ 767431 h 1160647"/>
                <a:gd name="connsiteX95" fmla="*/ 636381 w 3024845"/>
                <a:gd name="connsiteY95" fmla="*/ 743652 h 1160647"/>
                <a:gd name="connsiteX96" fmla="*/ 637394 w 3024845"/>
                <a:gd name="connsiteY96" fmla="*/ 743652 h 1160647"/>
                <a:gd name="connsiteX97" fmla="*/ 644488 w 3024845"/>
                <a:gd name="connsiteY97" fmla="*/ 743652 h 1160647"/>
                <a:gd name="connsiteX98" fmla="*/ 644488 w 3024845"/>
                <a:gd name="connsiteY98" fmla="*/ 711225 h 1160647"/>
                <a:gd name="connsiteX99" fmla="*/ 645501 w 3024845"/>
                <a:gd name="connsiteY99" fmla="*/ 711225 h 1160647"/>
                <a:gd name="connsiteX100" fmla="*/ 652595 w 3024845"/>
                <a:gd name="connsiteY100" fmla="*/ 711225 h 1160647"/>
                <a:gd name="connsiteX101" fmla="*/ 652595 w 3024845"/>
                <a:gd name="connsiteY101" fmla="*/ 709334 h 1160647"/>
                <a:gd name="connsiteX102" fmla="*/ 652595 w 3024845"/>
                <a:gd name="connsiteY102" fmla="*/ 696093 h 1160647"/>
                <a:gd name="connsiteX103" fmla="*/ 651328 w 3024845"/>
                <a:gd name="connsiteY103" fmla="*/ 694471 h 1160647"/>
                <a:gd name="connsiteX104" fmla="*/ 656648 w 3024845"/>
                <a:gd name="connsiteY104" fmla="*/ 683122 h 1160647"/>
                <a:gd name="connsiteX105" fmla="*/ 664755 w 3024845"/>
                <a:gd name="connsiteY105" fmla="*/ 711225 h 1160647"/>
                <a:gd name="connsiteX106" fmla="*/ 665515 w 3024845"/>
                <a:gd name="connsiteY106" fmla="*/ 711225 h 1160647"/>
                <a:gd name="connsiteX107" fmla="*/ 670835 w 3024845"/>
                <a:gd name="connsiteY107" fmla="*/ 711225 h 1160647"/>
                <a:gd name="connsiteX108" fmla="*/ 670835 w 3024845"/>
                <a:gd name="connsiteY108" fmla="*/ 605298 h 1160647"/>
                <a:gd name="connsiteX109" fmla="*/ 672355 w 3024845"/>
                <a:gd name="connsiteY109" fmla="*/ 605298 h 1160647"/>
                <a:gd name="connsiteX110" fmla="*/ 682995 w 3024845"/>
                <a:gd name="connsiteY110" fmla="*/ 605298 h 1160647"/>
                <a:gd name="connsiteX111" fmla="*/ 682995 w 3024845"/>
                <a:gd name="connsiteY111" fmla="*/ 557739 h 1160647"/>
                <a:gd name="connsiteX112" fmla="*/ 709342 w 3024845"/>
                <a:gd name="connsiteY112" fmla="*/ 557739 h 1160647"/>
                <a:gd name="connsiteX113" fmla="*/ 709342 w 3024845"/>
                <a:gd name="connsiteY113" fmla="*/ 536121 h 1160647"/>
                <a:gd name="connsiteX114" fmla="*/ 743796 w 3024845"/>
                <a:gd name="connsiteY114" fmla="*/ 536121 h 1160647"/>
                <a:gd name="connsiteX115" fmla="*/ 743796 w 3024845"/>
                <a:gd name="connsiteY115" fmla="*/ 538553 h 1160647"/>
                <a:gd name="connsiteX116" fmla="*/ 743796 w 3024845"/>
                <a:gd name="connsiteY116" fmla="*/ 555577 h 1160647"/>
                <a:gd name="connsiteX117" fmla="*/ 746076 w 3024845"/>
                <a:gd name="connsiteY117" fmla="*/ 555577 h 1160647"/>
                <a:gd name="connsiteX118" fmla="*/ 762036 w 3024845"/>
                <a:gd name="connsiteY118" fmla="*/ 555577 h 1160647"/>
                <a:gd name="connsiteX119" fmla="*/ 762036 w 3024845"/>
                <a:gd name="connsiteY119" fmla="*/ 603136 h 1160647"/>
                <a:gd name="connsiteX120" fmla="*/ 763049 w 3024845"/>
                <a:gd name="connsiteY120" fmla="*/ 603136 h 1160647"/>
                <a:gd name="connsiteX121" fmla="*/ 770143 w 3024845"/>
                <a:gd name="connsiteY121" fmla="*/ 603136 h 1160647"/>
                <a:gd name="connsiteX122" fmla="*/ 784330 w 3024845"/>
                <a:gd name="connsiteY122" fmla="*/ 607460 h 1160647"/>
                <a:gd name="connsiteX123" fmla="*/ 784330 w 3024845"/>
                <a:gd name="connsiteY123" fmla="*/ 646372 h 1160647"/>
                <a:gd name="connsiteX124" fmla="*/ 785343 w 3024845"/>
                <a:gd name="connsiteY124" fmla="*/ 646372 h 1160647"/>
                <a:gd name="connsiteX125" fmla="*/ 792436 w 3024845"/>
                <a:gd name="connsiteY125" fmla="*/ 646372 h 1160647"/>
                <a:gd name="connsiteX126" fmla="*/ 792436 w 3024845"/>
                <a:gd name="connsiteY126" fmla="*/ 647993 h 1160647"/>
                <a:gd name="connsiteX127" fmla="*/ 792436 w 3024845"/>
                <a:gd name="connsiteY127" fmla="*/ 659342 h 1160647"/>
                <a:gd name="connsiteX128" fmla="*/ 794463 w 3024845"/>
                <a:gd name="connsiteY128" fmla="*/ 659342 h 1160647"/>
                <a:gd name="connsiteX129" fmla="*/ 808650 w 3024845"/>
                <a:gd name="connsiteY129" fmla="*/ 659342 h 1160647"/>
                <a:gd name="connsiteX130" fmla="*/ 814730 w 3024845"/>
                <a:gd name="connsiteY130" fmla="*/ 665828 h 1160647"/>
                <a:gd name="connsiteX131" fmla="*/ 814730 w 3024845"/>
                <a:gd name="connsiteY131" fmla="*/ 687446 h 1160647"/>
                <a:gd name="connsiteX132" fmla="*/ 817010 w 3024845"/>
                <a:gd name="connsiteY132" fmla="*/ 687446 h 1160647"/>
                <a:gd name="connsiteX133" fmla="*/ 832970 w 3024845"/>
                <a:gd name="connsiteY133" fmla="*/ 687446 h 1160647"/>
                <a:gd name="connsiteX134" fmla="*/ 832970 w 3024845"/>
                <a:gd name="connsiteY134" fmla="*/ 688526 h 1160647"/>
                <a:gd name="connsiteX135" fmla="*/ 832970 w 3024845"/>
                <a:gd name="connsiteY135" fmla="*/ 696093 h 1160647"/>
                <a:gd name="connsiteX136" fmla="*/ 834237 w 3024845"/>
                <a:gd name="connsiteY136" fmla="*/ 696093 h 1160647"/>
                <a:gd name="connsiteX137" fmla="*/ 843104 w 3024845"/>
                <a:gd name="connsiteY137" fmla="*/ 696093 h 1160647"/>
                <a:gd name="connsiteX138" fmla="*/ 843104 w 3024845"/>
                <a:gd name="connsiteY138" fmla="*/ 698254 h 1160647"/>
                <a:gd name="connsiteX139" fmla="*/ 843104 w 3024845"/>
                <a:gd name="connsiteY139" fmla="*/ 713387 h 1160647"/>
                <a:gd name="connsiteX140" fmla="*/ 847157 w 3024845"/>
                <a:gd name="connsiteY140" fmla="*/ 711495 h 1160647"/>
                <a:gd name="connsiteX141" fmla="*/ 847157 w 3024845"/>
                <a:gd name="connsiteY141" fmla="*/ 698254 h 1160647"/>
                <a:gd name="connsiteX142" fmla="*/ 848170 w 3024845"/>
                <a:gd name="connsiteY142" fmla="*/ 698254 h 1160647"/>
                <a:gd name="connsiteX143" fmla="*/ 855264 w 3024845"/>
                <a:gd name="connsiteY143" fmla="*/ 698254 h 1160647"/>
                <a:gd name="connsiteX144" fmla="*/ 855264 w 3024845"/>
                <a:gd name="connsiteY144" fmla="*/ 699876 h 1160647"/>
                <a:gd name="connsiteX145" fmla="*/ 855264 w 3024845"/>
                <a:gd name="connsiteY145" fmla="*/ 711225 h 1160647"/>
                <a:gd name="connsiteX146" fmla="*/ 856024 w 3024845"/>
                <a:gd name="connsiteY146" fmla="*/ 711225 h 1160647"/>
                <a:gd name="connsiteX147" fmla="*/ 861344 w 3024845"/>
                <a:gd name="connsiteY147" fmla="*/ 711225 h 1160647"/>
                <a:gd name="connsiteX148" fmla="*/ 909984 w 3024845"/>
                <a:gd name="connsiteY148" fmla="*/ 706902 h 1160647"/>
                <a:gd name="connsiteX149" fmla="*/ 909984 w 3024845"/>
                <a:gd name="connsiteY149" fmla="*/ 708253 h 1160647"/>
                <a:gd name="connsiteX150" fmla="*/ 909984 w 3024845"/>
                <a:gd name="connsiteY150" fmla="*/ 717710 h 1160647"/>
                <a:gd name="connsiteX151" fmla="*/ 910744 w 3024845"/>
                <a:gd name="connsiteY151" fmla="*/ 717710 h 1160647"/>
                <a:gd name="connsiteX152" fmla="*/ 916065 w 3024845"/>
                <a:gd name="connsiteY152" fmla="*/ 717710 h 1160647"/>
                <a:gd name="connsiteX153" fmla="*/ 916065 w 3024845"/>
                <a:gd name="connsiteY153" fmla="*/ 719872 h 1160647"/>
                <a:gd name="connsiteX154" fmla="*/ 916065 w 3024845"/>
                <a:gd name="connsiteY154" fmla="*/ 735005 h 1160647"/>
                <a:gd name="connsiteX155" fmla="*/ 918091 w 3024845"/>
                <a:gd name="connsiteY155" fmla="*/ 733654 h 1160647"/>
                <a:gd name="connsiteX156" fmla="*/ 932278 w 3024845"/>
                <a:gd name="connsiteY156" fmla="*/ 724196 h 1160647"/>
                <a:gd name="connsiteX157" fmla="*/ 938358 w 3024845"/>
                <a:gd name="connsiteY157" fmla="*/ 683122 h 1160647"/>
                <a:gd name="connsiteX158" fmla="*/ 939118 w 3024845"/>
                <a:gd name="connsiteY158" fmla="*/ 682852 h 1160647"/>
                <a:gd name="connsiteX159" fmla="*/ 944438 w 3024845"/>
                <a:gd name="connsiteY159" fmla="*/ 680960 h 1160647"/>
                <a:gd name="connsiteX160" fmla="*/ 946465 w 3024845"/>
                <a:gd name="connsiteY160" fmla="*/ 611783 h 1160647"/>
                <a:gd name="connsiteX161" fmla="*/ 948492 w 3024845"/>
                <a:gd name="connsiteY161" fmla="*/ 680960 h 1160647"/>
                <a:gd name="connsiteX162" fmla="*/ 949252 w 3024845"/>
                <a:gd name="connsiteY162" fmla="*/ 681230 h 1160647"/>
                <a:gd name="connsiteX163" fmla="*/ 954572 w 3024845"/>
                <a:gd name="connsiteY163" fmla="*/ 683122 h 1160647"/>
                <a:gd name="connsiteX164" fmla="*/ 954572 w 3024845"/>
                <a:gd name="connsiteY164" fmla="*/ 596651 h 1160647"/>
                <a:gd name="connsiteX165" fmla="*/ 958625 w 3024845"/>
                <a:gd name="connsiteY165" fmla="*/ 564224 h 1160647"/>
                <a:gd name="connsiteX166" fmla="*/ 997132 w 3024845"/>
                <a:gd name="connsiteY166" fmla="*/ 564224 h 1160647"/>
                <a:gd name="connsiteX167" fmla="*/ 997132 w 3024845"/>
                <a:gd name="connsiteY167" fmla="*/ 596651 h 1160647"/>
                <a:gd name="connsiteX168" fmla="*/ 997892 w 3024845"/>
                <a:gd name="connsiteY168" fmla="*/ 596651 h 1160647"/>
                <a:gd name="connsiteX169" fmla="*/ 1003212 w 3024845"/>
                <a:gd name="connsiteY169" fmla="*/ 596651 h 1160647"/>
                <a:gd name="connsiteX170" fmla="*/ 1003212 w 3024845"/>
                <a:gd name="connsiteY170" fmla="*/ 514503 h 1160647"/>
                <a:gd name="connsiteX171" fmla="*/ 1004986 w 3024845"/>
                <a:gd name="connsiteY171" fmla="*/ 514503 h 1160647"/>
                <a:gd name="connsiteX172" fmla="*/ 1017399 w 3024845"/>
                <a:gd name="connsiteY172" fmla="*/ 514503 h 1160647"/>
                <a:gd name="connsiteX173" fmla="*/ 1017399 w 3024845"/>
                <a:gd name="connsiteY173" fmla="*/ 512612 h 1160647"/>
                <a:gd name="connsiteX174" fmla="*/ 1017399 w 3024845"/>
                <a:gd name="connsiteY174" fmla="*/ 499371 h 1160647"/>
                <a:gd name="connsiteX175" fmla="*/ 1039693 w 3024845"/>
                <a:gd name="connsiteY175" fmla="*/ 499371 h 1160647"/>
                <a:gd name="connsiteX176" fmla="*/ 1039693 w 3024845"/>
                <a:gd name="connsiteY176" fmla="*/ 498290 h 1160647"/>
                <a:gd name="connsiteX177" fmla="*/ 1039693 w 3024845"/>
                <a:gd name="connsiteY177" fmla="*/ 490724 h 1160647"/>
                <a:gd name="connsiteX178" fmla="*/ 1041466 w 3024845"/>
                <a:gd name="connsiteY178" fmla="*/ 490724 h 1160647"/>
                <a:gd name="connsiteX179" fmla="*/ 1053880 w 3024845"/>
                <a:gd name="connsiteY179" fmla="*/ 490724 h 1160647"/>
                <a:gd name="connsiteX180" fmla="*/ 1053880 w 3024845"/>
                <a:gd name="connsiteY180" fmla="*/ 491805 h 1160647"/>
                <a:gd name="connsiteX181" fmla="*/ 1053880 w 3024845"/>
                <a:gd name="connsiteY181" fmla="*/ 499371 h 1160647"/>
                <a:gd name="connsiteX182" fmla="*/ 1054640 w 3024845"/>
                <a:gd name="connsiteY182" fmla="*/ 499371 h 1160647"/>
                <a:gd name="connsiteX183" fmla="*/ 1059960 w 3024845"/>
                <a:gd name="connsiteY183" fmla="*/ 499371 h 1160647"/>
                <a:gd name="connsiteX184" fmla="*/ 1070093 w 3024845"/>
                <a:gd name="connsiteY184" fmla="*/ 495047 h 1160647"/>
                <a:gd name="connsiteX185" fmla="*/ 1074146 w 3024845"/>
                <a:gd name="connsiteY185" fmla="*/ 498290 h 1160647"/>
                <a:gd name="connsiteX186" fmla="*/ 1074146 w 3024845"/>
                <a:gd name="connsiteY186" fmla="*/ 490724 h 1160647"/>
                <a:gd name="connsiteX187" fmla="*/ 1076426 w 3024845"/>
                <a:gd name="connsiteY187" fmla="*/ 490724 h 1160647"/>
                <a:gd name="connsiteX188" fmla="*/ 1092387 w 3024845"/>
                <a:gd name="connsiteY188" fmla="*/ 490724 h 1160647"/>
                <a:gd name="connsiteX189" fmla="*/ 1092387 w 3024845"/>
                <a:gd name="connsiteY189" fmla="*/ 491805 h 1160647"/>
                <a:gd name="connsiteX190" fmla="*/ 1092387 w 3024845"/>
                <a:gd name="connsiteY190" fmla="*/ 499371 h 1160647"/>
                <a:gd name="connsiteX191" fmla="*/ 1122787 w 3024845"/>
                <a:gd name="connsiteY191" fmla="*/ 499371 h 1160647"/>
                <a:gd name="connsiteX192" fmla="*/ 1122787 w 3024845"/>
                <a:gd name="connsiteY192" fmla="*/ 500992 h 1160647"/>
                <a:gd name="connsiteX193" fmla="*/ 1122787 w 3024845"/>
                <a:gd name="connsiteY193" fmla="*/ 512342 h 1160647"/>
                <a:gd name="connsiteX194" fmla="*/ 1149134 w 3024845"/>
                <a:gd name="connsiteY194" fmla="*/ 512342 h 1160647"/>
                <a:gd name="connsiteX195" fmla="*/ 1149134 w 3024845"/>
                <a:gd name="connsiteY195" fmla="*/ 542606 h 1160647"/>
                <a:gd name="connsiteX196" fmla="*/ 1149894 w 3024845"/>
                <a:gd name="connsiteY196" fmla="*/ 542606 h 1160647"/>
                <a:gd name="connsiteX197" fmla="*/ 1155214 w 3024845"/>
                <a:gd name="connsiteY197" fmla="*/ 542606 h 1160647"/>
                <a:gd name="connsiteX198" fmla="*/ 1155214 w 3024845"/>
                <a:gd name="connsiteY198" fmla="*/ 543687 h 1160647"/>
                <a:gd name="connsiteX199" fmla="*/ 1155214 w 3024845"/>
                <a:gd name="connsiteY199" fmla="*/ 551254 h 1160647"/>
                <a:gd name="connsiteX200" fmla="*/ 1159268 w 3024845"/>
                <a:gd name="connsiteY200" fmla="*/ 581518 h 1160647"/>
                <a:gd name="connsiteX201" fmla="*/ 1160028 w 3024845"/>
                <a:gd name="connsiteY201" fmla="*/ 581518 h 1160647"/>
                <a:gd name="connsiteX202" fmla="*/ 1165348 w 3024845"/>
                <a:gd name="connsiteY202" fmla="*/ 581518 h 1160647"/>
                <a:gd name="connsiteX203" fmla="*/ 1165348 w 3024845"/>
                <a:gd name="connsiteY203" fmla="*/ 582329 h 1160647"/>
                <a:gd name="connsiteX204" fmla="*/ 1165348 w 3024845"/>
                <a:gd name="connsiteY204" fmla="*/ 588004 h 1160647"/>
                <a:gd name="connsiteX205" fmla="*/ 1166361 w 3024845"/>
                <a:gd name="connsiteY205" fmla="*/ 588004 h 1160647"/>
                <a:gd name="connsiteX206" fmla="*/ 1173454 w 3024845"/>
                <a:gd name="connsiteY206" fmla="*/ 588004 h 1160647"/>
                <a:gd name="connsiteX207" fmla="*/ 1173454 w 3024845"/>
                <a:gd name="connsiteY207" fmla="*/ 618269 h 1160647"/>
                <a:gd name="connsiteX208" fmla="*/ 1175481 w 3024845"/>
                <a:gd name="connsiteY208" fmla="*/ 618269 h 1160647"/>
                <a:gd name="connsiteX209" fmla="*/ 1189668 w 3024845"/>
                <a:gd name="connsiteY209" fmla="*/ 618269 h 1160647"/>
                <a:gd name="connsiteX210" fmla="*/ 1189668 w 3024845"/>
                <a:gd name="connsiteY210" fmla="*/ 642048 h 1160647"/>
                <a:gd name="connsiteX211" fmla="*/ 1191695 w 3024845"/>
                <a:gd name="connsiteY211" fmla="*/ 643669 h 1160647"/>
                <a:gd name="connsiteX212" fmla="*/ 1191695 w 3024845"/>
                <a:gd name="connsiteY212" fmla="*/ 655019 h 1160647"/>
                <a:gd name="connsiteX213" fmla="*/ 1192455 w 3024845"/>
                <a:gd name="connsiteY213" fmla="*/ 655019 h 1160647"/>
                <a:gd name="connsiteX214" fmla="*/ 1197775 w 3024845"/>
                <a:gd name="connsiteY214" fmla="*/ 655019 h 1160647"/>
                <a:gd name="connsiteX215" fmla="*/ 1197775 w 3024845"/>
                <a:gd name="connsiteY215" fmla="*/ 678798 h 1160647"/>
                <a:gd name="connsiteX216" fmla="*/ 1199041 w 3024845"/>
                <a:gd name="connsiteY216" fmla="*/ 678798 h 1160647"/>
                <a:gd name="connsiteX217" fmla="*/ 1207908 w 3024845"/>
                <a:gd name="connsiteY217" fmla="*/ 678798 h 1160647"/>
                <a:gd name="connsiteX218" fmla="*/ 1209935 w 3024845"/>
                <a:gd name="connsiteY218" fmla="*/ 682852 h 1160647"/>
                <a:gd name="connsiteX219" fmla="*/ 1209935 w 3024845"/>
                <a:gd name="connsiteY219" fmla="*/ 696093 h 1160647"/>
                <a:gd name="connsiteX220" fmla="*/ 1211455 w 3024845"/>
                <a:gd name="connsiteY220" fmla="*/ 694201 h 1160647"/>
                <a:gd name="connsiteX221" fmla="*/ 1222095 w 3024845"/>
                <a:gd name="connsiteY221" fmla="*/ 680960 h 1160647"/>
                <a:gd name="connsiteX222" fmla="*/ 1250469 w 3024845"/>
                <a:gd name="connsiteY222" fmla="*/ 680960 h 1160647"/>
                <a:gd name="connsiteX223" fmla="*/ 1250469 w 3024845"/>
                <a:gd name="connsiteY223" fmla="*/ 767431 h 1160647"/>
                <a:gd name="connsiteX224" fmla="*/ 1251229 w 3024845"/>
                <a:gd name="connsiteY224" fmla="*/ 767431 h 1160647"/>
                <a:gd name="connsiteX225" fmla="*/ 1256549 w 3024845"/>
                <a:gd name="connsiteY225" fmla="*/ 767431 h 1160647"/>
                <a:gd name="connsiteX226" fmla="*/ 1257309 w 3024845"/>
                <a:gd name="connsiteY226" fmla="*/ 766080 h 1160647"/>
                <a:gd name="connsiteX227" fmla="*/ 1262629 w 3024845"/>
                <a:gd name="connsiteY227" fmla="*/ 756622 h 1160647"/>
                <a:gd name="connsiteX228" fmla="*/ 1262629 w 3024845"/>
                <a:gd name="connsiteY228" fmla="*/ 758514 h 1160647"/>
                <a:gd name="connsiteX229" fmla="*/ 1262629 w 3024845"/>
                <a:gd name="connsiteY229" fmla="*/ 771755 h 1160647"/>
                <a:gd name="connsiteX230" fmla="*/ 1266682 w 3024845"/>
                <a:gd name="connsiteY230" fmla="*/ 726358 h 1160647"/>
                <a:gd name="connsiteX231" fmla="*/ 1267442 w 3024845"/>
                <a:gd name="connsiteY231" fmla="*/ 726358 h 1160647"/>
                <a:gd name="connsiteX232" fmla="*/ 1272762 w 3024845"/>
                <a:gd name="connsiteY232" fmla="*/ 726358 h 1160647"/>
                <a:gd name="connsiteX233" fmla="*/ 1272762 w 3024845"/>
                <a:gd name="connsiteY233" fmla="*/ 661504 h 1160647"/>
                <a:gd name="connsiteX234" fmla="*/ 1273776 w 3024845"/>
                <a:gd name="connsiteY234" fmla="*/ 661504 h 1160647"/>
                <a:gd name="connsiteX235" fmla="*/ 1280869 w 3024845"/>
                <a:gd name="connsiteY235" fmla="*/ 661504 h 1160647"/>
                <a:gd name="connsiteX236" fmla="*/ 1293029 w 3024845"/>
                <a:gd name="connsiteY236" fmla="*/ 618269 h 1160647"/>
                <a:gd name="connsiteX237" fmla="*/ 1294296 w 3024845"/>
                <a:gd name="connsiteY237" fmla="*/ 618269 h 1160647"/>
                <a:gd name="connsiteX238" fmla="*/ 1303163 w 3024845"/>
                <a:gd name="connsiteY238" fmla="*/ 618269 h 1160647"/>
                <a:gd name="connsiteX239" fmla="*/ 1313296 w 3024845"/>
                <a:gd name="connsiteY239" fmla="*/ 661504 h 1160647"/>
                <a:gd name="connsiteX240" fmla="*/ 1314309 w 3024845"/>
                <a:gd name="connsiteY240" fmla="*/ 661504 h 1160647"/>
                <a:gd name="connsiteX241" fmla="*/ 1321403 w 3024845"/>
                <a:gd name="connsiteY241" fmla="*/ 661504 h 1160647"/>
                <a:gd name="connsiteX242" fmla="*/ 1321403 w 3024845"/>
                <a:gd name="connsiteY242" fmla="*/ 700416 h 1160647"/>
                <a:gd name="connsiteX243" fmla="*/ 1323176 w 3024845"/>
                <a:gd name="connsiteY243" fmla="*/ 700416 h 1160647"/>
                <a:gd name="connsiteX244" fmla="*/ 1335590 w 3024845"/>
                <a:gd name="connsiteY244" fmla="*/ 700416 h 1160647"/>
                <a:gd name="connsiteX245" fmla="*/ 1335590 w 3024845"/>
                <a:gd name="connsiteY245" fmla="*/ 702578 h 1160647"/>
                <a:gd name="connsiteX246" fmla="*/ 1335590 w 3024845"/>
                <a:gd name="connsiteY246" fmla="*/ 717710 h 1160647"/>
                <a:gd name="connsiteX247" fmla="*/ 1339643 w 3024845"/>
                <a:gd name="connsiteY247" fmla="*/ 715549 h 1160647"/>
                <a:gd name="connsiteX248" fmla="*/ 1339643 w 3024845"/>
                <a:gd name="connsiteY248" fmla="*/ 700416 h 1160647"/>
                <a:gd name="connsiteX249" fmla="*/ 1341163 w 3024845"/>
                <a:gd name="connsiteY249" fmla="*/ 700416 h 1160647"/>
                <a:gd name="connsiteX250" fmla="*/ 1351803 w 3024845"/>
                <a:gd name="connsiteY250" fmla="*/ 700416 h 1160647"/>
                <a:gd name="connsiteX251" fmla="*/ 1351803 w 3024845"/>
                <a:gd name="connsiteY251" fmla="*/ 702037 h 1160647"/>
                <a:gd name="connsiteX252" fmla="*/ 1351803 w 3024845"/>
                <a:gd name="connsiteY252" fmla="*/ 713387 h 1160647"/>
                <a:gd name="connsiteX253" fmla="*/ 1382204 w 3024845"/>
                <a:gd name="connsiteY253" fmla="*/ 713387 h 1160647"/>
                <a:gd name="connsiteX254" fmla="*/ 1382204 w 3024845"/>
                <a:gd name="connsiteY254" fmla="*/ 676637 h 1160647"/>
                <a:gd name="connsiteX255" fmla="*/ 1383470 w 3024845"/>
                <a:gd name="connsiteY255" fmla="*/ 676637 h 1160647"/>
                <a:gd name="connsiteX256" fmla="*/ 1392337 w 3024845"/>
                <a:gd name="connsiteY256" fmla="*/ 676637 h 1160647"/>
                <a:gd name="connsiteX257" fmla="*/ 1392337 w 3024845"/>
                <a:gd name="connsiteY257" fmla="*/ 698254 h 1160647"/>
                <a:gd name="connsiteX258" fmla="*/ 1394364 w 3024845"/>
                <a:gd name="connsiteY258" fmla="*/ 665828 h 1160647"/>
                <a:gd name="connsiteX259" fmla="*/ 1416657 w 3024845"/>
                <a:gd name="connsiteY259" fmla="*/ 665828 h 1160647"/>
                <a:gd name="connsiteX260" fmla="*/ 1416657 w 3024845"/>
                <a:gd name="connsiteY260" fmla="*/ 664206 h 1160647"/>
                <a:gd name="connsiteX261" fmla="*/ 1416657 w 3024845"/>
                <a:gd name="connsiteY261" fmla="*/ 652857 h 1160647"/>
                <a:gd name="connsiteX262" fmla="*/ 1417417 w 3024845"/>
                <a:gd name="connsiteY262" fmla="*/ 652857 h 1160647"/>
                <a:gd name="connsiteX263" fmla="*/ 1422737 w 3024845"/>
                <a:gd name="connsiteY263" fmla="*/ 652857 h 1160647"/>
                <a:gd name="connsiteX264" fmla="*/ 1422737 w 3024845"/>
                <a:gd name="connsiteY264" fmla="*/ 650966 h 1160647"/>
                <a:gd name="connsiteX265" fmla="*/ 1422737 w 3024845"/>
                <a:gd name="connsiteY265" fmla="*/ 637725 h 1160647"/>
                <a:gd name="connsiteX266" fmla="*/ 1426791 w 3024845"/>
                <a:gd name="connsiteY266" fmla="*/ 644210 h 1160647"/>
                <a:gd name="connsiteX267" fmla="*/ 1429071 w 3024845"/>
                <a:gd name="connsiteY267" fmla="*/ 644210 h 1160647"/>
                <a:gd name="connsiteX268" fmla="*/ 1445031 w 3024845"/>
                <a:gd name="connsiteY268" fmla="*/ 644210 h 1160647"/>
                <a:gd name="connsiteX269" fmla="*/ 1445031 w 3024845"/>
                <a:gd name="connsiteY269" fmla="*/ 643399 h 1160647"/>
                <a:gd name="connsiteX270" fmla="*/ 1445031 w 3024845"/>
                <a:gd name="connsiteY270" fmla="*/ 637725 h 1160647"/>
                <a:gd name="connsiteX271" fmla="*/ 1445791 w 3024845"/>
                <a:gd name="connsiteY271" fmla="*/ 637725 h 1160647"/>
                <a:gd name="connsiteX272" fmla="*/ 1451111 w 3024845"/>
                <a:gd name="connsiteY272" fmla="*/ 637725 h 1160647"/>
                <a:gd name="connsiteX273" fmla="*/ 1451111 w 3024845"/>
                <a:gd name="connsiteY273" fmla="*/ 639076 h 1160647"/>
                <a:gd name="connsiteX274" fmla="*/ 1451111 w 3024845"/>
                <a:gd name="connsiteY274" fmla="*/ 648534 h 1160647"/>
                <a:gd name="connsiteX275" fmla="*/ 1489618 w 3024845"/>
                <a:gd name="connsiteY275" fmla="*/ 648534 h 1160647"/>
                <a:gd name="connsiteX276" fmla="*/ 1489618 w 3024845"/>
                <a:gd name="connsiteY276" fmla="*/ 786887 h 1160647"/>
                <a:gd name="connsiteX277" fmla="*/ 1491138 w 3024845"/>
                <a:gd name="connsiteY277" fmla="*/ 786887 h 1160647"/>
                <a:gd name="connsiteX278" fmla="*/ 1501778 w 3024845"/>
                <a:gd name="connsiteY278" fmla="*/ 786887 h 1160647"/>
                <a:gd name="connsiteX279" fmla="*/ 1501778 w 3024845"/>
                <a:gd name="connsiteY279" fmla="*/ 773917 h 1160647"/>
                <a:gd name="connsiteX280" fmla="*/ 1505832 w 3024845"/>
                <a:gd name="connsiteY280" fmla="*/ 773917 h 1160647"/>
                <a:gd name="connsiteX281" fmla="*/ 1505832 w 3024845"/>
                <a:gd name="connsiteY281" fmla="*/ 786887 h 1160647"/>
                <a:gd name="connsiteX282" fmla="*/ 1536232 w 3024845"/>
                <a:gd name="connsiteY282" fmla="*/ 786887 h 1160647"/>
                <a:gd name="connsiteX283" fmla="*/ 1536232 w 3024845"/>
                <a:gd name="connsiteY283" fmla="*/ 756622 h 1160647"/>
                <a:gd name="connsiteX284" fmla="*/ 1548392 w 3024845"/>
                <a:gd name="connsiteY284" fmla="*/ 756622 h 1160647"/>
                <a:gd name="connsiteX285" fmla="*/ 1560552 w 3024845"/>
                <a:gd name="connsiteY285" fmla="*/ 754461 h 1160647"/>
                <a:gd name="connsiteX286" fmla="*/ 1564606 w 3024845"/>
                <a:gd name="connsiteY286" fmla="*/ 756622 h 1160647"/>
                <a:gd name="connsiteX287" fmla="*/ 1574739 w 3024845"/>
                <a:gd name="connsiteY287" fmla="*/ 756622 h 1160647"/>
                <a:gd name="connsiteX288" fmla="*/ 1574739 w 3024845"/>
                <a:gd name="connsiteY288" fmla="*/ 786887 h 1160647"/>
                <a:gd name="connsiteX289" fmla="*/ 1582846 w 3024845"/>
                <a:gd name="connsiteY289" fmla="*/ 786887 h 1160647"/>
                <a:gd name="connsiteX290" fmla="*/ 1582846 w 3024845"/>
                <a:gd name="connsiteY290" fmla="*/ 804182 h 1160647"/>
                <a:gd name="connsiteX291" fmla="*/ 1592182 w 3024845"/>
                <a:gd name="connsiteY291" fmla="*/ 805087 h 1160647"/>
                <a:gd name="connsiteX292" fmla="*/ 1605140 w 3024845"/>
                <a:gd name="connsiteY292" fmla="*/ 805087 h 1160647"/>
                <a:gd name="connsiteX293" fmla="*/ 1605140 w 3024845"/>
                <a:gd name="connsiteY293" fmla="*/ 789049 h 1160647"/>
                <a:gd name="connsiteX294" fmla="*/ 1673096 w 3024845"/>
                <a:gd name="connsiteY294" fmla="*/ 789049 h 1160647"/>
                <a:gd name="connsiteX295" fmla="*/ 1673096 w 3024845"/>
                <a:gd name="connsiteY295" fmla="*/ 703796 h 1160647"/>
                <a:gd name="connsiteX296" fmla="*/ 1745104 w 3024845"/>
                <a:gd name="connsiteY296" fmla="*/ 703796 h 1160647"/>
                <a:gd name="connsiteX297" fmla="*/ 1745104 w 3024845"/>
                <a:gd name="connsiteY297" fmla="*/ 782564 h 1160647"/>
                <a:gd name="connsiteX298" fmla="*/ 1747008 w 3024845"/>
                <a:gd name="connsiteY298" fmla="*/ 782564 h 1160647"/>
                <a:gd name="connsiteX299" fmla="*/ 1748250 w 3024845"/>
                <a:gd name="connsiteY299" fmla="*/ 805087 h 1160647"/>
                <a:gd name="connsiteX300" fmla="*/ 1757926 w 3024845"/>
                <a:gd name="connsiteY300" fmla="*/ 805087 h 1160647"/>
                <a:gd name="connsiteX301" fmla="*/ 1759168 w 3024845"/>
                <a:gd name="connsiteY301" fmla="*/ 782564 h 1160647"/>
                <a:gd name="connsiteX302" fmla="*/ 1765248 w 3024845"/>
                <a:gd name="connsiteY302" fmla="*/ 782564 h 1160647"/>
                <a:gd name="connsiteX303" fmla="*/ 1766490 w 3024845"/>
                <a:gd name="connsiteY303" fmla="*/ 805087 h 1160647"/>
                <a:gd name="connsiteX304" fmla="*/ 1817112 w 3024845"/>
                <a:gd name="connsiteY304" fmla="*/ 805087 h 1160647"/>
                <a:gd name="connsiteX305" fmla="*/ 1817112 w 3024845"/>
                <a:gd name="connsiteY305" fmla="*/ 642059 h 1160647"/>
                <a:gd name="connsiteX306" fmla="*/ 2014439 w 3024845"/>
                <a:gd name="connsiteY306" fmla="*/ 642059 h 1160647"/>
                <a:gd name="connsiteX307" fmla="*/ 2014439 w 3024845"/>
                <a:gd name="connsiteY307" fmla="*/ 805087 h 1160647"/>
                <a:gd name="connsiteX308" fmla="*/ 2033136 w 3024845"/>
                <a:gd name="connsiteY308" fmla="*/ 805087 h 1160647"/>
                <a:gd name="connsiteX309" fmla="*/ 2033136 w 3024845"/>
                <a:gd name="connsiteY309" fmla="*/ 722394 h 1160647"/>
                <a:gd name="connsiteX310" fmla="*/ 2128256 w 3024845"/>
                <a:gd name="connsiteY310" fmla="*/ 722394 h 1160647"/>
                <a:gd name="connsiteX311" fmla="*/ 2140186 w 3024845"/>
                <a:gd name="connsiteY311" fmla="*/ 404253 h 1160647"/>
                <a:gd name="connsiteX312" fmla="*/ 2128026 w 3024845"/>
                <a:gd name="connsiteY312" fmla="*/ 382635 h 1160647"/>
                <a:gd name="connsiteX313" fmla="*/ 2121946 w 3024845"/>
                <a:gd name="connsiteY313" fmla="*/ 378311 h 1160647"/>
                <a:gd name="connsiteX314" fmla="*/ 2130053 w 3024845"/>
                <a:gd name="connsiteY314" fmla="*/ 354532 h 1160647"/>
                <a:gd name="connsiteX315" fmla="*/ 2130053 w 3024845"/>
                <a:gd name="connsiteY315" fmla="*/ 337238 h 1160647"/>
                <a:gd name="connsiteX316" fmla="*/ 2144240 w 3024845"/>
                <a:gd name="connsiteY316" fmla="*/ 337238 h 1160647"/>
                <a:gd name="connsiteX317" fmla="*/ 2144240 w 3024845"/>
                <a:gd name="connsiteY317" fmla="*/ 315620 h 1160647"/>
                <a:gd name="connsiteX318" fmla="*/ 2146266 w 3024845"/>
                <a:gd name="connsiteY318" fmla="*/ 311296 h 1160647"/>
                <a:gd name="connsiteX319" fmla="*/ 2146266 w 3024845"/>
                <a:gd name="connsiteY319" fmla="*/ 233472 h 1160647"/>
                <a:gd name="connsiteX320" fmla="*/ 2144240 w 3024845"/>
                <a:gd name="connsiteY320" fmla="*/ 226987 h 1160647"/>
                <a:gd name="connsiteX321" fmla="*/ 2150320 w 3024845"/>
                <a:gd name="connsiteY321" fmla="*/ 220501 h 1160647"/>
                <a:gd name="connsiteX322" fmla="*/ 2150320 w 3024845"/>
                <a:gd name="connsiteY322" fmla="*/ 162133 h 1160647"/>
                <a:gd name="connsiteX323" fmla="*/ 2152346 w 3024845"/>
                <a:gd name="connsiteY323" fmla="*/ 157810 h 1160647"/>
                <a:gd name="connsiteX324" fmla="*/ 2152346 w 3024845"/>
                <a:gd name="connsiteY324" fmla="*/ 101604 h 1160647"/>
                <a:gd name="connsiteX325" fmla="*/ 2154373 w 3024845"/>
                <a:gd name="connsiteY325" fmla="*/ 82148 h 1160647"/>
                <a:gd name="connsiteX326" fmla="*/ 2158427 w 3024845"/>
                <a:gd name="connsiteY326" fmla="*/ 99442 h 1160647"/>
                <a:gd name="connsiteX327" fmla="*/ 2160453 w 3024845"/>
                <a:gd name="connsiteY327" fmla="*/ 157810 h 1160647"/>
                <a:gd name="connsiteX328" fmla="*/ 2162480 w 3024845"/>
                <a:gd name="connsiteY328" fmla="*/ 220501 h 1160647"/>
                <a:gd name="connsiteX329" fmla="*/ 2168560 w 3024845"/>
                <a:gd name="connsiteY329" fmla="*/ 226987 h 1160647"/>
                <a:gd name="connsiteX330" fmla="*/ 2166533 w 3024845"/>
                <a:gd name="connsiteY330" fmla="*/ 233472 h 1160647"/>
                <a:gd name="connsiteX331" fmla="*/ 2166533 w 3024845"/>
                <a:gd name="connsiteY331" fmla="*/ 311296 h 1160647"/>
                <a:gd name="connsiteX332" fmla="*/ 2168560 w 3024845"/>
                <a:gd name="connsiteY332" fmla="*/ 315620 h 1160647"/>
                <a:gd name="connsiteX333" fmla="*/ 2168560 w 3024845"/>
                <a:gd name="connsiteY333" fmla="*/ 337238 h 1160647"/>
                <a:gd name="connsiteX334" fmla="*/ 2182747 w 3024845"/>
                <a:gd name="connsiteY334" fmla="*/ 337238 h 1160647"/>
                <a:gd name="connsiteX335" fmla="*/ 2182747 w 3024845"/>
                <a:gd name="connsiteY335" fmla="*/ 354532 h 1160647"/>
                <a:gd name="connsiteX336" fmla="*/ 2190854 w 3024845"/>
                <a:gd name="connsiteY336" fmla="*/ 378311 h 1160647"/>
                <a:gd name="connsiteX337" fmla="*/ 2184774 w 3024845"/>
                <a:gd name="connsiteY337" fmla="*/ 382635 h 1160647"/>
                <a:gd name="connsiteX338" fmla="*/ 2172613 w 3024845"/>
                <a:gd name="connsiteY338" fmla="*/ 404253 h 1160647"/>
                <a:gd name="connsiteX339" fmla="*/ 2180720 w 3024845"/>
                <a:gd name="connsiteY339" fmla="*/ 657181 h 1160647"/>
                <a:gd name="connsiteX340" fmla="*/ 2245574 w 3024845"/>
                <a:gd name="connsiteY340" fmla="*/ 657181 h 1160647"/>
                <a:gd name="connsiteX341" fmla="*/ 2245574 w 3024845"/>
                <a:gd name="connsiteY341" fmla="*/ 732843 h 1160647"/>
                <a:gd name="connsiteX342" fmla="*/ 2253681 w 3024845"/>
                <a:gd name="connsiteY342" fmla="*/ 732843 h 1160647"/>
                <a:gd name="connsiteX343" fmla="*/ 2255708 w 3024845"/>
                <a:gd name="connsiteY343" fmla="*/ 726358 h 1160647"/>
                <a:gd name="connsiteX344" fmla="*/ 2261788 w 3024845"/>
                <a:gd name="connsiteY344" fmla="*/ 726358 h 1160647"/>
                <a:gd name="connsiteX345" fmla="*/ 2263815 w 3024845"/>
                <a:gd name="connsiteY345" fmla="*/ 735005 h 1160647"/>
                <a:gd name="connsiteX346" fmla="*/ 2275975 w 3024845"/>
                <a:gd name="connsiteY346" fmla="*/ 735005 h 1160647"/>
                <a:gd name="connsiteX347" fmla="*/ 2275975 w 3024845"/>
                <a:gd name="connsiteY347" fmla="*/ 728519 h 1160647"/>
                <a:gd name="connsiteX348" fmla="*/ 2298268 w 3024845"/>
                <a:gd name="connsiteY348" fmla="*/ 728519 h 1160647"/>
                <a:gd name="connsiteX349" fmla="*/ 2298268 w 3024845"/>
                <a:gd name="connsiteY349" fmla="*/ 735005 h 1160647"/>
                <a:gd name="connsiteX350" fmla="*/ 2318535 w 3024845"/>
                <a:gd name="connsiteY350" fmla="*/ 735005 h 1160647"/>
                <a:gd name="connsiteX351" fmla="*/ 2318535 w 3024845"/>
                <a:gd name="connsiteY351" fmla="*/ 780402 h 1160647"/>
                <a:gd name="connsiteX352" fmla="*/ 2332722 w 3024845"/>
                <a:gd name="connsiteY352" fmla="*/ 780402 h 1160647"/>
                <a:gd name="connsiteX353" fmla="*/ 2332722 w 3024845"/>
                <a:gd name="connsiteY353" fmla="*/ 767431 h 1160647"/>
                <a:gd name="connsiteX354" fmla="*/ 2348936 w 3024845"/>
                <a:gd name="connsiteY354" fmla="*/ 767431 h 1160647"/>
                <a:gd name="connsiteX355" fmla="*/ 2348936 w 3024845"/>
                <a:gd name="connsiteY355" fmla="*/ 588004 h 1160647"/>
                <a:gd name="connsiteX356" fmla="*/ 2355016 w 3024845"/>
                <a:gd name="connsiteY356" fmla="*/ 581518 h 1160647"/>
                <a:gd name="connsiteX357" fmla="*/ 2427977 w 3024845"/>
                <a:gd name="connsiteY357" fmla="*/ 581518 h 1160647"/>
                <a:gd name="connsiteX358" fmla="*/ 2427977 w 3024845"/>
                <a:gd name="connsiteY358" fmla="*/ 590166 h 1160647"/>
                <a:gd name="connsiteX359" fmla="*/ 2438110 w 3024845"/>
                <a:gd name="connsiteY359" fmla="*/ 590166 h 1160647"/>
                <a:gd name="connsiteX360" fmla="*/ 2438110 w 3024845"/>
                <a:gd name="connsiteY360" fmla="*/ 704740 h 1160647"/>
                <a:gd name="connsiteX361" fmla="*/ 2460404 w 3024845"/>
                <a:gd name="connsiteY361" fmla="*/ 704740 h 1160647"/>
                <a:gd name="connsiteX362" fmla="*/ 2460404 w 3024845"/>
                <a:gd name="connsiteY362" fmla="*/ 637725 h 1160647"/>
                <a:gd name="connsiteX363" fmla="*/ 2486751 w 3024845"/>
                <a:gd name="connsiteY363" fmla="*/ 637725 h 1160647"/>
                <a:gd name="connsiteX364" fmla="*/ 2490804 w 3024845"/>
                <a:gd name="connsiteY364" fmla="*/ 633401 h 1160647"/>
                <a:gd name="connsiteX365" fmla="*/ 2498911 w 3024845"/>
                <a:gd name="connsiteY365" fmla="*/ 633401 h 1160647"/>
                <a:gd name="connsiteX366" fmla="*/ 2502964 w 3024845"/>
                <a:gd name="connsiteY366" fmla="*/ 637725 h 1160647"/>
                <a:gd name="connsiteX367" fmla="*/ 2525258 w 3024845"/>
                <a:gd name="connsiteY367" fmla="*/ 637725 h 1160647"/>
                <a:gd name="connsiteX368" fmla="*/ 2525258 w 3024845"/>
                <a:gd name="connsiteY368" fmla="*/ 520989 h 1160647"/>
                <a:gd name="connsiteX369" fmla="*/ 2582005 w 3024845"/>
                <a:gd name="connsiteY369" fmla="*/ 510180 h 1160647"/>
                <a:gd name="connsiteX370" fmla="*/ 2582005 w 3024845"/>
                <a:gd name="connsiteY370" fmla="*/ 511261 h 1160647"/>
                <a:gd name="connsiteX371" fmla="*/ 2582005 w 3024845"/>
                <a:gd name="connsiteY371" fmla="*/ 518827 h 1160647"/>
                <a:gd name="connsiteX372" fmla="*/ 2608352 w 3024845"/>
                <a:gd name="connsiteY372" fmla="*/ 518827 h 1160647"/>
                <a:gd name="connsiteX373" fmla="*/ 2608352 w 3024845"/>
                <a:gd name="connsiteY373" fmla="*/ 773917 h 1160647"/>
                <a:gd name="connsiteX374" fmla="*/ 2630646 w 3024845"/>
                <a:gd name="connsiteY374" fmla="*/ 773917 h 1160647"/>
                <a:gd name="connsiteX375" fmla="*/ 2630646 w 3024845"/>
                <a:gd name="connsiteY375" fmla="*/ 769593 h 1160647"/>
                <a:gd name="connsiteX376" fmla="*/ 2642806 w 3024845"/>
                <a:gd name="connsiteY376" fmla="*/ 769593 h 1160647"/>
                <a:gd name="connsiteX377" fmla="*/ 2642806 w 3024845"/>
                <a:gd name="connsiteY377" fmla="*/ 773917 h 1160647"/>
                <a:gd name="connsiteX378" fmla="*/ 2667126 w 3024845"/>
                <a:gd name="connsiteY378" fmla="*/ 773917 h 1160647"/>
                <a:gd name="connsiteX379" fmla="*/ 2667126 w 3024845"/>
                <a:gd name="connsiteY379" fmla="*/ 760946 h 1160647"/>
                <a:gd name="connsiteX380" fmla="*/ 2695500 w 3024845"/>
                <a:gd name="connsiteY380" fmla="*/ 760946 h 1160647"/>
                <a:gd name="connsiteX381" fmla="*/ 2707660 w 3024845"/>
                <a:gd name="connsiteY381" fmla="*/ 756622 h 1160647"/>
                <a:gd name="connsiteX382" fmla="*/ 2727927 w 3024845"/>
                <a:gd name="connsiteY382" fmla="*/ 760946 h 1160647"/>
                <a:gd name="connsiteX383" fmla="*/ 2727927 w 3024845"/>
                <a:gd name="connsiteY383" fmla="*/ 743652 h 1160647"/>
                <a:gd name="connsiteX384" fmla="*/ 2736034 w 3024845"/>
                <a:gd name="connsiteY384" fmla="*/ 743652 h 1160647"/>
                <a:gd name="connsiteX385" fmla="*/ 2736034 w 3024845"/>
                <a:gd name="connsiteY385" fmla="*/ 730681 h 1160647"/>
                <a:gd name="connsiteX386" fmla="*/ 2792781 w 3024845"/>
                <a:gd name="connsiteY386" fmla="*/ 730681 h 1160647"/>
                <a:gd name="connsiteX387" fmla="*/ 2792781 w 3024845"/>
                <a:gd name="connsiteY387" fmla="*/ 700416 h 1160647"/>
                <a:gd name="connsiteX388" fmla="*/ 2811021 w 3024845"/>
                <a:gd name="connsiteY388" fmla="*/ 700416 h 1160647"/>
                <a:gd name="connsiteX389" fmla="*/ 2811021 w 3024845"/>
                <a:gd name="connsiteY389" fmla="*/ 693931 h 1160647"/>
                <a:gd name="connsiteX390" fmla="*/ 2823181 w 3024845"/>
                <a:gd name="connsiteY390" fmla="*/ 693931 h 1160647"/>
                <a:gd name="connsiteX391" fmla="*/ 2823181 w 3024845"/>
                <a:gd name="connsiteY391" fmla="*/ 700416 h 1160647"/>
                <a:gd name="connsiteX392" fmla="*/ 2839395 w 3024845"/>
                <a:gd name="connsiteY392" fmla="*/ 700416 h 1160647"/>
                <a:gd name="connsiteX393" fmla="*/ 2839395 w 3024845"/>
                <a:gd name="connsiteY393" fmla="*/ 750137 h 1160647"/>
                <a:gd name="connsiteX394" fmla="*/ 2871822 w 3024845"/>
                <a:gd name="connsiteY394" fmla="*/ 750137 h 1160647"/>
                <a:gd name="connsiteX395" fmla="*/ 2871822 w 3024845"/>
                <a:gd name="connsiteY395" fmla="*/ 724196 h 1160647"/>
                <a:gd name="connsiteX396" fmla="*/ 2910329 w 3024845"/>
                <a:gd name="connsiteY396" fmla="*/ 724196 h 1160647"/>
                <a:gd name="connsiteX397" fmla="*/ 2910329 w 3024845"/>
                <a:gd name="connsiteY397" fmla="*/ 693931 h 1160647"/>
                <a:gd name="connsiteX398" fmla="*/ 2958970 w 3024845"/>
                <a:gd name="connsiteY398" fmla="*/ 693931 h 1160647"/>
                <a:gd name="connsiteX399" fmla="*/ 2958970 w 3024845"/>
                <a:gd name="connsiteY399" fmla="*/ 805087 h 1160647"/>
                <a:gd name="connsiteX400" fmla="*/ 2958970 w 3024845"/>
                <a:gd name="connsiteY400" fmla="*/ 818866 h 1160647"/>
                <a:gd name="connsiteX401" fmla="*/ 3024845 w 3024845"/>
                <a:gd name="connsiteY401" fmla="*/ 818866 h 1160647"/>
                <a:gd name="connsiteX402" fmla="*/ 3024845 w 3024845"/>
                <a:gd name="connsiteY402" fmla="*/ 1160647 h 1160647"/>
                <a:gd name="connsiteX403" fmla="*/ 145862 w 3024845"/>
                <a:gd name="connsiteY403" fmla="*/ 1160647 h 1160647"/>
                <a:gd name="connsiteX404" fmla="*/ 2054 w 3024845"/>
                <a:gd name="connsiteY404" fmla="*/ 1158314 h 1160647"/>
                <a:gd name="connsiteX405" fmla="*/ 0 w 3024845"/>
                <a:gd name="connsiteY405" fmla="*/ 724196 h 1160647"/>
                <a:gd name="connsiteX406" fmla="*/ 20267 w 3024845"/>
                <a:gd name="connsiteY406" fmla="*/ 724196 h 1160647"/>
                <a:gd name="connsiteX407" fmla="*/ 20774 w 3024845"/>
                <a:gd name="connsiteY407" fmla="*/ 723115 h 1160647"/>
                <a:gd name="connsiteX408" fmla="*/ 24320 w 3024845"/>
                <a:gd name="connsiteY408" fmla="*/ 715549 h 1160647"/>
                <a:gd name="connsiteX409" fmla="*/ 26094 w 3024845"/>
                <a:gd name="connsiteY409" fmla="*/ 715819 h 1160647"/>
                <a:gd name="connsiteX410" fmla="*/ 38507 w 3024845"/>
                <a:gd name="connsiteY410" fmla="*/ 717710 h 1160647"/>
                <a:gd name="connsiteX411" fmla="*/ 39014 w 3024845"/>
                <a:gd name="connsiteY411" fmla="*/ 719062 h 1160647"/>
                <a:gd name="connsiteX412" fmla="*/ 42560 w 3024845"/>
                <a:gd name="connsiteY412" fmla="*/ 728519 h 1160647"/>
                <a:gd name="connsiteX413" fmla="*/ 68907 w 3024845"/>
                <a:gd name="connsiteY413" fmla="*/ 730681 h 1160647"/>
                <a:gd name="connsiteX414" fmla="*/ 68907 w 3024845"/>
                <a:gd name="connsiteY414" fmla="*/ 607460 h 1160647"/>
                <a:gd name="connsiteX415" fmla="*/ 70934 w 3024845"/>
                <a:gd name="connsiteY415" fmla="*/ 607460 h 1160647"/>
                <a:gd name="connsiteX416" fmla="*/ 85121 w 3024845"/>
                <a:gd name="connsiteY416" fmla="*/ 607460 h 1160647"/>
                <a:gd name="connsiteX417" fmla="*/ 85121 w 3024845"/>
                <a:gd name="connsiteY417" fmla="*/ 471268 h 1160647"/>
                <a:gd name="connsiteX418" fmla="*/ 86894 w 3024845"/>
                <a:gd name="connsiteY418" fmla="*/ 471268 h 1160647"/>
                <a:gd name="connsiteX419" fmla="*/ 99308 w 3024845"/>
                <a:gd name="connsiteY419" fmla="*/ 471268 h 1160647"/>
                <a:gd name="connsiteX420" fmla="*/ 99308 w 3024845"/>
                <a:gd name="connsiteY420" fmla="*/ 356694 h 1160647"/>
                <a:gd name="connsiteX421" fmla="*/ 103361 w 3024845"/>
                <a:gd name="connsiteY421" fmla="*/ 328590 h 1160647"/>
                <a:gd name="connsiteX422" fmla="*/ 105388 w 3024845"/>
                <a:gd name="connsiteY422" fmla="*/ 328590 h 1160647"/>
                <a:gd name="connsiteX423" fmla="*/ 119575 w 3024845"/>
                <a:gd name="connsiteY423" fmla="*/ 328590 h 1160647"/>
                <a:gd name="connsiteX424" fmla="*/ 156055 w 3024845"/>
                <a:gd name="connsiteY424" fmla="*/ 246443 h 1160647"/>
                <a:gd name="connsiteX425" fmla="*/ 160109 w 3024845"/>
                <a:gd name="connsiteY425" fmla="*/ 0 h 1160647"/>
                <a:gd name="connsiteX0" fmla="*/ 160109 w 3024845"/>
                <a:gd name="connsiteY0" fmla="*/ 0 h 1160647"/>
                <a:gd name="connsiteX1" fmla="*/ 162135 w 3024845"/>
                <a:gd name="connsiteY1" fmla="*/ 246443 h 1160647"/>
                <a:gd name="connsiteX2" fmla="*/ 200642 w 3024845"/>
                <a:gd name="connsiteY2" fmla="*/ 326429 h 1160647"/>
                <a:gd name="connsiteX3" fmla="*/ 202669 w 3024845"/>
                <a:gd name="connsiteY3" fmla="*/ 326429 h 1160647"/>
                <a:gd name="connsiteX4" fmla="*/ 216856 w 3024845"/>
                <a:gd name="connsiteY4" fmla="*/ 326429 h 1160647"/>
                <a:gd name="connsiteX5" fmla="*/ 216856 w 3024845"/>
                <a:gd name="connsiteY5" fmla="*/ 350208 h 1160647"/>
                <a:gd name="connsiteX6" fmla="*/ 217363 w 3024845"/>
                <a:gd name="connsiteY6" fmla="*/ 351019 h 1160647"/>
                <a:gd name="connsiteX7" fmla="*/ 220909 w 3024845"/>
                <a:gd name="connsiteY7" fmla="*/ 356694 h 1160647"/>
                <a:gd name="connsiteX8" fmla="*/ 220909 w 3024845"/>
                <a:gd name="connsiteY8" fmla="*/ 471268 h 1160647"/>
                <a:gd name="connsiteX9" fmla="*/ 223189 w 3024845"/>
                <a:gd name="connsiteY9" fmla="*/ 471268 h 1160647"/>
                <a:gd name="connsiteX10" fmla="*/ 239150 w 3024845"/>
                <a:gd name="connsiteY10" fmla="*/ 471268 h 1160647"/>
                <a:gd name="connsiteX11" fmla="*/ 239150 w 3024845"/>
                <a:gd name="connsiteY11" fmla="*/ 611783 h 1160647"/>
                <a:gd name="connsiteX12" fmla="*/ 240670 w 3024845"/>
                <a:gd name="connsiteY12" fmla="*/ 611513 h 1160647"/>
                <a:gd name="connsiteX13" fmla="*/ 251310 w 3024845"/>
                <a:gd name="connsiteY13" fmla="*/ 609622 h 1160647"/>
                <a:gd name="connsiteX14" fmla="*/ 249283 w 3024845"/>
                <a:gd name="connsiteY14" fmla="*/ 698254 h 1160647"/>
                <a:gd name="connsiteX15" fmla="*/ 250803 w 3024845"/>
                <a:gd name="connsiteY15" fmla="*/ 698525 h 1160647"/>
                <a:gd name="connsiteX16" fmla="*/ 261443 w 3024845"/>
                <a:gd name="connsiteY16" fmla="*/ 700416 h 1160647"/>
                <a:gd name="connsiteX17" fmla="*/ 261696 w 3024845"/>
                <a:gd name="connsiteY17" fmla="*/ 701227 h 1160647"/>
                <a:gd name="connsiteX18" fmla="*/ 263470 w 3024845"/>
                <a:gd name="connsiteY18" fmla="*/ 706902 h 1160647"/>
                <a:gd name="connsiteX19" fmla="*/ 264230 w 3024845"/>
                <a:gd name="connsiteY19" fmla="*/ 704470 h 1160647"/>
                <a:gd name="connsiteX20" fmla="*/ 269550 w 3024845"/>
                <a:gd name="connsiteY20" fmla="*/ 687446 h 1160647"/>
                <a:gd name="connsiteX21" fmla="*/ 271323 w 3024845"/>
                <a:gd name="connsiteY21" fmla="*/ 687446 h 1160647"/>
                <a:gd name="connsiteX22" fmla="*/ 283737 w 3024845"/>
                <a:gd name="connsiteY22" fmla="*/ 687446 h 1160647"/>
                <a:gd name="connsiteX23" fmla="*/ 283737 w 3024845"/>
                <a:gd name="connsiteY23" fmla="*/ 719872 h 1160647"/>
                <a:gd name="connsiteX24" fmla="*/ 284750 w 3024845"/>
                <a:gd name="connsiteY24" fmla="*/ 720413 h 1160647"/>
                <a:gd name="connsiteX25" fmla="*/ 291844 w 3024845"/>
                <a:gd name="connsiteY25" fmla="*/ 724196 h 1160647"/>
                <a:gd name="connsiteX26" fmla="*/ 291844 w 3024845"/>
                <a:gd name="connsiteY26" fmla="*/ 725547 h 1160647"/>
                <a:gd name="connsiteX27" fmla="*/ 291844 w 3024845"/>
                <a:gd name="connsiteY27" fmla="*/ 735005 h 1160647"/>
                <a:gd name="connsiteX28" fmla="*/ 336431 w 3024845"/>
                <a:gd name="connsiteY28" fmla="*/ 735005 h 1160647"/>
                <a:gd name="connsiteX29" fmla="*/ 336431 w 3024845"/>
                <a:gd name="connsiteY29" fmla="*/ 736086 h 1160647"/>
                <a:gd name="connsiteX30" fmla="*/ 336431 w 3024845"/>
                <a:gd name="connsiteY30" fmla="*/ 743652 h 1160647"/>
                <a:gd name="connsiteX31" fmla="*/ 338457 w 3024845"/>
                <a:gd name="connsiteY31" fmla="*/ 743652 h 1160647"/>
                <a:gd name="connsiteX32" fmla="*/ 352644 w 3024845"/>
                <a:gd name="connsiteY32" fmla="*/ 743652 h 1160647"/>
                <a:gd name="connsiteX33" fmla="*/ 352644 w 3024845"/>
                <a:gd name="connsiteY33" fmla="*/ 713387 h 1160647"/>
                <a:gd name="connsiteX34" fmla="*/ 397231 w 3024845"/>
                <a:gd name="connsiteY34" fmla="*/ 713387 h 1160647"/>
                <a:gd name="connsiteX35" fmla="*/ 397231 w 3024845"/>
                <a:gd name="connsiteY35" fmla="*/ 712036 h 1160647"/>
                <a:gd name="connsiteX36" fmla="*/ 397231 w 3024845"/>
                <a:gd name="connsiteY36" fmla="*/ 702578 h 1160647"/>
                <a:gd name="connsiteX37" fmla="*/ 398245 w 3024845"/>
                <a:gd name="connsiteY37" fmla="*/ 702578 h 1160647"/>
                <a:gd name="connsiteX38" fmla="*/ 405338 w 3024845"/>
                <a:gd name="connsiteY38" fmla="*/ 702578 h 1160647"/>
                <a:gd name="connsiteX39" fmla="*/ 405338 w 3024845"/>
                <a:gd name="connsiteY39" fmla="*/ 700687 h 1160647"/>
                <a:gd name="connsiteX40" fmla="*/ 405338 w 3024845"/>
                <a:gd name="connsiteY40" fmla="*/ 687446 h 1160647"/>
                <a:gd name="connsiteX41" fmla="*/ 406098 w 3024845"/>
                <a:gd name="connsiteY41" fmla="*/ 687446 h 1160647"/>
                <a:gd name="connsiteX42" fmla="*/ 411418 w 3024845"/>
                <a:gd name="connsiteY42" fmla="*/ 687446 h 1160647"/>
                <a:gd name="connsiteX43" fmla="*/ 411418 w 3024845"/>
                <a:gd name="connsiteY43" fmla="*/ 686365 h 1160647"/>
                <a:gd name="connsiteX44" fmla="*/ 411418 w 3024845"/>
                <a:gd name="connsiteY44" fmla="*/ 678798 h 1160647"/>
                <a:gd name="connsiteX45" fmla="*/ 413445 w 3024845"/>
                <a:gd name="connsiteY45" fmla="*/ 678798 h 1160647"/>
                <a:gd name="connsiteX46" fmla="*/ 427632 w 3024845"/>
                <a:gd name="connsiteY46" fmla="*/ 678798 h 1160647"/>
                <a:gd name="connsiteX47" fmla="*/ 427632 w 3024845"/>
                <a:gd name="connsiteY47" fmla="*/ 679879 h 1160647"/>
                <a:gd name="connsiteX48" fmla="*/ 427632 w 3024845"/>
                <a:gd name="connsiteY48" fmla="*/ 687446 h 1160647"/>
                <a:gd name="connsiteX49" fmla="*/ 449925 w 3024845"/>
                <a:gd name="connsiteY49" fmla="*/ 687446 h 1160647"/>
                <a:gd name="connsiteX50" fmla="*/ 449925 w 3024845"/>
                <a:gd name="connsiteY50" fmla="*/ 685554 h 1160647"/>
                <a:gd name="connsiteX51" fmla="*/ 449925 w 3024845"/>
                <a:gd name="connsiteY51" fmla="*/ 672313 h 1160647"/>
                <a:gd name="connsiteX52" fmla="*/ 451699 w 3024845"/>
                <a:gd name="connsiteY52" fmla="*/ 672313 h 1160647"/>
                <a:gd name="connsiteX53" fmla="*/ 464112 w 3024845"/>
                <a:gd name="connsiteY53" fmla="*/ 672313 h 1160647"/>
                <a:gd name="connsiteX54" fmla="*/ 464112 w 3024845"/>
                <a:gd name="connsiteY54" fmla="*/ 696093 h 1160647"/>
                <a:gd name="connsiteX55" fmla="*/ 465126 w 3024845"/>
                <a:gd name="connsiteY55" fmla="*/ 696093 h 1160647"/>
                <a:gd name="connsiteX56" fmla="*/ 472219 w 3024845"/>
                <a:gd name="connsiteY56" fmla="*/ 696093 h 1160647"/>
                <a:gd name="connsiteX57" fmla="*/ 472219 w 3024845"/>
                <a:gd name="connsiteY57" fmla="*/ 695012 h 1160647"/>
                <a:gd name="connsiteX58" fmla="*/ 472219 w 3024845"/>
                <a:gd name="connsiteY58" fmla="*/ 687446 h 1160647"/>
                <a:gd name="connsiteX59" fmla="*/ 473992 w 3024845"/>
                <a:gd name="connsiteY59" fmla="*/ 687446 h 1160647"/>
                <a:gd name="connsiteX60" fmla="*/ 486406 w 3024845"/>
                <a:gd name="connsiteY60" fmla="*/ 687446 h 1160647"/>
                <a:gd name="connsiteX61" fmla="*/ 486406 w 3024845"/>
                <a:gd name="connsiteY61" fmla="*/ 713387 h 1160647"/>
                <a:gd name="connsiteX62" fmla="*/ 488433 w 3024845"/>
                <a:gd name="connsiteY62" fmla="*/ 713387 h 1160647"/>
                <a:gd name="connsiteX63" fmla="*/ 502619 w 3024845"/>
                <a:gd name="connsiteY63" fmla="*/ 713387 h 1160647"/>
                <a:gd name="connsiteX64" fmla="*/ 502619 w 3024845"/>
                <a:gd name="connsiteY64" fmla="*/ 715008 h 1160647"/>
                <a:gd name="connsiteX65" fmla="*/ 502619 w 3024845"/>
                <a:gd name="connsiteY65" fmla="*/ 726358 h 1160647"/>
                <a:gd name="connsiteX66" fmla="*/ 503379 w 3024845"/>
                <a:gd name="connsiteY66" fmla="*/ 726358 h 1160647"/>
                <a:gd name="connsiteX67" fmla="*/ 508700 w 3024845"/>
                <a:gd name="connsiteY67" fmla="*/ 726358 h 1160647"/>
                <a:gd name="connsiteX68" fmla="*/ 508700 w 3024845"/>
                <a:gd name="connsiteY68" fmla="*/ 725547 h 1160647"/>
                <a:gd name="connsiteX69" fmla="*/ 508700 w 3024845"/>
                <a:gd name="connsiteY69" fmla="*/ 719872 h 1160647"/>
                <a:gd name="connsiteX70" fmla="*/ 539100 w 3024845"/>
                <a:gd name="connsiteY70" fmla="*/ 719872 h 1160647"/>
                <a:gd name="connsiteX71" fmla="*/ 539100 w 3024845"/>
                <a:gd name="connsiteY71" fmla="*/ 743652 h 1160647"/>
                <a:gd name="connsiteX72" fmla="*/ 540113 w 3024845"/>
                <a:gd name="connsiteY72" fmla="*/ 743652 h 1160647"/>
                <a:gd name="connsiteX73" fmla="*/ 547207 w 3024845"/>
                <a:gd name="connsiteY73" fmla="*/ 743652 h 1160647"/>
                <a:gd name="connsiteX74" fmla="*/ 547207 w 3024845"/>
                <a:gd name="connsiteY74" fmla="*/ 744733 h 1160647"/>
                <a:gd name="connsiteX75" fmla="*/ 547207 w 3024845"/>
                <a:gd name="connsiteY75" fmla="*/ 752299 h 1160647"/>
                <a:gd name="connsiteX76" fmla="*/ 547967 w 3024845"/>
                <a:gd name="connsiteY76" fmla="*/ 752299 h 1160647"/>
                <a:gd name="connsiteX77" fmla="*/ 553287 w 3024845"/>
                <a:gd name="connsiteY77" fmla="*/ 752299 h 1160647"/>
                <a:gd name="connsiteX78" fmla="*/ 553287 w 3024845"/>
                <a:gd name="connsiteY78" fmla="*/ 750137 h 1160647"/>
                <a:gd name="connsiteX79" fmla="*/ 553287 w 3024845"/>
                <a:gd name="connsiteY79" fmla="*/ 735005 h 1160647"/>
                <a:gd name="connsiteX80" fmla="*/ 554300 w 3024845"/>
                <a:gd name="connsiteY80" fmla="*/ 735005 h 1160647"/>
                <a:gd name="connsiteX81" fmla="*/ 561394 w 3024845"/>
                <a:gd name="connsiteY81" fmla="*/ 735005 h 1160647"/>
                <a:gd name="connsiteX82" fmla="*/ 561394 w 3024845"/>
                <a:gd name="connsiteY82" fmla="*/ 736086 h 1160647"/>
                <a:gd name="connsiteX83" fmla="*/ 561394 w 3024845"/>
                <a:gd name="connsiteY83" fmla="*/ 743652 h 1160647"/>
                <a:gd name="connsiteX84" fmla="*/ 566714 w 3024845"/>
                <a:gd name="connsiteY84" fmla="*/ 741659 h 1160647"/>
                <a:gd name="connsiteX85" fmla="*/ 567474 w 3024845"/>
                <a:gd name="connsiteY85" fmla="*/ 740679 h 1160647"/>
                <a:gd name="connsiteX86" fmla="*/ 567474 w 3024845"/>
                <a:gd name="connsiteY86" fmla="*/ 735005 h 1160647"/>
                <a:gd name="connsiteX87" fmla="*/ 605981 w 3024845"/>
                <a:gd name="connsiteY87" fmla="*/ 735005 h 1160647"/>
                <a:gd name="connsiteX88" fmla="*/ 605981 w 3024845"/>
                <a:gd name="connsiteY88" fmla="*/ 758784 h 1160647"/>
                <a:gd name="connsiteX89" fmla="*/ 608007 w 3024845"/>
                <a:gd name="connsiteY89" fmla="*/ 758784 h 1160647"/>
                <a:gd name="connsiteX90" fmla="*/ 622194 w 3024845"/>
                <a:gd name="connsiteY90" fmla="*/ 758784 h 1160647"/>
                <a:gd name="connsiteX91" fmla="*/ 622194 w 3024845"/>
                <a:gd name="connsiteY91" fmla="*/ 759865 h 1160647"/>
                <a:gd name="connsiteX92" fmla="*/ 622194 w 3024845"/>
                <a:gd name="connsiteY92" fmla="*/ 767431 h 1160647"/>
                <a:gd name="connsiteX93" fmla="*/ 623968 w 3024845"/>
                <a:gd name="connsiteY93" fmla="*/ 767431 h 1160647"/>
                <a:gd name="connsiteX94" fmla="*/ 636381 w 3024845"/>
                <a:gd name="connsiteY94" fmla="*/ 767431 h 1160647"/>
                <a:gd name="connsiteX95" fmla="*/ 636381 w 3024845"/>
                <a:gd name="connsiteY95" fmla="*/ 743652 h 1160647"/>
                <a:gd name="connsiteX96" fmla="*/ 637394 w 3024845"/>
                <a:gd name="connsiteY96" fmla="*/ 743652 h 1160647"/>
                <a:gd name="connsiteX97" fmla="*/ 644488 w 3024845"/>
                <a:gd name="connsiteY97" fmla="*/ 743652 h 1160647"/>
                <a:gd name="connsiteX98" fmla="*/ 644488 w 3024845"/>
                <a:gd name="connsiteY98" fmla="*/ 711225 h 1160647"/>
                <a:gd name="connsiteX99" fmla="*/ 645501 w 3024845"/>
                <a:gd name="connsiteY99" fmla="*/ 711225 h 1160647"/>
                <a:gd name="connsiteX100" fmla="*/ 652595 w 3024845"/>
                <a:gd name="connsiteY100" fmla="*/ 711225 h 1160647"/>
                <a:gd name="connsiteX101" fmla="*/ 652595 w 3024845"/>
                <a:gd name="connsiteY101" fmla="*/ 709334 h 1160647"/>
                <a:gd name="connsiteX102" fmla="*/ 652595 w 3024845"/>
                <a:gd name="connsiteY102" fmla="*/ 696093 h 1160647"/>
                <a:gd name="connsiteX103" fmla="*/ 651328 w 3024845"/>
                <a:gd name="connsiteY103" fmla="*/ 694471 h 1160647"/>
                <a:gd name="connsiteX104" fmla="*/ 656648 w 3024845"/>
                <a:gd name="connsiteY104" fmla="*/ 683122 h 1160647"/>
                <a:gd name="connsiteX105" fmla="*/ 664755 w 3024845"/>
                <a:gd name="connsiteY105" fmla="*/ 711225 h 1160647"/>
                <a:gd name="connsiteX106" fmla="*/ 665515 w 3024845"/>
                <a:gd name="connsiteY106" fmla="*/ 711225 h 1160647"/>
                <a:gd name="connsiteX107" fmla="*/ 670835 w 3024845"/>
                <a:gd name="connsiteY107" fmla="*/ 711225 h 1160647"/>
                <a:gd name="connsiteX108" fmla="*/ 670835 w 3024845"/>
                <a:gd name="connsiteY108" fmla="*/ 605298 h 1160647"/>
                <a:gd name="connsiteX109" fmla="*/ 672355 w 3024845"/>
                <a:gd name="connsiteY109" fmla="*/ 605298 h 1160647"/>
                <a:gd name="connsiteX110" fmla="*/ 682995 w 3024845"/>
                <a:gd name="connsiteY110" fmla="*/ 605298 h 1160647"/>
                <a:gd name="connsiteX111" fmla="*/ 682995 w 3024845"/>
                <a:gd name="connsiteY111" fmla="*/ 557739 h 1160647"/>
                <a:gd name="connsiteX112" fmla="*/ 709342 w 3024845"/>
                <a:gd name="connsiteY112" fmla="*/ 557739 h 1160647"/>
                <a:gd name="connsiteX113" fmla="*/ 709342 w 3024845"/>
                <a:gd name="connsiteY113" fmla="*/ 536121 h 1160647"/>
                <a:gd name="connsiteX114" fmla="*/ 743796 w 3024845"/>
                <a:gd name="connsiteY114" fmla="*/ 536121 h 1160647"/>
                <a:gd name="connsiteX115" fmla="*/ 743796 w 3024845"/>
                <a:gd name="connsiteY115" fmla="*/ 538553 h 1160647"/>
                <a:gd name="connsiteX116" fmla="*/ 743796 w 3024845"/>
                <a:gd name="connsiteY116" fmla="*/ 555577 h 1160647"/>
                <a:gd name="connsiteX117" fmla="*/ 746076 w 3024845"/>
                <a:gd name="connsiteY117" fmla="*/ 555577 h 1160647"/>
                <a:gd name="connsiteX118" fmla="*/ 762036 w 3024845"/>
                <a:gd name="connsiteY118" fmla="*/ 555577 h 1160647"/>
                <a:gd name="connsiteX119" fmla="*/ 762036 w 3024845"/>
                <a:gd name="connsiteY119" fmla="*/ 603136 h 1160647"/>
                <a:gd name="connsiteX120" fmla="*/ 763049 w 3024845"/>
                <a:gd name="connsiteY120" fmla="*/ 603136 h 1160647"/>
                <a:gd name="connsiteX121" fmla="*/ 770143 w 3024845"/>
                <a:gd name="connsiteY121" fmla="*/ 603136 h 1160647"/>
                <a:gd name="connsiteX122" fmla="*/ 784330 w 3024845"/>
                <a:gd name="connsiteY122" fmla="*/ 607460 h 1160647"/>
                <a:gd name="connsiteX123" fmla="*/ 784330 w 3024845"/>
                <a:gd name="connsiteY123" fmla="*/ 646372 h 1160647"/>
                <a:gd name="connsiteX124" fmla="*/ 785343 w 3024845"/>
                <a:gd name="connsiteY124" fmla="*/ 646372 h 1160647"/>
                <a:gd name="connsiteX125" fmla="*/ 792436 w 3024845"/>
                <a:gd name="connsiteY125" fmla="*/ 646372 h 1160647"/>
                <a:gd name="connsiteX126" fmla="*/ 792436 w 3024845"/>
                <a:gd name="connsiteY126" fmla="*/ 647993 h 1160647"/>
                <a:gd name="connsiteX127" fmla="*/ 792436 w 3024845"/>
                <a:gd name="connsiteY127" fmla="*/ 659342 h 1160647"/>
                <a:gd name="connsiteX128" fmla="*/ 794463 w 3024845"/>
                <a:gd name="connsiteY128" fmla="*/ 659342 h 1160647"/>
                <a:gd name="connsiteX129" fmla="*/ 808650 w 3024845"/>
                <a:gd name="connsiteY129" fmla="*/ 659342 h 1160647"/>
                <a:gd name="connsiteX130" fmla="*/ 814730 w 3024845"/>
                <a:gd name="connsiteY130" fmla="*/ 665828 h 1160647"/>
                <a:gd name="connsiteX131" fmla="*/ 814730 w 3024845"/>
                <a:gd name="connsiteY131" fmla="*/ 687446 h 1160647"/>
                <a:gd name="connsiteX132" fmla="*/ 817010 w 3024845"/>
                <a:gd name="connsiteY132" fmla="*/ 687446 h 1160647"/>
                <a:gd name="connsiteX133" fmla="*/ 832970 w 3024845"/>
                <a:gd name="connsiteY133" fmla="*/ 687446 h 1160647"/>
                <a:gd name="connsiteX134" fmla="*/ 832970 w 3024845"/>
                <a:gd name="connsiteY134" fmla="*/ 688526 h 1160647"/>
                <a:gd name="connsiteX135" fmla="*/ 832970 w 3024845"/>
                <a:gd name="connsiteY135" fmla="*/ 696093 h 1160647"/>
                <a:gd name="connsiteX136" fmla="*/ 834237 w 3024845"/>
                <a:gd name="connsiteY136" fmla="*/ 696093 h 1160647"/>
                <a:gd name="connsiteX137" fmla="*/ 843104 w 3024845"/>
                <a:gd name="connsiteY137" fmla="*/ 696093 h 1160647"/>
                <a:gd name="connsiteX138" fmla="*/ 843104 w 3024845"/>
                <a:gd name="connsiteY138" fmla="*/ 698254 h 1160647"/>
                <a:gd name="connsiteX139" fmla="*/ 843104 w 3024845"/>
                <a:gd name="connsiteY139" fmla="*/ 713387 h 1160647"/>
                <a:gd name="connsiteX140" fmla="*/ 847157 w 3024845"/>
                <a:gd name="connsiteY140" fmla="*/ 711495 h 1160647"/>
                <a:gd name="connsiteX141" fmla="*/ 847157 w 3024845"/>
                <a:gd name="connsiteY141" fmla="*/ 698254 h 1160647"/>
                <a:gd name="connsiteX142" fmla="*/ 848170 w 3024845"/>
                <a:gd name="connsiteY142" fmla="*/ 698254 h 1160647"/>
                <a:gd name="connsiteX143" fmla="*/ 855264 w 3024845"/>
                <a:gd name="connsiteY143" fmla="*/ 698254 h 1160647"/>
                <a:gd name="connsiteX144" fmla="*/ 855264 w 3024845"/>
                <a:gd name="connsiteY144" fmla="*/ 699876 h 1160647"/>
                <a:gd name="connsiteX145" fmla="*/ 855264 w 3024845"/>
                <a:gd name="connsiteY145" fmla="*/ 711225 h 1160647"/>
                <a:gd name="connsiteX146" fmla="*/ 856024 w 3024845"/>
                <a:gd name="connsiteY146" fmla="*/ 711225 h 1160647"/>
                <a:gd name="connsiteX147" fmla="*/ 861344 w 3024845"/>
                <a:gd name="connsiteY147" fmla="*/ 711225 h 1160647"/>
                <a:gd name="connsiteX148" fmla="*/ 909984 w 3024845"/>
                <a:gd name="connsiteY148" fmla="*/ 706902 h 1160647"/>
                <a:gd name="connsiteX149" fmla="*/ 909984 w 3024845"/>
                <a:gd name="connsiteY149" fmla="*/ 708253 h 1160647"/>
                <a:gd name="connsiteX150" fmla="*/ 909984 w 3024845"/>
                <a:gd name="connsiteY150" fmla="*/ 717710 h 1160647"/>
                <a:gd name="connsiteX151" fmla="*/ 910744 w 3024845"/>
                <a:gd name="connsiteY151" fmla="*/ 717710 h 1160647"/>
                <a:gd name="connsiteX152" fmla="*/ 916065 w 3024845"/>
                <a:gd name="connsiteY152" fmla="*/ 717710 h 1160647"/>
                <a:gd name="connsiteX153" fmla="*/ 916065 w 3024845"/>
                <a:gd name="connsiteY153" fmla="*/ 719872 h 1160647"/>
                <a:gd name="connsiteX154" fmla="*/ 916065 w 3024845"/>
                <a:gd name="connsiteY154" fmla="*/ 735005 h 1160647"/>
                <a:gd name="connsiteX155" fmla="*/ 918091 w 3024845"/>
                <a:gd name="connsiteY155" fmla="*/ 733654 h 1160647"/>
                <a:gd name="connsiteX156" fmla="*/ 932278 w 3024845"/>
                <a:gd name="connsiteY156" fmla="*/ 724196 h 1160647"/>
                <a:gd name="connsiteX157" fmla="*/ 938358 w 3024845"/>
                <a:gd name="connsiteY157" fmla="*/ 683122 h 1160647"/>
                <a:gd name="connsiteX158" fmla="*/ 939118 w 3024845"/>
                <a:gd name="connsiteY158" fmla="*/ 682852 h 1160647"/>
                <a:gd name="connsiteX159" fmla="*/ 944438 w 3024845"/>
                <a:gd name="connsiteY159" fmla="*/ 680960 h 1160647"/>
                <a:gd name="connsiteX160" fmla="*/ 946465 w 3024845"/>
                <a:gd name="connsiteY160" fmla="*/ 611783 h 1160647"/>
                <a:gd name="connsiteX161" fmla="*/ 948492 w 3024845"/>
                <a:gd name="connsiteY161" fmla="*/ 680960 h 1160647"/>
                <a:gd name="connsiteX162" fmla="*/ 949252 w 3024845"/>
                <a:gd name="connsiteY162" fmla="*/ 681230 h 1160647"/>
                <a:gd name="connsiteX163" fmla="*/ 954572 w 3024845"/>
                <a:gd name="connsiteY163" fmla="*/ 683122 h 1160647"/>
                <a:gd name="connsiteX164" fmla="*/ 954572 w 3024845"/>
                <a:gd name="connsiteY164" fmla="*/ 596651 h 1160647"/>
                <a:gd name="connsiteX165" fmla="*/ 958625 w 3024845"/>
                <a:gd name="connsiteY165" fmla="*/ 564224 h 1160647"/>
                <a:gd name="connsiteX166" fmla="*/ 997132 w 3024845"/>
                <a:gd name="connsiteY166" fmla="*/ 564224 h 1160647"/>
                <a:gd name="connsiteX167" fmla="*/ 997132 w 3024845"/>
                <a:gd name="connsiteY167" fmla="*/ 596651 h 1160647"/>
                <a:gd name="connsiteX168" fmla="*/ 997892 w 3024845"/>
                <a:gd name="connsiteY168" fmla="*/ 596651 h 1160647"/>
                <a:gd name="connsiteX169" fmla="*/ 1003212 w 3024845"/>
                <a:gd name="connsiteY169" fmla="*/ 596651 h 1160647"/>
                <a:gd name="connsiteX170" fmla="*/ 1003212 w 3024845"/>
                <a:gd name="connsiteY170" fmla="*/ 514503 h 1160647"/>
                <a:gd name="connsiteX171" fmla="*/ 1004986 w 3024845"/>
                <a:gd name="connsiteY171" fmla="*/ 514503 h 1160647"/>
                <a:gd name="connsiteX172" fmla="*/ 1017399 w 3024845"/>
                <a:gd name="connsiteY172" fmla="*/ 514503 h 1160647"/>
                <a:gd name="connsiteX173" fmla="*/ 1017399 w 3024845"/>
                <a:gd name="connsiteY173" fmla="*/ 512612 h 1160647"/>
                <a:gd name="connsiteX174" fmla="*/ 1017399 w 3024845"/>
                <a:gd name="connsiteY174" fmla="*/ 499371 h 1160647"/>
                <a:gd name="connsiteX175" fmla="*/ 1039693 w 3024845"/>
                <a:gd name="connsiteY175" fmla="*/ 499371 h 1160647"/>
                <a:gd name="connsiteX176" fmla="*/ 1039693 w 3024845"/>
                <a:gd name="connsiteY176" fmla="*/ 498290 h 1160647"/>
                <a:gd name="connsiteX177" fmla="*/ 1039693 w 3024845"/>
                <a:gd name="connsiteY177" fmla="*/ 490724 h 1160647"/>
                <a:gd name="connsiteX178" fmla="*/ 1041466 w 3024845"/>
                <a:gd name="connsiteY178" fmla="*/ 490724 h 1160647"/>
                <a:gd name="connsiteX179" fmla="*/ 1053880 w 3024845"/>
                <a:gd name="connsiteY179" fmla="*/ 490724 h 1160647"/>
                <a:gd name="connsiteX180" fmla="*/ 1053880 w 3024845"/>
                <a:gd name="connsiteY180" fmla="*/ 491805 h 1160647"/>
                <a:gd name="connsiteX181" fmla="*/ 1053880 w 3024845"/>
                <a:gd name="connsiteY181" fmla="*/ 499371 h 1160647"/>
                <a:gd name="connsiteX182" fmla="*/ 1054640 w 3024845"/>
                <a:gd name="connsiteY182" fmla="*/ 499371 h 1160647"/>
                <a:gd name="connsiteX183" fmla="*/ 1059960 w 3024845"/>
                <a:gd name="connsiteY183" fmla="*/ 499371 h 1160647"/>
                <a:gd name="connsiteX184" fmla="*/ 1070093 w 3024845"/>
                <a:gd name="connsiteY184" fmla="*/ 495047 h 1160647"/>
                <a:gd name="connsiteX185" fmla="*/ 1074146 w 3024845"/>
                <a:gd name="connsiteY185" fmla="*/ 498290 h 1160647"/>
                <a:gd name="connsiteX186" fmla="*/ 1074146 w 3024845"/>
                <a:gd name="connsiteY186" fmla="*/ 490724 h 1160647"/>
                <a:gd name="connsiteX187" fmla="*/ 1076426 w 3024845"/>
                <a:gd name="connsiteY187" fmla="*/ 490724 h 1160647"/>
                <a:gd name="connsiteX188" fmla="*/ 1092387 w 3024845"/>
                <a:gd name="connsiteY188" fmla="*/ 490724 h 1160647"/>
                <a:gd name="connsiteX189" fmla="*/ 1092387 w 3024845"/>
                <a:gd name="connsiteY189" fmla="*/ 491805 h 1160647"/>
                <a:gd name="connsiteX190" fmla="*/ 1092387 w 3024845"/>
                <a:gd name="connsiteY190" fmla="*/ 499371 h 1160647"/>
                <a:gd name="connsiteX191" fmla="*/ 1122787 w 3024845"/>
                <a:gd name="connsiteY191" fmla="*/ 499371 h 1160647"/>
                <a:gd name="connsiteX192" fmla="*/ 1122787 w 3024845"/>
                <a:gd name="connsiteY192" fmla="*/ 500992 h 1160647"/>
                <a:gd name="connsiteX193" fmla="*/ 1122787 w 3024845"/>
                <a:gd name="connsiteY193" fmla="*/ 512342 h 1160647"/>
                <a:gd name="connsiteX194" fmla="*/ 1149134 w 3024845"/>
                <a:gd name="connsiteY194" fmla="*/ 512342 h 1160647"/>
                <a:gd name="connsiteX195" fmla="*/ 1149134 w 3024845"/>
                <a:gd name="connsiteY195" fmla="*/ 542606 h 1160647"/>
                <a:gd name="connsiteX196" fmla="*/ 1149894 w 3024845"/>
                <a:gd name="connsiteY196" fmla="*/ 542606 h 1160647"/>
                <a:gd name="connsiteX197" fmla="*/ 1155214 w 3024845"/>
                <a:gd name="connsiteY197" fmla="*/ 542606 h 1160647"/>
                <a:gd name="connsiteX198" fmla="*/ 1155214 w 3024845"/>
                <a:gd name="connsiteY198" fmla="*/ 543687 h 1160647"/>
                <a:gd name="connsiteX199" fmla="*/ 1155214 w 3024845"/>
                <a:gd name="connsiteY199" fmla="*/ 551254 h 1160647"/>
                <a:gd name="connsiteX200" fmla="*/ 1159268 w 3024845"/>
                <a:gd name="connsiteY200" fmla="*/ 581518 h 1160647"/>
                <a:gd name="connsiteX201" fmla="*/ 1160028 w 3024845"/>
                <a:gd name="connsiteY201" fmla="*/ 581518 h 1160647"/>
                <a:gd name="connsiteX202" fmla="*/ 1165348 w 3024845"/>
                <a:gd name="connsiteY202" fmla="*/ 581518 h 1160647"/>
                <a:gd name="connsiteX203" fmla="*/ 1165348 w 3024845"/>
                <a:gd name="connsiteY203" fmla="*/ 582329 h 1160647"/>
                <a:gd name="connsiteX204" fmla="*/ 1165348 w 3024845"/>
                <a:gd name="connsiteY204" fmla="*/ 588004 h 1160647"/>
                <a:gd name="connsiteX205" fmla="*/ 1166361 w 3024845"/>
                <a:gd name="connsiteY205" fmla="*/ 588004 h 1160647"/>
                <a:gd name="connsiteX206" fmla="*/ 1173454 w 3024845"/>
                <a:gd name="connsiteY206" fmla="*/ 588004 h 1160647"/>
                <a:gd name="connsiteX207" fmla="*/ 1173454 w 3024845"/>
                <a:gd name="connsiteY207" fmla="*/ 618269 h 1160647"/>
                <a:gd name="connsiteX208" fmla="*/ 1175481 w 3024845"/>
                <a:gd name="connsiteY208" fmla="*/ 618269 h 1160647"/>
                <a:gd name="connsiteX209" fmla="*/ 1189668 w 3024845"/>
                <a:gd name="connsiteY209" fmla="*/ 618269 h 1160647"/>
                <a:gd name="connsiteX210" fmla="*/ 1189668 w 3024845"/>
                <a:gd name="connsiteY210" fmla="*/ 642048 h 1160647"/>
                <a:gd name="connsiteX211" fmla="*/ 1191695 w 3024845"/>
                <a:gd name="connsiteY211" fmla="*/ 643669 h 1160647"/>
                <a:gd name="connsiteX212" fmla="*/ 1191695 w 3024845"/>
                <a:gd name="connsiteY212" fmla="*/ 655019 h 1160647"/>
                <a:gd name="connsiteX213" fmla="*/ 1192455 w 3024845"/>
                <a:gd name="connsiteY213" fmla="*/ 655019 h 1160647"/>
                <a:gd name="connsiteX214" fmla="*/ 1197775 w 3024845"/>
                <a:gd name="connsiteY214" fmla="*/ 655019 h 1160647"/>
                <a:gd name="connsiteX215" fmla="*/ 1197775 w 3024845"/>
                <a:gd name="connsiteY215" fmla="*/ 678798 h 1160647"/>
                <a:gd name="connsiteX216" fmla="*/ 1199041 w 3024845"/>
                <a:gd name="connsiteY216" fmla="*/ 678798 h 1160647"/>
                <a:gd name="connsiteX217" fmla="*/ 1207908 w 3024845"/>
                <a:gd name="connsiteY217" fmla="*/ 678798 h 1160647"/>
                <a:gd name="connsiteX218" fmla="*/ 1209935 w 3024845"/>
                <a:gd name="connsiteY218" fmla="*/ 682852 h 1160647"/>
                <a:gd name="connsiteX219" fmla="*/ 1209935 w 3024845"/>
                <a:gd name="connsiteY219" fmla="*/ 696093 h 1160647"/>
                <a:gd name="connsiteX220" fmla="*/ 1211455 w 3024845"/>
                <a:gd name="connsiteY220" fmla="*/ 694201 h 1160647"/>
                <a:gd name="connsiteX221" fmla="*/ 1222095 w 3024845"/>
                <a:gd name="connsiteY221" fmla="*/ 680960 h 1160647"/>
                <a:gd name="connsiteX222" fmla="*/ 1250469 w 3024845"/>
                <a:gd name="connsiteY222" fmla="*/ 680960 h 1160647"/>
                <a:gd name="connsiteX223" fmla="*/ 1250469 w 3024845"/>
                <a:gd name="connsiteY223" fmla="*/ 767431 h 1160647"/>
                <a:gd name="connsiteX224" fmla="*/ 1251229 w 3024845"/>
                <a:gd name="connsiteY224" fmla="*/ 767431 h 1160647"/>
                <a:gd name="connsiteX225" fmla="*/ 1256549 w 3024845"/>
                <a:gd name="connsiteY225" fmla="*/ 767431 h 1160647"/>
                <a:gd name="connsiteX226" fmla="*/ 1257309 w 3024845"/>
                <a:gd name="connsiteY226" fmla="*/ 766080 h 1160647"/>
                <a:gd name="connsiteX227" fmla="*/ 1262629 w 3024845"/>
                <a:gd name="connsiteY227" fmla="*/ 756622 h 1160647"/>
                <a:gd name="connsiteX228" fmla="*/ 1262629 w 3024845"/>
                <a:gd name="connsiteY228" fmla="*/ 758514 h 1160647"/>
                <a:gd name="connsiteX229" fmla="*/ 1262629 w 3024845"/>
                <a:gd name="connsiteY229" fmla="*/ 771755 h 1160647"/>
                <a:gd name="connsiteX230" fmla="*/ 1266682 w 3024845"/>
                <a:gd name="connsiteY230" fmla="*/ 726358 h 1160647"/>
                <a:gd name="connsiteX231" fmla="*/ 1267442 w 3024845"/>
                <a:gd name="connsiteY231" fmla="*/ 726358 h 1160647"/>
                <a:gd name="connsiteX232" fmla="*/ 1272762 w 3024845"/>
                <a:gd name="connsiteY232" fmla="*/ 726358 h 1160647"/>
                <a:gd name="connsiteX233" fmla="*/ 1272762 w 3024845"/>
                <a:gd name="connsiteY233" fmla="*/ 661504 h 1160647"/>
                <a:gd name="connsiteX234" fmla="*/ 1273776 w 3024845"/>
                <a:gd name="connsiteY234" fmla="*/ 661504 h 1160647"/>
                <a:gd name="connsiteX235" fmla="*/ 1280869 w 3024845"/>
                <a:gd name="connsiteY235" fmla="*/ 661504 h 1160647"/>
                <a:gd name="connsiteX236" fmla="*/ 1293029 w 3024845"/>
                <a:gd name="connsiteY236" fmla="*/ 618269 h 1160647"/>
                <a:gd name="connsiteX237" fmla="*/ 1294296 w 3024845"/>
                <a:gd name="connsiteY237" fmla="*/ 618269 h 1160647"/>
                <a:gd name="connsiteX238" fmla="*/ 1303163 w 3024845"/>
                <a:gd name="connsiteY238" fmla="*/ 618269 h 1160647"/>
                <a:gd name="connsiteX239" fmla="*/ 1313296 w 3024845"/>
                <a:gd name="connsiteY239" fmla="*/ 661504 h 1160647"/>
                <a:gd name="connsiteX240" fmla="*/ 1314309 w 3024845"/>
                <a:gd name="connsiteY240" fmla="*/ 661504 h 1160647"/>
                <a:gd name="connsiteX241" fmla="*/ 1321403 w 3024845"/>
                <a:gd name="connsiteY241" fmla="*/ 661504 h 1160647"/>
                <a:gd name="connsiteX242" fmla="*/ 1321403 w 3024845"/>
                <a:gd name="connsiteY242" fmla="*/ 700416 h 1160647"/>
                <a:gd name="connsiteX243" fmla="*/ 1323176 w 3024845"/>
                <a:gd name="connsiteY243" fmla="*/ 700416 h 1160647"/>
                <a:gd name="connsiteX244" fmla="*/ 1335590 w 3024845"/>
                <a:gd name="connsiteY244" fmla="*/ 700416 h 1160647"/>
                <a:gd name="connsiteX245" fmla="*/ 1335590 w 3024845"/>
                <a:gd name="connsiteY245" fmla="*/ 702578 h 1160647"/>
                <a:gd name="connsiteX246" fmla="*/ 1335590 w 3024845"/>
                <a:gd name="connsiteY246" fmla="*/ 717710 h 1160647"/>
                <a:gd name="connsiteX247" fmla="*/ 1339643 w 3024845"/>
                <a:gd name="connsiteY247" fmla="*/ 715549 h 1160647"/>
                <a:gd name="connsiteX248" fmla="*/ 1339643 w 3024845"/>
                <a:gd name="connsiteY248" fmla="*/ 700416 h 1160647"/>
                <a:gd name="connsiteX249" fmla="*/ 1341163 w 3024845"/>
                <a:gd name="connsiteY249" fmla="*/ 700416 h 1160647"/>
                <a:gd name="connsiteX250" fmla="*/ 1351803 w 3024845"/>
                <a:gd name="connsiteY250" fmla="*/ 700416 h 1160647"/>
                <a:gd name="connsiteX251" fmla="*/ 1351803 w 3024845"/>
                <a:gd name="connsiteY251" fmla="*/ 702037 h 1160647"/>
                <a:gd name="connsiteX252" fmla="*/ 1351803 w 3024845"/>
                <a:gd name="connsiteY252" fmla="*/ 713387 h 1160647"/>
                <a:gd name="connsiteX253" fmla="*/ 1382204 w 3024845"/>
                <a:gd name="connsiteY253" fmla="*/ 713387 h 1160647"/>
                <a:gd name="connsiteX254" fmla="*/ 1382204 w 3024845"/>
                <a:gd name="connsiteY254" fmla="*/ 676637 h 1160647"/>
                <a:gd name="connsiteX255" fmla="*/ 1383470 w 3024845"/>
                <a:gd name="connsiteY255" fmla="*/ 676637 h 1160647"/>
                <a:gd name="connsiteX256" fmla="*/ 1392337 w 3024845"/>
                <a:gd name="connsiteY256" fmla="*/ 676637 h 1160647"/>
                <a:gd name="connsiteX257" fmla="*/ 1392337 w 3024845"/>
                <a:gd name="connsiteY257" fmla="*/ 698254 h 1160647"/>
                <a:gd name="connsiteX258" fmla="*/ 1394364 w 3024845"/>
                <a:gd name="connsiteY258" fmla="*/ 665828 h 1160647"/>
                <a:gd name="connsiteX259" fmla="*/ 1416657 w 3024845"/>
                <a:gd name="connsiteY259" fmla="*/ 665828 h 1160647"/>
                <a:gd name="connsiteX260" fmla="*/ 1416657 w 3024845"/>
                <a:gd name="connsiteY260" fmla="*/ 664206 h 1160647"/>
                <a:gd name="connsiteX261" fmla="*/ 1416657 w 3024845"/>
                <a:gd name="connsiteY261" fmla="*/ 652857 h 1160647"/>
                <a:gd name="connsiteX262" fmla="*/ 1417417 w 3024845"/>
                <a:gd name="connsiteY262" fmla="*/ 652857 h 1160647"/>
                <a:gd name="connsiteX263" fmla="*/ 1422737 w 3024845"/>
                <a:gd name="connsiteY263" fmla="*/ 652857 h 1160647"/>
                <a:gd name="connsiteX264" fmla="*/ 1422737 w 3024845"/>
                <a:gd name="connsiteY264" fmla="*/ 650966 h 1160647"/>
                <a:gd name="connsiteX265" fmla="*/ 1422737 w 3024845"/>
                <a:gd name="connsiteY265" fmla="*/ 637725 h 1160647"/>
                <a:gd name="connsiteX266" fmla="*/ 1426791 w 3024845"/>
                <a:gd name="connsiteY266" fmla="*/ 644210 h 1160647"/>
                <a:gd name="connsiteX267" fmla="*/ 1429071 w 3024845"/>
                <a:gd name="connsiteY267" fmla="*/ 644210 h 1160647"/>
                <a:gd name="connsiteX268" fmla="*/ 1445031 w 3024845"/>
                <a:gd name="connsiteY268" fmla="*/ 644210 h 1160647"/>
                <a:gd name="connsiteX269" fmla="*/ 1445031 w 3024845"/>
                <a:gd name="connsiteY269" fmla="*/ 643399 h 1160647"/>
                <a:gd name="connsiteX270" fmla="*/ 1445031 w 3024845"/>
                <a:gd name="connsiteY270" fmla="*/ 637725 h 1160647"/>
                <a:gd name="connsiteX271" fmla="*/ 1445791 w 3024845"/>
                <a:gd name="connsiteY271" fmla="*/ 637725 h 1160647"/>
                <a:gd name="connsiteX272" fmla="*/ 1451111 w 3024845"/>
                <a:gd name="connsiteY272" fmla="*/ 637725 h 1160647"/>
                <a:gd name="connsiteX273" fmla="*/ 1451111 w 3024845"/>
                <a:gd name="connsiteY273" fmla="*/ 639076 h 1160647"/>
                <a:gd name="connsiteX274" fmla="*/ 1451111 w 3024845"/>
                <a:gd name="connsiteY274" fmla="*/ 648534 h 1160647"/>
                <a:gd name="connsiteX275" fmla="*/ 1489618 w 3024845"/>
                <a:gd name="connsiteY275" fmla="*/ 648534 h 1160647"/>
                <a:gd name="connsiteX276" fmla="*/ 1489618 w 3024845"/>
                <a:gd name="connsiteY276" fmla="*/ 786887 h 1160647"/>
                <a:gd name="connsiteX277" fmla="*/ 1491138 w 3024845"/>
                <a:gd name="connsiteY277" fmla="*/ 786887 h 1160647"/>
                <a:gd name="connsiteX278" fmla="*/ 1501778 w 3024845"/>
                <a:gd name="connsiteY278" fmla="*/ 786887 h 1160647"/>
                <a:gd name="connsiteX279" fmla="*/ 1501778 w 3024845"/>
                <a:gd name="connsiteY279" fmla="*/ 773917 h 1160647"/>
                <a:gd name="connsiteX280" fmla="*/ 1505832 w 3024845"/>
                <a:gd name="connsiteY280" fmla="*/ 773917 h 1160647"/>
                <a:gd name="connsiteX281" fmla="*/ 1505832 w 3024845"/>
                <a:gd name="connsiteY281" fmla="*/ 786887 h 1160647"/>
                <a:gd name="connsiteX282" fmla="*/ 1536232 w 3024845"/>
                <a:gd name="connsiteY282" fmla="*/ 786887 h 1160647"/>
                <a:gd name="connsiteX283" fmla="*/ 1536232 w 3024845"/>
                <a:gd name="connsiteY283" fmla="*/ 756622 h 1160647"/>
                <a:gd name="connsiteX284" fmla="*/ 1548392 w 3024845"/>
                <a:gd name="connsiteY284" fmla="*/ 756622 h 1160647"/>
                <a:gd name="connsiteX285" fmla="*/ 1560552 w 3024845"/>
                <a:gd name="connsiteY285" fmla="*/ 754461 h 1160647"/>
                <a:gd name="connsiteX286" fmla="*/ 1564606 w 3024845"/>
                <a:gd name="connsiteY286" fmla="*/ 756622 h 1160647"/>
                <a:gd name="connsiteX287" fmla="*/ 1574739 w 3024845"/>
                <a:gd name="connsiteY287" fmla="*/ 756622 h 1160647"/>
                <a:gd name="connsiteX288" fmla="*/ 1574739 w 3024845"/>
                <a:gd name="connsiteY288" fmla="*/ 786887 h 1160647"/>
                <a:gd name="connsiteX289" fmla="*/ 1582846 w 3024845"/>
                <a:gd name="connsiteY289" fmla="*/ 786887 h 1160647"/>
                <a:gd name="connsiteX290" fmla="*/ 1582846 w 3024845"/>
                <a:gd name="connsiteY290" fmla="*/ 804182 h 1160647"/>
                <a:gd name="connsiteX291" fmla="*/ 1592182 w 3024845"/>
                <a:gd name="connsiteY291" fmla="*/ 805087 h 1160647"/>
                <a:gd name="connsiteX292" fmla="*/ 1605140 w 3024845"/>
                <a:gd name="connsiteY292" fmla="*/ 805087 h 1160647"/>
                <a:gd name="connsiteX293" fmla="*/ 1605140 w 3024845"/>
                <a:gd name="connsiteY293" fmla="*/ 789049 h 1160647"/>
                <a:gd name="connsiteX294" fmla="*/ 1673096 w 3024845"/>
                <a:gd name="connsiteY294" fmla="*/ 789049 h 1160647"/>
                <a:gd name="connsiteX295" fmla="*/ 1673096 w 3024845"/>
                <a:gd name="connsiteY295" fmla="*/ 703796 h 1160647"/>
                <a:gd name="connsiteX296" fmla="*/ 1745104 w 3024845"/>
                <a:gd name="connsiteY296" fmla="*/ 703796 h 1160647"/>
                <a:gd name="connsiteX297" fmla="*/ 1745104 w 3024845"/>
                <a:gd name="connsiteY297" fmla="*/ 782564 h 1160647"/>
                <a:gd name="connsiteX298" fmla="*/ 1747008 w 3024845"/>
                <a:gd name="connsiteY298" fmla="*/ 782564 h 1160647"/>
                <a:gd name="connsiteX299" fmla="*/ 1748250 w 3024845"/>
                <a:gd name="connsiteY299" fmla="*/ 805087 h 1160647"/>
                <a:gd name="connsiteX300" fmla="*/ 1757926 w 3024845"/>
                <a:gd name="connsiteY300" fmla="*/ 805087 h 1160647"/>
                <a:gd name="connsiteX301" fmla="*/ 1759168 w 3024845"/>
                <a:gd name="connsiteY301" fmla="*/ 782564 h 1160647"/>
                <a:gd name="connsiteX302" fmla="*/ 1765248 w 3024845"/>
                <a:gd name="connsiteY302" fmla="*/ 782564 h 1160647"/>
                <a:gd name="connsiteX303" fmla="*/ 1766490 w 3024845"/>
                <a:gd name="connsiteY303" fmla="*/ 805087 h 1160647"/>
                <a:gd name="connsiteX304" fmla="*/ 1817112 w 3024845"/>
                <a:gd name="connsiteY304" fmla="*/ 805087 h 1160647"/>
                <a:gd name="connsiteX305" fmla="*/ 1817112 w 3024845"/>
                <a:gd name="connsiteY305" fmla="*/ 642059 h 1160647"/>
                <a:gd name="connsiteX306" fmla="*/ 2014439 w 3024845"/>
                <a:gd name="connsiteY306" fmla="*/ 642059 h 1160647"/>
                <a:gd name="connsiteX307" fmla="*/ 2014439 w 3024845"/>
                <a:gd name="connsiteY307" fmla="*/ 805087 h 1160647"/>
                <a:gd name="connsiteX308" fmla="*/ 2033136 w 3024845"/>
                <a:gd name="connsiteY308" fmla="*/ 805087 h 1160647"/>
                <a:gd name="connsiteX309" fmla="*/ 2033136 w 3024845"/>
                <a:gd name="connsiteY309" fmla="*/ 722394 h 1160647"/>
                <a:gd name="connsiteX310" fmla="*/ 2128256 w 3024845"/>
                <a:gd name="connsiteY310" fmla="*/ 722394 h 1160647"/>
                <a:gd name="connsiteX311" fmla="*/ 2140186 w 3024845"/>
                <a:gd name="connsiteY311" fmla="*/ 404253 h 1160647"/>
                <a:gd name="connsiteX312" fmla="*/ 2128026 w 3024845"/>
                <a:gd name="connsiteY312" fmla="*/ 382635 h 1160647"/>
                <a:gd name="connsiteX313" fmla="*/ 2121946 w 3024845"/>
                <a:gd name="connsiteY313" fmla="*/ 378311 h 1160647"/>
                <a:gd name="connsiteX314" fmla="*/ 2130053 w 3024845"/>
                <a:gd name="connsiteY314" fmla="*/ 354532 h 1160647"/>
                <a:gd name="connsiteX315" fmla="*/ 2130053 w 3024845"/>
                <a:gd name="connsiteY315" fmla="*/ 337238 h 1160647"/>
                <a:gd name="connsiteX316" fmla="*/ 2144240 w 3024845"/>
                <a:gd name="connsiteY316" fmla="*/ 337238 h 1160647"/>
                <a:gd name="connsiteX317" fmla="*/ 2144240 w 3024845"/>
                <a:gd name="connsiteY317" fmla="*/ 315620 h 1160647"/>
                <a:gd name="connsiteX318" fmla="*/ 2146266 w 3024845"/>
                <a:gd name="connsiteY318" fmla="*/ 311296 h 1160647"/>
                <a:gd name="connsiteX319" fmla="*/ 2146266 w 3024845"/>
                <a:gd name="connsiteY319" fmla="*/ 233472 h 1160647"/>
                <a:gd name="connsiteX320" fmla="*/ 2144240 w 3024845"/>
                <a:gd name="connsiteY320" fmla="*/ 226987 h 1160647"/>
                <a:gd name="connsiteX321" fmla="*/ 2150320 w 3024845"/>
                <a:gd name="connsiteY321" fmla="*/ 220501 h 1160647"/>
                <a:gd name="connsiteX322" fmla="*/ 2150320 w 3024845"/>
                <a:gd name="connsiteY322" fmla="*/ 162133 h 1160647"/>
                <a:gd name="connsiteX323" fmla="*/ 2152346 w 3024845"/>
                <a:gd name="connsiteY323" fmla="*/ 157810 h 1160647"/>
                <a:gd name="connsiteX324" fmla="*/ 2152346 w 3024845"/>
                <a:gd name="connsiteY324" fmla="*/ 101604 h 1160647"/>
                <a:gd name="connsiteX325" fmla="*/ 2154373 w 3024845"/>
                <a:gd name="connsiteY325" fmla="*/ 82148 h 1160647"/>
                <a:gd name="connsiteX326" fmla="*/ 2158427 w 3024845"/>
                <a:gd name="connsiteY326" fmla="*/ 99442 h 1160647"/>
                <a:gd name="connsiteX327" fmla="*/ 2160453 w 3024845"/>
                <a:gd name="connsiteY327" fmla="*/ 157810 h 1160647"/>
                <a:gd name="connsiteX328" fmla="*/ 2162480 w 3024845"/>
                <a:gd name="connsiteY328" fmla="*/ 220501 h 1160647"/>
                <a:gd name="connsiteX329" fmla="*/ 2168560 w 3024845"/>
                <a:gd name="connsiteY329" fmla="*/ 226987 h 1160647"/>
                <a:gd name="connsiteX330" fmla="*/ 2166533 w 3024845"/>
                <a:gd name="connsiteY330" fmla="*/ 233472 h 1160647"/>
                <a:gd name="connsiteX331" fmla="*/ 2166533 w 3024845"/>
                <a:gd name="connsiteY331" fmla="*/ 311296 h 1160647"/>
                <a:gd name="connsiteX332" fmla="*/ 2168560 w 3024845"/>
                <a:gd name="connsiteY332" fmla="*/ 315620 h 1160647"/>
                <a:gd name="connsiteX333" fmla="*/ 2168560 w 3024845"/>
                <a:gd name="connsiteY333" fmla="*/ 337238 h 1160647"/>
                <a:gd name="connsiteX334" fmla="*/ 2182747 w 3024845"/>
                <a:gd name="connsiteY334" fmla="*/ 337238 h 1160647"/>
                <a:gd name="connsiteX335" fmla="*/ 2182747 w 3024845"/>
                <a:gd name="connsiteY335" fmla="*/ 354532 h 1160647"/>
                <a:gd name="connsiteX336" fmla="*/ 2190854 w 3024845"/>
                <a:gd name="connsiteY336" fmla="*/ 378311 h 1160647"/>
                <a:gd name="connsiteX337" fmla="*/ 2184774 w 3024845"/>
                <a:gd name="connsiteY337" fmla="*/ 382635 h 1160647"/>
                <a:gd name="connsiteX338" fmla="*/ 2172613 w 3024845"/>
                <a:gd name="connsiteY338" fmla="*/ 404253 h 1160647"/>
                <a:gd name="connsiteX339" fmla="*/ 2180720 w 3024845"/>
                <a:gd name="connsiteY339" fmla="*/ 657181 h 1160647"/>
                <a:gd name="connsiteX340" fmla="*/ 2245574 w 3024845"/>
                <a:gd name="connsiteY340" fmla="*/ 657181 h 1160647"/>
                <a:gd name="connsiteX341" fmla="*/ 2245574 w 3024845"/>
                <a:gd name="connsiteY341" fmla="*/ 732843 h 1160647"/>
                <a:gd name="connsiteX342" fmla="*/ 2253681 w 3024845"/>
                <a:gd name="connsiteY342" fmla="*/ 732843 h 1160647"/>
                <a:gd name="connsiteX343" fmla="*/ 2255708 w 3024845"/>
                <a:gd name="connsiteY343" fmla="*/ 726358 h 1160647"/>
                <a:gd name="connsiteX344" fmla="*/ 2261788 w 3024845"/>
                <a:gd name="connsiteY344" fmla="*/ 726358 h 1160647"/>
                <a:gd name="connsiteX345" fmla="*/ 2263815 w 3024845"/>
                <a:gd name="connsiteY345" fmla="*/ 735005 h 1160647"/>
                <a:gd name="connsiteX346" fmla="*/ 2275975 w 3024845"/>
                <a:gd name="connsiteY346" fmla="*/ 735005 h 1160647"/>
                <a:gd name="connsiteX347" fmla="*/ 2275975 w 3024845"/>
                <a:gd name="connsiteY347" fmla="*/ 728519 h 1160647"/>
                <a:gd name="connsiteX348" fmla="*/ 2298268 w 3024845"/>
                <a:gd name="connsiteY348" fmla="*/ 728519 h 1160647"/>
                <a:gd name="connsiteX349" fmla="*/ 2298268 w 3024845"/>
                <a:gd name="connsiteY349" fmla="*/ 735005 h 1160647"/>
                <a:gd name="connsiteX350" fmla="*/ 2318535 w 3024845"/>
                <a:gd name="connsiteY350" fmla="*/ 735005 h 1160647"/>
                <a:gd name="connsiteX351" fmla="*/ 2318535 w 3024845"/>
                <a:gd name="connsiteY351" fmla="*/ 780402 h 1160647"/>
                <a:gd name="connsiteX352" fmla="*/ 2332722 w 3024845"/>
                <a:gd name="connsiteY352" fmla="*/ 780402 h 1160647"/>
                <a:gd name="connsiteX353" fmla="*/ 2332722 w 3024845"/>
                <a:gd name="connsiteY353" fmla="*/ 767431 h 1160647"/>
                <a:gd name="connsiteX354" fmla="*/ 2348936 w 3024845"/>
                <a:gd name="connsiteY354" fmla="*/ 767431 h 1160647"/>
                <a:gd name="connsiteX355" fmla="*/ 2348936 w 3024845"/>
                <a:gd name="connsiteY355" fmla="*/ 588004 h 1160647"/>
                <a:gd name="connsiteX356" fmla="*/ 2355016 w 3024845"/>
                <a:gd name="connsiteY356" fmla="*/ 581518 h 1160647"/>
                <a:gd name="connsiteX357" fmla="*/ 2427977 w 3024845"/>
                <a:gd name="connsiteY357" fmla="*/ 581518 h 1160647"/>
                <a:gd name="connsiteX358" fmla="*/ 2427977 w 3024845"/>
                <a:gd name="connsiteY358" fmla="*/ 590166 h 1160647"/>
                <a:gd name="connsiteX359" fmla="*/ 2438110 w 3024845"/>
                <a:gd name="connsiteY359" fmla="*/ 590166 h 1160647"/>
                <a:gd name="connsiteX360" fmla="*/ 2438110 w 3024845"/>
                <a:gd name="connsiteY360" fmla="*/ 704740 h 1160647"/>
                <a:gd name="connsiteX361" fmla="*/ 2460404 w 3024845"/>
                <a:gd name="connsiteY361" fmla="*/ 704740 h 1160647"/>
                <a:gd name="connsiteX362" fmla="*/ 2460404 w 3024845"/>
                <a:gd name="connsiteY362" fmla="*/ 637725 h 1160647"/>
                <a:gd name="connsiteX363" fmla="*/ 2486751 w 3024845"/>
                <a:gd name="connsiteY363" fmla="*/ 637725 h 1160647"/>
                <a:gd name="connsiteX364" fmla="*/ 2490804 w 3024845"/>
                <a:gd name="connsiteY364" fmla="*/ 633401 h 1160647"/>
                <a:gd name="connsiteX365" fmla="*/ 2498911 w 3024845"/>
                <a:gd name="connsiteY365" fmla="*/ 633401 h 1160647"/>
                <a:gd name="connsiteX366" fmla="*/ 2502964 w 3024845"/>
                <a:gd name="connsiteY366" fmla="*/ 637725 h 1160647"/>
                <a:gd name="connsiteX367" fmla="*/ 2525258 w 3024845"/>
                <a:gd name="connsiteY367" fmla="*/ 637725 h 1160647"/>
                <a:gd name="connsiteX368" fmla="*/ 2525258 w 3024845"/>
                <a:gd name="connsiteY368" fmla="*/ 520989 h 1160647"/>
                <a:gd name="connsiteX369" fmla="*/ 2582005 w 3024845"/>
                <a:gd name="connsiteY369" fmla="*/ 510180 h 1160647"/>
                <a:gd name="connsiteX370" fmla="*/ 2582005 w 3024845"/>
                <a:gd name="connsiteY370" fmla="*/ 511261 h 1160647"/>
                <a:gd name="connsiteX371" fmla="*/ 2582005 w 3024845"/>
                <a:gd name="connsiteY371" fmla="*/ 518827 h 1160647"/>
                <a:gd name="connsiteX372" fmla="*/ 2608352 w 3024845"/>
                <a:gd name="connsiteY372" fmla="*/ 518827 h 1160647"/>
                <a:gd name="connsiteX373" fmla="*/ 2608352 w 3024845"/>
                <a:gd name="connsiteY373" fmla="*/ 773917 h 1160647"/>
                <a:gd name="connsiteX374" fmla="*/ 2630646 w 3024845"/>
                <a:gd name="connsiteY374" fmla="*/ 773917 h 1160647"/>
                <a:gd name="connsiteX375" fmla="*/ 2630646 w 3024845"/>
                <a:gd name="connsiteY375" fmla="*/ 769593 h 1160647"/>
                <a:gd name="connsiteX376" fmla="*/ 2642806 w 3024845"/>
                <a:gd name="connsiteY376" fmla="*/ 769593 h 1160647"/>
                <a:gd name="connsiteX377" fmla="*/ 2642806 w 3024845"/>
                <a:gd name="connsiteY377" fmla="*/ 773917 h 1160647"/>
                <a:gd name="connsiteX378" fmla="*/ 2667126 w 3024845"/>
                <a:gd name="connsiteY378" fmla="*/ 773917 h 1160647"/>
                <a:gd name="connsiteX379" fmla="*/ 2667126 w 3024845"/>
                <a:gd name="connsiteY379" fmla="*/ 760946 h 1160647"/>
                <a:gd name="connsiteX380" fmla="*/ 2695500 w 3024845"/>
                <a:gd name="connsiteY380" fmla="*/ 760946 h 1160647"/>
                <a:gd name="connsiteX381" fmla="*/ 2707660 w 3024845"/>
                <a:gd name="connsiteY381" fmla="*/ 756622 h 1160647"/>
                <a:gd name="connsiteX382" fmla="*/ 2727927 w 3024845"/>
                <a:gd name="connsiteY382" fmla="*/ 760946 h 1160647"/>
                <a:gd name="connsiteX383" fmla="*/ 2727927 w 3024845"/>
                <a:gd name="connsiteY383" fmla="*/ 743652 h 1160647"/>
                <a:gd name="connsiteX384" fmla="*/ 2736034 w 3024845"/>
                <a:gd name="connsiteY384" fmla="*/ 743652 h 1160647"/>
                <a:gd name="connsiteX385" fmla="*/ 2736034 w 3024845"/>
                <a:gd name="connsiteY385" fmla="*/ 730681 h 1160647"/>
                <a:gd name="connsiteX386" fmla="*/ 2792781 w 3024845"/>
                <a:gd name="connsiteY386" fmla="*/ 730681 h 1160647"/>
                <a:gd name="connsiteX387" fmla="*/ 2792781 w 3024845"/>
                <a:gd name="connsiteY387" fmla="*/ 700416 h 1160647"/>
                <a:gd name="connsiteX388" fmla="*/ 2811021 w 3024845"/>
                <a:gd name="connsiteY388" fmla="*/ 700416 h 1160647"/>
                <a:gd name="connsiteX389" fmla="*/ 2811021 w 3024845"/>
                <a:gd name="connsiteY389" fmla="*/ 693931 h 1160647"/>
                <a:gd name="connsiteX390" fmla="*/ 2823181 w 3024845"/>
                <a:gd name="connsiteY390" fmla="*/ 693931 h 1160647"/>
                <a:gd name="connsiteX391" fmla="*/ 2823181 w 3024845"/>
                <a:gd name="connsiteY391" fmla="*/ 700416 h 1160647"/>
                <a:gd name="connsiteX392" fmla="*/ 2839395 w 3024845"/>
                <a:gd name="connsiteY392" fmla="*/ 700416 h 1160647"/>
                <a:gd name="connsiteX393" fmla="*/ 2839395 w 3024845"/>
                <a:gd name="connsiteY393" fmla="*/ 750137 h 1160647"/>
                <a:gd name="connsiteX394" fmla="*/ 2871822 w 3024845"/>
                <a:gd name="connsiteY394" fmla="*/ 750137 h 1160647"/>
                <a:gd name="connsiteX395" fmla="*/ 2871822 w 3024845"/>
                <a:gd name="connsiteY395" fmla="*/ 724196 h 1160647"/>
                <a:gd name="connsiteX396" fmla="*/ 2910329 w 3024845"/>
                <a:gd name="connsiteY396" fmla="*/ 724196 h 1160647"/>
                <a:gd name="connsiteX397" fmla="*/ 2910329 w 3024845"/>
                <a:gd name="connsiteY397" fmla="*/ 693931 h 1160647"/>
                <a:gd name="connsiteX398" fmla="*/ 2958970 w 3024845"/>
                <a:gd name="connsiteY398" fmla="*/ 693931 h 1160647"/>
                <a:gd name="connsiteX399" fmla="*/ 2958970 w 3024845"/>
                <a:gd name="connsiteY399" fmla="*/ 805087 h 1160647"/>
                <a:gd name="connsiteX400" fmla="*/ 2958970 w 3024845"/>
                <a:gd name="connsiteY400" fmla="*/ 818866 h 1160647"/>
                <a:gd name="connsiteX401" fmla="*/ 3024845 w 3024845"/>
                <a:gd name="connsiteY401" fmla="*/ 818866 h 1160647"/>
                <a:gd name="connsiteX402" fmla="*/ 3024845 w 3024845"/>
                <a:gd name="connsiteY402" fmla="*/ 1160647 h 1160647"/>
                <a:gd name="connsiteX403" fmla="*/ 145862 w 3024845"/>
                <a:gd name="connsiteY403" fmla="*/ 1160647 h 1160647"/>
                <a:gd name="connsiteX404" fmla="*/ 2054 w 3024845"/>
                <a:gd name="connsiteY404" fmla="*/ 1158314 h 1160647"/>
                <a:gd name="connsiteX405" fmla="*/ 0 w 3024845"/>
                <a:gd name="connsiteY405" fmla="*/ 724196 h 1160647"/>
                <a:gd name="connsiteX406" fmla="*/ 20267 w 3024845"/>
                <a:gd name="connsiteY406" fmla="*/ 724196 h 1160647"/>
                <a:gd name="connsiteX407" fmla="*/ 20774 w 3024845"/>
                <a:gd name="connsiteY407" fmla="*/ 723115 h 1160647"/>
                <a:gd name="connsiteX408" fmla="*/ 24320 w 3024845"/>
                <a:gd name="connsiteY408" fmla="*/ 715549 h 1160647"/>
                <a:gd name="connsiteX409" fmla="*/ 26094 w 3024845"/>
                <a:gd name="connsiteY409" fmla="*/ 715819 h 1160647"/>
                <a:gd name="connsiteX410" fmla="*/ 38507 w 3024845"/>
                <a:gd name="connsiteY410" fmla="*/ 717710 h 1160647"/>
                <a:gd name="connsiteX411" fmla="*/ 39014 w 3024845"/>
                <a:gd name="connsiteY411" fmla="*/ 719062 h 1160647"/>
                <a:gd name="connsiteX412" fmla="*/ 42560 w 3024845"/>
                <a:gd name="connsiteY412" fmla="*/ 728519 h 1160647"/>
                <a:gd name="connsiteX413" fmla="*/ 68907 w 3024845"/>
                <a:gd name="connsiteY413" fmla="*/ 730681 h 1160647"/>
                <a:gd name="connsiteX414" fmla="*/ 68907 w 3024845"/>
                <a:gd name="connsiteY414" fmla="*/ 607460 h 1160647"/>
                <a:gd name="connsiteX415" fmla="*/ 70934 w 3024845"/>
                <a:gd name="connsiteY415" fmla="*/ 607460 h 1160647"/>
                <a:gd name="connsiteX416" fmla="*/ 85121 w 3024845"/>
                <a:gd name="connsiteY416" fmla="*/ 607460 h 1160647"/>
                <a:gd name="connsiteX417" fmla="*/ 85121 w 3024845"/>
                <a:gd name="connsiteY417" fmla="*/ 471268 h 1160647"/>
                <a:gd name="connsiteX418" fmla="*/ 86894 w 3024845"/>
                <a:gd name="connsiteY418" fmla="*/ 471268 h 1160647"/>
                <a:gd name="connsiteX419" fmla="*/ 99308 w 3024845"/>
                <a:gd name="connsiteY419" fmla="*/ 471268 h 1160647"/>
                <a:gd name="connsiteX420" fmla="*/ 99308 w 3024845"/>
                <a:gd name="connsiteY420" fmla="*/ 356694 h 1160647"/>
                <a:gd name="connsiteX421" fmla="*/ 103361 w 3024845"/>
                <a:gd name="connsiteY421" fmla="*/ 328590 h 1160647"/>
                <a:gd name="connsiteX422" fmla="*/ 105388 w 3024845"/>
                <a:gd name="connsiteY422" fmla="*/ 328590 h 1160647"/>
                <a:gd name="connsiteX423" fmla="*/ 119575 w 3024845"/>
                <a:gd name="connsiteY423" fmla="*/ 328590 h 1160647"/>
                <a:gd name="connsiteX424" fmla="*/ 156055 w 3024845"/>
                <a:gd name="connsiteY424" fmla="*/ 246443 h 1160647"/>
                <a:gd name="connsiteX425" fmla="*/ 160109 w 3024845"/>
                <a:gd name="connsiteY425" fmla="*/ 0 h 1160647"/>
                <a:gd name="connsiteX0" fmla="*/ 160109 w 3024845"/>
                <a:gd name="connsiteY0" fmla="*/ 0 h 1160647"/>
                <a:gd name="connsiteX1" fmla="*/ 162135 w 3024845"/>
                <a:gd name="connsiteY1" fmla="*/ 246443 h 1160647"/>
                <a:gd name="connsiteX2" fmla="*/ 200642 w 3024845"/>
                <a:gd name="connsiteY2" fmla="*/ 326429 h 1160647"/>
                <a:gd name="connsiteX3" fmla="*/ 202669 w 3024845"/>
                <a:gd name="connsiteY3" fmla="*/ 326429 h 1160647"/>
                <a:gd name="connsiteX4" fmla="*/ 216856 w 3024845"/>
                <a:gd name="connsiteY4" fmla="*/ 326429 h 1160647"/>
                <a:gd name="connsiteX5" fmla="*/ 216856 w 3024845"/>
                <a:gd name="connsiteY5" fmla="*/ 350208 h 1160647"/>
                <a:gd name="connsiteX6" fmla="*/ 217363 w 3024845"/>
                <a:gd name="connsiteY6" fmla="*/ 351019 h 1160647"/>
                <a:gd name="connsiteX7" fmla="*/ 220909 w 3024845"/>
                <a:gd name="connsiteY7" fmla="*/ 356694 h 1160647"/>
                <a:gd name="connsiteX8" fmla="*/ 220909 w 3024845"/>
                <a:gd name="connsiteY8" fmla="*/ 471268 h 1160647"/>
                <a:gd name="connsiteX9" fmla="*/ 223189 w 3024845"/>
                <a:gd name="connsiteY9" fmla="*/ 471268 h 1160647"/>
                <a:gd name="connsiteX10" fmla="*/ 239150 w 3024845"/>
                <a:gd name="connsiteY10" fmla="*/ 471268 h 1160647"/>
                <a:gd name="connsiteX11" fmla="*/ 239150 w 3024845"/>
                <a:gd name="connsiteY11" fmla="*/ 611783 h 1160647"/>
                <a:gd name="connsiteX12" fmla="*/ 240670 w 3024845"/>
                <a:gd name="connsiteY12" fmla="*/ 611513 h 1160647"/>
                <a:gd name="connsiteX13" fmla="*/ 251310 w 3024845"/>
                <a:gd name="connsiteY13" fmla="*/ 609622 h 1160647"/>
                <a:gd name="connsiteX14" fmla="*/ 249283 w 3024845"/>
                <a:gd name="connsiteY14" fmla="*/ 698254 h 1160647"/>
                <a:gd name="connsiteX15" fmla="*/ 250803 w 3024845"/>
                <a:gd name="connsiteY15" fmla="*/ 698525 h 1160647"/>
                <a:gd name="connsiteX16" fmla="*/ 261443 w 3024845"/>
                <a:gd name="connsiteY16" fmla="*/ 700416 h 1160647"/>
                <a:gd name="connsiteX17" fmla="*/ 261696 w 3024845"/>
                <a:gd name="connsiteY17" fmla="*/ 701227 h 1160647"/>
                <a:gd name="connsiteX18" fmla="*/ 263470 w 3024845"/>
                <a:gd name="connsiteY18" fmla="*/ 706902 h 1160647"/>
                <a:gd name="connsiteX19" fmla="*/ 264230 w 3024845"/>
                <a:gd name="connsiteY19" fmla="*/ 704470 h 1160647"/>
                <a:gd name="connsiteX20" fmla="*/ 269550 w 3024845"/>
                <a:gd name="connsiteY20" fmla="*/ 687446 h 1160647"/>
                <a:gd name="connsiteX21" fmla="*/ 271323 w 3024845"/>
                <a:gd name="connsiteY21" fmla="*/ 687446 h 1160647"/>
                <a:gd name="connsiteX22" fmla="*/ 283737 w 3024845"/>
                <a:gd name="connsiteY22" fmla="*/ 687446 h 1160647"/>
                <a:gd name="connsiteX23" fmla="*/ 283737 w 3024845"/>
                <a:gd name="connsiteY23" fmla="*/ 719872 h 1160647"/>
                <a:gd name="connsiteX24" fmla="*/ 284750 w 3024845"/>
                <a:gd name="connsiteY24" fmla="*/ 720413 h 1160647"/>
                <a:gd name="connsiteX25" fmla="*/ 291844 w 3024845"/>
                <a:gd name="connsiteY25" fmla="*/ 724196 h 1160647"/>
                <a:gd name="connsiteX26" fmla="*/ 291844 w 3024845"/>
                <a:gd name="connsiteY26" fmla="*/ 725547 h 1160647"/>
                <a:gd name="connsiteX27" fmla="*/ 291844 w 3024845"/>
                <a:gd name="connsiteY27" fmla="*/ 735005 h 1160647"/>
                <a:gd name="connsiteX28" fmla="*/ 336431 w 3024845"/>
                <a:gd name="connsiteY28" fmla="*/ 735005 h 1160647"/>
                <a:gd name="connsiteX29" fmla="*/ 336431 w 3024845"/>
                <a:gd name="connsiteY29" fmla="*/ 736086 h 1160647"/>
                <a:gd name="connsiteX30" fmla="*/ 336431 w 3024845"/>
                <a:gd name="connsiteY30" fmla="*/ 743652 h 1160647"/>
                <a:gd name="connsiteX31" fmla="*/ 338457 w 3024845"/>
                <a:gd name="connsiteY31" fmla="*/ 743652 h 1160647"/>
                <a:gd name="connsiteX32" fmla="*/ 352644 w 3024845"/>
                <a:gd name="connsiteY32" fmla="*/ 743652 h 1160647"/>
                <a:gd name="connsiteX33" fmla="*/ 352644 w 3024845"/>
                <a:gd name="connsiteY33" fmla="*/ 713387 h 1160647"/>
                <a:gd name="connsiteX34" fmla="*/ 397231 w 3024845"/>
                <a:gd name="connsiteY34" fmla="*/ 713387 h 1160647"/>
                <a:gd name="connsiteX35" fmla="*/ 397231 w 3024845"/>
                <a:gd name="connsiteY35" fmla="*/ 712036 h 1160647"/>
                <a:gd name="connsiteX36" fmla="*/ 397231 w 3024845"/>
                <a:gd name="connsiteY36" fmla="*/ 702578 h 1160647"/>
                <a:gd name="connsiteX37" fmla="*/ 398245 w 3024845"/>
                <a:gd name="connsiteY37" fmla="*/ 702578 h 1160647"/>
                <a:gd name="connsiteX38" fmla="*/ 405338 w 3024845"/>
                <a:gd name="connsiteY38" fmla="*/ 702578 h 1160647"/>
                <a:gd name="connsiteX39" fmla="*/ 405338 w 3024845"/>
                <a:gd name="connsiteY39" fmla="*/ 700687 h 1160647"/>
                <a:gd name="connsiteX40" fmla="*/ 405338 w 3024845"/>
                <a:gd name="connsiteY40" fmla="*/ 687446 h 1160647"/>
                <a:gd name="connsiteX41" fmla="*/ 406098 w 3024845"/>
                <a:gd name="connsiteY41" fmla="*/ 687446 h 1160647"/>
                <a:gd name="connsiteX42" fmla="*/ 411418 w 3024845"/>
                <a:gd name="connsiteY42" fmla="*/ 687446 h 1160647"/>
                <a:gd name="connsiteX43" fmla="*/ 411418 w 3024845"/>
                <a:gd name="connsiteY43" fmla="*/ 686365 h 1160647"/>
                <a:gd name="connsiteX44" fmla="*/ 411418 w 3024845"/>
                <a:gd name="connsiteY44" fmla="*/ 678798 h 1160647"/>
                <a:gd name="connsiteX45" fmla="*/ 413445 w 3024845"/>
                <a:gd name="connsiteY45" fmla="*/ 678798 h 1160647"/>
                <a:gd name="connsiteX46" fmla="*/ 427632 w 3024845"/>
                <a:gd name="connsiteY46" fmla="*/ 678798 h 1160647"/>
                <a:gd name="connsiteX47" fmla="*/ 427632 w 3024845"/>
                <a:gd name="connsiteY47" fmla="*/ 679879 h 1160647"/>
                <a:gd name="connsiteX48" fmla="*/ 427632 w 3024845"/>
                <a:gd name="connsiteY48" fmla="*/ 687446 h 1160647"/>
                <a:gd name="connsiteX49" fmla="*/ 449925 w 3024845"/>
                <a:gd name="connsiteY49" fmla="*/ 687446 h 1160647"/>
                <a:gd name="connsiteX50" fmla="*/ 449925 w 3024845"/>
                <a:gd name="connsiteY50" fmla="*/ 685554 h 1160647"/>
                <a:gd name="connsiteX51" fmla="*/ 449925 w 3024845"/>
                <a:gd name="connsiteY51" fmla="*/ 672313 h 1160647"/>
                <a:gd name="connsiteX52" fmla="*/ 451699 w 3024845"/>
                <a:gd name="connsiteY52" fmla="*/ 672313 h 1160647"/>
                <a:gd name="connsiteX53" fmla="*/ 464112 w 3024845"/>
                <a:gd name="connsiteY53" fmla="*/ 672313 h 1160647"/>
                <a:gd name="connsiteX54" fmla="*/ 464112 w 3024845"/>
                <a:gd name="connsiteY54" fmla="*/ 696093 h 1160647"/>
                <a:gd name="connsiteX55" fmla="*/ 465126 w 3024845"/>
                <a:gd name="connsiteY55" fmla="*/ 696093 h 1160647"/>
                <a:gd name="connsiteX56" fmla="*/ 472219 w 3024845"/>
                <a:gd name="connsiteY56" fmla="*/ 696093 h 1160647"/>
                <a:gd name="connsiteX57" fmla="*/ 472219 w 3024845"/>
                <a:gd name="connsiteY57" fmla="*/ 695012 h 1160647"/>
                <a:gd name="connsiteX58" fmla="*/ 472219 w 3024845"/>
                <a:gd name="connsiteY58" fmla="*/ 687446 h 1160647"/>
                <a:gd name="connsiteX59" fmla="*/ 473992 w 3024845"/>
                <a:gd name="connsiteY59" fmla="*/ 687446 h 1160647"/>
                <a:gd name="connsiteX60" fmla="*/ 486406 w 3024845"/>
                <a:gd name="connsiteY60" fmla="*/ 687446 h 1160647"/>
                <a:gd name="connsiteX61" fmla="*/ 486406 w 3024845"/>
                <a:gd name="connsiteY61" fmla="*/ 713387 h 1160647"/>
                <a:gd name="connsiteX62" fmla="*/ 488433 w 3024845"/>
                <a:gd name="connsiteY62" fmla="*/ 713387 h 1160647"/>
                <a:gd name="connsiteX63" fmla="*/ 502619 w 3024845"/>
                <a:gd name="connsiteY63" fmla="*/ 713387 h 1160647"/>
                <a:gd name="connsiteX64" fmla="*/ 502619 w 3024845"/>
                <a:gd name="connsiteY64" fmla="*/ 715008 h 1160647"/>
                <a:gd name="connsiteX65" fmla="*/ 502619 w 3024845"/>
                <a:gd name="connsiteY65" fmla="*/ 726358 h 1160647"/>
                <a:gd name="connsiteX66" fmla="*/ 503379 w 3024845"/>
                <a:gd name="connsiteY66" fmla="*/ 726358 h 1160647"/>
                <a:gd name="connsiteX67" fmla="*/ 508700 w 3024845"/>
                <a:gd name="connsiteY67" fmla="*/ 726358 h 1160647"/>
                <a:gd name="connsiteX68" fmla="*/ 508700 w 3024845"/>
                <a:gd name="connsiteY68" fmla="*/ 725547 h 1160647"/>
                <a:gd name="connsiteX69" fmla="*/ 508700 w 3024845"/>
                <a:gd name="connsiteY69" fmla="*/ 719872 h 1160647"/>
                <a:gd name="connsiteX70" fmla="*/ 539100 w 3024845"/>
                <a:gd name="connsiteY70" fmla="*/ 719872 h 1160647"/>
                <a:gd name="connsiteX71" fmla="*/ 539100 w 3024845"/>
                <a:gd name="connsiteY71" fmla="*/ 743652 h 1160647"/>
                <a:gd name="connsiteX72" fmla="*/ 540113 w 3024845"/>
                <a:gd name="connsiteY72" fmla="*/ 743652 h 1160647"/>
                <a:gd name="connsiteX73" fmla="*/ 547207 w 3024845"/>
                <a:gd name="connsiteY73" fmla="*/ 743652 h 1160647"/>
                <a:gd name="connsiteX74" fmla="*/ 547207 w 3024845"/>
                <a:gd name="connsiteY74" fmla="*/ 744733 h 1160647"/>
                <a:gd name="connsiteX75" fmla="*/ 547207 w 3024845"/>
                <a:gd name="connsiteY75" fmla="*/ 752299 h 1160647"/>
                <a:gd name="connsiteX76" fmla="*/ 547967 w 3024845"/>
                <a:gd name="connsiteY76" fmla="*/ 752299 h 1160647"/>
                <a:gd name="connsiteX77" fmla="*/ 553287 w 3024845"/>
                <a:gd name="connsiteY77" fmla="*/ 752299 h 1160647"/>
                <a:gd name="connsiteX78" fmla="*/ 553287 w 3024845"/>
                <a:gd name="connsiteY78" fmla="*/ 750137 h 1160647"/>
                <a:gd name="connsiteX79" fmla="*/ 553287 w 3024845"/>
                <a:gd name="connsiteY79" fmla="*/ 735005 h 1160647"/>
                <a:gd name="connsiteX80" fmla="*/ 554300 w 3024845"/>
                <a:gd name="connsiteY80" fmla="*/ 735005 h 1160647"/>
                <a:gd name="connsiteX81" fmla="*/ 561394 w 3024845"/>
                <a:gd name="connsiteY81" fmla="*/ 735005 h 1160647"/>
                <a:gd name="connsiteX82" fmla="*/ 561394 w 3024845"/>
                <a:gd name="connsiteY82" fmla="*/ 736086 h 1160647"/>
                <a:gd name="connsiteX83" fmla="*/ 561394 w 3024845"/>
                <a:gd name="connsiteY83" fmla="*/ 743652 h 1160647"/>
                <a:gd name="connsiteX84" fmla="*/ 566714 w 3024845"/>
                <a:gd name="connsiteY84" fmla="*/ 741659 h 1160647"/>
                <a:gd name="connsiteX85" fmla="*/ 567474 w 3024845"/>
                <a:gd name="connsiteY85" fmla="*/ 740679 h 1160647"/>
                <a:gd name="connsiteX86" fmla="*/ 567474 w 3024845"/>
                <a:gd name="connsiteY86" fmla="*/ 735005 h 1160647"/>
                <a:gd name="connsiteX87" fmla="*/ 605981 w 3024845"/>
                <a:gd name="connsiteY87" fmla="*/ 735005 h 1160647"/>
                <a:gd name="connsiteX88" fmla="*/ 605981 w 3024845"/>
                <a:gd name="connsiteY88" fmla="*/ 758784 h 1160647"/>
                <a:gd name="connsiteX89" fmla="*/ 608007 w 3024845"/>
                <a:gd name="connsiteY89" fmla="*/ 758784 h 1160647"/>
                <a:gd name="connsiteX90" fmla="*/ 622194 w 3024845"/>
                <a:gd name="connsiteY90" fmla="*/ 758784 h 1160647"/>
                <a:gd name="connsiteX91" fmla="*/ 622194 w 3024845"/>
                <a:gd name="connsiteY91" fmla="*/ 759865 h 1160647"/>
                <a:gd name="connsiteX92" fmla="*/ 622194 w 3024845"/>
                <a:gd name="connsiteY92" fmla="*/ 767431 h 1160647"/>
                <a:gd name="connsiteX93" fmla="*/ 623968 w 3024845"/>
                <a:gd name="connsiteY93" fmla="*/ 767431 h 1160647"/>
                <a:gd name="connsiteX94" fmla="*/ 636381 w 3024845"/>
                <a:gd name="connsiteY94" fmla="*/ 767431 h 1160647"/>
                <a:gd name="connsiteX95" fmla="*/ 636381 w 3024845"/>
                <a:gd name="connsiteY95" fmla="*/ 743652 h 1160647"/>
                <a:gd name="connsiteX96" fmla="*/ 637394 w 3024845"/>
                <a:gd name="connsiteY96" fmla="*/ 743652 h 1160647"/>
                <a:gd name="connsiteX97" fmla="*/ 644488 w 3024845"/>
                <a:gd name="connsiteY97" fmla="*/ 743652 h 1160647"/>
                <a:gd name="connsiteX98" fmla="*/ 644488 w 3024845"/>
                <a:gd name="connsiteY98" fmla="*/ 711225 h 1160647"/>
                <a:gd name="connsiteX99" fmla="*/ 645501 w 3024845"/>
                <a:gd name="connsiteY99" fmla="*/ 711225 h 1160647"/>
                <a:gd name="connsiteX100" fmla="*/ 652595 w 3024845"/>
                <a:gd name="connsiteY100" fmla="*/ 711225 h 1160647"/>
                <a:gd name="connsiteX101" fmla="*/ 652595 w 3024845"/>
                <a:gd name="connsiteY101" fmla="*/ 709334 h 1160647"/>
                <a:gd name="connsiteX102" fmla="*/ 652595 w 3024845"/>
                <a:gd name="connsiteY102" fmla="*/ 696093 h 1160647"/>
                <a:gd name="connsiteX103" fmla="*/ 651328 w 3024845"/>
                <a:gd name="connsiteY103" fmla="*/ 694471 h 1160647"/>
                <a:gd name="connsiteX104" fmla="*/ 656648 w 3024845"/>
                <a:gd name="connsiteY104" fmla="*/ 683122 h 1160647"/>
                <a:gd name="connsiteX105" fmla="*/ 664755 w 3024845"/>
                <a:gd name="connsiteY105" fmla="*/ 711225 h 1160647"/>
                <a:gd name="connsiteX106" fmla="*/ 665515 w 3024845"/>
                <a:gd name="connsiteY106" fmla="*/ 711225 h 1160647"/>
                <a:gd name="connsiteX107" fmla="*/ 670835 w 3024845"/>
                <a:gd name="connsiteY107" fmla="*/ 711225 h 1160647"/>
                <a:gd name="connsiteX108" fmla="*/ 670835 w 3024845"/>
                <a:gd name="connsiteY108" fmla="*/ 605298 h 1160647"/>
                <a:gd name="connsiteX109" fmla="*/ 672355 w 3024845"/>
                <a:gd name="connsiteY109" fmla="*/ 605298 h 1160647"/>
                <a:gd name="connsiteX110" fmla="*/ 682995 w 3024845"/>
                <a:gd name="connsiteY110" fmla="*/ 605298 h 1160647"/>
                <a:gd name="connsiteX111" fmla="*/ 682995 w 3024845"/>
                <a:gd name="connsiteY111" fmla="*/ 557739 h 1160647"/>
                <a:gd name="connsiteX112" fmla="*/ 709342 w 3024845"/>
                <a:gd name="connsiteY112" fmla="*/ 557739 h 1160647"/>
                <a:gd name="connsiteX113" fmla="*/ 709342 w 3024845"/>
                <a:gd name="connsiteY113" fmla="*/ 536121 h 1160647"/>
                <a:gd name="connsiteX114" fmla="*/ 743796 w 3024845"/>
                <a:gd name="connsiteY114" fmla="*/ 536121 h 1160647"/>
                <a:gd name="connsiteX115" fmla="*/ 743796 w 3024845"/>
                <a:gd name="connsiteY115" fmla="*/ 538553 h 1160647"/>
                <a:gd name="connsiteX116" fmla="*/ 743796 w 3024845"/>
                <a:gd name="connsiteY116" fmla="*/ 555577 h 1160647"/>
                <a:gd name="connsiteX117" fmla="*/ 746076 w 3024845"/>
                <a:gd name="connsiteY117" fmla="*/ 555577 h 1160647"/>
                <a:gd name="connsiteX118" fmla="*/ 762036 w 3024845"/>
                <a:gd name="connsiteY118" fmla="*/ 555577 h 1160647"/>
                <a:gd name="connsiteX119" fmla="*/ 762036 w 3024845"/>
                <a:gd name="connsiteY119" fmla="*/ 603136 h 1160647"/>
                <a:gd name="connsiteX120" fmla="*/ 763049 w 3024845"/>
                <a:gd name="connsiteY120" fmla="*/ 603136 h 1160647"/>
                <a:gd name="connsiteX121" fmla="*/ 770143 w 3024845"/>
                <a:gd name="connsiteY121" fmla="*/ 603136 h 1160647"/>
                <a:gd name="connsiteX122" fmla="*/ 784330 w 3024845"/>
                <a:gd name="connsiteY122" fmla="*/ 607460 h 1160647"/>
                <a:gd name="connsiteX123" fmla="*/ 784330 w 3024845"/>
                <a:gd name="connsiteY123" fmla="*/ 646372 h 1160647"/>
                <a:gd name="connsiteX124" fmla="*/ 785343 w 3024845"/>
                <a:gd name="connsiteY124" fmla="*/ 646372 h 1160647"/>
                <a:gd name="connsiteX125" fmla="*/ 792436 w 3024845"/>
                <a:gd name="connsiteY125" fmla="*/ 646372 h 1160647"/>
                <a:gd name="connsiteX126" fmla="*/ 792436 w 3024845"/>
                <a:gd name="connsiteY126" fmla="*/ 647993 h 1160647"/>
                <a:gd name="connsiteX127" fmla="*/ 792436 w 3024845"/>
                <a:gd name="connsiteY127" fmla="*/ 659342 h 1160647"/>
                <a:gd name="connsiteX128" fmla="*/ 794463 w 3024845"/>
                <a:gd name="connsiteY128" fmla="*/ 659342 h 1160647"/>
                <a:gd name="connsiteX129" fmla="*/ 808650 w 3024845"/>
                <a:gd name="connsiteY129" fmla="*/ 659342 h 1160647"/>
                <a:gd name="connsiteX130" fmla="*/ 814730 w 3024845"/>
                <a:gd name="connsiteY130" fmla="*/ 665828 h 1160647"/>
                <a:gd name="connsiteX131" fmla="*/ 814730 w 3024845"/>
                <a:gd name="connsiteY131" fmla="*/ 687446 h 1160647"/>
                <a:gd name="connsiteX132" fmla="*/ 817010 w 3024845"/>
                <a:gd name="connsiteY132" fmla="*/ 687446 h 1160647"/>
                <a:gd name="connsiteX133" fmla="*/ 832970 w 3024845"/>
                <a:gd name="connsiteY133" fmla="*/ 687446 h 1160647"/>
                <a:gd name="connsiteX134" fmla="*/ 832970 w 3024845"/>
                <a:gd name="connsiteY134" fmla="*/ 688526 h 1160647"/>
                <a:gd name="connsiteX135" fmla="*/ 832970 w 3024845"/>
                <a:gd name="connsiteY135" fmla="*/ 696093 h 1160647"/>
                <a:gd name="connsiteX136" fmla="*/ 834237 w 3024845"/>
                <a:gd name="connsiteY136" fmla="*/ 696093 h 1160647"/>
                <a:gd name="connsiteX137" fmla="*/ 843104 w 3024845"/>
                <a:gd name="connsiteY137" fmla="*/ 696093 h 1160647"/>
                <a:gd name="connsiteX138" fmla="*/ 843104 w 3024845"/>
                <a:gd name="connsiteY138" fmla="*/ 698254 h 1160647"/>
                <a:gd name="connsiteX139" fmla="*/ 843104 w 3024845"/>
                <a:gd name="connsiteY139" fmla="*/ 713387 h 1160647"/>
                <a:gd name="connsiteX140" fmla="*/ 847157 w 3024845"/>
                <a:gd name="connsiteY140" fmla="*/ 711495 h 1160647"/>
                <a:gd name="connsiteX141" fmla="*/ 847157 w 3024845"/>
                <a:gd name="connsiteY141" fmla="*/ 698254 h 1160647"/>
                <a:gd name="connsiteX142" fmla="*/ 848170 w 3024845"/>
                <a:gd name="connsiteY142" fmla="*/ 698254 h 1160647"/>
                <a:gd name="connsiteX143" fmla="*/ 855264 w 3024845"/>
                <a:gd name="connsiteY143" fmla="*/ 698254 h 1160647"/>
                <a:gd name="connsiteX144" fmla="*/ 855264 w 3024845"/>
                <a:gd name="connsiteY144" fmla="*/ 699876 h 1160647"/>
                <a:gd name="connsiteX145" fmla="*/ 855264 w 3024845"/>
                <a:gd name="connsiteY145" fmla="*/ 711225 h 1160647"/>
                <a:gd name="connsiteX146" fmla="*/ 856024 w 3024845"/>
                <a:gd name="connsiteY146" fmla="*/ 711225 h 1160647"/>
                <a:gd name="connsiteX147" fmla="*/ 861344 w 3024845"/>
                <a:gd name="connsiteY147" fmla="*/ 711225 h 1160647"/>
                <a:gd name="connsiteX148" fmla="*/ 909984 w 3024845"/>
                <a:gd name="connsiteY148" fmla="*/ 706902 h 1160647"/>
                <a:gd name="connsiteX149" fmla="*/ 909984 w 3024845"/>
                <a:gd name="connsiteY149" fmla="*/ 708253 h 1160647"/>
                <a:gd name="connsiteX150" fmla="*/ 909984 w 3024845"/>
                <a:gd name="connsiteY150" fmla="*/ 717710 h 1160647"/>
                <a:gd name="connsiteX151" fmla="*/ 910744 w 3024845"/>
                <a:gd name="connsiteY151" fmla="*/ 717710 h 1160647"/>
                <a:gd name="connsiteX152" fmla="*/ 916065 w 3024845"/>
                <a:gd name="connsiteY152" fmla="*/ 717710 h 1160647"/>
                <a:gd name="connsiteX153" fmla="*/ 916065 w 3024845"/>
                <a:gd name="connsiteY153" fmla="*/ 719872 h 1160647"/>
                <a:gd name="connsiteX154" fmla="*/ 916065 w 3024845"/>
                <a:gd name="connsiteY154" fmla="*/ 735005 h 1160647"/>
                <a:gd name="connsiteX155" fmla="*/ 918091 w 3024845"/>
                <a:gd name="connsiteY155" fmla="*/ 733654 h 1160647"/>
                <a:gd name="connsiteX156" fmla="*/ 932278 w 3024845"/>
                <a:gd name="connsiteY156" fmla="*/ 724196 h 1160647"/>
                <a:gd name="connsiteX157" fmla="*/ 938358 w 3024845"/>
                <a:gd name="connsiteY157" fmla="*/ 683122 h 1160647"/>
                <a:gd name="connsiteX158" fmla="*/ 939118 w 3024845"/>
                <a:gd name="connsiteY158" fmla="*/ 682852 h 1160647"/>
                <a:gd name="connsiteX159" fmla="*/ 944438 w 3024845"/>
                <a:gd name="connsiteY159" fmla="*/ 680960 h 1160647"/>
                <a:gd name="connsiteX160" fmla="*/ 946465 w 3024845"/>
                <a:gd name="connsiteY160" fmla="*/ 611783 h 1160647"/>
                <a:gd name="connsiteX161" fmla="*/ 948492 w 3024845"/>
                <a:gd name="connsiteY161" fmla="*/ 680960 h 1160647"/>
                <a:gd name="connsiteX162" fmla="*/ 949252 w 3024845"/>
                <a:gd name="connsiteY162" fmla="*/ 681230 h 1160647"/>
                <a:gd name="connsiteX163" fmla="*/ 954572 w 3024845"/>
                <a:gd name="connsiteY163" fmla="*/ 683122 h 1160647"/>
                <a:gd name="connsiteX164" fmla="*/ 954572 w 3024845"/>
                <a:gd name="connsiteY164" fmla="*/ 596651 h 1160647"/>
                <a:gd name="connsiteX165" fmla="*/ 958625 w 3024845"/>
                <a:gd name="connsiteY165" fmla="*/ 564224 h 1160647"/>
                <a:gd name="connsiteX166" fmla="*/ 997132 w 3024845"/>
                <a:gd name="connsiteY166" fmla="*/ 564224 h 1160647"/>
                <a:gd name="connsiteX167" fmla="*/ 997132 w 3024845"/>
                <a:gd name="connsiteY167" fmla="*/ 596651 h 1160647"/>
                <a:gd name="connsiteX168" fmla="*/ 997892 w 3024845"/>
                <a:gd name="connsiteY168" fmla="*/ 596651 h 1160647"/>
                <a:gd name="connsiteX169" fmla="*/ 1003212 w 3024845"/>
                <a:gd name="connsiteY169" fmla="*/ 596651 h 1160647"/>
                <a:gd name="connsiteX170" fmla="*/ 1003212 w 3024845"/>
                <a:gd name="connsiteY170" fmla="*/ 514503 h 1160647"/>
                <a:gd name="connsiteX171" fmla="*/ 1004986 w 3024845"/>
                <a:gd name="connsiteY171" fmla="*/ 514503 h 1160647"/>
                <a:gd name="connsiteX172" fmla="*/ 1017399 w 3024845"/>
                <a:gd name="connsiteY172" fmla="*/ 514503 h 1160647"/>
                <a:gd name="connsiteX173" fmla="*/ 1017399 w 3024845"/>
                <a:gd name="connsiteY173" fmla="*/ 512612 h 1160647"/>
                <a:gd name="connsiteX174" fmla="*/ 1017399 w 3024845"/>
                <a:gd name="connsiteY174" fmla="*/ 499371 h 1160647"/>
                <a:gd name="connsiteX175" fmla="*/ 1039693 w 3024845"/>
                <a:gd name="connsiteY175" fmla="*/ 499371 h 1160647"/>
                <a:gd name="connsiteX176" fmla="*/ 1039693 w 3024845"/>
                <a:gd name="connsiteY176" fmla="*/ 498290 h 1160647"/>
                <a:gd name="connsiteX177" fmla="*/ 1039693 w 3024845"/>
                <a:gd name="connsiteY177" fmla="*/ 490724 h 1160647"/>
                <a:gd name="connsiteX178" fmla="*/ 1041466 w 3024845"/>
                <a:gd name="connsiteY178" fmla="*/ 490724 h 1160647"/>
                <a:gd name="connsiteX179" fmla="*/ 1053880 w 3024845"/>
                <a:gd name="connsiteY179" fmla="*/ 490724 h 1160647"/>
                <a:gd name="connsiteX180" fmla="*/ 1053880 w 3024845"/>
                <a:gd name="connsiteY180" fmla="*/ 491805 h 1160647"/>
                <a:gd name="connsiteX181" fmla="*/ 1053880 w 3024845"/>
                <a:gd name="connsiteY181" fmla="*/ 499371 h 1160647"/>
                <a:gd name="connsiteX182" fmla="*/ 1054640 w 3024845"/>
                <a:gd name="connsiteY182" fmla="*/ 499371 h 1160647"/>
                <a:gd name="connsiteX183" fmla="*/ 1059960 w 3024845"/>
                <a:gd name="connsiteY183" fmla="*/ 499371 h 1160647"/>
                <a:gd name="connsiteX184" fmla="*/ 1070093 w 3024845"/>
                <a:gd name="connsiteY184" fmla="*/ 495047 h 1160647"/>
                <a:gd name="connsiteX185" fmla="*/ 1074146 w 3024845"/>
                <a:gd name="connsiteY185" fmla="*/ 498290 h 1160647"/>
                <a:gd name="connsiteX186" fmla="*/ 1074146 w 3024845"/>
                <a:gd name="connsiteY186" fmla="*/ 490724 h 1160647"/>
                <a:gd name="connsiteX187" fmla="*/ 1076426 w 3024845"/>
                <a:gd name="connsiteY187" fmla="*/ 490724 h 1160647"/>
                <a:gd name="connsiteX188" fmla="*/ 1092387 w 3024845"/>
                <a:gd name="connsiteY188" fmla="*/ 490724 h 1160647"/>
                <a:gd name="connsiteX189" fmla="*/ 1092387 w 3024845"/>
                <a:gd name="connsiteY189" fmla="*/ 491805 h 1160647"/>
                <a:gd name="connsiteX190" fmla="*/ 1092387 w 3024845"/>
                <a:gd name="connsiteY190" fmla="*/ 499371 h 1160647"/>
                <a:gd name="connsiteX191" fmla="*/ 1122787 w 3024845"/>
                <a:gd name="connsiteY191" fmla="*/ 499371 h 1160647"/>
                <a:gd name="connsiteX192" fmla="*/ 1122787 w 3024845"/>
                <a:gd name="connsiteY192" fmla="*/ 500992 h 1160647"/>
                <a:gd name="connsiteX193" fmla="*/ 1122787 w 3024845"/>
                <a:gd name="connsiteY193" fmla="*/ 512342 h 1160647"/>
                <a:gd name="connsiteX194" fmla="*/ 1149134 w 3024845"/>
                <a:gd name="connsiteY194" fmla="*/ 512342 h 1160647"/>
                <a:gd name="connsiteX195" fmla="*/ 1149134 w 3024845"/>
                <a:gd name="connsiteY195" fmla="*/ 542606 h 1160647"/>
                <a:gd name="connsiteX196" fmla="*/ 1149894 w 3024845"/>
                <a:gd name="connsiteY196" fmla="*/ 542606 h 1160647"/>
                <a:gd name="connsiteX197" fmla="*/ 1155214 w 3024845"/>
                <a:gd name="connsiteY197" fmla="*/ 542606 h 1160647"/>
                <a:gd name="connsiteX198" fmla="*/ 1155214 w 3024845"/>
                <a:gd name="connsiteY198" fmla="*/ 543687 h 1160647"/>
                <a:gd name="connsiteX199" fmla="*/ 1155214 w 3024845"/>
                <a:gd name="connsiteY199" fmla="*/ 551254 h 1160647"/>
                <a:gd name="connsiteX200" fmla="*/ 1159268 w 3024845"/>
                <a:gd name="connsiteY200" fmla="*/ 581518 h 1160647"/>
                <a:gd name="connsiteX201" fmla="*/ 1160028 w 3024845"/>
                <a:gd name="connsiteY201" fmla="*/ 581518 h 1160647"/>
                <a:gd name="connsiteX202" fmla="*/ 1165348 w 3024845"/>
                <a:gd name="connsiteY202" fmla="*/ 581518 h 1160647"/>
                <a:gd name="connsiteX203" fmla="*/ 1165348 w 3024845"/>
                <a:gd name="connsiteY203" fmla="*/ 582329 h 1160647"/>
                <a:gd name="connsiteX204" fmla="*/ 1165348 w 3024845"/>
                <a:gd name="connsiteY204" fmla="*/ 588004 h 1160647"/>
                <a:gd name="connsiteX205" fmla="*/ 1166361 w 3024845"/>
                <a:gd name="connsiteY205" fmla="*/ 588004 h 1160647"/>
                <a:gd name="connsiteX206" fmla="*/ 1173454 w 3024845"/>
                <a:gd name="connsiteY206" fmla="*/ 588004 h 1160647"/>
                <a:gd name="connsiteX207" fmla="*/ 1173454 w 3024845"/>
                <a:gd name="connsiteY207" fmla="*/ 618269 h 1160647"/>
                <a:gd name="connsiteX208" fmla="*/ 1175481 w 3024845"/>
                <a:gd name="connsiteY208" fmla="*/ 618269 h 1160647"/>
                <a:gd name="connsiteX209" fmla="*/ 1189668 w 3024845"/>
                <a:gd name="connsiteY209" fmla="*/ 618269 h 1160647"/>
                <a:gd name="connsiteX210" fmla="*/ 1189668 w 3024845"/>
                <a:gd name="connsiteY210" fmla="*/ 642048 h 1160647"/>
                <a:gd name="connsiteX211" fmla="*/ 1191695 w 3024845"/>
                <a:gd name="connsiteY211" fmla="*/ 643669 h 1160647"/>
                <a:gd name="connsiteX212" fmla="*/ 1191695 w 3024845"/>
                <a:gd name="connsiteY212" fmla="*/ 655019 h 1160647"/>
                <a:gd name="connsiteX213" fmla="*/ 1192455 w 3024845"/>
                <a:gd name="connsiteY213" fmla="*/ 655019 h 1160647"/>
                <a:gd name="connsiteX214" fmla="*/ 1197775 w 3024845"/>
                <a:gd name="connsiteY214" fmla="*/ 655019 h 1160647"/>
                <a:gd name="connsiteX215" fmla="*/ 1197775 w 3024845"/>
                <a:gd name="connsiteY215" fmla="*/ 678798 h 1160647"/>
                <a:gd name="connsiteX216" fmla="*/ 1199041 w 3024845"/>
                <a:gd name="connsiteY216" fmla="*/ 678798 h 1160647"/>
                <a:gd name="connsiteX217" fmla="*/ 1207908 w 3024845"/>
                <a:gd name="connsiteY217" fmla="*/ 678798 h 1160647"/>
                <a:gd name="connsiteX218" fmla="*/ 1209935 w 3024845"/>
                <a:gd name="connsiteY218" fmla="*/ 682852 h 1160647"/>
                <a:gd name="connsiteX219" fmla="*/ 1209935 w 3024845"/>
                <a:gd name="connsiteY219" fmla="*/ 696093 h 1160647"/>
                <a:gd name="connsiteX220" fmla="*/ 1211455 w 3024845"/>
                <a:gd name="connsiteY220" fmla="*/ 694201 h 1160647"/>
                <a:gd name="connsiteX221" fmla="*/ 1222095 w 3024845"/>
                <a:gd name="connsiteY221" fmla="*/ 680960 h 1160647"/>
                <a:gd name="connsiteX222" fmla="*/ 1250469 w 3024845"/>
                <a:gd name="connsiteY222" fmla="*/ 680960 h 1160647"/>
                <a:gd name="connsiteX223" fmla="*/ 1250469 w 3024845"/>
                <a:gd name="connsiteY223" fmla="*/ 767431 h 1160647"/>
                <a:gd name="connsiteX224" fmla="*/ 1251229 w 3024845"/>
                <a:gd name="connsiteY224" fmla="*/ 767431 h 1160647"/>
                <a:gd name="connsiteX225" fmla="*/ 1256549 w 3024845"/>
                <a:gd name="connsiteY225" fmla="*/ 767431 h 1160647"/>
                <a:gd name="connsiteX226" fmla="*/ 1257309 w 3024845"/>
                <a:gd name="connsiteY226" fmla="*/ 766080 h 1160647"/>
                <a:gd name="connsiteX227" fmla="*/ 1262629 w 3024845"/>
                <a:gd name="connsiteY227" fmla="*/ 756622 h 1160647"/>
                <a:gd name="connsiteX228" fmla="*/ 1262629 w 3024845"/>
                <a:gd name="connsiteY228" fmla="*/ 758514 h 1160647"/>
                <a:gd name="connsiteX229" fmla="*/ 1262629 w 3024845"/>
                <a:gd name="connsiteY229" fmla="*/ 771755 h 1160647"/>
                <a:gd name="connsiteX230" fmla="*/ 1266682 w 3024845"/>
                <a:gd name="connsiteY230" fmla="*/ 726358 h 1160647"/>
                <a:gd name="connsiteX231" fmla="*/ 1267442 w 3024845"/>
                <a:gd name="connsiteY231" fmla="*/ 726358 h 1160647"/>
                <a:gd name="connsiteX232" fmla="*/ 1272762 w 3024845"/>
                <a:gd name="connsiteY232" fmla="*/ 726358 h 1160647"/>
                <a:gd name="connsiteX233" fmla="*/ 1272762 w 3024845"/>
                <a:gd name="connsiteY233" fmla="*/ 661504 h 1160647"/>
                <a:gd name="connsiteX234" fmla="*/ 1273776 w 3024845"/>
                <a:gd name="connsiteY234" fmla="*/ 661504 h 1160647"/>
                <a:gd name="connsiteX235" fmla="*/ 1280869 w 3024845"/>
                <a:gd name="connsiteY235" fmla="*/ 661504 h 1160647"/>
                <a:gd name="connsiteX236" fmla="*/ 1293029 w 3024845"/>
                <a:gd name="connsiteY236" fmla="*/ 618269 h 1160647"/>
                <a:gd name="connsiteX237" fmla="*/ 1294296 w 3024845"/>
                <a:gd name="connsiteY237" fmla="*/ 618269 h 1160647"/>
                <a:gd name="connsiteX238" fmla="*/ 1303163 w 3024845"/>
                <a:gd name="connsiteY238" fmla="*/ 618269 h 1160647"/>
                <a:gd name="connsiteX239" fmla="*/ 1313296 w 3024845"/>
                <a:gd name="connsiteY239" fmla="*/ 661504 h 1160647"/>
                <a:gd name="connsiteX240" fmla="*/ 1314309 w 3024845"/>
                <a:gd name="connsiteY240" fmla="*/ 661504 h 1160647"/>
                <a:gd name="connsiteX241" fmla="*/ 1321403 w 3024845"/>
                <a:gd name="connsiteY241" fmla="*/ 661504 h 1160647"/>
                <a:gd name="connsiteX242" fmla="*/ 1321403 w 3024845"/>
                <a:gd name="connsiteY242" fmla="*/ 700416 h 1160647"/>
                <a:gd name="connsiteX243" fmla="*/ 1323176 w 3024845"/>
                <a:gd name="connsiteY243" fmla="*/ 700416 h 1160647"/>
                <a:gd name="connsiteX244" fmla="*/ 1335590 w 3024845"/>
                <a:gd name="connsiteY244" fmla="*/ 700416 h 1160647"/>
                <a:gd name="connsiteX245" fmla="*/ 1335590 w 3024845"/>
                <a:gd name="connsiteY245" fmla="*/ 702578 h 1160647"/>
                <a:gd name="connsiteX246" fmla="*/ 1335590 w 3024845"/>
                <a:gd name="connsiteY246" fmla="*/ 717710 h 1160647"/>
                <a:gd name="connsiteX247" fmla="*/ 1339643 w 3024845"/>
                <a:gd name="connsiteY247" fmla="*/ 715549 h 1160647"/>
                <a:gd name="connsiteX248" fmla="*/ 1339643 w 3024845"/>
                <a:gd name="connsiteY248" fmla="*/ 700416 h 1160647"/>
                <a:gd name="connsiteX249" fmla="*/ 1341163 w 3024845"/>
                <a:gd name="connsiteY249" fmla="*/ 700416 h 1160647"/>
                <a:gd name="connsiteX250" fmla="*/ 1351803 w 3024845"/>
                <a:gd name="connsiteY250" fmla="*/ 700416 h 1160647"/>
                <a:gd name="connsiteX251" fmla="*/ 1351803 w 3024845"/>
                <a:gd name="connsiteY251" fmla="*/ 702037 h 1160647"/>
                <a:gd name="connsiteX252" fmla="*/ 1351803 w 3024845"/>
                <a:gd name="connsiteY252" fmla="*/ 713387 h 1160647"/>
                <a:gd name="connsiteX253" fmla="*/ 1382204 w 3024845"/>
                <a:gd name="connsiteY253" fmla="*/ 713387 h 1160647"/>
                <a:gd name="connsiteX254" fmla="*/ 1382204 w 3024845"/>
                <a:gd name="connsiteY254" fmla="*/ 676637 h 1160647"/>
                <a:gd name="connsiteX255" fmla="*/ 1383470 w 3024845"/>
                <a:gd name="connsiteY255" fmla="*/ 676637 h 1160647"/>
                <a:gd name="connsiteX256" fmla="*/ 1392337 w 3024845"/>
                <a:gd name="connsiteY256" fmla="*/ 676637 h 1160647"/>
                <a:gd name="connsiteX257" fmla="*/ 1392337 w 3024845"/>
                <a:gd name="connsiteY257" fmla="*/ 698254 h 1160647"/>
                <a:gd name="connsiteX258" fmla="*/ 1394364 w 3024845"/>
                <a:gd name="connsiteY258" fmla="*/ 665828 h 1160647"/>
                <a:gd name="connsiteX259" fmla="*/ 1416657 w 3024845"/>
                <a:gd name="connsiteY259" fmla="*/ 665828 h 1160647"/>
                <a:gd name="connsiteX260" fmla="*/ 1416657 w 3024845"/>
                <a:gd name="connsiteY260" fmla="*/ 664206 h 1160647"/>
                <a:gd name="connsiteX261" fmla="*/ 1416657 w 3024845"/>
                <a:gd name="connsiteY261" fmla="*/ 652857 h 1160647"/>
                <a:gd name="connsiteX262" fmla="*/ 1417417 w 3024845"/>
                <a:gd name="connsiteY262" fmla="*/ 652857 h 1160647"/>
                <a:gd name="connsiteX263" fmla="*/ 1422737 w 3024845"/>
                <a:gd name="connsiteY263" fmla="*/ 652857 h 1160647"/>
                <a:gd name="connsiteX264" fmla="*/ 1422737 w 3024845"/>
                <a:gd name="connsiteY264" fmla="*/ 650966 h 1160647"/>
                <a:gd name="connsiteX265" fmla="*/ 1422737 w 3024845"/>
                <a:gd name="connsiteY265" fmla="*/ 637725 h 1160647"/>
                <a:gd name="connsiteX266" fmla="*/ 1426791 w 3024845"/>
                <a:gd name="connsiteY266" fmla="*/ 644210 h 1160647"/>
                <a:gd name="connsiteX267" fmla="*/ 1429071 w 3024845"/>
                <a:gd name="connsiteY267" fmla="*/ 644210 h 1160647"/>
                <a:gd name="connsiteX268" fmla="*/ 1445031 w 3024845"/>
                <a:gd name="connsiteY268" fmla="*/ 644210 h 1160647"/>
                <a:gd name="connsiteX269" fmla="*/ 1445031 w 3024845"/>
                <a:gd name="connsiteY269" fmla="*/ 643399 h 1160647"/>
                <a:gd name="connsiteX270" fmla="*/ 1445031 w 3024845"/>
                <a:gd name="connsiteY270" fmla="*/ 637725 h 1160647"/>
                <a:gd name="connsiteX271" fmla="*/ 1445791 w 3024845"/>
                <a:gd name="connsiteY271" fmla="*/ 637725 h 1160647"/>
                <a:gd name="connsiteX272" fmla="*/ 1451111 w 3024845"/>
                <a:gd name="connsiteY272" fmla="*/ 637725 h 1160647"/>
                <a:gd name="connsiteX273" fmla="*/ 1451111 w 3024845"/>
                <a:gd name="connsiteY273" fmla="*/ 639076 h 1160647"/>
                <a:gd name="connsiteX274" fmla="*/ 1451111 w 3024845"/>
                <a:gd name="connsiteY274" fmla="*/ 648534 h 1160647"/>
                <a:gd name="connsiteX275" fmla="*/ 1489618 w 3024845"/>
                <a:gd name="connsiteY275" fmla="*/ 648534 h 1160647"/>
                <a:gd name="connsiteX276" fmla="*/ 1489618 w 3024845"/>
                <a:gd name="connsiteY276" fmla="*/ 786887 h 1160647"/>
                <a:gd name="connsiteX277" fmla="*/ 1491138 w 3024845"/>
                <a:gd name="connsiteY277" fmla="*/ 786887 h 1160647"/>
                <a:gd name="connsiteX278" fmla="*/ 1501778 w 3024845"/>
                <a:gd name="connsiteY278" fmla="*/ 786887 h 1160647"/>
                <a:gd name="connsiteX279" fmla="*/ 1501778 w 3024845"/>
                <a:gd name="connsiteY279" fmla="*/ 773917 h 1160647"/>
                <a:gd name="connsiteX280" fmla="*/ 1505832 w 3024845"/>
                <a:gd name="connsiteY280" fmla="*/ 773917 h 1160647"/>
                <a:gd name="connsiteX281" fmla="*/ 1505832 w 3024845"/>
                <a:gd name="connsiteY281" fmla="*/ 786887 h 1160647"/>
                <a:gd name="connsiteX282" fmla="*/ 1536232 w 3024845"/>
                <a:gd name="connsiteY282" fmla="*/ 786887 h 1160647"/>
                <a:gd name="connsiteX283" fmla="*/ 1536232 w 3024845"/>
                <a:gd name="connsiteY283" fmla="*/ 756622 h 1160647"/>
                <a:gd name="connsiteX284" fmla="*/ 1548392 w 3024845"/>
                <a:gd name="connsiteY284" fmla="*/ 756622 h 1160647"/>
                <a:gd name="connsiteX285" fmla="*/ 1560552 w 3024845"/>
                <a:gd name="connsiteY285" fmla="*/ 754461 h 1160647"/>
                <a:gd name="connsiteX286" fmla="*/ 1564606 w 3024845"/>
                <a:gd name="connsiteY286" fmla="*/ 756622 h 1160647"/>
                <a:gd name="connsiteX287" fmla="*/ 1574739 w 3024845"/>
                <a:gd name="connsiteY287" fmla="*/ 756622 h 1160647"/>
                <a:gd name="connsiteX288" fmla="*/ 1574739 w 3024845"/>
                <a:gd name="connsiteY288" fmla="*/ 786887 h 1160647"/>
                <a:gd name="connsiteX289" fmla="*/ 1582846 w 3024845"/>
                <a:gd name="connsiteY289" fmla="*/ 786887 h 1160647"/>
                <a:gd name="connsiteX290" fmla="*/ 1582846 w 3024845"/>
                <a:gd name="connsiteY290" fmla="*/ 804182 h 1160647"/>
                <a:gd name="connsiteX291" fmla="*/ 1592182 w 3024845"/>
                <a:gd name="connsiteY291" fmla="*/ 805087 h 1160647"/>
                <a:gd name="connsiteX292" fmla="*/ 1605140 w 3024845"/>
                <a:gd name="connsiteY292" fmla="*/ 805087 h 1160647"/>
                <a:gd name="connsiteX293" fmla="*/ 1605140 w 3024845"/>
                <a:gd name="connsiteY293" fmla="*/ 789049 h 1160647"/>
                <a:gd name="connsiteX294" fmla="*/ 1673096 w 3024845"/>
                <a:gd name="connsiteY294" fmla="*/ 789049 h 1160647"/>
                <a:gd name="connsiteX295" fmla="*/ 1673096 w 3024845"/>
                <a:gd name="connsiteY295" fmla="*/ 703796 h 1160647"/>
                <a:gd name="connsiteX296" fmla="*/ 1745104 w 3024845"/>
                <a:gd name="connsiteY296" fmla="*/ 703796 h 1160647"/>
                <a:gd name="connsiteX297" fmla="*/ 1745104 w 3024845"/>
                <a:gd name="connsiteY297" fmla="*/ 782564 h 1160647"/>
                <a:gd name="connsiteX298" fmla="*/ 1747008 w 3024845"/>
                <a:gd name="connsiteY298" fmla="*/ 782564 h 1160647"/>
                <a:gd name="connsiteX299" fmla="*/ 1748250 w 3024845"/>
                <a:gd name="connsiteY299" fmla="*/ 805087 h 1160647"/>
                <a:gd name="connsiteX300" fmla="*/ 1757926 w 3024845"/>
                <a:gd name="connsiteY300" fmla="*/ 805087 h 1160647"/>
                <a:gd name="connsiteX301" fmla="*/ 1759168 w 3024845"/>
                <a:gd name="connsiteY301" fmla="*/ 782564 h 1160647"/>
                <a:gd name="connsiteX302" fmla="*/ 1765248 w 3024845"/>
                <a:gd name="connsiteY302" fmla="*/ 782564 h 1160647"/>
                <a:gd name="connsiteX303" fmla="*/ 1766490 w 3024845"/>
                <a:gd name="connsiteY303" fmla="*/ 805087 h 1160647"/>
                <a:gd name="connsiteX304" fmla="*/ 1817112 w 3024845"/>
                <a:gd name="connsiteY304" fmla="*/ 805087 h 1160647"/>
                <a:gd name="connsiteX305" fmla="*/ 1817112 w 3024845"/>
                <a:gd name="connsiteY305" fmla="*/ 642059 h 1160647"/>
                <a:gd name="connsiteX306" fmla="*/ 2014439 w 3024845"/>
                <a:gd name="connsiteY306" fmla="*/ 642059 h 1160647"/>
                <a:gd name="connsiteX307" fmla="*/ 2014439 w 3024845"/>
                <a:gd name="connsiteY307" fmla="*/ 805087 h 1160647"/>
                <a:gd name="connsiteX308" fmla="*/ 2033136 w 3024845"/>
                <a:gd name="connsiteY308" fmla="*/ 805087 h 1160647"/>
                <a:gd name="connsiteX309" fmla="*/ 2033136 w 3024845"/>
                <a:gd name="connsiteY309" fmla="*/ 722394 h 1160647"/>
                <a:gd name="connsiteX310" fmla="*/ 2128256 w 3024845"/>
                <a:gd name="connsiteY310" fmla="*/ 722394 h 1160647"/>
                <a:gd name="connsiteX311" fmla="*/ 2140186 w 3024845"/>
                <a:gd name="connsiteY311" fmla="*/ 404253 h 1160647"/>
                <a:gd name="connsiteX312" fmla="*/ 2128026 w 3024845"/>
                <a:gd name="connsiteY312" fmla="*/ 382635 h 1160647"/>
                <a:gd name="connsiteX313" fmla="*/ 2121946 w 3024845"/>
                <a:gd name="connsiteY313" fmla="*/ 378311 h 1160647"/>
                <a:gd name="connsiteX314" fmla="*/ 2130053 w 3024845"/>
                <a:gd name="connsiteY314" fmla="*/ 354532 h 1160647"/>
                <a:gd name="connsiteX315" fmla="*/ 2130053 w 3024845"/>
                <a:gd name="connsiteY315" fmla="*/ 337238 h 1160647"/>
                <a:gd name="connsiteX316" fmla="*/ 2144240 w 3024845"/>
                <a:gd name="connsiteY316" fmla="*/ 337238 h 1160647"/>
                <a:gd name="connsiteX317" fmla="*/ 2144240 w 3024845"/>
                <a:gd name="connsiteY317" fmla="*/ 315620 h 1160647"/>
                <a:gd name="connsiteX318" fmla="*/ 2146266 w 3024845"/>
                <a:gd name="connsiteY318" fmla="*/ 311296 h 1160647"/>
                <a:gd name="connsiteX319" fmla="*/ 2146266 w 3024845"/>
                <a:gd name="connsiteY319" fmla="*/ 233472 h 1160647"/>
                <a:gd name="connsiteX320" fmla="*/ 2144240 w 3024845"/>
                <a:gd name="connsiteY320" fmla="*/ 226987 h 1160647"/>
                <a:gd name="connsiteX321" fmla="*/ 2150320 w 3024845"/>
                <a:gd name="connsiteY321" fmla="*/ 220501 h 1160647"/>
                <a:gd name="connsiteX322" fmla="*/ 2150320 w 3024845"/>
                <a:gd name="connsiteY322" fmla="*/ 162133 h 1160647"/>
                <a:gd name="connsiteX323" fmla="*/ 2152346 w 3024845"/>
                <a:gd name="connsiteY323" fmla="*/ 157810 h 1160647"/>
                <a:gd name="connsiteX324" fmla="*/ 2152346 w 3024845"/>
                <a:gd name="connsiteY324" fmla="*/ 101604 h 1160647"/>
                <a:gd name="connsiteX325" fmla="*/ 2154373 w 3024845"/>
                <a:gd name="connsiteY325" fmla="*/ 82148 h 1160647"/>
                <a:gd name="connsiteX326" fmla="*/ 2158427 w 3024845"/>
                <a:gd name="connsiteY326" fmla="*/ 99442 h 1160647"/>
                <a:gd name="connsiteX327" fmla="*/ 2160453 w 3024845"/>
                <a:gd name="connsiteY327" fmla="*/ 157810 h 1160647"/>
                <a:gd name="connsiteX328" fmla="*/ 2162480 w 3024845"/>
                <a:gd name="connsiteY328" fmla="*/ 220501 h 1160647"/>
                <a:gd name="connsiteX329" fmla="*/ 2168560 w 3024845"/>
                <a:gd name="connsiteY329" fmla="*/ 226987 h 1160647"/>
                <a:gd name="connsiteX330" fmla="*/ 2166533 w 3024845"/>
                <a:gd name="connsiteY330" fmla="*/ 233472 h 1160647"/>
                <a:gd name="connsiteX331" fmla="*/ 2166533 w 3024845"/>
                <a:gd name="connsiteY331" fmla="*/ 311296 h 1160647"/>
                <a:gd name="connsiteX332" fmla="*/ 2168560 w 3024845"/>
                <a:gd name="connsiteY332" fmla="*/ 315620 h 1160647"/>
                <a:gd name="connsiteX333" fmla="*/ 2168560 w 3024845"/>
                <a:gd name="connsiteY333" fmla="*/ 337238 h 1160647"/>
                <a:gd name="connsiteX334" fmla="*/ 2182747 w 3024845"/>
                <a:gd name="connsiteY334" fmla="*/ 337238 h 1160647"/>
                <a:gd name="connsiteX335" fmla="*/ 2182747 w 3024845"/>
                <a:gd name="connsiteY335" fmla="*/ 354532 h 1160647"/>
                <a:gd name="connsiteX336" fmla="*/ 2190854 w 3024845"/>
                <a:gd name="connsiteY336" fmla="*/ 378311 h 1160647"/>
                <a:gd name="connsiteX337" fmla="*/ 2184774 w 3024845"/>
                <a:gd name="connsiteY337" fmla="*/ 382635 h 1160647"/>
                <a:gd name="connsiteX338" fmla="*/ 2172613 w 3024845"/>
                <a:gd name="connsiteY338" fmla="*/ 404253 h 1160647"/>
                <a:gd name="connsiteX339" fmla="*/ 2180720 w 3024845"/>
                <a:gd name="connsiteY339" fmla="*/ 657181 h 1160647"/>
                <a:gd name="connsiteX340" fmla="*/ 2245574 w 3024845"/>
                <a:gd name="connsiteY340" fmla="*/ 657181 h 1160647"/>
                <a:gd name="connsiteX341" fmla="*/ 2245574 w 3024845"/>
                <a:gd name="connsiteY341" fmla="*/ 732843 h 1160647"/>
                <a:gd name="connsiteX342" fmla="*/ 2253681 w 3024845"/>
                <a:gd name="connsiteY342" fmla="*/ 732843 h 1160647"/>
                <a:gd name="connsiteX343" fmla="*/ 2255708 w 3024845"/>
                <a:gd name="connsiteY343" fmla="*/ 726358 h 1160647"/>
                <a:gd name="connsiteX344" fmla="*/ 2261788 w 3024845"/>
                <a:gd name="connsiteY344" fmla="*/ 726358 h 1160647"/>
                <a:gd name="connsiteX345" fmla="*/ 2263815 w 3024845"/>
                <a:gd name="connsiteY345" fmla="*/ 735005 h 1160647"/>
                <a:gd name="connsiteX346" fmla="*/ 2275975 w 3024845"/>
                <a:gd name="connsiteY346" fmla="*/ 735005 h 1160647"/>
                <a:gd name="connsiteX347" fmla="*/ 2275975 w 3024845"/>
                <a:gd name="connsiteY347" fmla="*/ 728519 h 1160647"/>
                <a:gd name="connsiteX348" fmla="*/ 2298268 w 3024845"/>
                <a:gd name="connsiteY348" fmla="*/ 728519 h 1160647"/>
                <a:gd name="connsiteX349" fmla="*/ 2298268 w 3024845"/>
                <a:gd name="connsiteY349" fmla="*/ 735005 h 1160647"/>
                <a:gd name="connsiteX350" fmla="*/ 2318535 w 3024845"/>
                <a:gd name="connsiteY350" fmla="*/ 735005 h 1160647"/>
                <a:gd name="connsiteX351" fmla="*/ 2318535 w 3024845"/>
                <a:gd name="connsiteY351" fmla="*/ 780402 h 1160647"/>
                <a:gd name="connsiteX352" fmla="*/ 2332722 w 3024845"/>
                <a:gd name="connsiteY352" fmla="*/ 780402 h 1160647"/>
                <a:gd name="connsiteX353" fmla="*/ 2332722 w 3024845"/>
                <a:gd name="connsiteY353" fmla="*/ 767431 h 1160647"/>
                <a:gd name="connsiteX354" fmla="*/ 2348936 w 3024845"/>
                <a:gd name="connsiteY354" fmla="*/ 767431 h 1160647"/>
                <a:gd name="connsiteX355" fmla="*/ 2348936 w 3024845"/>
                <a:gd name="connsiteY355" fmla="*/ 588004 h 1160647"/>
                <a:gd name="connsiteX356" fmla="*/ 2355016 w 3024845"/>
                <a:gd name="connsiteY356" fmla="*/ 581518 h 1160647"/>
                <a:gd name="connsiteX357" fmla="*/ 2427977 w 3024845"/>
                <a:gd name="connsiteY357" fmla="*/ 581518 h 1160647"/>
                <a:gd name="connsiteX358" fmla="*/ 2427977 w 3024845"/>
                <a:gd name="connsiteY358" fmla="*/ 590166 h 1160647"/>
                <a:gd name="connsiteX359" fmla="*/ 2438110 w 3024845"/>
                <a:gd name="connsiteY359" fmla="*/ 590166 h 1160647"/>
                <a:gd name="connsiteX360" fmla="*/ 2438110 w 3024845"/>
                <a:gd name="connsiteY360" fmla="*/ 704740 h 1160647"/>
                <a:gd name="connsiteX361" fmla="*/ 2460404 w 3024845"/>
                <a:gd name="connsiteY361" fmla="*/ 704740 h 1160647"/>
                <a:gd name="connsiteX362" fmla="*/ 2460404 w 3024845"/>
                <a:gd name="connsiteY362" fmla="*/ 637725 h 1160647"/>
                <a:gd name="connsiteX363" fmla="*/ 2486751 w 3024845"/>
                <a:gd name="connsiteY363" fmla="*/ 637725 h 1160647"/>
                <a:gd name="connsiteX364" fmla="*/ 2490804 w 3024845"/>
                <a:gd name="connsiteY364" fmla="*/ 633401 h 1160647"/>
                <a:gd name="connsiteX365" fmla="*/ 2498911 w 3024845"/>
                <a:gd name="connsiteY365" fmla="*/ 633401 h 1160647"/>
                <a:gd name="connsiteX366" fmla="*/ 2502964 w 3024845"/>
                <a:gd name="connsiteY366" fmla="*/ 637725 h 1160647"/>
                <a:gd name="connsiteX367" fmla="*/ 2525258 w 3024845"/>
                <a:gd name="connsiteY367" fmla="*/ 637725 h 1160647"/>
                <a:gd name="connsiteX368" fmla="*/ 2525258 w 3024845"/>
                <a:gd name="connsiteY368" fmla="*/ 520989 h 1160647"/>
                <a:gd name="connsiteX369" fmla="*/ 2582005 w 3024845"/>
                <a:gd name="connsiteY369" fmla="*/ 510180 h 1160647"/>
                <a:gd name="connsiteX370" fmla="*/ 2582005 w 3024845"/>
                <a:gd name="connsiteY370" fmla="*/ 511261 h 1160647"/>
                <a:gd name="connsiteX371" fmla="*/ 2582005 w 3024845"/>
                <a:gd name="connsiteY371" fmla="*/ 518827 h 1160647"/>
                <a:gd name="connsiteX372" fmla="*/ 2608352 w 3024845"/>
                <a:gd name="connsiteY372" fmla="*/ 518827 h 1160647"/>
                <a:gd name="connsiteX373" fmla="*/ 2608352 w 3024845"/>
                <a:gd name="connsiteY373" fmla="*/ 773917 h 1160647"/>
                <a:gd name="connsiteX374" fmla="*/ 2630646 w 3024845"/>
                <a:gd name="connsiteY374" fmla="*/ 773917 h 1160647"/>
                <a:gd name="connsiteX375" fmla="*/ 2630646 w 3024845"/>
                <a:gd name="connsiteY375" fmla="*/ 769593 h 1160647"/>
                <a:gd name="connsiteX376" fmla="*/ 2642806 w 3024845"/>
                <a:gd name="connsiteY376" fmla="*/ 769593 h 1160647"/>
                <a:gd name="connsiteX377" fmla="*/ 2642806 w 3024845"/>
                <a:gd name="connsiteY377" fmla="*/ 773917 h 1160647"/>
                <a:gd name="connsiteX378" fmla="*/ 2667126 w 3024845"/>
                <a:gd name="connsiteY378" fmla="*/ 773917 h 1160647"/>
                <a:gd name="connsiteX379" fmla="*/ 2667126 w 3024845"/>
                <a:gd name="connsiteY379" fmla="*/ 760946 h 1160647"/>
                <a:gd name="connsiteX380" fmla="*/ 2695500 w 3024845"/>
                <a:gd name="connsiteY380" fmla="*/ 760946 h 1160647"/>
                <a:gd name="connsiteX381" fmla="*/ 2707660 w 3024845"/>
                <a:gd name="connsiteY381" fmla="*/ 756622 h 1160647"/>
                <a:gd name="connsiteX382" fmla="*/ 2727927 w 3024845"/>
                <a:gd name="connsiteY382" fmla="*/ 760946 h 1160647"/>
                <a:gd name="connsiteX383" fmla="*/ 2727927 w 3024845"/>
                <a:gd name="connsiteY383" fmla="*/ 743652 h 1160647"/>
                <a:gd name="connsiteX384" fmla="*/ 2736034 w 3024845"/>
                <a:gd name="connsiteY384" fmla="*/ 743652 h 1160647"/>
                <a:gd name="connsiteX385" fmla="*/ 2736034 w 3024845"/>
                <a:gd name="connsiteY385" fmla="*/ 730681 h 1160647"/>
                <a:gd name="connsiteX386" fmla="*/ 2792781 w 3024845"/>
                <a:gd name="connsiteY386" fmla="*/ 730681 h 1160647"/>
                <a:gd name="connsiteX387" fmla="*/ 2792781 w 3024845"/>
                <a:gd name="connsiteY387" fmla="*/ 700416 h 1160647"/>
                <a:gd name="connsiteX388" fmla="*/ 2811021 w 3024845"/>
                <a:gd name="connsiteY388" fmla="*/ 700416 h 1160647"/>
                <a:gd name="connsiteX389" fmla="*/ 2811021 w 3024845"/>
                <a:gd name="connsiteY389" fmla="*/ 693931 h 1160647"/>
                <a:gd name="connsiteX390" fmla="*/ 2823181 w 3024845"/>
                <a:gd name="connsiteY390" fmla="*/ 693931 h 1160647"/>
                <a:gd name="connsiteX391" fmla="*/ 2823181 w 3024845"/>
                <a:gd name="connsiteY391" fmla="*/ 700416 h 1160647"/>
                <a:gd name="connsiteX392" fmla="*/ 2839395 w 3024845"/>
                <a:gd name="connsiteY392" fmla="*/ 700416 h 1160647"/>
                <a:gd name="connsiteX393" fmla="*/ 2839395 w 3024845"/>
                <a:gd name="connsiteY393" fmla="*/ 750137 h 1160647"/>
                <a:gd name="connsiteX394" fmla="*/ 2871822 w 3024845"/>
                <a:gd name="connsiteY394" fmla="*/ 750137 h 1160647"/>
                <a:gd name="connsiteX395" fmla="*/ 2871822 w 3024845"/>
                <a:gd name="connsiteY395" fmla="*/ 724196 h 1160647"/>
                <a:gd name="connsiteX396" fmla="*/ 2910329 w 3024845"/>
                <a:gd name="connsiteY396" fmla="*/ 724196 h 1160647"/>
                <a:gd name="connsiteX397" fmla="*/ 2910329 w 3024845"/>
                <a:gd name="connsiteY397" fmla="*/ 693931 h 1160647"/>
                <a:gd name="connsiteX398" fmla="*/ 2958970 w 3024845"/>
                <a:gd name="connsiteY398" fmla="*/ 693931 h 1160647"/>
                <a:gd name="connsiteX399" fmla="*/ 2958970 w 3024845"/>
                <a:gd name="connsiteY399" fmla="*/ 805087 h 1160647"/>
                <a:gd name="connsiteX400" fmla="*/ 2958970 w 3024845"/>
                <a:gd name="connsiteY400" fmla="*/ 818866 h 1160647"/>
                <a:gd name="connsiteX401" fmla="*/ 3024845 w 3024845"/>
                <a:gd name="connsiteY401" fmla="*/ 818866 h 1160647"/>
                <a:gd name="connsiteX402" fmla="*/ 3024845 w 3024845"/>
                <a:gd name="connsiteY402" fmla="*/ 1160647 h 1160647"/>
                <a:gd name="connsiteX403" fmla="*/ 2054 w 3024845"/>
                <a:gd name="connsiteY403" fmla="*/ 1158314 h 1160647"/>
                <a:gd name="connsiteX404" fmla="*/ 0 w 3024845"/>
                <a:gd name="connsiteY404" fmla="*/ 724196 h 1160647"/>
                <a:gd name="connsiteX405" fmla="*/ 20267 w 3024845"/>
                <a:gd name="connsiteY405" fmla="*/ 724196 h 1160647"/>
                <a:gd name="connsiteX406" fmla="*/ 20774 w 3024845"/>
                <a:gd name="connsiteY406" fmla="*/ 723115 h 1160647"/>
                <a:gd name="connsiteX407" fmla="*/ 24320 w 3024845"/>
                <a:gd name="connsiteY407" fmla="*/ 715549 h 1160647"/>
                <a:gd name="connsiteX408" fmla="*/ 26094 w 3024845"/>
                <a:gd name="connsiteY408" fmla="*/ 715819 h 1160647"/>
                <a:gd name="connsiteX409" fmla="*/ 38507 w 3024845"/>
                <a:gd name="connsiteY409" fmla="*/ 717710 h 1160647"/>
                <a:gd name="connsiteX410" fmla="*/ 39014 w 3024845"/>
                <a:gd name="connsiteY410" fmla="*/ 719062 h 1160647"/>
                <a:gd name="connsiteX411" fmla="*/ 42560 w 3024845"/>
                <a:gd name="connsiteY411" fmla="*/ 728519 h 1160647"/>
                <a:gd name="connsiteX412" fmla="*/ 68907 w 3024845"/>
                <a:gd name="connsiteY412" fmla="*/ 730681 h 1160647"/>
                <a:gd name="connsiteX413" fmla="*/ 68907 w 3024845"/>
                <a:gd name="connsiteY413" fmla="*/ 607460 h 1160647"/>
                <a:gd name="connsiteX414" fmla="*/ 70934 w 3024845"/>
                <a:gd name="connsiteY414" fmla="*/ 607460 h 1160647"/>
                <a:gd name="connsiteX415" fmla="*/ 85121 w 3024845"/>
                <a:gd name="connsiteY415" fmla="*/ 607460 h 1160647"/>
                <a:gd name="connsiteX416" fmla="*/ 85121 w 3024845"/>
                <a:gd name="connsiteY416" fmla="*/ 471268 h 1160647"/>
                <a:gd name="connsiteX417" fmla="*/ 86894 w 3024845"/>
                <a:gd name="connsiteY417" fmla="*/ 471268 h 1160647"/>
                <a:gd name="connsiteX418" fmla="*/ 99308 w 3024845"/>
                <a:gd name="connsiteY418" fmla="*/ 471268 h 1160647"/>
                <a:gd name="connsiteX419" fmla="*/ 99308 w 3024845"/>
                <a:gd name="connsiteY419" fmla="*/ 356694 h 1160647"/>
                <a:gd name="connsiteX420" fmla="*/ 103361 w 3024845"/>
                <a:gd name="connsiteY420" fmla="*/ 328590 h 1160647"/>
                <a:gd name="connsiteX421" fmla="*/ 105388 w 3024845"/>
                <a:gd name="connsiteY421" fmla="*/ 328590 h 1160647"/>
                <a:gd name="connsiteX422" fmla="*/ 119575 w 3024845"/>
                <a:gd name="connsiteY422" fmla="*/ 328590 h 1160647"/>
                <a:gd name="connsiteX423" fmla="*/ 156055 w 3024845"/>
                <a:gd name="connsiteY423" fmla="*/ 246443 h 1160647"/>
                <a:gd name="connsiteX424" fmla="*/ 160109 w 3024845"/>
                <a:gd name="connsiteY424" fmla="*/ 0 h 1160647"/>
                <a:gd name="connsiteX0" fmla="*/ 160109 w 3024845"/>
                <a:gd name="connsiteY0" fmla="*/ 0 h 1160647"/>
                <a:gd name="connsiteX1" fmla="*/ 162135 w 3024845"/>
                <a:gd name="connsiteY1" fmla="*/ 246443 h 1160647"/>
                <a:gd name="connsiteX2" fmla="*/ 200642 w 3024845"/>
                <a:gd name="connsiteY2" fmla="*/ 326429 h 1160647"/>
                <a:gd name="connsiteX3" fmla="*/ 202669 w 3024845"/>
                <a:gd name="connsiteY3" fmla="*/ 326429 h 1160647"/>
                <a:gd name="connsiteX4" fmla="*/ 216856 w 3024845"/>
                <a:gd name="connsiteY4" fmla="*/ 326429 h 1160647"/>
                <a:gd name="connsiteX5" fmla="*/ 216856 w 3024845"/>
                <a:gd name="connsiteY5" fmla="*/ 350208 h 1160647"/>
                <a:gd name="connsiteX6" fmla="*/ 217363 w 3024845"/>
                <a:gd name="connsiteY6" fmla="*/ 351019 h 1160647"/>
                <a:gd name="connsiteX7" fmla="*/ 220909 w 3024845"/>
                <a:gd name="connsiteY7" fmla="*/ 356694 h 1160647"/>
                <a:gd name="connsiteX8" fmla="*/ 220909 w 3024845"/>
                <a:gd name="connsiteY8" fmla="*/ 471268 h 1160647"/>
                <a:gd name="connsiteX9" fmla="*/ 223189 w 3024845"/>
                <a:gd name="connsiteY9" fmla="*/ 471268 h 1160647"/>
                <a:gd name="connsiteX10" fmla="*/ 239150 w 3024845"/>
                <a:gd name="connsiteY10" fmla="*/ 471268 h 1160647"/>
                <a:gd name="connsiteX11" fmla="*/ 239150 w 3024845"/>
                <a:gd name="connsiteY11" fmla="*/ 611783 h 1160647"/>
                <a:gd name="connsiteX12" fmla="*/ 240670 w 3024845"/>
                <a:gd name="connsiteY12" fmla="*/ 611513 h 1160647"/>
                <a:gd name="connsiteX13" fmla="*/ 251310 w 3024845"/>
                <a:gd name="connsiteY13" fmla="*/ 609622 h 1160647"/>
                <a:gd name="connsiteX14" fmla="*/ 249283 w 3024845"/>
                <a:gd name="connsiteY14" fmla="*/ 698254 h 1160647"/>
                <a:gd name="connsiteX15" fmla="*/ 250803 w 3024845"/>
                <a:gd name="connsiteY15" fmla="*/ 698525 h 1160647"/>
                <a:gd name="connsiteX16" fmla="*/ 261443 w 3024845"/>
                <a:gd name="connsiteY16" fmla="*/ 700416 h 1160647"/>
                <a:gd name="connsiteX17" fmla="*/ 261696 w 3024845"/>
                <a:gd name="connsiteY17" fmla="*/ 701227 h 1160647"/>
                <a:gd name="connsiteX18" fmla="*/ 263470 w 3024845"/>
                <a:gd name="connsiteY18" fmla="*/ 706902 h 1160647"/>
                <a:gd name="connsiteX19" fmla="*/ 264230 w 3024845"/>
                <a:gd name="connsiteY19" fmla="*/ 704470 h 1160647"/>
                <a:gd name="connsiteX20" fmla="*/ 269550 w 3024845"/>
                <a:gd name="connsiteY20" fmla="*/ 687446 h 1160647"/>
                <a:gd name="connsiteX21" fmla="*/ 271323 w 3024845"/>
                <a:gd name="connsiteY21" fmla="*/ 687446 h 1160647"/>
                <a:gd name="connsiteX22" fmla="*/ 283737 w 3024845"/>
                <a:gd name="connsiteY22" fmla="*/ 687446 h 1160647"/>
                <a:gd name="connsiteX23" fmla="*/ 283737 w 3024845"/>
                <a:gd name="connsiteY23" fmla="*/ 719872 h 1160647"/>
                <a:gd name="connsiteX24" fmla="*/ 284750 w 3024845"/>
                <a:gd name="connsiteY24" fmla="*/ 720413 h 1160647"/>
                <a:gd name="connsiteX25" fmla="*/ 291844 w 3024845"/>
                <a:gd name="connsiteY25" fmla="*/ 724196 h 1160647"/>
                <a:gd name="connsiteX26" fmla="*/ 291844 w 3024845"/>
                <a:gd name="connsiteY26" fmla="*/ 725547 h 1160647"/>
                <a:gd name="connsiteX27" fmla="*/ 291844 w 3024845"/>
                <a:gd name="connsiteY27" fmla="*/ 735005 h 1160647"/>
                <a:gd name="connsiteX28" fmla="*/ 336431 w 3024845"/>
                <a:gd name="connsiteY28" fmla="*/ 735005 h 1160647"/>
                <a:gd name="connsiteX29" fmla="*/ 336431 w 3024845"/>
                <a:gd name="connsiteY29" fmla="*/ 736086 h 1160647"/>
                <a:gd name="connsiteX30" fmla="*/ 336431 w 3024845"/>
                <a:gd name="connsiteY30" fmla="*/ 743652 h 1160647"/>
                <a:gd name="connsiteX31" fmla="*/ 338457 w 3024845"/>
                <a:gd name="connsiteY31" fmla="*/ 743652 h 1160647"/>
                <a:gd name="connsiteX32" fmla="*/ 352644 w 3024845"/>
                <a:gd name="connsiteY32" fmla="*/ 743652 h 1160647"/>
                <a:gd name="connsiteX33" fmla="*/ 352644 w 3024845"/>
                <a:gd name="connsiteY33" fmla="*/ 713387 h 1160647"/>
                <a:gd name="connsiteX34" fmla="*/ 397231 w 3024845"/>
                <a:gd name="connsiteY34" fmla="*/ 713387 h 1160647"/>
                <a:gd name="connsiteX35" fmla="*/ 397231 w 3024845"/>
                <a:gd name="connsiteY35" fmla="*/ 712036 h 1160647"/>
                <a:gd name="connsiteX36" fmla="*/ 397231 w 3024845"/>
                <a:gd name="connsiteY36" fmla="*/ 702578 h 1160647"/>
                <a:gd name="connsiteX37" fmla="*/ 398245 w 3024845"/>
                <a:gd name="connsiteY37" fmla="*/ 702578 h 1160647"/>
                <a:gd name="connsiteX38" fmla="*/ 405338 w 3024845"/>
                <a:gd name="connsiteY38" fmla="*/ 702578 h 1160647"/>
                <a:gd name="connsiteX39" fmla="*/ 405338 w 3024845"/>
                <a:gd name="connsiteY39" fmla="*/ 700687 h 1160647"/>
                <a:gd name="connsiteX40" fmla="*/ 405338 w 3024845"/>
                <a:gd name="connsiteY40" fmla="*/ 687446 h 1160647"/>
                <a:gd name="connsiteX41" fmla="*/ 406098 w 3024845"/>
                <a:gd name="connsiteY41" fmla="*/ 687446 h 1160647"/>
                <a:gd name="connsiteX42" fmla="*/ 411418 w 3024845"/>
                <a:gd name="connsiteY42" fmla="*/ 687446 h 1160647"/>
                <a:gd name="connsiteX43" fmla="*/ 411418 w 3024845"/>
                <a:gd name="connsiteY43" fmla="*/ 686365 h 1160647"/>
                <a:gd name="connsiteX44" fmla="*/ 411418 w 3024845"/>
                <a:gd name="connsiteY44" fmla="*/ 678798 h 1160647"/>
                <a:gd name="connsiteX45" fmla="*/ 413445 w 3024845"/>
                <a:gd name="connsiteY45" fmla="*/ 678798 h 1160647"/>
                <a:gd name="connsiteX46" fmla="*/ 427632 w 3024845"/>
                <a:gd name="connsiteY46" fmla="*/ 678798 h 1160647"/>
                <a:gd name="connsiteX47" fmla="*/ 427632 w 3024845"/>
                <a:gd name="connsiteY47" fmla="*/ 679879 h 1160647"/>
                <a:gd name="connsiteX48" fmla="*/ 427632 w 3024845"/>
                <a:gd name="connsiteY48" fmla="*/ 687446 h 1160647"/>
                <a:gd name="connsiteX49" fmla="*/ 449925 w 3024845"/>
                <a:gd name="connsiteY49" fmla="*/ 687446 h 1160647"/>
                <a:gd name="connsiteX50" fmla="*/ 449925 w 3024845"/>
                <a:gd name="connsiteY50" fmla="*/ 685554 h 1160647"/>
                <a:gd name="connsiteX51" fmla="*/ 449925 w 3024845"/>
                <a:gd name="connsiteY51" fmla="*/ 672313 h 1160647"/>
                <a:gd name="connsiteX52" fmla="*/ 451699 w 3024845"/>
                <a:gd name="connsiteY52" fmla="*/ 672313 h 1160647"/>
                <a:gd name="connsiteX53" fmla="*/ 464112 w 3024845"/>
                <a:gd name="connsiteY53" fmla="*/ 672313 h 1160647"/>
                <a:gd name="connsiteX54" fmla="*/ 464112 w 3024845"/>
                <a:gd name="connsiteY54" fmla="*/ 696093 h 1160647"/>
                <a:gd name="connsiteX55" fmla="*/ 465126 w 3024845"/>
                <a:gd name="connsiteY55" fmla="*/ 696093 h 1160647"/>
                <a:gd name="connsiteX56" fmla="*/ 472219 w 3024845"/>
                <a:gd name="connsiteY56" fmla="*/ 696093 h 1160647"/>
                <a:gd name="connsiteX57" fmla="*/ 472219 w 3024845"/>
                <a:gd name="connsiteY57" fmla="*/ 695012 h 1160647"/>
                <a:gd name="connsiteX58" fmla="*/ 472219 w 3024845"/>
                <a:gd name="connsiteY58" fmla="*/ 687446 h 1160647"/>
                <a:gd name="connsiteX59" fmla="*/ 473992 w 3024845"/>
                <a:gd name="connsiteY59" fmla="*/ 687446 h 1160647"/>
                <a:gd name="connsiteX60" fmla="*/ 486406 w 3024845"/>
                <a:gd name="connsiteY60" fmla="*/ 687446 h 1160647"/>
                <a:gd name="connsiteX61" fmla="*/ 486406 w 3024845"/>
                <a:gd name="connsiteY61" fmla="*/ 713387 h 1160647"/>
                <a:gd name="connsiteX62" fmla="*/ 488433 w 3024845"/>
                <a:gd name="connsiteY62" fmla="*/ 713387 h 1160647"/>
                <a:gd name="connsiteX63" fmla="*/ 502619 w 3024845"/>
                <a:gd name="connsiteY63" fmla="*/ 713387 h 1160647"/>
                <a:gd name="connsiteX64" fmla="*/ 502619 w 3024845"/>
                <a:gd name="connsiteY64" fmla="*/ 715008 h 1160647"/>
                <a:gd name="connsiteX65" fmla="*/ 502619 w 3024845"/>
                <a:gd name="connsiteY65" fmla="*/ 726358 h 1160647"/>
                <a:gd name="connsiteX66" fmla="*/ 503379 w 3024845"/>
                <a:gd name="connsiteY66" fmla="*/ 726358 h 1160647"/>
                <a:gd name="connsiteX67" fmla="*/ 508700 w 3024845"/>
                <a:gd name="connsiteY67" fmla="*/ 726358 h 1160647"/>
                <a:gd name="connsiteX68" fmla="*/ 508700 w 3024845"/>
                <a:gd name="connsiteY68" fmla="*/ 725547 h 1160647"/>
                <a:gd name="connsiteX69" fmla="*/ 508700 w 3024845"/>
                <a:gd name="connsiteY69" fmla="*/ 719872 h 1160647"/>
                <a:gd name="connsiteX70" fmla="*/ 539100 w 3024845"/>
                <a:gd name="connsiteY70" fmla="*/ 719872 h 1160647"/>
                <a:gd name="connsiteX71" fmla="*/ 539100 w 3024845"/>
                <a:gd name="connsiteY71" fmla="*/ 743652 h 1160647"/>
                <a:gd name="connsiteX72" fmla="*/ 540113 w 3024845"/>
                <a:gd name="connsiteY72" fmla="*/ 743652 h 1160647"/>
                <a:gd name="connsiteX73" fmla="*/ 547207 w 3024845"/>
                <a:gd name="connsiteY73" fmla="*/ 743652 h 1160647"/>
                <a:gd name="connsiteX74" fmla="*/ 547207 w 3024845"/>
                <a:gd name="connsiteY74" fmla="*/ 744733 h 1160647"/>
                <a:gd name="connsiteX75" fmla="*/ 547207 w 3024845"/>
                <a:gd name="connsiteY75" fmla="*/ 752299 h 1160647"/>
                <a:gd name="connsiteX76" fmla="*/ 547967 w 3024845"/>
                <a:gd name="connsiteY76" fmla="*/ 752299 h 1160647"/>
                <a:gd name="connsiteX77" fmla="*/ 553287 w 3024845"/>
                <a:gd name="connsiteY77" fmla="*/ 752299 h 1160647"/>
                <a:gd name="connsiteX78" fmla="*/ 553287 w 3024845"/>
                <a:gd name="connsiteY78" fmla="*/ 750137 h 1160647"/>
                <a:gd name="connsiteX79" fmla="*/ 553287 w 3024845"/>
                <a:gd name="connsiteY79" fmla="*/ 735005 h 1160647"/>
                <a:gd name="connsiteX80" fmla="*/ 554300 w 3024845"/>
                <a:gd name="connsiteY80" fmla="*/ 735005 h 1160647"/>
                <a:gd name="connsiteX81" fmla="*/ 561394 w 3024845"/>
                <a:gd name="connsiteY81" fmla="*/ 735005 h 1160647"/>
                <a:gd name="connsiteX82" fmla="*/ 561394 w 3024845"/>
                <a:gd name="connsiteY82" fmla="*/ 736086 h 1160647"/>
                <a:gd name="connsiteX83" fmla="*/ 561394 w 3024845"/>
                <a:gd name="connsiteY83" fmla="*/ 743652 h 1160647"/>
                <a:gd name="connsiteX84" fmla="*/ 566714 w 3024845"/>
                <a:gd name="connsiteY84" fmla="*/ 741659 h 1160647"/>
                <a:gd name="connsiteX85" fmla="*/ 567474 w 3024845"/>
                <a:gd name="connsiteY85" fmla="*/ 740679 h 1160647"/>
                <a:gd name="connsiteX86" fmla="*/ 567474 w 3024845"/>
                <a:gd name="connsiteY86" fmla="*/ 735005 h 1160647"/>
                <a:gd name="connsiteX87" fmla="*/ 605981 w 3024845"/>
                <a:gd name="connsiteY87" fmla="*/ 735005 h 1160647"/>
                <a:gd name="connsiteX88" fmla="*/ 605981 w 3024845"/>
                <a:gd name="connsiteY88" fmla="*/ 758784 h 1160647"/>
                <a:gd name="connsiteX89" fmla="*/ 608007 w 3024845"/>
                <a:gd name="connsiteY89" fmla="*/ 758784 h 1160647"/>
                <a:gd name="connsiteX90" fmla="*/ 622194 w 3024845"/>
                <a:gd name="connsiteY90" fmla="*/ 758784 h 1160647"/>
                <a:gd name="connsiteX91" fmla="*/ 622194 w 3024845"/>
                <a:gd name="connsiteY91" fmla="*/ 759865 h 1160647"/>
                <a:gd name="connsiteX92" fmla="*/ 622194 w 3024845"/>
                <a:gd name="connsiteY92" fmla="*/ 767431 h 1160647"/>
                <a:gd name="connsiteX93" fmla="*/ 623968 w 3024845"/>
                <a:gd name="connsiteY93" fmla="*/ 767431 h 1160647"/>
                <a:gd name="connsiteX94" fmla="*/ 636381 w 3024845"/>
                <a:gd name="connsiteY94" fmla="*/ 767431 h 1160647"/>
                <a:gd name="connsiteX95" fmla="*/ 636381 w 3024845"/>
                <a:gd name="connsiteY95" fmla="*/ 743652 h 1160647"/>
                <a:gd name="connsiteX96" fmla="*/ 637394 w 3024845"/>
                <a:gd name="connsiteY96" fmla="*/ 743652 h 1160647"/>
                <a:gd name="connsiteX97" fmla="*/ 644488 w 3024845"/>
                <a:gd name="connsiteY97" fmla="*/ 743652 h 1160647"/>
                <a:gd name="connsiteX98" fmla="*/ 644488 w 3024845"/>
                <a:gd name="connsiteY98" fmla="*/ 711225 h 1160647"/>
                <a:gd name="connsiteX99" fmla="*/ 645501 w 3024845"/>
                <a:gd name="connsiteY99" fmla="*/ 711225 h 1160647"/>
                <a:gd name="connsiteX100" fmla="*/ 652595 w 3024845"/>
                <a:gd name="connsiteY100" fmla="*/ 711225 h 1160647"/>
                <a:gd name="connsiteX101" fmla="*/ 652595 w 3024845"/>
                <a:gd name="connsiteY101" fmla="*/ 709334 h 1160647"/>
                <a:gd name="connsiteX102" fmla="*/ 652595 w 3024845"/>
                <a:gd name="connsiteY102" fmla="*/ 696093 h 1160647"/>
                <a:gd name="connsiteX103" fmla="*/ 651328 w 3024845"/>
                <a:gd name="connsiteY103" fmla="*/ 694471 h 1160647"/>
                <a:gd name="connsiteX104" fmla="*/ 656648 w 3024845"/>
                <a:gd name="connsiteY104" fmla="*/ 683122 h 1160647"/>
                <a:gd name="connsiteX105" fmla="*/ 664755 w 3024845"/>
                <a:gd name="connsiteY105" fmla="*/ 711225 h 1160647"/>
                <a:gd name="connsiteX106" fmla="*/ 665515 w 3024845"/>
                <a:gd name="connsiteY106" fmla="*/ 711225 h 1160647"/>
                <a:gd name="connsiteX107" fmla="*/ 670835 w 3024845"/>
                <a:gd name="connsiteY107" fmla="*/ 711225 h 1160647"/>
                <a:gd name="connsiteX108" fmla="*/ 670835 w 3024845"/>
                <a:gd name="connsiteY108" fmla="*/ 605298 h 1160647"/>
                <a:gd name="connsiteX109" fmla="*/ 672355 w 3024845"/>
                <a:gd name="connsiteY109" fmla="*/ 605298 h 1160647"/>
                <a:gd name="connsiteX110" fmla="*/ 682995 w 3024845"/>
                <a:gd name="connsiteY110" fmla="*/ 605298 h 1160647"/>
                <a:gd name="connsiteX111" fmla="*/ 682995 w 3024845"/>
                <a:gd name="connsiteY111" fmla="*/ 557739 h 1160647"/>
                <a:gd name="connsiteX112" fmla="*/ 709342 w 3024845"/>
                <a:gd name="connsiteY112" fmla="*/ 557739 h 1160647"/>
                <a:gd name="connsiteX113" fmla="*/ 709342 w 3024845"/>
                <a:gd name="connsiteY113" fmla="*/ 536121 h 1160647"/>
                <a:gd name="connsiteX114" fmla="*/ 743796 w 3024845"/>
                <a:gd name="connsiteY114" fmla="*/ 536121 h 1160647"/>
                <a:gd name="connsiteX115" fmla="*/ 743796 w 3024845"/>
                <a:gd name="connsiteY115" fmla="*/ 538553 h 1160647"/>
                <a:gd name="connsiteX116" fmla="*/ 743796 w 3024845"/>
                <a:gd name="connsiteY116" fmla="*/ 555577 h 1160647"/>
                <a:gd name="connsiteX117" fmla="*/ 746076 w 3024845"/>
                <a:gd name="connsiteY117" fmla="*/ 555577 h 1160647"/>
                <a:gd name="connsiteX118" fmla="*/ 762036 w 3024845"/>
                <a:gd name="connsiteY118" fmla="*/ 555577 h 1160647"/>
                <a:gd name="connsiteX119" fmla="*/ 762036 w 3024845"/>
                <a:gd name="connsiteY119" fmla="*/ 603136 h 1160647"/>
                <a:gd name="connsiteX120" fmla="*/ 763049 w 3024845"/>
                <a:gd name="connsiteY120" fmla="*/ 603136 h 1160647"/>
                <a:gd name="connsiteX121" fmla="*/ 770143 w 3024845"/>
                <a:gd name="connsiteY121" fmla="*/ 603136 h 1160647"/>
                <a:gd name="connsiteX122" fmla="*/ 784330 w 3024845"/>
                <a:gd name="connsiteY122" fmla="*/ 607460 h 1160647"/>
                <a:gd name="connsiteX123" fmla="*/ 784330 w 3024845"/>
                <a:gd name="connsiteY123" fmla="*/ 646372 h 1160647"/>
                <a:gd name="connsiteX124" fmla="*/ 785343 w 3024845"/>
                <a:gd name="connsiteY124" fmla="*/ 646372 h 1160647"/>
                <a:gd name="connsiteX125" fmla="*/ 792436 w 3024845"/>
                <a:gd name="connsiteY125" fmla="*/ 646372 h 1160647"/>
                <a:gd name="connsiteX126" fmla="*/ 792436 w 3024845"/>
                <a:gd name="connsiteY126" fmla="*/ 647993 h 1160647"/>
                <a:gd name="connsiteX127" fmla="*/ 792436 w 3024845"/>
                <a:gd name="connsiteY127" fmla="*/ 659342 h 1160647"/>
                <a:gd name="connsiteX128" fmla="*/ 794463 w 3024845"/>
                <a:gd name="connsiteY128" fmla="*/ 659342 h 1160647"/>
                <a:gd name="connsiteX129" fmla="*/ 808650 w 3024845"/>
                <a:gd name="connsiteY129" fmla="*/ 659342 h 1160647"/>
                <a:gd name="connsiteX130" fmla="*/ 814730 w 3024845"/>
                <a:gd name="connsiteY130" fmla="*/ 665828 h 1160647"/>
                <a:gd name="connsiteX131" fmla="*/ 814730 w 3024845"/>
                <a:gd name="connsiteY131" fmla="*/ 687446 h 1160647"/>
                <a:gd name="connsiteX132" fmla="*/ 817010 w 3024845"/>
                <a:gd name="connsiteY132" fmla="*/ 687446 h 1160647"/>
                <a:gd name="connsiteX133" fmla="*/ 832970 w 3024845"/>
                <a:gd name="connsiteY133" fmla="*/ 687446 h 1160647"/>
                <a:gd name="connsiteX134" fmla="*/ 832970 w 3024845"/>
                <a:gd name="connsiteY134" fmla="*/ 688526 h 1160647"/>
                <a:gd name="connsiteX135" fmla="*/ 832970 w 3024845"/>
                <a:gd name="connsiteY135" fmla="*/ 696093 h 1160647"/>
                <a:gd name="connsiteX136" fmla="*/ 834237 w 3024845"/>
                <a:gd name="connsiteY136" fmla="*/ 696093 h 1160647"/>
                <a:gd name="connsiteX137" fmla="*/ 843104 w 3024845"/>
                <a:gd name="connsiteY137" fmla="*/ 696093 h 1160647"/>
                <a:gd name="connsiteX138" fmla="*/ 843104 w 3024845"/>
                <a:gd name="connsiteY138" fmla="*/ 698254 h 1160647"/>
                <a:gd name="connsiteX139" fmla="*/ 843104 w 3024845"/>
                <a:gd name="connsiteY139" fmla="*/ 713387 h 1160647"/>
                <a:gd name="connsiteX140" fmla="*/ 847157 w 3024845"/>
                <a:gd name="connsiteY140" fmla="*/ 711495 h 1160647"/>
                <a:gd name="connsiteX141" fmla="*/ 847157 w 3024845"/>
                <a:gd name="connsiteY141" fmla="*/ 698254 h 1160647"/>
                <a:gd name="connsiteX142" fmla="*/ 848170 w 3024845"/>
                <a:gd name="connsiteY142" fmla="*/ 698254 h 1160647"/>
                <a:gd name="connsiteX143" fmla="*/ 855264 w 3024845"/>
                <a:gd name="connsiteY143" fmla="*/ 698254 h 1160647"/>
                <a:gd name="connsiteX144" fmla="*/ 855264 w 3024845"/>
                <a:gd name="connsiteY144" fmla="*/ 699876 h 1160647"/>
                <a:gd name="connsiteX145" fmla="*/ 855264 w 3024845"/>
                <a:gd name="connsiteY145" fmla="*/ 711225 h 1160647"/>
                <a:gd name="connsiteX146" fmla="*/ 856024 w 3024845"/>
                <a:gd name="connsiteY146" fmla="*/ 711225 h 1160647"/>
                <a:gd name="connsiteX147" fmla="*/ 861344 w 3024845"/>
                <a:gd name="connsiteY147" fmla="*/ 711225 h 1160647"/>
                <a:gd name="connsiteX148" fmla="*/ 909984 w 3024845"/>
                <a:gd name="connsiteY148" fmla="*/ 706902 h 1160647"/>
                <a:gd name="connsiteX149" fmla="*/ 909984 w 3024845"/>
                <a:gd name="connsiteY149" fmla="*/ 708253 h 1160647"/>
                <a:gd name="connsiteX150" fmla="*/ 909984 w 3024845"/>
                <a:gd name="connsiteY150" fmla="*/ 717710 h 1160647"/>
                <a:gd name="connsiteX151" fmla="*/ 910744 w 3024845"/>
                <a:gd name="connsiteY151" fmla="*/ 717710 h 1160647"/>
                <a:gd name="connsiteX152" fmla="*/ 916065 w 3024845"/>
                <a:gd name="connsiteY152" fmla="*/ 717710 h 1160647"/>
                <a:gd name="connsiteX153" fmla="*/ 916065 w 3024845"/>
                <a:gd name="connsiteY153" fmla="*/ 719872 h 1160647"/>
                <a:gd name="connsiteX154" fmla="*/ 916065 w 3024845"/>
                <a:gd name="connsiteY154" fmla="*/ 735005 h 1160647"/>
                <a:gd name="connsiteX155" fmla="*/ 918091 w 3024845"/>
                <a:gd name="connsiteY155" fmla="*/ 733654 h 1160647"/>
                <a:gd name="connsiteX156" fmla="*/ 932278 w 3024845"/>
                <a:gd name="connsiteY156" fmla="*/ 724196 h 1160647"/>
                <a:gd name="connsiteX157" fmla="*/ 938358 w 3024845"/>
                <a:gd name="connsiteY157" fmla="*/ 683122 h 1160647"/>
                <a:gd name="connsiteX158" fmla="*/ 939118 w 3024845"/>
                <a:gd name="connsiteY158" fmla="*/ 682852 h 1160647"/>
                <a:gd name="connsiteX159" fmla="*/ 944438 w 3024845"/>
                <a:gd name="connsiteY159" fmla="*/ 680960 h 1160647"/>
                <a:gd name="connsiteX160" fmla="*/ 946465 w 3024845"/>
                <a:gd name="connsiteY160" fmla="*/ 611783 h 1160647"/>
                <a:gd name="connsiteX161" fmla="*/ 948492 w 3024845"/>
                <a:gd name="connsiteY161" fmla="*/ 680960 h 1160647"/>
                <a:gd name="connsiteX162" fmla="*/ 949252 w 3024845"/>
                <a:gd name="connsiteY162" fmla="*/ 681230 h 1160647"/>
                <a:gd name="connsiteX163" fmla="*/ 954572 w 3024845"/>
                <a:gd name="connsiteY163" fmla="*/ 683122 h 1160647"/>
                <a:gd name="connsiteX164" fmla="*/ 954572 w 3024845"/>
                <a:gd name="connsiteY164" fmla="*/ 596651 h 1160647"/>
                <a:gd name="connsiteX165" fmla="*/ 958625 w 3024845"/>
                <a:gd name="connsiteY165" fmla="*/ 564224 h 1160647"/>
                <a:gd name="connsiteX166" fmla="*/ 997132 w 3024845"/>
                <a:gd name="connsiteY166" fmla="*/ 564224 h 1160647"/>
                <a:gd name="connsiteX167" fmla="*/ 997132 w 3024845"/>
                <a:gd name="connsiteY167" fmla="*/ 596651 h 1160647"/>
                <a:gd name="connsiteX168" fmla="*/ 997892 w 3024845"/>
                <a:gd name="connsiteY168" fmla="*/ 596651 h 1160647"/>
                <a:gd name="connsiteX169" fmla="*/ 1003212 w 3024845"/>
                <a:gd name="connsiteY169" fmla="*/ 596651 h 1160647"/>
                <a:gd name="connsiteX170" fmla="*/ 1003212 w 3024845"/>
                <a:gd name="connsiteY170" fmla="*/ 514503 h 1160647"/>
                <a:gd name="connsiteX171" fmla="*/ 1004986 w 3024845"/>
                <a:gd name="connsiteY171" fmla="*/ 514503 h 1160647"/>
                <a:gd name="connsiteX172" fmla="*/ 1017399 w 3024845"/>
                <a:gd name="connsiteY172" fmla="*/ 514503 h 1160647"/>
                <a:gd name="connsiteX173" fmla="*/ 1017399 w 3024845"/>
                <a:gd name="connsiteY173" fmla="*/ 512612 h 1160647"/>
                <a:gd name="connsiteX174" fmla="*/ 1017399 w 3024845"/>
                <a:gd name="connsiteY174" fmla="*/ 499371 h 1160647"/>
                <a:gd name="connsiteX175" fmla="*/ 1039693 w 3024845"/>
                <a:gd name="connsiteY175" fmla="*/ 499371 h 1160647"/>
                <a:gd name="connsiteX176" fmla="*/ 1039693 w 3024845"/>
                <a:gd name="connsiteY176" fmla="*/ 498290 h 1160647"/>
                <a:gd name="connsiteX177" fmla="*/ 1039693 w 3024845"/>
                <a:gd name="connsiteY177" fmla="*/ 490724 h 1160647"/>
                <a:gd name="connsiteX178" fmla="*/ 1041466 w 3024845"/>
                <a:gd name="connsiteY178" fmla="*/ 490724 h 1160647"/>
                <a:gd name="connsiteX179" fmla="*/ 1053880 w 3024845"/>
                <a:gd name="connsiteY179" fmla="*/ 490724 h 1160647"/>
                <a:gd name="connsiteX180" fmla="*/ 1053880 w 3024845"/>
                <a:gd name="connsiteY180" fmla="*/ 491805 h 1160647"/>
                <a:gd name="connsiteX181" fmla="*/ 1053880 w 3024845"/>
                <a:gd name="connsiteY181" fmla="*/ 499371 h 1160647"/>
                <a:gd name="connsiteX182" fmla="*/ 1054640 w 3024845"/>
                <a:gd name="connsiteY182" fmla="*/ 499371 h 1160647"/>
                <a:gd name="connsiteX183" fmla="*/ 1059960 w 3024845"/>
                <a:gd name="connsiteY183" fmla="*/ 499371 h 1160647"/>
                <a:gd name="connsiteX184" fmla="*/ 1070093 w 3024845"/>
                <a:gd name="connsiteY184" fmla="*/ 495047 h 1160647"/>
                <a:gd name="connsiteX185" fmla="*/ 1074146 w 3024845"/>
                <a:gd name="connsiteY185" fmla="*/ 498290 h 1160647"/>
                <a:gd name="connsiteX186" fmla="*/ 1074146 w 3024845"/>
                <a:gd name="connsiteY186" fmla="*/ 490724 h 1160647"/>
                <a:gd name="connsiteX187" fmla="*/ 1076426 w 3024845"/>
                <a:gd name="connsiteY187" fmla="*/ 490724 h 1160647"/>
                <a:gd name="connsiteX188" fmla="*/ 1092387 w 3024845"/>
                <a:gd name="connsiteY188" fmla="*/ 490724 h 1160647"/>
                <a:gd name="connsiteX189" fmla="*/ 1092387 w 3024845"/>
                <a:gd name="connsiteY189" fmla="*/ 491805 h 1160647"/>
                <a:gd name="connsiteX190" fmla="*/ 1092387 w 3024845"/>
                <a:gd name="connsiteY190" fmla="*/ 499371 h 1160647"/>
                <a:gd name="connsiteX191" fmla="*/ 1122787 w 3024845"/>
                <a:gd name="connsiteY191" fmla="*/ 499371 h 1160647"/>
                <a:gd name="connsiteX192" fmla="*/ 1122787 w 3024845"/>
                <a:gd name="connsiteY192" fmla="*/ 500992 h 1160647"/>
                <a:gd name="connsiteX193" fmla="*/ 1122787 w 3024845"/>
                <a:gd name="connsiteY193" fmla="*/ 512342 h 1160647"/>
                <a:gd name="connsiteX194" fmla="*/ 1149134 w 3024845"/>
                <a:gd name="connsiteY194" fmla="*/ 512342 h 1160647"/>
                <a:gd name="connsiteX195" fmla="*/ 1149134 w 3024845"/>
                <a:gd name="connsiteY195" fmla="*/ 542606 h 1160647"/>
                <a:gd name="connsiteX196" fmla="*/ 1149894 w 3024845"/>
                <a:gd name="connsiteY196" fmla="*/ 542606 h 1160647"/>
                <a:gd name="connsiteX197" fmla="*/ 1155214 w 3024845"/>
                <a:gd name="connsiteY197" fmla="*/ 542606 h 1160647"/>
                <a:gd name="connsiteX198" fmla="*/ 1155214 w 3024845"/>
                <a:gd name="connsiteY198" fmla="*/ 543687 h 1160647"/>
                <a:gd name="connsiteX199" fmla="*/ 1155214 w 3024845"/>
                <a:gd name="connsiteY199" fmla="*/ 551254 h 1160647"/>
                <a:gd name="connsiteX200" fmla="*/ 1159268 w 3024845"/>
                <a:gd name="connsiteY200" fmla="*/ 581518 h 1160647"/>
                <a:gd name="connsiteX201" fmla="*/ 1160028 w 3024845"/>
                <a:gd name="connsiteY201" fmla="*/ 581518 h 1160647"/>
                <a:gd name="connsiteX202" fmla="*/ 1165348 w 3024845"/>
                <a:gd name="connsiteY202" fmla="*/ 581518 h 1160647"/>
                <a:gd name="connsiteX203" fmla="*/ 1165348 w 3024845"/>
                <a:gd name="connsiteY203" fmla="*/ 582329 h 1160647"/>
                <a:gd name="connsiteX204" fmla="*/ 1165348 w 3024845"/>
                <a:gd name="connsiteY204" fmla="*/ 588004 h 1160647"/>
                <a:gd name="connsiteX205" fmla="*/ 1166361 w 3024845"/>
                <a:gd name="connsiteY205" fmla="*/ 588004 h 1160647"/>
                <a:gd name="connsiteX206" fmla="*/ 1173454 w 3024845"/>
                <a:gd name="connsiteY206" fmla="*/ 588004 h 1160647"/>
                <a:gd name="connsiteX207" fmla="*/ 1173454 w 3024845"/>
                <a:gd name="connsiteY207" fmla="*/ 618269 h 1160647"/>
                <a:gd name="connsiteX208" fmla="*/ 1175481 w 3024845"/>
                <a:gd name="connsiteY208" fmla="*/ 618269 h 1160647"/>
                <a:gd name="connsiteX209" fmla="*/ 1189668 w 3024845"/>
                <a:gd name="connsiteY209" fmla="*/ 618269 h 1160647"/>
                <a:gd name="connsiteX210" fmla="*/ 1189668 w 3024845"/>
                <a:gd name="connsiteY210" fmla="*/ 642048 h 1160647"/>
                <a:gd name="connsiteX211" fmla="*/ 1191695 w 3024845"/>
                <a:gd name="connsiteY211" fmla="*/ 643669 h 1160647"/>
                <a:gd name="connsiteX212" fmla="*/ 1191695 w 3024845"/>
                <a:gd name="connsiteY212" fmla="*/ 655019 h 1160647"/>
                <a:gd name="connsiteX213" fmla="*/ 1192455 w 3024845"/>
                <a:gd name="connsiteY213" fmla="*/ 655019 h 1160647"/>
                <a:gd name="connsiteX214" fmla="*/ 1197775 w 3024845"/>
                <a:gd name="connsiteY214" fmla="*/ 655019 h 1160647"/>
                <a:gd name="connsiteX215" fmla="*/ 1197775 w 3024845"/>
                <a:gd name="connsiteY215" fmla="*/ 678798 h 1160647"/>
                <a:gd name="connsiteX216" fmla="*/ 1199041 w 3024845"/>
                <a:gd name="connsiteY216" fmla="*/ 678798 h 1160647"/>
                <a:gd name="connsiteX217" fmla="*/ 1207908 w 3024845"/>
                <a:gd name="connsiteY217" fmla="*/ 678798 h 1160647"/>
                <a:gd name="connsiteX218" fmla="*/ 1209935 w 3024845"/>
                <a:gd name="connsiteY218" fmla="*/ 682852 h 1160647"/>
                <a:gd name="connsiteX219" fmla="*/ 1209935 w 3024845"/>
                <a:gd name="connsiteY219" fmla="*/ 696093 h 1160647"/>
                <a:gd name="connsiteX220" fmla="*/ 1211455 w 3024845"/>
                <a:gd name="connsiteY220" fmla="*/ 694201 h 1160647"/>
                <a:gd name="connsiteX221" fmla="*/ 1222095 w 3024845"/>
                <a:gd name="connsiteY221" fmla="*/ 680960 h 1160647"/>
                <a:gd name="connsiteX222" fmla="*/ 1250469 w 3024845"/>
                <a:gd name="connsiteY222" fmla="*/ 680960 h 1160647"/>
                <a:gd name="connsiteX223" fmla="*/ 1250469 w 3024845"/>
                <a:gd name="connsiteY223" fmla="*/ 767431 h 1160647"/>
                <a:gd name="connsiteX224" fmla="*/ 1251229 w 3024845"/>
                <a:gd name="connsiteY224" fmla="*/ 767431 h 1160647"/>
                <a:gd name="connsiteX225" fmla="*/ 1256549 w 3024845"/>
                <a:gd name="connsiteY225" fmla="*/ 767431 h 1160647"/>
                <a:gd name="connsiteX226" fmla="*/ 1257309 w 3024845"/>
                <a:gd name="connsiteY226" fmla="*/ 766080 h 1160647"/>
                <a:gd name="connsiteX227" fmla="*/ 1262629 w 3024845"/>
                <a:gd name="connsiteY227" fmla="*/ 756622 h 1160647"/>
                <a:gd name="connsiteX228" fmla="*/ 1262629 w 3024845"/>
                <a:gd name="connsiteY228" fmla="*/ 758514 h 1160647"/>
                <a:gd name="connsiteX229" fmla="*/ 1262629 w 3024845"/>
                <a:gd name="connsiteY229" fmla="*/ 771755 h 1160647"/>
                <a:gd name="connsiteX230" fmla="*/ 1266682 w 3024845"/>
                <a:gd name="connsiteY230" fmla="*/ 726358 h 1160647"/>
                <a:gd name="connsiteX231" fmla="*/ 1267442 w 3024845"/>
                <a:gd name="connsiteY231" fmla="*/ 726358 h 1160647"/>
                <a:gd name="connsiteX232" fmla="*/ 1272762 w 3024845"/>
                <a:gd name="connsiteY232" fmla="*/ 726358 h 1160647"/>
                <a:gd name="connsiteX233" fmla="*/ 1272762 w 3024845"/>
                <a:gd name="connsiteY233" fmla="*/ 661504 h 1160647"/>
                <a:gd name="connsiteX234" fmla="*/ 1273776 w 3024845"/>
                <a:gd name="connsiteY234" fmla="*/ 661504 h 1160647"/>
                <a:gd name="connsiteX235" fmla="*/ 1280869 w 3024845"/>
                <a:gd name="connsiteY235" fmla="*/ 661504 h 1160647"/>
                <a:gd name="connsiteX236" fmla="*/ 1293029 w 3024845"/>
                <a:gd name="connsiteY236" fmla="*/ 618269 h 1160647"/>
                <a:gd name="connsiteX237" fmla="*/ 1294296 w 3024845"/>
                <a:gd name="connsiteY237" fmla="*/ 618269 h 1160647"/>
                <a:gd name="connsiteX238" fmla="*/ 1303163 w 3024845"/>
                <a:gd name="connsiteY238" fmla="*/ 618269 h 1160647"/>
                <a:gd name="connsiteX239" fmla="*/ 1313296 w 3024845"/>
                <a:gd name="connsiteY239" fmla="*/ 661504 h 1160647"/>
                <a:gd name="connsiteX240" fmla="*/ 1314309 w 3024845"/>
                <a:gd name="connsiteY240" fmla="*/ 661504 h 1160647"/>
                <a:gd name="connsiteX241" fmla="*/ 1321403 w 3024845"/>
                <a:gd name="connsiteY241" fmla="*/ 661504 h 1160647"/>
                <a:gd name="connsiteX242" fmla="*/ 1321403 w 3024845"/>
                <a:gd name="connsiteY242" fmla="*/ 700416 h 1160647"/>
                <a:gd name="connsiteX243" fmla="*/ 1323176 w 3024845"/>
                <a:gd name="connsiteY243" fmla="*/ 700416 h 1160647"/>
                <a:gd name="connsiteX244" fmla="*/ 1335590 w 3024845"/>
                <a:gd name="connsiteY244" fmla="*/ 700416 h 1160647"/>
                <a:gd name="connsiteX245" fmla="*/ 1335590 w 3024845"/>
                <a:gd name="connsiteY245" fmla="*/ 702578 h 1160647"/>
                <a:gd name="connsiteX246" fmla="*/ 1335590 w 3024845"/>
                <a:gd name="connsiteY246" fmla="*/ 717710 h 1160647"/>
                <a:gd name="connsiteX247" fmla="*/ 1339643 w 3024845"/>
                <a:gd name="connsiteY247" fmla="*/ 715549 h 1160647"/>
                <a:gd name="connsiteX248" fmla="*/ 1339643 w 3024845"/>
                <a:gd name="connsiteY248" fmla="*/ 700416 h 1160647"/>
                <a:gd name="connsiteX249" fmla="*/ 1341163 w 3024845"/>
                <a:gd name="connsiteY249" fmla="*/ 700416 h 1160647"/>
                <a:gd name="connsiteX250" fmla="*/ 1351803 w 3024845"/>
                <a:gd name="connsiteY250" fmla="*/ 700416 h 1160647"/>
                <a:gd name="connsiteX251" fmla="*/ 1351803 w 3024845"/>
                <a:gd name="connsiteY251" fmla="*/ 702037 h 1160647"/>
                <a:gd name="connsiteX252" fmla="*/ 1351803 w 3024845"/>
                <a:gd name="connsiteY252" fmla="*/ 713387 h 1160647"/>
                <a:gd name="connsiteX253" fmla="*/ 1382204 w 3024845"/>
                <a:gd name="connsiteY253" fmla="*/ 713387 h 1160647"/>
                <a:gd name="connsiteX254" fmla="*/ 1382204 w 3024845"/>
                <a:gd name="connsiteY254" fmla="*/ 676637 h 1160647"/>
                <a:gd name="connsiteX255" fmla="*/ 1383470 w 3024845"/>
                <a:gd name="connsiteY255" fmla="*/ 676637 h 1160647"/>
                <a:gd name="connsiteX256" fmla="*/ 1392337 w 3024845"/>
                <a:gd name="connsiteY256" fmla="*/ 676637 h 1160647"/>
                <a:gd name="connsiteX257" fmla="*/ 1392337 w 3024845"/>
                <a:gd name="connsiteY257" fmla="*/ 698254 h 1160647"/>
                <a:gd name="connsiteX258" fmla="*/ 1394364 w 3024845"/>
                <a:gd name="connsiteY258" fmla="*/ 665828 h 1160647"/>
                <a:gd name="connsiteX259" fmla="*/ 1416657 w 3024845"/>
                <a:gd name="connsiteY259" fmla="*/ 665828 h 1160647"/>
                <a:gd name="connsiteX260" fmla="*/ 1416657 w 3024845"/>
                <a:gd name="connsiteY260" fmla="*/ 664206 h 1160647"/>
                <a:gd name="connsiteX261" fmla="*/ 1416657 w 3024845"/>
                <a:gd name="connsiteY261" fmla="*/ 652857 h 1160647"/>
                <a:gd name="connsiteX262" fmla="*/ 1417417 w 3024845"/>
                <a:gd name="connsiteY262" fmla="*/ 652857 h 1160647"/>
                <a:gd name="connsiteX263" fmla="*/ 1422737 w 3024845"/>
                <a:gd name="connsiteY263" fmla="*/ 652857 h 1160647"/>
                <a:gd name="connsiteX264" fmla="*/ 1422737 w 3024845"/>
                <a:gd name="connsiteY264" fmla="*/ 650966 h 1160647"/>
                <a:gd name="connsiteX265" fmla="*/ 1422737 w 3024845"/>
                <a:gd name="connsiteY265" fmla="*/ 637725 h 1160647"/>
                <a:gd name="connsiteX266" fmla="*/ 1426791 w 3024845"/>
                <a:gd name="connsiteY266" fmla="*/ 644210 h 1160647"/>
                <a:gd name="connsiteX267" fmla="*/ 1429071 w 3024845"/>
                <a:gd name="connsiteY267" fmla="*/ 644210 h 1160647"/>
                <a:gd name="connsiteX268" fmla="*/ 1445031 w 3024845"/>
                <a:gd name="connsiteY268" fmla="*/ 644210 h 1160647"/>
                <a:gd name="connsiteX269" fmla="*/ 1445031 w 3024845"/>
                <a:gd name="connsiteY269" fmla="*/ 643399 h 1160647"/>
                <a:gd name="connsiteX270" fmla="*/ 1445031 w 3024845"/>
                <a:gd name="connsiteY270" fmla="*/ 637725 h 1160647"/>
                <a:gd name="connsiteX271" fmla="*/ 1445791 w 3024845"/>
                <a:gd name="connsiteY271" fmla="*/ 637725 h 1160647"/>
                <a:gd name="connsiteX272" fmla="*/ 1451111 w 3024845"/>
                <a:gd name="connsiteY272" fmla="*/ 637725 h 1160647"/>
                <a:gd name="connsiteX273" fmla="*/ 1451111 w 3024845"/>
                <a:gd name="connsiteY273" fmla="*/ 639076 h 1160647"/>
                <a:gd name="connsiteX274" fmla="*/ 1451111 w 3024845"/>
                <a:gd name="connsiteY274" fmla="*/ 648534 h 1160647"/>
                <a:gd name="connsiteX275" fmla="*/ 1489618 w 3024845"/>
                <a:gd name="connsiteY275" fmla="*/ 648534 h 1160647"/>
                <a:gd name="connsiteX276" fmla="*/ 1489618 w 3024845"/>
                <a:gd name="connsiteY276" fmla="*/ 786887 h 1160647"/>
                <a:gd name="connsiteX277" fmla="*/ 1491138 w 3024845"/>
                <a:gd name="connsiteY277" fmla="*/ 786887 h 1160647"/>
                <a:gd name="connsiteX278" fmla="*/ 1501778 w 3024845"/>
                <a:gd name="connsiteY278" fmla="*/ 786887 h 1160647"/>
                <a:gd name="connsiteX279" fmla="*/ 1501778 w 3024845"/>
                <a:gd name="connsiteY279" fmla="*/ 773917 h 1160647"/>
                <a:gd name="connsiteX280" fmla="*/ 1505832 w 3024845"/>
                <a:gd name="connsiteY280" fmla="*/ 773917 h 1160647"/>
                <a:gd name="connsiteX281" fmla="*/ 1505832 w 3024845"/>
                <a:gd name="connsiteY281" fmla="*/ 786887 h 1160647"/>
                <a:gd name="connsiteX282" fmla="*/ 1536232 w 3024845"/>
                <a:gd name="connsiteY282" fmla="*/ 786887 h 1160647"/>
                <a:gd name="connsiteX283" fmla="*/ 1536232 w 3024845"/>
                <a:gd name="connsiteY283" fmla="*/ 756622 h 1160647"/>
                <a:gd name="connsiteX284" fmla="*/ 1548392 w 3024845"/>
                <a:gd name="connsiteY284" fmla="*/ 756622 h 1160647"/>
                <a:gd name="connsiteX285" fmla="*/ 1560552 w 3024845"/>
                <a:gd name="connsiteY285" fmla="*/ 754461 h 1160647"/>
                <a:gd name="connsiteX286" fmla="*/ 1564606 w 3024845"/>
                <a:gd name="connsiteY286" fmla="*/ 756622 h 1160647"/>
                <a:gd name="connsiteX287" fmla="*/ 1574739 w 3024845"/>
                <a:gd name="connsiteY287" fmla="*/ 756622 h 1160647"/>
                <a:gd name="connsiteX288" fmla="*/ 1574739 w 3024845"/>
                <a:gd name="connsiteY288" fmla="*/ 786887 h 1160647"/>
                <a:gd name="connsiteX289" fmla="*/ 1582846 w 3024845"/>
                <a:gd name="connsiteY289" fmla="*/ 786887 h 1160647"/>
                <a:gd name="connsiteX290" fmla="*/ 1582846 w 3024845"/>
                <a:gd name="connsiteY290" fmla="*/ 804182 h 1160647"/>
                <a:gd name="connsiteX291" fmla="*/ 1592182 w 3024845"/>
                <a:gd name="connsiteY291" fmla="*/ 805087 h 1160647"/>
                <a:gd name="connsiteX292" fmla="*/ 1605140 w 3024845"/>
                <a:gd name="connsiteY292" fmla="*/ 805087 h 1160647"/>
                <a:gd name="connsiteX293" fmla="*/ 1605140 w 3024845"/>
                <a:gd name="connsiteY293" fmla="*/ 789049 h 1160647"/>
                <a:gd name="connsiteX294" fmla="*/ 1673096 w 3024845"/>
                <a:gd name="connsiteY294" fmla="*/ 789049 h 1160647"/>
                <a:gd name="connsiteX295" fmla="*/ 1673096 w 3024845"/>
                <a:gd name="connsiteY295" fmla="*/ 703796 h 1160647"/>
                <a:gd name="connsiteX296" fmla="*/ 1745104 w 3024845"/>
                <a:gd name="connsiteY296" fmla="*/ 703796 h 1160647"/>
                <a:gd name="connsiteX297" fmla="*/ 1745104 w 3024845"/>
                <a:gd name="connsiteY297" fmla="*/ 782564 h 1160647"/>
                <a:gd name="connsiteX298" fmla="*/ 1747008 w 3024845"/>
                <a:gd name="connsiteY298" fmla="*/ 782564 h 1160647"/>
                <a:gd name="connsiteX299" fmla="*/ 1748250 w 3024845"/>
                <a:gd name="connsiteY299" fmla="*/ 805087 h 1160647"/>
                <a:gd name="connsiteX300" fmla="*/ 1757926 w 3024845"/>
                <a:gd name="connsiteY300" fmla="*/ 805087 h 1160647"/>
                <a:gd name="connsiteX301" fmla="*/ 1759168 w 3024845"/>
                <a:gd name="connsiteY301" fmla="*/ 782564 h 1160647"/>
                <a:gd name="connsiteX302" fmla="*/ 1765248 w 3024845"/>
                <a:gd name="connsiteY302" fmla="*/ 782564 h 1160647"/>
                <a:gd name="connsiteX303" fmla="*/ 1766490 w 3024845"/>
                <a:gd name="connsiteY303" fmla="*/ 805087 h 1160647"/>
                <a:gd name="connsiteX304" fmla="*/ 1817112 w 3024845"/>
                <a:gd name="connsiteY304" fmla="*/ 805087 h 1160647"/>
                <a:gd name="connsiteX305" fmla="*/ 1817112 w 3024845"/>
                <a:gd name="connsiteY305" fmla="*/ 642059 h 1160647"/>
                <a:gd name="connsiteX306" fmla="*/ 2014439 w 3024845"/>
                <a:gd name="connsiteY306" fmla="*/ 642059 h 1160647"/>
                <a:gd name="connsiteX307" fmla="*/ 2014439 w 3024845"/>
                <a:gd name="connsiteY307" fmla="*/ 805087 h 1160647"/>
                <a:gd name="connsiteX308" fmla="*/ 2033136 w 3024845"/>
                <a:gd name="connsiteY308" fmla="*/ 805087 h 1160647"/>
                <a:gd name="connsiteX309" fmla="*/ 2033136 w 3024845"/>
                <a:gd name="connsiteY309" fmla="*/ 722394 h 1160647"/>
                <a:gd name="connsiteX310" fmla="*/ 2128256 w 3024845"/>
                <a:gd name="connsiteY310" fmla="*/ 722394 h 1160647"/>
                <a:gd name="connsiteX311" fmla="*/ 2140186 w 3024845"/>
                <a:gd name="connsiteY311" fmla="*/ 404253 h 1160647"/>
                <a:gd name="connsiteX312" fmla="*/ 2128026 w 3024845"/>
                <a:gd name="connsiteY312" fmla="*/ 382635 h 1160647"/>
                <a:gd name="connsiteX313" fmla="*/ 2121946 w 3024845"/>
                <a:gd name="connsiteY313" fmla="*/ 378311 h 1160647"/>
                <a:gd name="connsiteX314" fmla="*/ 2130053 w 3024845"/>
                <a:gd name="connsiteY314" fmla="*/ 354532 h 1160647"/>
                <a:gd name="connsiteX315" fmla="*/ 2130053 w 3024845"/>
                <a:gd name="connsiteY315" fmla="*/ 337238 h 1160647"/>
                <a:gd name="connsiteX316" fmla="*/ 2144240 w 3024845"/>
                <a:gd name="connsiteY316" fmla="*/ 337238 h 1160647"/>
                <a:gd name="connsiteX317" fmla="*/ 2144240 w 3024845"/>
                <a:gd name="connsiteY317" fmla="*/ 315620 h 1160647"/>
                <a:gd name="connsiteX318" fmla="*/ 2146266 w 3024845"/>
                <a:gd name="connsiteY318" fmla="*/ 311296 h 1160647"/>
                <a:gd name="connsiteX319" fmla="*/ 2146266 w 3024845"/>
                <a:gd name="connsiteY319" fmla="*/ 233472 h 1160647"/>
                <a:gd name="connsiteX320" fmla="*/ 2144240 w 3024845"/>
                <a:gd name="connsiteY320" fmla="*/ 226987 h 1160647"/>
                <a:gd name="connsiteX321" fmla="*/ 2150320 w 3024845"/>
                <a:gd name="connsiteY321" fmla="*/ 220501 h 1160647"/>
                <a:gd name="connsiteX322" fmla="*/ 2150320 w 3024845"/>
                <a:gd name="connsiteY322" fmla="*/ 162133 h 1160647"/>
                <a:gd name="connsiteX323" fmla="*/ 2152346 w 3024845"/>
                <a:gd name="connsiteY323" fmla="*/ 157810 h 1160647"/>
                <a:gd name="connsiteX324" fmla="*/ 2152346 w 3024845"/>
                <a:gd name="connsiteY324" fmla="*/ 101604 h 1160647"/>
                <a:gd name="connsiteX325" fmla="*/ 2154373 w 3024845"/>
                <a:gd name="connsiteY325" fmla="*/ 82148 h 1160647"/>
                <a:gd name="connsiteX326" fmla="*/ 2158427 w 3024845"/>
                <a:gd name="connsiteY326" fmla="*/ 99442 h 1160647"/>
                <a:gd name="connsiteX327" fmla="*/ 2160453 w 3024845"/>
                <a:gd name="connsiteY327" fmla="*/ 157810 h 1160647"/>
                <a:gd name="connsiteX328" fmla="*/ 2162480 w 3024845"/>
                <a:gd name="connsiteY328" fmla="*/ 220501 h 1160647"/>
                <a:gd name="connsiteX329" fmla="*/ 2168560 w 3024845"/>
                <a:gd name="connsiteY329" fmla="*/ 226987 h 1160647"/>
                <a:gd name="connsiteX330" fmla="*/ 2166533 w 3024845"/>
                <a:gd name="connsiteY330" fmla="*/ 233472 h 1160647"/>
                <a:gd name="connsiteX331" fmla="*/ 2166533 w 3024845"/>
                <a:gd name="connsiteY331" fmla="*/ 311296 h 1160647"/>
                <a:gd name="connsiteX332" fmla="*/ 2168560 w 3024845"/>
                <a:gd name="connsiteY332" fmla="*/ 315620 h 1160647"/>
                <a:gd name="connsiteX333" fmla="*/ 2168560 w 3024845"/>
                <a:gd name="connsiteY333" fmla="*/ 337238 h 1160647"/>
                <a:gd name="connsiteX334" fmla="*/ 2182747 w 3024845"/>
                <a:gd name="connsiteY334" fmla="*/ 337238 h 1160647"/>
                <a:gd name="connsiteX335" fmla="*/ 2182747 w 3024845"/>
                <a:gd name="connsiteY335" fmla="*/ 354532 h 1160647"/>
                <a:gd name="connsiteX336" fmla="*/ 2190854 w 3024845"/>
                <a:gd name="connsiteY336" fmla="*/ 378311 h 1160647"/>
                <a:gd name="connsiteX337" fmla="*/ 2184774 w 3024845"/>
                <a:gd name="connsiteY337" fmla="*/ 382635 h 1160647"/>
                <a:gd name="connsiteX338" fmla="*/ 2172613 w 3024845"/>
                <a:gd name="connsiteY338" fmla="*/ 404253 h 1160647"/>
                <a:gd name="connsiteX339" fmla="*/ 2180720 w 3024845"/>
                <a:gd name="connsiteY339" fmla="*/ 657181 h 1160647"/>
                <a:gd name="connsiteX340" fmla="*/ 2245574 w 3024845"/>
                <a:gd name="connsiteY340" fmla="*/ 657181 h 1160647"/>
                <a:gd name="connsiteX341" fmla="*/ 2245574 w 3024845"/>
                <a:gd name="connsiteY341" fmla="*/ 732843 h 1160647"/>
                <a:gd name="connsiteX342" fmla="*/ 2253681 w 3024845"/>
                <a:gd name="connsiteY342" fmla="*/ 732843 h 1160647"/>
                <a:gd name="connsiteX343" fmla="*/ 2255708 w 3024845"/>
                <a:gd name="connsiteY343" fmla="*/ 726358 h 1160647"/>
                <a:gd name="connsiteX344" fmla="*/ 2261788 w 3024845"/>
                <a:gd name="connsiteY344" fmla="*/ 726358 h 1160647"/>
                <a:gd name="connsiteX345" fmla="*/ 2263815 w 3024845"/>
                <a:gd name="connsiteY345" fmla="*/ 735005 h 1160647"/>
                <a:gd name="connsiteX346" fmla="*/ 2275975 w 3024845"/>
                <a:gd name="connsiteY346" fmla="*/ 735005 h 1160647"/>
                <a:gd name="connsiteX347" fmla="*/ 2275975 w 3024845"/>
                <a:gd name="connsiteY347" fmla="*/ 728519 h 1160647"/>
                <a:gd name="connsiteX348" fmla="*/ 2298268 w 3024845"/>
                <a:gd name="connsiteY348" fmla="*/ 728519 h 1160647"/>
                <a:gd name="connsiteX349" fmla="*/ 2298268 w 3024845"/>
                <a:gd name="connsiteY349" fmla="*/ 735005 h 1160647"/>
                <a:gd name="connsiteX350" fmla="*/ 2318535 w 3024845"/>
                <a:gd name="connsiteY350" fmla="*/ 735005 h 1160647"/>
                <a:gd name="connsiteX351" fmla="*/ 2318535 w 3024845"/>
                <a:gd name="connsiteY351" fmla="*/ 780402 h 1160647"/>
                <a:gd name="connsiteX352" fmla="*/ 2332722 w 3024845"/>
                <a:gd name="connsiteY352" fmla="*/ 780402 h 1160647"/>
                <a:gd name="connsiteX353" fmla="*/ 2332722 w 3024845"/>
                <a:gd name="connsiteY353" fmla="*/ 767431 h 1160647"/>
                <a:gd name="connsiteX354" fmla="*/ 2348936 w 3024845"/>
                <a:gd name="connsiteY354" fmla="*/ 767431 h 1160647"/>
                <a:gd name="connsiteX355" fmla="*/ 2348936 w 3024845"/>
                <a:gd name="connsiteY355" fmla="*/ 588004 h 1160647"/>
                <a:gd name="connsiteX356" fmla="*/ 2355016 w 3024845"/>
                <a:gd name="connsiteY356" fmla="*/ 581518 h 1160647"/>
                <a:gd name="connsiteX357" fmla="*/ 2427977 w 3024845"/>
                <a:gd name="connsiteY357" fmla="*/ 581518 h 1160647"/>
                <a:gd name="connsiteX358" fmla="*/ 2427977 w 3024845"/>
                <a:gd name="connsiteY358" fmla="*/ 590166 h 1160647"/>
                <a:gd name="connsiteX359" fmla="*/ 2438110 w 3024845"/>
                <a:gd name="connsiteY359" fmla="*/ 590166 h 1160647"/>
                <a:gd name="connsiteX360" fmla="*/ 2438110 w 3024845"/>
                <a:gd name="connsiteY360" fmla="*/ 704740 h 1160647"/>
                <a:gd name="connsiteX361" fmla="*/ 2460404 w 3024845"/>
                <a:gd name="connsiteY361" fmla="*/ 704740 h 1160647"/>
                <a:gd name="connsiteX362" fmla="*/ 2460404 w 3024845"/>
                <a:gd name="connsiteY362" fmla="*/ 637725 h 1160647"/>
                <a:gd name="connsiteX363" fmla="*/ 2486751 w 3024845"/>
                <a:gd name="connsiteY363" fmla="*/ 637725 h 1160647"/>
                <a:gd name="connsiteX364" fmla="*/ 2490804 w 3024845"/>
                <a:gd name="connsiteY364" fmla="*/ 633401 h 1160647"/>
                <a:gd name="connsiteX365" fmla="*/ 2498911 w 3024845"/>
                <a:gd name="connsiteY365" fmla="*/ 633401 h 1160647"/>
                <a:gd name="connsiteX366" fmla="*/ 2502964 w 3024845"/>
                <a:gd name="connsiteY366" fmla="*/ 637725 h 1160647"/>
                <a:gd name="connsiteX367" fmla="*/ 2525258 w 3024845"/>
                <a:gd name="connsiteY367" fmla="*/ 637725 h 1160647"/>
                <a:gd name="connsiteX368" fmla="*/ 2525258 w 3024845"/>
                <a:gd name="connsiteY368" fmla="*/ 520989 h 1160647"/>
                <a:gd name="connsiteX369" fmla="*/ 2582005 w 3024845"/>
                <a:gd name="connsiteY369" fmla="*/ 510180 h 1160647"/>
                <a:gd name="connsiteX370" fmla="*/ 2582005 w 3024845"/>
                <a:gd name="connsiteY370" fmla="*/ 511261 h 1160647"/>
                <a:gd name="connsiteX371" fmla="*/ 2582005 w 3024845"/>
                <a:gd name="connsiteY371" fmla="*/ 518827 h 1160647"/>
                <a:gd name="connsiteX372" fmla="*/ 2608352 w 3024845"/>
                <a:gd name="connsiteY372" fmla="*/ 518827 h 1160647"/>
                <a:gd name="connsiteX373" fmla="*/ 2608352 w 3024845"/>
                <a:gd name="connsiteY373" fmla="*/ 773917 h 1160647"/>
                <a:gd name="connsiteX374" fmla="*/ 2630646 w 3024845"/>
                <a:gd name="connsiteY374" fmla="*/ 773917 h 1160647"/>
                <a:gd name="connsiteX375" fmla="*/ 2630646 w 3024845"/>
                <a:gd name="connsiteY375" fmla="*/ 769593 h 1160647"/>
                <a:gd name="connsiteX376" fmla="*/ 2642806 w 3024845"/>
                <a:gd name="connsiteY376" fmla="*/ 769593 h 1160647"/>
                <a:gd name="connsiteX377" fmla="*/ 2642806 w 3024845"/>
                <a:gd name="connsiteY377" fmla="*/ 773917 h 1160647"/>
                <a:gd name="connsiteX378" fmla="*/ 2667126 w 3024845"/>
                <a:gd name="connsiteY378" fmla="*/ 773917 h 1160647"/>
                <a:gd name="connsiteX379" fmla="*/ 2667126 w 3024845"/>
                <a:gd name="connsiteY379" fmla="*/ 760946 h 1160647"/>
                <a:gd name="connsiteX380" fmla="*/ 2695500 w 3024845"/>
                <a:gd name="connsiteY380" fmla="*/ 760946 h 1160647"/>
                <a:gd name="connsiteX381" fmla="*/ 2707660 w 3024845"/>
                <a:gd name="connsiteY381" fmla="*/ 756622 h 1160647"/>
                <a:gd name="connsiteX382" fmla="*/ 2727927 w 3024845"/>
                <a:gd name="connsiteY382" fmla="*/ 760946 h 1160647"/>
                <a:gd name="connsiteX383" fmla="*/ 2727927 w 3024845"/>
                <a:gd name="connsiteY383" fmla="*/ 743652 h 1160647"/>
                <a:gd name="connsiteX384" fmla="*/ 2736034 w 3024845"/>
                <a:gd name="connsiteY384" fmla="*/ 743652 h 1160647"/>
                <a:gd name="connsiteX385" fmla="*/ 2736034 w 3024845"/>
                <a:gd name="connsiteY385" fmla="*/ 730681 h 1160647"/>
                <a:gd name="connsiteX386" fmla="*/ 2792781 w 3024845"/>
                <a:gd name="connsiteY386" fmla="*/ 730681 h 1160647"/>
                <a:gd name="connsiteX387" fmla="*/ 2792781 w 3024845"/>
                <a:gd name="connsiteY387" fmla="*/ 700416 h 1160647"/>
                <a:gd name="connsiteX388" fmla="*/ 2811021 w 3024845"/>
                <a:gd name="connsiteY388" fmla="*/ 700416 h 1160647"/>
                <a:gd name="connsiteX389" fmla="*/ 2811021 w 3024845"/>
                <a:gd name="connsiteY389" fmla="*/ 693931 h 1160647"/>
                <a:gd name="connsiteX390" fmla="*/ 2823181 w 3024845"/>
                <a:gd name="connsiteY390" fmla="*/ 693931 h 1160647"/>
                <a:gd name="connsiteX391" fmla="*/ 2823181 w 3024845"/>
                <a:gd name="connsiteY391" fmla="*/ 700416 h 1160647"/>
                <a:gd name="connsiteX392" fmla="*/ 2839395 w 3024845"/>
                <a:gd name="connsiteY392" fmla="*/ 700416 h 1160647"/>
                <a:gd name="connsiteX393" fmla="*/ 2839395 w 3024845"/>
                <a:gd name="connsiteY393" fmla="*/ 750137 h 1160647"/>
                <a:gd name="connsiteX394" fmla="*/ 2871822 w 3024845"/>
                <a:gd name="connsiteY394" fmla="*/ 750137 h 1160647"/>
                <a:gd name="connsiteX395" fmla="*/ 2871822 w 3024845"/>
                <a:gd name="connsiteY395" fmla="*/ 724196 h 1160647"/>
                <a:gd name="connsiteX396" fmla="*/ 2910329 w 3024845"/>
                <a:gd name="connsiteY396" fmla="*/ 724196 h 1160647"/>
                <a:gd name="connsiteX397" fmla="*/ 2910329 w 3024845"/>
                <a:gd name="connsiteY397" fmla="*/ 693931 h 1160647"/>
                <a:gd name="connsiteX398" fmla="*/ 2958970 w 3024845"/>
                <a:gd name="connsiteY398" fmla="*/ 693931 h 1160647"/>
                <a:gd name="connsiteX399" fmla="*/ 2958970 w 3024845"/>
                <a:gd name="connsiteY399" fmla="*/ 805087 h 1160647"/>
                <a:gd name="connsiteX400" fmla="*/ 2958970 w 3024845"/>
                <a:gd name="connsiteY400" fmla="*/ 818866 h 1160647"/>
                <a:gd name="connsiteX401" fmla="*/ 3024845 w 3024845"/>
                <a:gd name="connsiteY401" fmla="*/ 818866 h 1160647"/>
                <a:gd name="connsiteX402" fmla="*/ 3024845 w 3024845"/>
                <a:gd name="connsiteY402" fmla="*/ 1160647 h 1160647"/>
                <a:gd name="connsiteX403" fmla="*/ 2054 w 3024845"/>
                <a:gd name="connsiteY403" fmla="*/ 1158314 h 1160647"/>
                <a:gd name="connsiteX404" fmla="*/ 0 w 3024845"/>
                <a:gd name="connsiteY404" fmla="*/ 724196 h 1160647"/>
                <a:gd name="connsiteX405" fmla="*/ 20267 w 3024845"/>
                <a:gd name="connsiteY405" fmla="*/ 724196 h 1160647"/>
                <a:gd name="connsiteX406" fmla="*/ 20774 w 3024845"/>
                <a:gd name="connsiteY406" fmla="*/ 723115 h 1160647"/>
                <a:gd name="connsiteX407" fmla="*/ 24320 w 3024845"/>
                <a:gd name="connsiteY407" fmla="*/ 715549 h 1160647"/>
                <a:gd name="connsiteX408" fmla="*/ 26094 w 3024845"/>
                <a:gd name="connsiteY408" fmla="*/ 715819 h 1160647"/>
                <a:gd name="connsiteX409" fmla="*/ 38507 w 3024845"/>
                <a:gd name="connsiteY409" fmla="*/ 717710 h 1160647"/>
                <a:gd name="connsiteX410" fmla="*/ 39014 w 3024845"/>
                <a:gd name="connsiteY410" fmla="*/ 719062 h 1160647"/>
                <a:gd name="connsiteX411" fmla="*/ 42560 w 3024845"/>
                <a:gd name="connsiteY411" fmla="*/ 728519 h 1160647"/>
                <a:gd name="connsiteX412" fmla="*/ 68907 w 3024845"/>
                <a:gd name="connsiteY412" fmla="*/ 730681 h 1160647"/>
                <a:gd name="connsiteX413" fmla="*/ 68907 w 3024845"/>
                <a:gd name="connsiteY413" fmla="*/ 607460 h 1160647"/>
                <a:gd name="connsiteX414" fmla="*/ 70934 w 3024845"/>
                <a:gd name="connsiteY414" fmla="*/ 607460 h 1160647"/>
                <a:gd name="connsiteX415" fmla="*/ 85121 w 3024845"/>
                <a:gd name="connsiteY415" fmla="*/ 607460 h 1160647"/>
                <a:gd name="connsiteX416" fmla="*/ 85121 w 3024845"/>
                <a:gd name="connsiteY416" fmla="*/ 471268 h 1160647"/>
                <a:gd name="connsiteX417" fmla="*/ 86894 w 3024845"/>
                <a:gd name="connsiteY417" fmla="*/ 471268 h 1160647"/>
                <a:gd name="connsiteX418" fmla="*/ 99308 w 3024845"/>
                <a:gd name="connsiteY418" fmla="*/ 471268 h 1160647"/>
                <a:gd name="connsiteX419" fmla="*/ 99308 w 3024845"/>
                <a:gd name="connsiteY419" fmla="*/ 356694 h 1160647"/>
                <a:gd name="connsiteX420" fmla="*/ 103361 w 3024845"/>
                <a:gd name="connsiteY420" fmla="*/ 328590 h 1160647"/>
                <a:gd name="connsiteX421" fmla="*/ 105388 w 3024845"/>
                <a:gd name="connsiteY421" fmla="*/ 328590 h 1160647"/>
                <a:gd name="connsiteX422" fmla="*/ 119575 w 3024845"/>
                <a:gd name="connsiteY422" fmla="*/ 328590 h 1160647"/>
                <a:gd name="connsiteX423" fmla="*/ 156055 w 3024845"/>
                <a:gd name="connsiteY423" fmla="*/ 246443 h 1160647"/>
                <a:gd name="connsiteX424" fmla="*/ 160109 w 3024845"/>
                <a:gd name="connsiteY424" fmla="*/ 0 h 1160647"/>
                <a:gd name="connsiteX0" fmla="*/ 160109 w 3028183"/>
                <a:gd name="connsiteY0" fmla="*/ 0 h 1160647"/>
                <a:gd name="connsiteX1" fmla="*/ 162135 w 3028183"/>
                <a:gd name="connsiteY1" fmla="*/ 246443 h 1160647"/>
                <a:gd name="connsiteX2" fmla="*/ 200642 w 3028183"/>
                <a:gd name="connsiteY2" fmla="*/ 326429 h 1160647"/>
                <a:gd name="connsiteX3" fmla="*/ 202669 w 3028183"/>
                <a:gd name="connsiteY3" fmla="*/ 326429 h 1160647"/>
                <a:gd name="connsiteX4" fmla="*/ 216856 w 3028183"/>
                <a:gd name="connsiteY4" fmla="*/ 326429 h 1160647"/>
                <a:gd name="connsiteX5" fmla="*/ 216856 w 3028183"/>
                <a:gd name="connsiteY5" fmla="*/ 350208 h 1160647"/>
                <a:gd name="connsiteX6" fmla="*/ 217363 w 3028183"/>
                <a:gd name="connsiteY6" fmla="*/ 351019 h 1160647"/>
                <a:gd name="connsiteX7" fmla="*/ 220909 w 3028183"/>
                <a:gd name="connsiteY7" fmla="*/ 356694 h 1160647"/>
                <a:gd name="connsiteX8" fmla="*/ 220909 w 3028183"/>
                <a:gd name="connsiteY8" fmla="*/ 471268 h 1160647"/>
                <a:gd name="connsiteX9" fmla="*/ 223189 w 3028183"/>
                <a:gd name="connsiteY9" fmla="*/ 471268 h 1160647"/>
                <a:gd name="connsiteX10" fmla="*/ 239150 w 3028183"/>
                <a:gd name="connsiteY10" fmla="*/ 471268 h 1160647"/>
                <a:gd name="connsiteX11" fmla="*/ 239150 w 3028183"/>
                <a:gd name="connsiteY11" fmla="*/ 611783 h 1160647"/>
                <a:gd name="connsiteX12" fmla="*/ 240670 w 3028183"/>
                <a:gd name="connsiteY12" fmla="*/ 611513 h 1160647"/>
                <a:gd name="connsiteX13" fmla="*/ 251310 w 3028183"/>
                <a:gd name="connsiteY13" fmla="*/ 609622 h 1160647"/>
                <a:gd name="connsiteX14" fmla="*/ 249283 w 3028183"/>
                <a:gd name="connsiteY14" fmla="*/ 698254 h 1160647"/>
                <a:gd name="connsiteX15" fmla="*/ 250803 w 3028183"/>
                <a:gd name="connsiteY15" fmla="*/ 698525 h 1160647"/>
                <a:gd name="connsiteX16" fmla="*/ 261443 w 3028183"/>
                <a:gd name="connsiteY16" fmla="*/ 700416 h 1160647"/>
                <a:gd name="connsiteX17" fmla="*/ 261696 w 3028183"/>
                <a:gd name="connsiteY17" fmla="*/ 701227 h 1160647"/>
                <a:gd name="connsiteX18" fmla="*/ 263470 w 3028183"/>
                <a:gd name="connsiteY18" fmla="*/ 706902 h 1160647"/>
                <a:gd name="connsiteX19" fmla="*/ 264230 w 3028183"/>
                <a:gd name="connsiteY19" fmla="*/ 704470 h 1160647"/>
                <a:gd name="connsiteX20" fmla="*/ 269550 w 3028183"/>
                <a:gd name="connsiteY20" fmla="*/ 687446 h 1160647"/>
                <a:gd name="connsiteX21" fmla="*/ 271323 w 3028183"/>
                <a:gd name="connsiteY21" fmla="*/ 687446 h 1160647"/>
                <a:gd name="connsiteX22" fmla="*/ 283737 w 3028183"/>
                <a:gd name="connsiteY22" fmla="*/ 687446 h 1160647"/>
                <a:gd name="connsiteX23" fmla="*/ 283737 w 3028183"/>
                <a:gd name="connsiteY23" fmla="*/ 719872 h 1160647"/>
                <a:gd name="connsiteX24" fmla="*/ 284750 w 3028183"/>
                <a:gd name="connsiteY24" fmla="*/ 720413 h 1160647"/>
                <a:gd name="connsiteX25" fmla="*/ 291844 w 3028183"/>
                <a:gd name="connsiteY25" fmla="*/ 724196 h 1160647"/>
                <a:gd name="connsiteX26" fmla="*/ 291844 w 3028183"/>
                <a:gd name="connsiteY26" fmla="*/ 725547 h 1160647"/>
                <a:gd name="connsiteX27" fmla="*/ 291844 w 3028183"/>
                <a:gd name="connsiteY27" fmla="*/ 735005 h 1160647"/>
                <a:gd name="connsiteX28" fmla="*/ 336431 w 3028183"/>
                <a:gd name="connsiteY28" fmla="*/ 735005 h 1160647"/>
                <a:gd name="connsiteX29" fmla="*/ 336431 w 3028183"/>
                <a:gd name="connsiteY29" fmla="*/ 736086 h 1160647"/>
                <a:gd name="connsiteX30" fmla="*/ 336431 w 3028183"/>
                <a:gd name="connsiteY30" fmla="*/ 743652 h 1160647"/>
                <a:gd name="connsiteX31" fmla="*/ 338457 w 3028183"/>
                <a:gd name="connsiteY31" fmla="*/ 743652 h 1160647"/>
                <a:gd name="connsiteX32" fmla="*/ 352644 w 3028183"/>
                <a:gd name="connsiteY32" fmla="*/ 743652 h 1160647"/>
                <a:gd name="connsiteX33" fmla="*/ 352644 w 3028183"/>
                <a:gd name="connsiteY33" fmla="*/ 713387 h 1160647"/>
                <a:gd name="connsiteX34" fmla="*/ 397231 w 3028183"/>
                <a:gd name="connsiteY34" fmla="*/ 713387 h 1160647"/>
                <a:gd name="connsiteX35" fmla="*/ 397231 w 3028183"/>
                <a:gd name="connsiteY35" fmla="*/ 712036 h 1160647"/>
                <a:gd name="connsiteX36" fmla="*/ 397231 w 3028183"/>
                <a:gd name="connsiteY36" fmla="*/ 702578 h 1160647"/>
                <a:gd name="connsiteX37" fmla="*/ 398245 w 3028183"/>
                <a:gd name="connsiteY37" fmla="*/ 702578 h 1160647"/>
                <a:gd name="connsiteX38" fmla="*/ 405338 w 3028183"/>
                <a:gd name="connsiteY38" fmla="*/ 702578 h 1160647"/>
                <a:gd name="connsiteX39" fmla="*/ 405338 w 3028183"/>
                <a:gd name="connsiteY39" fmla="*/ 700687 h 1160647"/>
                <a:gd name="connsiteX40" fmla="*/ 405338 w 3028183"/>
                <a:gd name="connsiteY40" fmla="*/ 687446 h 1160647"/>
                <a:gd name="connsiteX41" fmla="*/ 406098 w 3028183"/>
                <a:gd name="connsiteY41" fmla="*/ 687446 h 1160647"/>
                <a:gd name="connsiteX42" fmla="*/ 411418 w 3028183"/>
                <a:gd name="connsiteY42" fmla="*/ 687446 h 1160647"/>
                <a:gd name="connsiteX43" fmla="*/ 411418 w 3028183"/>
                <a:gd name="connsiteY43" fmla="*/ 686365 h 1160647"/>
                <a:gd name="connsiteX44" fmla="*/ 411418 w 3028183"/>
                <a:gd name="connsiteY44" fmla="*/ 678798 h 1160647"/>
                <a:gd name="connsiteX45" fmla="*/ 413445 w 3028183"/>
                <a:gd name="connsiteY45" fmla="*/ 678798 h 1160647"/>
                <a:gd name="connsiteX46" fmla="*/ 427632 w 3028183"/>
                <a:gd name="connsiteY46" fmla="*/ 678798 h 1160647"/>
                <a:gd name="connsiteX47" fmla="*/ 427632 w 3028183"/>
                <a:gd name="connsiteY47" fmla="*/ 679879 h 1160647"/>
                <a:gd name="connsiteX48" fmla="*/ 427632 w 3028183"/>
                <a:gd name="connsiteY48" fmla="*/ 687446 h 1160647"/>
                <a:gd name="connsiteX49" fmla="*/ 449925 w 3028183"/>
                <a:gd name="connsiteY49" fmla="*/ 687446 h 1160647"/>
                <a:gd name="connsiteX50" fmla="*/ 449925 w 3028183"/>
                <a:gd name="connsiteY50" fmla="*/ 685554 h 1160647"/>
                <a:gd name="connsiteX51" fmla="*/ 449925 w 3028183"/>
                <a:gd name="connsiteY51" fmla="*/ 672313 h 1160647"/>
                <a:gd name="connsiteX52" fmla="*/ 451699 w 3028183"/>
                <a:gd name="connsiteY52" fmla="*/ 672313 h 1160647"/>
                <a:gd name="connsiteX53" fmla="*/ 464112 w 3028183"/>
                <a:gd name="connsiteY53" fmla="*/ 672313 h 1160647"/>
                <a:gd name="connsiteX54" fmla="*/ 464112 w 3028183"/>
                <a:gd name="connsiteY54" fmla="*/ 696093 h 1160647"/>
                <a:gd name="connsiteX55" fmla="*/ 465126 w 3028183"/>
                <a:gd name="connsiteY55" fmla="*/ 696093 h 1160647"/>
                <a:gd name="connsiteX56" fmla="*/ 472219 w 3028183"/>
                <a:gd name="connsiteY56" fmla="*/ 696093 h 1160647"/>
                <a:gd name="connsiteX57" fmla="*/ 472219 w 3028183"/>
                <a:gd name="connsiteY57" fmla="*/ 695012 h 1160647"/>
                <a:gd name="connsiteX58" fmla="*/ 472219 w 3028183"/>
                <a:gd name="connsiteY58" fmla="*/ 687446 h 1160647"/>
                <a:gd name="connsiteX59" fmla="*/ 473992 w 3028183"/>
                <a:gd name="connsiteY59" fmla="*/ 687446 h 1160647"/>
                <a:gd name="connsiteX60" fmla="*/ 486406 w 3028183"/>
                <a:gd name="connsiteY60" fmla="*/ 687446 h 1160647"/>
                <a:gd name="connsiteX61" fmla="*/ 486406 w 3028183"/>
                <a:gd name="connsiteY61" fmla="*/ 713387 h 1160647"/>
                <a:gd name="connsiteX62" fmla="*/ 488433 w 3028183"/>
                <a:gd name="connsiteY62" fmla="*/ 713387 h 1160647"/>
                <a:gd name="connsiteX63" fmla="*/ 502619 w 3028183"/>
                <a:gd name="connsiteY63" fmla="*/ 713387 h 1160647"/>
                <a:gd name="connsiteX64" fmla="*/ 502619 w 3028183"/>
                <a:gd name="connsiteY64" fmla="*/ 715008 h 1160647"/>
                <a:gd name="connsiteX65" fmla="*/ 502619 w 3028183"/>
                <a:gd name="connsiteY65" fmla="*/ 726358 h 1160647"/>
                <a:gd name="connsiteX66" fmla="*/ 503379 w 3028183"/>
                <a:gd name="connsiteY66" fmla="*/ 726358 h 1160647"/>
                <a:gd name="connsiteX67" fmla="*/ 508700 w 3028183"/>
                <a:gd name="connsiteY67" fmla="*/ 726358 h 1160647"/>
                <a:gd name="connsiteX68" fmla="*/ 508700 w 3028183"/>
                <a:gd name="connsiteY68" fmla="*/ 725547 h 1160647"/>
                <a:gd name="connsiteX69" fmla="*/ 508700 w 3028183"/>
                <a:gd name="connsiteY69" fmla="*/ 719872 h 1160647"/>
                <a:gd name="connsiteX70" fmla="*/ 539100 w 3028183"/>
                <a:gd name="connsiteY70" fmla="*/ 719872 h 1160647"/>
                <a:gd name="connsiteX71" fmla="*/ 539100 w 3028183"/>
                <a:gd name="connsiteY71" fmla="*/ 743652 h 1160647"/>
                <a:gd name="connsiteX72" fmla="*/ 540113 w 3028183"/>
                <a:gd name="connsiteY72" fmla="*/ 743652 h 1160647"/>
                <a:gd name="connsiteX73" fmla="*/ 547207 w 3028183"/>
                <a:gd name="connsiteY73" fmla="*/ 743652 h 1160647"/>
                <a:gd name="connsiteX74" fmla="*/ 547207 w 3028183"/>
                <a:gd name="connsiteY74" fmla="*/ 744733 h 1160647"/>
                <a:gd name="connsiteX75" fmla="*/ 547207 w 3028183"/>
                <a:gd name="connsiteY75" fmla="*/ 752299 h 1160647"/>
                <a:gd name="connsiteX76" fmla="*/ 547967 w 3028183"/>
                <a:gd name="connsiteY76" fmla="*/ 752299 h 1160647"/>
                <a:gd name="connsiteX77" fmla="*/ 553287 w 3028183"/>
                <a:gd name="connsiteY77" fmla="*/ 752299 h 1160647"/>
                <a:gd name="connsiteX78" fmla="*/ 553287 w 3028183"/>
                <a:gd name="connsiteY78" fmla="*/ 750137 h 1160647"/>
                <a:gd name="connsiteX79" fmla="*/ 553287 w 3028183"/>
                <a:gd name="connsiteY79" fmla="*/ 735005 h 1160647"/>
                <a:gd name="connsiteX80" fmla="*/ 554300 w 3028183"/>
                <a:gd name="connsiteY80" fmla="*/ 735005 h 1160647"/>
                <a:gd name="connsiteX81" fmla="*/ 561394 w 3028183"/>
                <a:gd name="connsiteY81" fmla="*/ 735005 h 1160647"/>
                <a:gd name="connsiteX82" fmla="*/ 561394 w 3028183"/>
                <a:gd name="connsiteY82" fmla="*/ 736086 h 1160647"/>
                <a:gd name="connsiteX83" fmla="*/ 561394 w 3028183"/>
                <a:gd name="connsiteY83" fmla="*/ 743652 h 1160647"/>
                <a:gd name="connsiteX84" fmla="*/ 566714 w 3028183"/>
                <a:gd name="connsiteY84" fmla="*/ 741659 h 1160647"/>
                <a:gd name="connsiteX85" fmla="*/ 567474 w 3028183"/>
                <a:gd name="connsiteY85" fmla="*/ 740679 h 1160647"/>
                <a:gd name="connsiteX86" fmla="*/ 567474 w 3028183"/>
                <a:gd name="connsiteY86" fmla="*/ 735005 h 1160647"/>
                <a:gd name="connsiteX87" fmla="*/ 605981 w 3028183"/>
                <a:gd name="connsiteY87" fmla="*/ 735005 h 1160647"/>
                <a:gd name="connsiteX88" fmla="*/ 605981 w 3028183"/>
                <a:gd name="connsiteY88" fmla="*/ 758784 h 1160647"/>
                <a:gd name="connsiteX89" fmla="*/ 608007 w 3028183"/>
                <a:gd name="connsiteY89" fmla="*/ 758784 h 1160647"/>
                <a:gd name="connsiteX90" fmla="*/ 622194 w 3028183"/>
                <a:gd name="connsiteY90" fmla="*/ 758784 h 1160647"/>
                <a:gd name="connsiteX91" fmla="*/ 622194 w 3028183"/>
                <a:gd name="connsiteY91" fmla="*/ 759865 h 1160647"/>
                <a:gd name="connsiteX92" fmla="*/ 622194 w 3028183"/>
                <a:gd name="connsiteY92" fmla="*/ 767431 h 1160647"/>
                <a:gd name="connsiteX93" fmla="*/ 623968 w 3028183"/>
                <a:gd name="connsiteY93" fmla="*/ 767431 h 1160647"/>
                <a:gd name="connsiteX94" fmla="*/ 636381 w 3028183"/>
                <a:gd name="connsiteY94" fmla="*/ 767431 h 1160647"/>
                <a:gd name="connsiteX95" fmla="*/ 636381 w 3028183"/>
                <a:gd name="connsiteY95" fmla="*/ 743652 h 1160647"/>
                <a:gd name="connsiteX96" fmla="*/ 637394 w 3028183"/>
                <a:gd name="connsiteY96" fmla="*/ 743652 h 1160647"/>
                <a:gd name="connsiteX97" fmla="*/ 644488 w 3028183"/>
                <a:gd name="connsiteY97" fmla="*/ 743652 h 1160647"/>
                <a:gd name="connsiteX98" fmla="*/ 644488 w 3028183"/>
                <a:gd name="connsiteY98" fmla="*/ 711225 h 1160647"/>
                <a:gd name="connsiteX99" fmla="*/ 645501 w 3028183"/>
                <a:gd name="connsiteY99" fmla="*/ 711225 h 1160647"/>
                <a:gd name="connsiteX100" fmla="*/ 652595 w 3028183"/>
                <a:gd name="connsiteY100" fmla="*/ 711225 h 1160647"/>
                <a:gd name="connsiteX101" fmla="*/ 652595 w 3028183"/>
                <a:gd name="connsiteY101" fmla="*/ 709334 h 1160647"/>
                <a:gd name="connsiteX102" fmla="*/ 652595 w 3028183"/>
                <a:gd name="connsiteY102" fmla="*/ 696093 h 1160647"/>
                <a:gd name="connsiteX103" fmla="*/ 651328 w 3028183"/>
                <a:gd name="connsiteY103" fmla="*/ 694471 h 1160647"/>
                <a:gd name="connsiteX104" fmla="*/ 656648 w 3028183"/>
                <a:gd name="connsiteY104" fmla="*/ 683122 h 1160647"/>
                <a:gd name="connsiteX105" fmla="*/ 664755 w 3028183"/>
                <a:gd name="connsiteY105" fmla="*/ 711225 h 1160647"/>
                <a:gd name="connsiteX106" fmla="*/ 665515 w 3028183"/>
                <a:gd name="connsiteY106" fmla="*/ 711225 h 1160647"/>
                <a:gd name="connsiteX107" fmla="*/ 670835 w 3028183"/>
                <a:gd name="connsiteY107" fmla="*/ 711225 h 1160647"/>
                <a:gd name="connsiteX108" fmla="*/ 670835 w 3028183"/>
                <a:gd name="connsiteY108" fmla="*/ 605298 h 1160647"/>
                <a:gd name="connsiteX109" fmla="*/ 672355 w 3028183"/>
                <a:gd name="connsiteY109" fmla="*/ 605298 h 1160647"/>
                <a:gd name="connsiteX110" fmla="*/ 682995 w 3028183"/>
                <a:gd name="connsiteY110" fmla="*/ 605298 h 1160647"/>
                <a:gd name="connsiteX111" fmla="*/ 682995 w 3028183"/>
                <a:gd name="connsiteY111" fmla="*/ 557739 h 1160647"/>
                <a:gd name="connsiteX112" fmla="*/ 709342 w 3028183"/>
                <a:gd name="connsiteY112" fmla="*/ 557739 h 1160647"/>
                <a:gd name="connsiteX113" fmla="*/ 709342 w 3028183"/>
                <a:gd name="connsiteY113" fmla="*/ 536121 h 1160647"/>
                <a:gd name="connsiteX114" fmla="*/ 743796 w 3028183"/>
                <a:gd name="connsiteY114" fmla="*/ 536121 h 1160647"/>
                <a:gd name="connsiteX115" fmla="*/ 743796 w 3028183"/>
                <a:gd name="connsiteY115" fmla="*/ 538553 h 1160647"/>
                <a:gd name="connsiteX116" fmla="*/ 743796 w 3028183"/>
                <a:gd name="connsiteY116" fmla="*/ 555577 h 1160647"/>
                <a:gd name="connsiteX117" fmla="*/ 746076 w 3028183"/>
                <a:gd name="connsiteY117" fmla="*/ 555577 h 1160647"/>
                <a:gd name="connsiteX118" fmla="*/ 762036 w 3028183"/>
                <a:gd name="connsiteY118" fmla="*/ 555577 h 1160647"/>
                <a:gd name="connsiteX119" fmla="*/ 762036 w 3028183"/>
                <a:gd name="connsiteY119" fmla="*/ 603136 h 1160647"/>
                <a:gd name="connsiteX120" fmla="*/ 763049 w 3028183"/>
                <a:gd name="connsiteY120" fmla="*/ 603136 h 1160647"/>
                <a:gd name="connsiteX121" fmla="*/ 770143 w 3028183"/>
                <a:gd name="connsiteY121" fmla="*/ 603136 h 1160647"/>
                <a:gd name="connsiteX122" fmla="*/ 784330 w 3028183"/>
                <a:gd name="connsiteY122" fmla="*/ 607460 h 1160647"/>
                <a:gd name="connsiteX123" fmla="*/ 784330 w 3028183"/>
                <a:gd name="connsiteY123" fmla="*/ 646372 h 1160647"/>
                <a:gd name="connsiteX124" fmla="*/ 785343 w 3028183"/>
                <a:gd name="connsiteY124" fmla="*/ 646372 h 1160647"/>
                <a:gd name="connsiteX125" fmla="*/ 792436 w 3028183"/>
                <a:gd name="connsiteY125" fmla="*/ 646372 h 1160647"/>
                <a:gd name="connsiteX126" fmla="*/ 792436 w 3028183"/>
                <a:gd name="connsiteY126" fmla="*/ 647993 h 1160647"/>
                <a:gd name="connsiteX127" fmla="*/ 792436 w 3028183"/>
                <a:gd name="connsiteY127" fmla="*/ 659342 h 1160647"/>
                <a:gd name="connsiteX128" fmla="*/ 794463 w 3028183"/>
                <a:gd name="connsiteY128" fmla="*/ 659342 h 1160647"/>
                <a:gd name="connsiteX129" fmla="*/ 808650 w 3028183"/>
                <a:gd name="connsiteY129" fmla="*/ 659342 h 1160647"/>
                <a:gd name="connsiteX130" fmla="*/ 814730 w 3028183"/>
                <a:gd name="connsiteY130" fmla="*/ 665828 h 1160647"/>
                <a:gd name="connsiteX131" fmla="*/ 814730 w 3028183"/>
                <a:gd name="connsiteY131" fmla="*/ 687446 h 1160647"/>
                <a:gd name="connsiteX132" fmla="*/ 817010 w 3028183"/>
                <a:gd name="connsiteY132" fmla="*/ 687446 h 1160647"/>
                <a:gd name="connsiteX133" fmla="*/ 832970 w 3028183"/>
                <a:gd name="connsiteY133" fmla="*/ 687446 h 1160647"/>
                <a:gd name="connsiteX134" fmla="*/ 832970 w 3028183"/>
                <a:gd name="connsiteY134" fmla="*/ 688526 h 1160647"/>
                <a:gd name="connsiteX135" fmla="*/ 832970 w 3028183"/>
                <a:gd name="connsiteY135" fmla="*/ 696093 h 1160647"/>
                <a:gd name="connsiteX136" fmla="*/ 834237 w 3028183"/>
                <a:gd name="connsiteY136" fmla="*/ 696093 h 1160647"/>
                <a:gd name="connsiteX137" fmla="*/ 843104 w 3028183"/>
                <a:gd name="connsiteY137" fmla="*/ 696093 h 1160647"/>
                <a:gd name="connsiteX138" fmla="*/ 843104 w 3028183"/>
                <a:gd name="connsiteY138" fmla="*/ 698254 h 1160647"/>
                <a:gd name="connsiteX139" fmla="*/ 843104 w 3028183"/>
                <a:gd name="connsiteY139" fmla="*/ 713387 h 1160647"/>
                <a:gd name="connsiteX140" fmla="*/ 847157 w 3028183"/>
                <a:gd name="connsiteY140" fmla="*/ 711495 h 1160647"/>
                <a:gd name="connsiteX141" fmla="*/ 847157 w 3028183"/>
                <a:gd name="connsiteY141" fmla="*/ 698254 h 1160647"/>
                <a:gd name="connsiteX142" fmla="*/ 848170 w 3028183"/>
                <a:gd name="connsiteY142" fmla="*/ 698254 h 1160647"/>
                <a:gd name="connsiteX143" fmla="*/ 855264 w 3028183"/>
                <a:gd name="connsiteY143" fmla="*/ 698254 h 1160647"/>
                <a:gd name="connsiteX144" fmla="*/ 855264 w 3028183"/>
                <a:gd name="connsiteY144" fmla="*/ 699876 h 1160647"/>
                <a:gd name="connsiteX145" fmla="*/ 855264 w 3028183"/>
                <a:gd name="connsiteY145" fmla="*/ 711225 h 1160647"/>
                <a:gd name="connsiteX146" fmla="*/ 856024 w 3028183"/>
                <a:gd name="connsiteY146" fmla="*/ 711225 h 1160647"/>
                <a:gd name="connsiteX147" fmla="*/ 861344 w 3028183"/>
                <a:gd name="connsiteY147" fmla="*/ 711225 h 1160647"/>
                <a:gd name="connsiteX148" fmla="*/ 909984 w 3028183"/>
                <a:gd name="connsiteY148" fmla="*/ 706902 h 1160647"/>
                <a:gd name="connsiteX149" fmla="*/ 909984 w 3028183"/>
                <a:gd name="connsiteY149" fmla="*/ 708253 h 1160647"/>
                <a:gd name="connsiteX150" fmla="*/ 909984 w 3028183"/>
                <a:gd name="connsiteY150" fmla="*/ 717710 h 1160647"/>
                <a:gd name="connsiteX151" fmla="*/ 910744 w 3028183"/>
                <a:gd name="connsiteY151" fmla="*/ 717710 h 1160647"/>
                <a:gd name="connsiteX152" fmla="*/ 916065 w 3028183"/>
                <a:gd name="connsiteY152" fmla="*/ 717710 h 1160647"/>
                <a:gd name="connsiteX153" fmla="*/ 916065 w 3028183"/>
                <a:gd name="connsiteY153" fmla="*/ 719872 h 1160647"/>
                <a:gd name="connsiteX154" fmla="*/ 916065 w 3028183"/>
                <a:gd name="connsiteY154" fmla="*/ 735005 h 1160647"/>
                <a:gd name="connsiteX155" fmla="*/ 918091 w 3028183"/>
                <a:gd name="connsiteY155" fmla="*/ 733654 h 1160647"/>
                <a:gd name="connsiteX156" fmla="*/ 932278 w 3028183"/>
                <a:gd name="connsiteY156" fmla="*/ 724196 h 1160647"/>
                <a:gd name="connsiteX157" fmla="*/ 938358 w 3028183"/>
                <a:gd name="connsiteY157" fmla="*/ 683122 h 1160647"/>
                <a:gd name="connsiteX158" fmla="*/ 939118 w 3028183"/>
                <a:gd name="connsiteY158" fmla="*/ 682852 h 1160647"/>
                <a:gd name="connsiteX159" fmla="*/ 944438 w 3028183"/>
                <a:gd name="connsiteY159" fmla="*/ 680960 h 1160647"/>
                <a:gd name="connsiteX160" fmla="*/ 946465 w 3028183"/>
                <a:gd name="connsiteY160" fmla="*/ 611783 h 1160647"/>
                <a:gd name="connsiteX161" fmla="*/ 948492 w 3028183"/>
                <a:gd name="connsiteY161" fmla="*/ 680960 h 1160647"/>
                <a:gd name="connsiteX162" fmla="*/ 949252 w 3028183"/>
                <a:gd name="connsiteY162" fmla="*/ 681230 h 1160647"/>
                <a:gd name="connsiteX163" fmla="*/ 954572 w 3028183"/>
                <a:gd name="connsiteY163" fmla="*/ 683122 h 1160647"/>
                <a:gd name="connsiteX164" fmla="*/ 954572 w 3028183"/>
                <a:gd name="connsiteY164" fmla="*/ 596651 h 1160647"/>
                <a:gd name="connsiteX165" fmla="*/ 958625 w 3028183"/>
                <a:gd name="connsiteY165" fmla="*/ 564224 h 1160647"/>
                <a:gd name="connsiteX166" fmla="*/ 997132 w 3028183"/>
                <a:gd name="connsiteY166" fmla="*/ 564224 h 1160647"/>
                <a:gd name="connsiteX167" fmla="*/ 997132 w 3028183"/>
                <a:gd name="connsiteY167" fmla="*/ 596651 h 1160647"/>
                <a:gd name="connsiteX168" fmla="*/ 997892 w 3028183"/>
                <a:gd name="connsiteY168" fmla="*/ 596651 h 1160647"/>
                <a:gd name="connsiteX169" fmla="*/ 1003212 w 3028183"/>
                <a:gd name="connsiteY169" fmla="*/ 596651 h 1160647"/>
                <a:gd name="connsiteX170" fmla="*/ 1003212 w 3028183"/>
                <a:gd name="connsiteY170" fmla="*/ 514503 h 1160647"/>
                <a:gd name="connsiteX171" fmla="*/ 1004986 w 3028183"/>
                <a:gd name="connsiteY171" fmla="*/ 514503 h 1160647"/>
                <a:gd name="connsiteX172" fmla="*/ 1017399 w 3028183"/>
                <a:gd name="connsiteY172" fmla="*/ 514503 h 1160647"/>
                <a:gd name="connsiteX173" fmla="*/ 1017399 w 3028183"/>
                <a:gd name="connsiteY173" fmla="*/ 512612 h 1160647"/>
                <a:gd name="connsiteX174" fmla="*/ 1017399 w 3028183"/>
                <a:gd name="connsiteY174" fmla="*/ 499371 h 1160647"/>
                <a:gd name="connsiteX175" fmla="*/ 1039693 w 3028183"/>
                <a:gd name="connsiteY175" fmla="*/ 499371 h 1160647"/>
                <a:gd name="connsiteX176" fmla="*/ 1039693 w 3028183"/>
                <a:gd name="connsiteY176" fmla="*/ 498290 h 1160647"/>
                <a:gd name="connsiteX177" fmla="*/ 1039693 w 3028183"/>
                <a:gd name="connsiteY177" fmla="*/ 490724 h 1160647"/>
                <a:gd name="connsiteX178" fmla="*/ 1041466 w 3028183"/>
                <a:gd name="connsiteY178" fmla="*/ 490724 h 1160647"/>
                <a:gd name="connsiteX179" fmla="*/ 1053880 w 3028183"/>
                <a:gd name="connsiteY179" fmla="*/ 490724 h 1160647"/>
                <a:gd name="connsiteX180" fmla="*/ 1053880 w 3028183"/>
                <a:gd name="connsiteY180" fmla="*/ 491805 h 1160647"/>
                <a:gd name="connsiteX181" fmla="*/ 1053880 w 3028183"/>
                <a:gd name="connsiteY181" fmla="*/ 499371 h 1160647"/>
                <a:gd name="connsiteX182" fmla="*/ 1054640 w 3028183"/>
                <a:gd name="connsiteY182" fmla="*/ 499371 h 1160647"/>
                <a:gd name="connsiteX183" fmla="*/ 1059960 w 3028183"/>
                <a:gd name="connsiteY183" fmla="*/ 499371 h 1160647"/>
                <a:gd name="connsiteX184" fmla="*/ 1070093 w 3028183"/>
                <a:gd name="connsiteY184" fmla="*/ 495047 h 1160647"/>
                <a:gd name="connsiteX185" fmla="*/ 1074146 w 3028183"/>
                <a:gd name="connsiteY185" fmla="*/ 498290 h 1160647"/>
                <a:gd name="connsiteX186" fmla="*/ 1074146 w 3028183"/>
                <a:gd name="connsiteY186" fmla="*/ 490724 h 1160647"/>
                <a:gd name="connsiteX187" fmla="*/ 1076426 w 3028183"/>
                <a:gd name="connsiteY187" fmla="*/ 490724 h 1160647"/>
                <a:gd name="connsiteX188" fmla="*/ 1092387 w 3028183"/>
                <a:gd name="connsiteY188" fmla="*/ 490724 h 1160647"/>
                <a:gd name="connsiteX189" fmla="*/ 1092387 w 3028183"/>
                <a:gd name="connsiteY189" fmla="*/ 491805 h 1160647"/>
                <a:gd name="connsiteX190" fmla="*/ 1092387 w 3028183"/>
                <a:gd name="connsiteY190" fmla="*/ 499371 h 1160647"/>
                <a:gd name="connsiteX191" fmla="*/ 1122787 w 3028183"/>
                <a:gd name="connsiteY191" fmla="*/ 499371 h 1160647"/>
                <a:gd name="connsiteX192" fmla="*/ 1122787 w 3028183"/>
                <a:gd name="connsiteY192" fmla="*/ 500992 h 1160647"/>
                <a:gd name="connsiteX193" fmla="*/ 1122787 w 3028183"/>
                <a:gd name="connsiteY193" fmla="*/ 512342 h 1160647"/>
                <a:gd name="connsiteX194" fmla="*/ 1149134 w 3028183"/>
                <a:gd name="connsiteY194" fmla="*/ 512342 h 1160647"/>
                <a:gd name="connsiteX195" fmla="*/ 1149134 w 3028183"/>
                <a:gd name="connsiteY195" fmla="*/ 542606 h 1160647"/>
                <a:gd name="connsiteX196" fmla="*/ 1149894 w 3028183"/>
                <a:gd name="connsiteY196" fmla="*/ 542606 h 1160647"/>
                <a:gd name="connsiteX197" fmla="*/ 1155214 w 3028183"/>
                <a:gd name="connsiteY197" fmla="*/ 542606 h 1160647"/>
                <a:gd name="connsiteX198" fmla="*/ 1155214 w 3028183"/>
                <a:gd name="connsiteY198" fmla="*/ 543687 h 1160647"/>
                <a:gd name="connsiteX199" fmla="*/ 1155214 w 3028183"/>
                <a:gd name="connsiteY199" fmla="*/ 551254 h 1160647"/>
                <a:gd name="connsiteX200" fmla="*/ 1159268 w 3028183"/>
                <a:gd name="connsiteY200" fmla="*/ 581518 h 1160647"/>
                <a:gd name="connsiteX201" fmla="*/ 1160028 w 3028183"/>
                <a:gd name="connsiteY201" fmla="*/ 581518 h 1160647"/>
                <a:gd name="connsiteX202" fmla="*/ 1165348 w 3028183"/>
                <a:gd name="connsiteY202" fmla="*/ 581518 h 1160647"/>
                <a:gd name="connsiteX203" fmla="*/ 1165348 w 3028183"/>
                <a:gd name="connsiteY203" fmla="*/ 582329 h 1160647"/>
                <a:gd name="connsiteX204" fmla="*/ 1165348 w 3028183"/>
                <a:gd name="connsiteY204" fmla="*/ 588004 h 1160647"/>
                <a:gd name="connsiteX205" fmla="*/ 1166361 w 3028183"/>
                <a:gd name="connsiteY205" fmla="*/ 588004 h 1160647"/>
                <a:gd name="connsiteX206" fmla="*/ 1173454 w 3028183"/>
                <a:gd name="connsiteY206" fmla="*/ 588004 h 1160647"/>
                <a:gd name="connsiteX207" fmla="*/ 1173454 w 3028183"/>
                <a:gd name="connsiteY207" fmla="*/ 618269 h 1160647"/>
                <a:gd name="connsiteX208" fmla="*/ 1175481 w 3028183"/>
                <a:gd name="connsiteY208" fmla="*/ 618269 h 1160647"/>
                <a:gd name="connsiteX209" fmla="*/ 1189668 w 3028183"/>
                <a:gd name="connsiteY209" fmla="*/ 618269 h 1160647"/>
                <a:gd name="connsiteX210" fmla="*/ 1189668 w 3028183"/>
                <a:gd name="connsiteY210" fmla="*/ 642048 h 1160647"/>
                <a:gd name="connsiteX211" fmla="*/ 1191695 w 3028183"/>
                <a:gd name="connsiteY211" fmla="*/ 643669 h 1160647"/>
                <a:gd name="connsiteX212" fmla="*/ 1191695 w 3028183"/>
                <a:gd name="connsiteY212" fmla="*/ 655019 h 1160647"/>
                <a:gd name="connsiteX213" fmla="*/ 1192455 w 3028183"/>
                <a:gd name="connsiteY213" fmla="*/ 655019 h 1160647"/>
                <a:gd name="connsiteX214" fmla="*/ 1197775 w 3028183"/>
                <a:gd name="connsiteY214" fmla="*/ 655019 h 1160647"/>
                <a:gd name="connsiteX215" fmla="*/ 1197775 w 3028183"/>
                <a:gd name="connsiteY215" fmla="*/ 678798 h 1160647"/>
                <a:gd name="connsiteX216" fmla="*/ 1199041 w 3028183"/>
                <a:gd name="connsiteY216" fmla="*/ 678798 h 1160647"/>
                <a:gd name="connsiteX217" fmla="*/ 1207908 w 3028183"/>
                <a:gd name="connsiteY217" fmla="*/ 678798 h 1160647"/>
                <a:gd name="connsiteX218" fmla="*/ 1209935 w 3028183"/>
                <a:gd name="connsiteY218" fmla="*/ 682852 h 1160647"/>
                <a:gd name="connsiteX219" fmla="*/ 1209935 w 3028183"/>
                <a:gd name="connsiteY219" fmla="*/ 696093 h 1160647"/>
                <a:gd name="connsiteX220" fmla="*/ 1211455 w 3028183"/>
                <a:gd name="connsiteY220" fmla="*/ 694201 h 1160647"/>
                <a:gd name="connsiteX221" fmla="*/ 1222095 w 3028183"/>
                <a:gd name="connsiteY221" fmla="*/ 680960 h 1160647"/>
                <a:gd name="connsiteX222" fmla="*/ 1250469 w 3028183"/>
                <a:gd name="connsiteY222" fmla="*/ 680960 h 1160647"/>
                <a:gd name="connsiteX223" fmla="*/ 1250469 w 3028183"/>
                <a:gd name="connsiteY223" fmla="*/ 767431 h 1160647"/>
                <a:gd name="connsiteX224" fmla="*/ 1251229 w 3028183"/>
                <a:gd name="connsiteY224" fmla="*/ 767431 h 1160647"/>
                <a:gd name="connsiteX225" fmla="*/ 1256549 w 3028183"/>
                <a:gd name="connsiteY225" fmla="*/ 767431 h 1160647"/>
                <a:gd name="connsiteX226" fmla="*/ 1257309 w 3028183"/>
                <a:gd name="connsiteY226" fmla="*/ 766080 h 1160647"/>
                <a:gd name="connsiteX227" fmla="*/ 1262629 w 3028183"/>
                <a:gd name="connsiteY227" fmla="*/ 756622 h 1160647"/>
                <a:gd name="connsiteX228" fmla="*/ 1262629 w 3028183"/>
                <a:gd name="connsiteY228" fmla="*/ 758514 h 1160647"/>
                <a:gd name="connsiteX229" fmla="*/ 1262629 w 3028183"/>
                <a:gd name="connsiteY229" fmla="*/ 771755 h 1160647"/>
                <a:gd name="connsiteX230" fmla="*/ 1266682 w 3028183"/>
                <a:gd name="connsiteY230" fmla="*/ 726358 h 1160647"/>
                <a:gd name="connsiteX231" fmla="*/ 1267442 w 3028183"/>
                <a:gd name="connsiteY231" fmla="*/ 726358 h 1160647"/>
                <a:gd name="connsiteX232" fmla="*/ 1272762 w 3028183"/>
                <a:gd name="connsiteY232" fmla="*/ 726358 h 1160647"/>
                <a:gd name="connsiteX233" fmla="*/ 1272762 w 3028183"/>
                <a:gd name="connsiteY233" fmla="*/ 661504 h 1160647"/>
                <a:gd name="connsiteX234" fmla="*/ 1273776 w 3028183"/>
                <a:gd name="connsiteY234" fmla="*/ 661504 h 1160647"/>
                <a:gd name="connsiteX235" fmla="*/ 1280869 w 3028183"/>
                <a:gd name="connsiteY235" fmla="*/ 661504 h 1160647"/>
                <a:gd name="connsiteX236" fmla="*/ 1293029 w 3028183"/>
                <a:gd name="connsiteY236" fmla="*/ 618269 h 1160647"/>
                <a:gd name="connsiteX237" fmla="*/ 1294296 w 3028183"/>
                <a:gd name="connsiteY237" fmla="*/ 618269 h 1160647"/>
                <a:gd name="connsiteX238" fmla="*/ 1303163 w 3028183"/>
                <a:gd name="connsiteY238" fmla="*/ 618269 h 1160647"/>
                <a:gd name="connsiteX239" fmla="*/ 1313296 w 3028183"/>
                <a:gd name="connsiteY239" fmla="*/ 661504 h 1160647"/>
                <a:gd name="connsiteX240" fmla="*/ 1314309 w 3028183"/>
                <a:gd name="connsiteY240" fmla="*/ 661504 h 1160647"/>
                <a:gd name="connsiteX241" fmla="*/ 1321403 w 3028183"/>
                <a:gd name="connsiteY241" fmla="*/ 661504 h 1160647"/>
                <a:gd name="connsiteX242" fmla="*/ 1321403 w 3028183"/>
                <a:gd name="connsiteY242" fmla="*/ 700416 h 1160647"/>
                <a:gd name="connsiteX243" fmla="*/ 1323176 w 3028183"/>
                <a:gd name="connsiteY243" fmla="*/ 700416 h 1160647"/>
                <a:gd name="connsiteX244" fmla="*/ 1335590 w 3028183"/>
                <a:gd name="connsiteY244" fmla="*/ 700416 h 1160647"/>
                <a:gd name="connsiteX245" fmla="*/ 1335590 w 3028183"/>
                <a:gd name="connsiteY245" fmla="*/ 702578 h 1160647"/>
                <a:gd name="connsiteX246" fmla="*/ 1335590 w 3028183"/>
                <a:gd name="connsiteY246" fmla="*/ 717710 h 1160647"/>
                <a:gd name="connsiteX247" fmla="*/ 1339643 w 3028183"/>
                <a:gd name="connsiteY247" fmla="*/ 715549 h 1160647"/>
                <a:gd name="connsiteX248" fmla="*/ 1339643 w 3028183"/>
                <a:gd name="connsiteY248" fmla="*/ 700416 h 1160647"/>
                <a:gd name="connsiteX249" fmla="*/ 1341163 w 3028183"/>
                <a:gd name="connsiteY249" fmla="*/ 700416 h 1160647"/>
                <a:gd name="connsiteX250" fmla="*/ 1351803 w 3028183"/>
                <a:gd name="connsiteY250" fmla="*/ 700416 h 1160647"/>
                <a:gd name="connsiteX251" fmla="*/ 1351803 w 3028183"/>
                <a:gd name="connsiteY251" fmla="*/ 702037 h 1160647"/>
                <a:gd name="connsiteX252" fmla="*/ 1351803 w 3028183"/>
                <a:gd name="connsiteY252" fmla="*/ 713387 h 1160647"/>
                <a:gd name="connsiteX253" fmla="*/ 1382204 w 3028183"/>
                <a:gd name="connsiteY253" fmla="*/ 713387 h 1160647"/>
                <a:gd name="connsiteX254" fmla="*/ 1382204 w 3028183"/>
                <a:gd name="connsiteY254" fmla="*/ 676637 h 1160647"/>
                <a:gd name="connsiteX255" fmla="*/ 1383470 w 3028183"/>
                <a:gd name="connsiteY255" fmla="*/ 676637 h 1160647"/>
                <a:gd name="connsiteX256" fmla="*/ 1392337 w 3028183"/>
                <a:gd name="connsiteY256" fmla="*/ 676637 h 1160647"/>
                <a:gd name="connsiteX257" fmla="*/ 1392337 w 3028183"/>
                <a:gd name="connsiteY257" fmla="*/ 698254 h 1160647"/>
                <a:gd name="connsiteX258" fmla="*/ 1394364 w 3028183"/>
                <a:gd name="connsiteY258" fmla="*/ 665828 h 1160647"/>
                <a:gd name="connsiteX259" fmla="*/ 1416657 w 3028183"/>
                <a:gd name="connsiteY259" fmla="*/ 665828 h 1160647"/>
                <a:gd name="connsiteX260" fmla="*/ 1416657 w 3028183"/>
                <a:gd name="connsiteY260" fmla="*/ 664206 h 1160647"/>
                <a:gd name="connsiteX261" fmla="*/ 1416657 w 3028183"/>
                <a:gd name="connsiteY261" fmla="*/ 652857 h 1160647"/>
                <a:gd name="connsiteX262" fmla="*/ 1417417 w 3028183"/>
                <a:gd name="connsiteY262" fmla="*/ 652857 h 1160647"/>
                <a:gd name="connsiteX263" fmla="*/ 1422737 w 3028183"/>
                <a:gd name="connsiteY263" fmla="*/ 652857 h 1160647"/>
                <a:gd name="connsiteX264" fmla="*/ 1422737 w 3028183"/>
                <a:gd name="connsiteY264" fmla="*/ 650966 h 1160647"/>
                <a:gd name="connsiteX265" fmla="*/ 1422737 w 3028183"/>
                <a:gd name="connsiteY265" fmla="*/ 637725 h 1160647"/>
                <a:gd name="connsiteX266" fmla="*/ 1426791 w 3028183"/>
                <a:gd name="connsiteY266" fmla="*/ 644210 h 1160647"/>
                <a:gd name="connsiteX267" fmla="*/ 1429071 w 3028183"/>
                <a:gd name="connsiteY267" fmla="*/ 644210 h 1160647"/>
                <a:gd name="connsiteX268" fmla="*/ 1445031 w 3028183"/>
                <a:gd name="connsiteY268" fmla="*/ 644210 h 1160647"/>
                <a:gd name="connsiteX269" fmla="*/ 1445031 w 3028183"/>
                <a:gd name="connsiteY269" fmla="*/ 643399 h 1160647"/>
                <a:gd name="connsiteX270" fmla="*/ 1445031 w 3028183"/>
                <a:gd name="connsiteY270" fmla="*/ 637725 h 1160647"/>
                <a:gd name="connsiteX271" fmla="*/ 1445791 w 3028183"/>
                <a:gd name="connsiteY271" fmla="*/ 637725 h 1160647"/>
                <a:gd name="connsiteX272" fmla="*/ 1451111 w 3028183"/>
                <a:gd name="connsiteY272" fmla="*/ 637725 h 1160647"/>
                <a:gd name="connsiteX273" fmla="*/ 1451111 w 3028183"/>
                <a:gd name="connsiteY273" fmla="*/ 639076 h 1160647"/>
                <a:gd name="connsiteX274" fmla="*/ 1451111 w 3028183"/>
                <a:gd name="connsiteY274" fmla="*/ 648534 h 1160647"/>
                <a:gd name="connsiteX275" fmla="*/ 1489618 w 3028183"/>
                <a:gd name="connsiteY275" fmla="*/ 648534 h 1160647"/>
                <a:gd name="connsiteX276" fmla="*/ 1489618 w 3028183"/>
                <a:gd name="connsiteY276" fmla="*/ 786887 h 1160647"/>
                <a:gd name="connsiteX277" fmla="*/ 1491138 w 3028183"/>
                <a:gd name="connsiteY277" fmla="*/ 786887 h 1160647"/>
                <a:gd name="connsiteX278" fmla="*/ 1501778 w 3028183"/>
                <a:gd name="connsiteY278" fmla="*/ 786887 h 1160647"/>
                <a:gd name="connsiteX279" fmla="*/ 1501778 w 3028183"/>
                <a:gd name="connsiteY279" fmla="*/ 773917 h 1160647"/>
                <a:gd name="connsiteX280" fmla="*/ 1505832 w 3028183"/>
                <a:gd name="connsiteY280" fmla="*/ 773917 h 1160647"/>
                <a:gd name="connsiteX281" fmla="*/ 1505832 w 3028183"/>
                <a:gd name="connsiteY281" fmla="*/ 786887 h 1160647"/>
                <a:gd name="connsiteX282" fmla="*/ 1536232 w 3028183"/>
                <a:gd name="connsiteY282" fmla="*/ 786887 h 1160647"/>
                <a:gd name="connsiteX283" fmla="*/ 1536232 w 3028183"/>
                <a:gd name="connsiteY283" fmla="*/ 756622 h 1160647"/>
                <a:gd name="connsiteX284" fmla="*/ 1548392 w 3028183"/>
                <a:gd name="connsiteY284" fmla="*/ 756622 h 1160647"/>
                <a:gd name="connsiteX285" fmla="*/ 1560552 w 3028183"/>
                <a:gd name="connsiteY285" fmla="*/ 754461 h 1160647"/>
                <a:gd name="connsiteX286" fmla="*/ 1564606 w 3028183"/>
                <a:gd name="connsiteY286" fmla="*/ 756622 h 1160647"/>
                <a:gd name="connsiteX287" fmla="*/ 1574739 w 3028183"/>
                <a:gd name="connsiteY287" fmla="*/ 756622 h 1160647"/>
                <a:gd name="connsiteX288" fmla="*/ 1574739 w 3028183"/>
                <a:gd name="connsiteY288" fmla="*/ 786887 h 1160647"/>
                <a:gd name="connsiteX289" fmla="*/ 1582846 w 3028183"/>
                <a:gd name="connsiteY289" fmla="*/ 786887 h 1160647"/>
                <a:gd name="connsiteX290" fmla="*/ 1582846 w 3028183"/>
                <a:gd name="connsiteY290" fmla="*/ 804182 h 1160647"/>
                <a:gd name="connsiteX291" fmla="*/ 1592182 w 3028183"/>
                <a:gd name="connsiteY291" fmla="*/ 805087 h 1160647"/>
                <a:gd name="connsiteX292" fmla="*/ 1605140 w 3028183"/>
                <a:gd name="connsiteY292" fmla="*/ 805087 h 1160647"/>
                <a:gd name="connsiteX293" fmla="*/ 1605140 w 3028183"/>
                <a:gd name="connsiteY293" fmla="*/ 789049 h 1160647"/>
                <a:gd name="connsiteX294" fmla="*/ 1673096 w 3028183"/>
                <a:gd name="connsiteY294" fmla="*/ 789049 h 1160647"/>
                <a:gd name="connsiteX295" fmla="*/ 1673096 w 3028183"/>
                <a:gd name="connsiteY295" fmla="*/ 703796 h 1160647"/>
                <a:gd name="connsiteX296" fmla="*/ 1745104 w 3028183"/>
                <a:gd name="connsiteY296" fmla="*/ 703796 h 1160647"/>
                <a:gd name="connsiteX297" fmla="*/ 1745104 w 3028183"/>
                <a:gd name="connsiteY297" fmla="*/ 782564 h 1160647"/>
                <a:gd name="connsiteX298" fmla="*/ 1747008 w 3028183"/>
                <a:gd name="connsiteY298" fmla="*/ 782564 h 1160647"/>
                <a:gd name="connsiteX299" fmla="*/ 1748250 w 3028183"/>
                <a:gd name="connsiteY299" fmla="*/ 805087 h 1160647"/>
                <a:gd name="connsiteX300" fmla="*/ 1757926 w 3028183"/>
                <a:gd name="connsiteY300" fmla="*/ 805087 h 1160647"/>
                <a:gd name="connsiteX301" fmla="*/ 1759168 w 3028183"/>
                <a:gd name="connsiteY301" fmla="*/ 782564 h 1160647"/>
                <a:gd name="connsiteX302" fmla="*/ 1765248 w 3028183"/>
                <a:gd name="connsiteY302" fmla="*/ 782564 h 1160647"/>
                <a:gd name="connsiteX303" fmla="*/ 1766490 w 3028183"/>
                <a:gd name="connsiteY303" fmla="*/ 805087 h 1160647"/>
                <a:gd name="connsiteX304" fmla="*/ 1817112 w 3028183"/>
                <a:gd name="connsiteY304" fmla="*/ 805087 h 1160647"/>
                <a:gd name="connsiteX305" fmla="*/ 1817112 w 3028183"/>
                <a:gd name="connsiteY305" fmla="*/ 642059 h 1160647"/>
                <a:gd name="connsiteX306" fmla="*/ 2014439 w 3028183"/>
                <a:gd name="connsiteY306" fmla="*/ 642059 h 1160647"/>
                <a:gd name="connsiteX307" fmla="*/ 2014439 w 3028183"/>
                <a:gd name="connsiteY307" fmla="*/ 805087 h 1160647"/>
                <a:gd name="connsiteX308" fmla="*/ 2033136 w 3028183"/>
                <a:gd name="connsiteY308" fmla="*/ 805087 h 1160647"/>
                <a:gd name="connsiteX309" fmla="*/ 2033136 w 3028183"/>
                <a:gd name="connsiteY309" fmla="*/ 722394 h 1160647"/>
                <a:gd name="connsiteX310" fmla="*/ 2128256 w 3028183"/>
                <a:gd name="connsiteY310" fmla="*/ 722394 h 1160647"/>
                <a:gd name="connsiteX311" fmla="*/ 2140186 w 3028183"/>
                <a:gd name="connsiteY311" fmla="*/ 404253 h 1160647"/>
                <a:gd name="connsiteX312" fmla="*/ 2128026 w 3028183"/>
                <a:gd name="connsiteY312" fmla="*/ 382635 h 1160647"/>
                <a:gd name="connsiteX313" fmla="*/ 2121946 w 3028183"/>
                <a:gd name="connsiteY313" fmla="*/ 378311 h 1160647"/>
                <a:gd name="connsiteX314" fmla="*/ 2130053 w 3028183"/>
                <a:gd name="connsiteY314" fmla="*/ 354532 h 1160647"/>
                <a:gd name="connsiteX315" fmla="*/ 2130053 w 3028183"/>
                <a:gd name="connsiteY315" fmla="*/ 337238 h 1160647"/>
                <a:gd name="connsiteX316" fmla="*/ 2144240 w 3028183"/>
                <a:gd name="connsiteY316" fmla="*/ 337238 h 1160647"/>
                <a:gd name="connsiteX317" fmla="*/ 2144240 w 3028183"/>
                <a:gd name="connsiteY317" fmla="*/ 315620 h 1160647"/>
                <a:gd name="connsiteX318" fmla="*/ 2146266 w 3028183"/>
                <a:gd name="connsiteY318" fmla="*/ 311296 h 1160647"/>
                <a:gd name="connsiteX319" fmla="*/ 2146266 w 3028183"/>
                <a:gd name="connsiteY319" fmla="*/ 233472 h 1160647"/>
                <a:gd name="connsiteX320" fmla="*/ 2144240 w 3028183"/>
                <a:gd name="connsiteY320" fmla="*/ 226987 h 1160647"/>
                <a:gd name="connsiteX321" fmla="*/ 2150320 w 3028183"/>
                <a:gd name="connsiteY321" fmla="*/ 220501 h 1160647"/>
                <a:gd name="connsiteX322" fmla="*/ 2150320 w 3028183"/>
                <a:gd name="connsiteY322" fmla="*/ 162133 h 1160647"/>
                <a:gd name="connsiteX323" fmla="*/ 2152346 w 3028183"/>
                <a:gd name="connsiteY323" fmla="*/ 157810 h 1160647"/>
                <a:gd name="connsiteX324" fmla="*/ 2152346 w 3028183"/>
                <a:gd name="connsiteY324" fmla="*/ 101604 h 1160647"/>
                <a:gd name="connsiteX325" fmla="*/ 2154373 w 3028183"/>
                <a:gd name="connsiteY325" fmla="*/ 82148 h 1160647"/>
                <a:gd name="connsiteX326" fmla="*/ 2158427 w 3028183"/>
                <a:gd name="connsiteY326" fmla="*/ 99442 h 1160647"/>
                <a:gd name="connsiteX327" fmla="*/ 2160453 w 3028183"/>
                <a:gd name="connsiteY327" fmla="*/ 157810 h 1160647"/>
                <a:gd name="connsiteX328" fmla="*/ 2162480 w 3028183"/>
                <a:gd name="connsiteY328" fmla="*/ 220501 h 1160647"/>
                <a:gd name="connsiteX329" fmla="*/ 2168560 w 3028183"/>
                <a:gd name="connsiteY329" fmla="*/ 226987 h 1160647"/>
                <a:gd name="connsiteX330" fmla="*/ 2166533 w 3028183"/>
                <a:gd name="connsiteY330" fmla="*/ 233472 h 1160647"/>
                <a:gd name="connsiteX331" fmla="*/ 2166533 w 3028183"/>
                <a:gd name="connsiteY331" fmla="*/ 311296 h 1160647"/>
                <a:gd name="connsiteX332" fmla="*/ 2168560 w 3028183"/>
                <a:gd name="connsiteY332" fmla="*/ 315620 h 1160647"/>
                <a:gd name="connsiteX333" fmla="*/ 2168560 w 3028183"/>
                <a:gd name="connsiteY333" fmla="*/ 337238 h 1160647"/>
                <a:gd name="connsiteX334" fmla="*/ 2182747 w 3028183"/>
                <a:gd name="connsiteY334" fmla="*/ 337238 h 1160647"/>
                <a:gd name="connsiteX335" fmla="*/ 2182747 w 3028183"/>
                <a:gd name="connsiteY335" fmla="*/ 354532 h 1160647"/>
                <a:gd name="connsiteX336" fmla="*/ 2190854 w 3028183"/>
                <a:gd name="connsiteY336" fmla="*/ 378311 h 1160647"/>
                <a:gd name="connsiteX337" fmla="*/ 2184774 w 3028183"/>
                <a:gd name="connsiteY337" fmla="*/ 382635 h 1160647"/>
                <a:gd name="connsiteX338" fmla="*/ 2172613 w 3028183"/>
                <a:gd name="connsiteY338" fmla="*/ 404253 h 1160647"/>
                <a:gd name="connsiteX339" fmla="*/ 2180720 w 3028183"/>
                <a:gd name="connsiteY339" fmla="*/ 657181 h 1160647"/>
                <a:gd name="connsiteX340" fmla="*/ 2245574 w 3028183"/>
                <a:gd name="connsiteY340" fmla="*/ 657181 h 1160647"/>
                <a:gd name="connsiteX341" fmla="*/ 2245574 w 3028183"/>
                <a:gd name="connsiteY341" fmla="*/ 732843 h 1160647"/>
                <a:gd name="connsiteX342" fmla="*/ 2253681 w 3028183"/>
                <a:gd name="connsiteY342" fmla="*/ 732843 h 1160647"/>
                <a:gd name="connsiteX343" fmla="*/ 2255708 w 3028183"/>
                <a:gd name="connsiteY343" fmla="*/ 726358 h 1160647"/>
                <a:gd name="connsiteX344" fmla="*/ 2261788 w 3028183"/>
                <a:gd name="connsiteY344" fmla="*/ 726358 h 1160647"/>
                <a:gd name="connsiteX345" fmla="*/ 2263815 w 3028183"/>
                <a:gd name="connsiteY345" fmla="*/ 735005 h 1160647"/>
                <a:gd name="connsiteX346" fmla="*/ 2275975 w 3028183"/>
                <a:gd name="connsiteY346" fmla="*/ 735005 h 1160647"/>
                <a:gd name="connsiteX347" fmla="*/ 2275975 w 3028183"/>
                <a:gd name="connsiteY347" fmla="*/ 728519 h 1160647"/>
                <a:gd name="connsiteX348" fmla="*/ 2298268 w 3028183"/>
                <a:gd name="connsiteY348" fmla="*/ 728519 h 1160647"/>
                <a:gd name="connsiteX349" fmla="*/ 2298268 w 3028183"/>
                <a:gd name="connsiteY349" fmla="*/ 735005 h 1160647"/>
                <a:gd name="connsiteX350" fmla="*/ 2318535 w 3028183"/>
                <a:gd name="connsiteY350" fmla="*/ 735005 h 1160647"/>
                <a:gd name="connsiteX351" fmla="*/ 2318535 w 3028183"/>
                <a:gd name="connsiteY351" fmla="*/ 780402 h 1160647"/>
                <a:gd name="connsiteX352" fmla="*/ 2332722 w 3028183"/>
                <a:gd name="connsiteY352" fmla="*/ 780402 h 1160647"/>
                <a:gd name="connsiteX353" fmla="*/ 2332722 w 3028183"/>
                <a:gd name="connsiteY353" fmla="*/ 767431 h 1160647"/>
                <a:gd name="connsiteX354" fmla="*/ 2348936 w 3028183"/>
                <a:gd name="connsiteY354" fmla="*/ 767431 h 1160647"/>
                <a:gd name="connsiteX355" fmla="*/ 2348936 w 3028183"/>
                <a:gd name="connsiteY355" fmla="*/ 588004 h 1160647"/>
                <a:gd name="connsiteX356" fmla="*/ 2355016 w 3028183"/>
                <a:gd name="connsiteY356" fmla="*/ 581518 h 1160647"/>
                <a:gd name="connsiteX357" fmla="*/ 2427977 w 3028183"/>
                <a:gd name="connsiteY357" fmla="*/ 581518 h 1160647"/>
                <a:gd name="connsiteX358" fmla="*/ 2427977 w 3028183"/>
                <a:gd name="connsiteY358" fmla="*/ 590166 h 1160647"/>
                <a:gd name="connsiteX359" fmla="*/ 2438110 w 3028183"/>
                <a:gd name="connsiteY359" fmla="*/ 590166 h 1160647"/>
                <a:gd name="connsiteX360" fmla="*/ 2438110 w 3028183"/>
                <a:gd name="connsiteY360" fmla="*/ 704740 h 1160647"/>
                <a:gd name="connsiteX361" fmla="*/ 2460404 w 3028183"/>
                <a:gd name="connsiteY361" fmla="*/ 704740 h 1160647"/>
                <a:gd name="connsiteX362" fmla="*/ 2460404 w 3028183"/>
                <a:gd name="connsiteY362" fmla="*/ 637725 h 1160647"/>
                <a:gd name="connsiteX363" fmla="*/ 2486751 w 3028183"/>
                <a:gd name="connsiteY363" fmla="*/ 637725 h 1160647"/>
                <a:gd name="connsiteX364" fmla="*/ 2490804 w 3028183"/>
                <a:gd name="connsiteY364" fmla="*/ 633401 h 1160647"/>
                <a:gd name="connsiteX365" fmla="*/ 2498911 w 3028183"/>
                <a:gd name="connsiteY365" fmla="*/ 633401 h 1160647"/>
                <a:gd name="connsiteX366" fmla="*/ 2502964 w 3028183"/>
                <a:gd name="connsiteY366" fmla="*/ 637725 h 1160647"/>
                <a:gd name="connsiteX367" fmla="*/ 2525258 w 3028183"/>
                <a:gd name="connsiteY367" fmla="*/ 637725 h 1160647"/>
                <a:gd name="connsiteX368" fmla="*/ 2525258 w 3028183"/>
                <a:gd name="connsiteY368" fmla="*/ 520989 h 1160647"/>
                <a:gd name="connsiteX369" fmla="*/ 2582005 w 3028183"/>
                <a:gd name="connsiteY369" fmla="*/ 510180 h 1160647"/>
                <a:gd name="connsiteX370" fmla="*/ 2582005 w 3028183"/>
                <a:gd name="connsiteY370" fmla="*/ 511261 h 1160647"/>
                <a:gd name="connsiteX371" fmla="*/ 2582005 w 3028183"/>
                <a:gd name="connsiteY371" fmla="*/ 518827 h 1160647"/>
                <a:gd name="connsiteX372" fmla="*/ 2608352 w 3028183"/>
                <a:gd name="connsiteY372" fmla="*/ 518827 h 1160647"/>
                <a:gd name="connsiteX373" fmla="*/ 2608352 w 3028183"/>
                <a:gd name="connsiteY373" fmla="*/ 773917 h 1160647"/>
                <a:gd name="connsiteX374" fmla="*/ 2630646 w 3028183"/>
                <a:gd name="connsiteY374" fmla="*/ 773917 h 1160647"/>
                <a:gd name="connsiteX375" fmla="*/ 2630646 w 3028183"/>
                <a:gd name="connsiteY375" fmla="*/ 769593 h 1160647"/>
                <a:gd name="connsiteX376" fmla="*/ 2642806 w 3028183"/>
                <a:gd name="connsiteY376" fmla="*/ 769593 h 1160647"/>
                <a:gd name="connsiteX377" fmla="*/ 2642806 w 3028183"/>
                <a:gd name="connsiteY377" fmla="*/ 773917 h 1160647"/>
                <a:gd name="connsiteX378" fmla="*/ 2667126 w 3028183"/>
                <a:gd name="connsiteY378" fmla="*/ 773917 h 1160647"/>
                <a:gd name="connsiteX379" fmla="*/ 2667126 w 3028183"/>
                <a:gd name="connsiteY379" fmla="*/ 760946 h 1160647"/>
                <a:gd name="connsiteX380" fmla="*/ 2695500 w 3028183"/>
                <a:gd name="connsiteY380" fmla="*/ 760946 h 1160647"/>
                <a:gd name="connsiteX381" fmla="*/ 2707660 w 3028183"/>
                <a:gd name="connsiteY381" fmla="*/ 756622 h 1160647"/>
                <a:gd name="connsiteX382" fmla="*/ 2727927 w 3028183"/>
                <a:gd name="connsiteY382" fmla="*/ 760946 h 1160647"/>
                <a:gd name="connsiteX383" fmla="*/ 2727927 w 3028183"/>
                <a:gd name="connsiteY383" fmla="*/ 743652 h 1160647"/>
                <a:gd name="connsiteX384" fmla="*/ 2736034 w 3028183"/>
                <a:gd name="connsiteY384" fmla="*/ 743652 h 1160647"/>
                <a:gd name="connsiteX385" fmla="*/ 2736034 w 3028183"/>
                <a:gd name="connsiteY385" fmla="*/ 730681 h 1160647"/>
                <a:gd name="connsiteX386" fmla="*/ 2792781 w 3028183"/>
                <a:gd name="connsiteY386" fmla="*/ 730681 h 1160647"/>
                <a:gd name="connsiteX387" fmla="*/ 2792781 w 3028183"/>
                <a:gd name="connsiteY387" fmla="*/ 700416 h 1160647"/>
                <a:gd name="connsiteX388" fmla="*/ 2811021 w 3028183"/>
                <a:gd name="connsiteY388" fmla="*/ 700416 h 1160647"/>
                <a:gd name="connsiteX389" fmla="*/ 2811021 w 3028183"/>
                <a:gd name="connsiteY389" fmla="*/ 693931 h 1160647"/>
                <a:gd name="connsiteX390" fmla="*/ 2823181 w 3028183"/>
                <a:gd name="connsiteY390" fmla="*/ 693931 h 1160647"/>
                <a:gd name="connsiteX391" fmla="*/ 2823181 w 3028183"/>
                <a:gd name="connsiteY391" fmla="*/ 700416 h 1160647"/>
                <a:gd name="connsiteX392" fmla="*/ 2839395 w 3028183"/>
                <a:gd name="connsiteY392" fmla="*/ 700416 h 1160647"/>
                <a:gd name="connsiteX393" fmla="*/ 2839395 w 3028183"/>
                <a:gd name="connsiteY393" fmla="*/ 750137 h 1160647"/>
                <a:gd name="connsiteX394" fmla="*/ 2871822 w 3028183"/>
                <a:gd name="connsiteY394" fmla="*/ 750137 h 1160647"/>
                <a:gd name="connsiteX395" fmla="*/ 2871822 w 3028183"/>
                <a:gd name="connsiteY395" fmla="*/ 724196 h 1160647"/>
                <a:gd name="connsiteX396" fmla="*/ 2910329 w 3028183"/>
                <a:gd name="connsiteY396" fmla="*/ 724196 h 1160647"/>
                <a:gd name="connsiteX397" fmla="*/ 2910329 w 3028183"/>
                <a:gd name="connsiteY397" fmla="*/ 693931 h 1160647"/>
                <a:gd name="connsiteX398" fmla="*/ 2958970 w 3028183"/>
                <a:gd name="connsiteY398" fmla="*/ 693931 h 1160647"/>
                <a:gd name="connsiteX399" fmla="*/ 2958970 w 3028183"/>
                <a:gd name="connsiteY399" fmla="*/ 805087 h 1160647"/>
                <a:gd name="connsiteX400" fmla="*/ 2958970 w 3028183"/>
                <a:gd name="connsiteY400" fmla="*/ 818866 h 1160647"/>
                <a:gd name="connsiteX401" fmla="*/ 3024845 w 3028183"/>
                <a:gd name="connsiteY401" fmla="*/ 818866 h 1160647"/>
                <a:gd name="connsiteX402" fmla="*/ 3028183 w 3028183"/>
                <a:gd name="connsiteY402" fmla="*/ 1160647 h 1160647"/>
                <a:gd name="connsiteX403" fmla="*/ 2054 w 3028183"/>
                <a:gd name="connsiteY403" fmla="*/ 1158314 h 1160647"/>
                <a:gd name="connsiteX404" fmla="*/ 0 w 3028183"/>
                <a:gd name="connsiteY404" fmla="*/ 724196 h 1160647"/>
                <a:gd name="connsiteX405" fmla="*/ 20267 w 3028183"/>
                <a:gd name="connsiteY405" fmla="*/ 724196 h 1160647"/>
                <a:gd name="connsiteX406" fmla="*/ 20774 w 3028183"/>
                <a:gd name="connsiteY406" fmla="*/ 723115 h 1160647"/>
                <a:gd name="connsiteX407" fmla="*/ 24320 w 3028183"/>
                <a:gd name="connsiteY407" fmla="*/ 715549 h 1160647"/>
                <a:gd name="connsiteX408" fmla="*/ 26094 w 3028183"/>
                <a:gd name="connsiteY408" fmla="*/ 715819 h 1160647"/>
                <a:gd name="connsiteX409" fmla="*/ 38507 w 3028183"/>
                <a:gd name="connsiteY409" fmla="*/ 717710 h 1160647"/>
                <a:gd name="connsiteX410" fmla="*/ 39014 w 3028183"/>
                <a:gd name="connsiteY410" fmla="*/ 719062 h 1160647"/>
                <a:gd name="connsiteX411" fmla="*/ 42560 w 3028183"/>
                <a:gd name="connsiteY411" fmla="*/ 728519 h 1160647"/>
                <a:gd name="connsiteX412" fmla="*/ 68907 w 3028183"/>
                <a:gd name="connsiteY412" fmla="*/ 730681 h 1160647"/>
                <a:gd name="connsiteX413" fmla="*/ 68907 w 3028183"/>
                <a:gd name="connsiteY413" fmla="*/ 607460 h 1160647"/>
                <a:gd name="connsiteX414" fmla="*/ 70934 w 3028183"/>
                <a:gd name="connsiteY414" fmla="*/ 607460 h 1160647"/>
                <a:gd name="connsiteX415" fmla="*/ 85121 w 3028183"/>
                <a:gd name="connsiteY415" fmla="*/ 607460 h 1160647"/>
                <a:gd name="connsiteX416" fmla="*/ 85121 w 3028183"/>
                <a:gd name="connsiteY416" fmla="*/ 471268 h 1160647"/>
                <a:gd name="connsiteX417" fmla="*/ 86894 w 3028183"/>
                <a:gd name="connsiteY417" fmla="*/ 471268 h 1160647"/>
                <a:gd name="connsiteX418" fmla="*/ 99308 w 3028183"/>
                <a:gd name="connsiteY418" fmla="*/ 471268 h 1160647"/>
                <a:gd name="connsiteX419" fmla="*/ 99308 w 3028183"/>
                <a:gd name="connsiteY419" fmla="*/ 356694 h 1160647"/>
                <a:gd name="connsiteX420" fmla="*/ 103361 w 3028183"/>
                <a:gd name="connsiteY420" fmla="*/ 328590 h 1160647"/>
                <a:gd name="connsiteX421" fmla="*/ 105388 w 3028183"/>
                <a:gd name="connsiteY421" fmla="*/ 328590 h 1160647"/>
                <a:gd name="connsiteX422" fmla="*/ 119575 w 3028183"/>
                <a:gd name="connsiteY422" fmla="*/ 328590 h 1160647"/>
                <a:gd name="connsiteX423" fmla="*/ 156055 w 3028183"/>
                <a:gd name="connsiteY423" fmla="*/ 246443 h 1160647"/>
                <a:gd name="connsiteX424" fmla="*/ 160109 w 3028183"/>
                <a:gd name="connsiteY424" fmla="*/ 0 h 1160647"/>
                <a:gd name="connsiteX0" fmla="*/ 160109 w 3028183"/>
                <a:gd name="connsiteY0" fmla="*/ 0 h 1160647"/>
                <a:gd name="connsiteX1" fmla="*/ 162135 w 3028183"/>
                <a:gd name="connsiteY1" fmla="*/ 246443 h 1160647"/>
                <a:gd name="connsiteX2" fmla="*/ 200642 w 3028183"/>
                <a:gd name="connsiteY2" fmla="*/ 326429 h 1160647"/>
                <a:gd name="connsiteX3" fmla="*/ 202669 w 3028183"/>
                <a:gd name="connsiteY3" fmla="*/ 326429 h 1160647"/>
                <a:gd name="connsiteX4" fmla="*/ 216856 w 3028183"/>
                <a:gd name="connsiteY4" fmla="*/ 326429 h 1160647"/>
                <a:gd name="connsiteX5" fmla="*/ 216856 w 3028183"/>
                <a:gd name="connsiteY5" fmla="*/ 350208 h 1160647"/>
                <a:gd name="connsiteX6" fmla="*/ 217363 w 3028183"/>
                <a:gd name="connsiteY6" fmla="*/ 351019 h 1160647"/>
                <a:gd name="connsiteX7" fmla="*/ 220909 w 3028183"/>
                <a:gd name="connsiteY7" fmla="*/ 356694 h 1160647"/>
                <a:gd name="connsiteX8" fmla="*/ 220909 w 3028183"/>
                <a:gd name="connsiteY8" fmla="*/ 471268 h 1160647"/>
                <a:gd name="connsiteX9" fmla="*/ 223189 w 3028183"/>
                <a:gd name="connsiteY9" fmla="*/ 471268 h 1160647"/>
                <a:gd name="connsiteX10" fmla="*/ 239150 w 3028183"/>
                <a:gd name="connsiteY10" fmla="*/ 471268 h 1160647"/>
                <a:gd name="connsiteX11" fmla="*/ 239150 w 3028183"/>
                <a:gd name="connsiteY11" fmla="*/ 611783 h 1160647"/>
                <a:gd name="connsiteX12" fmla="*/ 240670 w 3028183"/>
                <a:gd name="connsiteY12" fmla="*/ 611513 h 1160647"/>
                <a:gd name="connsiteX13" fmla="*/ 251310 w 3028183"/>
                <a:gd name="connsiteY13" fmla="*/ 609622 h 1160647"/>
                <a:gd name="connsiteX14" fmla="*/ 249283 w 3028183"/>
                <a:gd name="connsiteY14" fmla="*/ 698254 h 1160647"/>
                <a:gd name="connsiteX15" fmla="*/ 250803 w 3028183"/>
                <a:gd name="connsiteY15" fmla="*/ 698525 h 1160647"/>
                <a:gd name="connsiteX16" fmla="*/ 261443 w 3028183"/>
                <a:gd name="connsiteY16" fmla="*/ 700416 h 1160647"/>
                <a:gd name="connsiteX17" fmla="*/ 261696 w 3028183"/>
                <a:gd name="connsiteY17" fmla="*/ 701227 h 1160647"/>
                <a:gd name="connsiteX18" fmla="*/ 263470 w 3028183"/>
                <a:gd name="connsiteY18" fmla="*/ 706902 h 1160647"/>
                <a:gd name="connsiteX19" fmla="*/ 264230 w 3028183"/>
                <a:gd name="connsiteY19" fmla="*/ 704470 h 1160647"/>
                <a:gd name="connsiteX20" fmla="*/ 269550 w 3028183"/>
                <a:gd name="connsiteY20" fmla="*/ 687446 h 1160647"/>
                <a:gd name="connsiteX21" fmla="*/ 271323 w 3028183"/>
                <a:gd name="connsiteY21" fmla="*/ 687446 h 1160647"/>
                <a:gd name="connsiteX22" fmla="*/ 283737 w 3028183"/>
                <a:gd name="connsiteY22" fmla="*/ 687446 h 1160647"/>
                <a:gd name="connsiteX23" fmla="*/ 283737 w 3028183"/>
                <a:gd name="connsiteY23" fmla="*/ 719872 h 1160647"/>
                <a:gd name="connsiteX24" fmla="*/ 284750 w 3028183"/>
                <a:gd name="connsiteY24" fmla="*/ 720413 h 1160647"/>
                <a:gd name="connsiteX25" fmla="*/ 291844 w 3028183"/>
                <a:gd name="connsiteY25" fmla="*/ 724196 h 1160647"/>
                <a:gd name="connsiteX26" fmla="*/ 291844 w 3028183"/>
                <a:gd name="connsiteY26" fmla="*/ 725547 h 1160647"/>
                <a:gd name="connsiteX27" fmla="*/ 291844 w 3028183"/>
                <a:gd name="connsiteY27" fmla="*/ 735005 h 1160647"/>
                <a:gd name="connsiteX28" fmla="*/ 336431 w 3028183"/>
                <a:gd name="connsiteY28" fmla="*/ 735005 h 1160647"/>
                <a:gd name="connsiteX29" fmla="*/ 336431 w 3028183"/>
                <a:gd name="connsiteY29" fmla="*/ 736086 h 1160647"/>
                <a:gd name="connsiteX30" fmla="*/ 336431 w 3028183"/>
                <a:gd name="connsiteY30" fmla="*/ 743652 h 1160647"/>
                <a:gd name="connsiteX31" fmla="*/ 338457 w 3028183"/>
                <a:gd name="connsiteY31" fmla="*/ 743652 h 1160647"/>
                <a:gd name="connsiteX32" fmla="*/ 352644 w 3028183"/>
                <a:gd name="connsiteY32" fmla="*/ 743652 h 1160647"/>
                <a:gd name="connsiteX33" fmla="*/ 352644 w 3028183"/>
                <a:gd name="connsiteY33" fmla="*/ 713387 h 1160647"/>
                <a:gd name="connsiteX34" fmla="*/ 397231 w 3028183"/>
                <a:gd name="connsiteY34" fmla="*/ 713387 h 1160647"/>
                <a:gd name="connsiteX35" fmla="*/ 397231 w 3028183"/>
                <a:gd name="connsiteY35" fmla="*/ 712036 h 1160647"/>
                <a:gd name="connsiteX36" fmla="*/ 397231 w 3028183"/>
                <a:gd name="connsiteY36" fmla="*/ 702578 h 1160647"/>
                <a:gd name="connsiteX37" fmla="*/ 398245 w 3028183"/>
                <a:gd name="connsiteY37" fmla="*/ 702578 h 1160647"/>
                <a:gd name="connsiteX38" fmla="*/ 405338 w 3028183"/>
                <a:gd name="connsiteY38" fmla="*/ 702578 h 1160647"/>
                <a:gd name="connsiteX39" fmla="*/ 405338 w 3028183"/>
                <a:gd name="connsiteY39" fmla="*/ 700687 h 1160647"/>
                <a:gd name="connsiteX40" fmla="*/ 405338 w 3028183"/>
                <a:gd name="connsiteY40" fmla="*/ 687446 h 1160647"/>
                <a:gd name="connsiteX41" fmla="*/ 406098 w 3028183"/>
                <a:gd name="connsiteY41" fmla="*/ 687446 h 1160647"/>
                <a:gd name="connsiteX42" fmla="*/ 411418 w 3028183"/>
                <a:gd name="connsiteY42" fmla="*/ 687446 h 1160647"/>
                <a:gd name="connsiteX43" fmla="*/ 411418 w 3028183"/>
                <a:gd name="connsiteY43" fmla="*/ 686365 h 1160647"/>
                <a:gd name="connsiteX44" fmla="*/ 411418 w 3028183"/>
                <a:gd name="connsiteY44" fmla="*/ 678798 h 1160647"/>
                <a:gd name="connsiteX45" fmla="*/ 413445 w 3028183"/>
                <a:gd name="connsiteY45" fmla="*/ 678798 h 1160647"/>
                <a:gd name="connsiteX46" fmla="*/ 427632 w 3028183"/>
                <a:gd name="connsiteY46" fmla="*/ 678798 h 1160647"/>
                <a:gd name="connsiteX47" fmla="*/ 427632 w 3028183"/>
                <a:gd name="connsiteY47" fmla="*/ 679879 h 1160647"/>
                <a:gd name="connsiteX48" fmla="*/ 427632 w 3028183"/>
                <a:gd name="connsiteY48" fmla="*/ 687446 h 1160647"/>
                <a:gd name="connsiteX49" fmla="*/ 449925 w 3028183"/>
                <a:gd name="connsiteY49" fmla="*/ 687446 h 1160647"/>
                <a:gd name="connsiteX50" fmla="*/ 449925 w 3028183"/>
                <a:gd name="connsiteY50" fmla="*/ 685554 h 1160647"/>
                <a:gd name="connsiteX51" fmla="*/ 449925 w 3028183"/>
                <a:gd name="connsiteY51" fmla="*/ 672313 h 1160647"/>
                <a:gd name="connsiteX52" fmla="*/ 451699 w 3028183"/>
                <a:gd name="connsiteY52" fmla="*/ 672313 h 1160647"/>
                <a:gd name="connsiteX53" fmla="*/ 464112 w 3028183"/>
                <a:gd name="connsiteY53" fmla="*/ 672313 h 1160647"/>
                <a:gd name="connsiteX54" fmla="*/ 464112 w 3028183"/>
                <a:gd name="connsiteY54" fmla="*/ 696093 h 1160647"/>
                <a:gd name="connsiteX55" fmla="*/ 465126 w 3028183"/>
                <a:gd name="connsiteY55" fmla="*/ 696093 h 1160647"/>
                <a:gd name="connsiteX56" fmla="*/ 472219 w 3028183"/>
                <a:gd name="connsiteY56" fmla="*/ 696093 h 1160647"/>
                <a:gd name="connsiteX57" fmla="*/ 472219 w 3028183"/>
                <a:gd name="connsiteY57" fmla="*/ 695012 h 1160647"/>
                <a:gd name="connsiteX58" fmla="*/ 472219 w 3028183"/>
                <a:gd name="connsiteY58" fmla="*/ 687446 h 1160647"/>
                <a:gd name="connsiteX59" fmla="*/ 473992 w 3028183"/>
                <a:gd name="connsiteY59" fmla="*/ 687446 h 1160647"/>
                <a:gd name="connsiteX60" fmla="*/ 486406 w 3028183"/>
                <a:gd name="connsiteY60" fmla="*/ 687446 h 1160647"/>
                <a:gd name="connsiteX61" fmla="*/ 486406 w 3028183"/>
                <a:gd name="connsiteY61" fmla="*/ 713387 h 1160647"/>
                <a:gd name="connsiteX62" fmla="*/ 488433 w 3028183"/>
                <a:gd name="connsiteY62" fmla="*/ 713387 h 1160647"/>
                <a:gd name="connsiteX63" fmla="*/ 502619 w 3028183"/>
                <a:gd name="connsiteY63" fmla="*/ 713387 h 1160647"/>
                <a:gd name="connsiteX64" fmla="*/ 502619 w 3028183"/>
                <a:gd name="connsiteY64" fmla="*/ 715008 h 1160647"/>
                <a:gd name="connsiteX65" fmla="*/ 502619 w 3028183"/>
                <a:gd name="connsiteY65" fmla="*/ 726358 h 1160647"/>
                <a:gd name="connsiteX66" fmla="*/ 503379 w 3028183"/>
                <a:gd name="connsiteY66" fmla="*/ 726358 h 1160647"/>
                <a:gd name="connsiteX67" fmla="*/ 508700 w 3028183"/>
                <a:gd name="connsiteY67" fmla="*/ 726358 h 1160647"/>
                <a:gd name="connsiteX68" fmla="*/ 508700 w 3028183"/>
                <a:gd name="connsiteY68" fmla="*/ 725547 h 1160647"/>
                <a:gd name="connsiteX69" fmla="*/ 508700 w 3028183"/>
                <a:gd name="connsiteY69" fmla="*/ 719872 h 1160647"/>
                <a:gd name="connsiteX70" fmla="*/ 539100 w 3028183"/>
                <a:gd name="connsiteY70" fmla="*/ 719872 h 1160647"/>
                <a:gd name="connsiteX71" fmla="*/ 539100 w 3028183"/>
                <a:gd name="connsiteY71" fmla="*/ 743652 h 1160647"/>
                <a:gd name="connsiteX72" fmla="*/ 540113 w 3028183"/>
                <a:gd name="connsiteY72" fmla="*/ 743652 h 1160647"/>
                <a:gd name="connsiteX73" fmla="*/ 547207 w 3028183"/>
                <a:gd name="connsiteY73" fmla="*/ 743652 h 1160647"/>
                <a:gd name="connsiteX74" fmla="*/ 547207 w 3028183"/>
                <a:gd name="connsiteY74" fmla="*/ 744733 h 1160647"/>
                <a:gd name="connsiteX75" fmla="*/ 547207 w 3028183"/>
                <a:gd name="connsiteY75" fmla="*/ 752299 h 1160647"/>
                <a:gd name="connsiteX76" fmla="*/ 547967 w 3028183"/>
                <a:gd name="connsiteY76" fmla="*/ 752299 h 1160647"/>
                <a:gd name="connsiteX77" fmla="*/ 553287 w 3028183"/>
                <a:gd name="connsiteY77" fmla="*/ 752299 h 1160647"/>
                <a:gd name="connsiteX78" fmla="*/ 553287 w 3028183"/>
                <a:gd name="connsiteY78" fmla="*/ 750137 h 1160647"/>
                <a:gd name="connsiteX79" fmla="*/ 553287 w 3028183"/>
                <a:gd name="connsiteY79" fmla="*/ 735005 h 1160647"/>
                <a:gd name="connsiteX80" fmla="*/ 554300 w 3028183"/>
                <a:gd name="connsiteY80" fmla="*/ 735005 h 1160647"/>
                <a:gd name="connsiteX81" fmla="*/ 561394 w 3028183"/>
                <a:gd name="connsiteY81" fmla="*/ 735005 h 1160647"/>
                <a:gd name="connsiteX82" fmla="*/ 561394 w 3028183"/>
                <a:gd name="connsiteY82" fmla="*/ 736086 h 1160647"/>
                <a:gd name="connsiteX83" fmla="*/ 561394 w 3028183"/>
                <a:gd name="connsiteY83" fmla="*/ 743652 h 1160647"/>
                <a:gd name="connsiteX84" fmla="*/ 566714 w 3028183"/>
                <a:gd name="connsiteY84" fmla="*/ 741659 h 1160647"/>
                <a:gd name="connsiteX85" fmla="*/ 567474 w 3028183"/>
                <a:gd name="connsiteY85" fmla="*/ 740679 h 1160647"/>
                <a:gd name="connsiteX86" fmla="*/ 567474 w 3028183"/>
                <a:gd name="connsiteY86" fmla="*/ 735005 h 1160647"/>
                <a:gd name="connsiteX87" fmla="*/ 605981 w 3028183"/>
                <a:gd name="connsiteY87" fmla="*/ 735005 h 1160647"/>
                <a:gd name="connsiteX88" fmla="*/ 605981 w 3028183"/>
                <a:gd name="connsiteY88" fmla="*/ 758784 h 1160647"/>
                <a:gd name="connsiteX89" fmla="*/ 608007 w 3028183"/>
                <a:gd name="connsiteY89" fmla="*/ 758784 h 1160647"/>
                <a:gd name="connsiteX90" fmla="*/ 622194 w 3028183"/>
                <a:gd name="connsiteY90" fmla="*/ 758784 h 1160647"/>
                <a:gd name="connsiteX91" fmla="*/ 622194 w 3028183"/>
                <a:gd name="connsiteY91" fmla="*/ 759865 h 1160647"/>
                <a:gd name="connsiteX92" fmla="*/ 622194 w 3028183"/>
                <a:gd name="connsiteY92" fmla="*/ 767431 h 1160647"/>
                <a:gd name="connsiteX93" fmla="*/ 623968 w 3028183"/>
                <a:gd name="connsiteY93" fmla="*/ 767431 h 1160647"/>
                <a:gd name="connsiteX94" fmla="*/ 636381 w 3028183"/>
                <a:gd name="connsiteY94" fmla="*/ 767431 h 1160647"/>
                <a:gd name="connsiteX95" fmla="*/ 636381 w 3028183"/>
                <a:gd name="connsiteY95" fmla="*/ 743652 h 1160647"/>
                <a:gd name="connsiteX96" fmla="*/ 637394 w 3028183"/>
                <a:gd name="connsiteY96" fmla="*/ 743652 h 1160647"/>
                <a:gd name="connsiteX97" fmla="*/ 644488 w 3028183"/>
                <a:gd name="connsiteY97" fmla="*/ 743652 h 1160647"/>
                <a:gd name="connsiteX98" fmla="*/ 644488 w 3028183"/>
                <a:gd name="connsiteY98" fmla="*/ 711225 h 1160647"/>
                <a:gd name="connsiteX99" fmla="*/ 645501 w 3028183"/>
                <a:gd name="connsiteY99" fmla="*/ 711225 h 1160647"/>
                <a:gd name="connsiteX100" fmla="*/ 652595 w 3028183"/>
                <a:gd name="connsiteY100" fmla="*/ 711225 h 1160647"/>
                <a:gd name="connsiteX101" fmla="*/ 652595 w 3028183"/>
                <a:gd name="connsiteY101" fmla="*/ 709334 h 1160647"/>
                <a:gd name="connsiteX102" fmla="*/ 652595 w 3028183"/>
                <a:gd name="connsiteY102" fmla="*/ 696093 h 1160647"/>
                <a:gd name="connsiteX103" fmla="*/ 651328 w 3028183"/>
                <a:gd name="connsiteY103" fmla="*/ 694471 h 1160647"/>
                <a:gd name="connsiteX104" fmla="*/ 656648 w 3028183"/>
                <a:gd name="connsiteY104" fmla="*/ 683122 h 1160647"/>
                <a:gd name="connsiteX105" fmla="*/ 664755 w 3028183"/>
                <a:gd name="connsiteY105" fmla="*/ 711225 h 1160647"/>
                <a:gd name="connsiteX106" fmla="*/ 665515 w 3028183"/>
                <a:gd name="connsiteY106" fmla="*/ 711225 h 1160647"/>
                <a:gd name="connsiteX107" fmla="*/ 670835 w 3028183"/>
                <a:gd name="connsiteY107" fmla="*/ 711225 h 1160647"/>
                <a:gd name="connsiteX108" fmla="*/ 670835 w 3028183"/>
                <a:gd name="connsiteY108" fmla="*/ 605298 h 1160647"/>
                <a:gd name="connsiteX109" fmla="*/ 672355 w 3028183"/>
                <a:gd name="connsiteY109" fmla="*/ 605298 h 1160647"/>
                <a:gd name="connsiteX110" fmla="*/ 682995 w 3028183"/>
                <a:gd name="connsiteY110" fmla="*/ 605298 h 1160647"/>
                <a:gd name="connsiteX111" fmla="*/ 682995 w 3028183"/>
                <a:gd name="connsiteY111" fmla="*/ 557739 h 1160647"/>
                <a:gd name="connsiteX112" fmla="*/ 709342 w 3028183"/>
                <a:gd name="connsiteY112" fmla="*/ 557739 h 1160647"/>
                <a:gd name="connsiteX113" fmla="*/ 709342 w 3028183"/>
                <a:gd name="connsiteY113" fmla="*/ 536121 h 1160647"/>
                <a:gd name="connsiteX114" fmla="*/ 743796 w 3028183"/>
                <a:gd name="connsiteY114" fmla="*/ 536121 h 1160647"/>
                <a:gd name="connsiteX115" fmla="*/ 743796 w 3028183"/>
                <a:gd name="connsiteY115" fmla="*/ 538553 h 1160647"/>
                <a:gd name="connsiteX116" fmla="*/ 743796 w 3028183"/>
                <a:gd name="connsiteY116" fmla="*/ 555577 h 1160647"/>
                <a:gd name="connsiteX117" fmla="*/ 746076 w 3028183"/>
                <a:gd name="connsiteY117" fmla="*/ 555577 h 1160647"/>
                <a:gd name="connsiteX118" fmla="*/ 762036 w 3028183"/>
                <a:gd name="connsiteY118" fmla="*/ 555577 h 1160647"/>
                <a:gd name="connsiteX119" fmla="*/ 762036 w 3028183"/>
                <a:gd name="connsiteY119" fmla="*/ 603136 h 1160647"/>
                <a:gd name="connsiteX120" fmla="*/ 763049 w 3028183"/>
                <a:gd name="connsiteY120" fmla="*/ 603136 h 1160647"/>
                <a:gd name="connsiteX121" fmla="*/ 770143 w 3028183"/>
                <a:gd name="connsiteY121" fmla="*/ 603136 h 1160647"/>
                <a:gd name="connsiteX122" fmla="*/ 784330 w 3028183"/>
                <a:gd name="connsiteY122" fmla="*/ 607460 h 1160647"/>
                <a:gd name="connsiteX123" fmla="*/ 784330 w 3028183"/>
                <a:gd name="connsiteY123" fmla="*/ 646372 h 1160647"/>
                <a:gd name="connsiteX124" fmla="*/ 785343 w 3028183"/>
                <a:gd name="connsiteY124" fmla="*/ 646372 h 1160647"/>
                <a:gd name="connsiteX125" fmla="*/ 792436 w 3028183"/>
                <a:gd name="connsiteY125" fmla="*/ 646372 h 1160647"/>
                <a:gd name="connsiteX126" fmla="*/ 792436 w 3028183"/>
                <a:gd name="connsiteY126" fmla="*/ 647993 h 1160647"/>
                <a:gd name="connsiteX127" fmla="*/ 792436 w 3028183"/>
                <a:gd name="connsiteY127" fmla="*/ 659342 h 1160647"/>
                <a:gd name="connsiteX128" fmla="*/ 794463 w 3028183"/>
                <a:gd name="connsiteY128" fmla="*/ 659342 h 1160647"/>
                <a:gd name="connsiteX129" fmla="*/ 808650 w 3028183"/>
                <a:gd name="connsiteY129" fmla="*/ 659342 h 1160647"/>
                <a:gd name="connsiteX130" fmla="*/ 814730 w 3028183"/>
                <a:gd name="connsiteY130" fmla="*/ 665828 h 1160647"/>
                <a:gd name="connsiteX131" fmla="*/ 814730 w 3028183"/>
                <a:gd name="connsiteY131" fmla="*/ 687446 h 1160647"/>
                <a:gd name="connsiteX132" fmla="*/ 817010 w 3028183"/>
                <a:gd name="connsiteY132" fmla="*/ 687446 h 1160647"/>
                <a:gd name="connsiteX133" fmla="*/ 832970 w 3028183"/>
                <a:gd name="connsiteY133" fmla="*/ 687446 h 1160647"/>
                <a:gd name="connsiteX134" fmla="*/ 832970 w 3028183"/>
                <a:gd name="connsiteY134" fmla="*/ 688526 h 1160647"/>
                <a:gd name="connsiteX135" fmla="*/ 832970 w 3028183"/>
                <a:gd name="connsiteY135" fmla="*/ 696093 h 1160647"/>
                <a:gd name="connsiteX136" fmla="*/ 834237 w 3028183"/>
                <a:gd name="connsiteY136" fmla="*/ 696093 h 1160647"/>
                <a:gd name="connsiteX137" fmla="*/ 843104 w 3028183"/>
                <a:gd name="connsiteY137" fmla="*/ 696093 h 1160647"/>
                <a:gd name="connsiteX138" fmla="*/ 843104 w 3028183"/>
                <a:gd name="connsiteY138" fmla="*/ 698254 h 1160647"/>
                <a:gd name="connsiteX139" fmla="*/ 843104 w 3028183"/>
                <a:gd name="connsiteY139" fmla="*/ 713387 h 1160647"/>
                <a:gd name="connsiteX140" fmla="*/ 847157 w 3028183"/>
                <a:gd name="connsiteY140" fmla="*/ 711495 h 1160647"/>
                <a:gd name="connsiteX141" fmla="*/ 847157 w 3028183"/>
                <a:gd name="connsiteY141" fmla="*/ 698254 h 1160647"/>
                <a:gd name="connsiteX142" fmla="*/ 848170 w 3028183"/>
                <a:gd name="connsiteY142" fmla="*/ 698254 h 1160647"/>
                <a:gd name="connsiteX143" fmla="*/ 855264 w 3028183"/>
                <a:gd name="connsiteY143" fmla="*/ 698254 h 1160647"/>
                <a:gd name="connsiteX144" fmla="*/ 855264 w 3028183"/>
                <a:gd name="connsiteY144" fmla="*/ 699876 h 1160647"/>
                <a:gd name="connsiteX145" fmla="*/ 855264 w 3028183"/>
                <a:gd name="connsiteY145" fmla="*/ 711225 h 1160647"/>
                <a:gd name="connsiteX146" fmla="*/ 856024 w 3028183"/>
                <a:gd name="connsiteY146" fmla="*/ 711225 h 1160647"/>
                <a:gd name="connsiteX147" fmla="*/ 861344 w 3028183"/>
                <a:gd name="connsiteY147" fmla="*/ 711225 h 1160647"/>
                <a:gd name="connsiteX148" fmla="*/ 909984 w 3028183"/>
                <a:gd name="connsiteY148" fmla="*/ 706902 h 1160647"/>
                <a:gd name="connsiteX149" fmla="*/ 909984 w 3028183"/>
                <a:gd name="connsiteY149" fmla="*/ 708253 h 1160647"/>
                <a:gd name="connsiteX150" fmla="*/ 909984 w 3028183"/>
                <a:gd name="connsiteY150" fmla="*/ 717710 h 1160647"/>
                <a:gd name="connsiteX151" fmla="*/ 910744 w 3028183"/>
                <a:gd name="connsiteY151" fmla="*/ 717710 h 1160647"/>
                <a:gd name="connsiteX152" fmla="*/ 916065 w 3028183"/>
                <a:gd name="connsiteY152" fmla="*/ 717710 h 1160647"/>
                <a:gd name="connsiteX153" fmla="*/ 916065 w 3028183"/>
                <a:gd name="connsiteY153" fmla="*/ 719872 h 1160647"/>
                <a:gd name="connsiteX154" fmla="*/ 916065 w 3028183"/>
                <a:gd name="connsiteY154" fmla="*/ 735005 h 1160647"/>
                <a:gd name="connsiteX155" fmla="*/ 918091 w 3028183"/>
                <a:gd name="connsiteY155" fmla="*/ 733654 h 1160647"/>
                <a:gd name="connsiteX156" fmla="*/ 932278 w 3028183"/>
                <a:gd name="connsiteY156" fmla="*/ 724196 h 1160647"/>
                <a:gd name="connsiteX157" fmla="*/ 938358 w 3028183"/>
                <a:gd name="connsiteY157" fmla="*/ 683122 h 1160647"/>
                <a:gd name="connsiteX158" fmla="*/ 939118 w 3028183"/>
                <a:gd name="connsiteY158" fmla="*/ 682852 h 1160647"/>
                <a:gd name="connsiteX159" fmla="*/ 944438 w 3028183"/>
                <a:gd name="connsiteY159" fmla="*/ 680960 h 1160647"/>
                <a:gd name="connsiteX160" fmla="*/ 946465 w 3028183"/>
                <a:gd name="connsiteY160" fmla="*/ 611783 h 1160647"/>
                <a:gd name="connsiteX161" fmla="*/ 948492 w 3028183"/>
                <a:gd name="connsiteY161" fmla="*/ 680960 h 1160647"/>
                <a:gd name="connsiteX162" fmla="*/ 949252 w 3028183"/>
                <a:gd name="connsiteY162" fmla="*/ 681230 h 1160647"/>
                <a:gd name="connsiteX163" fmla="*/ 954572 w 3028183"/>
                <a:gd name="connsiteY163" fmla="*/ 683122 h 1160647"/>
                <a:gd name="connsiteX164" fmla="*/ 954572 w 3028183"/>
                <a:gd name="connsiteY164" fmla="*/ 596651 h 1160647"/>
                <a:gd name="connsiteX165" fmla="*/ 958625 w 3028183"/>
                <a:gd name="connsiteY165" fmla="*/ 564224 h 1160647"/>
                <a:gd name="connsiteX166" fmla="*/ 997132 w 3028183"/>
                <a:gd name="connsiteY166" fmla="*/ 564224 h 1160647"/>
                <a:gd name="connsiteX167" fmla="*/ 997132 w 3028183"/>
                <a:gd name="connsiteY167" fmla="*/ 596651 h 1160647"/>
                <a:gd name="connsiteX168" fmla="*/ 997892 w 3028183"/>
                <a:gd name="connsiteY168" fmla="*/ 596651 h 1160647"/>
                <a:gd name="connsiteX169" fmla="*/ 1003212 w 3028183"/>
                <a:gd name="connsiteY169" fmla="*/ 596651 h 1160647"/>
                <a:gd name="connsiteX170" fmla="*/ 1003212 w 3028183"/>
                <a:gd name="connsiteY170" fmla="*/ 514503 h 1160647"/>
                <a:gd name="connsiteX171" fmla="*/ 1004986 w 3028183"/>
                <a:gd name="connsiteY171" fmla="*/ 514503 h 1160647"/>
                <a:gd name="connsiteX172" fmla="*/ 1017399 w 3028183"/>
                <a:gd name="connsiteY172" fmla="*/ 514503 h 1160647"/>
                <a:gd name="connsiteX173" fmla="*/ 1017399 w 3028183"/>
                <a:gd name="connsiteY173" fmla="*/ 512612 h 1160647"/>
                <a:gd name="connsiteX174" fmla="*/ 1017399 w 3028183"/>
                <a:gd name="connsiteY174" fmla="*/ 499371 h 1160647"/>
                <a:gd name="connsiteX175" fmla="*/ 1039693 w 3028183"/>
                <a:gd name="connsiteY175" fmla="*/ 499371 h 1160647"/>
                <a:gd name="connsiteX176" fmla="*/ 1039693 w 3028183"/>
                <a:gd name="connsiteY176" fmla="*/ 498290 h 1160647"/>
                <a:gd name="connsiteX177" fmla="*/ 1039693 w 3028183"/>
                <a:gd name="connsiteY177" fmla="*/ 490724 h 1160647"/>
                <a:gd name="connsiteX178" fmla="*/ 1041466 w 3028183"/>
                <a:gd name="connsiteY178" fmla="*/ 490724 h 1160647"/>
                <a:gd name="connsiteX179" fmla="*/ 1053880 w 3028183"/>
                <a:gd name="connsiteY179" fmla="*/ 490724 h 1160647"/>
                <a:gd name="connsiteX180" fmla="*/ 1053880 w 3028183"/>
                <a:gd name="connsiteY180" fmla="*/ 491805 h 1160647"/>
                <a:gd name="connsiteX181" fmla="*/ 1053880 w 3028183"/>
                <a:gd name="connsiteY181" fmla="*/ 499371 h 1160647"/>
                <a:gd name="connsiteX182" fmla="*/ 1054640 w 3028183"/>
                <a:gd name="connsiteY182" fmla="*/ 499371 h 1160647"/>
                <a:gd name="connsiteX183" fmla="*/ 1059960 w 3028183"/>
                <a:gd name="connsiteY183" fmla="*/ 499371 h 1160647"/>
                <a:gd name="connsiteX184" fmla="*/ 1070093 w 3028183"/>
                <a:gd name="connsiteY184" fmla="*/ 495047 h 1160647"/>
                <a:gd name="connsiteX185" fmla="*/ 1074146 w 3028183"/>
                <a:gd name="connsiteY185" fmla="*/ 498290 h 1160647"/>
                <a:gd name="connsiteX186" fmla="*/ 1074146 w 3028183"/>
                <a:gd name="connsiteY186" fmla="*/ 490724 h 1160647"/>
                <a:gd name="connsiteX187" fmla="*/ 1076426 w 3028183"/>
                <a:gd name="connsiteY187" fmla="*/ 490724 h 1160647"/>
                <a:gd name="connsiteX188" fmla="*/ 1092387 w 3028183"/>
                <a:gd name="connsiteY188" fmla="*/ 490724 h 1160647"/>
                <a:gd name="connsiteX189" fmla="*/ 1092387 w 3028183"/>
                <a:gd name="connsiteY189" fmla="*/ 491805 h 1160647"/>
                <a:gd name="connsiteX190" fmla="*/ 1092387 w 3028183"/>
                <a:gd name="connsiteY190" fmla="*/ 499371 h 1160647"/>
                <a:gd name="connsiteX191" fmla="*/ 1122787 w 3028183"/>
                <a:gd name="connsiteY191" fmla="*/ 499371 h 1160647"/>
                <a:gd name="connsiteX192" fmla="*/ 1122787 w 3028183"/>
                <a:gd name="connsiteY192" fmla="*/ 500992 h 1160647"/>
                <a:gd name="connsiteX193" fmla="*/ 1122787 w 3028183"/>
                <a:gd name="connsiteY193" fmla="*/ 512342 h 1160647"/>
                <a:gd name="connsiteX194" fmla="*/ 1149134 w 3028183"/>
                <a:gd name="connsiteY194" fmla="*/ 512342 h 1160647"/>
                <a:gd name="connsiteX195" fmla="*/ 1149134 w 3028183"/>
                <a:gd name="connsiteY195" fmla="*/ 542606 h 1160647"/>
                <a:gd name="connsiteX196" fmla="*/ 1149894 w 3028183"/>
                <a:gd name="connsiteY196" fmla="*/ 542606 h 1160647"/>
                <a:gd name="connsiteX197" fmla="*/ 1155214 w 3028183"/>
                <a:gd name="connsiteY197" fmla="*/ 542606 h 1160647"/>
                <a:gd name="connsiteX198" fmla="*/ 1155214 w 3028183"/>
                <a:gd name="connsiteY198" fmla="*/ 543687 h 1160647"/>
                <a:gd name="connsiteX199" fmla="*/ 1155214 w 3028183"/>
                <a:gd name="connsiteY199" fmla="*/ 551254 h 1160647"/>
                <a:gd name="connsiteX200" fmla="*/ 1159268 w 3028183"/>
                <a:gd name="connsiteY200" fmla="*/ 581518 h 1160647"/>
                <a:gd name="connsiteX201" fmla="*/ 1160028 w 3028183"/>
                <a:gd name="connsiteY201" fmla="*/ 581518 h 1160647"/>
                <a:gd name="connsiteX202" fmla="*/ 1165348 w 3028183"/>
                <a:gd name="connsiteY202" fmla="*/ 581518 h 1160647"/>
                <a:gd name="connsiteX203" fmla="*/ 1165348 w 3028183"/>
                <a:gd name="connsiteY203" fmla="*/ 582329 h 1160647"/>
                <a:gd name="connsiteX204" fmla="*/ 1165348 w 3028183"/>
                <a:gd name="connsiteY204" fmla="*/ 588004 h 1160647"/>
                <a:gd name="connsiteX205" fmla="*/ 1166361 w 3028183"/>
                <a:gd name="connsiteY205" fmla="*/ 588004 h 1160647"/>
                <a:gd name="connsiteX206" fmla="*/ 1173454 w 3028183"/>
                <a:gd name="connsiteY206" fmla="*/ 588004 h 1160647"/>
                <a:gd name="connsiteX207" fmla="*/ 1173454 w 3028183"/>
                <a:gd name="connsiteY207" fmla="*/ 618269 h 1160647"/>
                <a:gd name="connsiteX208" fmla="*/ 1175481 w 3028183"/>
                <a:gd name="connsiteY208" fmla="*/ 618269 h 1160647"/>
                <a:gd name="connsiteX209" fmla="*/ 1189668 w 3028183"/>
                <a:gd name="connsiteY209" fmla="*/ 618269 h 1160647"/>
                <a:gd name="connsiteX210" fmla="*/ 1189668 w 3028183"/>
                <a:gd name="connsiteY210" fmla="*/ 642048 h 1160647"/>
                <a:gd name="connsiteX211" fmla="*/ 1191695 w 3028183"/>
                <a:gd name="connsiteY211" fmla="*/ 643669 h 1160647"/>
                <a:gd name="connsiteX212" fmla="*/ 1191695 w 3028183"/>
                <a:gd name="connsiteY212" fmla="*/ 655019 h 1160647"/>
                <a:gd name="connsiteX213" fmla="*/ 1192455 w 3028183"/>
                <a:gd name="connsiteY213" fmla="*/ 655019 h 1160647"/>
                <a:gd name="connsiteX214" fmla="*/ 1197775 w 3028183"/>
                <a:gd name="connsiteY214" fmla="*/ 655019 h 1160647"/>
                <a:gd name="connsiteX215" fmla="*/ 1197775 w 3028183"/>
                <a:gd name="connsiteY215" fmla="*/ 678798 h 1160647"/>
                <a:gd name="connsiteX216" fmla="*/ 1199041 w 3028183"/>
                <a:gd name="connsiteY216" fmla="*/ 678798 h 1160647"/>
                <a:gd name="connsiteX217" fmla="*/ 1207908 w 3028183"/>
                <a:gd name="connsiteY217" fmla="*/ 678798 h 1160647"/>
                <a:gd name="connsiteX218" fmla="*/ 1209935 w 3028183"/>
                <a:gd name="connsiteY218" fmla="*/ 682852 h 1160647"/>
                <a:gd name="connsiteX219" fmla="*/ 1209935 w 3028183"/>
                <a:gd name="connsiteY219" fmla="*/ 696093 h 1160647"/>
                <a:gd name="connsiteX220" fmla="*/ 1211455 w 3028183"/>
                <a:gd name="connsiteY220" fmla="*/ 694201 h 1160647"/>
                <a:gd name="connsiteX221" fmla="*/ 1222095 w 3028183"/>
                <a:gd name="connsiteY221" fmla="*/ 680960 h 1160647"/>
                <a:gd name="connsiteX222" fmla="*/ 1250469 w 3028183"/>
                <a:gd name="connsiteY222" fmla="*/ 680960 h 1160647"/>
                <a:gd name="connsiteX223" fmla="*/ 1250469 w 3028183"/>
                <a:gd name="connsiteY223" fmla="*/ 767431 h 1160647"/>
                <a:gd name="connsiteX224" fmla="*/ 1251229 w 3028183"/>
                <a:gd name="connsiteY224" fmla="*/ 767431 h 1160647"/>
                <a:gd name="connsiteX225" fmla="*/ 1256549 w 3028183"/>
                <a:gd name="connsiteY225" fmla="*/ 767431 h 1160647"/>
                <a:gd name="connsiteX226" fmla="*/ 1257309 w 3028183"/>
                <a:gd name="connsiteY226" fmla="*/ 766080 h 1160647"/>
                <a:gd name="connsiteX227" fmla="*/ 1262629 w 3028183"/>
                <a:gd name="connsiteY227" fmla="*/ 756622 h 1160647"/>
                <a:gd name="connsiteX228" fmla="*/ 1262629 w 3028183"/>
                <a:gd name="connsiteY228" fmla="*/ 758514 h 1160647"/>
                <a:gd name="connsiteX229" fmla="*/ 1262629 w 3028183"/>
                <a:gd name="connsiteY229" fmla="*/ 771755 h 1160647"/>
                <a:gd name="connsiteX230" fmla="*/ 1266682 w 3028183"/>
                <a:gd name="connsiteY230" fmla="*/ 726358 h 1160647"/>
                <a:gd name="connsiteX231" fmla="*/ 1267442 w 3028183"/>
                <a:gd name="connsiteY231" fmla="*/ 726358 h 1160647"/>
                <a:gd name="connsiteX232" fmla="*/ 1272762 w 3028183"/>
                <a:gd name="connsiteY232" fmla="*/ 726358 h 1160647"/>
                <a:gd name="connsiteX233" fmla="*/ 1272762 w 3028183"/>
                <a:gd name="connsiteY233" fmla="*/ 661504 h 1160647"/>
                <a:gd name="connsiteX234" fmla="*/ 1273776 w 3028183"/>
                <a:gd name="connsiteY234" fmla="*/ 661504 h 1160647"/>
                <a:gd name="connsiteX235" fmla="*/ 1280869 w 3028183"/>
                <a:gd name="connsiteY235" fmla="*/ 661504 h 1160647"/>
                <a:gd name="connsiteX236" fmla="*/ 1293029 w 3028183"/>
                <a:gd name="connsiteY236" fmla="*/ 618269 h 1160647"/>
                <a:gd name="connsiteX237" fmla="*/ 1294296 w 3028183"/>
                <a:gd name="connsiteY237" fmla="*/ 618269 h 1160647"/>
                <a:gd name="connsiteX238" fmla="*/ 1303163 w 3028183"/>
                <a:gd name="connsiteY238" fmla="*/ 618269 h 1160647"/>
                <a:gd name="connsiteX239" fmla="*/ 1313296 w 3028183"/>
                <a:gd name="connsiteY239" fmla="*/ 661504 h 1160647"/>
                <a:gd name="connsiteX240" fmla="*/ 1314309 w 3028183"/>
                <a:gd name="connsiteY240" fmla="*/ 661504 h 1160647"/>
                <a:gd name="connsiteX241" fmla="*/ 1321403 w 3028183"/>
                <a:gd name="connsiteY241" fmla="*/ 661504 h 1160647"/>
                <a:gd name="connsiteX242" fmla="*/ 1321403 w 3028183"/>
                <a:gd name="connsiteY242" fmla="*/ 700416 h 1160647"/>
                <a:gd name="connsiteX243" fmla="*/ 1323176 w 3028183"/>
                <a:gd name="connsiteY243" fmla="*/ 700416 h 1160647"/>
                <a:gd name="connsiteX244" fmla="*/ 1335590 w 3028183"/>
                <a:gd name="connsiteY244" fmla="*/ 700416 h 1160647"/>
                <a:gd name="connsiteX245" fmla="*/ 1335590 w 3028183"/>
                <a:gd name="connsiteY245" fmla="*/ 702578 h 1160647"/>
                <a:gd name="connsiteX246" fmla="*/ 1335590 w 3028183"/>
                <a:gd name="connsiteY246" fmla="*/ 717710 h 1160647"/>
                <a:gd name="connsiteX247" fmla="*/ 1339643 w 3028183"/>
                <a:gd name="connsiteY247" fmla="*/ 715549 h 1160647"/>
                <a:gd name="connsiteX248" fmla="*/ 1339643 w 3028183"/>
                <a:gd name="connsiteY248" fmla="*/ 700416 h 1160647"/>
                <a:gd name="connsiteX249" fmla="*/ 1341163 w 3028183"/>
                <a:gd name="connsiteY249" fmla="*/ 700416 h 1160647"/>
                <a:gd name="connsiteX250" fmla="*/ 1351803 w 3028183"/>
                <a:gd name="connsiteY250" fmla="*/ 700416 h 1160647"/>
                <a:gd name="connsiteX251" fmla="*/ 1351803 w 3028183"/>
                <a:gd name="connsiteY251" fmla="*/ 702037 h 1160647"/>
                <a:gd name="connsiteX252" fmla="*/ 1351803 w 3028183"/>
                <a:gd name="connsiteY252" fmla="*/ 713387 h 1160647"/>
                <a:gd name="connsiteX253" fmla="*/ 1382204 w 3028183"/>
                <a:gd name="connsiteY253" fmla="*/ 713387 h 1160647"/>
                <a:gd name="connsiteX254" fmla="*/ 1382204 w 3028183"/>
                <a:gd name="connsiteY254" fmla="*/ 676637 h 1160647"/>
                <a:gd name="connsiteX255" fmla="*/ 1383470 w 3028183"/>
                <a:gd name="connsiteY255" fmla="*/ 676637 h 1160647"/>
                <a:gd name="connsiteX256" fmla="*/ 1392337 w 3028183"/>
                <a:gd name="connsiteY256" fmla="*/ 676637 h 1160647"/>
                <a:gd name="connsiteX257" fmla="*/ 1392337 w 3028183"/>
                <a:gd name="connsiteY257" fmla="*/ 698254 h 1160647"/>
                <a:gd name="connsiteX258" fmla="*/ 1394364 w 3028183"/>
                <a:gd name="connsiteY258" fmla="*/ 665828 h 1160647"/>
                <a:gd name="connsiteX259" fmla="*/ 1416657 w 3028183"/>
                <a:gd name="connsiteY259" fmla="*/ 665828 h 1160647"/>
                <a:gd name="connsiteX260" fmla="*/ 1416657 w 3028183"/>
                <a:gd name="connsiteY260" fmla="*/ 664206 h 1160647"/>
                <a:gd name="connsiteX261" fmla="*/ 1416657 w 3028183"/>
                <a:gd name="connsiteY261" fmla="*/ 652857 h 1160647"/>
                <a:gd name="connsiteX262" fmla="*/ 1417417 w 3028183"/>
                <a:gd name="connsiteY262" fmla="*/ 652857 h 1160647"/>
                <a:gd name="connsiteX263" fmla="*/ 1422737 w 3028183"/>
                <a:gd name="connsiteY263" fmla="*/ 652857 h 1160647"/>
                <a:gd name="connsiteX264" fmla="*/ 1422737 w 3028183"/>
                <a:gd name="connsiteY264" fmla="*/ 650966 h 1160647"/>
                <a:gd name="connsiteX265" fmla="*/ 1422737 w 3028183"/>
                <a:gd name="connsiteY265" fmla="*/ 637725 h 1160647"/>
                <a:gd name="connsiteX266" fmla="*/ 1426791 w 3028183"/>
                <a:gd name="connsiteY266" fmla="*/ 644210 h 1160647"/>
                <a:gd name="connsiteX267" fmla="*/ 1429071 w 3028183"/>
                <a:gd name="connsiteY267" fmla="*/ 644210 h 1160647"/>
                <a:gd name="connsiteX268" fmla="*/ 1445031 w 3028183"/>
                <a:gd name="connsiteY268" fmla="*/ 644210 h 1160647"/>
                <a:gd name="connsiteX269" fmla="*/ 1445031 w 3028183"/>
                <a:gd name="connsiteY269" fmla="*/ 643399 h 1160647"/>
                <a:gd name="connsiteX270" fmla="*/ 1445031 w 3028183"/>
                <a:gd name="connsiteY270" fmla="*/ 637725 h 1160647"/>
                <a:gd name="connsiteX271" fmla="*/ 1445791 w 3028183"/>
                <a:gd name="connsiteY271" fmla="*/ 637725 h 1160647"/>
                <a:gd name="connsiteX272" fmla="*/ 1451111 w 3028183"/>
                <a:gd name="connsiteY272" fmla="*/ 637725 h 1160647"/>
                <a:gd name="connsiteX273" fmla="*/ 1451111 w 3028183"/>
                <a:gd name="connsiteY273" fmla="*/ 639076 h 1160647"/>
                <a:gd name="connsiteX274" fmla="*/ 1451111 w 3028183"/>
                <a:gd name="connsiteY274" fmla="*/ 648534 h 1160647"/>
                <a:gd name="connsiteX275" fmla="*/ 1489618 w 3028183"/>
                <a:gd name="connsiteY275" fmla="*/ 648534 h 1160647"/>
                <a:gd name="connsiteX276" fmla="*/ 1489618 w 3028183"/>
                <a:gd name="connsiteY276" fmla="*/ 786887 h 1160647"/>
                <a:gd name="connsiteX277" fmla="*/ 1491138 w 3028183"/>
                <a:gd name="connsiteY277" fmla="*/ 786887 h 1160647"/>
                <a:gd name="connsiteX278" fmla="*/ 1501778 w 3028183"/>
                <a:gd name="connsiteY278" fmla="*/ 786887 h 1160647"/>
                <a:gd name="connsiteX279" fmla="*/ 1501778 w 3028183"/>
                <a:gd name="connsiteY279" fmla="*/ 773917 h 1160647"/>
                <a:gd name="connsiteX280" fmla="*/ 1505832 w 3028183"/>
                <a:gd name="connsiteY280" fmla="*/ 773917 h 1160647"/>
                <a:gd name="connsiteX281" fmla="*/ 1505832 w 3028183"/>
                <a:gd name="connsiteY281" fmla="*/ 786887 h 1160647"/>
                <a:gd name="connsiteX282" fmla="*/ 1536232 w 3028183"/>
                <a:gd name="connsiteY282" fmla="*/ 786887 h 1160647"/>
                <a:gd name="connsiteX283" fmla="*/ 1536232 w 3028183"/>
                <a:gd name="connsiteY283" fmla="*/ 756622 h 1160647"/>
                <a:gd name="connsiteX284" fmla="*/ 1548392 w 3028183"/>
                <a:gd name="connsiteY284" fmla="*/ 756622 h 1160647"/>
                <a:gd name="connsiteX285" fmla="*/ 1560552 w 3028183"/>
                <a:gd name="connsiteY285" fmla="*/ 754461 h 1160647"/>
                <a:gd name="connsiteX286" fmla="*/ 1564606 w 3028183"/>
                <a:gd name="connsiteY286" fmla="*/ 756622 h 1160647"/>
                <a:gd name="connsiteX287" fmla="*/ 1574739 w 3028183"/>
                <a:gd name="connsiteY287" fmla="*/ 756622 h 1160647"/>
                <a:gd name="connsiteX288" fmla="*/ 1574739 w 3028183"/>
                <a:gd name="connsiteY288" fmla="*/ 786887 h 1160647"/>
                <a:gd name="connsiteX289" fmla="*/ 1582846 w 3028183"/>
                <a:gd name="connsiteY289" fmla="*/ 786887 h 1160647"/>
                <a:gd name="connsiteX290" fmla="*/ 1582846 w 3028183"/>
                <a:gd name="connsiteY290" fmla="*/ 804182 h 1160647"/>
                <a:gd name="connsiteX291" fmla="*/ 1592182 w 3028183"/>
                <a:gd name="connsiteY291" fmla="*/ 805087 h 1160647"/>
                <a:gd name="connsiteX292" fmla="*/ 1605140 w 3028183"/>
                <a:gd name="connsiteY292" fmla="*/ 805087 h 1160647"/>
                <a:gd name="connsiteX293" fmla="*/ 1605140 w 3028183"/>
                <a:gd name="connsiteY293" fmla="*/ 789049 h 1160647"/>
                <a:gd name="connsiteX294" fmla="*/ 1673096 w 3028183"/>
                <a:gd name="connsiteY294" fmla="*/ 789049 h 1160647"/>
                <a:gd name="connsiteX295" fmla="*/ 1673096 w 3028183"/>
                <a:gd name="connsiteY295" fmla="*/ 703796 h 1160647"/>
                <a:gd name="connsiteX296" fmla="*/ 1745104 w 3028183"/>
                <a:gd name="connsiteY296" fmla="*/ 703796 h 1160647"/>
                <a:gd name="connsiteX297" fmla="*/ 1745104 w 3028183"/>
                <a:gd name="connsiteY297" fmla="*/ 782564 h 1160647"/>
                <a:gd name="connsiteX298" fmla="*/ 1747008 w 3028183"/>
                <a:gd name="connsiteY298" fmla="*/ 782564 h 1160647"/>
                <a:gd name="connsiteX299" fmla="*/ 1748250 w 3028183"/>
                <a:gd name="connsiteY299" fmla="*/ 805087 h 1160647"/>
                <a:gd name="connsiteX300" fmla="*/ 1757926 w 3028183"/>
                <a:gd name="connsiteY300" fmla="*/ 805087 h 1160647"/>
                <a:gd name="connsiteX301" fmla="*/ 1759168 w 3028183"/>
                <a:gd name="connsiteY301" fmla="*/ 782564 h 1160647"/>
                <a:gd name="connsiteX302" fmla="*/ 1765248 w 3028183"/>
                <a:gd name="connsiteY302" fmla="*/ 782564 h 1160647"/>
                <a:gd name="connsiteX303" fmla="*/ 1766490 w 3028183"/>
                <a:gd name="connsiteY303" fmla="*/ 805087 h 1160647"/>
                <a:gd name="connsiteX304" fmla="*/ 1817112 w 3028183"/>
                <a:gd name="connsiteY304" fmla="*/ 805087 h 1160647"/>
                <a:gd name="connsiteX305" fmla="*/ 1817112 w 3028183"/>
                <a:gd name="connsiteY305" fmla="*/ 642059 h 1160647"/>
                <a:gd name="connsiteX306" fmla="*/ 2014439 w 3028183"/>
                <a:gd name="connsiteY306" fmla="*/ 642059 h 1160647"/>
                <a:gd name="connsiteX307" fmla="*/ 2014439 w 3028183"/>
                <a:gd name="connsiteY307" fmla="*/ 805087 h 1160647"/>
                <a:gd name="connsiteX308" fmla="*/ 2033136 w 3028183"/>
                <a:gd name="connsiteY308" fmla="*/ 805087 h 1160647"/>
                <a:gd name="connsiteX309" fmla="*/ 2033136 w 3028183"/>
                <a:gd name="connsiteY309" fmla="*/ 722394 h 1160647"/>
                <a:gd name="connsiteX310" fmla="*/ 2128256 w 3028183"/>
                <a:gd name="connsiteY310" fmla="*/ 722394 h 1160647"/>
                <a:gd name="connsiteX311" fmla="*/ 2140186 w 3028183"/>
                <a:gd name="connsiteY311" fmla="*/ 404253 h 1160647"/>
                <a:gd name="connsiteX312" fmla="*/ 2128026 w 3028183"/>
                <a:gd name="connsiteY312" fmla="*/ 382635 h 1160647"/>
                <a:gd name="connsiteX313" fmla="*/ 2121946 w 3028183"/>
                <a:gd name="connsiteY313" fmla="*/ 378311 h 1160647"/>
                <a:gd name="connsiteX314" fmla="*/ 2130053 w 3028183"/>
                <a:gd name="connsiteY314" fmla="*/ 354532 h 1160647"/>
                <a:gd name="connsiteX315" fmla="*/ 2130053 w 3028183"/>
                <a:gd name="connsiteY315" fmla="*/ 337238 h 1160647"/>
                <a:gd name="connsiteX316" fmla="*/ 2144240 w 3028183"/>
                <a:gd name="connsiteY316" fmla="*/ 337238 h 1160647"/>
                <a:gd name="connsiteX317" fmla="*/ 2144240 w 3028183"/>
                <a:gd name="connsiteY317" fmla="*/ 315620 h 1160647"/>
                <a:gd name="connsiteX318" fmla="*/ 2146266 w 3028183"/>
                <a:gd name="connsiteY318" fmla="*/ 311296 h 1160647"/>
                <a:gd name="connsiteX319" fmla="*/ 2146266 w 3028183"/>
                <a:gd name="connsiteY319" fmla="*/ 233472 h 1160647"/>
                <a:gd name="connsiteX320" fmla="*/ 2144240 w 3028183"/>
                <a:gd name="connsiteY320" fmla="*/ 226987 h 1160647"/>
                <a:gd name="connsiteX321" fmla="*/ 2150320 w 3028183"/>
                <a:gd name="connsiteY321" fmla="*/ 220501 h 1160647"/>
                <a:gd name="connsiteX322" fmla="*/ 2150320 w 3028183"/>
                <a:gd name="connsiteY322" fmla="*/ 162133 h 1160647"/>
                <a:gd name="connsiteX323" fmla="*/ 2152346 w 3028183"/>
                <a:gd name="connsiteY323" fmla="*/ 157810 h 1160647"/>
                <a:gd name="connsiteX324" fmla="*/ 2152346 w 3028183"/>
                <a:gd name="connsiteY324" fmla="*/ 101604 h 1160647"/>
                <a:gd name="connsiteX325" fmla="*/ 2154373 w 3028183"/>
                <a:gd name="connsiteY325" fmla="*/ 82148 h 1160647"/>
                <a:gd name="connsiteX326" fmla="*/ 2158427 w 3028183"/>
                <a:gd name="connsiteY326" fmla="*/ 99442 h 1160647"/>
                <a:gd name="connsiteX327" fmla="*/ 2160453 w 3028183"/>
                <a:gd name="connsiteY327" fmla="*/ 157810 h 1160647"/>
                <a:gd name="connsiteX328" fmla="*/ 2162480 w 3028183"/>
                <a:gd name="connsiteY328" fmla="*/ 220501 h 1160647"/>
                <a:gd name="connsiteX329" fmla="*/ 2168560 w 3028183"/>
                <a:gd name="connsiteY329" fmla="*/ 226987 h 1160647"/>
                <a:gd name="connsiteX330" fmla="*/ 2166533 w 3028183"/>
                <a:gd name="connsiteY330" fmla="*/ 233472 h 1160647"/>
                <a:gd name="connsiteX331" fmla="*/ 2166533 w 3028183"/>
                <a:gd name="connsiteY331" fmla="*/ 311296 h 1160647"/>
                <a:gd name="connsiteX332" fmla="*/ 2168560 w 3028183"/>
                <a:gd name="connsiteY332" fmla="*/ 315620 h 1160647"/>
                <a:gd name="connsiteX333" fmla="*/ 2168560 w 3028183"/>
                <a:gd name="connsiteY333" fmla="*/ 337238 h 1160647"/>
                <a:gd name="connsiteX334" fmla="*/ 2182747 w 3028183"/>
                <a:gd name="connsiteY334" fmla="*/ 337238 h 1160647"/>
                <a:gd name="connsiteX335" fmla="*/ 2182747 w 3028183"/>
                <a:gd name="connsiteY335" fmla="*/ 354532 h 1160647"/>
                <a:gd name="connsiteX336" fmla="*/ 2190854 w 3028183"/>
                <a:gd name="connsiteY336" fmla="*/ 378311 h 1160647"/>
                <a:gd name="connsiteX337" fmla="*/ 2184774 w 3028183"/>
                <a:gd name="connsiteY337" fmla="*/ 382635 h 1160647"/>
                <a:gd name="connsiteX338" fmla="*/ 2172613 w 3028183"/>
                <a:gd name="connsiteY338" fmla="*/ 404253 h 1160647"/>
                <a:gd name="connsiteX339" fmla="*/ 2180720 w 3028183"/>
                <a:gd name="connsiteY339" fmla="*/ 657181 h 1160647"/>
                <a:gd name="connsiteX340" fmla="*/ 2245574 w 3028183"/>
                <a:gd name="connsiteY340" fmla="*/ 657181 h 1160647"/>
                <a:gd name="connsiteX341" fmla="*/ 2245574 w 3028183"/>
                <a:gd name="connsiteY341" fmla="*/ 732843 h 1160647"/>
                <a:gd name="connsiteX342" fmla="*/ 2253681 w 3028183"/>
                <a:gd name="connsiteY342" fmla="*/ 732843 h 1160647"/>
                <a:gd name="connsiteX343" fmla="*/ 2255708 w 3028183"/>
                <a:gd name="connsiteY343" fmla="*/ 726358 h 1160647"/>
                <a:gd name="connsiteX344" fmla="*/ 2261788 w 3028183"/>
                <a:gd name="connsiteY344" fmla="*/ 726358 h 1160647"/>
                <a:gd name="connsiteX345" fmla="*/ 2263815 w 3028183"/>
                <a:gd name="connsiteY345" fmla="*/ 735005 h 1160647"/>
                <a:gd name="connsiteX346" fmla="*/ 2275975 w 3028183"/>
                <a:gd name="connsiteY346" fmla="*/ 735005 h 1160647"/>
                <a:gd name="connsiteX347" fmla="*/ 2275975 w 3028183"/>
                <a:gd name="connsiteY347" fmla="*/ 728519 h 1160647"/>
                <a:gd name="connsiteX348" fmla="*/ 2298268 w 3028183"/>
                <a:gd name="connsiteY348" fmla="*/ 728519 h 1160647"/>
                <a:gd name="connsiteX349" fmla="*/ 2298268 w 3028183"/>
                <a:gd name="connsiteY349" fmla="*/ 735005 h 1160647"/>
                <a:gd name="connsiteX350" fmla="*/ 2318535 w 3028183"/>
                <a:gd name="connsiteY350" fmla="*/ 735005 h 1160647"/>
                <a:gd name="connsiteX351" fmla="*/ 2318535 w 3028183"/>
                <a:gd name="connsiteY351" fmla="*/ 780402 h 1160647"/>
                <a:gd name="connsiteX352" fmla="*/ 2332722 w 3028183"/>
                <a:gd name="connsiteY352" fmla="*/ 780402 h 1160647"/>
                <a:gd name="connsiteX353" fmla="*/ 2332722 w 3028183"/>
                <a:gd name="connsiteY353" fmla="*/ 767431 h 1160647"/>
                <a:gd name="connsiteX354" fmla="*/ 2348936 w 3028183"/>
                <a:gd name="connsiteY354" fmla="*/ 767431 h 1160647"/>
                <a:gd name="connsiteX355" fmla="*/ 2348936 w 3028183"/>
                <a:gd name="connsiteY355" fmla="*/ 588004 h 1160647"/>
                <a:gd name="connsiteX356" fmla="*/ 2355016 w 3028183"/>
                <a:gd name="connsiteY356" fmla="*/ 581518 h 1160647"/>
                <a:gd name="connsiteX357" fmla="*/ 2427977 w 3028183"/>
                <a:gd name="connsiteY357" fmla="*/ 581518 h 1160647"/>
                <a:gd name="connsiteX358" fmla="*/ 2427977 w 3028183"/>
                <a:gd name="connsiteY358" fmla="*/ 590166 h 1160647"/>
                <a:gd name="connsiteX359" fmla="*/ 2438110 w 3028183"/>
                <a:gd name="connsiteY359" fmla="*/ 590166 h 1160647"/>
                <a:gd name="connsiteX360" fmla="*/ 2438110 w 3028183"/>
                <a:gd name="connsiteY360" fmla="*/ 704740 h 1160647"/>
                <a:gd name="connsiteX361" fmla="*/ 2460404 w 3028183"/>
                <a:gd name="connsiteY361" fmla="*/ 704740 h 1160647"/>
                <a:gd name="connsiteX362" fmla="*/ 2460404 w 3028183"/>
                <a:gd name="connsiteY362" fmla="*/ 637725 h 1160647"/>
                <a:gd name="connsiteX363" fmla="*/ 2486751 w 3028183"/>
                <a:gd name="connsiteY363" fmla="*/ 637725 h 1160647"/>
                <a:gd name="connsiteX364" fmla="*/ 2490804 w 3028183"/>
                <a:gd name="connsiteY364" fmla="*/ 633401 h 1160647"/>
                <a:gd name="connsiteX365" fmla="*/ 2498911 w 3028183"/>
                <a:gd name="connsiteY365" fmla="*/ 633401 h 1160647"/>
                <a:gd name="connsiteX366" fmla="*/ 2502964 w 3028183"/>
                <a:gd name="connsiteY366" fmla="*/ 637725 h 1160647"/>
                <a:gd name="connsiteX367" fmla="*/ 2525258 w 3028183"/>
                <a:gd name="connsiteY367" fmla="*/ 637725 h 1160647"/>
                <a:gd name="connsiteX368" fmla="*/ 2525258 w 3028183"/>
                <a:gd name="connsiteY368" fmla="*/ 520989 h 1160647"/>
                <a:gd name="connsiteX369" fmla="*/ 2582005 w 3028183"/>
                <a:gd name="connsiteY369" fmla="*/ 510180 h 1160647"/>
                <a:gd name="connsiteX370" fmla="*/ 2582005 w 3028183"/>
                <a:gd name="connsiteY370" fmla="*/ 511261 h 1160647"/>
                <a:gd name="connsiteX371" fmla="*/ 2582005 w 3028183"/>
                <a:gd name="connsiteY371" fmla="*/ 518827 h 1160647"/>
                <a:gd name="connsiteX372" fmla="*/ 2608352 w 3028183"/>
                <a:gd name="connsiteY372" fmla="*/ 518827 h 1160647"/>
                <a:gd name="connsiteX373" fmla="*/ 2608352 w 3028183"/>
                <a:gd name="connsiteY373" fmla="*/ 773917 h 1160647"/>
                <a:gd name="connsiteX374" fmla="*/ 2630646 w 3028183"/>
                <a:gd name="connsiteY374" fmla="*/ 773917 h 1160647"/>
                <a:gd name="connsiteX375" fmla="*/ 2630646 w 3028183"/>
                <a:gd name="connsiteY375" fmla="*/ 769593 h 1160647"/>
                <a:gd name="connsiteX376" fmla="*/ 2642806 w 3028183"/>
                <a:gd name="connsiteY376" fmla="*/ 769593 h 1160647"/>
                <a:gd name="connsiteX377" fmla="*/ 2642806 w 3028183"/>
                <a:gd name="connsiteY377" fmla="*/ 773917 h 1160647"/>
                <a:gd name="connsiteX378" fmla="*/ 2667126 w 3028183"/>
                <a:gd name="connsiteY378" fmla="*/ 773917 h 1160647"/>
                <a:gd name="connsiteX379" fmla="*/ 2667126 w 3028183"/>
                <a:gd name="connsiteY379" fmla="*/ 760946 h 1160647"/>
                <a:gd name="connsiteX380" fmla="*/ 2695500 w 3028183"/>
                <a:gd name="connsiteY380" fmla="*/ 760946 h 1160647"/>
                <a:gd name="connsiteX381" fmla="*/ 2707660 w 3028183"/>
                <a:gd name="connsiteY381" fmla="*/ 756622 h 1160647"/>
                <a:gd name="connsiteX382" fmla="*/ 2727927 w 3028183"/>
                <a:gd name="connsiteY382" fmla="*/ 760946 h 1160647"/>
                <a:gd name="connsiteX383" fmla="*/ 2727927 w 3028183"/>
                <a:gd name="connsiteY383" fmla="*/ 743652 h 1160647"/>
                <a:gd name="connsiteX384" fmla="*/ 2736034 w 3028183"/>
                <a:gd name="connsiteY384" fmla="*/ 743652 h 1160647"/>
                <a:gd name="connsiteX385" fmla="*/ 2736034 w 3028183"/>
                <a:gd name="connsiteY385" fmla="*/ 730681 h 1160647"/>
                <a:gd name="connsiteX386" fmla="*/ 2792781 w 3028183"/>
                <a:gd name="connsiteY386" fmla="*/ 730681 h 1160647"/>
                <a:gd name="connsiteX387" fmla="*/ 2792781 w 3028183"/>
                <a:gd name="connsiteY387" fmla="*/ 700416 h 1160647"/>
                <a:gd name="connsiteX388" fmla="*/ 2811021 w 3028183"/>
                <a:gd name="connsiteY388" fmla="*/ 700416 h 1160647"/>
                <a:gd name="connsiteX389" fmla="*/ 2811021 w 3028183"/>
                <a:gd name="connsiteY389" fmla="*/ 693931 h 1160647"/>
                <a:gd name="connsiteX390" fmla="*/ 2823181 w 3028183"/>
                <a:gd name="connsiteY390" fmla="*/ 693931 h 1160647"/>
                <a:gd name="connsiteX391" fmla="*/ 2823181 w 3028183"/>
                <a:gd name="connsiteY391" fmla="*/ 700416 h 1160647"/>
                <a:gd name="connsiteX392" fmla="*/ 2839395 w 3028183"/>
                <a:gd name="connsiteY392" fmla="*/ 700416 h 1160647"/>
                <a:gd name="connsiteX393" fmla="*/ 2839395 w 3028183"/>
                <a:gd name="connsiteY393" fmla="*/ 750137 h 1160647"/>
                <a:gd name="connsiteX394" fmla="*/ 2871822 w 3028183"/>
                <a:gd name="connsiteY394" fmla="*/ 750137 h 1160647"/>
                <a:gd name="connsiteX395" fmla="*/ 2871822 w 3028183"/>
                <a:gd name="connsiteY395" fmla="*/ 724196 h 1160647"/>
                <a:gd name="connsiteX396" fmla="*/ 2910329 w 3028183"/>
                <a:gd name="connsiteY396" fmla="*/ 724196 h 1160647"/>
                <a:gd name="connsiteX397" fmla="*/ 2910329 w 3028183"/>
                <a:gd name="connsiteY397" fmla="*/ 693931 h 1160647"/>
                <a:gd name="connsiteX398" fmla="*/ 2958970 w 3028183"/>
                <a:gd name="connsiteY398" fmla="*/ 693931 h 1160647"/>
                <a:gd name="connsiteX399" fmla="*/ 2958970 w 3028183"/>
                <a:gd name="connsiteY399" fmla="*/ 805087 h 1160647"/>
                <a:gd name="connsiteX400" fmla="*/ 2958970 w 3028183"/>
                <a:gd name="connsiteY400" fmla="*/ 818866 h 1160647"/>
                <a:gd name="connsiteX401" fmla="*/ 3024845 w 3028183"/>
                <a:gd name="connsiteY401" fmla="*/ 818866 h 1160647"/>
                <a:gd name="connsiteX402" fmla="*/ 3028183 w 3028183"/>
                <a:gd name="connsiteY402" fmla="*/ 1160647 h 1160647"/>
                <a:gd name="connsiteX403" fmla="*/ 2054 w 3028183"/>
                <a:gd name="connsiteY403" fmla="*/ 1158314 h 1160647"/>
                <a:gd name="connsiteX404" fmla="*/ 0 w 3028183"/>
                <a:gd name="connsiteY404" fmla="*/ 724196 h 1160647"/>
                <a:gd name="connsiteX405" fmla="*/ 20267 w 3028183"/>
                <a:gd name="connsiteY405" fmla="*/ 724196 h 1160647"/>
                <a:gd name="connsiteX406" fmla="*/ 20774 w 3028183"/>
                <a:gd name="connsiteY406" fmla="*/ 723115 h 1160647"/>
                <a:gd name="connsiteX407" fmla="*/ 24320 w 3028183"/>
                <a:gd name="connsiteY407" fmla="*/ 715549 h 1160647"/>
                <a:gd name="connsiteX408" fmla="*/ 26094 w 3028183"/>
                <a:gd name="connsiteY408" fmla="*/ 715819 h 1160647"/>
                <a:gd name="connsiteX409" fmla="*/ 38507 w 3028183"/>
                <a:gd name="connsiteY409" fmla="*/ 717710 h 1160647"/>
                <a:gd name="connsiteX410" fmla="*/ 39014 w 3028183"/>
                <a:gd name="connsiteY410" fmla="*/ 719062 h 1160647"/>
                <a:gd name="connsiteX411" fmla="*/ 42560 w 3028183"/>
                <a:gd name="connsiteY411" fmla="*/ 728519 h 1160647"/>
                <a:gd name="connsiteX412" fmla="*/ 68907 w 3028183"/>
                <a:gd name="connsiteY412" fmla="*/ 730681 h 1160647"/>
                <a:gd name="connsiteX413" fmla="*/ 68907 w 3028183"/>
                <a:gd name="connsiteY413" fmla="*/ 607460 h 1160647"/>
                <a:gd name="connsiteX414" fmla="*/ 70934 w 3028183"/>
                <a:gd name="connsiteY414" fmla="*/ 607460 h 1160647"/>
                <a:gd name="connsiteX415" fmla="*/ 85121 w 3028183"/>
                <a:gd name="connsiteY415" fmla="*/ 607460 h 1160647"/>
                <a:gd name="connsiteX416" fmla="*/ 85121 w 3028183"/>
                <a:gd name="connsiteY416" fmla="*/ 471268 h 1160647"/>
                <a:gd name="connsiteX417" fmla="*/ 86894 w 3028183"/>
                <a:gd name="connsiteY417" fmla="*/ 471268 h 1160647"/>
                <a:gd name="connsiteX418" fmla="*/ 99308 w 3028183"/>
                <a:gd name="connsiteY418" fmla="*/ 471268 h 1160647"/>
                <a:gd name="connsiteX419" fmla="*/ 99308 w 3028183"/>
                <a:gd name="connsiteY419" fmla="*/ 356694 h 1160647"/>
                <a:gd name="connsiteX420" fmla="*/ 103361 w 3028183"/>
                <a:gd name="connsiteY420" fmla="*/ 328590 h 1160647"/>
                <a:gd name="connsiteX421" fmla="*/ 105388 w 3028183"/>
                <a:gd name="connsiteY421" fmla="*/ 328590 h 1160647"/>
                <a:gd name="connsiteX422" fmla="*/ 119575 w 3028183"/>
                <a:gd name="connsiteY422" fmla="*/ 328590 h 1160647"/>
                <a:gd name="connsiteX423" fmla="*/ 156055 w 3028183"/>
                <a:gd name="connsiteY423" fmla="*/ 246443 h 1160647"/>
                <a:gd name="connsiteX424" fmla="*/ 160109 w 3028183"/>
                <a:gd name="connsiteY424" fmla="*/ 0 h 1160647"/>
                <a:gd name="connsiteX0" fmla="*/ 160109 w 3028183"/>
                <a:gd name="connsiteY0" fmla="*/ 0 h 1160647"/>
                <a:gd name="connsiteX1" fmla="*/ 162135 w 3028183"/>
                <a:gd name="connsiteY1" fmla="*/ 246443 h 1160647"/>
                <a:gd name="connsiteX2" fmla="*/ 200642 w 3028183"/>
                <a:gd name="connsiteY2" fmla="*/ 326429 h 1160647"/>
                <a:gd name="connsiteX3" fmla="*/ 202669 w 3028183"/>
                <a:gd name="connsiteY3" fmla="*/ 326429 h 1160647"/>
                <a:gd name="connsiteX4" fmla="*/ 216856 w 3028183"/>
                <a:gd name="connsiteY4" fmla="*/ 326429 h 1160647"/>
                <a:gd name="connsiteX5" fmla="*/ 216856 w 3028183"/>
                <a:gd name="connsiteY5" fmla="*/ 350208 h 1160647"/>
                <a:gd name="connsiteX6" fmla="*/ 217363 w 3028183"/>
                <a:gd name="connsiteY6" fmla="*/ 351019 h 1160647"/>
                <a:gd name="connsiteX7" fmla="*/ 220909 w 3028183"/>
                <a:gd name="connsiteY7" fmla="*/ 356694 h 1160647"/>
                <a:gd name="connsiteX8" fmla="*/ 220909 w 3028183"/>
                <a:gd name="connsiteY8" fmla="*/ 471268 h 1160647"/>
                <a:gd name="connsiteX9" fmla="*/ 223189 w 3028183"/>
                <a:gd name="connsiteY9" fmla="*/ 471268 h 1160647"/>
                <a:gd name="connsiteX10" fmla="*/ 239150 w 3028183"/>
                <a:gd name="connsiteY10" fmla="*/ 471268 h 1160647"/>
                <a:gd name="connsiteX11" fmla="*/ 239150 w 3028183"/>
                <a:gd name="connsiteY11" fmla="*/ 611783 h 1160647"/>
                <a:gd name="connsiteX12" fmla="*/ 240670 w 3028183"/>
                <a:gd name="connsiteY12" fmla="*/ 611513 h 1160647"/>
                <a:gd name="connsiteX13" fmla="*/ 251310 w 3028183"/>
                <a:gd name="connsiteY13" fmla="*/ 609622 h 1160647"/>
                <a:gd name="connsiteX14" fmla="*/ 249283 w 3028183"/>
                <a:gd name="connsiteY14" fmla="*/ 698254 h 1160647"/>
                <a:gd name="connsiteX15" fmla="*/ 250803 w 3028183"/>
                <a:gd name="connsiteY15" fmla="*/ 698525 h 1160647"/>
                <a:gd name="connsiteX16" fmla="*/ 261443 w 3028183"/>
                <a:gd name="connsiteY16" fmla="*/ 700416 h 1160647"/>
                <a:gd name="connsiteX17" fmla="*/ 261696 w 3028183"/>
                <a:gd name="connsiteY17" fmla="*/ 701227 h 1160647"/>
                <a:gd name="connsiteX18" fmla="*/ 263470 w 3028183"/>
                <a:gd name="connsiteY18" fmla="*/ 706902 h 1160647"/>
                <a:gd name="connsiteX19" fmla="*/ 264230 w 3028183"/>
                <a:gd name="connsiteY19" fmla="*/ 704470 h 1160647"/>
                <a:gd name="connsiteX20" fmla="*/ 269550 w 3028183"/>
                <a:gd name="connsiteY20" fmla="*/ 687446 h 1160647"/>
                <a:gd name="connsiteX21" fmla="*/ 271323 w 3028183"/>
                <a:gd name="connsiteY21" fmla="*/ 687446 h 1160647"/>
                <a:gd name="connsiteX22" fmla="*/ 283737 w 3028183"/>
                <a:gd name="connsiteY22" fmla="*/ 687446 h 1160647"/>
                <a:gd name="connsiteX23" fmla="*/ 283737 w 3028183"/>
                <a:gd name="connsiteY23" fmla="*/ 719872 h 1160647"/>
                <a:gd name="connsiteX24" fmla="*/ 284750 w 3028183"/>
                <a:gd name="connsiteY24" fmla="*/ 720413 h 1160647"/>
                <a:gd name="connsiteX25" fmla="*/ 291844 w 3028183"/>
                <a:gd name="connsiteY25" fmla="*/ 724196 h 1160647"/>
                <a:gd name="connsiteX26" fmla="*/ 291844 w 3028183"/>
                <a:gd name="connsiteY26" fmla="*/ 725547 h 1160647"/>
                <a:gd name="connsiteX27" fmla="*/ 291844 w 3028183"/>
                <a:gd name="connsiteY27" fmla="*/ 735005 h 1160647"/>
                <a:gd name="connsiteX28" fmla="*/ 336431 w 3028183"/>
                <a:gd name="connsiteY28" fmla="*/ 735005 h 1160647"/>
                <a:gd name="connsiteX29" fmla="*/ 336431 w 3028183"/>
                <a:gd name="connsiteY29" fmla="*/ 736086 h 1160647"/>
                <a:gd name="connsiteX30" fmla="*/ 336431 w 3028183"/>
                <a:gd name="connsiteY30" fmla="*/ 743652 h 1160647"/>
                <a:gd name="connsiteX31" fmla="*/ 338457 w 3028183"/>
                <a:gd name="connsiteY31" fmla="*/ 743652 h 1160647"/>
                <a:gd name="connsiteX32" fmla="*/ 352644 w 3028183"/>
                <a:gd name="connsiteY32" fmla="*/ 743652 h 1160647"/>
                <a:gd name="connsiteX33" fmla="*/ 352644 w 3028183"/>
                <a:gd name="connsiteY33" fmla="*/ 713387 h 1160647"/>
                <a:gd name="connsiteX34" fmla="*/ 397231 w 3028183"/>
                <a:gd name="connsiteY34" fmla="*/ 713387 h 1160647"/>
                <a:gd name="connsiteX35" fmla="*/ 397231 w 3028183"/>
                <a:gd name="connsiteY35" fmla="*/ 712036 h 1160647"/>
                <a:gd name="connsiteX36" fmla="*/ 397231 w 3028183"/>
                <a:gd name="connsiteY36" fmla="*/ 702578 h 1160647"/>
                <a:gd name="connsiteX37" fmla="*/ 398245 w 3028183"/>
                <a:gd name="connsiteY37" fmla="*/ 702578 h 1160647"/>
                <a:gd name="connsiteX38" fmla="*/ 405338 w 3028183"/>
                <a:gd name="connsiteY38" fmla="*/ 702578 h 1160647"/>
                <a:gd name="connsiteX39" fmla="*/ 405338 w 3028183"/>
                <a:gd name="connsiteY39" fmla="*/ 700687 h 1160647"/>
                <a:gd name="connsiteX40" fmla="*/ 405338 w 3028183"/>
                <a:gd name="connsiteY40" fmla="*/ 687446 h 1160647"/>
                <a:gd name="connsiteX41" fmla="*/ 406098 w 3028183"/>
                <a:gd name="connsiteY41" fmla="*/ 687446 h 1160647"/>
                <a:gd name="connsiteX42" fmla="*/ 411418 w 3028183"/>
                <a:gd name="connsiteY42" fmla="*/ 687446 h 1160647"/>
                <a:gd name="connsiteX43" fmla="*/ 411418 w 3028183"/>
                <a:gd name="connsiteY43" fmla="*/ 686365 h 1160647"/>
                <a:gd name="connsiteX44" fmla="*/ 411418 w 3028183"/>
                <a:gd name="connsiteY44" fmla="*/ 678798 h 1160647"/>
                <a:gd name="connsiteX45" fmla="*/ 413445 w 3028183"/>
                <a:gd name="connsiteY45" fmla="*/ 678798 h 1160647"/>
                <a:gd name="connsiteX46" fmla="*/ 427632 w 3028183"/>
                <a:gd name="connsiteY46" fmla="*/ 678798 h 1160647"/>
                <a:gd name="connsiteX47" fmla="*/ 427632 w 3028183"/>
                <a:gd name="connsiteY47" fmla="*/ 679879 h 1160647"/>
                <a:gd name="connsiteX48" fmla="*/ 427632 w 3028183"/>
                <a:gd name="connsiteY48" fmla="*/ 687446 h 1160647"/>
                <a:gd name="connsiteX49" fmla="*/ 449925 w 3028183"/>
                <a:gd name="connsiteY49" fmla="*/ 687446 h 1160647"/>
                <a:gd name="connsiteX50" fmla="*/ 449925 w 3028183"/>
                <a:gd name="connsiteY50" fmla="*/ 685554 h 1160647"/>
                <a:gd name="connsiteX51" fmla="*/ 449925 w 3028183"/>
                <a:gd name="connsiteY51" fmla="*/ 672313 h 1160647"/>
                <a:gd name="connsiteX52" fmla="*/ 451699 w 3028183"/>
                <a:gd name="connsiteY52" fmla="*/ 672313 h 1160647"/>
                <a:gd name="connsiteX53" fmla="*/ 464112 w 3028183"/>
                <a:gd name="connsiteY53" fmla="*/ 672313 h 1160647"/>
                <a:gd name="connsiteX54" fmla="*/ 464112 w 3028183"/>
                <a:gd name="connsiteY54" fmla="*/ 696093 h 1160647"/>
                <a:gd name="connsiteX55" fmla="*/ 465126 w 3028183"/>
                <a:gd name="connsiteY55" fmla="*/ 696093 h 1160647"/>
                <a:gd name="connsiteX56" fmla="*/ 472219 w 3028183"/>
                <a:gd name="connsiteY56" fmla="*/ 696093 h 1160647"/>
                <a:gd name="connsiteX57" fmla="*/ 472219 w 3028183"/>
                <a:gd name="connsiteY57" fmla="*/ 695012 h 1160647"/>
                <a:gd name="connsiteX58" fmla="*/ 472219 w 3028183"/>
                <a:gd name="connsiteY58" fmla="*/ 687446 h 1160647"/>
                <a:gd name="connsiteX59" fmla="*/ 473992 w 3028183"/>
                <a:gd name="connsiteY59" fmla="*/ 687446 h 1160647"/>
                <a:gd name="connsiteX60" fmla="*/ 486406 w 3028183"/>
                <a:gd name="connsiteY60" fmla="*/ 687446 h 1160647"/>
                <a:gd name="connsiteX61" fmla="*/ 486406 w 3028183"/>
                <a:gd name="connsiteY61" fmla="*/ 713387 h 1160647"/>
                <a:gd name="connsiteX62" fmla="*/ 488433 w 3028183"/>
                <a:gd name="connsiteY62" fmla="*/ 713387 h 1160647"/>
                <a:gd name="connsiteX63" fmla="*/ 502619 w 3028183"/>
                <a:gd name="connsiteY63" fmla="*/ 713387 h 1160647"/>
                <a:gd name="connsiteX64" fmla="*/ 502619 w 3028183"/>
                <a:gd name="connsiteY64" fmla="*/ 715008 h 1160647"/>
                <a:gd name="connsiteX65" fmla="*/ 502619 w 3028183"/>
                <a:gd name="connsiteY65" fmla="*/ 726358 h 1160647"/>
                <a:gd name="connsiteX66" fmla="*/ 503379 w 3028183"/>
                <a:gd name="connsiteY66" fmla="*/ 726358 h 1160647"/>
                <a:gd name="connsiteX67" fmla="*/ 508700 w 3028183"/>
                <a:gd name="connsiteY67" fmla="*/ 726358 h 1160647"/>
                <a:gd name="connsiteX68" fmla="*/ 508700 w 3028183"/>
                <a:gd name="connsiteY68" fmla="*/ 725547 h 1160647"/>
                <a:gd name="connsiteX69" fmla="*/ 508700 w 3028183"/>
                <a:gd name="connsiteY69" fmla="*/ 719872 h 1160647"/>
                <a:gd name="connsiteX70" fmla="*/ 539100 w 3028183"/>
                <a:gd name="connsiteY70" fmla="*/ 719872 h 1160647"/>
                <a:gd name="connsiteX71" fmla="*/ 539100 w 3028183"/>
                <a:gd name="connsiteY71" fmla="*/ 743652 h 1160647"/>
                <a:gd name="connsiteX72" fmla="*/ 540113 w 3028183"/>
                <a:gd name="connsiteY72" fmla="*/ 743652 h 1160647"/>
                <a:gd name="connsiteX73" fmla="*/ 547207 w 3028183"/>
                <a:gd name="connsiteY73" fmla="*/ 743652 h 1160647"/>
                <a:gd name="connsiteX74" fmla="*/ 547207 w 3028183"/>
                <a:gd name="connsiteY74" fmla="*/ 744733 h 1160647"/>
                <a:gd name="connsiteX75" fmla="*/ 547207 w 3028183"/>
                <a:gd name="connsiteY75" fmla="*/ 752299 h 1160647"/>
                <a:gd name="connsiteX76" fmla="*/ 547967 w 3028183"/>
                <a:gd name="connsiteY76" fmla="*/ 752299 h 1160647"/>
                <a:gd name="connsiteX77" fmla="*/ 553287 w 3028183"/>
                <a:gd name="connsiteY77" fmla="*/ 752299 h 1160647"/>
                <a:gd name="connsiteX78" fmla="*/ 553287 w 3028183"/>
                <a:gd name="connsiteY78" fmla="*/ 750137 h 1160647"/>
                <a:gd name="connsiteX79" fmla="*/ 553287 w 3028183"/>
                <a:gd name="connsiteY79" fmla="*/ 735005 h 1160647"/>
                <a:gd name="connsiteX80" fmla="*/ 554300 w 3028183"/>
                <a:gd name="connsiteY80" fmla="*/ 735005 h 1160647"/>
                <a:gd name="connsiteX81" fmla="*/ 561394 w 3028183"/>
                <a:gd name="connsiteY81" fmla="*/ 735005 h 1160647"/>
                <a:gd name="connsiteX82" fmla="*/ 561394 w 3028183"/>
                <a:gd name="connsiteY82" fmla="*/ 736086 h 1160647"/>
                <a:gd name="connsiteX83" fmla="*/ 561394 w 3028183"/>
                <a:gd name="connsiteY83" fmla="*/ 743652 h 1160647"/>
                <a:gd name="connsiteX84" fmla="*/ 566714 w 3028183"/>
                <a:gd name="connsiteY84" fmla="*/ 741659 h 1160647"/>
                <a:gd name="connsiteX85" fmla="*/ 567474 w 3028183"/>
                <a:gd name="connsiteY85" fmla="*/ 740679 h 1160647"/>
                <a:gd name="connsiteX86" fmla="*/ 567474 w 3028183"/>
                <a:gd name="connsiteY86" fmla="*/ 735005 h 1160647"/>
                <a:gd name="connsiteX87" fmla="*/ 605981 w 3028183"/>
                <a:gd name="connsiteY87" fmla="*/ 735005 h 1160647"/>
                <a:gd name="connsiteX88" fmla="*/ 605981 w 3028183"/>
                <a:gd name="connsiteY88" fmla="*/ 758784 h 1160647"/>
                <a:gd name="connsiteX89" fmla="*/ 608007 w 3028183"/>
                <a:gd name="connsiteY89" fmla="*/ 758784 h 1160647"/>
                <a:gd name="connsiteX90" fmla="*/ 622194 w 3028183"/>
                <a:gd name="connsiteY90" fmla="*/ 758784 h 1160647"/>
                <a:gd name="connsiteX91" fmla="*/ 622194 w 3028183"/>
                <a:gd name="connsiteY91" fmla="*/ 759865 h 1160647"/>
                <a:gd name="connsiteX92" fmla="*/ 622194 w 3028183"/>
                <a:gd name="connsiteY92" fmla="*/ 767431 h 1160647"/>
                <a:gd name="connsiteX93" fmla="*/ 623968 w 3028183"/>
                <a:gd name="connsiteY93" fmla="*/ 767431 h 1160647"/>
                <a:gd name="connsiteX94" fmla="*/ 636381 w 3028183"/>
                <a:gd name="connsiteY94" fmla="*/ 767431 h 1160647"/>
                <a:gd name="connsiteX95" fmla="*/ 636381 w 3028183"/>
                <a:gd name="connsiteY95" fmla="*/ 743652 h 1160647"/>
                <a:gd name="connsiteX96" fmla="*/ 637394 w 3028183"/>
                <a:gd name="connsiteY96" fmla="*/ 743652 h 1160647"/>
                <a:gd name="connsiteX97" fmla="*/ 644488 w 3028183"/>
                <a:gd name="connsiteY97" fmla="*/ 743652 h 1160647"/>
                <a:gd name="connsiteX98" fmla="*/ 644488 w 3028183"/>
                <a:gd name="connsiteY98" fmla="*/ 711225 h 1160647"/>
                <a:gd name="connsiteX99" fmla="*/ 645501 w 3028183"/>
                <a:gd name="connsiteY99" fmla="*/ 711225 h 1160647"/>
                <a:gd name="connsiteX100" fmla="*/ 652595 w 3028183"/>
                <a:gd name="connsiteY100" fmla="*/ 711225 h 1160647"/>
                <a:gd name="connsiteX101" fmla="*/ 652595 w 3028183"/>
                <a:gd name="connsiteY101" fmla="*/ 709334 h 1160647"/>
                <a:gd name="connsiteX102" fmla="*/ 652595 w 3028183"/>
                <a:gd name="connsiteY102" fmla="*/ 696093 h 1160647"/>
                <a:gd name="connsiteX103" fmla="*/ 651328 w 3028183"/>
                <a:gd name="connsiteY103" fmla="*/ 694471 h 1160647"/>
                <a:gd name="connsiteX104" fmla="*/ 656648 w 3028183"/>
                <a:gd name="connsiteY104" fmla="*/ 683122 h 1160647"/>
                <a:gd name="connsiteX105" fmla="*/ 664755 w 3028183"/>
                <a:gd name="connsiteY105" fmla="*/ 711225 h 1160647"/>
                <a:gd name="connsiteX106" fmla="*/ 665515 w 3028183"/>
                <a:gd name="connsiteY106" fmla="*/ 711225 h 1160647"/>
                <a:gd name="connsiteX107" fmla="*/ 670835 w 3028183"/>
                <a:gd name="connsiteY107" fmla="*/ 711225 h 1160647"/>
                <a:gd name="connsiteX108" fmla="*/ 670835 w 3028183"/>
                <a:gd name="connsiteY108" fmla="*/ 605298 h 1160647"/>
                <a:gd name="connsiteX109" fmla="*/ 672355 w 3028183"/>
                <a:gd name="connsiteY109" fmla="*/ 605298 h 1160647"/>
                <a:gd name="connsiteX110" fmla="*/ 682995 w 3028183"/>
                <a:gd name="connsiteY110" fmla="*/ 605298 h 1160647"/>
                <a:gd name="connsiteX111" fmla="*/ 682995 w 3028183"/>
                <a:gd name="connsiteY111" fmla="*/ 557739 h 1160647"/>
                <a:gd name="connsiteX112" fmla="*/ 709342 w 3028183"/>
                <a:gd name="connsiteY112" fmla="*/ 557739 h 1160647"/>
                <a:gd name="connsiteX113" fmla="*/ 709342 w 3028183"/>
                <a:gd name="connsiteY113" fmla="*/ 536121 h 1160647"/>
                <a:gd name="connsiteX114" fmla="*/ 743796 w 3028183"/>
                <a:gd name="connsiteY114" fmla="*/ 536121 h 1160647"/>
                <a:gd name="connsiteX115" fmla="*/ 743796 w 3028183"/>
                <a:gd name="connsiteY115" fmla="*/ 538553 h 1160647"/>
                <a:gd name="connsiteX116" fmla="*/ 743796 w 3028183"/>
                <a:gd name="connsiteY116" fmla="*/ 555577 h 1160647"/>
                <a:gd name="connsiteX117" fmla="*/ 746076 w 3028183"/>
                <a:gd name="connsiteY117" fmla="*/ 555577 h 1160647"/>
                <a:gd name="connsiteX118" fmla="*/ 762036 w 3028183"/>
                <a:gd name="connsiteY118" fmla="*/ 555577 h 1160647"/>
                <a:gd name="connsiteX119" fmla="*/ 762036 w 3028183"/>
                <a:gd name="connsiteY119" fmla="*/ 603136 h 1160647"/>
                <a:gd name="connsiteX120" fmla="*/ 763049 w 3028183"/>
                <a:gd name="connsiteY120" fmla="*/ 603136 h 1160647"/>
                <a:gd name="connsiteX121" fmla="*/ 770143 w 3028183"/>
                <a:gd name="connsiteY121" fmla="*/ 603136 h 1160647"/>
                <a:gd name="connsiteX122" fmla="*/ 784330 w 3028183"/>
                <a:gd name="connsiteY122" fmla="*/ 607460 h 1160647"/>
                <a:gd name="connsiteX123" fmla="*/ 784330 w 3028183"/>
                <a:gd name="connsiteY123" fmla="*/ 646372 h 1160647"/>
                <a:gd name="connsiteX124" fmla="*/ 785343 w 3028183"/>
                <a:gd name="connsiteY124" fmla="*/ 646372 h 1160647"/>
                <a:gd name="connsiteX125" fmla="*/ 792436 w 3028183"/>
                <a:gd name="connsiteY125" fmla="*/ 646372 h 1160647"/>
                <a:gd name="connsiteX126" fmla="*/ 792436 w 3028183"/>
                <a:gd name="connsiteY126" fmla="*/ 647993 h 1160647"/>
                <a:gd name="connsiteX127" fmla="*/ 792436 w 3028183"/>
                <a:gd name="connsiteY127" fmla="*/ 659342 h 1160647"/>
                <a:gd name="connsiteX128" fmla="*/ 794463 w 3028183"/>
                <a:gd name="connsiteY128" fmla="*/ 659342 h 1160647"/>
                <a:gd name="connsiteX129" fmla="*/ 808650 w 3028183"/>
                <a:gd name="connsiteY129" fmla="*/ 659342 h 1160647"/>
                <a:gd name="connsiteX130" fmla="*/ 814730 w 3028183"/>
                <a:gd name="connsiteY130" fmla="*/ 665828 h 1160647"/>
                <a:gd name="connsiteX131" fmla="*/ 814730 w 3028183"/>
                <a:gd name="connsiteY131" fmla="*/ 687446 h 1160647"/>
                <a:gd name="connsiteX132" fmla="*/ 817010 w 3028183"/>
                <a:gd name="connsiteY132" fmla="*/ 687446 h 1160647"/>
                <a:gd name="connsiteX133" fmla="*/ 832970 w 3028183"/>
                <a:gd name="connsiteY133" fmla="*/ 687446 h 1160647"/>
                <a:gd name="connsiteX134" fmla="*/ 832970 w 3028183"/>
                <a:gd name="connsiteY134" fmla="*/ 688526 h 1160647"/>
                <a:gd name="connsiteX135" fmla="*/ 832970 w 3028183"/>
                <a:gd name="connsiteY135" fmla="*/ 696093 h 1160647"/>
                <a:gd name="connsiteX136" fmla="*/ 834237 w 3028183"/>
                <a:gd name="connsiteY136" fmla="*/ 696093 h 1160647"/>
                <a:gd name="connsiteX137" fmla="*/ 843104 w 3028183"/>
                <a:gd name="connsiteY137" fmla="*/ 696093 h 1160647"/>
                <a:gd name="connsiteX138" fmla="*/ 843104 w 3028183"/>
                <a:gd name="connsiteY138" fmla="*/ 698254 h 1160647"/>
                <a:gd name="connsiteX139" fmla="*/ 843104 w 3028183"/>
                <a:gd name="connsiteY139" fmla="*/ 713387 h 1160647"/>
                <a:gd name="connsiteX140" fmla="*/ 847157 w 3028183"/>
                <a:gd name="connsiteY140" fmla="*/ 711495 h 1160647"/>
                <a:gd name="connsiteX141" fmla="*/ 847157 w 3028183"/>
                <a:gd name="connsiteY141" fmla="*/ 698254 h 1160647"/>
                <a:gd name="connsiteX142" fmla="*/ 848170 w 3028183"/>
                <a:gd name="connsiteY142" fmla="*/ 698254 h 1160647"/>
                <a:gd name="connsiteX143" fmla="*/ 855264 w 3028183"/>
                <a:gd name="connsiteY143" fmla="*/ 698254 h 1160647"/>
                <a:gd name="connsiteX144" fmla="*/ 855264 w 3028183"/>
                <a:gd name="connsiteY144" fmla="*/ 699876 h 1160647"/>
                <a:gd name="connsiteX145" fmla="*/ 855264 w 3028183"/>
                <a:gd name="connsiteY145" fmla="*/ 711225 h 1160647"/>
                <a:gd name="connsiteX146" fmla="*/ 856024 w 3028183"/>
                <a:gd name="connsiteY146" fmla="*/ 711225 h 1160647"/>
                <a:gd name="connsiteX147" fmla="*/ 861344 w 3028183"/>
                <a:gd name="connsiteY147" fmla="*/ 711225 h 1160647"/>
                <a:gd name="connsiteX148" fmla="*/ 909984 w 3028183"/>
                <a:gd name="connsiteY148" fmla="*/ 706902 h 1160647"/>
                <a:gd name="connsiteX149" fmla="*/ 909984 w 3028183"/>
                <a:gd name="connsiteY149" fmla="*/ 708253 h 1160647"/>
                <a:gd name="connsiteX150" fmla="*/ 909984 w 3028183"/>
                <a:gd name="connsiteY150" fmla="*/ 717710 h 1160647"/>
                <a:gd name="connsiteX151" fmla="*/ 910744 w 3028183"/>
                <a:gd name="connsiteY151" fmla="*/ 717710 h 1160647"/>
                <a:gd name="connsiteX152" fmla="*/ 916065 w 3028183"/>
                <a:gd name="connsiteY152" fmla="*/ 717710 h 1160647"/>
                <a:gd name="connsiteX153" fmla="*/ 916065 w 3028183"/>
                <a:gd name="connsiteY153" fmla="*/ 719872 h 1160647"/>
                <a:gd name="connsiteX154" fmla="*/ 916065 w 3028183"/>
                <a:gd name="connsiteY154" fmla="*/ 735005 h 1160647"/>
                <a:gd name="connsiteX155" fmla="*/ 918091 w 3028183"/>
                <a:gd name="connsiteY155" fmla="*/ 733654 h 1160647"/>
                <a:gd name="connsiteX156" fmla="*/ 932278 w 3028183"/>
                <a:gd name="connsiteY156" fmla="*/ 724196 h 1160647"/>
                <a:gd name="connsiteX157" fmla="*/ 938358 w 3028183"/>
                <a:gd name="connsiteY157" fmla="*/ 683122 h 1160647"/>
                <a:gd name="connsiteX158" fmla="*/ 939118 w 3028183"/>
                <a:gd name="connsiteY158" fmla="*/ 682852 h 1160647"/>
                <a:gd name="connsiteX159" fmla="*/ 944438 w 3028183"/>
                <a:gd name="connsiteY159" fmla="*/ 680960 h 1160647"/>
                <a:gd name="connsiteX160" fmla="*/ 946465 w 3028183"/>
                <a:gd name="connsiteY160" fmla="*/ 611783 h 1160647"/>
                <a:gd name="connsiteX161" fmla="*/ 948492 w 3028183"/>
                <a:gd name="connsiteY161" fmla="*/ 680960 h 1160647"/>
                <a:gd name="connsiteX162" fmla="*/ 949252 w 3028183"/>
                <a:gd name="connsiteY162" fmla="*/ 681230 h 1160647"/>
                <a:gd name="connsiteX163" fmla="*/ 954572 w 3028183"/>
                <a:gd name="connsiteY163" fmla="*/ 683122 h 1160647"/>
                <a:gd name="connsiteX164" fmla="*/ 954572 w 3028183"/>
                <a:gd name="connsiteY164" fmla="*/ 596651 h 1160647"/>
                <a:gd name="connsiteX165" fmla="*/ 958625 w 3028183"/>
                <a:gd name="connsiteY165" fmla="*/ 564224 h 1160647"/>
                <a:gd name="connsiteX166" fmla="*/ 997132 w 3028183"/>
                <a:gd name="connsiteY166" fmla="*/ 564224 h 1160647"/>
                <a:gd name="connsiteX167" fmla="*/ 997132 w 3028183"/>
                <a:gd name="connsiteY167" fmla="*/ 596651 h 1160647"/>
                <a:gd name="connsiteX168" fmla="*/ 997892 w 3028183"/>
                <a:gd name="connsiteY168" fmla="*/ 596651 h 1160647"/>
                <a:gd name="connsiteX169" fmla="*/ 1003212 w 3028183"/>
                <a:gd name="connsiteY169" fmla="*/ 596651 h 1160647"/>
                <a:gd name="connsiteX170" fmla="*/ 1003212 w 3028183"/>
                <a:gd name="connsiteY170" fmla="*/ 514503 h 1160647"/>
                <a:gd name="connsiteX171" fmla="*/ 1004986 w 3028183"/>
                <a:gd name="connsiteY171" fmla="*/ 514503 h 1160647"/>
                <a:gd name="connsiteX172" fmla="*/ 1017399 w 3028183"/>
                <a:gd name="connsiteY172" fmla="*/ 514503 h 1160647"/>
                <a:gd name="connsiteX173" fmla="*/ 1017399 w 3028183"/>
                <a:gd name="connsiteY173" fmla="*/ 512612 h 1160647"/>
                <a:gd name="connsiteX174" fmla="*/ 1017399 w 3028183"/>
                <a:gd name="connsiteY174" fmla="*/ 499371 h 1160647"/>
                <a:gd name="connsiteX175" fmla="*/ 1039693 w 3028183"/>
                <a:gd name="connsiteY175" fmla="*/ 499371 h 1160647"/>
                <a:gd name="connsiteX176" fmla="*/ 1039693 w 3028183"/>
                <a:gd name="connsiteY176" fmla="*/ 498290 h 1160647"/>
                <a:gd name="connsiteX177" fmla="*/ 1039693 w 3028183"/>
                <a:gd name="connsiteY177" fmla="*/ 490724 h 1160647"/>
                <a:gd name="connsiteX178" fmla="*/ 1041466 w 3028183"/>
                <a:gd name="connsiteY178" fmla="*/ 490724 h 1160647"/>
                <a:gd name="connsiteX179" fmla="*/ 1053880 w 3028183"/>
                <a:gd name="connsiteY179" fmla="*/ 490724 h 1160647"/>
                <a:gd name="connsiteX180" fmla="*/ 1053880 w 3028183"/>
                <a:gd name="connsiteY180" fmla="*/ 491805 h 1160647"/>
                <a:gd name="connsiteX181" fmla="*/ 1053880 w 3028183"/>
                <a:gd name="connsiteY181" fmla="*/ 499371 h 1160647"/>
                <a:gd name="connsiteX182" fmla="*/ 1054640 w 3028183"/>
                <a:gd name="connsiteY182" fmla="*/ 499371 h 1160647"/>
                <a:gd name="connsiteX183" fmla="*/ 1059960 w 3028183"/>
                <a:gd name="connsiteY183" fmla="*/ 499371 h 1160647"/>
                <a:gd name="connsiteX184" fmla="*/ 1070093 w 3028183"/>
                <a:gd name="connsiteY184" fmla="*/ 495047 h 1160647"/>
                <a:gd name="connsiteX185" fmla="*/ 1074146 w 3028183"/>
                <a:gd name="connsiteY185" fmla="*/ 498290 h 1160647"/>
                <a:gd name="connsiteX186" fmla="*/ 1074146 w 3028183"/>
                <a:gd name="connsiteY186" fmla="*/ 490724 h 1160647"/>
                <a:gd name="connsiteX187" fmla="*/ 1076426 w 3028183"/>
                <a:gd name="connsiteY187" fmla="*/ 490724 h 1160647"/>
                <a:gd name="connsiteX188" fmla="*/ 1092387 w 3028183"/>
                <a:gd name="connsiteY188" fmla="*/ 490724 h 1160647"/>
                <a:gd name="connsiteX189" fmla="*/ 1092387 w 3028183"/>
                <a:gd name="connsiteY189" fmla="*/ 491805 h 1160647"/>
                <a:gd name="connsiteX190" fmla="*/ 1092387 w 3028183"/>
                <a:gd name="connsiteY190" fmla="*/ 499371 h 1160647"/>
                <a:gd name="connsiteX191" fmla="*/ 1122787 w 3028183"/>
                <a:gd name="connsiteY191" fmla="*/ 499371 h 1160647"/>
                <a:gd name="connsiteX192" fmla="*/ 1122787 w 3028183"/>
                <a:gd name="connsiteY192" fmla="*/ 500992 h 1160647"/>
                <a:gd name="connsiteX193" fmla="*/ 1122787 w 3028183"/>
                <a:gd name="connsiteY193" fmla="*/ 512342 h 1160647"/>
                <a:gd name="connsiteX194" fmla="*/ 1149134 w 3028183"/>
                <a:gd name="connsiteY194" fmla="*/ 512342 h 1160647"/>
                <a:gd name="connsiteX195" fmla="*/ 1149134 w 3028183"/>
                <a:gd name="connsiteY195" fmla="*/ 542606 h 1160647"/>
                <a:gd name="connsiteX196" fmla="*/ 1149894 w 3028183"/>
                <a:gd name="connsiteY196" fmla="*/ 542606 h 1160647"/>
                <a:gd name="connsiteX197" fmla="*/ 1155214 w 3028183"/>
                <a:gd name="connsiteY197" fmla="*/ 542606 h 1160647"/>
                <a:gd name="connsiteX198" fmla="*/ 1155214 w 3028183"/>
                <a:gd name="connsiteY198" fmla="*/ 543687 h 1160647"/>
                <a:gd name="connsiteX199" fmla="*/ 1155214 w 3028183"/>
                <a:gd name="connsiteY199" fmla="*/ 551254 h 1160647"/>
                <a:gd name="connsiteX200" fmla="*/ 1159268 w 3028183"/>
                <a:gd name="connsiteY200" fmla="*/ 581518 h 1160647"/>
                <a:gd name="connsiteX201" fmla="*/ 1160028 w 3028183"/>
                <a:gd name="connsiteY201" fmla="*/ 581518 h 1160647"/>
                <a:gd name="connsiteX202" fmla="*/ 1165348 w 3028183"/>
                <a:gd name="connsiteY202" fmla="*/ 581518 h 1160647"/>
                <a:gd name="connsiteX203" fmla="*/ 1165348 w 3028183"/>
                <a:gd name="connsiteY203" fmla="*/ 582329 h 1160647"/>
                <a:gd name="connsiteX204" fmla="*/ 1165348 w 3028183"/>
                <a:gd name="connsiteY204" fmla="*/ 588004 h 1160647"/>
                <a:gd name="connsiteX205" fmla="*/ 1166361 w 3028183"/>
                <a:gd name="connsiteY205" fmla="*/ 588004 h 1160647"/>
                <a:gd name="connsiteX206" fmla="*/ 1173454 w 3028183"/>
                <a:gd name="connsiteY206" fmla="*/ 588004 h 1160647"/>
                <a:gd name="connsiteX207" fmla="*/ 1173454 w 3028183"/>
                <a:gd name="connsiteY207" fmla="*/ 618269 h 1160647"/>
                <a:gd name="connsiteX208" fmla="*/ 1175481 w 3028183"/>
                <a:gd name="connsiteY208" fmla="*/ 618269 h 1160647"/>
                <a:gd name="connsiteX209" fmla="*/ 1189668 w 3028183"/>
                <a:gd name="connsiteY209" fmla="*/ 618269 h 1160647"/>
                <a:gd name="connsiteX210" fmla="*/ 1189668 w 3028183"/>
                <a:gd name="connsiteY210" fmla="*/ 642048 h 1160647"/>
                <a:gd name="connsiteX211" fmla="*/ 1191695 w 3028183"/>
                <a:gd name="connsiteY211" fmla="*/ 643669 h 1160647"/>
                <a:gd name="connsiteX212" fmla="*/ 1191695 w 3028183"/>
                <a:gd name="connsiteY212" fmla="*/ 655019 h 1160647"/>
                <a:gd name="connsiteX213" fmla="*/ 1192455 w 3028183"/>
                <a:gd name="connsiteY213" fmla="*/ 655019 h 1160647"/>
                <a:gd name="connsiteX214" fmla="*/ 1197775 w 3028183"/>
                <a:gd name="connsiteY214" fmla="*/ 655019 h 1160647"/>
                <a:gd name="connsiteX215" fmla="*/ 1197775 w 3028183"/>
                <a:gd name="connsiteY215" fmla="*/ 678798 h 1160647"/>
                <a:gd name="connsiteX216" fmla="*/ 1199041 w 3028183"/>
                <a:gd name="connsiteY216" fmla="*/ 678798 h 1160647"/>
                <a:gd name="connsiteX217" fmla="*/ 1207908 w 3028183"/>
                <a:gd name="connsiteY217" fmla="*/ 678798 h 1160647"/>
                <a:gd name="connsiteX218" fmla="*/ 1209935 w 3028183"/>
                <a:gd name="connsiteY218" fmla="*/ 682852 h 1160647"/>
                <a:gd name="connsiteX219" fmla="*/ 1209935 w 3028183"/>
                <a:gd name="connsiteY219" fmla="*/ 696093 h 1160647"/>
                <a:gd name="connsiteX220" fmla="*/ 1211455 w 3028183"/>
                <a:gd name="connsiteY220" fmla="*/ 694201 h 1160647"/>
                <a:gd name="connsiteX221" fmla="*/ 1222095 w 3028183"/>
                <a:gd name="connsiteY221" fmla="*/ 680960 h 1160647"/>
                <a:gd name="connsiteX222" fmla="*/ 1250469 w 3028183"/>
                <a:gd name="connsiteY222" fmla="*/ 680960 h 1160647"/>
                <a:gd name="connsiteX223" fmla="*/ 1250469 w 3028183"/>
                <a:gd name="connsiteY223" fmla="*/ 767431 h 1160647"/>
                <a:gd name="connsiteX224" fmla="*/ 1251229 w 3028183"/>
                <a:gd name="connsiteY224" fmla="*/ 767431 h 1160647"/>
                <a:gd name="connsiteX225" fmla="*/ 1256549 w 3028183"/>
                <a:gd name="connsiteY225" fmla="*/ 767431 h 1160647"/>
                <a:gd name="connsiteX226" fmla="*/ 1257309 w 3028183"/>
                <a:gd name="connsiteY226" fmla="*/ 766080 h 1160647"/>
                <a:gd name="connsiteX227" fmla="*/ 1262629 w 3028183"/>
                <a:gd name="connsiteY227" fmla="*/ 756622 h 1160647"/>
                <a:gd name="connsiteX228" fmla="*/ 1262629 w 3028183"/>
                <a:gd name="connsiteY228" fmla="*/ 758514 h 1160647"/>
                <a:gd name="connsiteX229" fmla="*/ 1262629 w 3028183"/>
                <a:gd name="connsiteY229" fmla="*/ 771755 h 1160647"/>
                <a:gd name="connsiteX230" fmla="*/ 1266682 w 3028183"/>
                <a:gd name="connsiteY230" fmla="*/ 726358 h 1160647"/>
                <a:gd name="connsiteX231" fmla="*/ 1267442 w 3028183"/>
                <a:gd name="connsiteY231" fmla="*/ 726358 h 1160647"/>
                <a:gd name="connsiteX232" fmla="*/ 1272762 w 3028183"/>
                <a:gd name="connsiteY232" fmla="*/ 726358 h 1160647"/>
                <a:gd name="connsiteX233" fmla="*/ 1272762 w 3028183"/>
                <a:gd name="connsiteY233" fmla="*/ 661504 h 1160647"/>
                <a:gd name="connsiteX234" fmla="*/ 1273776 w 3028183"/>
                <a:gd name="connsiteY234" fmla="*/ 661504 h 1160647"/>
                <a:gd name="connsiteX235" fmla="*/ 1280869 w 3028183"/>
                <a:gd name="connsiteY235" fmla="*/ 661504 h 1160647"/>
                <a:gd name="connsiteX236" fmla="*/ 1293029 w 3028183"/>
                <a:gd name="connsiteY236" fmla="*/ 618269 h 1160647"/>
                <a:gd name="connsiteX237" fmla="*/ 1294296 w 3028183"/>
                <a:gd name="connsiteY237" fmla="*/ 618269 h 1160647"/>
                <a:gd name="connsiteX238" fmla="*/ 1303163 w 3028183"/>
                <a:gd name="connsiteY238" fmla="*/ 618269 h 1160647"/>
                <a:gd name="connsiteX239" fmla="*/ 1313296 w 3028183"/>
                <a:gd name="connsiteY239" fmla="*/ 661504 h 1160647"/>
                <a:gd name="connsiteX240" fmla="*/ 1314309 w 3028183"/>
                <a:gd name="connsiteY240" fmla="*/ 661504 h 1160647"/>
                <a:gd name="connsiteX241" fmla="*/ 1321403 w 3028183"/>
                <a:gd name="connsiteY241" fmla="*/ 661504 h 1160647"/>
                <a:gd name="connsiteX242" fmla="*/ 1321403 w 3028183"/>
                <a:gd name="connsiteY242" fmla="*/ 700416 h 1160647"/>
                <a:gd name="connsiteX243" fmla="*/ 1323176 w 3028183"/>
                <a:gd name="connsiteY243" fmla="*/ 700416 h 1160647"/>
                <a:gd name="connsiteX244" fmla="*/ 1335590 w 3028183"/>
                <a:gd name="connsiteY244" fmla="*/ 700416 h 1160647"/>
                <a:gd name="connsiteX245" fmla="*/ 1335590 w 3028183"/>
                <a:gd name="connsiteY245" fmla="*/ 702578 h 1160647"/>
                <a:gd name="connsiteX246" fmla="*/ 1335590 w 3028183"/>
                <a:gd name="connsiteY246" fmla="*/ 717710 h 1160647"/>
                <a:gd name="connsiteX247" fmla="*/ 1339643 w 3028183"/>
                <a:gd name="connsiteY247" fmla="*/ 715549 h 1160647"/>
                <a:gd name="connsiteX248" fmla="*/ 1339643 w 3028183"/>
                <a:gd name="connsiteY248" fmla="*/ 700416 h 1160647"/>
                <a:gd name="connsiteX249" fmla="*/ 1341163 w 3028183"/>
                <a:gd name="connsiteY249" fmla="*/ 700416 h 1160647"/>
                <a:gd name="connsiteX250" fmla="*/ 1351803 w 3028183"/>
                <a:gd name="connsiteY250" fmla="*/ 700416 h 1160647"/>
                <a:gd name="connsiteX251" fmla="*/ 1351803 w 3028183"/>
                <a:gd name="connsiteY251" fmla="*/ 702037 h 1160647"/>
                <a:gd name="connsiteX252" fmla="*/ 1351803 w 3028183"/>
                <a:gd name="connsiteY252" fmla="*/ 713387 h 1160647"/>
                <a:gd name="connsiteX253" fmla="*/ 1382204 w 3028183"/>
                <a:gd name="connsiteY253" fmla="*/ 713387 h 1160647"/>
                <a:gd name="connsiteX254" fmla="*/ 1382204 w 3028183"/>
                <a:gd name="connsiteY254" fmla="*/ 676637 h 1160647"/>
                <a:gd name="connsiteX255" fmla="*/ 1383470 w 3028183"/>
                <a:gd name="connsiteY255" fmla="*/ 676637 h 1160647"/>
                <a:gd name="connsiteX256" fmla="*/ 1392337 w 3028183"/>
                <a:gd name="connsiteY256" fmla="*/ 676637 h 1160647"/>
                <a:gd name="connsiteX257" fmla="*/ 1392337 w 3028183"/>
                <a:gd name="connsiteY257" fmla="*/ 698254 h 1160647"/>
                <a:gd name="connsiteX258" fmla="*/ 1394364 w 3028183"/>
                <a:gd name="connsiteY258" fmla="*/ 665828 h 1160647"/>
                <a:gd name="connsiteX259" fmla="*/ 1416657 w 3028183"/>
                <a:gd name="connsiteY259" fmla="*/ 665828 h 1160647"/>
                <a:gd name="connsiteX260" fmla="*/ 1416657 w 3028183"/>
                <a:gd name="connsiteY260" fmla="*/ 664206 h 1160647"/>
                <a:gd name="connsiteX261" fmla="*/ 1416657 w 3028183"/>
                <a:gd name="connsiteY261" fmla="*/ 652857 h 1160647"/>
                <a:gd name="connsiteX262" fmla="*/ 1417417 w 3028183"/>
                <a:gd name="connsiteY262" fmla="*/ 652857 h 1160647"/>
                <a:gd name="connsiteX263" fmla="*/ 1422737 w 3028183"/>
                <a:gd name="connsiteY263" fmla="*/ 652857 h 1160647"/>
                <a:gd name="connsiteX264" fmla="*/ 1422737 w 3028183"/>
                <a:gd name="connsiteY264" fmla="*/ 650966 h 1160647"/>
                <a:gd name="connsiteX265" fmla="*/ 1422737 w 3028183"/>
                <a:gd name="connsiteY265" fmla="*/ 637725 h 1160647"/>
                <a:gd name="connsiteX266" fmla="*/ 1426791 w 3028183"/>
                <a:gd name="connsiteY266" fmla="*/ 644210 h 1160647"/>
                <a:gd name="connsiteX267" fmla="*/ 1429071 w 3028183"/>
                <a:gd name="connsiteY267" fmla="*/ 644210 h 1160647"/>
                <a:gd name="connsiteX268" fmla="*/ 1445031 w 3028183"/>
                <a:gd name="connsiteY268" fmla="*/ 644210 h 1160647"/>
                <a:gd name="connsiteX269" fmla="*/ 1445031 w 3028183"/>
                <a:gd name="connsiteY269" fmla="*/ 643399 h 1160647"/>
                <a:gd name="connsiteX270" fmla="*/ 1445031 w 3028183"/>
                <a:gd name="connsiteY270" fmla="*/ 637725 h 1160647"/>
                <a:gd name="connsiteX271" fmla="*/ 1445791 w 3028183"/>
                <a:gd name="connsiteY271" fmla="*/ 637725 h 1160647"/>
                <a:gd name="connsiteX272" fmla="*/ 1451111 w 3028183"/>
                <a:gd name="connsiteY272" fmla="*/ 637725 h 1160647"/>
                <a:gd name="connsiteX273" fmla="*/ 1451111 w 3028183"/>
                <a:gd name="connsiteY273" fmla="*/ 639076 h 1160647"/>
                <a:gd name="connsiteX274" fmla="*/ 1451111 w 3028183"/>
                <a:gd name="connsiteY274" fmla="*/ 648534 h 1160647"/>
                <a:gd name="connsiteX275" fmla="*/ 1489618 w 3028183"/>
                <a:gd name="connsiteY275" fmla="*/ 648534 h 1160647"/>
                <a:gd name="connsiteX276" fmla="*/ 1489618 w 3028183"/>
                <a:gd name="connsiteY276" fmla="*/ 786887 h 1160647"/>
                <a:gd name="connsiteX277" fmla="*/ 1491138 w 3028183"/>
                <a:gd name="connsiteY277" fmla="*/ 786887 h 1160647"/>
                <a:gd name="connsiteX278" fmla="*/ 1501778 w 3028183"/>
                <a:gd name="connsiteY278" fmla="*/ 786887 h 1160647"/>
                <a:gd name="connsiteX279" fmla="*/ 1501778 w 3028183"/>
                <a:gd name="connsiteY279" fmla="*/ 773917 h 1160647"/>
                <a:gd name="connsiteX280" fmla="*/ 1505832 w 3028183"/>
                <a:gd name="connsiteY280" fmla="*/ 773917 h 1160647"/>
                <a:gd name="connsiteX281" fmla="*/ 1505832 w 3028183"/>
                <a:gd name="connsiteY281" fmla="*/ 786887 h 1160647"/>
                <a:gd name="connsiteX282" fmla="*/ 1536232 w 3028183"/>
                <a:gd name="connsiteY282" fmla="*/ 786887 h 1160647"/>
                <a:gd name="connsiteX283" fmla="*/ 1536232 w 3028183"/>
                <a:gd name="connsiteY283" fmla="*/ 756622 h 1160647"/>
                <a:gd name="connsiteX284" fmla="*/ 1548392 w 3028183"/>
                <a:gd name="connsiteY284" fmla="*/ 756622 h 1160647"/>
                <a:gd name="connsiteX285" fmla="*/ 1560552 w 3028183"/>
                <a:gd name="connsiteY285" fmla="*/ 754461 h 1160647"/>
                <a:gd name="connsiteX286" fmla="*/ 1564606 w 3028183"/>
                <a:gd name="connsiteY286" fmla="*/ 756622 h 1160647"/>
                <a:gd name="connsiteX287" fmla="*/ 1574739 w 3028183"/>
                <a:gd name="connsiteY287" fmla="*/ 756622 h 1160647"/>
                <a:gd name="connsiteX288" fmla="*/ 1574739 w 3028183"/>
                <a:gd name="connsiteY288" fmla="*/ 786887 h 1160647"/>
                <a:gd name="connsiteX289" fmla="*/ 1582846 w 3028183"/>
                <a:gd name="connsiteY289" fmla="*/ 786887 h 1160647"/>
                <a:gd name="connsiteX290" fmla="*/ 1582846 w 3028183"/>
                <a:gd name="connsiteY290" fmla="*/ 804182 h 1160647"/>
                <a:gd name="connsiteX291" fmla="*/ 1592182 w 3028183"/>
                <a:gd name="connsiteY291" fmla="*/ 805087 h 1160647"/>
                <a:gd name="connsiteX292" fmla="*/ 1605140 w 3028183"/>
                <a:gd name="connsiteY292" fmla="*/ 805087 h 1160647"/>
                <a:gd name="connsiteX293" fmla="*/ 1605140 w 3028183"/>
                <a:gd name="connsiteY293" fmla="*/ 789049 h 1160647"/>
                <a:gd name="connsiteX294" fmla="*/ 1673096 w 3028183"/>
                <a:gd name="connsiteY294" fmla="*/ 789049 h 1160647"/>
                <a:gd name="connsiteX295" fmla="*/ 1673096 w 3028183"/>
                <a:gd name="connsiteY295" fmla="*/ 703796 h 1160647"/>
                <a:gd name="connsiteX296" fmla="*/ 1745104 w 3028183"/>
                <a:gd name="connsiteY296" fmla="*/ 703796 h 1160647"/>
                <a:gd name="connsiteX297" fmla="*/ 1745104 w 3028183"/>
                <a:gd name="connsiteY297" fmla="*/ 782564 h 1160647"/>
                <a:gd name="connsiteX298" fmla="*/ 1747008 w 3028183"/>
                <a:gd name="connsiteY298" fmla="*/ 782564 h 1160647"/>
                <a:gd name="connsiteX299" fmla="*/ 1748250 w 3028183"/>
                <a:gd name="connsiteY299" fmla="*/ 805087 h 1160647"/>
                <a:gd name="connsiteX300" fmla="*/ 1757926 w 3028183"/>
                <a:gd name="connsiteY300" fmla="*/ 805087 h 1160647"/>
                <a:gd name="connsiteX301" fmla="*/ 1759168 w 3028183"/>
                <a:gd name="connsiteY301" fmla="*/ 782564 h 1160647"/>
                <a:gd name="connsiteX302" fmla="*/ 1765248 w 3028183"/>
                <a:gd name="connsiteY302" fmla="*/ 782564 h 1160647"/>
                <a:gd name="connsiteX303" fmla="*/ 1766490 w 3028183"/>
                <a:gd name="connsiteY303" fmla="*/ 805087 h 1160647"/>
                <a:gd name="connsiteX304" fmla="*/ 1817112 w 3028183"/>
                <a:gd name="connsiteY304" fmla="*/ 805087 h 1160647"/>
                <a:gd name="connsiteX305" fmla="*/ 1817112 w 3028183"/>
                <a:gd name="connsiteY305" fmla="*/ 642059 h 1160647"/>
                <a:gd name="connsiteX306" fmla="*/ 2014439 w 3028183"/>
                <a:gd name="connsiteY306" fmla="*/ 642059 h 1160647"/>
                <a:gd name="connsiteX307" fmla="*/ 2014439 w 3028183"/>
                <a:gd name="connsiteY307" fmla="*/ 805087 h 1160647"/>
                <a:gd name="connsiteX308" fmla="*/ 2033136 w 3028183"/>
                <a:gd name="connsiteY308" fmla="*/ 805087 h 1160647"/>
                <a:gd name="connsiteX309" fmla="*/ 2033136 w 3028183"/>
                <a:gd name="connsiteY309" fmla="*/ 722394 h 1160647"/>
                <a:gd name="connsiteX310" fmla="*/ 2128256 w 3028183"/>
                <a:gd name="connsiteY310" fmla="*/ 722394 h 1160647"/>
                <a:gd name="connsiteX311" fmla="*/ 2140186 w 3028183"/>
                <a:gd name="connsiteY311" fmla="*/ 404253 h 1160647"/>
                <a:gd name="connsiteX312" fmla="*/ 2128026 w 3028183"/>
                <a:gd name="connsiteY312" fmla="*/ 382635 h 1160647"/>
                <a:gd name="connsiteX313" fmla="*/ 2121946 w 3028183"/>
                <a:gd name="connsiteY313" fmla="*/ 378311 h 1160647"/>
                <a:gd name="connsiteX314" fmla="*/ 2130053 w 3028183"/>
                <a:gd name="connsiteY314" fmla="*/ 354532 h 1160647"/>
                <a:gd name="connsiteX315" fmla="*/ 2130053 w 3028183"/>
                <a:gd name="connsiteY315" fmla="*/ 337238 h 1160647"/>
                <a:gd name="connsiteX316" fmla="*/ 2144240 w 3028183"/>
                <a:gd name="connsiteY316" fmla="*/ 337238 h 1160647"/>
                <a:gd name="connsiteX317" fmla="*/ 2144240 w 3028183"/>
                <a:gd name="connsiteY317" fmla="*/ 315620 h 1160647"/>
                <a:gd name="connsiteX318" fmla="*/ 2146266 w 3028183"/>
                <a:gd name="connsiteY318" fmla="*/ 311296 h 1160647"/>
                <a:gd name="connsiteX319" fmla="*/ 2146266 w 3028183"/>
                <a:gd name="connsiteY319" fmla="*/ 233472 h 1160647"/>
                <a:gd name="connsiteX320" fmla="*/ 2144240 w 3028183"/>
                <a:gd name="connsiteY320" fmla="*/ 226987 h 1160647"/>
                <a:gd name="connsiteX321" fmla="*/ 2150320 w 3028183"/>
                <a:gd name="connsiteY321" fmla="*/ 220501 h 1160647"/>
                <a:gd name="connsiteX322" fmla="*/ 2150320 w 3028183"/>
                <a:gd name="connsiteY322" fmla="*/ 162133 h 1160647"/>
                <a:gd name="connsiteX323" fmla="*/ 2152346 w 3028183"/>
                <a:gd name="connsiteY323" fmla="*/ 157810 h 1160647"/>
                <a:gd name="connsiteX324" fmla="*/ 2152346 w 3028183"/>
                <a:gd name="connsiteY324" fmla="*/ 101604 h 1160647"/>
                <a:gd name="connsiteX325" fmla="*/ 2154373 w 3028183"/>
                <a:gd name="connsiteY325" fmla="*/ 82148 h 1160647"/>
                <a:gd name="connsiteX326" fmla="*/ 2158427 w 3028183"/>
                <a:gd name="connsiteY326" fmla="*/ 99442 h 1160647"/>
                <a:gd name="connsiteX327" fmla="*/ 2160453 w 3028183"/>
                <a:gd name="connsiteY327" fmla="*/ 157810 h 1160647"/>
                <a:gd name="connsiteX328" fmla="*/ 2162480 w 3028183"/>
                <a:gd name="connsiteY328" fmla="*/ 220501 h 1160647"/>
                <a:gd name="connsiteX329" fmla="*/ 2168560 w 3028183"/>
                <a:gd name="connsiteY329" fmla="*/ 226987 h 1160647"/>
                <a:gd name="connsiteX330" fmla="*/ 2166533 w 3028183"/>
                <a:gd name="connsiteY330" fmla="*/ 233472 h 1160647"/>
                <a:gd name="connsiteX331" fmla="*/ 2166533 w 3028183"/>
                <a:gd name="connsiteY331" fmla="*/ 311296 h 1160647"/>
                <a:gd name="connsiteX332" fmla="*/ 2168560 w 3028183"/>
                <a:gd name="connsiteY332" fmla="*/ 315620 h 1160647"/>
                <a:gd name="connsiteX333" fmla="*/ 2168560 w 3028183"/>
                <a:gd name="connsiteY333" fmla="*/ 337238 h 1160647"/>
                <a:gd name="connsiteX334" fmla="*/ 2182747 w 3028183"/>
                <a:gd name="connsiteY334" fmla="*/ 337238 h 1160647"/>
                <a:gd name="connsiteX335" fmla="*/ 2182747 w 3028183"/>
                <a:gd name="connsiteY335" fmla="*/ 354532 h 1160647"/>
                <a:gd name="connsiteX336" fmla="*/ 2190854 w 3028183"/>
                <a:gd name="connsiteY336" fmla="*/ 378311 h 1160647"/>
                <a:gd name="connsiteX337" fmla="*/ 2184774 w 3028183"/>
                <a:gd name="connsiteY337" fmla="*/ 382635 h 1160647"/>
                <a:gd name="connsiteX338" fmla="*/ 2172613 w 3028183"/>
                <a:gd name="connsiteY338" fmla="*/ 404253 h 1160647"/>
                <a:gd name="connsiteX339" fmla="*/ 2180720 w 3028183"/>
                <a:gd name="connsiteY339" fmla="*/ 657181 h 1160647"/>
                <a:gd name="connsiteX340" fmla="*/ 2245574 w 3028183"/>
                <a:gd name="connsiteY340" fmla="*/ 657181 h 1160647"/>
                <a:gd name="connsiteX341" fmla="*/ 2245574 w 3028183"/>
                <a:gd name="connsiteY341" fmla="*/ 732843 h 1160647"/>
                <a:gd name="connsiteX342" fmla="*/ 2253681 w 3028183"/>
                <a:gd name="connsiteY342" fmla="*/ 732843 h 1160647"/>
                <a:gd name="connsiteX343" fmla="*/ 2255708 w 3028183"/>
                <a:gd name="connsiteY343" fmla="*/ 726358 h 1160647"/>
                <a:gd name="connsiteX344" fmla="*/ 2261788 w 3028183"/>
                <a:gd name="connsiteY344" fmla="*/ 726358 h 1160647"/>
                <a:gd name="connsiteX345" fmla="*/ 2263815 w 3028183"/>
                <a:gd name="connsiteY345" fmla="*/ 735005 h 1160647"/>
                <a:gd name="connsiteX346" fmla="*/ 2275975 w 3028183"/>
                <a:gd name="connsiteY346" fmla="*/ 735005 h 1160647"/>
                <a:gd name="connsiteX347" fmla="*/ 2275975 w 3028183"/>
                <a:gd name="connsiteY347" fmla="*/ 728519 h 1160647"/>
                <a:gd name="connsiteX348" fmla="*/ 2298268 w 3028183"/>
                <a:gd name="connsiteY348" fmla="*/ 728519 h 1160647"/>
                <a:gd name="connsiteX349" fmla="*/ 2298268 w 3028183"/>
                <a:gd name="connsiteY349" fmla="*/ 735005 h 1160647"/>
                <a:gd name="connsiteX350" fmla="*/ 2318535 w 3028183"/>
                <a:gd name="connsiteY350" fmla="*/ 735005 h 1160647"/>
                <a:gd name="connsiteX351" fmla="*/ 2318535 w 3028183"/>
                <a:gd name="connsiteY351" fmla="*/ 780402 h 1160647"/>
                <a:gd name="connsiteX352" fmla="*/ 2332722 w 3028183"/>
                <a:gd name="connsiteY352" fmla="*/ 780402 h 1160647"/>
                <a:gd name="connsiteX353" fmla="*/ 2332722 w 3028183"/>
                <a:gd name="connsiteY353" fmla="*/ 767431 h 1160647"/>
                <a:gd name="connsiteX354" fmla="*/ 2348936 w 3028183"/>
                <a:gd name="connsiteY354" fmla="*/ 767431 h 1160647"/>
                <a:gd name="connsiteX355" fmla="*/ 2348936 w 3028183"/>
                <a:gd name="connsiteY355" fmla="*/ 588004 h 1160647"/>
                <a:gd name="connsiteX356" fmla="*/ 2355016 w 3028183"/>
                <a:gd name="connsiteY356" fmla="*/ 581518 h 1160647"/>
                <a:gd name="connsiteX357" fmla="*/ 2427977 w 3028183"/>
                <a:gd name="connsiteY357" fmla="*/ 581518 h 1160647"/>
                <a:gd name="connsiteX358" fmla="*/ 2427977 w 3028183"/>
                <a:gd name="connsiteY358" fmla="*/ 590166 h 1160647"/>
                <a:gd name="connsiteX359" fmla="*/ 2438110 w 3028183"/>
                <a:gd name="connsiteY359" fmla="*/ 590166 h 1160647"/>
                <a:gd name="connsiteX360" fmla="*/ 2438110 w 3028183"/>
                <a:gd name="connsiteY360" fmla="*/ 704740 h 1160647"/>
                <a:gd name="connsiteX361" fmla="*/ 2460404 w 3028183"/>
                <a:gd name="connsiteY361" fmla="*/ 704740 h 1160647"/>
                <a:gd name="connsiteX362" fmla="*/ 2460404 w 3028183"/>
                <a:gd name="connsiteY362" fmla="*/ 637725 h 1160647"/>
                <a:gd name="connsiteX363" fmla="*/ 2486751 w 3028183"/>
                <a:gd name="connsiteY363" fmla="*/ 637725 h 1160647"/>
                <a:gd name="connsiteX364" fmla="*/ 2490804 w 3028183"/>
                <a:gd name="connsiteY364" fmla="*/ 633401 h 1160647"/>
                <a:gd name="connsiteX365" fmla="*/ 2498911 w 3028183"/>
                <a:gd name="connsiteY365" fmla="*/ 633401 h 1160647"/>
                <a:gd name="connsiteX366" fmla="*/ 2502964 w 3028183"/>
                <a:gd name="connsiteY366" fmla="*/ 637725 h 1160647"/>
                <a:gd name="connsiteX367" fmla="*/ 2525258 w 3028183"/>
                <a:gd name="connsiteY367" fmla="*/ 637725 h 1160647"/>
                <a:gd name="connsiteX368" fmla="*/ 2525258 w 3028183"/>
                <a:gd name="connsiteY368" fmla="*/ 520989 h 1160647"/>
                <a:gd name="connsiteX369" fmla="*/ 2582005 w 3028183"/>
                <a:gd name="connsiteY369" fmla="*/ 510180 h 1160647"/>
                <a:gd name="connsiteX370" fmla="*/ 2582005 w 3028183"/>
                <a:gd name="connsiteY370" fmla="*/ 511261 h 1160647"/>
                <a:gd name="connsiteX371" fmla="*/ 2582005 w 3028183"/>
                <a:gd name="connsiteY371" fmla="*/ 518827 h 1160647"/>
                <a:gd name="connsiteX372" fmla="*/ 2608352 w 3028183"/>
                <a:gd name="connsiteY372" fmla="*/ 518827 h 1160647"/>
                <a:gd name="connsiteX373" fmla="*/ 2608352 w 3028183"/>
                <a:gd name="connsiteY373" fmla="*/ 773917 h 1160647"/>
                <a:gd name="connsiteX374" fmla="*/ 2630646 w 3028183"/>
                <a:gd name="connsiteY374" fmla="*/ 773917 h 1160647"/>
                <a:gd name="connsiteX375" fmla="*/ 2630646 w 3028183"/>
                <a:gd name="connsiteY375" fmla="*/ 769593 h 1160647"/>
                <a:gd name="connsiteX376" fmla="*/ 2642806 w 3028183"/>
                <a:gd name="connsiteY376" fmla="*/ 769593 h 1160647"/>
                <a:gd name="connsiteX377" fmla="*/ 2642806 w 3028183"/>
                <a:gd name="connsiteY377" fmla="*/ 773917 h 1160647"/>
                <a:gd name="connsiteX378" fmla="*/ 2667126 w 3028183"/>
                <a:gd name="connsiteY378" fmla="*/ 773917 h 1160647"/>
                <a:gd name="connsiteX379" fmla="*/ 2667126 w 3028183"/>
                <a:gd name="connsiteY379" fmla="*/ 760946 h 1160647"/>
                <a:gd name="connsiteX380" fmla="*/ 2695500 w 3028183"/>
                <a:gd name="connsiteY380" fmla="*/ 760946 h 1160647"/>
                <a:gd name="connsiteX381" fmla="*/ 2707660 w 3028183"/>
                <a:gd name="connsiteY381" fmla="*/ 756622 h 1160647"/>
                <a:gd name="connsiteX382" fmla="*/ 2727927 w 3028183"/>
                <a:gd name="connsiteY382" fmla="*/ 760946 h 1160647"/>
                <a:gd name="connsiteX383" fmla="*/ 2727927 w 3028183"/>
                <a:gd name="connsiteY383" fmla="*/ 743652 h 1160647"/>
                <a:gd name="connsiteX384" fmla="*/ 2736034 w 3028183"/>
                <a:gd name="connsiteY384" fmla="*/ 743652 h 1160647"/>
                <a:gd name="connsiteX385" fmla="*/ 2736034 w 3028183"/>
                <a:gd name="connsiteY385" fmla="*/ 730681 h 1160647"/>
                <a:gd name="connsiteX386" fmla="*/ 2792781 w 3028183"/>
                <a:gd name="connsiteY386" fmla="*/ 730681 h 1160647"/>
                <a:gd name="connsiteX387" fmla="*/ 2792781 w 3028183"/>
                <a:gd name="connsiteY387" fmla="*/ 700416 h 1160647"/>
                <a:gd name="connsiteX388" fmla="*/ 2811021 w 3028183"/>
                <a:gd name="connsiteY388" fmla="*/ 700416 h 1160647"/>
                <a:gd name="connsiteX389" fmla="*/ 2811021 w 3028183"/>
                <a:gd name="connsiteY389" fmla="*/ 693931 h 1160647"/>
                <a:gd name="connsiteX390" fmla="*/ 2823181 w 3028183"/>
                <a:gd name="connsiteY390" fmla="*/ 693931 h 1160647"/>
                <a:gd name="connsiteX391" fmla="*/ 2823181 w 3028183"/>
                <a:gd name="connsiteY391" fmla="*/ 700416 h 1160647"/>
                <a:gd name="connsiteX392" fmla="*/ 2839395 w 3028183"/>
                <a:gd name="connsiteY392" fmla="*/ 700416 h 1160647"/>
                <a:gd name="connsiteX393" fmla="*/ 2839395 w 3028183"/>
                <a:gd name="connsiteY393" fmla="*/ 750137 h 1160647"/>
                <a:gd name="connsiteX394" fmla="*/ 2871822 w 3028183"/>
                <a:gd name="connsiteY394" fmla="*/ 750137 h 1160647"/>
                <a:gd name="connsiteX395" fmla="*/ 2871822 w 3028183"/>
                <a:gd name="connsiteY395" fmla="*/ 724196 h 1160647"/>
                <a:gd name="connsiteX396" fmla="*/ 2910329 w 3028183"/>
                <a:gd name="connsiteY396" fmla="*/ 724196 h 1160647"/>
                <a:gd name="connsiteX397" fmla="*/ 2910329 w 3028183"/>
                <a:gd name="connsiteY397" fmla="*/ 693931 h 1160647"/>
                <a:gd name="connsiteX398" fmla="*/ 2958970 w 3028183"/>
                <a:gd name="connsiteY398" fmla="*/ 693931 h 1160647"/>
                <a:gd name="connsiteX399" fmla="*/ 2958970 w 3028183"/>
                <a:gd name="connsiteY399" fmla="*/ 805087 h 1160647"/>
                <a:gd name="connsiteX400" fmla="*/ 2958970 w 3028183"/>
                <a:gd name="connsiteY400" fmla="*/ 818866 h 1160647"/>
                <a:gd name="connsiteX401" fmla="*/ 3024845 w 3028183"/>
                <a:gd name="connsiteY401" fmla="*/ 818866 h 1160647"/>
                <a:gd name="connsiteX402" fmla="*/ 3028183 w 3028183"/>
                <a:gd name="connsiteY402" fmla="*/ 1160647 h 1160647"/>
                <a:gd name="connsiteX403" fmla="*/ 2054 w 3028183"/>
                <a:gd name="connsiteY403" fmla="*/ 1158314 h 1160647"/>
                <a:gd name="connsiteX404" fmla="*/ 0 w 3028183"/>
                <a:gd name="connsiteY404" fmla="*/ 724196 h 1160647"/>
                <a:gd name="connsiteX405" fmla="*/ 20267 w 3028183"/>
                <a:gd name="connsiteY405" fmla="*/ 724196 h 1160647"/>
                <a:gd name="connsiteX406" fmla="*/ 20774 w 3028183"/>
                <a:gd name="connsiteY406" fmla="*/ 723115 h 1160647"/>
                <a:gd name="connsiteX407" fmla="*/ 24320 w 3028183"/>
                <a:gd name="connsiteY407" fmla="*/ 715549 h 1160647"/>
                <a:gd name="connsiteX408" fmla="*/ 26094 w 3028183"/>
                <a:gd name="connsiteY408" fmla="*/ 715819 h 1160647"/>
                <a:gd name="connsiteX409" fmla="*/ 38507 w 3028183"/>
                <a:gd name="connsiteY409" fmla="*/ 717710 h 1160647"/>
                <a:gd name="connsiteX410" fmla="*/ 39014 w 3028183"/>
                <a:gd name="connsiteY410" fmla="*/ 719062 h 1160647"/>
                <a:gd name="connsiteX411" fmla="*/ 42560 w 3028183"/>
                <a:gd name="connsiteY411" fmla="*/ 728519 h 1160647"/>
                <a:gd name="connsiteX412" fmla="*/ 68907 w 3028183"/>
                <a:gd name="connsiteY412" fmla="*/ 730681 h 1160647"/>
                <a:gd name="connsiteX413" fmla="*/ 68907 w 3028183"/>
                <a:gd name="connsiteY413" fmla="*/ 607460 h 1160647"/>
                <a:gd name="connsiteX414" fmla="*/ 70934 w 3028183"/>
                <a:gd name="connsiteY414" fmla="*/ 607460 h 1160647"/>
                <a:gd name="connsiteX415" fmla="*/ 85121 w 3028183"/>
                <a:gd name="connsiteY415" fmla="*/ 607460 h 1160647"/>
                <a:gd name="connsiteX416" fmla="*/ 85121 w 3028183"/>
                <a:gd name="connsiteY416" fmla="*/ 471268 h 1160647"/>
                <a:gd name="connsiteX417" fmla="*/ 86894 w 3028183"/>
                <a:gd name="connsiteY417" fmla="*/ 471268 h 1160647"/>
                <a:gd name="connsiteX418" fmla="*/ 99308 w 3028183"/>
                <a:gd name="connsiteY418" fmla="*/ 471268 h 1160647"/>
                <a:gd name="connsiteX419" fmla="*/ 99308 w 3028183"/>
                <a:gd name="connsiteY419" fmla="*/ 356694 h 1160647"/>
                <a:gd name="connsiteX420" fmla="*/ 103361 w 3028183"/>
                <a:gd name="connsiteY420" fmla="*/ 328590 h 1160647"/>
                <a:gd name="connsiteX421" fmla="*/ 105388 w 3028183"/>
                <a:gd name="connsiteY421" fmla="*/ 328590 h 1160647"/>
                <a:gd name="connsiteX422" fmla="*/ 119575 w 3028183"/>
                <a:gd name="connsiteY422" fmla="*/ 328590 h 1160647"/>
                <a:gd name="connsiteX423" fmla="*/ 156055 w 3028183"/>
                <a:gd name="connsiteY423" fmla="*/ 246443 h 1160647"/>
                <a:gd name="connsiteX424" fmla="*/ 160109 w 3028183"/>
                <a:gd name="connsiteY424" fmla="*/ 0 h 1160647"/>
                <a:gd name="connsiteX0" fmla="*/ 160109 w 3031519"/>
                <a:gd name="connsiteY0" fmla="*/ 0 h 1160647"/>
                <a:gd name="connsiteX1" fmla="*/ 162135 w 3031519"/>
                <a:gd name="connsiteY1" fmla="*/ 246443 h 1160647"/>
                <a:gd name="connsiteX2" fmla="*/ 200642 w 3031519"/>
                <a:gd name="connsiteY2" fmla="*/ 326429 h 1160647"/>
                <a:gd name="connsiteX3" fmla="*/ 202669 w 3031519"/>
                <a:gd name="connsiteY3" fmla="*/ 326429 h 1160647"/>
                <a:gd name="connsiteX4" fmla="*/ 216856 w 3031519"/>
                <a:gd name="connsiteY4" fmla="*/ 326429 h 1160647"/>
                <a:gd name="connsiteX5" fmla="*/ 216856 w 3031519"/>
                <a:gd name="connsiteY5" fmla="*/ 350208 h 1160647"/>
                <a:gd name="connsiteX6" fmla="*/ 217363 w 3031519"/>
                <a:gd name="connsiteY6" fmla="*/ 351019 h 1160647"/>
                <a:gd name="connsiteX7" fmla="*/ 220909 w 3031519"/>
                <a:gd name="connsiteY7" fmla="*/ 356694 h 1160647"/>
                <a:gd name="connsiteX8" fmla="*/ 220909 w 3031519"/>
                <a:gd name="connsiteY8" fmla="*/ 471268 h 1160647"/>
                <a:gd name="connsiteX9" fmla="*/ 223189 w 3031519"/>
                <a:gd name="connsiteY9" fmla="*/ 471268 h 1160647"/>
                <a:gd name="connsiteX10" fmla="*/ 239150 w 3031519"/>
                <a:gd name="connsiteY10" fmla="*/ 471268 h 1160647"/>
                <a:gd name="connsiteX11" fmla="*/ 239150 w 3031519"/>
                <a:gd name="connsiteY11" fmla="*/ 611783 h 1160647"/>
                <a:gd name="connsiteX12" fmla="*/ 240670 w 3031519"/>
                <a:gd name="connsiteY12" fmla="*/ 611513 h 1160647"/>
                <a:gd name="connsiteX13" fmla="*/ 251310 w 3031519"/>
                <a:gd name="connsiteY13" fmla="*/ 609622 h 1160647"/>
                <a:gd name="connsiteX14" fmla="*/ 249283 w 3031519"/>
                <a:gd name="connsiteY14" fmla="*/ 698254 h 1160647"/>
                <a:gd name="connsiteX15" fmla="*/ 250803 w 3031519"/>
                <a:gd name="connsiteY15" fmla="*/ 698525 h 1160647"/>
                <a:gd name="connsiteX16" fmla="*/ 261443 w 3031519"/>
                <a:gd name="connsiteY16" fmla="*/ 700416 h 1160647"/>
                <a:gd name="connsiteX17" fmla="*/ 261696 w 3031519"/>
                <a:gd name="connsiteY17" fmla="*/ 701227 h 1160647"/>
                <a:gd name="connsiteX18" fmla="*/ 263470 w 3031519"/>
                <a:gd name="connsiteY18" fmla="*/ 706902 h 1160647"/>
                <a:gd name="connsiteX19" fmla="*/ 264230 w 3031519"/>
                <a:gd name="connsiteY19" fmla="*/ 704470 h 1160647"/>
                <a:gd name="connsiteX20" fmla="*/ 269550 w 3031519"/>
                <a:gd name="connsiteY20" fmla="*/ 687446 h 1160647"/>
                <a:gd name="connsiteX21" fmla="*/ 271323 w 3031519"/>
                <a:gd name="connsiteY21" fmla="*/ 687446 h 1160647"/>
                <a:gd name="connsiteX22" fmla="*/ 283737 w 3031519"/>
                <a:gd name="connsiteY22" fmla="*/ 687446 h 1160647"/>
                <a:gd name="connsiteX23" fmla="*/ 283737 w 3031519"/>
                <a:gd name="connsiteY23" fmla="*/ 719872 h 1160647"/>
                <a:gd name="connsiteX24" fmla="*/ 284750 w 3031519"/>
                <a:gd name="connsiteY24" fmla="*/ 720413 h 1160647"/>
                <a:gd name="connsiteX25" fmla="*/ 291844 w 3031519"/>
                <a:gd name="connsiteY25" fmla="*/ 724196 h 1160647"/>
                <a:gd name="connsiteX26" fmla="*/ 291844 w 3031519"/>
                <a:gd name="connsiteY26" fmla="*/ 725547 h 1160647"/>
                <a:gd name="connsiteX27" fmla="*/ 291844 w 3031519"/>
                <a:gd name="connsiteY27" fmla="*/ 735005 h 1160647"/>
                <a:gd name="connsiteX28" fmla="*/ 336431 w 3031519"/>
                <a:gd name="connsiteY28" fmla="*/ 735005 h 1160647"/>
                <a:gd name="connsiteX29" fmla="*/ 336431 w 3031519"/>
                <a:gd name="connsiteY29" fmla="*/ 736086 h 1160647"/>
                <a:gd name="connsiteX30" fmla="*/ 336431 w 3031519"/>
                <a:gd name="connsiteY30" fmla="*/ 743652 h 1160647"/>
                <a:gd name="connsiteX31" fmla="*/ 338457 w 3031519"/>
                <a:gd name="connsiteY31" fmla="*/ 743652 h 1160647"/>
                <a:gd name="connsiteX32" fmla="*/ 352644 w 3031519"/>
                <a:gd name="connsiteY32" fmla="*/ 743652 h 1160647"/>
                <a:gd name="connsiteX33" fmla="*/ 352644 w 3031519"/>
                <a:gd name="connsiteY33" fmla="*/ 713387 h 1160647"/>
                <a:gd name="connsiteX34" fmla="*/ 397231 w 3031519"/>
                <a:gd name="connsiteY34" fmla="*/ 713387 h 1160647"/>
                <a:gd name="connsiteX35" fmla="*/ 397231 w 3031519"/>
                <a:gd name="connsiteY35" fmla="*/ 712036 h 1160647"/>
                <a:gd name="connsiteX36" fmla="*/ 397231 w 3031519"/>
                <a:gd name="connsiteY36" fmla="*/ 702578 h 1160647"/>
                <a:gd name="connsiteX37" fmla="*/ 398245 w 3031519"/>
                <a:gd name="connsiteY37" fmla="*/ 702578 h 1160647"/>
                <a:gd name="connsiteX38" fmla="*/ 405338 w 3031519"/>
                <a:gd name="connsiteY38" fmla="*/ 702578 h 1160647"/>
                <a:gd name="connsiteX39" fmla="*/ 405338 w 3031519"/>
                <a:gd name="connsiteY39" fmla="*/ 700687 h 1160647"/>
                <a:gd name="connsiteX40" fmla="*/ 405338 w 3031519"/>
                <a:gd name="connsiteY40" fmla="*/ 687446 h 1160647"/>
                <a:gd name="connsiteX41" fmla="*/ 406098 w 3031519"/>
                <a:gd name="connsiteY41" fmla="*/ 687446 h 1160647"/>
                <a:gd name="connsiteX42" fmla="*/ 411418 w 3031519"/>
                <a:gd name="connsiteY42" fmla="*/ 687446 h 1160647"/>
                <a:gd name="connsiteX43" fmla="*/ 411418 w 3031519"/>
                <a:gd name="connsiteY43" fmla="*/ 686365 h 1160647"/>
                <a:gd name="connsiteX44" fmla="*/ 411418 w 3031519"/>
                <a:gd name="connsiteY44" fmla="*/ 678798 h 1160647"/>
                <a:gd name="connsiteX45" fmla="*/ 413445 w 3031519"/>
                <a:gd name="connsiteY45" fmla="*/ 678798 h 1160647"/>
                <a:gd name="connsiteX46" fmla="*/ 427632 w 3031519"/>
                <a:gd name="connsiteY46" fmla="*/ 678798 h 1160647"/>
                <a:gd name="connsiteX47" fmla="*/ 427632 w 3031519"/>
                <a:gd name="connsiteY47" fmla="*/ 679879 h 1160647"/>
                <a:gd name="connsiteX48" fmla="*/ 427632 w 3031519"/>
                <a:gd name="connsiteY48" fmla="*/ 687446 h 1160647"/>
                <a:gd name="connsiteX49" fmla="*/ 449925 w 3031519"/>
                <a:gd name="connsiteY49" fmla="*/ 687446 h 1160647"/>
                <a:gd name="connsiteX50" fmla="*/ 449925 w 3031519"/>
                <a:gd name="connsiteY50" fmla="*/ 685554 h 1160647"/>
                <a:gd name="connsiteX51" fmla="*/ 449925 w 3031519"/>
                <a:gd name="connsiteY51" fmla="*/ 672313 h 1160647"/>
                <a:gd name="connsiteX52" fmla="*/ 451699 w 3031519"/>
                <a:gd name="connsiteY52" fmla="*/ 672313 h 1160647"/>
                <a:gd name="connsiteX53" fmla="*/ 464112 w 3031519"/>
                <a:gd name="connsiteY53" fmla="*/ 672313 h 1160647"/>
                <a:gd name="connsiteX54" fmla="*/ 464112 w 3031519"/>
                <a:gd name="connsiteY54" fmla="*/ 696093 h 1160647"/>
                <a:gd name="connsiteX55" fmla="*/ 465126 w 3031519"/>
                <a:gd name="connsiteY55" fmla="*/ 696093 h 1160647"/>
                <a:gd name="connsiteX56" fmla="*/ 472219 w 3031519"/>
                <a:gd name="connsiteY56" fmla="*/ 696093 h 1160647"/>
                <a:gd name="connsiteX57" fmla="*/ 472219 w 3031519"/>
                <a:gd name="connsiteY57" fmla="*/ 695012 h 1160647"/>
                <a:gd name="connsiteX58" fmla="*/ 472219 w 3031519"/>
                <a:gd name="connsiteY58" fmla="*/ 687446 h 1160647"/>
                <a:gd name="connsiteX59" fmla="*/ 473992 w 3031519"/>
                <a:gd name="connsiteY59" fmla="*/ 687446 h 1160647"/>
                <a:gd name="connsiteX60" fmla="*/ 486406 w 3031519"/>
                <a:gd name="connsiteY60" fmla="*/ 687446 h 1160647"/>
                <a:gd name="connsiteX61" fmla="*/ 486406 w 3031519"/>
                <a:gd name="connsiteY61" fmla="*/ 713387 h 1160647"/>
                <a:gd name="connsiteX62" fmla="*/ 488433 w 3031519"/>
                <a:gd name="connsiteY62" fmla="*/ 713387 h 1160647"/>
                <a:gd name="connsiteX63" fmla="*/ 502619 w 3031519"/>
                <a:gd name="connsiteY63" fmla="*/ 713387 h 1160647"/>
                <a:gd name="connsiteX64" fmla="*/ 502619 w 3031519"/>
                <a:gd name="connsiteY64" fmla="*/ 715008 h 1160647"/>
                <a:gd name="connsiteX65" fmla="*/ 502619 w 3031519"/>
                <a:gd name="connsiteY65" fmla="*/ 726358 h 1160647"/>
                <a:gd name="connsiteX66" fmla="*/ 503379 w 3031519"/>
                <a:gd name="connsiteY66" fmla="*/ 726358 h 1160647"/>
                <a:gd name="connsiteX67" fmla="*/ 508700 w 3031519"/>
                <a:gd name="connsiteY67" fmla="*/ 726358 h 1160647"/>
                <a:gd name="connsiteX68" fmla="*/ 508700 w 3031519"/>
                <a:gd name="connsiteY68" fmla="*/ 725547 h 1160647"/>
                <a:gd name="connsiteX69" fmla="*/ 508700 w 3031519"/>
                <a:gd name="connsiteY69" fmla="*/ 719872 h 1160647"/>
                <a:gd name="connsiteX70" fmla="*/ 539100 w 3031519"/>
                <a:gd name="connsiteY70" fmla="*/ 719872 h 1160647"/>
                <a:gd name="connsiteX71" fmla="*/ 539100 w 3031519"/>
                <a:gd name="connsiteY71" fmla="*/ 743652 h 1160647"/>
                <a:gd name="connsiteX72" fmla="*/ 540113 w 3031519"/>
                <a:gd name="connsiteY72" fmla="*/ 743652 h 1160647"/>
                <a:gd name="connsiteX73" fmla="*/ 547207 w 3031519"/>
                <a:gd name="connsiteY73" fmla="*/ 743652 h 1160647"/>
                <a:gd name="connsiteX74" fmla="*/ 547207 w 3031519"/>
                <a:gd name="connsiteY74" fmla="*/ 744733 h 1160647"/>
                <a:gd name="connsiteX75" fmla="*/ 547207 w 3031519"/>
                <a:gd name="connsiteY75" fmla="*/ 752299 h 1160647"/>
                <a:gd name="connsiteX76" fmla="*/ 547967 w 3031519"/>
                <a:gd name="connsiteY76" fmla="*/ 752299 h 1160647"/>
                <a:gd name="connsiteX77" fmla="*/ 553287 w 3031519"/>
                <a:gd name="connsiteY77" fmla="*/ 752299 h 1160647"/>
                <a:gd name="connsiteX78" fmla="*/ 553287 w 3031519"/>
                <a:gd name="connsiteY78" fmla="*/ 750137 h 1160647"/>
                <a:gd name="connsiteX79" fmla="*/ 553287 w 3031519"/>
                <a:gd name="connsiteY79" fmla="*/ 735005 h 1160647"/>
                <a:gd name="connsiteX80" fmla="*/ 554300 w 3031519"/>
                <a:gd name="connsiteY80" fmla="*/ 735005 h 1160647"/>
                <a:gd name="connsiteX81" fmla="*/ 561394 w 3031519"/>
                <a:gd name="connsiteY81" fmla="*/ 735005 h 1160647"/>
                <a:gd name="connsiteX82" fmla="*/ 561394 w 3031519"/>
                <a:gd name="connsiteY82" fmla="*/ 736086 h 1160647"/>
                <a:gd name="connsiteX83" fmla="*/ 561394 w 3031519"/>
                <a:gd name="connsiteY83" fmla="*/ 743652 h 1160647"/>
                <a:gd name="connsiteX84" fmla="*/ 566714 w 3031519"/>
                <a:gd name="connsiteY84" fmla="*/ 741659 h 1160647"/>
                <a:gd name="connsiteX85" fmla="*/ 567474 w 3031519"/>
                <a:gd name="connsiteY85" fmla="*/ 740679 h 1160647"/>
                <a:gd name="connsiteX86" fmla="*/ 567474 w 3031519"/>
                <a:gd name="connsiteY86" fmla="*/ 735005 h 1160647"/>
                <a:gd name="connsiteX87" fmla="*/ 605981 w 3031519"/>
                <a:gd name="connsiteY87" fmla="*/ 735005 h 1160647"/>
                <a:gd name="connsiteX88" fmla="*/ 605981 w 3031519"/>
                <a:gd name="connsiteY88" fmla="*/ 758784 h 1160647"/>
                <a:gd name="connsiteX89" fmla="*/ 608007 w 3031519"/>
                <a:gd name="connsiteY89" fmla="*/ 758784 h 1160647"/>
                <a:gd name="connsiteX90" fmla="*/ 622194 w 3031519"/>
                <a:gd name="connsiteY90" fmla="*/ 758784 h 1160647"/>
                <a:gd name="connsiteX91" fmla="*/ 622194 w 3031519"/>
                <a:gd name="connsiteY91" fmla="*/ 759865 h 1160647"/>
                <a:gd name="connsiteX92" fmla="*/ 622194 w 3031519"/>
                <a:gd name="connsiteY92" fmla="*/ 767431 h 1160647"/>
                <a:gd name="connsiteX93" fmla="*/ 623968 w 3031519"/>
                <a:gd name="connsiteY93" fmla="*/ 767431 h 1160647"/>
                <a:gd name="connsiteX94" fmla="*/ 636381 w 3031519"/>
                <a:gd name="connsiteY94" fmla="*/ 767431 h 1160647"/>
                <a:gd name="connsiteX95" fmla="*/ 636381 w 3031519"/>
                <a:gd name="connsiteY95" fmla="*/ 743652 h 1160647"/>
                <a:gd name="connsiteX96" fmla="*/ 637394 w 3031519"/>
                <a:gd name="connsiteY96" fmla="*/ 743652 h 1160647"/>
                <a:gd name="connsiteX97" fmla="*/ 644488 w 3031519"/>
                <a:gd name="connsiteY97" fmla="*/ 743652 h 1160647"/>
                <a:gd name="connsiteX98" fmla="*/ 644488 w 3031519"/>
                <a:gd name="connsiteY98" fmla="*/ 711225 h 1160647"/>
                <a:gd name="connsiteX99" fmla="*/ 645501 w 3031519"/>
                <a:gd name="connsiteY99" fmla="*/ 711225 h 1160647"/>
                <a:gd name="connsiteX100" fmla="*/ 652595 w 3031519"/>
                <a:gd name="connsiteY100" fmla="*/ 711225 h 1160647"/>
                <a:gd name="connsiteX101" fmla="*/ 652595 w 3031519"/>
                <a:gd name="connsiteY101" fmla="*/ 709334 h 1160647"/>
                <a:gd name="connsiteX102" fmla="*/ 652595 w 3031519"/>
                <a:gd name="connsiteY102" fmla="*/ 696093 h 1160647"/>
                <a:gd name="connsiteX103" fmla="*/ 651328 w 3031519"/>
                <a:gd name="connsiteY103" fmla="*/ 694471 h 1160647"/>
                <a:gd name="connsiteX104" fmla="*/ 656648 w 3031519"/>
                <a:gd name="connsiteY104" fmla="*/ 683122 h 1160647"/>
                <a:gd name="connsiteX105" fmla="*/ 664755 w 3031519"/>
                <a:gd name="connsiteY105" fmla="*/ 711225 h 1160647"/>
                <a:gd name="connsiteX106" fmla="*/ 665515 w 3031519"/>
                <a:gd name="connsiteY106" fmla="*/ 711225 h 1160647"/>
                <a:gd name="connsiteX107" fmla="*/ 670835 w 3031519"/>
                <a:gd name="connsiteY107" fmla="*/ 711225 h 1160647"/>
                <a:gd name="connsiteX108" fmla="*/ 670835 w 3031519"/>
                <a:gd name="connsiteY108" fmla="*/ 605298 h 1160647"/>
                <a:gd name="connsiteX109" fmla="*/ 672355 w 3031519"/>
                <a:gd name="connsiteY109" fmla="*/ 605298 h 1160647"/>
                <a:gd name="connsiteX110" fmla="*/ 682995 w 3031519"/>
                <a:gd name="connsiteY110" fmla="*/ 605298 h 1160647"/>
                <a:gd name="connsiteX111" fmla="*/ 682995 w 3031519"/>
                <a:gd name="connsiteY111" fmla="*/ 557739 h 1160647"/>
                <a:gd name="connsiteX112" fmla="*/ 709342 w 3031519"/>
                <a:gd name="connsiteY112" fmla="*/ 557739 h 1160647"/>
                <a:gd name="connsiteX113" fmla="*/ 709342 w 3031519"/>
                <a:gd name="connsiteY113" fmla="*/ 536121 h 1160647"/>
                <a:gd name="connsiteX114" fmla="*/ 743796 w 3031519"/>
                <a:gd name="connsiteY114" fmla="*/ 536121 h 1160647"/>
                <a:gd name="connsiteX115" fmla="*/ 743796 w 3031519"/>
                <a:gd name="connsiteY115" fmla="*/ 538553 h 1160647"/>
                <a:gd name="connsiteX116" fmla="*/ 743796 w 3031519"/>
                <a:gd name="connsiteY116" fmla="*/ 555577 h 1160647"/>
                <a:gd name="connsiteX117" fmla="*/ 746076 w 3031519"/>
                <a:gd name="connsiteY117" fmla="*/ 555577 h 1160647"/>
                <a:gd name="connsiteX118" fmla="*/ 762036 w 3031519"/>
                <a:gd name="connsiteY118" fmla="*/ 555577 h 1160647"/>
                <a:gd name="connsiteX119" fmla="*/ 762036 w 3031519"/>
                <a:gd name="connsiteY119" fmla="*/ 603136 h 1160647"/>
                <a:gd name="connsiteX120" fmla="*/ 763049 w 3031519"/>
                <a:gd name="connsiteY120" fmla="*/ 603136 h 1160647"/>
                <a:gd name="connsiteX121" fmla="*/ 770143 w 3031519"/>
                <a:gd name="connsiteY121" fmla="*/ 603136 h 1160647"/>
                <a:gd name="connsiteX122" fmla="*/ 784330 w 3031519"/>
                <a:gd name="connsiteY122" fmla="*/ 607460 h 1160647"/>
                <a:gd name="connsiteX123" fmla="*/ 784330 w 3031519"/>
                <a:gd name="connsiteY123" fmla="*/ 646372 h 1160647"/>
                <a:gd name="connsiteX124" fmla="*/ 785343 w 3031519"/>
                <a:gd name="connsiteY124" fmla="*/ 646372 h 1160647"/>
                <a:gd name="connsiteX125" fmla="*/ 792436 w 3031519"/>
                <a:gd name="connsiteY125" fmla="*/ 646372 h 1160647"/>
                <a:gd name="connsiteX126" fmla="*/ 792436 w 3031519"/>
                <a:gd name="connsiteY126" fmla="*/ 647993 h 1160647"/>
                <a:gd name="connsiteX127" fmla="*/ 792436 w 3031519"/>
                <a:gd name="connsiteY127" fmla="*/ 659342 h 1160647"/>
                <a:gd name="connsiteX128" fmla="*/ 794463 w 3031519"/>
                <a:gd name="connsiteY128" fmla="*/ 659342 h 1160647"/>
                <a:gd name="connsiteX129" fmla="*/ 808650 w 3031519"/>
                <a:gd name="connsiteY129" fmla="*/ 659342 h 1160647"/>
                <a:gd name="connsiteX130" fmla="*/ 814730 w 3031519"/>
                <a:gd name="connsiteY130" fmla="*/ 665828 h 1160647"/>
                <a:gd name="connsiteX131" fmla="*/ 814730 w 3031519"/>
                <a:gd name="connsiteY131" fmla="*/ 687446 h 1160647"/>
                <a:gd name="connsiteX132" fmla="*/ 817010 w 3031519"/>
                <a:gd name="connsiteY132" fmla="*/ 687446 h 1160647"/>
                <a:gd name="connsiteX133" fmla="*/ 832970 w 3031519"/>
                <a:gd name="connsiteY133" fmla="*/ 687446 h 1160647"/>
                <a:gd name="connsiteX134" fmla="*/ 832970 w 3031519"/>
                <a:gd name="connsiteY134" fmla="*/ 688526 h 1160647"/>
                <a:gd name="connsiteX135" fmla="*/ 832970 w 3031519"/>
                <a:gd name="connsiteY135" fmla="*/ 696093 h 1160647"/>
                <a:gd name="connsiteX136" fmla="*/ 834237 w 3031519"/>
                <a:gd name="connsiteY136" fmla="*/ 696093 h 1160647"/>
                <a:gd name="connsiteX137" fmla="*/ 843104 w 3031519"/>
                <a:gd name="connsiteY137" fmla="*/ 696093 h 1160647"/>
                <a:gd name="connsiteX138" fmla="*/ 843104 w 3031519"/>
                <a:gd name="connsiteY138" fmla="*/ 698254 h 1160647"/>
                <a:gd name="connsiteX139" fmla="*/ 843104 w 3031519"/>
                <a:gd name="connsiteY139" fmla="*/ 713387 h 1160647"/>
                <a:gd name="connsiteX140" fmla="*/ 847157 w 3031519"/>
                <a:gd name="connsiteY140" fmla="*/ 711495 h 1160647"/>
                <a:gd name="connsiteX141" fmla="*/ 847157 w 3031519"/>
                <a:gd name="connsiteY141" fmla="*/ 698254 h 1160647"/>
                <a:gd name="connsiteX142" fmla="*/ 848170 w 3031519"/>
                <a:gd name="connsiteY142" fmla="*/ 698254 h 1160647"/>
                <a:gd name="connsiteX143" fmla="*/ 855264 w 3031519"/>
                <a:gd name="connsiteY143" fmla="*/ 698254 h 1160647"/>
                <a:gd name="connsiteX144" fmla="*/ 855264 w 3031519"/>
                <a:gd name="connsiteY144" fmla="*/ 699876 h 1160647"/>
                <a:gd name="connsiteX145" fmla="*/ 855264 w 3031519"/>
                <a:gd name="connsiteY145" fmla="*/ 711225 h 1160647"/>
                <a:gd name="connsiteX146" fmla="*/ 856024 w 3031519"/>
                <a:gd name="connsiteY146" fmla="*/ 711225 h 1160647"/>
                <a:gd name="connsiteX147" fmla="*/ 861344 w 3031519"/>
                <a:gd name="connsiteY147" fmla="*/ 711225 h 1160647"/>
                <a:gd name="connsiteX148" fmla="*/ 909984 w 3031519"/>
                <a:gd name="connsiteY148" fmla="*/ 706902 h 1160647"/>
                <a:gd name="connsiteX149" fmla="*/ 909984 w 3031519"/>
                <a:gd name="connsiteY149" fmla="*/ 708253 h 1160647"/>
                <a:gd name="connsiteX150" fmla="*/ 909984 w 3031519"/>
                <a:gd name="connsiteY150" fmla="*/ 717710 h 1160647"/>
                <a:gd name="connsiteX151" fmla="*/ 910744 w 3031519"/>
                <a:gd name="connsiteY151" fmla="*/ 717710 h 1160647"/>
                <a:gd name="connsiteX152" fmla="*/ 916065 w 3031519"/>
                <a:gd name="connsiteY152" fmla="*/ 717710 h 1160647"/>
                <a:gd name="connsiteX153" fmla="*/ 916065 w 3031519"/>
                <a:gd name="connsiteY153" fmla="*/ 719872 h 1160647"/>
                <a:gd name="connsiteX154" fmla="*/ 916065 w 3031519"/>
                <a:gd name="connsiteY154" fmla="*/ 735005 h 1160647"/>
                <a:gd name="connsiteX155" fmla="*/ 918091 w 3031519"/>
                <a:gd name="connsiteY155" fmla="*/ 733654 h 1160647"/>
                <a:gd name="connsiteX156" fmla="*/ 932278 w 3031519"/>
                <a:gd name="connsiteY156" fmla="*/ 724196 h 1160647"/>
                <a:gd name="connsiteX157" fmla="*/ 938358 w 3031519"/>
                <a:gd name="connsiteY157" fmla="*/ 683122 h 1160647"/>
                <a:gd name="connsiteX158" fmla="*/ 939118 w 3031519"/>
                <a:gd name="connsiteY158" fmla="*/ 682852 h 1160647"/>
                <a:gd name="connsiteX159" fmla="*/ 944438 w 3031519"/>
                <a:gd name="connsiteY159" fmla="*/ 680960 h 1160647"/>
                <a:gd name="connsiteX160" fmla="*/ 946465 w 3031519"/>
                <a:gd name="connsiteY160" fmla="*/ 611783 h 1160647"/>
                <a:gd name="connsiteX161" fmla="*/ 948492 w 3031519"/>
                <a:gd name="connsiteY161" fmla="*/ 680960 h 1160647"/>
                <a:gd name="connsiteX162" fmla="*/ 949252 w 3031519"/>
                <a:gd name="connsiteY162" fmla="*/ 681230 h 1160647"/>
                <a:gd name="connsiteX163" fmla="*/ 954572 w 3031519"/>
                <a:gd name="connsiteY163" fmla="*/ 683122 h 1160647"/>
                <a:gd name="connsiteX164" fmla="*/ 954572 w 3031519"/>
                <a:gd name="connsiteY164" fmla="*/ 596651 h 1160647"/>
                <a:gd name="connsiteX165" fmla="*/ 958625 w 3031519"/>
                <a:gd name="connsiteY165" fmla="*/ 564224 h 1160647"/>
                <a:gd name="connsiteX166" fmla="*/ 997132 w 3031519"/>
                <a:gd name="connsiteY166" fmla="*/ 564224 h 1160647"/>
                <a:gd name="connsiteX167" fmla="*/ 997132 w 3031519"/>
                <a:gd name="connsiteY167" fmla="*/ 596651 h 1160647"/>
                <a:gd name="connsiteX168" fmla="*/ 997892 w 3031519"/>
                <a:gd name="connsiteY168" fmla="*/ 596651 h 1160647"/>
                <a:gd name="connsiteX169" fmla="*/ 1003212 w 3031519"/>
                <a:gd name="connsiteY169" fmla="*/ 596651 h 1160647"/>
                <a:gd name="connsiteX170" fmla="*/ 1003212 w 3031519"/>
                <a:gd name="connsiteY170" fmla="*/ 514503 h 1160647"/>
                <a:gd name="connsiteX171" fmla="*/ 1004986 w 3031519"/>
                <a:gd name="connsiteY171" fmla="*/ 514503 h 1160647"/>
                <a:gd name="connsiteX172" fmla="*/ 1017399 w 3031519"/>
                <a:gd name="connsiteY172" fmla="*/ 514503 h 1160647"/>
                <a:gd name="connsiteX173" fmla="*/ 1017399 w 3031519"/>
                <a:gd name="connsiteY173" fmla="*/ 512612 h 1160647"/>
                <a:gd name="connsiteX174" fmla="*/ 1017399 w 3031519"/>
                <a:gd name="connsiteY174" fmla="*/ 499371 h 1160647"/>
                <a:gd name="connsiteX175" fmla="*/ 1039693 w 3031519"/>
                <a:gd name="connsiteY175" fmla="*/ 499371 h 1160647"/>
                <a:gd name="connsiteX176" fmla="*/ 1039693 w 3031519"/>
                <a:gd name="connsiteY176" fmla="*/ 498290 h 1160647"/>
                <a:gd name="connsiteX177" fmla="*/ 1039693 w 3031519"/>
                <a:gd name="connsiteY177" fmla="*/ 490724 h 1160647"/>
                <a:gd name="connsiteX178" fmla="*/ 1041466 w 3031519"/>
                <a:gd name="connsiteY178" fmla="*/ 490724 h 1160647"/>
                <a:gd name="connsiteX179" fmla="*/ 1053880 w 3031519"/>
                <a:gd name="connsiteY179" fmla="*/ 490724 h 1160647"/>
                <a:gd name="connsiteX180" fmla="*/ 1053880 w 3031519"/>
                <a:gd name="connsiteY180" fmla="*/ 491805 h 1160647"/>
                <a:gd name="connsiteX181" fmla="*/ 1053880 w 3031519"/>
                <a:gd name="connsiteY181" fmla="*/ 499371 h 1160647"/>
                <a:gd name="connsiteX182" fmla="*/ 1054640 w 3031519"/>
                <a:gd name="connsiteY182" fmla="*/ 499371 h 1160647"/>
                <a:gd name="connsiteX183" fmla="*/ 1059960 w 3031519"/>
                <a:gd name="connsiteY183" fmla="*/ 499371 h 1160647"/>
                <a:gd name="connsiteX184" fmla="*/ 1070093 w 3031519"/>
                <a:gd name="connsiteY184" fmla="*/ 495047 h 1160647"/>
                <a:gd name="connsiteX185" fmla="*/ 1074146 w 3031519"/>
                <a:gd name="connsiteY185" fmla="*/ 498290 h 1160647"/>
                <a:gd name="connsiteX186" fmla="*/ 1074146 w 3031519"/>
                <a:gd name="connsiteY186" fmla="*/ 490724 h 1160647"/>
                <a:gd name="connsiteX187" fmla="*/ 1076426 w 3031519"/>
                <a:gd name="connsiteY187" fmla="*/ 490724 h 1160647"/>
                <a:gd name="connsiteX188" fmla="*/ 1092387 w 3031519"/>
                <a:gd name="connsiteY188" fmla="*/ 490724 h 1160647"/>
                <a:gd name="connsiteX189" fmla="*/ 1092387 w 3031519"/>
                <a:gd name="connsiteY189" fmla="*/ 491805 h 1160647"/>
                <a:gd name="connsiteX190" fmla="*/ 1092387 w 3031519"/>
                <a:gd name="connsiteY190" fmla="*/ 499371 h 1160647"/>
                <a:gd name="connsiteX191" fmla="*/ 1122787 w 3031519"/>
                <a:gd name="connsiteY191" fmla="*/ 499371 h 1160647"/>
                <a:gd name="connsiteX192" fmla="*/ 1122787 w 3031519"/>
                <a:gd name="connsiteY192" fmla="*/ 500992 h 1160647"/>
                <a:gd name="connsiteX193" fmla="*/ 1122787 w 3031519"/>
                <a:gd name="connsiteY193" fmla="*/ 512342 h 1160647"/>
                <a:gd name="connsiteX194" fmla="*/ 1149134 w 3031519"/>
                <a:gd name="connsiteY194" fmla="*/ 512342 h 1160647"/>
                <a:gd name="connsiteX195" fmla="*/ 1149134 w 3031519"/>
                <a:gd name="connsiteY195" fmla="*/ 542606 h 1160647"/>
                <a:gd name="connsiteX196" fmla="*/ 1149894 w 3031519"/>
                <a:gd name="connsiteY196" fmla="*/ 542606 h 1160647"/>
                <a:gd name="connsiteX197" fmla="*/ 1155214 w 3031519"/>
                <a:gd name="connsiteY197" fmla="*/ 542606 h 1160647"/>
                <a:gd name="connsiteX198" fmla="*/ 1155214 w 3031519"/>
                <a:gd name="connsiteY198" fmla="*/ 543687 h 1160647"/>
                <a:gd name="connsiteX199" fmla="*/ 1155214 w 3031519"/>
                <a:gd name="connsiteY199" fmla="*/ 551254 h 1160647"/>
                <a:gd name="connsiteX200" fmla="*/ 1159268 w 3031519"/>
                <a:gd name="connsiteY200" fmla="*/ 581518 h 1160647"/>
                <a:gd name="connsiteX201" fmla="*/ 1160028 w 3031519"/>
                <a:gd name="connsiteY201" fmla="*/ 581518 h 1160647"/>
                <a:gd name="connsiteX202" fmla="*/ 1165348 w 3031519"/>
                <a:gd name="connsiteY202" fmla="*/ 581518 h 1160647"/>
                <a:gd name="connsiteX203" fmla="*/ 1165348 w 3031519"/>
                <a:gd name="connsiteY203" fmla="*/ 582329 h 1160647"/>
                <a:gd name="connsiteX204" fmla="*/ 1165348 w 3031519"/>
                <a:gd name="connsiteY204" fmla="*/ 588004 h 1160647"/>
                <a:gd name="connsiteX205" fmla="*/ 1166361 w 3031519"/>
                <a:gd name="connsiteY205" fmla="*/ 588004 h 1160647"/>
                <a:gd name="connsiteX206" fmla="*/ 1173454 w 3031519"/>
                <a:gd name="connsiteY206" fmla="*/ 588004 h 1160647"/>
                <a:gd name="connsiteX207" fmla="*/ 1173454 w 3031519"/>
                <a:gd name="connsiteY207" fmla="*/ 618269 h 1160647"/>
                <a:gd name="connsiteX208" fmla="*/ 1175481 w 3031519"/>
                <a:gd name="connsiteY208" fmla="*/ 618269 h 1160647"/>
                <a:gd name="connsiteX209" fmla="*/ 1189668 w 3031519"/>
                <a:gd name="connsiteY209" fmla="*/ 618269 h 1160647"/>
                <a:gd name="connsiteX210" fmla="*/ 1189668 w 3031519"/>
                <a:gd name="connsiteY210" fmla="*/ 642048 h 1160647"/>
                <a:gd name="connsiteX211" fmla="*/ 1191695 w 3031519"/>
                <a:gd name="connsiteY211" fmla="*/ 643669 h 1160647"/>
                <a:gd name="connsiteX212" fmla="*/ 1191695 w 3031519"/>
                <a:gd name="connsiteY212" fmla="*/ 655019 h 1160647"/>
                <a:gd name="connsiteX213" fmla="*/ 1192455 w 3031519"/>
                <a:gd name="connsiteY213" fmla="*/ 655019 h 1160647"/>
                <a:gd name="connsiteX214" fmla="*/ 1197775 w 3031519"/>
                <a:gd name="connsiteY214" fmla="*/ 655019 h 1160647"/>
                <a:gd name="connsiteX215" fmla="*/ 1197775 w 3031519"/>
                <a:gd name="connsiteY215" fmla="*/ 678798 h 1160647"/>
                <a:gd name="connsiteX216" fmla="*/ 1199041 w 3031519"/>
                <a:gd name="connsiteY216" fmla="*/ 678798 h 1160647"/>
                <a:gd name="connsiteX217" fmla="*/ 1207908 w 3031519"/>
                <a:gd name="connsiteY217" fmla="*/ 678798 h 1160647"/>
                <a:gd name="connsiteX218" fmla="*/ 1209935 w 3031519"/>
                <a:gd name="connsiteY218" fmla="*/ 682852 h 1160647"/>
                <a:gd name="connsiteX219" fmla="*/ 1209935 w 3031519"/>
                <a:gd name="connsiteY219" fmla="*/ 696093 h 1160647"/>
                <a:gd name="connsiteX220" fmla="*/ 1211455 w 3031519"/>
                <a:gd name="connsiteY220" fmla="*/ 694201 h 1160647"/>
                <a:gd name="connsiteX221" fmla="*/ 1222095 w 3031519"/>
                <a:gd name="connsiteY221" fmla="*/ 680960 h 1160647"/>
                <a:gd name="connsiteX222" fmla="*/ 1250469 w 3031519"/>
                <a:gd name="connsiteY222" fmla="*/ 680960 h 1160647"/>
                <a:gd name="connsiteX223" fmla="*/ 1250469 w 3031519"/>
                <a:gd name="connsiteY223" fmla="*/ 767431 h 1160647"/>
                <a:gd name="connsiteX224" fmla="*/ 1251229 w 3031519"/>
                <a:gd name="connsiteY224" fmla="*/ 767431 h 1160647"/>
                <a:gd name="connsiteX225" fmla="*/ 1256549 w 3031519"/>
                <a:gd name="connsiteY225" fmla="*/ 767431 h 1160647"/>
                <a:gd name="connsiteX226" fmla="*/ 1257309 w 3031519"/>
                <a:gd name="connsiteY226" fmla="*/ 766080 h 1160647"/>
                <a:gd name="connsiteX227" fmla="*/ 1262629 w 3031519"/>
                <a:gd name="connsiteY227" fmla="*/ 756622 h 1160647"/>
                <a:gd name="connsiteX228" fmla="*/ 1262629 w 3031519"/>
                <a:gd name="connsiteY228" fmla="*/ 758514 h 1160647"/>
                <a:gd name="connsiteX229" fmla="*/ 1262629 w 3031519"/>
                <a:gd name="connsiteY229" fmla="*/ 771755 h 1160647"/>
                <a:gd name="connsiteX230" fmla="*/ 1266682 w 3031519"/>
                <a:gd name="connsiteY230" fmla="*/ 726358 h 1160647"/>
                <a:gd name="connsiteX231" fmla="*/ 1267442 w 3031519"/>
                <a:gd name="connsiteY231" fmla="*/ 726358 h 1160647"/>
                <a:gd name="connsiteX232" fmla="*/ 1272762 w 3031519"/>
                <a:gd name="connsiteY232" fmla="*/ 726358 h 1160647"/>
                <a:gd name="connsiteX233" fmla="*/ 1272762 w 3031519"/>
                <a:gd name="connsiteY233" fmla="*/ 661504 h 1160647"/>
                <a:gd name="connsiteX234" fmla="*/ 1273776 w 3031519"/>
                <a:gd name="connsiteY234" fmla="*/ 661504 h 1160647"/>
                <a:gd name="connsiteX235" fmla="*/ 1280869 w 3031519"/>
                <a:gd name="connsiteY235" fmla="*/ 661504 h 1160647"/>
                <a:gd name="connsiteX236" fmla="*/ 1293029 w 3031519"/>
                <a:gd name="connsiteY236" fmla="*/ 618269 h 1160647"/>
                <a:gd name="connsiteX237" fmla="*/ 1294296 w 3031519"/>
                <a:gd name="connsiteY237" fmla="*/ 618269 h 1160647"/>
                <a:gd name="connsiteX238" fmla="*/ 1303163 w 3031519"/>
                <a:gd name="connsiteY238" fmla="*/ 618269 h 1160647"/>
                <a:gd name="connsiteX239" fmla="*/ 1313296 w 3031519"/>
                <a:gd name="connsiteY239" fmla="*/ 661504 h 1160647"/>
                <a:gd name="connsiteX240" fmla="*/ 1314309 w 3031519"/>
                <a:gd name="connsiteY240" fmla="*/ 661504 h 1160647"/>
                <a:gd name="connsiteX241" fmla="*/ 1321403 w 3031519"/>
                <a:gd name="connsiteY241" fmla="*/ 661504 h 1160647"/>
                <a:gd name="connsiteX242" fmla="*/ 1321403 w 3031519"/>
                <a:gd name="connsiteY242" fmla="*/ 700416 h 1160647"/>
                <a:gd name="connsiteX243" fmla="*/ 1323176 w 3031519"/>
                <a:gd name="connsiteY243" fmla="*/ 700416 h 1160647"/>
                <a:gd name="connsiteX244" fmla="*/ 1335590 w 3031519"/>
                <a:gd name="connsiteY244" fmla="*/ 700416 h 1160647"/>
                <a:gd name="connsiteX245" fmla="*/ 1335590 w 3031519"/>
                <a:gd name="connsiteY245" fmla="*/ 702578 h 1160647"/>
                <a:gd name="connsiteX246" fmla="*/ 1335590 w 3031519"/>
                <a:gd name="connsiteY246" fmla="*/ 717710 h 1160647"/>
                <a:gd name="connsiteX247" fmla="*/ 1339643 w 3031519"/>
                <a:gd name="connsiteY247" fmla="*/ 715549 h 1160647"/>
                <a:gd name="connsiteX248" fmla="*/ 1339643 w 3031519"/>
                <a:gd name="connsiteY248" fmla="*/ 700416 h 1160647"/>
                <a:gd name="connsiteX249" fmla="*/ 1341163 w 3031519"/>
                <a:gd name="connsiteY249" fmla="*/ 700416 h 1160647"/>
                <a:gd name="connsiteX250" fmla="*/ 1351803 w 3031519"/>
                <a:gd name="connsiteY250" fmla="*/ 700416 h 1160647"/>
                <a:gd name="connsiteX251" fmla="*/ 1351803 w 3031519"/>
                <a:gd name="connsiteY251" fmla="*/ 702037 h 1160647"/>
                <a:gd name="connsiteX252" fmla="*/ 1351803 w 3031519"/>
                <a:gd name="connsiteY252" fmla="*/ 713387 h 1160647"/>
                <a:gd name="connsiteX253" fmla="*/ 1382204 w 3031519"/>
                <a:gd name="connsiteY253" fmla="*/ 713387 h 1160647"/>
                <a:gd name="connsiteX254" fmla="*/ 1382204 w 3031519"/>
                <a:gd name="connsiteY254" fmla="*/ 676637 h 1160647"/>
                <a:gd name="connsiteX255" fmla="*/ 1383470 w 3031519"/>
                <a:gd name="connsiteY255" fmla="*/ 676637 h 1160647"/>
                <a:gd name="connsiteX256" fmla="*/ 1392337 w 3031519"/>
                <a:gd name="connsiteY256" fmla="*/ 676637 h 1160647"/>
                <a:gd name="connsiteX257" fmla="*/ 1392337 w 3031519"/>
                <a:gd name="connsiteY257" fmla="*/ 698254 h 1160647"/>
                <a:gd name="connsiteX258" fmla="*/ 1394364 w 3031519"/>
                <a:gd name="connsiteY258" fmla="*/ 665828 h 1160647"/>
                <a:gd name="connsiteX259" fmla="*/ 1416657 w 3031519"/>
                <a:gd name="connsiteY259" fmla="*/ 665828 h 1160647"/>
                <a:gd name="connsiteX260" fmla="*/ 1416657 w 3031519"/>
                <a:gd name="connsiteY260" fmla="*/ 664206 h 1160647"/>
                <a:gd name="connsiteX261" fmla="*/ 1416657 w 3031519"/>
                <a:gd name="connsiteY261" fmla="*/ 652857 h 1160647"/>
                <a:gd name="connsiteX262" fmla="*/ 1417417 w 3031519"/>
                <a:gd name="connsiteY262" fmla="*/ 652857 h 1160647"/>
                <a:gd name="connsiteX263" fmla="*/ 1422737 w 3031519"/>
                <a:gd name="connsiteY263" fmla="*/ 652857 h 1160647"/>
                <a:gd name="connsiteX264" fmla="*/ 1422737 w 3031519"/>
                <a:gd name="connsiteY264" fmla="*/ 650966 h 1160647"/>
                <a:gd name="connsiteX265" fmla="*/ 1422737 w 3031519"/>
                <a:gd name="connsiteY265" fmla="*/ 637725 h 1160647"/>
                <a:gd name="connsiteX266" fmla="*/ 1426791 w 3031519"/>
                <a:gd name="connsiteY266" fmla="*/ 644210 h 1160647"/>
                <a:gd name="connsiteX267" fmla="*/ 1429071 w 3031519"/>
                <a:gd name="connsiteY267" fmla="*/ 644210 h 1160647"/>
                <a:gd name="connsiteX268" fmla="*/ 1445031 w 3031519"/>
                <a:gd name="connsiteY268" fmla="*/ 644210 h 1160647"/>
                <a:gd name="connsiteX269" fmla="*/ 1445031 w 3031519"/>
                <a:gd name="connsiteY269" fmla="*/ 643399 h 1160647"/>
                <a:gd name="connsiteX270" fmla="*/ 1445031 w 3031519"/>
                <a:gd name="connsiteY270" fmla="*/ 637725 h 1160647"/>
                <a:gd name="connsiteX271" fmla="*/ 1445791 w 3031519"/>
                <a:gd name="connsiteY271" fmla="*/ 637725 h 1160647"/>
                <a:gd name="connsiteX272" fmla="*/ 1451111 w 3031519"/>
                <a:gd name="connsiteY272" fmla="*/ 637725 h 1160647"/>
                <a:gd name="connsiteX273" fmla="*/ 1451111 w 3031519"/>
                <a:gd name="connsiteY273" fmla="*/ 639076 h 1160647"/>
                <a:gd name="connsiteX274" fmla="*/ 1451111 w 3031519"/>
                <a:gd name="connsiteY274" fmla="*/ 648534 h 1160647"/>
                <a:gd name="connsiteX275" fmla="*/ 1489618 w 3031519"/>
                <a:gd name="connsiteY275" fmla="*/ 648534 h 1160647"/>
                <a:gd name="connsiteX276" fmla="*/ 1489618 w 3031519"/>
                <a:gd name="connsiteY276" fmla="*/ 786887 h 1160647"/>
                <a:gd name="connsiteX277" fmla="*/ 1491138 w 3031519"/>
                <a:gd name="connsiteY277" fmla="*/ 786887 h 1160647"/>
                <a:gd name="connsiteX278" fmla="*/ 1501778 w 3031519"/>
                <a:gd name="connsiteY278" fmla="*/ 786887 h 1160647"/>
                <a:gd name="connsiteX279" fmla="*/ 1501778 w 3031519"/>
                <a:gd name="connsiteY279" fmla="*/ 773917 h 1160647"/>
                <a:gd name="connsiteX280" fmla="*/ 1505832 w 3031519"/>
                <a:gd name="connsiteY280" fmla="*/ 773917 h 1160647"/>
                <a:gd name="connsiteX281" fmla="*/ 1505832 w 3031519"/>
                <a:gd name="connsiteY281" fmla="*/ 786887 h 1160647"/>
                <a:gd name="connsiteX282" fmla="*/ 1536232 w 3031519"/>
                <a:gd name="connsiteY282" fmla="*/ 786887 h 1160647"/>
                <a:gd name="connsiteX283" fmla="*/ 1536232 w 3031519"/>
                <a:gd name="connsiteY283" fmla="*/ 756622 h 1160647"/>
                <a:gd name="connsiteX284" fmla="*/ 1548392 w 3031519"/>
                <a:gd name="connsiteY284" fmla="*/ 756622 h 1160647"/>
                <a:gd name="connsiteX285" fmla="*/ 1560552 w 3031519"/>
                <a:gd name="connsiteY285" fmla="*/ 754461 h 1160647"/>
                <a:gd name="connsiteX286" fmla="*/ 1564606 w 3031519"/>
                <a:gd name="connsiteY286" fmla="*/ 756622 h 1160647"/>
                <a:gd name="connsiteX287" fmla="*/ 1574739 w 3031519"/>
                <a:gd name="connsiteY287" fmla="*/ 756622 h 1160647"/>
                <a:gd name="connsiteX288" fmla="*/ 1574739 w 3031519"/>
                <a:gd name="connsiteY288" fmla="*/ 786887 h 1160647"/>
                <a:gd name="connsiteX289" fmla="*/ 1582846 w 3031519"/>
                <a:gd name="connsiteY289" fmla="*/ 786887 h 1160647"/>
                <a:gd name="connsiteX290" fmla="*/ 1582846 w 3031519"/>
                <a:gd name="connsiteY290" fmla="*/ 804182 h 1160647"/>
                <a:gd name="connsiteX291" fmla="*/ 1592182 w 3031519"/>
                <a:gd name="connsiteY291" fmla="*/ 805087 h 1160647"/>
                <a:gd name="connsiteX292" fmla="*/ 1605140 w 3031519"/>
                <a:gd name="connsiteY292" fmla="*/ 805087 h 1160647"/>
                <a:gd name="connsiteX293" fmla="*/ 1605140 w 3031519"/>
                <a:gd name="connsiteY293" fmla="*/ 789049 h 1160647"/>
                <a:gd name="connsiteX294" fmla="*/ 1673096 w 3031519"/>
                <a:gd name="connsiteY294" fmla="*/ 789049 h 1160647"/>
                <a:gd name="connsiteX295" fmla="*/ 1673096 w 3031519"/>
                <a:gd name="connsiteY295" fmla="*/ 703796 h 1160647"/>
                <a:gd name="connsiteX296" fmla="*/ 1745104 w 3031519"/>
                <a:gd name="connsiteY296" fmla="*/ 703796 h 1160647"/>
                <a:gd name="connsiteX297" fmla="*/ 1745104 w 3031519"/>
                <a:gd name="connsiteY297" fmla="*/ 782564 h 1160647"/>
                <a:gd name="connsiteX298" fmla="*/ 1747008 w 3031519"/>
                <a:gd name="connsiteY298" fmla="*/ 782564 h 1160647"/>
                <a:gd name="connsiteX299" fmla="*/ 1748250 w 3031519"/>
                <a:gd name="connsiteY299" fmla="*/ 805087 h 1160647"/>
                <a:gd name="connsiteX300" fmla="*/ 1757926 w 3031519"/>
                <a:gd name="connsiteY300" fmla="*/ 805087 h 1160647"/>
                <a:gd name="connsiteX301" fmla="*/ 1759168 w 3031519"/>
                <a:gd name="connsiteY301" fmla="*/ 782564 h 1160647"/>
                <a:gd name="connsiteX302" fmla="*/ 1765248 w 3031519"/>
                <a:gd name="connsiteY302" fmla="*/ 782564 h 1160647"/>
                <a:gd name="connsiteX303" fmla="*/ 1766490 w 3031519"/>
                <a:gd name="connsiteY303" fmla="*/ 805087 h 1160647"/>
                <a:gd name="connsiteX304" fmla="*/ 1817112 w 3031519"/>
                <a:gd name="connsiteY304" fmla="*/ 805087 h 1160647"/>
                <a:gd name="connsiteX305" fmla="*/ 1817112 w 3031519"/>
                <a:gd name="connsiteY305" fmla="*/ 642059 h 1160647"/>
                <a:gd name="connsiteX306" fmla="*/ 2014439 w 3031519"/>
                <a:gd name="connsiteY306" fmla="*/ 642059 h 1160647"/>
                <a:gd name="connsiteX307" fmla="*/ 2014439 w 3031519"/>
                <a:gd name="connsiteY307" fmla="*/ 805087 h 1160647"/>
                <a:gd name="connsiteX308" fmla="*/ 2033136 w 3031519"/>
                <a:gd name="connsiteY308" fmla="*/ 805087 h 1160647"/>
                <a:gd name="connsiteX309" fmla="*/ 2033136 w 3031519"/>
                <a:gd name="connsiteY309" fmla="*/ 722394 h 1160647"/>
                <a:gd name="connsiteX310" fmla="*/ 2128256 w 3031519"/>
                <a:gd name="connsiteY310" fmla="*/ 722394 h 1160647"/>
                <a:gd name="connsiteX311" fmla="*/ 2140186 w 3031519"/>
                <a:gd name="connsiteY311" fmla="*/ 404253 h 1160647"/>
                <a:gd name="connsiteX312" fmla="*/ 2128026 w 3031519"/>
                <a:gd name="connsiteY312" fmla="*/ 382635 h 1160647"/>
                <a:gd name="connsiteX313" fmla="*/ 2121946 w 3031519"/>
                <a:gd name="connsiteY313" fmla="*/ 378311 h 1160647"/>
                <a:gd name="connsiteX314" fmla="*/ 2130053 w 3031519"/>
                <a:gd name="connsiteY314" fmla="*/ 354532 h 1160647"/>
                <a:gd name="connsiteX315" fmla="*/ 2130053 w 3031519"/>
                <a:gd name="connsiteY315" fmla="*/ 337238 h 1160647"/>
                <a:gd name="connsiteX316" fmla="*/ 2144240 w 3031519"/>
                <a:gd name="connsiteY316" fmla="*/ 337238 h 1160647"/>
                <a:gd name="connsiteX317" fmla="*/ 2144240 w 3031519"/>
                <a:gd name="connsiteY317" fmla="*/ 315620 h 1160647"/>
                <a:gd name="connsiteX318" fmla="*/ 2146266 w 3031519"/>
                <a:gd name="connsiteY318" fmla="*/ 311296 h 1160647"/>
                <a:gd name="connsiteX319" fmla="*/ 2146266 w 3031519"/>
                <a:gd name="connsiteY319" fmla="*/ 233472 h 1160647"/>
                <a:gd name="connsiteX320" fmla="*/ 2144240 w 3031519"/>
                <a:gd name="connsiteY320" fmla="*/ 226987 h 1160647"/>
                <a:gd name="connsiteX321" fmla="*/ 2150320 w 3031519"/>
                <a:gd name="connsiteY321" fmla="*/ 220501 h 1160647"/>
                <a:gd name="connsiteX322" fmla="*/ 2150320 w 3031519"/>
                <a:gd name="connsiteY322" fmla="*/ 162133 h 1160647"/>
                <a:gd name="connsiteX323" fmla="*/ 2152346 w 3031519"/>
                <a:gd name="connsiteY323" fmla="*/ 157810 h 1160647"/>
                <a:gd name="connsiteX324" fmla="*/ 2152346 w 3031519"/>
                <a:gd name="connsiteY324" fmla="*/ 101604 h 1160647"/>
                <a:gd name="connsiteX325" fmla="*/ 2154373 w 3031519"/>
                <a:gd name="connsiteY325" fmla="*/ 82148 h 1160647"/>
                <a:gd name="connsiteX326" fmla="*/ 2158427 w 3031519"/>
                <a:gd name="connsiteY326" fmla="*/ 99442 h 1160647"/>
                <a:gd name="connsiteX327" fmla="*/ 2160453 w 3031519"/>
                <a:gd name="connsiteY327" fmla="*/ 157810 h 1160647"/>
                <a:gd name="connsiteX328" fmla="*/ 2162480 w 3031519"/>
                <a:gd name="connsiteY328" fmla="*/ 220501 h 1160647"/>
                <a:gd name="connsiteX329" fmla="*/ 2168560 w 3031519"/>
                <a:gd name="connsiteY329" fmla="*/ 226987 h 1160647"/>
                <a:gd name="connsiteX330" fmla="*/ 2166533 w 3031519"/>
                <a:gd name="connsiteY330" fmla="*/ 233472 h 1160647"/>
                <a:gd name="connsiteX331" fmla="*/ 2166533 w 3031519"/>
                <a:gd name="connsiteY331" fmla="*/ 311296 h 1160647"/>
                <a:gd name="connsiteX332" fmla="*/ 2168560 w 3031519"/>
                <a:gd name="connsiteY332" fmla="*/ 315620 h 1160647"/>
                <a:gd name="connsiteX333" fmla="*/ 2168560 w 3031519"/>
                <a:gd name="connsiteY333" fmla="*/ 337238 h 1160647"/>
                <a:gd name="connsiteX334" fmla="*/ 2182747 w 3031519"/>
                <a:gd name="connsiteY334" fmla="*/ 337238 h 1160647"/>
                <a:gd name="connsiteX335" fmla="*/ 2182747 w 3031519"/>
                <a:gd name="connsiteY335" fmla="*/ 354532 h 1160647"/>
                <a:gd name="connsiteX336" fmla="*/ 2190854 w 3031519"/>
                <a:gd name="connsiteY336" fmla="*/ 378311 h 1160647"/>
                <a:gd name="connsiteX337" fmla="*/ 2184774 w 3031519"/>
                <a:gd name="connsiteY337" fmla="*/ 382635 h 1160647"/>
                <a:gd name="connsiteX338" fmla="*/ 2172613 w 3031519"/>
                <a:gd name="connsiteY338" fmla="*/ 404253 h 1160647"/>
                <a:gd name="connsiteX339" fmla="*/ 2180720 w 3031519"/>
                <a:gd name="connsiteY339" fmla="*/ 657181 h 1160647"/>
                <a:gd name="connsiteX340" fmla="*/ 2245574 w 3031519"/>
                <a:gd name="connsiteY340" fmla="*/ 657181 h 1160647"/>
                <a:gd name="connsiteX341" fmla="*/ 2245574 w 3031519"/>
                <a:gd name="connsiteY341" fmla="*/ 732843 h 1160647"/>
                <a:gd name="connsiteX342" fmla="*/ 2253681 w 3031519"/>
                <a:gd name="connsiteY342" fmla="*/ 732843 h 1160647"/>
                <a:gd name="connsiteX343" fmla="*/ 2255708 w 3031519"/>
                <a:gd name="connsiteY343" fmla="*/ 726358 h 1160647"/>
                <a:gd name="connsiteX344" fmla="*/ 2261788 w 3031519"/>
                <a:gd name="connsiteY344" fmla="*/ 726358 h 1160647"/>
                <a:gd name="connsiteX345" fmla="*/ 2263815 w 3031519"/>
                <a:gd name="connsiteY345" fmla="*/ 735005 h 1160647"/>
                <a:gd name="connsiteX346" fmla="*/ 2275975 w 3031519"/>
                <a:gd name="connsiteY346" fmla="*/ 735005 h 1160647"/>
                <a:gd name="connsiteX347" fmla="*/ 2275975 w 3031519"/>
                <a:gd name="connsiteY347" fmla="*/ 728519 h 1160647"/>
                <a:gd name="connsiteX348" fmla="*/ 2298268 w 3031519"/>
                <a:gd name="connsiteY348" fmla="*/ 728519 h 1160647"/>
                <a:gd name="connsiteX349" fmla="*/ 2298268 w 3031519"/>
                <a:gd name="connsiteY349" fmla="*/ 735005 h 1160647"/>
                <a:gd name="connsiteX350" fmla="*/ 2318535 w 3031519"/>
                <a:gd name="connsiteY350" fmla="*/ 735005 h 1160647"/>
                <a:gd name="connsiteX351" fmla="*/ 2318535 w 3031519"/>
                <a:gd name="connsiteY351" fmla="*/ 780402 h 1160647"/>
                <a:gd name="connsiteX352" fmla="*/ 2332722 w 3031519"/>
                <a:gd name="connsiteY352" fmla="*/ 780402 h 1160647"/>
                <a:gd name="connsiteX353" fmla="*/ 2332722 w 3031519"/>
                <a:gd name="connsiteY353" fmla="*/ 767431 h 1160647"/>
                <a:gd name="connsiteX354" fmla="*/ 2348936 w 3031519"/>
                <a:gd name="connsiteY354" fmla="*/ 767431 h 1160647"/>
                <a:gd name="connsiteX355" fmla="*/ 2348936 w 3031519"/>
                <a:gd name="connsiteY355" fmla="*/ 588004 h 1160647"/>
                <a:gd name="connsiteX356" fmla="*/ 2355016 w 3031519"/>
                <a:gd name="connsiteY356" fmla="*/ 581518 h 1160647"/>
                <a:gd name="connsiteX357" fmla="*/ 2427977 w 3031519"/>
                <a:gd name="connsiteY357" fmla="*/ 581518 h 1160647"/>
                <a:gd name="connsiteX358" fmla="*/ 2427977 w 3031519"/>
                <a:gd name="connsiteY358" fmla="*/ 590166 h 1160647"/>
                <a:gd name="connsiteX359" fmla="*/ 2438110 w 3031519"/>
                <a:gd name="connsiteY359" fmla="*/ 590166 h 1160647"/>
                <a:gd name="connsiteX360" fmla="*/ 2438110 w 3031519"/>
                <a:gd name="connsiteY360" fmla="*/ 704740 h 1160647"/>
                <a:gd name="connsiteX361" fmla="*/ 2460404 w 3031519"/>
                <a:gd name="connsiteY361" fmla="*/ 704740 h 1160647"/>
                <a:gd name="connsiteX362" fmla="*/ 2460404 w 3031519"/>
                <a:gd name="connsiteY362" fmla="*/ 637725 h 1160647"/>
                <a:gd name="connsiteX363" fmla="*/ 2486751 w 3031519"/>
                <a:gd name="connsiteY363" fmla="*/ 637725 h 1160647"/>
                <a:gd name="connsiteX364" fmla="*/ 2490804 w 3031519"/>
                <a:gd name="connsiteY364" fmla="*/ 633401 h 1160647"/>
                <a:gd name="connsiteX365" fmla="*/ 2498911 w 3031519"/>
                <a:gd name="connsiteY365" fmla="*/ 633401 h 1160647"/>
                <a:gd name="connsiteX366" fmla="*/ 2502964 w 3031519"/>
                <a:gd name="connsiteY366" fmla="*/ 637725 h 1160647"/>
                <a:gd name="connsiteX367" fmla="*/ 2525258 w 3031519"/>
                <a:gd name="connsiteY367" fmla="*/ 637725 h 1160647"/>
                <a:gd name="connsiteX368" fmla="*/ 2525258 w 3031519"/>
                <a:gd name="connsiteY368" fmla="*/ 520989 h 1160647"/>
                <a:gd name="connsiteX369" fmla="*/ 2582005 w 3031519"/>
                <a:gd name="connsiteY369" fmla="*/ 510180 h 1160647"/>
                <a:gd name="connsiteX370" fmla="*/ 2582005 w 3031519"/>
                <a:gd name="connsiteY370" fmla="*/ 511261 h 1160647"/>
                <a:gd name="connsiteX371" fmla="*/ 2582005 w 3031519"/>
                <a:gd name="connsiteY371" fmla="*/ 518827 h 1160647"/>
                <a:gd name="connsiteX372" fmla="*/ 2608352 w 3031519"/>
                <a:gd name="connsiteY372" fmla="*/ 518827 h 1160647"/>
                <a:gd name="connsiteX373" fmla="*/ 2608352 w 3031519"/>
                <a:gd name="connsiteY373" fmla="*/ 773917 h 1160647"/>
                <a:gd name="connsiteX374" fmla="*/ 2630646 w 3031519"/>
                <a:gd name="connsiteY374" fmla="*/ 773917 h 1160647"/>
                <a:gd name="connsiteX375" fmla="*/ 2630646 w 3031519"/>
                <a:gd name="connsiteY375" fmla="*/ 769593 h 1160647"/>
                <a:gd name="connsiteX376" fmla="*/ 2642806 w 3031519"/>
                <a:gd name="connsiteY376" fmla="*/ 769593 h 1160647"/>
                <a:gd name="connsiteX377" fmla="*/ 2642806 w 3031519"/>
                <a:gd name="connsiteY377" fmla="*/ 773917 h 1160647"/>
                <a:gd name="connsiteX378" fmla="*/ 2667126 w 3031519"/>
                <a:gd name="connsiteY378" fmla="*/ 773917 h 1160647"/>
                <a:gd name="connsiteX379" fmla="*/ 2667126 w 3031519"/>
                <a:gd name="connsiteY379" fmla="*/ 760946 h 1160647"/>
                <a:gd name="connsiteX380" fmla="*/ 2695500 w 3031519"/>
                <a:gd name="connsiteY380" fmla="*/ 760946 h 1160647"/>
                <a:gd name="connsiteX381" fmla="*/ 2707660 w 3031519"/>
                <a:gd name="connsiteY381" fmla="*/ 756622 h 1160647"/>
                <a:gd name="connsiteX382" fmla="*/ 2727927 w 3031519"/>
                <a:gd name="connsiteY382" fmla="*/ 760946 h 1160647"/>
                <a:gd name="connsiteX383" fmla="*/ 2727927 w 3031519"/>
                <a:gd name="connsiteY383" fmla="*/ 743652 h 1160647"/>
                <a:gd name="connsiteX384" fmla="*/ 2736034 w 3031519"/>
                <a:gd name="connsiteY384" fmla="*/ 743652 h 1160647"/>
                <a:gd name="connsiteX385" fmla="*/ 2736034 w 3031519"/>
                <a:gd name="connsiteY385" fmla="*/ 730681 h 1160647"/>
                <a:gd name="connsiteX386" fmla="*/ 2792781 w 3031519"/>
                <a:gd name="connsiteY386" fmla="*/ 730681 h 1160647"/>
                <a:gd name="connsiteX387" fmla="*/ 2792781 w 3031519"/>
                <a:gd name="connsiteY387" fmla="*/ 700416 h 1160647"/>
                <a:gd name="connsiteX388" fmla="*/ 2811021 w 3031519"/>
                <a:gd name="connsiteY388" fmla="*/ 700416 h 1160647"/>
                <a:gd name="connsiteX389" fmla="*/ 2811021 w 3031519"/>
                <a:gd name="connsiteY389" fmla="*/ 693931 h 1160647"/>
                <a:gd name="connsiteX390" fmla="*/ 2823181 w 3031519"/>
                <a:gd name="connsiteY390" fmla="*/ 693931 h 1160647"/>
                <a:gd name="connsiteX391" fmla="*/ 2823181 w 3031519"/>
                <a:gd name="connsiteY391" fmla="*/ 700416 h 1160647"/>
                <a:gd name="connsiteX392" fmla="*/ 2839395 w 3031519"/>
                <a:gd name="connsiteY392" fmla="*/ 700416 h 1160647"/>
                <a:gd name="connsiteX393" fmla="*/ 2839395 w 3031519"/>
                <a:gd name="connsiteY393" fmla="*/ 750137 h 1160647"/>
                <a:gd name="connsiteX394" fmla="*/ 2871822 w 3031519"/>
                <a:gd name="connsiteY394" fmla="*/ 750137 h 1160647"/>
                <a:gd name="connsiteX395" fmla="*/ 2871822 w 3031519"/>
                <a:gd name="connsiteY395" fmla="*/ 724196 h 1160647"/>
                <a:gd name="connsiteX396" fmla="*/ 2910329 w 3031519"/>
                <a:gd name="connsiteY396" fmla="*/ 724196 h 1160647"/>
                <a:gd name="connsiteX397" fmla="*/ 2910329 w 3031519"/>
                <a:gd name="connsiteY397" fmla="*/ 693931 h 1160647"/>
                <a:gd name="connsiteX398" fmla="*/ 2958970 w 3031519"/>
                <a:gd name="connsiteY398" fmla="*/ 693931 h 1160647"/>
                <a:gd name="connsiteX399" fmla="*/ 2958970 w 3031519"/>
                <a:gd name="connsiteY399" fmla="*/ 805087 h 1160647"/>
                <a:gd name="connsiteX400" fmla="*/ 2958970 w 3031519"/>
                <a:gd name="connsiteY400" fmla="*/ 818866 h 1160647"/>
                <a:gd name="connsiteX401" fmla="*/ 3031519 w 3031519"/>
                <a:gd name="connsiteY401" fmla="*/ 818866 h 1160647"/>
                <a:gd name="connsiteX402" fmla="*/ 3028183 w 3031519"/>
                <a:gd name="connsiteY402" fmla="*/ 1160647 h 1160647"/>
                <a:gd name="connsiteX403" fmla="*/ 2054 w 3031519"/>
                <a:gd name="connsiteY403" fmla="*/ 1158314 h 1160647"/>
                <a:gd name="connsiteX404" fmla="*/ 0 w 3031519"/>
                <a:gd name="connsiteY404" fmla="*/ 724196 h 1160647"/>
                <a:gd name="connsiteX405" fmla="*/ 20267 w 3031519"/>
                <a:gd name="connsiteY405" fmla="*/ 724196 h 1160647"/>
                <a:gd name="connsiteX406" fmla="*/ 20774 w 3031519"/>
                <a:gd name="connsiteY406" fmla="*/ 723115 h 1160647"/>
                <a:gd name="connsiteX407" fmla="*/ 24320 w 3031519"/>
                <a:gd name="connsiteY407" fmla="*/ 715549 h 1160647"/>
                <a:gd name="connsiteX408" fmla="*/ 26094 w 3031519"/>
                <a:gd name="connsiteY408" fmla="*/ 715819 h 1160647"/>
                <a:gd name="connsiteX409" fmla="*/ 38507 w 3031519"/>
                <a:gd name="connsiteY409" fmla="*/ 717710 h 1160647"/>
                <a:gd name="connsiteX410" fmla="*/ 39014 w 3031519"/>
                <a:gd name="connsiteY410" fmla="*/ 719062 h 1160647"/>
                <a:gd name="connsiteX411" fmla="*/ 42560 w 3031519"/>
                <a:gd name="connsiteY411" fmla="*/ 728519 h 1160647"/>
                <a:gd name="connsiteX412" fmla="*/ 68907 w 3031519"/>
                <a:gd name="connsiteY412" fmla="*/ 730681 h 1160647"/>
                <a:gd name="connsiteX413" fmla="*/ 68907 w 3031519"/>
                <a:gd name="connsiteY413" fmla="*/ 607460 h 1160647"/>
                <a:gd name="connsiteX414" fmla="*/ 70934 w 3031519"/>
                <a:gd name="connsiteY414" fmla="*/ 607460 h 1160647"/>
                <a:gd name="connsiteX415" fmla="*/ 85121 w 3031519"/>
                <a:gd name="connsiteY415" fmla="*/ 607460 h 1160647"/>
                <a:gd name="connsiteX416" fmla="*/ 85121 w 3031519"/>
                <a:gd name="connsiteY416" fmla="*/ 471268 h 1160647"/>
                <a:gd name="connsiteX417" fmla="*/ 86894 w 3031519"/>
                <a:gd name="connsiteY417" fmla="*/ 471268 h 1160647"/>
                <a:gd name="connsiteX418" fmla="*/ 99308 w 3031519"/>
                <a:gd name="connsiteY418" fmla="*/ 471268 h 1160647"/>
                <a:gd name="connsiteX419" fmla="*/ 99308 w 3031519"/>
                <a:gd name="connsiteY419" fmla="*/ 356694 h 1160647"/>
                <a:gd name="connsiteX420" fmla="*/ 103361 w 3031519"/>
                <a:gd name="connsiteY420" fmla="*/ 328590 h 1160647"/>
                <a:gd name="connsiteX421" fmla="*/ 105388 w 3031519"/>
                <a:gd name="connsiteY421" fmla="*/ 328590 h 1160647"/>
                <a:gd name="connsiteX422" fmla="*/ 119575 w 3031519"/>
                <a:gd name="connsiteY422" fmla="*/ 328590 h 1160647"/>
                <a:gd name="connsiteX423" fmla="*/ 156055 w 3031519"/>
                <a:gd name="connsiteY423" fmla="*/ 246443 h 1160647"/>
                <a:gd name="connsiteX424" fmla="*/ 160109 w 3031519"/>
                <a:gd name="connsiteY424" fmla="*/ 0 h 1160647"/>
                <a:gd name="connsiteX0" fmla="*/ 160109 w 3031520"/>
                <a:gd name="connsiteY0" fmla="*/ 0 h 1160647"/>
                <a:gd name="connsiteX1" fmla="*/ 162135 w 3031520"/>
                <a:gd name="connsiteY1" fmla="*/ 246443 h 1160647"/>
                <a:gd name="connsiteX2" fmla="*/ 200642 w 3031520"/>
                <a:gd name="connsiteY2" fmla="*/ 326429 h 1160647"/>
                <a:gd name="connsiteX3" fmla="*/ 202669 w 3031520"/>
                <a:gd name="connsiteY3" fmla="*/ 326429 h 1160647"/>
                <a:gd name="connsiteX4" fmla="*/ 216856 w 3031520"/>
                <a:gd name="connsiteY4" fmla="*/ 326429 h 1160647"/>
                <a:gd name="connsiteX5" fmla="*/ 216856 w 3031520"/>
                <a:gd name="connsiteY5" fmla="*/ 350208 h 1160647"/>
                <a:gd name="connsiteX6" fmla="*/ 217363 w 3031520"/>
                <a:gd name="connsiteY6" fmla="*/ 351019 h 1160647"/>
                <a:gd name="connsiteX7" fmla="*/ 220909 w 3031520"/>
                <a:gd name="connsiteY7" fmla="*/ 356694 h 1160647"/>
                <a:gd name="connsiteX8" fmla="*/ 220909 w 3031520"/>
                <a:gd name="connsiteY8" fmla="*/ 471268 h 1160647"/>
                <a:gd name="connsiteX9" fmla="*/ 223189 w 3031520"/>
                <a:gd name="connsiteY9" fmla="*/ 471268 h 1160647"/>
                <a:gd name="connsiteX10" fmla="*/ 239150 w 3031520"/>
                <a:gd name="connsiteY10" fmla="*/ 471268 h 1160647"/>
                <a:gd name="connsiteX11" fmla="*/ 239150 w 3031520"/>
                <a:gd name="connsiteY11" fmla="*/ 611783 h 1160647"/>
                <a:gd name="connsiteX12" fmla="*/ 240670 w 3031520"/>
                <a:gd name="connsiteY12" fmla="*/ 611513 h 1160647"/>
                <a:gd name="connsiteX13" fmla="*/ 251310 w 3031520"/>
                <a:gd name="connsiteY13" fmla="*/ 609622 h 1160647"/>
                <a:gd name="connsiteX14" fmla="*/ 249283 w 3031520"/>
                <a:gd name="connsiteY14" fmla="*/ 698254 h 1160647"/>
                <a:gd name="connsiteX15" fmla="*/ 250803 w 3031520"/>
                <a:gd name="connsiteY15" fmla="*/ 698525 h 1160647"/>
                <a:gd name="connsiteX16" fmla="*/ 261443 w 3031520"/>
                <a:gd name="connsiteY16" fmla="*/ 700416 h 1160647"/>
                <a:gd name="connsiteX17" fmla="*/ 261696 w 3031520"/>
                <a:gd name="connsiteY17" fmla="*/ 701227 h 1160647"/>
                <a:gd name="connsiteX18" fmla="*/ 263470 w 3031520"/>
                <a:gd name="connsiteY18" fmla="*/ 706902 h 1160647"/>
                <a:gd name="connsiteX19" fmla="*/ 264230 w 3031520"/>
                <a:gd name="connsiteY19" fmla="*/ 704470 h 1160647"/>
                <a:gd name="connsiteX20" fmla="*/ 269550 w 3031520"/>
                <a:gd name="connsiteY20" fmla="*/ 687446 h 1160647"/>
                <a:gd name="connsiteX21" fmla="*/ 271323 w 3031520"/>
                <a:gd name="connsiteY21" fmla="*/ 687446 h 1160647"/>
                <a:gd name="connsiteX22" fmla="*/ 283737 w 3031520"/>
                <a:gd name="connsiteY22" fmla="*/ 687446 h 1160647"/>
                <a:gd name="connsiteX23" fmla="*/ 283737 w 3031520"/>
                <a:gd name="connsiteY23" fmla="*/ 719872 h 1160647"/>
                <a:gd name="connsiteX24" fmla="*/ 284750 w 3031520"/>
                <a:gd name="connsiteY24" fmla="*/ 720413 h 1160647"/>
                <a:gd name="connsiteX25" fmla="*/ 291844 w 3031520"/>
                <a:gd name="connsiteY25" fmla="*/ 724196 h 1160647"/>
                <a:gd name="connsiteX26" fmla="*/ 291844 w 3031520"/>
                <a:gd name="connsiteY26" fmla="*/ 725547 h 1160647"/>
                <a:gd name="connsiteX27" fmla="*/ 291844 w 3031520"/>
                <a:gd name="connsiteY27" fmla="*/ 735005 h 1160647"/>
                <a:gd name="connsiteX28" fmla="*/ 336431 w 3031520"/>
                <a:gd name="connsiteY28" fmla="*/ 735005 h 1160647"/>
                <a:gd name="connsiteX29" fmla="*/ 336431 w 3031520"/>
                <a:gd name="connsiteY29" fmla="*/ 736086 h 1160647"/>
                <a:gd name="connsiteX30" fmla="*/ 336431 w 3031520"/>
                <a:gd name="connsiteY30" fmla="*/ 743652 h 1160647"/>
                <a:gd name="connsiteX31" fmla="*/ 338457 w 3031520"/>
                <a:gd name="connsiteY31" fmla="*/ 743652 h 1160647"/>
                <a:gd name="connsiteX32" fmla="*/ 352644 w 3031520"/>
                <a:gd name="connsiteY32" fmla="*/ 743652 h 1160647"/>
                <a:gd name="connsiteX33" fmla="*/ 352644 w 3031520"/>
                <a:gd name="connsiteY33" fmla="*/ 713387 h 1160647"/>
                <a:gd name="connsiteX34" fmla="*/ 397231 w 3031520"/>
                <a:gd name="connsiteY34" fmla="*/ 713387 h 1160647"/>
                <a:gd name="connsiteX35" fmla="*/ 397231 w 3031520"/>
                <a:gd name="connsiteY35" fmla="*/ 712036 h 1160647"/>
                <a:gd name="connsiteX36" fmla="*/ 397231 w 3031520"/>
                <a:gd name="connsiteY36" fmla="*/ 702578 h 1160647"/>
                <a:gd name="connsiteX37" fmla="*/ 398245 w 3031520"/>
                <a:gd name="connsiteY37" fmla="*/ 702578 h 1160647"/>
                <a:gd name="connsiteX38" fmla="*/ 405338 w 3031520"/>
                <a:gd name="connsiteY38" fmla="*/ 702578 h 1160647"/>
                <a:gd name="connsiteX39" fmla="*/ 405338 w 3031520"/>
                <a:gd name="connsiteY39" fmla="*/ 700687 h 1160647"/>
                <a:gd name="connsiteX40" fmla="*/ 405338 w 3031520"/>
                <a:gd name="connsiteY40" fmla="*/ 687446 h 1160647"/>
                <a:gd name="connsiteX41" fmla="*/ 406098 w 3031520"/>
                <a:gd name="connsiteY41" fmla="*/ 687446 h 1160647"/>
                <a:gd name="connsiteX42" fmla="*/ 411418 w 3031520"/>
                <a:gd name="connsiteY42" fmla="*/ 687446 h 1160647"/>
                <a:gd name="connsiteX43" fmla="*/ 411418 w 3031520"/>
                <a:gd name="connsiteY43" fmla="*/ 686365 h 1160647"/>
                <a:gd name="connsiteX44" fmla="*/ 411418 w 3031520"/>
                <a:gd name="connsiteY44" fmla="*/ 678798 h 1160647"/>
                <a:gd name="connsiteX45" fmla="*/ 413445 w 3031520"/>
                <a:gd name="connsiteY45" fmla="*/ 678798 h 1160647"/>
                <a:gd name="connsiteX46" fmla="*/ 427632 w 3031520"/>
                <a:gd name="connsiteY46" fmla="*/ 678798 h 1160647"/>
                <a:gd name="connsiteX47" fmla="*/ 427632 w 3031520"/>
                <a:gd name="connsiteY47" fmla="*/ 679879 h 1160647"/>
                <a:gd name="connsiteX48" fmla="*/ 427632 w 3031520"/>
                <a:gd name="connsiteY48" fmla="*/ 687446 h 1160647"/>
                <a:gd name="connsiteX49" fmla="*/ 449925 w 3031520"/>
                <a:gd name="connsiteY49" fmla="*/ 687446 h 1160647"/>
                <a:gd name="connsiteX50" fmla="*/ 449925 w 3031520"/>
                <a:gd name="connsiteY50" fmla="*/ 685554 h 1160647"/>
                <a:gd name="connsiteX51" fmla="*/ 449925 w 3031520"/>
                <a:gd name="connsiteY51" fmla="*/ 672313 h 1160647"/>
                <a:gd name="connsiteX52" fmla="*/ 451699 w 3031520"/>
                <a:gd name="connsiteY52" fmla="*/ 672313 h 1160647"/>
                <a:gd name="connsiteX53" fmla="*/ 464112 w 3031520"/>
                <a:gd name="connsiteY53" fmla="*/ 672313 h 1160647"/>
                <a:gd name="connsiteX54" fmla="*/ 464112 w 3031520"/>
                <a:gd name="connsiteY54" fmla="*/ 696093 h 1160647"/>
                <a:gd name="connsiteX55" fmla="*/ 465126 w 3031520"/>
                <a:gd name="connsiteY55" fmla="*/ 696093 h 1160647"/>
                <a:gd name="connsiteX56" fmla="*/ 472219 w 3031520"/>
                <a:gd name="connsiteY56" fmla="*/ 696093 h 1160647"/>
                <a:gd name="connsiteX57" fmla="*/ 472219 w 3031520"/>
                <a:gd name="connsiteY57" fmla="*/ 695012 h 1160647"/>
                <a:gd name="connsiteX58" fmla="*/ 472219 w 3031520"/>
                <a:gd name="connsiteY58" fmla="*/ 687446 h 1160647"/>
                <a:gd name="connsiteX59" fmla="*/ 473992 w 3031520"/>
                <a:gd name="connsiteY59" fmla="*/ 687446 h 1160647"/>
                <a:gd name="connsiteX60" fmla="*/ 486406 w 3031520"/>
                <a:gd name="connsiteY60" fmla="*/ 687446 h 1160647"/>
                <a:gd name="connsiteX61" fmla="*/ 486406 w 3031520"/>
                <a:gd name="connsiteY61" fmla="*/ 713387 h 1160647"/>
                <a:gd name="connsiteX62" fmla="*/ 488433 w 3031520"/>
                <a:gd name="connsiteY62" fmla="*/ 713387 h 1160647"/>
                <a:gd name="connsiteX63" fmla="*/ 502619 w 3031520"/>
                <a:gd name="connsiteY63" fmla="*/ 713387 h 1160647"/>
                <a:gd name="connsiteX64" fmla="*/ 502619 w 3031520"/>
                <a:gd name="connsiteY64" fmla="*/ 715008 h 1160647"/>
                <a:gd name="connsiteX65" fmla="*/ 502619 w 3031520"/>
                <a:gd name="connsiteY65" fmla="*/ 726358 h 1160647"/>
                <a:gd name="connsiteX66" fmla="*/ 503379 w 3031520"/>
                <a:gd name="connsiteY66" fmla="*/ 726358 h 1160647"/>
                <a:gd name="connsiteX67" fmla="*/ 508700 w 3031520"/>
                <a:gd name="connsiteY67" fmla="*/ 726358 h 1160647"/>
                <a:gd name="connsiteX68" fmla="*/ 508700 w 3031520"/>
                <a:gd name="connsiteY68" fmla="*/ 725547 h 1160647"/>
                <a:gd name="connsiteX69" fmla="*/ 508700 w 3031520"/>
                <a:gd name="connsiteY69" fmla="*/ 719872 h 1160647"/>
                <a:gd name="connsiteX70" fmla="*/ 539100 w 3031520"/>
                <a:gd name="connsiteY70" fmla="*/ 719872 h 1160647"/>
                <a:gd name="connsiteX71" fmla="*/ 539100 w 3031520"/>
                <a:gd name="connsiteY71" fmla="*/ 743652 h 1160647"/>
                <a:gd name="connsiteX72" fmla="*/ 540113 w 3031520"/>
                <a:gd name="connsiteY72" fmla="*/ 743652 h 1160647"/>
                <a:gd name="connsiteX73" fmla="*/ 547207 w 3031520"/>
                <a:gd name="connsiteY73" fmla="*/ 743652 h 1160647"/>
                <a:gd name="connsiteX74" fmla="*/ 547207 w 3031520"/>
                <a:gd name="connsiteY74" fmla="*/ 744733 h 1160647"/>
                <a:gd name="connsiteX75" fmla="*/ 547207 w 3031520"/>
                <a:gd name="connsiteY75" fmla="*/ 752299 h 1160647"/>
                <a:gd name="connsiteX76" fmla="*/ 547967 w 3031520"/>
                <a:gd name="connsiteY76" fmla="*/ 752299 h 1160647"/>
                <a:gd name="connsiteX77" fmla="*/ 553287 w 3031520"/>
                <a:gd name="connsiteY77" fmla="*/ 752299 h 1160647"/>
                <a:gd name="connsiteX78" fmla="*/ 553287 w 3031520"/>
                <a:gd name="connsiteY78" fmla="*/ 750137 h 1160647"/>
                <a:gd name="connsiteX79" fmla="*/ 553287 w 3031520"/>
                <a:gd name="connsiteY79" fmla="*/ 735005 h 1160647"/>
                <a:gd name="connsiteX80" fmla="*/ 554300 w 3031520"/>
                <a:gd name="connsiteY80" fmla="*/ 735005 h 1160647"/>
                <a:gd name="connsiteX81" fmla="*/ 561394 w 3031520"/>
                <a:gd name="connsiteY81" fmla="*/ 735005 h 1160647"/>
                <a:gd name="connsiteX82" fmla="*/ 561394 w 3031520"/>
                <a:gd name="connsiteY82" fmla="*/ 736086 h 1160647"/>
                <a:gd name="connsiteX83" fmla="*/ 561394 w 3031520"/>
                <a:gd name="connsiteY83" fmla="*/ 743652 h 1160647"/>
                <a:gd name="connsiteX84" fmla="*/ 566714 w 3031520"/>
                <a:gd name="connsiteY84" fmla="*/ 741659 h 1160647"/>
                <a:gd name="connsiteX85" fmla="*/ 567474 w 3031520"/>
                <a:gd name="connsiteY85" fmla="*/ 740679 h 1160647"/>
                <a:gd name="connsiteX86" fmla="*/ 567474 w 3031520"/>
                <a:gd name="connsiteY86" fmla="*/ 735005 h 1160647"/>
                <a:gd name="connsiteX87" fmla="*/ 605981 w 3031520"/>
                <a:gd name="connsiteY87" fmla="*/ 735005 h 1160647"/>
                <a:gd name="connsiteX88" fmla="*/ 605981 w 3031520"/>
                <a:gd name="connsiteY88" fmla="*/ 758784 h 1160647"/>
                <a:gd name="connsiteX89" fmla="*/ 608007 w 3031520"/>
                <a:gd name="connsiteY89" fmla="*/ 758784 h 1160647"/>
                <a:gd name="connsiteX90" fmla="*/ 622194 w 3031520"/>
                <a:gd name="connsiteY90" fmla="*/ 758784 h 1160647"/>
                <a:gd name="connsiteX91" fmla="*/ 622194 w 3031520"/>
                <a:gd name="connsiteY91" fmla="*/ 759865 h 1160647"/>
                <a:gd name="connsiteX92" fmla="*/ 622194 w 3031520"/>
                <a:gd name="connsiteY92" fmla="*/ 767431 h 1160647"/>
                <a:gd name="connsiteX93" fmla="*/ 623968 w 3031520"/>
                <a:gd name="connsiteY93" fmla="*/ 767431 h 1160647"/>
                <a:gd name="connsiteX94" fmla="*/ 636381 w 3031520"/>
                <a:gd name="connsiteY94" fmla="*/ 767431 h 1160647"/>
                <a:gd name="connsiteX95" fmla="*/ 636381 w 3031520"/>
                <a:gd name="connsiteY95" fmla="*/ 743652 h 1160647"/>
                <a:gd name="connsiteX96" fmla="*/ 637394 w 3031520"/>
                <a:gd name="connsiteY96" fmla="*/ 743652 h 1160647"/>
                <a:gd name="connsiteX97" fmla="*/ 644488 w 3031520"/>
                <a:gd name="connsiteY97" fmla="*/ 743652 h 1160647"/>
                <a:gd name="connsiteX98" fmla="*/ 644488 w 3031520"/>
                <a:gd name="connsiteY98" fmla="*/ 711225 h 1160647"/>
                <a:gd name="connsiteX99" fmla="*/ 645501 w 3031520"/>
                <a:gd name="connsiteY99" fmla="*/ 711225 h 1160647"/>
                <a:gd name="connsiteX100" fmla="*/ 652595 w 3031520"/>
                <a:gd name="connsiteY100" fmla="*/ 711225 h 1160647"/>
                <a:gd name="connsiteX101" fmla="*/ 652595 w 3031520"/>
                <a:gd name="connsiteY101" fmla="*/ 709334 h 1160647"/>
                <a:gd name="connsiteX102" fmla="*/ 652595 w 3031520"/>
                <a:gd name="connsiteY102" fmla="*/ 696093 h 1160647"/>
                <a:gd name="connsiteX103" fmla="*/ 651328 w 3031520"/>
                <a:gd name="connsiteY103" fmla="*/ 694471 h 1160647"/>
                <a:gd name="connsiteX104" fmla="*/ 656648 w 3031520"/>
                <a:gd name="connsiteY104" fmla="*/ 683122 h 1160647"/>
                <a:gd name="connsiteX105" fmla="*/ 664755 w 3031520"/>
                <a:gd name="connsiteY105" fmla="*/ 711225 h 1160647"/>
                <a:gd name="connsiteX106" fmla="*/ 665515 w 3031520"/>
                <a:gd name="connsiteY106" fmla="*/ 711225 h 1160647"/>
                <a:gd name="connsiteX107" fmla="*/ 670835 w 3031520"/>
                <a:gd name="connsiteY107" fmla="*/ 711225 h 1160647"/>
                <a:gd name="connsiteX108" fmla="*/ 670835 w 3031520"/>
                <a:gd name="connsiteY108" fmla="*/ 605298 h 1160647"/>
                <a:gd name="connsiteX109" fmla="*/ 672355 w 3031520"/>
                <a:gd name="connsiteY109" fmla="*/ 605298 h 1160647"/>
                <a:gd name="connsiteX110" fmla="*/ 682995 w 3031520"/>
                <a:gd name="connsiteY110" fmla="*/ 605298 h 1160647"/>
                <a:gd name="connsiteX111" fmla="*/ 682995 w 3031520"/>
                <a:gd name="connsiteY111" fmla="*/ 557739 h 1160647"/>
                <a:gd name="connsiteX112" fmla="*/ 709342 w 3031520"/>
                <a:gd name="connsiteY112" fmla="*/ 557739 h 1160647"/>
                <a:gd name="connsiteX113" fmla="*/ 709342 w 3031520"/>
                <a:gd name="connsiteY113" fmla="*/ 536121 h 1160647"/>
                <a:gd name="connsiteX114" fmla="*/ 743796 w 3031520"/>
                <a:gd name="connsiteY114" fmla="*/ 536121 h 1160647"/>
                <a:gd name="connsiteX115" fmla="*/ 743796 w 3031520"/>
                <a:gd name="connsiteY115" fmla="*/ 538553 h 1160647"/>
                <a:gd name="connsiteX116" fmla="*/ 743796 w 3031520"/>
                <a:gd name="connsiteY116" fmla="*/ 555577 h 1160647"/>
                <a:gd name="connsiteX117" fmla="*/ 746076 w 3031520"/>
                <a:gd name="connsiteY117" fmla="*/ 555577 h 1160647"/>
                <a:gd name="connsiteX118" fmla="*/ 762036 w 3031520"/>
                <a:gd name="connsiteY118" fmla="*/ 555577 h 1160647"/>
                <a:gd name="connsiteX119" fmla="*/ 762036 w 3031520"/>
                <a:gd name="connsiteY119" fmla="*/ 603136 h 1160647"/>
                <a:gd name="connsiteX120" fmla="*/ 763049 w 3031520"/>
                <a:gd name="connsiteY120" fmla="*/ 603136 h 1160647"/>
                <a:gd name="connsiteX121" fmla="*/ 770143 w 3031520"/>
                <a:gd name="connsiteY121" fmla="*/ 603136 h 1160647"/>
                <a:gd name="connsiteX122" fmla="*/ 784330 w 3031520"/>
                <a:gd name="connsiteY122" fmla="*/ 607460 h 1160647"/>
                <a:gd name="connsiteX123" fmla="*/ 784330 w 3031520"/>
                <a:gd name="connsiteY123" fmla="*/ 646372 h 1160647"/>
                <a:gd name="connsiteX124" fmla="*/ 785343 w 3031520"/>
                <a:gd name="connsiteY124" fmla="*/ 646372 h 1160647"/>
                <a:gd name="connsiteX125" fmla="*/ 792436 w 3031520"/>
                <a:gd name="connsiteY125" fmla="*/ 646372 h 1160647"/>
                <a:gd name="connsiteX126" fmla="*/ 792436 w 3031520"/>
                <a:gd name="connsiteY126" fmla="*/ 647993 h 1160647"/>
                <a:gd name="connsiteX127" fmla="*/ 792436 w 3031520"/>
                <a:gd name="connsiteY127" fmla="*/ 659342 h 1160647"/>
                <a:gd name="connsiteX128" fmla="*/ 794463 w 3031520"/>
                <a:gd name="connsiteY128" fmla="*/ 659342 h 1160647"/>
                <a:gd name="connsiteX129" fmla="*/ 808650 w 3031520"/>
                <a:gd name="connsiteY129" fmla="*/ 659342 h 1160647"/>
                <a:gd name="connsiteX130" fmla="*/ 814730 w 3031520"/>
                <a:gd name="connsiteY130" fmla="*/ 665828 h 1160647"/>
                <a:gd name="connsiteX131" fmla="*/ 814730 w 3031520"/>
                <a:gd name="connsiteY131" fmla="*/ 687446 h 1160647"/>
                <a:gd name="connsiteX132" fmla="*/ 817010 w 3031520"/>
                <a:gd name="connsiteY132" fmla="*/ 687446 h 1160647"/>
                <a:gd name="connsiteX133" fmla="*/ 832970 w 3031520"/>
                <a:gd name="connsiteY133" fmla="*/ 687446 h 1160647"/>
                <a:gd name="connsiteX134" fmla="*/ 832970 w 3031520"/>
                <a:gd name="connsiteY134" fmla="*/ 688526 h 1160647"/>
                <a:gd name="connsiteX135" fmla="*/ 832970 w 3031520"/>
                <a:gd name="connsiteY135" fmla="*/ 696093 h 1160647"/>
                <a:gd name="connsiteX136" fmla="*/ 834237 w 3031520"/>
                <a:gd name="connsiteY136" fmla="*/ 696093 h 1160647"/>
                <a:gd name="connsiteX137" fmla="*/ 843104 w 3031520"/>
                <a:gd name="connsiteY137" fmla="*/ 696093 h 1160647"/>
                <a:gd name="connsiteX138" fmla="*/ 843104 w 3031520"/>
                <a:gd name="connsiteY138" fmla="*/ 698254 h 1160647"/>
                <a:gd name="connsiteX139" fmla="*/ 843104 w 3031520"/>
                <a:gd name="connsiteY139" fmla="*/ 713387 h 1160647"/>
                <a:gd name="connsiteX140" fmla="*/ 847157 w 3031520"/>
                <a:gd name="connsiteY140" fmla="*/ 711495 h 1160647"/>
                <a:gd name="connsiteX141" fmla="*/ 847157 w 3031520"/>
                <a:gd name="connsiteY141" fmla="*/ 698254 h 1160647"/>
                <a:gd name="connsiteX142" fmla="*/ 848170 w 3031520"/>
                <a:gd name="connsiteY142" fmla="*/ 698254 h 1160647"/>
                <a:gd name="connsiteX143" fmla="*/ 855264 w 3031520"/>
                <a:gd name="connsiteY143" fmla="*/ 698254 h 1160647"/>
                <a:gd name="connsiteX144" fmla="*/ 855264 w 3031520"/>
                <a:gd name="connsiteY144" fmla="*/ 699876 h 1160647"/>
                <a:gd name="connsiteX145" fmla="*/ 855264 w 3031520"/>
                <a:gd name="connsiteY145" fmla="*/ 711225 h 1160647"/>
                <a:gd name="connsiteX146" fmla="*/ 856024 w 3031520"/>
                <a:gd name="connsiteY146" fmla="*/ 711225 h 1160647"/>
                <a:gd name="connsiteX147" fmla="*/ 861344 w 3031520"/>
                <a:gd name="connsiteY147" fmla="*/ 711225 h 1160647"/>
                <a:gd name="connsiteX148" fmla="*/ 909984 w 3031520"/>
                <a:gd name="connsiteY148" fmla="*/ 706902 h 1160647"/>
                <a:gd name="connsiteX149" fmla="*/ 909984 w 3031520"/>
                <a:gd name="connsiteY149" fmla="*/ 708253 h 1160647"/>
                <a:gd name="connsiteX150" fmla="*/ 909984 w 3031520"/>
                <a:gd name="connsiteY150" fmla="*/ 717710 h 1160647"/>
                <a:gd name="connsiteX151" fmla="*/ 910744 w 3031520"/>
                <a:gd name="connsiteY151" fmla="*/ 717710 h 1160647"/>
                <a:gd name="connsiteX152" fmla="*/ 916065 w 3031520"/>
                <a:gd name="connsiteY152" fmla="*/ 717710 h 1160647"/>
                <a:gd name="connsiteX153" fmla="*/ 916065 w 3031520"/>
                <a:gd name="connsiteY153" fmla="*/ 719872 h 1160647"/>
                <a:gd name="connsiteX154" fmla="*/ 916065 w 3031520"/>
                <a:gd name="connsiteY154" fmla="*/ 735005 h 1160647"/>
                <a:gd name="connsiteX155" fmla="*/ 918091 w 3031520"/>
                <a:gd name="connsiteY155" fmla="*/ 733654 h 1160647"/>
                <a:gd name="connsiteX156" fmla="*/ 932278 w 3031520"/>
                <a:gd name="connsiteY156" fmla="*/ 724196 h 1160647"/>
                <a:gd name="connsiteX157" fmla="*/ 938358 w 3031520"/>
                <a:gd name="connsiteY157" fmla="*/ 683122 h 1160647"/>
                <a:gd name="connsiteX158" fmla="*/ 939118 w 3031520"/>
                <a:gd name="connsiteY158" fmla="*/ 682852 h 1160647"/>
                <a:gd name="connsiteX159" fmla="*/ 944438 w 3031520"/>
                <a:gd name="connsiteY159" fmla="*/ 680960 h 1160647"/>
                <a:gd name="connsiteX160" fmla="*/ 946465 w 3031520"/>
                <a:gd name="connsiteY160" fmla="*/ 611783 h 1160647"/>
                <a:gd name="connsiteX161" fmla="*/ 948492 w 3031520"/>
                <a:gd name="connsiteY161" fmla="*/ 680960 h 1160647"/>
                <a:gd name="connsiteX162" fmla="*/ 949252 w 3031520"/>
                <a:gd name="connsiteY162" fmla="*/ 681230 h 1160647"/>
                <a:gd name="connsiteX163" fmla="*/ 954572 w 3031520"/>
                <a:gd name="connsiteY163" fmla="*/ 683122 h 1160647"/>
                <a:gd name="connsiteX164" fmla="*/ 954572 w 3031520"/>
                <a:gd name="connsiteY164" fmla="*/ 596651 h 1160647"/>
                <a:gd name="connsiteX165" fmla="*/ 958625 w 3031520"/>
                <a:gd name="connsiteY165" fmla="*/ 564224 h 1160647"/>
                <a:gd name="connsiteX166" fmla="*/ 997132 w 3031520"/>
                <a:gd name="connsiteY166" fmla="*/ 564224 h 1160647"/>
                <a:gd name="connsiteX167" fmla="*/ 997132 w 3031520"/>
                <a:gd name="connsiteY167" fmla="*/ 596651 h 1160647"/>
                <a:gd name="connsiteX168" fmla="*/ 997892 w 3031520"/>
                <a:gd name="connsiteY168" fmla="*/ 596651 h 1160647"/>
                <a:gd name="connsiteX169" fmla="*/ 1003212 w 3031520"/>
                <a:gd name="connsiteY169" fmla="*/ 596651 h 1160647"/>
                <a:gd name="connsiteX170" fmla="*/ 1003212 w 3031520"/>
                <a:gd name="connsiteY170" fmla="*/ 514503 h 1160647"/>
                <a:gd name="connsiteX171" fmla="*/ 1004986 w 3031520"/>
                <a:gd name="connsiteY171" fmla="*/ 514503 h 1160647"/>
                <a:gd name="connsiteX172" fmla="*/ 1017399 w 3031520"/>
                <a:gd name="connsiteY172" fmla="*/ 514503 h 1160647"/>
                <a:gd name="connsiteX173" fmla="*/ 1017399 w 3031520"/>
                <a:gd name="connsiteY173" fmla="*/ 512612 h 1160647"/>
                <a:gd name="connsiteX174" fmla="*/ 1017399 w 3031520"/>
                <a:gd name="connsiteY174" fmla="*/ 499371 h 1160647"/>
                <a:gd name="connsiteX175" fmla="*/ 1039693 w 3031520"/>
                <a:gd name="connsiteY175" fmla="*/ 499371 h 1160647"/>
                <a:gd name="connsiteX176" fmla="*/ 1039693 w 3031520"/>
                <a:gd name="connsiteY176" fmla="*/ 498290 h 1160647"/>
                <a:gd name="connsiteX177" fmla="*/ 1039693 w 3031520"/>
                <a:gd name="connsiteY177" fmla="*/ 490724 h 1160647"/>
                <a:gd name="connsiteX178" fmla="*/ 1041466 w 3031520"/>
                <a:gd name="connsiteY178" fmla="*/ 490724 h 1160647"/>
                <a:gd name="connsiteX179" fmla="*/ 1053880 w 3031520"/>
                <a:gd name="connsiteY179" fmla="*/ 490724 h 1160647"/>
                <a:gd name="connsiteX180" fmla="*/ 1053880 w 3031520"/>
                <a:gd name="connsiteY180" fmla="*/ 491805 h 1160647"/>
                <a:gd name="connsiteX181" fmla="*/ 1053880 w 3031520"/>
                <a:gd name="connsiteY181" fmla="*/ 499371 h 1160647"/>
                <a:gd name="connsiteX182" fmla="*/ 1054640 w 3031520"/>
                <a:gd name="connsiteY182" fmla="*/ 499371 h 1160647"/>
                <a:gd name="connsiteX183" fmla="*/ 1059960 w 3031520"/>
                <a:gd name="connsiteY183" fmla="*/ 499371 h 1160647"/>
                <a:gd name="connsiteX184" fmla="*/ 1070093 w 3031520"/>
                <a:gd name="connsiteY184" fmla="*/ 495047 h 1160647"/>
                <a:gd name="connsiteX185" fmla="*/ 1074146 w 3031520"/>
                <a:gd name="connsiteY185" fmla="*/ 498290 h 1160647"/>
                <a:gd name="connsiteX186" fmla="*/ 1074146 w 3031520"/>
                <a:gd name="connsiteY186" fmla="*/ 490724 h 1160647"/>
                <a:gd name="connsiteX187" fmla="*/ 1076426 w 3031520"/>
                <a:gd name="connsiteY187" fmla="*/ 490724 h 1160647"/>
                <a:gd name="connsiteX188" fmla="*/ 1092387 w 3031520"/>
                <a:gd name="connsiteY188" fmla="*/ 490724 h 1160647"/>
                <a:gd name="connsiteX189" fmla="*/ 1092387 w 3031520"/>
                <a:gd name="connsiteY189" fmla="*/ 491805 h 1160647"/>
                <a:gd name="connsiteX190" fmla="*/ 1092387 w 3031520"/>
                <a:gd name="connsiteY190" fmla="*/ 499371 h 1160647"/>
                <a:gd name="connsiteX191" fmla="*/ 1122787 w 3031520"/>
                <a:gd name="connsiteY191" fmla="*/ 499371 h 1160647"/>
                <a:gd name="connsiteX192" fmla="*/ 1122787 w 3031520"/>
                <a:gd name="connsiteY192" fmla="*/ 500992 h 1160647"/>
                <a:gd name="connsiteX193" fmla="*/ 1122787 w 3031520"/>
                <a:gd name="connsiteY193" fmla="*/ 512342 h 1160647"/>
                <a:gd name="connsiteX194" fmla="*/ 1149134 w 3031520"/>
                <a:gd name="connsiteY194" fmla="*/ 512342 h 1160647"/>
                <a:gd name="connsiteX195" fmla="*/ 1149134 w 3031520"/>
                <a:gd name="connsiteY195" fmla="*/ 542606 h 1160647"/>
                <a:gd name="connsiteX196" fmla="*/ 1149894 w 3031520"/>
                <a:gd name="connsiteY196" fmla="*/ 542606 h 1160647"/>
                <a:gd name="connsiteX197" fmla="*/ 1155214 w 3031520"/>
                <a:gd name="connsiteY197" fmla="*/ 542606 h 1160647"/>
                <a:gd name="connsiteX198" fmla="*/ 1155214 w 3031520"/>
                <a:gd name="connsiteY198" fmla="*/ 543687 h 1160647"/>
                <a:gd name="connsiteX199" fmla="*/ 1155214 w 3031520"/>
                <a:gd name="connsiteY199" fmla="*/ 551254 h 1160647"/>
                <a:gd name="connsiteX200" fmla="*/ 1159268 w 3031520"/>
                <a:gd name="connsiteY200" fmla="*/ 581518 h 1160647"/>
                <a:gd name="connsiteX201" fmla="*/ 1160028 w 3031520"/>
                <a:gd name="connsiteY201" fmla="*/ 581518 h 1160647"/>
                <a:gd name="connsiteX202" fmla="*/ 1165348 w 3031520"/>
                <a:gd name="connsiteY202" fmla="*/ 581518 h 1160647"/>
                <a:gd name="connsiteX203" fmla="*/ 1165348 w 3031520"/>
                <a:gd name="connsiteY203" fmla="*/ 582329 h 1160647"/>
                <a:gd name="connsiteX204" fmla="*/ 1165348 w 3031520"/>
                <a:gd name="connsiteY204" fmla="*/ 588004 h 1160647"/>
                <a:gd name="connsiteX205" fmla="*/ 1166361 w 3031520"/>
                <a:gd name="connsiteY205" fmla="*/ 588004 h 1160647"/>
                <a:gd name="connsiteX206" fmla="*/ 1173454 w 3031520"/>
                <a:gd name="connsiteY206" fmla="*/ 588004 h 1160647"/>
                <a:gd name="connsiteX207" fmla="*/ 1173454 w 3031520"/>
                <a:gd name="connsiteY207" fmla="*/ 618269 h 1160647"/>
                <a:gd name="connsiteX208" fmla="*/ 1175481 w 3031520"/>
                <a:gd name="connsiteY208" fmla="*/ 618269 h 1160647"/>
                <a:gd name="connsiteX209" fmla="*/ 1189668 w 3031520"/>
                <a:gd name="connsiteY209" fmla="*/ 618269 h 1160647"/>
                <a:gd name="connsiteX210" fmla="*/ 1189668 w 3031520"/>
                <a:gd name="connsiteY210" fmla="*/ 642048 h 1160647"/>
                <a:gd name="connsiteX211" fmla="*/ 1191695 w 3031520"/>
                <a:gd name="connsiteY211" fmla="*/ 643669 h 1160647"/>
                <a:gd name="connsiteX212" fmla="*/ 1191695 w 3031520"/>
                <a:gd name="connsiteY212" fmla="*/ 655019 h 1160647"/>
                <a:gd name="connsiteX213" fmla="*/ 1192455 w 3031520"/>
                <a:gd name="connsiteY213" fmla="*/ 655019 h 1160647"/>
                <a:gd name="connsiteX214" fmla="*/ 1197775 w 3031520"/>
                <a:gd name="connsiteY214" fmla="*/ 655019 h 1160647"/>
                <a:gd name="connsiteX215" fmla="*/ 1197775 w 3031520"/>
                <a:gd name="connsiteY215" fmla="*/ 678798 h 1160647"/>
                <a:gd name="connsiteX216" fmla="*/ 1199041 w 3031520"/>
                <a:gd name="connsiteY216" fmla="*/ 678798 h 1160647"/>
                <a:gd name="connsiteX217" fmla="*/ 1207908 w 3031520"/>
                <a:gd name="connsiteY217" fmla="*/ 678798 h 1160647"/>
                <a:gd name="connsiteX218" fmla="*/ 1209935 w 3031520"/>
                <a:gd name="connsiteY218" fmla="*/ 682852 h 1160647"/>
                <a:gd name="connsiteX219" fmla="*/ 1209935 w 3031520"/>
                <a:gd name="connsiteY219" fmla="*/ 696093 h 1160647"/>
                <a:gd name="connsiteX220" fmla="*/ 1211455 w 3031520"/>
                <a:gd name="connsiteY220" fmla="*/ 694201 h 1160647"/>
                <a:gd name="connsiteX221" fmla="*/ 1222095 w 3031520"/>
                <a:gd name="connsiteY221" fmla="*/ 680960 h 1160647"/>
                <a:gd name="connsiteX222" fmla="*/ 1250469 w 3031520"/>
                <a:gd name="connsiteY222" fmla="*/ 680960 h 1160647"/>
                <a:gd name="connsiteX223" fmla="*/ 1250469 w 3031520"/>
                <a:gd name="connsiteY223" fmla="*/ 767431 h 1160647"/>
                <a:gd name="connsiteX224" fmla="*/ 1251229 w 3031520"/>
                <a:gd name="connsiteY224" fmla="*/ 767431 h 1160647"/>
                <a:gd name="connsiteX225" fmla="*/ 1256549 w 3031520"/>
                <a:gd name="connsiteY225" fmla="*/ 767431 h 1160647"/>
                <a:gd name="connsiteX226" fmla="*/ 1257309 w 3031520"/>
                <a:gd name="connsiteY226" fmla="*/ 766080 h 1160647"/>
                <a:gd name="connsiteX227" fmla="*/ 1262629 w 3031520"/>
                <a:gd name="connsiteY227" fmla="*/ 756622 h 1160647"/>
                <a:gd name="connsiteX228" fmla="*/ 1262629 w 3031520"/>
                <a:gd name="connsiteY228" fmla="*/ 758514 h 1160647"/>
                <a:gd name="connsiteX229" fmla="*/ 1262629 w 3031520"/>
                <a:gd name="connsiteY229" fmla="*/ 771755 h 1160647"/>
                <a:gd name="connsiteX230" fmla="*/ 1266682 w 3031520"/>
                <a:gd name="connsiteY230" fmla="*/ 726358 h 1160647"/>
                <a:gd name="connsiteX231" fmla="*/ 1267442 w 3031520"/>
                <a:gd name="connsiteY231" fmla="*/ 726358 h 1160647"/>
                <a:gd name="connsiteX232" fmla="*/ 1272762 w 3031520"/>
                <a:gd name="connsiteY232" fmla="*/ 726358 h 1160647"/>
                <a:gd name="connsiteX233" fmla="*/ 1272762 w 3031520"/>
                <a:gd name="connsiteY233" fmla="*/ 661504 h 1160647"/>
                <a:gd name="connsiteX234" fmla="*/ 1273776 w 3031520"/>
                <a:gd name="connsiteY234" fmla="*/ 661504 h 1160647"/>
                <a:gd name="connsiteX235" fmla="*/ 1280869 w 3031520"/>
                <a:gd name="connsiteY235" fmla="*/ 661504 h 1160647"/>
                <a:gd name="connsiteX236" fmla="*/ 1293029 w 3031520"/>
                <a:gd name="connsiteY236" fmla="*/ 618269 h 1160647"/>
                <a:gd name="connsiteX237" fmla="*/ 1294296 w 3031520"/>
                <a:gd name="connsiteY237" fmla="*/ 618269 h 1160647"/>
                <a:gd name="connsiteX238" fmla="*/ 1303163 w 3031520"/>
                <a:gd name="connsiteY238" fmla="*/ 618269 h 1160647"/>
                <a:gd name="connsiteX239" fmla="*/ 1313296 w 3031520"/>
                <a:gd name="connsiteY239" fmla="*/ 661504 h 1160647"/>
                <a:gd name="connsiteX240" fmla="*/ 1314309 w 3031520"/>
                <a:gd name="connsiteY240" fmla="*/ 661504 h 1160647"/>
                <a:gd name="connsiteX241" fmla="*/ 1321403 w 3031520"/>
                <a:gd name="connsiteY241" fmla="*/ 661504 h 1160647"/>
                <a:gd name="connsiteX242" fmla="*/ 1321403 w 3031520"/>
                <a:gd name="connsiteY242" fmla="*/ 700416 h 1160647"/>
                <a:gd name="connsiteX243" fmla="*/ 1323176 w 3031520"/>
                <a:gd name="connsiteY243" fmla="*/ 700416 h 1160647"/>
                <a:gd name="connsiteX244" fmla="*/ 1335590 w 3031520"/>
                <a:gd name="connsiteY244" fmla="*/ 700416 h 1160647"/>
                <a:gd name="connsiteX245" fmla="*/ 1335590 w 3031520"/>
                <a:gd name="connsiteY245" fmla="*/ 702578 h 1160647"/>
                <a:gd name="connsiteX246" fmla="*/ 1335590 w 3031520"/>
                <a:gd name="connsiteY246" fmla="*/ 717710 h 1160647"/>
                <a:gd name="connsiteX247" fmla="*/ 1339643 w 3031520"/>
                <a:gd name="connsiteY247" fmla="*/ 715549 h 1160647"/>
                <a:gd name="connsiteX248" fmla="*/ 1339643 w 3031520"/>
                <a:gd name="connsiteY248" fmla="*/ 700416 h 1160647"/>
                <a:gd name="connsiteX249" fmla="*/ 1341163 w 3031520"/>
                <a:gd name="connsiteY249" fmla="*/ 700416 h 1160647"/>
                <a:gd name="connsiteX250" fmla="*/ 1351803 w 3031520"/>
                <a:gd name="connsiteY250" fmla="*/ 700416 h 1160647"/>
                <a:gd name="connsiteX251" fmla="*/ 1351803 w 3031520"/>
                <a:gd name="connsiteY251" fmla="*/ 702037 h 1160647"/>
                <a:gd name="connsiteX252" fmla="*/ 1351803 w 3031520"/>
                <a:gd name="connsiteY252" fmla="*/ 713387 h 1160647"/>
                <a:gd name="connsiteX253" fmla="*/ 1382204 w 3031520"/>
                <a:gd name="connsiteY253" fmla="*/ 713387 h 1160647"/>
                <a:gd name="connsiteX254" fmla="*/ 1382204 w 3031520"/>
                <a:gd name="connsiteY254" fmla="*/ 676637 h 1160647"/>
                <a:gd name="connsiteX255" fmla="*/ 1383470 w 3031520"/>
                <a:gd name="connsiteY255" fmla="*/ 676637 h 1160647"/>
                <a:gd name="connsiteX256" fmla="*/ 1392337 w 3031520"/>
                <a:gd name="connsiteY256" fmla="*/ 676637 h 1160647"/>
                <a:gd name="connsiteX257" fmla="*/ 1392337 w 3031520"/>
                <a:gd name="connsiteY257" fmla="*/ 698254 h 1160647"/>
                <a:gd name="connsiteX258" fmla="*/ 1394364 w 3031520"/>
                <a:gd name="connsiteY258" fmla="*/ 665828 h 1160647"/>
                <a:gd name="connsiteX259" fmla="*/ 1416657 w 3031520"/>
                <a:gd name="connsiteY259" fmla="*/ 665828 h 1160647"/>
                <a:gd name="connsiteX260" fmla="*/ 1416657 w 3031520"/>
                <a:gd name="connsiteY260" fmla="*/ 664206 h 1160647"/>
                <a:gd name="connsiteX261" fmla="*/ 1416657 w 3031520"/>
                <a:gd name="connsiteY261" fmla="*/ 652857 h 1160647"/>
                <a:gd name="connsiteX262" fmla="*/ 1417417 w 3031520"/>
                <a:gd name="connsiteY262" fmla="*/ 652857 h 1160647"/>
                <a:gd name="connsiteX263" fmla="*/ 1422737 w 3031520"/>
                <a:gd name="connsiteY263" fmla="*/ 652857 h 1160647"/>
                <a:gd name="connsiteX264" fmla="*/ 1422737 w 3031520"/>
                <a:gd name="connsiteY264" fmla="*/ 650966 h 1160647"/>
                <a:gd name="connsiteX265" fmla="*/ 1422737 w 3031520"/>
                <a:gd name="connsiteY265" fmla="*/ 637725 h 1160647"/>
                <a:gd name="connsiteX266" fmla="*/ 1426791 w 3031520"/>
                <a:gd name="connsiteY266" fmla="*/ 644210 h 1160647"/>
                <a:gd name="connsiteX267" fmla="*/ 1429071 w 3031520"/>
                <a:gd name="connsiteY267" fmla="*/ 644210 h 1160647"/>
                <a:gd name="connsiteX268" fmla="*/ 1445031 w 3031520"/>
                <a:gd name="connsiteY268" fmla="*/ 644210 h 1160647"/>
                <a:gd name="connsiteX269" fmla="*/ 1445031 w 3031520"/>
                <a:gd name="connsiteY269" fmla="*/ 643399 h 1160647"/>
                <a:gd name="connsiteX270" fmla="*/ 1445031 w 3031520"/>
                <a:gd name="connsiteY270" fmla="*/ 637725 h 1160647"/>
                <a:gd name="connsiteX271" fmla="*/ 1445791 w 3031520"/>
                <a:gd name="connsiteY271" fmla="*/ 637725 h 1160647"/>
                <a:gd name="connsiteX272" fmla="*/ 1451111 w 3031520"/>
                <a:gd name="connsiteY272" fmla="*/ 637725 h 1160647"/>
                <a:gd name="connsiteX273" fmla="*/ 1451111 w 3031520"/>
                <a:gd name="connsiteY273" fmla="*/ 639076 h 1160647"/>
                <a:gd name="connsiteX274" fmla="*/ 1451111 w 3031520"/>
                <a:gd name="connsiteY274" fmla="*/ 648534 h 1160647"/>
                <a:gd name="connsiteX275" fmla="*/ 1489618 w 3031520"/>
                <a:gd name="connsiteY275" fmla="*/ 648534 h 1160647"/>
                <a:gd name="connsiteX276" fmla="*/ 1489618 w 3031520"/>
                <a:gd name="connsiteY276" fmla="*/ 786887 h 1160647"/>
                <a:gd name="connsiteX277" fmla="*/ 1491138 w 3031520"/>
                <a:gd name="connsiteY277" fmla="*/ 786887 h 1160647"/>
                <a:gd name="connsiteX278" fmla="*/ 1501778 w 3031520"/>
                <a:gd name="connsiteY278" fmla="*/ 786887 h 1160647"/>
                <a:gd name="connsiteX279" fmla="*/ 1501778 w 3031520"/>
                <a:gd name="connsiteY279" fmla="*/ 773917 h 1160647"/>
                <a:gd name="connsiteX280" fmla="*/ 1505832 w 3031520"/>
                <a:gd name="connsiteY280" fmla="*/ 773917 h 1160647"/>
                <a:gd name="connsiteX281" fmla="*/ 1505832 w 3031520"/>
                <a:gd name="connsiteY281" fmla="*/ 786887 h 1160647"/>
                <a:gd name="connsiteX282" fmla="*/ 1536232 w 3031520"/>
                <a:gd name="connsiteY282" fmla="*/ 786887 h 1160647"/>
                <a:gd name="connsiteX283" fmla="*/ 1536232 w 3031520"/>
                <a:gd name="connsiteY283" fmla="*/ 756622 h 1160647"/>
                <a:gd name="connsiteX284" fmla="*/ 1548392 w 3031520"/>
                <a:gd name="connsiteY284" fmla="*/ 756622 h 1160647"/>
                <a:gd name="connsiteX285" fmla="*/ 1560552 w 3031520"/>
                <a:gd name="connsiteY285" fmla="*/ 754461 h 1160647"/>
                <a:gd name="connsiteX286" fmla="*/ 1564606 w 3031520"/>
                <a:gd name="connsiteY286" fmla="*/ 756622 h 1160647"/>
                <a:gd name="connsiteX287" fmla="*/ 1574739 w 3031520"/>
                <a:gd name="connsiteY287" fmla="*/ 756622 h 1160647"/>
                <a:gd name="connsiteX288" fmla="*/ 1574739 w 3031520"/>
                <a:gd name="connsiteY288" fmla="*/ 786887 h 1160647"/>
                <a:gd name="connsiteX289" fmla="*/ 1582846 w 3031520"/>
                <a:gd name="connsiteY289" fmla="*/ 786887 h 1160647"/>
                <a:gd name="connsiteX290" fmla="*/ 1582846 w 3031520"/>
                <a:gd name="connsiteY290" fmla="*/ 804182 h 1160647"/>
                <a:gd name="connsiteX291" fmla="*/ 1592182 w 3031520"/>
                <a:gd name="connsiteY291" fmla="*/ 805087 h 1160647"/>
                <a:gd name="connsiteX292" fmla="*/ 1605140 w 3031520"/>
                <a:gd name="connsiteY292" fmla="*/ 805087 h 1160647"/>
                <a:gd name="connsiteX293" fmla="*/ 1605140 w 3031520"/>
                <a:gd name="connsiteY293" fmla="*/ 789049 h 1160647"/>
                <a:gd name="connsiteX294" fmla="*/ 1673096 w 3031520"/>
                <a:gd name="connsiteY294" fmla="*/ 789049 h 1160647"/>
                <a:gd name="connsiteX295" fmla="*/ 1673096 w 3031520"/>
                <a:gd name="connsiteY295" fmla="*/ 703796 h 1160647"/>
                <a:gd name="connsiteX296" fmla="*/ 1745104 w 3031520"/>
                <a:gd name="connsiteY296" fmla="*/ 703796 h 1160647"/>
                <a:gd name="connsiteX297" fmla="*/ 1745104 w 3031520"/>
                <a:gd name="connsiteY297" fmla="*/ 782564 h 1160647"/>
                <a:gd name="connsiteX298" fmla="*/ 1747008 w 3031520"/>
                <a:gd name="connsiteY298" fmla="*/ 782564 h 1160647"/>
                <a:gd name="connsiteX299" fmla="*/ 1748250 w 3031520"/>
                <a:gd name="connsiteY299" fmla="*/ 805087 h 1160647"/>
                <a:gd name="connsiteX300" fmla="*/ 1757926 w 3031520"/>
                <a:gd name="connsiteY300" fmla="*/ 805087 h 1160647"/>
                <a:gd name="connsiteX301" fmla="*/ 1759168 w 3031520"/>
                <a:gd name="connsiteY301" fmla="*/ 782564 h 1160647"/>
                <a:gd name="connsiteX302" fmla="*/ 1765248 w 3031520"/>
                <a:gd name="connsiteY302" fmla="*/ 782564 h 1160647"/>
                <a:gd name="connsiteX303" fmla="*/ 1766490 w 3031520"/>
                <a:gd name="connsiteY303" fmla="*/ 805087 h 1160647"/>
                <a:gd name="connsiteX304" fmla="*/ 1817112 w 3031520"/>
                <a:gd name="connsiteY304" fmla="*/ 805087 h 1160647"/>
                <a:gd name="connsiteX305" fmla="*/ 1817112 w 3031520"/>
                <a:gd name="connsiteY305" fmla="*/ 642059 h 1160647"/>
                <a:gd name="connsiteX306" fmla="*/ 2014439 w 3031520"/>
                <a:gd name="connsiteY306" fmla="*/ 642059 h 1160647"/>
                <a:gd name="connsiteX307" fmla="*/ 2014439 w 3031520"/>
                <a:gd name="connsiteY307" fmla="*/ 805087 h 1160647"/>
                <a:gd name="connsiteX308" fmla="*/ 2033136 w 3031520"/>
                <a:gd name="connsiteY308" fmla="*/ 805087 h 1160647"/>
                <a:gd name="connsiteX309" fmla="*/ 2033136 w 3031520"/>
                <a:gd name="connsiteY309" fmla="*/ 722394 h 1160647"/>
                <a:gd name="connsiteX310" fmla="*/ 2128256 w 3031520"/>
                <a:gd name="connsiteY310" fmla="*/ 722394 h 1160647"/>
                <a:gd name="connsiteX311" fmla="*/ 2140186 w 3031520"/>
                <a:gd name="connsiteY311" fmla="*/ 404253 h 1160647"/>
                <a:gd name="connsiteX312" fmla="*/ 2128026 w 3031520"/>
                <a:gd name="connsiteY312" fmla="*/ 382635 h 1160647"/>
                <a:gd name="connsiteX313" fmla="*/ 2121946 w 3031520"/>
                <a:gd name="connsiteY313" fmla="*/ 378311 h 1160647"/>
                <a:gd name="connsiteX314" fmla="*/ 2130053 w 3031520"/>
                <a:gd name="connsiteY314" fmla="*/ 354532 h 1160647"/>
                <a:gd name="connsiteX315" fmla="*/ 2130053 w 3031520"/>
                <a:gd name="connsiteY315" fmla="*/ 337238 h 1160647"/>
                <a:gd name="connsiteX316" fmla="*/ 2144240 w 3031520"/>
                <a:gd name="connsiteY316" fmla="*/ 337238 h 1160647"/>
                <a:gd name="connsiteX317" fmla="*/ 2144240 w 3031520"/>
                <a:gd name="connsiteY317" fmla="*/ 315620 h 1160647"/>
                <a:gd name="connsiteX318" fmla="*/ 2146266 w 3031520"/>
                <a:gd name="connsiteY318" fmla="*/ 311296 h 1160647"/>
                <a:gd name="connsiteX319" fmla="*/ 2146266 w 3031520"/>
                <a:gd name="connsiteY319" fmla="*/ 233472 h 1160647"/>
                <a:gd name="connsiteX320" fmla="*/ 2144240 w 3031520"/>
                <a:gd name="connsiteY320" fmla="*/ 226987 h 1160647"/>
                <a:gd name="connsiteX321" fmla="*/ 2150320 w 3031520"/>
                <a:gd name="connsiteY321" fmla="*/ 220501 h 1160647"/>
                <a:gd name="connsiteX322" fmla="*/ 2150320 w 3031520"/>
                <a:gd name="connsiteY322" fmla="*/ 162133 h 1160647"/>
                <a:gd name="connsiteX323" fmla="*/ 2152346 w 3031520"/>
                <a:gd name="connsiteY323" fmla="*/ 157810 h 1160647"/>
                <a:gd name="connsiteX324" fmla="*/ 2152346 w 3031520"/>
                <a:gd name="connsiteY324" fmla="*/ 101604 h 1160647"/>
                <a:gd name="connsiteX325" fmla="*/ 2154373 w 3031520"/>
                <a:gd name="connsiteY325" fmla="*/ 82148 h 1160647"/>
                <a:gd name="connsiteX326" fmla="*/ 2158427 w 3031520"/>
                <a:gd name="connsiteY326" fmla="*/ 99442 h 1160647"/>
                <a:gd name="connsiteX327" fmla="*/ 2160453 w 3031520"/>
                <a:gd name="connsiteY327" fmla="*/ 157810 h 1160647"/>
                <a:gd name="connsiteX328" fmla="*/ 2162480 w 3031520"/>
                <a:gd name="connsiteY328" fmla="*/ 220501 h 1160647"/>
                <a:gd name="connsiteX329" fmla="*/ 2168560 w 3031520"/>
                <a:gd name="connsiteY329" fmla="*/ 226987 h 1160647"/>
                <a:gd name="connsiteX330" fmla="*/ 2166533 w 3031520"/>
                <a:gd name="connsiteY330" fmla="*/ 233472 h 1160647"/>
                <a:gd name="connsiteX331" fmla="*/ 2166533 w 3031520"/>
                <a:gd name="connsiteY331" fmla="*/ 311296 h 1160647"/>
                <a:gd name="connsiteX332" fmla="*/ 2168560 w 3031520"/>
                <a:gd name="connsiteY332" fmla="*/ 315620 h 1160647"/>
                <a:gd name="connsiteX333" fmla="*/ 2168560 w 3031520"/>
                <a:gd name="connsiteY333" fmla="*/ 337238 h 1160647"/>
                <a:gd name="connsiteX334" fmla="*/ 2182747 w 3031520"/>
                <a:gd name="connsiteY334" fmla="*/ 337238 h 1160647"/>
                <a:gd name="connsiteX335" fmla="*/ 2182747 w 3031520"/>
                <a:gd name="connsiteY335" fmla="*/ 354532 h 1160647"/>
                <a:gd name="connsiteX336" fmla="*/ 2190854 w 3031520"/>
                <a:gd name="connsiteY336" fmla="*/ 378311 h 1160647"/>
                <a:gd name="connsiteX337" fmla="*/ 2184774 w 3031520"/>
                <a:gd name="connsiteY337" fmla="*/ 382635 h 1160647"/>
                <a:gd name="connsiteX338" fmla="*/ 2172613 w 3031520"/>
                <a:gd name="connsiteY338" fmla="*/ 404253 h 1160647"/>
                <a:gd name="connsiteX339" fmla="*/ 2180720 w 3031520"/>
                <a:gd name="connsiteY339" fmla="*/ 657181 h 1160647"/>
                <a:gd name="connsiteX340" fmla="*/ 2245574 w 3031520"/>
                <a:gd name="connsiteY340" fmla="*/ 657181 h 1160647"/>
                <a:gd name="connsiteX341" fmla="*/ 2245574 w 3031520"/>
                <a:gd name="connsiteY341" fmla="*/ 732843 h 1160647"/>
                <a:gd name="connsiteX342" fmla="*/ 2253681 w 3031520"/>
                <a:gd name="connsiteY342" fmla="*/ 732843 h 1160647"/>
                <a:gd name="connsiteX343" fmla="*/ 2255708 w 3031520"/>
                <a:gd name="connsiteY343" fmla="*/ 726358 h 1160647"/>
                <a:gd name="connsiteX344" fmla="*/ 2261788 w 3031520"/>
                <a:gd name="connsiteY344" fmla="*/ 726358 h 1160647"/>
                <a:gd name="connsiteX345" fmla="*/ 2263815 w 3031520"/>
                <a:gd name="connsiteY345" fmla="*/ 735005 h 1160647"/>
                <a:gd name="connsiteX346" fmla="*/ 2275975 w 3031520"/>
                <a:gd name="connsiteY346" fmla="*/ 735005 h 1160647"/>
                <a:gd name="connsiteX347" fmla="*/ 2275975 w 3031520"/>
                <a:gd name="connsiteY347" fmla="*/ 728519 h 1160647"/>
                <a:gd name="connsiteX348" fmla="*/ 2298268 w 3031520"/>
                <a:gd name="connsiteY348" fmla="*/ 728519 h 1160647"/>
                <a:gd name="connsiteX349" fmla="*/ 2298268 w 3031520"/>
                <a:gd name="connsiteY349" fmla="*/ 735005 h 1160647"/>
                <a:gd name="connsiteX350" fmla="*/ 2318535 w 3031520"/>
                <a:gd name="connsiteY350" fmla="*/ 735005 h 1160647"/>
                <a:gd name="connsiteX351" fmla="*/ 2318535 w 3031520"/>
                <a:gd name="connsiteY351" fmla="*/ 780402 h 1160647"/>
                <a:gd name="connsiteX352" fmla="*/ 2332722 w 3031520"/>
                <a:gd name="connsiteY352" fmla="*/ 780402 h 1160647"/>
                <a:gd name="connsiteX353" fmla="*/ 2332722 w 3031520"/>
                <a:gd name="connsiteY353" fmla="*/ 767431 h 1160647"/>
                <a:gd name="connsiteX354" fmla="*/ 2348936 w 3031520"/>
                <a:gd name="connsiteY354" fmla="*/ 767431 h 1160647"/>
                <a:gd name="connsiteX355" fmla="*/ 2348936 w 3031520"/>
                <a:gd name="connsiteY355" fmla="*/ 588004 h 1160647"/>
                <a:gd name="connsiteX356" fmla="*/ 2355016 w 3031520"/>
                <a:gd name="connsiteY356" fmla="*/ 581518 h 1160647"/>
                <a:gd name="connsiteX357" fmla="*/ 2427977 w 3031520"/>
                <a:gd name="connsiteY357" fmla="*/ 581518 h 1160647"/>
                <a:gd name="connsiteX358" fmla="*/ 2427977 w 3031520"/>
                <a:gd name="connsiteY358" fmla="*/ 590166 h 1160647"/>
                <a:gd name="connsiteX359" fmla="*/ 2438110 w 3031520"/>
                <a:gd name="connsiteY359" fmla="*/ 590166 h 1160647"/>
                <a:gd name="connsiteX360" fmla="*/ 2438110 w 3031520"/>
                <a:gd name="connsiteY360" fmla="*/ 704740 h 1160647"/>
                <a:gd name="connsiteX361" fmla="*/ 2460404 w 3031520"/>
                <a:gd name="connsiteY361" fmla="*/ 704740 h 1160647"/>
                <a:gd name="connsiteX362" fmla="*/ 2460404 w 3031520"/>
                <a:gd name="connsiteY362" fmla="*/ 637725 h 1160647"/>
                <a:gd name="connsiteX363" fmla="*/ 2486751 w 3031520"/>
                <a:gd name="connsiteY363" fmla="*/ 637725 h 1160647"/>
                <a:gd name="connsiteX364" fmla="*/ 2490804 w 3031520"/>
                <a:gd name="connsiteY364" fmla="*/ 633401 h 1160647"/>
                <a:gd name="connsiteX365" fmla="*/ 2498911 w 3031520"/>
                <a:gd name="connsiteY365" fmla="*/ 633401 h 1160647"/>
                <a:gd name="connsiteX366" fmla="*/ 2502964 w 3031520"/>
                <a:gd name="connsiteY366" fmla="*/ 637725 h 1160647"/>
                <a:gd name="connsiteX367" fmla="*/ 2525258 w 3031520"/>
                <a:gd name="connsiteY367" fmla="*/ 637725 h 1160647"/>
                <a:gd name="connsiteX368" fmla="*/ 2525258 w 3031520"/>
                <a:gd name="connsiteY368" fmla="*/ 520989 h 1160647"/>
                <a:gd name="connsiteX369" fmla="*/ 2582005 w 3031520"/>
                <a:gd name="connsiteY369" fmla="*/ 510180 h 1160647"/>
                <a:gd name="connsiteX370" fmla="*/ 2582005 w 3031520"/>
                <a:gd name="connsiteY370" fmla="*/ 511261 h 1160647"/>
                <a:gd name="connsiteX371" fmla="*/ 2582005 w 3031520"/>
                <a:gd name="connsiteY371" fmla="*/ 518827 h 1160647"/>
                <a:gd name="connsiteX372" fmla="*/ 2608352 w 3031520"/>
                <a:gd name="connsiteY372" fmla="*/ 518827 h 1160647"/>
                <a:gd name="connsiteX373" fmla="*/ 2608352 w 3031520"/>
                <a:gd name="connsiteY373" fmla="*/ 773917 h 1160647"/>
                <a:gd name="connsiteX374" fmla="*/ 2630646 w 3031520"/>
                <a:gd name="connsiteY374" fmla="*/ 773917 h 1160647"/>
                <a:gd name="connsiteX375" fmla="*/ 2630646 w 3031520"/>
                <a:gd name="connsiteY375" fmla="*/ 769593 h 1160647"/>
                <a:gd name="connsiteX376" fmla="*/ 2642806 w 3031520"/>
                <a:gd name="connsiteY376" fmla="*/ 769593 h 1160647"/>
                <a:gd name="connsiteX377" fmla="*/ 2642806 w 3031520"/>
                <a:gd name="connsiteY377" fmla="*/ 773917 h 1160647"/>
                <a:gd name="connsiteX378" fmla="*/ 2667126 w 3031520"/>
                <a:gd name="connsiteY378" fmla="*/ 773917 h 1160647"/>
                <a:gd name="connsiteX379" fmla="*/ 2667126 w 3031520"/>
                <a:gd name="connsiteY379" fmla="*/ 760946 h 1160647"/>
                <a:gd name="connsiteX380" fmla="*/ 2695500 w 3031520"/>
                <a:gd name="connsiteY380" fmla="*/ 760946 h 1160647"/>
                <a:gd name="connsiteX381" fmla="*/ 2707660 w 3031520"/>
                <a:gd name="connsiteY381" fmla="*/ 756622 h 1160647"/>
                <a:gd name="connsiteX382" fmla="*/ 2727927 w 3031520"/>
                <a:gd name="connsiteY382" fmla="*/ 760946 h 1160647"/>
                <a:gd name="connsiteX383" fmla="*/ 2727927 w 3031520"/>
                <a:gd name="connsiteY383" fmla="*/ 743652 h 1160647"/>
                <a:gd name="connsiteX384" fmla="*/ 2736034 w 3031520"/>
                <a:gd name="connsiteY384" fmla="*/ 743652 h 1160647"/>
                <a:gd name="connsiteX385" fmla="*/ 2736034 w 3031520"/>
                <a:gd name="connsiteY385" fmla="*/ 730681 h 1160647"/>
                <a:gd name="connsiteX386" fmla="*/ 2792781 w 3031520"/>
                <a:gd name="connsiteY386" fmla="*/ 730681 h 1160647"/>
                <a:gd name="connsiteX387" fmla="*/ 2792781 w 3031520"/>
                <a:gd name="connsiteY387" fmla="*/ 700416 h 1160647"/>
                <a:gd name="connsiteX388" fmla="*/ 2811021 w 3031520"/>
                <a:gd name="connsiteY388" fmla="*/ 700416 h 1160647"/>
                <a:gd name="connsiteX389" fmla="*/ 2811021 w 3031520"/>
                <a:gd name="connsiteY389" fmla="*/ 693931 h 1160647"/>
                <a:gd name="connsiteX390" fmla="*/ 2823181 w 3031520"/>
                <a:gd name="connsiteY390" fmla="*/ 693931 h 1160647"/>
                <a:gd name="connsiteX391" fmla="*/ 2823181 w 3031520"/>
                <a:gd name="connsiteY391" fmla="*/ 700416 h 1160647"/>
                <a:gd name="connsiteX392" fmla="*/ 2839395 w 3031520"/>
                <a:gd name="connsiteY392" fmla="*/ 700416 h 1160647"/>
                <a:gd name="connsiteX393" fmla="*/ 2839395 w 3031520"/>
                <a:gd name="connsiteY393" fmla="*/ 750137 h 1160647"/>
                <a:gd name="connsiteX394" fmla="*/ 2871822 w 3031520"/>
                <a:gd name="connsiteY394" fmla="*/ 750137 h 1160647"/>
                <a:gd name="connsiteX395" fmla="*/ 2871822 w 3031520"/>
                <a:gd name="connsiteY395" fmla="*/ 724196 h 1160647"/>
                <a:gd name="connsiteX396" fmla="*/ 2910329 w 3031520"/>
                <a:gd name="connsiteY396" fmla="*/ 724196 h 1160647"/>
                <a:gd name="connsiteX397" fmla="*/ 2910329 w 3031520"/>
                <a:gd name="connsiteY397" fmla="*/ 693931 h 1160647"/>
                <a:gd name="connsiteX398" fmla="*/ 2958970 w 3031520"/>
                <a:gd name="connsiteY398" fmla="*/ 693931 h 1160647"/>
                <a:gd name="connsiteX399" fmla="*/ 2958970 w 3031520"/>
                <a:gd name="connsiteY399" fmla="*/ 805087 h 1160647"/>
                <a:gd name="connsiteX400" fmla="*/ 2958970 w 3031520"/>
                <a:gd name="connsiteY400" fmla="*/ 818866 h 1160647"/>
                <a:gd name="connsiteX401" fmla="*/ 3031519 w 3031520"/>
                <a:gd name="connsiteY401" fmla="*/ 818866 h 1160647"/>
                <a:gd name="connsiteX402" fmla="*/ 3031520 w 3031520"/>
                <a:gd name="connsiteY402" fmla="*/ 1160647 h 1160647"/>
                <a:gd name="connsiteX403" fmla="*/ 2054 w 3031520"/>
                <a:gd name="connsiteY403" fmla="*/ 1158314 h 1160647"/>
                <a:gd name="connsiteX404" fmla="*/ 0 w 3031520"/>
                <a:gd name="connsiteY404" fmla="*/ 724196 h 1160647"/>
                <a:gd name="connsiteX405" fmla="*/ 20267 w 3031520"/>
                <a:gd name="connsiteY405" fmla="*/ 724196 h 1160647"/>
                <a:gd name="connsiteX406" fmla="*/ 20774 w 3031520"/>
                <a:gd name="connsiteY406" fmla="*/ 723115 h 1160647"/>
                <a:gd name="connsiteX407" fmla="*/ 24320 w 3031520"/>
                <a:gd name="connsiteY407" fmla="*/ 715549 h 1160647"/>
                <a:gd name="connsiteX408" fmla="*/ 26094 w 3031520"/>
                <a:gd name="connsiteY408" fmla="*/ 715819 h 1160647"/>
                <a:gd name="connsiteX409" fmla="*/ 38507 w 3031520"/>
                <a:gd name="connsiteY409" fmla="*/ 717710 h 1160647"/>
                <a:gd name="connsiteX410" fmla="*/ 39014 w 3031520"/>
                <a:gd name="connsiteY410" fmla="*/ 719062 h 1160647"/>
                <a:gd name="connsiteX411" fmla="*/ 42560 w 3031520"/>
                <a:gd name="connsiteY411" fmla="*/ 728519 h 1160647"/>
                <a:gd name="connsiteX412" fmla="*/ 68907 w 3031520"/>
                <a:gd name="connsiteY412" fmla="*/ 730681 h 1160647"/>
                <a:gd name="connsiteX413" fmla="*/ 68907 w 3031520"/>
                <a:gd name="connsiteY413" fmla="*/ 607460 h 1160647"/>
                <a:gd name="connsiteX414" fmla="*/ 70934 w 3031520"/>
                <a:gd name="connsiteY414" fmla="*/ 607460 h 1160647"/>
                <a:gd name="connsiteX415" fmla="*/ 85121 w 3031520"/>
                <a:gd name="connsiteY415" fmla="*/ 607460 h 1160647"/>
                <a:gd name="connsiteX416" fmla="*/ 85121 w 3031520"/>
                <a:gd name="connsiteY416" fmla="*/ 471268 h 1160647"/>
                <a:gd name="connsiteX417" fmla="*/ 86894 w 3031520"/>
                <a:gd name="connsiteY417" fmla="*/ 471268 h 1160647"/>
                <a:gd name="connsiteX418" fmla="*/ 99308 w 3031520"/>
                <a:gd name="connsiteY418" fmla="*/ 471268 h 1160647"/>
                <a:gd name="connsiteX419" fmla="*/ 99308 w 3031520"/>
                <a:gd name="connsiteY419" fmla="*/ 356694 h 1160647"/>
                <a:gd name="connsiteX420" fmla="*/ 103361 w 3031520"/>
                <a:gd name="connsiteY420" fmla="*/ 328590 h 1160647"/>
                <a:gd name="connsiteX421" fmla="*/ 105388 w 3031520"/>
                <a:gd name="connsiteY421" fmla="*/ 328590 h 1160647"/>
                <a:gd name="connsiteX422" fmla="*/ 119575 w 3031520"/>
                <a:gd name="connsiteY422" fmla="*/ 328590 h 1160647"/>
                <a:gd name="connsiteX423" fmla="*/ 156055 w 3031520"/>
                <a:gd name="connsiteY423" fmla="*/ 246443 h 1160647"/>
                <a:gd name="connsiteX424" fmla="*/ 160109 w 3031520"/>
                <a:gd name="connsiteY424" fmla="*/ 0 h 1160647"/>
                <a:gd name="connsiteX0" fmla="*/ 160109 w 3032161"/>
                <a:gd name="connsiteY0" fmla="*/ 0 h 1160647"/>
                <a:gd name="connsiteX1" fmla="*/ 162135 w 3032161"/>
                <a:gd name="connsiteY1" fmla="*/ 246443 h 1160647"/>
                <a:gd name="connsiteX2" fmla="*/ 200642 w 3032161"/>
                <a:gd name="connsiteY2" fmla="*/ 326429 h 1160647"/>
                <a:gd name="connsiteX3" fmla="*/ 202669 w 3032161"/>
                <a:gd name="connsiteY3" fmla="*/ 326429 h 1160647"/>
                <a:gd name="connsiteX4" fmla="*/ 216856 w 3032161"/>
                <a:gd name="connsiteY4" fmla="*/ 326429 h 1160647"/>
                <a:gd name="connsiteX5" fmla="*/ 216856 w 3032161"/>
                <a:gd name="connsiteY5" fmla="*/ 350208 h 1160647"/>
                <a:gd name="connsiteX6" fmla="*/ 217363 w 3032161"/>
                <a:gd name="connsiteY6" fmla="*/ 351019 h 1160647"/>
                <a:gd name="connsiteX7" fmla="*/ 220909 w 3032161"/>
                <a:gd name="connsiteY7" fmla="*/ 356694 h 1160647"/>
                <a:gd name="connsiteX8" fmla="*/ 220909 w 3032161"/>
                <a:gd name="connsiteY8" fmla="*/ 471268 h 1160647"/>
                <a:gd name="connsiteX9" fmla="*/ 223189 w 3032161"/>
                <a:gd name="connsiteY9" fmla="*/ 471268 h 1160647"/>
                <a:gd name="connsiteX10" fmla="*/ 239150 w 3032161"/>
                <a:gd name="connsiteY10" fmla="*/ 471268 h 1160647"/>
                <a:gd name="connsiteX11" fmla="*/ 239150 w 3032161"/>
                <a:gd name="connsiteY11" fmla="*/ 611783 h 1160647"/>
                <a:gd name="connsiteX12" fmla="*/ 240670 w 3032161"/>
                <a:gd name="connsiteY12" fmla="*/ 611513 h 1160647"/>
                <a:gd name="connsiteX13" fmla="*/ 251310 w 3032161"/>
                <a:gd name="connsiteY13" fmla="*/ 609622 h 1160647"/>
                <a:gd name="connsiteX14" fmla="*/ 249283 w 3032161"/>
                <a:gd name="connsiteY14" fmla="*/ 698254 h 1160647"/>
                <a:gd name="connsiteX15" fmla="*/ 250803 w 3032161"/>
                <a:gd name="connsiteY15" fmla="*/ 698525 h 1160647"/>
                <a:gd name="connsiteX16" fmla="*/ 261443 w 3032161"/>
                <a:gd name="connsiteY16" fmla="*/ 700416 h 1160647"/>
                <a:gd name="connsiteX17" fmla="*/ 261696 w 3032161"/>
                <a:gd name="connsiteY17" fmla="*/ 701227 h 1160647"/>
                <a:gd name="connsiteX18" fmla="*/ 263470 w 3032161"/>
                <a:gd name="connsiteY18" fmla="*/ 706902 h 1160647"/>
                <a:gd name="connsiteX19" fmla="*/ 264230 w 3032161"/>
                <a:gd name="connsiteY19" fmla="*/ 704470 h 1160647"/>
                <a:gd name="connsiteX20" fmla="*/ 269550 w 3032161"/>
                <a:gd name="connsiteY20" fmla="*/ 687446 h 1160647"/>
                <a:gd name="connsiteX21" fmla="*/ 271323 w 3032161"/>
                <a:gd name="connsiteY21" fmla="*/ 687446 h 1160647"/>
                <a:gd name="connsiteX22" fmla="*/ 283737 w 3032161"/>
                <a:gd name="connsiteY22" fmla="*/ 687446 h 1160647"/>
                <a:gd name="connsiteX23" fmla="*/ 283737 w 3032161"/>
                <a:gd name="connsiteY23" fmla="*/ 719872 h 1160647"/>
                <a:gd name="connsiteX24" fmla="*/ 284750 w 3032161"/>
                <a:gd name="connsiteY24" fmla="*/ 720413 h 1160647"/>
                <a:gd name="connsiteX25" fmla="*/ 291844 w 3032161"/>
                <a:gd name="connsiteY25" fmla="*/ 724196 h 1160647"/>
                <a:gd name="connsiteX26" fmla="*/ 291844 w 3032161"/>
                <a:gd name="connsiteY26" fmla="*/ 725547 h 1160647"/>
                <a:gd name="connsiteX27" fmla="*/ 291844 w 3032161"/>
                <a:gd name="connsiteY27" fmla="*/ 735005 h 1160647"/>
                <a:gd name="connsiteX28" fmla="*/ 336431 w 3032161"/>
                <a:gd name="connsiteY28" fmla="*/ 735005 h 1160647"/>
                <a:gd name="connsiteX29" fmla="*/ 336431 w 3032161"/>
                <a:gd name="connsiteY29" fmla="*/ 736086 h 1160647"/>
                <a:gd name="connsiteX30" fmla="*/ 336431 w 3032161"/>
                <a:gd name="connsiteY30" fmla="*/ 743652 h 1160647"/>
                <a:gd name="connsiteX31" fmla="*/ 338457 w 3032161"/>
                <a:gd name="connsiteY31" fmla="*/ 743652 h 1160647"/>
                <a:gd name="connsiteX32" fmla="*/ 352644 w 3032161"/>
                <a:gd name="connsiteY32" fmla="*/ 743652 h 1160647"/>
                <a:gd name="connsiteX33" fmla="*/ 352644 w 3032161"/>
                <a:gd name="connsiteY33" fmla="*/ 713387 h 1160647"/>
                <a:gd name="connsiteX34" fmla="*/ 397231 w 3032161"/>
                <a:gd name="connsiteY34" fmla="*/ 713387 h 1160647"/>
                <a:gd name="connsiteX35" fmla="*/ 397231 w 3032161"/>
                <a:gd name="connsiteY35" fmla="*/ 712036 h 1160647"/>
                <a:gd name="connsiteX36" fmla="*/ 397231 w 3032161"/>
                <a:gd name="connsiteY36" fmla="*/ 702578 h 1160647"/>
                <a:gd name="connsiteX37" fmla="*/ 398245 w 3032161"/>
                <a:gd name="connsiteY37" fmla="*/ 702578 h 1160647"/>
                <a:gd name="connsiteX38" fmla="*/ 405338 w 3032161"/>
                <a:gd name="connsiteY38" fmla="*/ 702578 h 1160647"/>
                <a:gd name="connsiteX39" fmla="*/ 405338 w 3032161"/>
                <a:gd name="connsiteY39" fmla="*/ 700687 h 1160647"/>
                <a:gd name="connsiteX40" fmla="*/ 405338 w 3032161"/>
                <a:gd name="connsiteY40" fmla="*/ 687446 h 1160647"/>
                <a:gd name="connsiteX41" fmla="*/ 406098 w 3032161"/>
                <a:gd name="connsiteY41" fmla="*/ 687446 h 1160647"/>
                <a:gd name="connsiteX42" fmla="*/ 411418 w 3032161"/>
                <a:gd name="connsiteY42" fmla="*/ 687446 h 1160647"/>
                <a:gd name="connsiteX43" fmla="*/ 411418 w 3032161"/>
                <a:gd name="connsiteY43" fmla="*/ 686365 h 1160647"/>
                <a:gd name="connsiteX44" fmla="*/ 411418 w 3032161"/>
                <a:gd name="connsiteY44" fmla="*/ 678798 h 1160647"/>
                <a:gd name="connsiteX45" fmla="*/ 413445 w 3032161"/>
                <a:gd name="connsiteY45" fmla="*/ 678798 h 1160647"/>
                <a:gd name="connsiteX46" fmla="*/ 427632 w 3032161"/>
                <a:gd name="connsiteY46" fmla="*/ 678798 h 1160647"/>
                <a:gd name="connsiteX47" fmla="*/ 427632 w 3032161"/>
                <a:gd name="connsiteY47" fmla="*/ 679879 h 1160647"/>
                <a:gd name="connsiteX48" fmla="*/ 427632 w 3032161"/>
                <a:gd name="connsiteY48" fmla="*/ 687446 h 1160647"/>
                <a:gd name="connsiteX49" fmla="*/ 449925 w 3032161"/>
                <a:gd name="connsiteY49" fmla="*/ 687446 h 1160647"/>
                <a:gd name="connsiteX50" fmla="*/ 449925 w 3032161"/>
                <a:gd name="connsiteY50" fmla="*/ 685554 h 1160647"/>
                <a:gd name="connsiteX51" fmla="*/ 449925 w 3032161"/>
                <a:gd name="connsiteY51" fmla="*/ 672313 h 1160647"/>
                <a:gd name="connsiteX52" fmla="*/ 451699 w 3032161"/>
                <a:gd name="connsiteY52" fmla="*/ 672313 h 1160647"/>
                <a:gd name="connsiteX53" fmla="*/ 464112 w 3032161"/>
                <a:gd name="connsiteY53" fmla="*/ 672313 h 1160647"/>
                <a:gd name="connsiteX54" fmla="*/ 464112 w 3032161"/>
                <a:gd name="connsiteY54" fmla="*/ 696093 h 1160647"/>
                <a:gd name="connsiteX55" fmla="*/ 465126 w 3032161"/>
                <a:gd name="connsiteY55" fmla="*/ 696093 h 1160647"/>
                <a:gd name="connsiteX56" fmla="*/ 472219 w 3032161"/>
                <a:gd name="connsiteY56" fmla="*/ 696093 h 1160647"/>
                <a:gd name="connsiteX57" fmla="*/ 472219 w 3032161"/>
                <a:gd name="connsiteY57" fmla="*/ 695012 h 1160647"/>
                <a:gd name="connsiteX58" fmla="*/ 472219 w 3032161"/>
                <a:gd name="connsiteY58" fmla="*/ 687446 h 1160647"/>
                <a:gd name="connsiteX59" fmla="*/ 473992 w 3032161"/>
                <a:gd name="connsiteY59" fmla="*/ 687446 h 1160647"/>
                <a:gd name="connsiteX60" fmla="*/ 486406 w 3032161"/>
                <a:gd name="connsiteY60" fmla="*/ 687446 h 1160647"/>
                <a:gd name="connsiteX61" fmla="*/ 486406 w 3032161"/>
                <a:gd name="connsiteY61" fmla="*/ 713387 h 1160647"/>
                <a:gd name="connsiteX62" fmla="*/ 488433 w 3032161"/>
                <a:gd name="connsiteY62" fmla="*/ 713387 h 1160647"/>
                <a:gd name="connsiteX63" fmla="*/ 502619 w 3032161"/>
                <a:gd name="connsiteY63" fmla="*/ 713387 h 1160647"/>
                <a:gd name="connsiteX64" fmla="*/ 502619 w 3032161"/>
                <a:gd name="connsiteY64" fmla="*/ 715008 h 1160647"/>
                <a:gd name="connsiteX65" fmla="*/ 502619 w 3032161"/>
                <a:gd name="connsiteY65" fmla="*/ 726358 h 1160647"/>
                <a:gd name="connsiteX66" fmla="*/ 503379 w 3032161"/>
                <a:gd name="connsiteY66" fmla="*/ 726358 h 1160647"/>
                <a:gd name="connsiteX67" fmla="*/ 508700 w 3032161"/>
                <a:gd name="connsiteY67" fmla="*/ 726358 h 1160647"/>
                <a:gd name="connsiteX68" fmla="*/ 508700 w 3032161"/>
                <a:gd name="connsiteY68" fmla="*/ 725547 h 1160647"/>
                <a:gd name="connsiteX69" fmla="*/ 508700 w 3032161"/>
                <a:gd name="connsiteY69" fmla="*/ 719872 h 1160647"/>
                <a:gd name="connsiteX70" fmla="*/ 539100 w 3032161"/>
                <a:gd name="connsiteY70" fmla="*/ 719872 h 1160647"/>
                <a:gd name="connsiteX71" fmla="*/ 539100 w 3032161"/>
                <a:gd name="connsiteY71" fmla="*/ 743652 h 1160647"/>
                <a:gd name="connsiteX72" fmla="*/ 540113 w 3032161"/>
                <a:gd name="connsiteY72" fmla="*/ 743652 h 1160647"/>
                <a:gd name="connsiteX73" fmla="*/ 547207 w 3032161"/>
                <a:gd name="connsiteY73" fmla="*/ 743652 h 1160647"/>
                <a:gd name="connsiteX74" fmla="*/ 547207 w 3032161"/>
                <a:gd name="connsiteY74" fmla="*/ 744733 h 1160647"/>
                <a:gd name="connsiteX75" fmla="*/ 547207 w 3032161"/>
                <a:gd name="connsiteY75" fmla="*/ 752299 h 1160647"/>
                <a:gd name="connsiteX76" fmla="*/ 547967 w 3032161"/>
                <a:gd name="connsiteY76" fmla="*/ 752299 h 1160647"/>
                <a:gd name="connsiteX77" fmla="*/ 553287 w 3032161"/>
                <a:gd name="connsiteY77" fmla="*/ 752299 h 1160647"/>
                <a:gd name="connsiteX78" fmla="*/ 553287 w 3032161"/>
                <a:gd name="connsiteY78" fmla="*/ 750137 h 1160647"/>
                <a:gd name="connsiteX79" fmla="*/ 553287 w 3032161"/>
                <a:gd name="connsiteY79" fmla="*/ 735005 h 1160647"/>
                <a:gd name="connsiteX80" fmla="*/ 554300 w 3032161"/>
                <a:gd name="connsiteY80" fmla="*/ 735005 h 1160647"/>
                <a:gd name="connsiteX81" fmla="*/ 561394 w 3032161"/>
                <a:gd name="connsiteY81" fmla="*/ 735005 h 1160647"/>
                <a:gd name="connsiteX82" fmla="*/ 561394 w 3032161"/>
                <a:gd name="connsiteY82" fmla="*/ 736086 h 1160647"/>
                <a:gd name="connsiteX83" fmla="*/ 561394 w 3032161"/>
                <a:gd name="connsiteY83" fmla="*/ 743652 h 1160647"/>
                <a:gd name="connsiteX84" fmla="*/ 566714 w 3032161"/>
                <a:gd name="connsiteY84" fmla="*/ 741659 h 1160647"/>
                <a:gd name="connsiteX85" fmla="*/ 567474 w 3032161"/>
                <a:gd name="connsiteY85" fmla="*/ 740679 h 1160647"/>
                <a:gd name="connsiteX86" fmla="*/ 567474 w 3032161"/>
                <a:gd name="connsiteY86" fmla="*/ 735005 h 1160647"/>
                <a:gd name="connsiteX87" fmla="*/ 605981 w 3032161"/>
                <a:gd name="connsiteY87" fmla="*/ 735005 h 1160647"/>
                <a:gd name="connsiteX88" fmla="*/ 605981 w 3032161"/>
                <a:gd name="connsiteY88" fmla="*/ 758784 h 1160647"/>
                <a:gd name="connsiteX89" fmla="*/ 608007 w 3032161"/>
                <a:gd name="connsiteY89" fmla="*/ 758784 h 1160647"/>
                <a:gd name="connsiteX90" fmla="*/ 622194 w 3032161"/>
                <a:gd name="connsiteY90" fmla="*/ 758784 h 1160647"/>
                <a:gd name="connsiteX91" fmla="*/ 622194 w 3032161"/>
                <a:gd name="connsiteY91" fmla="*/ 759865 h 1160647"/>
                <a:gd name="connsiteX92" fmla="*/ 622194 w 3032161"/>
                <a:gd name="connsiteY92" fmla="*/ 767431 h 1160647"/>
                <a:gd name="connsiteX93" fmla="*/ 623968 w 3032161"/>
                <a:gd name="connsiteY93" fmla="*/ 767431 h 1160647"/>
                <a:gd name="connsiteX94" fmla="*/ 636381 w 3032161"/>
                <a:gd name="connsiteY94" fmla="*/ 767431 h 1160647"/>
                <a:gd name="connsiteX95" fmla="*/ 636381 w 3032161"/>
                <a:gd name="connsiteY95" fmla="*/ 743652 h 1160647"/>
                <a:gd name="connsiteX96" fmla="*/ 637394 w 3032161"/>
                <a:gd name="connsiteY96" fmla="*/ 743652 h 1160647"/>
                <a:gd name="connsiteX97" fmla="*/ 644488 w 3032161"/>
                <a:gd name="connsiteY97" fmla="*/ 743652 h 1160647"/>
                <a:gd name="connsiteX98" fmla="*/ 644488 w 3032161"/>
                <a:gd name="connsiteY98" fmla="*/ 711225 h 1160647"/>
                <a:gd name="connsiteX99" fmla="*/ 645501 w 3032161"/>
                <a:gd name="connsiteY99" fmla="*/ 711225 h 1160647"/>
                <a:gd name="connsiteX100" fmla="*/ 652595 w 3032161"/>
                <a:gd name="connsiteY100" fmla="*/ 711225 h 1160647"/>
                <a:gd name="connsiteX101" fmla="*/ 652595 w 3032161"/>
                <a:gd name="connsiteY101" fmla="*/ 709334 h 1160647"/>
                <a:gd name="connsiteX102" fmla="*/ 652595 w 3032161"/>
                <a:gd name="connsiteY102" fmla="*/ 696093 h 1160647"/>
                <a:gd name="connsiteX103" fmla="*/ 651328 w 3032161"/>
                <a:gd name="connsiteY103" fmla="*/ 694471 h 1160647"/>
                <a:gd name="connsiteX104" fmla="*/ 656648 w 3032161"/>
                <a:gd name="connsiteY104" fmla="*/ 683122 h 1160647"/>
                <a:gd name="connsiteX105" fmla="*/ 664755 w 3032161"/>
                <a:gd name="connsiteY105" fmla="*/ 711225 h 1160647"/>
                <a:gd name="connsiteX106" fmla="*/ 665515 w 3032161"/>
                <a:gd name="connsiteY106" fmla="*/ 711225 h 1160647"/>
                <a:gd name="connsiteX107" fmla="*/ 670835 w 3032161"/>
                <a:gd name="connsiteY107" fmla="*/ 711225 h 1160647"/>
                <a:gd name="connsiteX108" fmla="*/ 670835 w 3032161"/>
                <a:gd name="connsiteY108" fmla="*/ 605298 h 1160647"/>
                <a:gd name="connsiteX109" fmla="*/ 672355 w 3032161"/>
                <a:gd name="connsiteY109" fmla="*/ 605298 h 1160647"/>
                <a:gd name="connsiteX110" fmla="*/ 682995 w 3032161"/>
                <a:gd name="connsiteY110" fmla="*/ 605298 h 1160647"/>
                <a:gd name="connsiteX111" fmla="*/ 682995 w 3032161"/>
                <a:gd name="connsiteY111" fmla="*/ 557739 h 1160647"/>
                <a:gd name="connsiteX112" fmla="*/ 709342 w 3032161"/>
                <a:gd name="connsiteY112" fmla="*/ 557739 h 1160647"/>
                <a:gd name="connsiteX113" fmla="*/ 709342 w 3032161"/>
                <a:gd name="connsiteY113" fmla="*/ 536121 h 1160647"/>
                <a:gd name="connsiteX114" fmla="*/ 743796 w 3032161"/>
                <a:gd name="connsiteY114" fmla="*/ 536121 h 1160647"/>
                <a:gd name="connsiteX115" fmla="*/ 743796 w 3032161"/>
                <a:gd name="connsiteY115" fmla="*/ 538553 h 1160647"/>
                <a:gd name="connsiteX116" fmla="*/ 743796 w 3032161"/>
                <a:gd name="connsiteY116" fmla="*/ 555577 h 1160647"/>
                <a:gd name="connsiteX117" fmla="*/ 746076 w 3032161"/>
                <a:gd name="connsiteY117" fmla="*/ 555577 h 1160647"/>
                <a:gd name="connsiteX118" fmla="*/ 762036 w 3032161"/>
                <a:gd name="connsiteY118" fmla="*/ 555577 h 1160647"/>
                <a:gd name="connsiteX119" fmla="*/ 762036 w 3032161"/>
                <a:gd name="connsiteY119" fmla="*/ 603136 h 1160647"/>
                <a:gd name="connsiteX120" fmla="*/ 763049 w 3032161"/>
                <a:gd name="connsiteY120" fmla="*/ 603136 h 1160647"/>
                <a:gd name="connsiteX121" fmla="*/ 770143 w 3032161"/>
                <a:gd name="connsiteY121" fmla="*/ 603136 h 1160647"/>
                <a:gd name="connsiteX122" fmla="*/ 784330 w 3032161"/>
                <a:gd name="connsiteY122" fmla="*/ 607460 h 1160647"/>
                <a:gd name="connsiteX123" fmla="*/ 784330 w 3032161"/>
                <a:gd name="connsiteY123" fmla="*/ 646372 h 1160647"/>
                <a:gd name="connsiteX124" fmla="*/ 785343 w 3032161"/>
                <a:gd name="connsiteY124" fmla="*/ 646372 h 1160647"/>
                <a:gd name="connsiteX125" fmla="*/ 792436 w 3032161"/>
                <a:gd name="connsiteY125" fmla="*/ 646372 h 1160647"/>
                <a:gd name="connsiteX126" fmla="*/ 792436 w 3032161"/>
                <a:gd name="connsiteY126" fmla="*/ 647993 h 1160647"/>
                <a:gd name="connsiteX127" fmla="*/ 792436 w 3032161"/>
                <a:gd name="connsiteY127" fmla="*/ 659342 h 1160647"/>
                <a:gd name="connsiteX128" fmla="*/ 794463 w 3032161"/>
                <a:gd name="connsiteY128" fmla="*/ 659342 h 1160647"/>
                <a:gd name="connsiteX129" fmla="*/ 808650 w 3032161"/>
                <a:gd name="connsiteY129" fmla="*/ 659342 h 1160647"/>
                <a:gd name="connsiteX130" fmla="*/ 814730 w 3032161"/>
                <a:gd name="connsiteY130" fmla="*/ 665828 h 1160647"/>
                <a:gd name="connsiteX131" fmla="*/ 814730 w 3032161"/>
                <a:gd name="connsiteY131" fmla="*/ 687446 h 1160647"/>
                <a:gd name="connsiteX132" fmla="*/ 817010 w 3032161"/>
                <a:gd name="connsiteY132" fmla="*/ 687446 h 1160647"/>
                <a:gd name="connsiteX133" fmla="*/ 832970 w 3032161"/>
                <a:gd name="connsiteY133" fmla="*/ 687446 h 1160647"/>
                <a:gd name="connsiteX134" fmla="*/ 832970 w 3032161"/>
                <a:gd name="connsiteY134" fmla="*/ 688526 h 1160647"/>
                <a:gd name="connsiteX135" fmla="*/ 832970 w 3032161"/>
                <a:gd name="connsiteY135" fmla="*/ 696093 h 1160647"/>
                <a:gd name="connsiteX136" fmla="*/ 834237 w 3032161"/>
                <a:gd name="connsiteY136" fmla="*/ 696093 h 1160647"/>
                <a:gd name="connsiteX137" fmla="*/ 843104 w 3032161"/>
                <a:gd name="connsiteY137" fmla="*/ 696093 h 1160647"/>
                <a:gd name="connsiteX138" fmla="*/ 843104 w 3032161"/>
                <a:gd name="connsiteY138" fmla="*/ 698254 h 1160647"/>
                <a:gd name="connsiteX139" fmla="*/ 843104 w 3032161"/>
                <a:gd name="connsiteY139" fmla="*/ 713387 h 1160647"/>
                <a:gd name="connsiteX140" fmla="*/ 847157 w 3032161"/>
                <a:gd name="connsiteY140" fmla="*/ 711495 h 1160647"/>
                <a:gd name="connsiteX141" fmla="*/ 847157 w 3032161"/>
                <a:gd name="connsiteY141" fmla="*/ 698254 h 1160647"/>
                <a:gd name="connsiteX142" fmla="*/ 848170 w 3032161"/>
                <a:gd name="connsiteY142" fmla="*/ 698254 h 1160647"/>
                <a:gd name="connsiteX143" fmla="*/ 855264 w 3032161"/>
                <a:gd name="connsiteY143" fmla="*/ 698254 h 1160647"/>
                <a:gd name="connsiteX144" fmla="*/ 855264 w 3032161"/>
                <a:gd name="connsiteY144" fmla="*/ 699876 h 1160647"/>
                <a:gd name="connsiteX145" fmla="*/ 855264 w 3032161"/>
                <a:gd name="connsiteY145" fmla="*/ 711225 h 1160647"/>
                <a:gd name="connsiteX146" fmla="*/ 856024 w 3032161"/>
                <a:gd name="connsiteY146" fmla="*/ 711225 h 1160647"/>
                <a:gd name="connsiteX147" fmla="*/ 861344 w 3032161"/>
                <a:gd name="connsiteY147" fmla="*/ 711225 h 1160647"/>
                <a:gd name="connsiteX148" fmla="*/ 909984 w 3032161"/>
                <a:gd name="connsiteY148" fmla="*/ 706902 h 1160647"/>
                <a:gd name="connsiteX149" fmla="*/ 909984 w 3032161"/>
                <a:gd name="connsiteY149" fmla="*/ 708253 h 1160647"/>
                <a:gd name="connsiteX150" fmla="*/ 909984 w 3032161"/>
                <a:gd name="connsiteY150" fmla="*/ 717710 h 1160647"/>
                <a:gd name="connsiteX151" fmla="*/ 910744 w 3032161"/>
                <a:gd name="connsiteY151" fmla="*/ 717710 h 1160647"/>
                <a:gd name="connsiteX152" fmla="*/ 916065 w 3032161"/>
                <a:gd name="connsiteY152" fmla="*/ 717710 h 1160647"/>
                <a:gd name="connsiteX153" fmla="*/ 916065 w 3032161"/>
                <a:gd name="connsiteY153" fmla="*/ 719872 h 1160647"/>
                <a:gd name="connsiteX154" fmla="*/ 916065 w 3032161"/>
                <a:gd name="connsiteY154" fmla="*/ 735005 h 1160647"/>
                <a:gd name="connsiteX155" fmla="*/ 918091 w 3032161"/>
                <a:gd name="connsiteY155" fmla="*/ 733654 h 1160647"/>
                <a:gd name="connsiteX156" fmla="*/ 932278 w 3032161"/>
                <a:gd name="connsiteY156" fmla="*/ 724196 h 1160647"/>
                <a:gd name="connsiteX157" fmla="*/ 938358 w 3032161"/>
                <a:gd name="connsiteY157" fmla="*/ 683122 h 1160647"/>
                <a:gd name="connsiteX158" fmla="*/ 939118 w 3032161"/>
                <a:gd name="connsiteY158" fmla="*/ 682852 h 1160647"/>
                <a:gd name="connsiteX159" fmla="*/ 944438 w 3032161"/>
                <a:gd name="connsiteY159" fmla="*/ 680960 h 1160647"/>
                <a:gd name="connsiteX160" fmla="*/ 946465 w 3032161"/>
                <a:gd name="connsiteY160" fmla="*/ 611783 h 1160647"/>
                <a:gd name="connsiteX161" fmla="*/ 948492 w 3032161"/>
                <a:gd name="connsiteY161" fmla="*/ 680960 h 1160647"/>
                <a:gd name="connsiteX162" fmla="*/ 949252 w 3032161"/>
                <a:gd name="connsiteY162" fmla="*/ 681230 h 1160647"/>
                <a:gd name="connsiteX163" fmla="*/ 954572 w 3032161"/>
                <a:gd name="connsiteY163" fmla="*/ 683122 h 1160647"/>
                <a:gd name="connsiteX164" fmla="*/ 954572 w 3032161"/>
                <a:gd name="connsiteY164" fmla="*/ 596651 h 1160647"/>
                <a:gd name="connsiteX165" fmla="*/ 958625 w 3032161"/>
                <a:gd name="connsiteY165" fmla="*/ 564224 h 1160647"/>
                <a:gd name="connsiteX166" fmla="*/ 997132 w 3032161"/>
                <a:gd name="connsiteY166" fmla="*/ 564224 h 1160647"/>
                <a:gd name="connsiteX167" fmla="*/ 997132 w 3032161"/>
                <a:gd name="connsiteY167" fmla="*/ 596651 h 1160647"/>
                <a:gd name="connsiteX168" fmla="*/ 997892 w 3032161"/>
                <a:gd name="connsiteY168" fmla="*/ 596651 h 1160647"/>
                <a:gd name="connsiteX169" fmla="*/ 1003212 w 3032161"/>
                <a:gd name="connsiteY169" fmla="*/ 596651 h 1160647"/>
                <a:gd name="connsiteX170" fmla="*/ 1003212 w 3032161"/>
                <a:gd name="connsiteY170" fmla="*/ 514503 h 1160647"/>
                <a:gd name="connsiteX171" fmla="*/ 1004986 w 3032161"/>
                <a:gd name="connsiteY171" fmla="*/ 514503 h 1160647"/>
                <a:gd name="connsiteX172" fmla="*/ 1017399 w 3032161"/>
                <a:gd name="connsiteY172" fmla="*/ 514503 h 1160647"/>
                <a:gd name="connsiteX173" fmla="*/ 1017399 w 3032161"/>
                <a:gd name="connsiteY173" fmla="*/ 512612 h 1160647"/>
                <a:gd name="connsiteX174" fmla="*/ 1017399 w 3032161"/>
                <a:gd name="connsiteY174" fmla="*/ 499371 h 1160647"/>
                <a:gd name="connsiteX175" fmla="*/ 1039693 w 3032161"/>
                <a:gd name="connsiteY175" fmla="*/ 499371 h 1160647"/>
                <a:gd name="connsiteX176" fmla="*/ 1039693 w 3032161"/>
                <a:gd name="connsiteY176" fmla="*/ 498290 h 1160647"/>
                <a:gd name="connsiteX177" fmla="*/ 1039693 w 3032161"/>
                <a:gd name="connsiteY177" fmla="*/ 490724 h 1160647"/>
                <a:gd name="connsiteX178" fmla="*/ 1041466 w 3032161"/>
                <a:gd name="connsiteY178" fmla="*/ 490724 h 1160647"/>
                <a:gd name="connsiteX179" fmla="*/ 1053880 w 3032161"/>
                <a:gd name="connsiteY179" fmla="*/ 490724 h 1160647"/>
                <a:gd name="connsiteX180" fmla="*/ 1053880 w 3032161"/>
                <a:gd name="connsiteY180" fmla="*/ 491805 h 1160647"/>
                <a:gd name="connsiteX181" fmla="*/ 1053880 w 3032161"/>
                <a:gd name="connsiteY181" fmla="*/ 499371 h 1160647"/>
                <a:gd name="connsiteX182" fmla="*/ 1054640 w 3032161"/>
                <a:gd name="connsiteY182" fmla="*/ 499371 h 1160647"/>
                <a:gd name="connsiteX183" fmla="*/ 1059960 w 3032161"/>
                <a:gd name="connsiteY183" fmla="*/ 499371 h 1160647"/>
                <a:gd name="connsiteX184" fmla="*/ 1070093 w 3032161"/>
                <a:gd name="connsiteY184" fmla="*/ 495047 h 1160647"/>
                <a:gd name="connsiteX185" fmla="*/ 1074146 w 3032161"/>
                <a:gd name="connsiteY185" fmla="*/ 498290 h 1160647"/>
                <a:gd name="connsiteX186" fmla="*/ 1074146 w 3032161"/>
                <a:gd name="connsiteY186" fmla="*/ 490724 h 1160647"/>
                <a:gd name="connsiteX187" fmla="*/ 1076426 w 3032161"/>
                <a:gd name="connsiteY187" fmla="*/ 490724 h 1160647"/>
                <a:gd name="connsiteX188" fmla="*/ 1092387 w 3032161"/>
                <a:gd name="connsiteY188" fmla="*/ 490724 h 1160647"/>
                <a:gd name="connsiteX189" fmla="*/ 1092387 w 3032161"/>
                <a:gd name="connsiteY189" fmla="*/ 491805 h 1160647"/>
                <a:gd name="connsiteX190" fmla="*/ 1092387 w 3032161"/>
                <a:gd name="connsiteY190" fmla="*/ 499371 h 1160647"/>
                <a:gd name="connsiteX191" fmla="*/ 1122787 w 3032161"/>
                <a:gd name="connsiteY191" fmla="*/ 499371 h 1160647"/>
                <a:gd name="connsiteX192" fmla="*/ 1122787 w 3032161"/>
                <a:gd name="connsiteY192" fmla="*/ 500992 h 1160647"/>
                <a:gd name="connsiteX193" fmla="*/ 1122787 w 3032161"/>
                <a:gd name="connsiteY193" fmla="*/ 512342 h 1160647"/>
                <a:gd name="connsiteX194" fmla="*/ 1149134 w 3032161"/>
                <a:gd name="connsiteY194" fmla="*/ 512342 h 1160647"/>
                <a:gd name="connsiteX195" fmla="*/ 1149134 w 3032161"/>
                <a:gd name="connsiteY195" fmla="*/ 542606 h 1160647"/>
                <a:gd name="connsiteX196" fmla="*/ 1149894 w 3032161"/>
                <a:gd name="connsiteY196" fmla="*/ 542606 h 1160647"/>
                <a:gd name="connsiteX197" fmla="*/ 1155214 w 3032161"/>
                <a:gd name="connsiteY197" fmla="*/ 542606 h 1160647"/>
                <a:gd name="connsiteX198" fmla="*/ 1155214 w 3032161"/>
                <a:gd name="connsiteY198" fmla="*/ 543687 h 1160647"/>
                <a:gd name="connsiteX199" fmla="*/ 1155214 w 3032161"/>
                <a:gd name="connsiteY199" fmla="*/ 551254 h 1160647"/>
                <a:gd name="connsiteX200" fmla="*/ 1159268 w 3032161"/>
                <a:gd name="connsiteY200" fmla="*/ 581518 h 1160647"/>
                <a:gd name="connsiteX201" fmla="*/ 1160028 w 3032161"/>
                <a:gd name="connsiteY201" fmla="*/ 581518 h 1160647"/>
                <a:gd name="connsiteX202" fmla="*/ 1165348 w 3032161"/>
                <a:gd name="connsiteY202" fmla="*/ 581518 h 1160647"/>
                <a:gd name="connsiteX203" fmla="*/ 1165348 w 3032161"/>
                <a:gd name="connsiteY203" fmla="*/ 582329 h 1160647"/>
                <a:gd name="connsiteX204" fmla="*/ 1165348 w 3032161"/>
                <a:gd name="connsiteY204" fmla="*/ 588004 h 1160647"/>
                <a:gd name="connsiteX205" fmla="*/ 1166361 w 3032161"/>
                <a:gd name="connsiteY205" fmla="*/ 588004 h 1160647"/>
                <a:gd name="connsiteX206" fmla="*/ 1173454 w 3032161"/>
                <a:gd name="connsiteY206" fmla="*/ 588004 h 1160647"/>
                <a:gd name="connsiteX207" fmla="*/ 1173454 w 3032161"/>
                <a:gd name="connsiteY207" fmla="*/ 618269 h 1160647"/>
                <a:gd name="connsiteX208" fmla="*/ 1175481 w 3032161"/>
                <a:gd name="connsiteY208" fmla="*/ 618269 h 1160647"/>
                <a:gd name="connsiteX209" fmla="*/ 1189668 w 3032161"/>
                <a:gd name="connsiteY209" fmla="*/ 618269 h 1160647"/>
                <a:gd name="connsiteX210" fmla="*/ 1189668 w 3032161"/>
                <a:gd name="connsiteY210" fmla="*/ 642048 h 1160647"/>
                <a:gd name="connsiteX211" fmla="*/ 1191695 w 3032161"/>
                <a:gd name="connsiteY211" fmla="*/ 643669 h 1160647"/>
                <a:gd name="connsiteX212" fmla="*/ 1191695 w 3032161"/>
                <a:gd name="connsiteY212" fmla="*/ 655019 h 1160647"/>
                <a:gd name="connsiteX213" fmla="*/ 1192455 w 3032161"/>
                <a:gd name="connsiteY213" fmla="*/ 655019 h 1160647"/>
                <a:gd name="connsiteX214" fmla="*/ 1197775 w 3032161"/>
                <a:gd name="connsiteY214" fmla="*/ 655019 h 1160647"/>
                <a:gd name="connsiteX215" fmla="*/ 1197775 w 3032161"/>
                <a:gd name="connsiteY215" fmla="*/ 678798 h 1160647"/>
                <a:gd name="connsiteX216" fmla="*/ 1199041 w 3032161"/>
                <a:gd name="connsiteY216" fmla="*/ 678798 h 1160647"/>
                <a:gd name="connsiteX217" fmla="*/ 1207908 w 3032161"/>
                <a:gd name="connsiteY217" fmla="*/ 678798 h 1160647"/>
                <a:gd name="connsiteX218" fmla="*/ 1209935 w 3032161"/>
                <a:gd name="connsiteY218" fmla="*/ 682852 h 1160647"/>
                <a:gd name="connsiteX219" fmla="*/ 1209935 w 3032161"/>
                <a:gd name="connsiteY219" fmla="*/ 696093 h 1160647"/>
                <a:gd name="connsiteX220" fmla="*/ 1211455 w 3032161"/>
                <a:gd name="connsiteY220" fmla="*/ 694201 h 1160647"/>
                <a:gd name="connsiteX221" fmla="*/ 1222095 w 3032161"/>
                <a:gd name="connsiteY221" fmla="*/ 680960 h 1160647"/>
                <a:gd name="connsiteX222" fmla="*/ 1250469 w 3032161"/>
                <a:gd name="connsiteY222" fmla="*/ 680960 h 1160647"/>
                <a:gd name="connsiteX223" fmla="*/ 1250469 w 3032161"/>
                <a:gd name="connsiteY223" fmla="*/ 767431 h 1160647"/>
                <a:gd name="connsiteX224" fmla="*/ 1251229 w 3032161"/>
                <a:gd name="connsiteY224" fmla="*/ 767431 h 1160647"/>
                <a:gd name="connsiteX225" fmla="*/ 1256549 w 3032161"/>
                <a:gd name="connsiteY225" fmla="*/ 767431 h 1160647"/>
                <a:gd name="connsiteX226" fmla="*/ 1257309 w 3032161"/>
                <a:gd name="connsiteY226" fmla="*/ 766080 h 1160647"/>
                <a:gd name="connsiteX227" fmla="*/ 1262629 w 3032161"/>
                <a:gd name="connsiteY227" fmla="*/ 756622 h 1160647"/>
                <a:gd name="connsiteX228" fmla="*/ 1262629 w 3032161"/>
                <a:gd name="connsiteY228" fmla="*/ 758514 h 1160647"/>
                <a:gd name="connsiteX229" fmla="*/ 1262629 w 3032161"/>
                <a:gd name="connsiteY229" fmla="*/ 771755 h 1160647"/>
                <a:gd name="connsiteX230" fmla="*/ 1266682 w 3032161"/>
                <a:gd name="connsiteY230" fmla="*/ 726358 h 1160647"/>
                <a:gd name="connsiteX231" fmla="*/ 1267442 w 3032161"/>
                <a:gd name="connsiteY231" fmla="*/ 726358 h 1160647"/>
                <a:gd name="connsiteX232" fmla="*/ 1272762 w 3032161"/>
                <a:gd name="connsiteY232" fmla="*/ 726358 h 1160647"/>
                <a:gd name="connsiteX233" fmla="*/ 1272762 w 3032161"/>
                <a:gd name="connsiteY233" fmla="*/ 661504 h 1160647"/>
                <a:gd name="connsiteX234" fmla="*/ 1273776 w 3032161"/>
                <a:gd name="connsiteY234" fmla="*/ 661504 h 1160647"/>
                <a:gd name="connsiteX235" fmla="*/ 1280869 w 3032161"/>
                <a:gd name="connsiteY235" fmla="*/ 661504 h 1160647"/>
                <a:gd name="connsiteX236" fmla="*/ 1293029 w 3032161"/>
                <a:gd name="connsiteY236" fmla="*/ 618269 h 1160647"/>
                <a:gd name="connsiteX237" fmla="*/ 1294296 w 3032161"/>
                <a:gd name="connsiteY237" fmla="*/ 618269 h 1160647"/>
                <a:gd name="connsiteX238" fmla="*/ 1303163 w 3032161"/>
                <a:gd name="connsiteY238" fmla="*/ 618269 h 1160647"/>
                <a:gd name="connsiteX239" fmla="*/ 1313296 w 3032161"/>
                <a:gd name="connsiteY239" fmla="*/ 661504 h 1160647"/>
                <a:gd name="connsiteX240" fmla="*/ 1314309 w 3032161"/>
                <a:gd name="connsiteY240" fmla="*/ 661504 h 1160647"/>
                <a:gd name="connsiteX241" fmla="*/ 1321403 w 3032161"/>
                <a:gd name="connsiteY241" fmla="*/ 661504 h 1160647"/>
                <a:gd name="connsiteX242" fmla="*/ 1321403 w 3032161"/>
                <a:gd name="connsiteY242" fmla="*/ 700416 h 1160647"/>
                <a:gd name="connsiteX243" fmla="*/ 1323176 w 3032161"/>
                <a:gd name="connsiteY243" fmla="*/ 700416 h 1160647"/>
                <a:gd name="connsiteX244" fmla="*/ 1335590 w 3032161"/>
                <a:gd name="connsiteY244" fmla="*/ 700416 h 1160647"/>
                <a:gd name="connsiteX245" fmla="*/ 1335590 w 3032161"/>
                <a:gd name="connsiteY245" fmla="*/ 702578 h 1160647"/>
                <a:gd name="connsiteX246" fmla="*/ 1335590 w 3032161"/>
                <a:gd name="connsiteY246" fmla="*/ 717710 h 1160647"/>
                <a:gd name="connsiteX247" fmla="*/ 1339643 w 3032161"/>
                <a:gd name="connsiteY247" fmla="*/ 715549 h 1160647"/>
                <a:gd name="connsiteX248" fmla="*/ 1339643 w 3032161"/>
                <a:gd name="connsiteY248" fmla="*/ 700416 h 1160647"/>
                <a:gd name="connsiteX249" fmla="*/ 1341163 w 3032161"/>
                <a:gd name="connsiteY249" fmla="*/ 700416 h 1160647"/>
                <a:gd name="connsiteX250" fmla="*/ 1351803 w 3032161"/>
                <a:gd name="connsiteY250" fmla="*/ 700416 h 1160647"/>
                <a:gd name="connsiteX251" fmla="*/ 1351803 w 3032161"/>
                <a:gd name="connsiteY251" fmla="*/ 702037 h 1160647"/>
                <a:gd name="connsiteX252" fmla="*/ 1351803 w 3032161"/>
                <a:gd name="connsiteY252" fmla="*/ 713387 h 1160647"/>
                <a:gd name="connsiteX253" fmla="*/ 1382204 w 3032161"/>
                <a:gd name="connsiteY253" fmla="*/ 713387 h 1160647"/>
                <a:gd name="connsiteX254" fmla="*/ 1382204 w 3032161"/>
                <a:gd name="connsiteY254" fmla="*/ 676637 h 1160647"/>
                <a:gd name="connsiteX255" fmla="*/ 1383470 w 3032161"/>
                <a:gd name="connsiteY255" fmla="*/ 676637 h 1160647"/>
                <a:gd name="connsiteX256" fmla="*/ 1392337 w 3032161"/>
                <a:gd name="connsiteY256" fmla="*/ 676637 h 1160647"/>
                <a:gd name="connsiteX257" fmla="*/ 1392337 w 3032161"/>
                <a:gd name="connsiteY257" fmla="*/ 698254 h 1160647"/>
                <a:gd name="connsiteX258" fmla="*/ 1394364 w 3032161"/>
                <a:gd name="connsiteY258" fmla="*/ 665828 h 1160647"/>
                <a:gd name="connsiteX259" fmla="*/ 1416657 w 3032161"/>
                <a:gd name="connsiteY259" fmla="*/ 665828 h 1160647"/>
                <a:gd name="connsiteX260" fmla="*/ 1416657 w 3032161"/>
                <a:gd name="connsiteY260" fmla="*/ 664206 h 1160647"/>
                <a:gd name="connsiteX261" fmla="*/ 1416657 w 3032161"/>
                <a:gd name="connsiteY261" fmla="*/ 652857 h 1160647"/>
                <a:gd name="connsiteX262" fmla="*/ 1417417 w 3032161"/>
                <a:gd name="connsiteY262" fmla="*/ 652857 h 1160647"/>
                <a:gd name="connsiteX263" fmla="*/ 1422737 w 3032161"/>
                <a:gd name="connsiteY263" fmla="*/ 652857 h 1160647"/>
                <a:gd name="connsiteX264" fmla="*/ 1422737 w 3032161"/>
                <a:gd name="connsiteY264" fmla="*/ 650966 h 1160647"/>
                <a:gd name="connsiteX265" fmla="*/ 1422737 w 3032161"/>
                <a:gd name="connsiteY265" fmla="*/ 637725 h 1160647"/>
                <a:gd name="connsiteX266" fmla="*/ 1426791 w 3032161"/>
                <a:gd name="connsiteY266" fmla="*/ 644210 h 1160647"/>
                <a:gd name="connsiteX267" fmla="*/ 1429071 w 3032161"/>
                <a:gd name="connsiteY267" fmla="*/ 644210 h 1160647"/>
                <a:gd name="connsiteX268" fmla="*/ 1445031 w 3032161"/>
                <a:gd name="connsiteY268" fmla="*/ 644210 h 1160647"/>
                <a:gd name="connsiteX269" fmla="*/ 1445031 w 3032161"/>
                <a:gd name="connsiteY269" fmla="*/ 643399 h 1160647"/>
                <a:gd name="connsiteX270" fmla="*/ 1445031 w 3032161"/>
                <a:gd name="connsiteY270" fmla="*/ 637725 h 1160647"/>
                <a:gd name="connsiteX271" fmla="*/ 1445791 w 3032161"/>
                <a:gd name="connsiteY271" fmla="*/ 637725 h 1160647"/>
                <a:gd name="connsiteX272" fmla="*/ 1451111 w 3032161"/>
                <a:gd name="connsiteY272" fmla="*/ 637725 h 1160647"/>
                <a:gd name="connsiteX273" fmla="*/ 1451111 w 3032161"/>
                <a:gd name="connsiteY273" fmla="*/ 639076 h 1160647"/>
                <a:gd name="connsiteX274" fmla="*/ 1451111 w 3032161"/>
                <a:gd name="connsiteY274" fmla="*/ 648534 h 1160647"/>
                <a:gd name="connsiteX275" fmla="*/ 1489618 w 3032161"/>
                <a:gd name="connsiteY275" fmla="*/ 648534 h 1160647"/>
                <a:gd name="connsiteX276" fmla="*/ 1489618 w 3032161"/>
                <a:gd name="connsiteY276" fmla="*/ 786887 h 1160647"/>
                <a:gd name="connsiteX277" fmla="*/ 1491138 w 3032161"/>
                <a:gd name="connsiteY277" fmla="*/ 786887 h 1160647"/>
                <a:gd name="connsiteX278" fmla="*/ 1501778 w 3032161"/>
                <a:gd name="connsiteY278" fmla="*/ 786887 h 1160647"/>
                <a:gd name="connsiteX279" fmla="*/ 1501778 w 3032161"/>
                <a:gd name="connsiteY279" fmla="*/ 773917 h 1160647"/>
                <a:gd name="connsiteX280" fmla="*/ 1505832 w 3032161"/>
                <a:gd name="connsiteY280" fmla="*/ 773917 h 1160647"/>
                <a:gd name="connsiteX281" fmla="*/ 1505832 w 3032161"/>
                <a:gd name="connsiteY281" fmla="*/ 786887 h 1160647"/>
                <a:gd name="connsiteX282" fmla="*/ 1536232 w 3032161"/>
                <a:gd name="connsiteY282" fmla="*/ 786887 h 1160647"/>
                <a:gd name="connsiteX283" fmla="*/ 1536232 w 3032161"/>
                <a:gd name="connsiteY283" fmla="*/ 756622 h 1160647"/>
                <a:gd name="connsiteX284" fmla="*/ 1548392 w 3032161"/>
                <a:gd name="connsiteY284" fmla="*/ 756622 h 1160647"/>
                <a:gd name="connsiteX285" fmla="*/ 1560552 w 3032161"/>
                <a:gd name="connsiteY285" fmla="*/ 754461 h 1160647"/>
                <a:gd name="connsiteX286" fmla="*/ 1564606 w 3032161"/>
                <a:gd name="connsiteY286" fmla="*/ 756622 h 1160647"/>
                <a:gd name="connsiteX287" fmla="*/ 1574739 w 3032161"/>
                <a:gd name="connsiteY287" fmla="*/ 756622 h 1160647"/>
                <a:gd name="connsiteX288" fmla="*/ 1574739 w 3032161"/>
                <a:gd name="connsiteY288" fmla="*/ 786887 h 1160647"/>
                <a:gd name="connsiteX289" fmla="*/ 1582846 w 3032161"/>
                <a:gd name="connsiteY289" fmla="*/ 786887 h 1160647"/>
                <a:gd name="connsiteX290" fmla="*/ 1582846 w 3032161"/>
                <a:gd name="connsiteY290" fmla="*/ 804182 h 1160647"/>
                <a:gd name="connsiteX291" fmla="*/ 1592182 w 3032161"/>
                <a:gd name="connsiteY291" fmla="*/ 805087 h 1160647"/>
                <a:gd name="connsiteX292" fmla="*/ 1605140 w 3032161"/>
                <a:gd name="connsiteY292" fmla="*/ 805087 h 1160647"/>
                <a:gd name="connsiteX293" fmla="*/ 1605140 w 3032161"/>
                <a:gd name="connsiteY293" fmla="*/ 789049 h 1160647"/>
                <a:gd name="connsiteX294" fmla="*/ 1673096 w 3032161"/>
                <a:gd name="connsiteY294" fmla="*/ 789049 h 1160647"/>
                <a:gd name="connsiteX295" fmla="*/ 1673096 w 3032161"/>
                <a:gd name="connsiteY295" fmla="*/ 703796 h 1160647"/>
                <a:gd name="connsiteX296" fmla="*/ 1745104 w 3032161"/>
                <a:gd name="connsiteY296" fmla="*/ 703796 h 1160647"/>
                <a:gd name="connsiteX297" fmla="*/ 1745104 w 3032161"/>
                <a:gd name="connsiteY297" fmla="*/ 782564 h 1160647"/>
                <a:gd name="connsiteX298" fmla="*/ 1747008 w 3032161"/>
                <a:gd name="connsiteY298" fmla="*/ 782564 h 1160647"/>
                <a:gd name="connsiteX299" fmla="*/ 1748250 w 3032161"/>
                <a:gd name="connsiteY299" fmla="*/ 805087 h 1160647"/>
                <a:gd name="connsiteX300" fmla="*/ 1757926 w 3032161"/>
                <a:gd name="connsiteY300" fmla="*/ 805087 h 1160647"/>
                <a:gd name="connsiteX301" fmla="*/ 1759168 w 3032161"/>
                <a:gd name="connsiteY301" fmla="*/ 782564 h 1160647"/>
                <a:gd name="connsiteX302" fmla="*/ 1765248 w 3032161"/>
                <a:gd name="connsiteY302" fmla="*/ 782564 h 1160647"/>
                <a:gd name="connsiteX303" fmla="*/ 1766490 w 3032161"/>
                <a:gd name="connsiteY303" fmla="*/ 805087 h 1160647"/>
                <a:gd name="connsiteX304" fmla="*/ 1817112 w 3032161"/>
                <a:gd name="connsiteY304" fmla="*/ 805087 h 1160647"/>
                <a:gd name="connsiteX305" fmla="*/ 1817112 w 3032161"/>
                <a:gd name="connsiteY305" fmla="*/ 642059 h 1160647"/>
                <a:gd name="connsiteX306" fmla="*/ 2014439 w 3032161"/>
                <a:gd name="connsiteY306" fmla="*/ 642059 h 1160647"/>
                <a:gd name="connsiteX307" fmla="*/ 2014439 w 3032161"/>
                <a:gd name="connsiteY307" fmla="*/ 805087 h 1160647"/>
                <a:gd name="connsiteX308" fmla="*/ 2033136 w 3032161"/>
                <a:gd name="connsiteY308" fmla="*/ 805087 h 1160647"/>
                <a:gd name="connsiteX309" fmla="*/ 2033136 w 3032161"/>
                <a:gd name="connsiteY309" fmla="*/ 722394 h 1160647"/>
                <a:gd name="connsiteX310" fmla="*/ 2128256 w 3032161"/>
                <a:gd name="connsiteY310" fmla="*/ 722394 h 1160647"/>
                <a:gd name="connsiteX311" fmla="*/ 2140186 w 3032161"/>
                <a:gd name="connsiteY311" fmla="*/ 404253 h 1160647"/>
                <a:gd name="connsiteX312" fmla="*/ 2128026 w 3032161"/>
                <a:gd name="connsiteY312" fmla="*/ 382635 h 1160647"/>
                <a:gd name="connsiteX313" fmla="*/ 2121946 w 3032161"/>
                <a:gd name="connsiteY313" fmla="*/ 378311 h 1160647"/>
                <a:gd name="connsiteX314" fmla="*/ 2130053 w 3032161"/>
                <a:gd name="connsiteY314" fmla="*/ 354532 h 1160647"/>
                <a:gd name="connsiteX315" fmla="*/ 2130053 w 3032161"/>
                <a:gd name="connsiteY315" fmla="*/ 337238 h 1160647"/>
                <a:gd name="connsiteX316" fmla="*/ 2144240 w 3032161"/>
                <a:gd name="connsiteY316" fmla="*/ 337238 h 1160647"/>
                <a:gd name="connsiteX317" fmla="*/ 2144240 w 3032161"/>
                <a:gd name="connsiteY317" fmla="*/ 315620 h 1160647"/>
                <a:gd name="connsiteX318" fmla="*/ 2146266 w 3032161"/>
                <a:gd name="connsiteY318" fmla="*/ 311296 h 1160647"/>
                <a:gd name="connsiteX319" fmla="*/ 2146266 w 3032161"/>
                <a:gd name="connsiteY319" fmla="*/ 233472 h 1160647"/>
                <a:gd name="connsiteX320" fmla="*/ 2144240 w 3032161"/>
                <a:gd name="connsiteY320" fmla="*/ 226987 h 1160647"/>
                <a:gd name="connsiteX321" fmla="*/ 2150320 w 3032161"/>
                <a:gd name="connsiteY321" fmla="*/ 220501 h 1160647"/>
                <a:gd name="connsiteX322" fmla="*/ 2150320 w 3032161"/>
                <a:gd name="connsiteY322" fmla="*/ 162133 h 1160647"/>
                <a:gd name="connsiteX323" fmla="*/ 2152346 w 3032161"/>
                <a:gd name="connsiteY323" fmla="*/ 157810 h 1160647"/>
                <a:gd name="connsiteX324" fmla="*/ 2152346 w 3032161"/>
                <a:gd name="connsiteY324" fmla="*/ 101604 h 1160647"/>
                <a:gd name="connsiteX325" fmla="*/ 2154373 w 3032161"/>
                <a:gd name="connsiteY325" fmla="*/ 82148 h 1160647"/>
                <a:gd name="connsiteX326" fmla="*/ 2158427 w 3032161"/>
                <a:gd name="connsiteY326" fmla="*/ 99442 h 1160647"/>
                <a:gd name="connsiteX327" fmla="*/ 2160453 w 3032161"/>
                <a:gd name="connsiteY327" fmla="*/ 157810 h 1160647"/>
                <a:gd name="connsiteX328" fmla="*/ 2162480 w 3032161"/>
                <a:gd name="connsiteY328" fmla="*/ 220501 h 1160647"/>
                <a:gd name="connsiteX329" fmla="*/ 2168560 w 3032161"/>
                <a:gd name="connsiteY329" fmla="*/ 226987 h 1160647"/>
                <a:gd name="connsiteX330" fmla="*/ 2166533 w 3032161"/>
                <a:gd name="connsiteY330" fmla="*/ 233472 h 1160647"/>
                <a:gd name="connsiteX331" fmla="*/ 2166533 w 3032161"/>
                <a:gd name="connsiteY331" fmla="*/ 311296 h 1160647"/>
                <a:gd name="connsiteX332" fmla="*/ 2168560 w 3032161"/>
                <a:gd name="connsiteY332" fmla="*/ 315620 h 1160647"/>
                <a:gd name="connsiteX333" fmla="*/ 2168560 w 3032161"/>
                <a:gd name="connsiteY333" fmla="*/ 337238 h 1160647"/>
                <a:gd name="connsiteX334" fmla="*/ 2182747 w 3032161"/>
                <a:gd name="connsiteY334" fmla="*/ 337238 h 1160647"/>
                <a:gd name="connsiteX335" fmla="*/ 2182747 w 3032161"/>
                <a:gd name="connsiteY335" fmla="*/ 354532 h 1160647"/>
                <a:gd name="connsiteX336" fmla="*/ 2190854 w 3032161"/>
                <a:gd name="connsiteY336" fmla="*/ 378311 h 1160647"/>
                <a:gd name="connsiteX337" fmla="*/ 2184774 w 3032161"/>
                <a:gd name="connsiteY337" fmla="*/ 382635 h 1160647"/>
                <a:gd name="connsiteX338" fmla="*/ 2172613 w 3032161"/>
                <a:gd name="connsiteY338" fmla="*/ 404253 h 1160647"/>
                <a:gd name="connsiteX339" fmla="*/ 2180720 w 3032161"/>
                <a:gd name="connsiteY339" fmla="*/ 657181 h 1160647"/>
                <a:gd name="connsiteX340" fmla="*/ 2245574 w 3032161"/>
                <a:gd name="connsiteY340" fmla="*/ 657181 h 1160647"/>
                <a:gd name="connsiteX341" fmla="*/ 2245574 w 3032161"/>
                <a:gd name="connsiteY341" fmla="*/ 732843 h 1160647"/>
                <a:gd name="connsiteX342" fmla="*/ 2253681 w 3032161"/>
                <a:gd name="connsiteY342" fmla="*/ 732843 h 1160647"/>
                <a:gd name="connsiteX343" fmla="*/ 2255708 w 3032161"/>
                <a:gd name="connsiteY343" fmla="*/ 726358 h 1160647"/>
                <a:gd name="connsiteX344" fmla="*/ 2261788 w 3032161"/>
                <a:gd name="connsiteY344" fmla="*/ 726358 h 1160647"/>
                <a:gd name="connsiteX345" fmla="*/ 2263815 w 3032161"/>
                <a:gd name="connsiteY345" fmla="*/ 735005 h 1160647"/>
                <a:gd name="connsiteX346" fmla="*/ 2275975 w 3032161"/>
                <a:gd name="connsiteY346" fmla="*/ 735005 h 1160647"/>
                <a:gd name="connsiteX347" fmla="*/ 2275975 w 3032161"/>
                <a:gd name="connsiteY347" fmla="*/ 728519 h 1160647"/>
                <a:gd name="connsiteX348" fmla="*/ 2298268 w 3032161"/>
                <a:gd name="connsiteY348" fmla="*/ 728519 h 1160647"/>
                <a:gd name="connsiteX349" fmla="*/ 2298268 w 3032161"/>
                <a:gd name="connsiteY349" fmla="*/ 735005 h 1160647"/>
                <a:gd name="connsiteX350" fmla="*/ 2318535 w 3032161"/>
                <a:gd name="connsiteY350" fmla="*/ 735005 h 1160647"/>
                <a:gd name="connsiteX351" fmla="*/ 2318535 w 3032161"/>
                <a:gd name="connsiteY351" fmla="*/ 780402 h 1160647"/>
                <a:gd name="connsiteX352" fmla="*/ 2332722 w 3032161"/>
                <a:gd name="connsiteY352" fmla="*/ 780402 h 1160647"/>
                <a:gd name="connsiteX353" fmla="*/ 2332722 w 3032161"/>
                <a:gd name="connsiteY353" fmla="*/ 767431 h 1160647"/>
                <a:gd name="connsiteX354" fmla="*/ 2348936 w 3032161"/>
                <a:gd name="connsiteY354" fmla="*/ 767431 h 1160647"/>
                <a:gd name="connsiteX355" fmla="*/ 2348936 w 3032161"/>
                <a:gd name="connsiteY355" fmla="*/ 588004 h 1160647"/>
                <a:gd name="connsiteX356" fmla="*/ 2355016 w 3032161"/>
                <a:gd name="connsiteY356" fmla="*/ 581518 h 1160647"/>
                <a:gd name="connsiteX357" fmla="*/ 2427977 w 3032161"/>
                <a:gd name="connsiteY357" fmla="*/ 581518 h 1160647"/>
                <a:gd name="connsiteX358" fmla="*/ 2427977 w 3032161"/>
                <a:gd name="connsiteY358" fmla="*/ 590166 h 1160647"/>
                <a:gd name="connsiteX359" fmla="*/ 2438110 w 3032161"/>
                <a:gd name="connsiteY359" fmla="*/ 590166 h 1160647"/>
                <a:gd name="connsiteX360" fmla="*/ 2438110 w 3032161"/>
                <a:gd name="connsiteY360" fmla="*/ 704740 h 1160647"/>
                <a:gd name="connsiteX361" fmla="*/ 2460404 w 3032161"/>
                <a:gd name="connsiteY361" fmla="*/ 704740 h 1160647"/>
                <a:gd name="connsiteX362" fmla="*/ 2460404 w 3032161"/>
                <a:gd name="connsiteY362" fmla="*/ 637725 h 1160647"/>
                <a:gd name="connsiteX363" fmla="*/ 2486751 w 3032161"/>
                <a:gd name="connsiteY363" fmla="*/ 637725 h 1160647"/>
                <a:gd name="connsiteX364" fmla="*/ 2490804 w 3032161"/>
                <a:gd name="connsiteY364" fmla="*/ 633401 h 1160647"/>
                <a:gd name="connsiteX365" fmla="*/ 2498911 w 3032161"/>
                <a:gd name="connsiteY365" fmla="*/ 633401 h 1160647"/>
                <a:gd name="connsiteX366" fmla="*/ 2502964 w 3032161"/>
                <a:gd name="connsiteY366" fmla="*/ 637725 h 1160647"/>
                <a:gd name="connsiteX367" fmla="*/ 2525258 w 3032161"/>
                <a:gd name="connsiteY367" fmla="*/ 637725 h 1160647"/>
                <a:gd name="connsiteX368" fmla="*/ 2525258 w 3032161"/>
                <a:gd name="connsiteY368" fmla="*/ 520989 h 1160647"/>
                <a:gd name="connsiteX369" fmla="*/ 2582005 w 3032161"/>
                <a:gd name="connsiteY369" fmla="*/ 510180 h 1160647"/>
                <a:gd name="connsiteX370" fmla="*/ 2582005 w 3032161"/>
                <a:gd name="connsiteY370" fmla="*/ 511261 h 1160647"/>
                <a:gd name="connsiteX371" fmla="*/ 2582005 w 3032161"/>
                <a:gd name="connsiteY371" fmla="*/ 518827 h 1160647"/>
                <a:gd name="connsiteX372" fmla="*/ 2608352 w 3032161"/>
                <a:gd name="connsiteY372" fmla="*/ 518827 h 1160647"/>
                <a:gd name="connsiteX373" fmla="*/ 2608352 w 3032161"/>
                <a:gd name="connsiteY373" fmla="*/ 773917 h 1160647"/>
                <a:gd name="connsiteX374" fmla="*/ 2630646 w 3032161"/>
                <a:gd name="connsiteY374" fmla="*/ 773917 h 1160647"/>
                <a:gd name="connsiteX375" fmla="*/ 2630646 w 3032161"/>
                <a:gd name="connsiteY375" fmla="*/ 769593 h 1160647"/>
                <a:gd name="connsiteX376" fmla="*/ 2642806 w 3032161"/>
                <a:gd name="connsiteY376" fmla="*/ 769593 h 1160647"/>
                <a:gd name="connsiteX377" fmla="*/ 2642806 w 3032161"/>
                <a:gd name="connsiteY377" fmla="*/ 773917 h 1160647"/>
                <a:gd name="connsiteX378" fmla="*/ 2667126 w 3032161"/>
                <a:gd name="connsiteY378" fmla="*/ 773917 h 1160647"/>
                <a:gd name="connsiteX379" fmla="*/ 2667126 w 3032161"/>
                <a:gd name="connsiteY379" fmla="*/ 760946 h 1160647"/>
                <a:gd name="connsiteX380" fmla="*/ 2695500 w 3032161"/>
                <a:gd name="connsiteY380" fmla="*/ 760946 h 1160647"/>
                <a:gd name="connsiteX381" fmla="*/ 2707660 w 3032161"/>
                <a:gd name="connsiteY381" fmla="*/ 756622 h 1160647"/>
                <a:gd name="connsiteX382" fmla="*/ 2727927 w 3032161"/>
                <a:gd name="connsiteY382" fmla="*/ 760946 h 1160647"/>
                <a:gd name="connsiteX383" fmla="*/ 2727927 w 3032161"/>
                <a:gd name="connsiteY383" fmla="*/ 743652 h 1160647"/>
                <a:gd name="connsiteX384" fmla="*/ 2736034 w 3032161"/>
                <a:gd name="connsiteY384" fmla="*/ 743652 h 1160647"/>
                <a:gd name="connsiteX385" fmla="*/ 2736034 w 3032161"/>
                <a:gd name="connsiteY385" fmla="*/ 730681 h 1160647"/>
                <a:gd name="connsiteX386" fmla="*/ 2792781 w 3032161"/>
                <a:gd name="connsiteY386" fmla="*/ 730681 h 1160647"/>
                <a:gd name="connsiteX387" fmla="*/ 2792781 w 3032161"/>
                <a:gd name="connsiteY387" fmla="*/ 700416 h 1160647"/>
                <a:gd name="connsiteX388" fmla="*/ 2811021 w 3032161"/>
                <a:gd name="connsiteY388" fmla="*/ 700416 h 1160647"/>
                <a:gd name="connsiteX389" fmla="*/ 2811021 w 3032161"/>
                <a:gd name="connsiteY389" fmla="*/ 693931 h 1160647"/>
                <a:gd name="connsiteX390" fmla="*/ 2823181 w 3032161"/>
                <a:gd name="connsiteY390" fmla="*/ 693931 h 1160647"/>
                <a:gd name="connsiteX391" fmla="*/ 2823181 w 3032161"/>
                <a:gd name="connsiteY391" fmla="*/ 700416 h 1160647"/>
                <a:gd name="connsiteX392" fmla="*/ 2839395 w 3032161"/>
                <a:gd name="connsiteY392" fmla="*/ 700416 h 1160647"/>
                <a:gd name="connsiteX393" fmla="*/ 2839395 w 3032161"/>
                <a:gd name="connsiteY393" fmla="*/ 750137 h 1160647"/>
                <a:gd name="connsiteX394" fmla="*/ 2871822 w 3032161"/>
                <a:gd name="connsiteY394" fmla="*/ 750137 h 1160647"/>
                <a:gd name="connsiteX395" fmla="*/ 2871822 w 3032161"/>
                <a:gd name="connsiteY395" fmla="*/ 724196 h 1160647"/>
                <a:gd name="connsiteX396" fmla="*/ 2910329 w 3032161"/>
                <a:gd name="connsiteY396" fmla="*/ 724196 h 1160647"/>
                <a:gd name="connsiteX397" fmla="*/ 2910329 w 3032161"/>
                <a:gd name="connsiteY397" fmla="*/ 693931 h 1160647"/>
                <a:gd name="connsiteX398" fmla="*/ 2958970 w 3032161"/>
                <a:gd name="connsiteY398" fmla="*/ 693931 h 1160647"/>
                <a:gd name="connsiteX399" fmla="*/ 2958970 w 3032161"/>
                <a:gd name="connsiteY399" fmla="*/ 805087 h 1160647"/>
                <a:gd name="connsiteX400" fmla="*/ 2958970 w 3032161"/>
                <a:gd name="connsiteY400" fmla="*/ 818866 h 1160647"/>
                <a:gd name="connsiteX401" fmla="*/ 3031519 w 3032161"/>
                <a:gd name="connsiteY401" fmla="*/ 818866 h 1160647"/>
                <a:gd name="connsiteX402" fmla="*/ 3031520 w 3032161"/>
                <a:gd name="connsiteY402" fmla="*/ 1160647 h 1160647"/>
                <a:gd name="connsiteX403" fmla="*/ 2054 w 3032161"/>
                <a:gd name="connsiteY403" fmla="*/ 1158314 h 1160647"/>
                <a:gd name="connsiteX404" fmla="*/ 0 w 3032161"/>
                <a:gd name="connsiteY404" fmla="*/ 724196 h 1160647"/>
                <a:gd name="connsiteX405" fmla="*/ 20267 w 3032161"/>
                <a:gd name="connsiteY405" fmla="*/ 724196 h 1160647"/>
                <a:gd name="connsiteX406" fmla="*/ 20774 w 3032161"/>
                <a:gd name="connsiteY406" fmla="*/ 723115 h 1160647"/>
                <a:gd name="connsiteX407" fmla="*/ 24320 w 3032161"/>
                <a:gd name="connsiteY407" fmla="*/ 715549 h 1160647"/>
                <a:gd name="connsiteX408" fmla="*/ 26094 w 3032161"/>
                <a:gd name="connsiteY408" fmla="*/ 715819 h 1160647"/>
                <a:gd name="connsiteX409" fmla="*/ 38507 w 3032161"/>
                <a:gd name="connsiteY409" fmla="*/ 717710 h 1160647"/>
                <a:gd name="connsiteX410" fmla="*/ 39014 w 3032161"/>
                <a:gd name="connsiteY410" fmla="*/ 719062 h 1160647"/>
                <a:gd name="connsiteX411" fmla="*/ 42560 w 3032161"/>
                <a:gd name="connsiteY411" fmla="*/ 728519 h 1160647"/>
                <a:gd name="connsiteX412" fmla="*/ 68907 w 3032161"/>
                <a:gd name="connsiteY412" fmla="*/ 730681 h 1160647"/>
                <a:gd name="connsiteX413" fmla="*/ 68907 w 3032161"/>
                <a:gd name="connsiteY413" fmla="*/ 607460 h 1160647"/>
                <a:gd name="connsiteX414" fmla="*/ 70934 w 3032161"/>
                <a:gd name="connsiteY414" fmla="*/ 607460 h 1160647"/>
                <a:gd name="connsiteX415" fmla="*/ 85121 w 3032161"/>
                <a:gd name="connsiteY415" fmla="*/ 607460 h 1160647"/>
                <a:gd name="connsiteX416" fmla="*/ 85121 w 3032161"/>
                <a:gd name="connsiteY416" fmla="*/ 471268 h 1160647"/>
                <a:gd name="connsiteX417" fmla="*/ 86894 w 3032161"/>
                <a:gd name="connsiteY417" fmla="*/ 471268 h 1160647"/>
                <a:gd name="connsiteX418" fmla="*/ 99308 w 3032161"/>
                <a:gd name="connsiteY418" fmla="*/ 471268 h 1160647"/>
                <a:gd name="connsiteX419" fmla="*/ 99308 w 3032161"/>
                <a:gd name="connsiteY419" fmla="*/ 356694 h 1160647"/>
                <a:gd name="connsiteX420" fmla="*/ 103361 w 3032161"/>
                <a:gd name="connsiteY420" fmla="*/ 328590 h 1160647"/>
                <a:gd name="connsiteX421" fmla="*/ 105388 w 3032161"/>
                <a:gd name="connsiteY421" fmla="*/ 328590 h 1160647"/>
                <a:gd name="connsiteX422" fmla="*/ 119575 w 3032161"/>
                <a:gd name="connsiteY422" fmla="*/ 328590 h 1160647"/>
                <a:gd name="connsiteX423" fmla="*/ 156055 w 3032161"/>
                <a:gd name="connsiteY423" fmla="*/ 246443 h 1160647"/>
                <a:gd name="connsiteX424" fmla="*/ 160109 w 3032161"/>
                <a:gd name="connsiteY424" fmla="*/ 0 h 1160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</a:cxnLst>
              <a:rect l="l" t="t" r="r" b="b"/>
              <a:pathLst>
                <a:path w="3032161" h="1160647">
                  <a:moveTo>
                    <a:pt x="160109" y="0"/>
                  </a:moveTo>
                  <a:cubicBezTo>
                    <a:pt x="160109" y="18"/>
                    <a:pt x="160125" y="2040"/>
                    <a:pt x="162135" y="246443"/>
                  </a:cubicBezTo>
                  <a:cubicBezTo>
                    <a:pt x="162147" y="246467"/>
                    <a:pt x="162792" y="247808"/>
                    <a:pt x="200642" y="326429"/>
                  </a:cubicBezTo>
                  <a:lnTo>
                    <a:pt x="202669" y="326429"/>
                  </a:lnTo>
                  <a:lnTo>
                    <a:pt x="216856" y="326429"/>
                  </a:lnTo>
                  <a:lnTo>
                    <a:pt x="216856" y="350208"/>
                  </a:lnTo>
                  <a:cubicBezTo>
                    <a:pt x="216858" y="350214"/>
                    <a:pt x="216896" y="350272"/>
                    <a:pt x="217363" y="351019"/>
                  </a:cubicBezTo>
                  <a:lnTo>
                    <a:pt x="220909" y="356694"/>
                  </a:lnTo>
                  <a:lnTo>
                    <a:pt x="220909" y="471268"/>
                  </a:lnTo>
                  <a:lnTo>
                    <a:pt x="223189" y="471268"/>
                  </a:lnTo>
                  <a:lnTo>
                    <a:pt x="239150" y="471268"/>
                  </a:lnTo>
                  <a:lnTo>
                    <a:pt x="239150" y="611783"/>
                  </a:lnTo>
                  <a:cubicBezTo>
                    <a:pt x="239160" y="611782"/>
                    <a:pt x="239272" y="611761"/>
                    <a:pt x="240670" y="611513"/>
                  </a:cubicBezTo>
                  <a:lnTo>
                    <a:pt x="251310" y="609622"/>
                  </a:lnTo>
                  <a:cubicBezTo>
                    <a:pt x="251310" y="609644"/>
                    <a:pt x="251280" y="610978"/>
                    <a:pt x="249283" y="698254"/>
                  </a:cubicBezTo>
                  <a:cubicBezTo>
                    <a:pt x="249293" y="698256"/>
                    <a:pt x="249404" y="698276"/>
                    <a:pt x="250803" y="698525"/>
                  </a:cubicBezTo>
                  <a:lnTo>
                    <a:pt x="261443" y="700416"/>
                  </a:lnTo>
                  <a:cubicBezTo>
                    <a:pt x="261445" y="700423"/>
                    <a:pt x="261465" y="700487"/>
                    <a:pt x="261696" y="701227"/>
                  </a:cubicBezTo>
                  <a:lnTo>
                    <a:pt x="263470" y="706902"/>
                  </a:lnTo>
                  <a:cubicBezTo>
                    <a:pt x="263472" y="706893"/>
                    <a:pt x="263517" y="706750"/>
                    <a:pt x="264230" y="704470"/>
                  </a:cubicBezTo>
                  <a:lnTo>
                    <a:pt x="269550" y="687446"/>
                  </a:lnTo>
                  <a:lnTo>
                    <a:pt x="271323" y="687446"/>
                  </a:lnTo>
                  <a:lnTo>
                    <a:pt x="283737" y="687446"/>
                  </a:lnTo>
                  <a:lnTo>
                    <a:pt x="283737" y="719872"/>
                  </a:lnTo>
                  <a:cubicBezTo>
                    <a:pt x="283743" y="719877"/>
                    <a:pt x="283820" y="719917"/>
                    <a:pt x="284750" y="720413"/>
                  </a:cubicBezTo>
                  <a:lnTo>
                    <a:pt x="291844" y="724196"/>
                  </a:lnTo>
                  <a:lnTo>
                    <a:pt x="291844" y="725547"/>
                  </a:lnTo>
                  <a:lnTo>
                    <a:pt x="291844" y="735005"/>
                  </a:lnTo>
                  <a:lnTo>
                    <a:pt x="336431" y="735005"/>
                  </a:lnTo>
                  <a:lnTo>
                    <a:pt x="336431" y="736086"/>
                  </a:lnTo>
                  <a:lnTo>
                    <a:pt x="336431" y="743652"/>
                  </a:lnTo>
                  <a:lnTo>
                    <a:pt x="338457" y="743652"/>
                  </a:lnTo>
                  <a:lnTo>
                    <a:pt x="352644" y="743652"/>
                  </a:lnTo>
                  <a:lnTo>
                    <a:pt x="352644" y="713387"/>
                  </a:lnTo>
                  <a:lnTo>
                    <a:pt x="397231" y="713387"/>
                  </a:lnTo>
                  <a:lnTo>
                    <a:pt x="397231" y="712036"/>
                  </a:lnTo>
                  <a:lnTo>
                    <a:pt x="397231" y="702578"/>
                  </a:lnTo>
                  <a:lnTo>
                    <a:pt x="398245" y="702578"/>
                  </a:lnTo>
                  <a:lnTo>
                    <a:pt x="405338" y="702578"/>
                  </a:lnTo>
                  <a:lnTo>
                    <a:pt x="405338" y="700687"/>
                  </a:lnTo>
                  <a:lnTo>
                    <a:pt x="405338" y="687446"/>
                  </a:lnTo>
                  <a:lnTo>
                    <a:pt x="406098" y="687446"/>
                  </a:lnTo>
                  <a:lnTo>
                    <a:pt x="411418" y="687446"/>
                  </a:lnTo>
                  <a:lnTo>
                    <a:pt x="411418" y="686365"/>
                  </a:lnTo>
                  <a:lnTo>
                    <a:pt x="411418" y="678798"/>
                  </a:lnTo>
                  <a:lnTo>
                    <a:pt x="413445" y="678798"/>
                  </a:lnTo>
                  <a:lnTo>
                    <a:pt x="427632" y="678798"/>
                  </a:lnTo>
                  <a:lnTo>
                    <a:pt x="427632" y="679879"/>
                  </a:lnTo>
                  <a:lnTo>
                    <a:pt x="427632" y="687446"/>
                  </a:lnTo>
                  <a:lnTo>
                    <a:pt x="449925" y="687446"/>
                  </a:lnTo>
                  <a:lnTo>
                    <a:pt x="449925" y="685554"/>
                  </a:lnTo>
                  <a:lnTo>
                    <a:pt x="449925" y="672313"/>
                  </a:lnTo>
                  <a:lnTo>
                    <a:pt x="451699" y="672313"/>
                  </a:lnTo>
                  <a:lnTo>
                    <a:pt x="464112" y="672313"/>
                  </a:lnTo>
                  <a:lnTo>
                    <a:pt x="464112" y="696093"/>
                  </a:lnTo>
                  <a:lnTo>
                    <a:pt x="465126" y="696093"/>
                  </a:lnTo>
                  <a:lnTo>
                    <a:pt x="472219" y="696093"/>
                  </a:lnTo>
                  <a:lnTo>
                    <a:pt x="472219" y="695012"/>
                  </a:lnTo>
                  <a:lnTo>
                    <a:pt x="472219" y="687446"/>
                  </a:lnTo>
                  <a:lnTo>
                    <a:pt x="473992" y="687446"/>
                  </a:lnTo>
                  <a:lnTo>
                    <a:pt x="486406" y="687446"/>
                  </a:lnTo>
                  <a:lnTo>
                    <a:pt x="486406" y="713387"/>
                  </a:lnTo>
                  <a:lnTo>
                    <a:pt x="488433" y="713387"/>
                  </a:lnTo>
                  <a:lnTo>
                    <a:pt x="502619" y="713387"/>
                  </a:lnTo>
                  <a:lnTo>
                    <a:pt x="502619" y="715008"/>
                  </a:lnTo>
                  <a:lnTo>
                    <a:pt x="502619" y="726358"/>
                  </a:lnTo>
                  <a:lnTo>
                    <a:pt x="503379" y="726358"/>
                  </a:lnTo>
                  <a:lnTo>
                    <a:pt x="508700" y="726358"/>
                  </a:lnTo>
                  <a:lnTo>
                    <a:pt x="508700" y="725547"/>
                  </a:lnTo>
                  <a:lnTo>
                    <a:pt x="508700" y="719872"/>
                  </a:lnTo>
                  <a:lnTo>
                    <a:pt x="539100" y="719872"/>
                  </a:lnTo>
                  <a:lnTo>
                    <a:pt x="539100" y="743652"/>
                  </a:lnTo>
                  <a:lnTo>
                    <a:pt x="540113" y="743652"/>
                  </a:lnTo>
                  <a:lnTo>
                    <a:pt x="547207" y="743652"/>
                  </a:lnTo>
                  <a:lnTo>
                    <a:pt x="547207" y="744733"/>
                  </a:lnTo>
                  <a:lnTo>
                    <a:pt x="547207" y="752299"/>
                  </a:lnTo>
                  <a:lnTo>
                    <a:pt x="547967" y="752299"/>
                  </a:lnTo>
                  <a:lnTo>
                    <a:pt x="553287" y="752299"/>
                  </a:lnTo>
                  <a:lnTo>
                    <a:pt x="553287" y="750137"/>
                  </a:lnTo>
                  <a:lnTo>
                    <a:pt x="553287" y="735005"/>
                  </a:lnTo>
                  <a:lnTo>
                    <a:pt x="554300" y="735005"/>
                  </a:lnTo>
                  <a:lnTo>
                    <a:pt x="561394" y="735005"/>
                  </a:lnTo>
                  <a:lnTo>
                    <a:pt x="561394" y="736086"/>
                  </a:lnTo>
                  <a:lnTo>
                    <a:pt x="561394" y="743652"/>
                  </a:lnTo>
                  <a:lnTo>
                    <a:pt x="566714" y="741659"/>
                  </a:lnTo>
                  <a:cubicBezTo>
                    <a:pt x="567474" y="741287"/>
                    <a:pt x="567474" y="741085"/>
                    <a:pt x="567474" y="740679"/>
                  </a:cubicBezTo>
                  <a:lnTo>
                    <a:pt x="567474" y="735005"/>
                  </a:lnTo>
                  <a:lnTo>
                    <a:pt x="605981" y="735005"/>
                  </a:lnTo>
                  <a:lnTo>
                    <a:pt x="605981" y="758784"/>
                  </a:lnTo>
                  <a:lnTo>
                    <a:pt x="608007" y="758784"/>
                  </a:lnTo>
                  <a:lnTo>
                    <a:pt x="622194" y="758784"/>
                  </a:lnTo>
                  <a:lnTo>
                    <a:pt x="622194" y="759865"/>
                  </a:lnTo>
                  <a:lnTo>
                    <a:pt x="622194" y="767431"/>
                  </a:lnTo>
                  <a:lnTo>
                    <a:pt x="623968" y="767431"/>
                  </a:lnTo>
                  <a:lnTo>
                    <a:pt x="636381" y="767431"/>
                  </a:lnTo>
                  <a:lnTo>
                    <a:pt x="636381" y="743652"/>
                  </a:lnTo>
                  <a:lnTo>
                    <a:pt x="637394" y="743652"/>
                  </a:lnTo>
                  <a:lnTo>
                    <a:pt x="644488" y="743652"/>
                  </a:lnTo>
                  <a:lnTo>
                    <a:pt x="644488" y="711225"/>
                  </a:lnTo>
                  <a:lnTo>
                    <a:pt x="645501" y="711225"/>
                  </a:lnTo>
                  <a:lnTo>
                    <a:pt x="652595" y="711225"/>
                  </a:lnTo>
                  <a:lnTo>
                    <a:pt x="652595" y="709334"/>
                  </a:lnTo>
                  <a:lnTo>
                    <a:pt x="652595" y="696093"/>
                  </a:lnTo>
                  <a:cubicBezTo>
                    <a:pt x="650568" y="696093"/>
                    <a:pt x="650568" y="696093"/>
                    <a:pt x="651328" y="694471"/>
                  </a:cubicBezTo>
                  <a:lnTo>
                    <a:pt x="656648" y="683122"/>
                  </a:lnTo>
                  <a:cubicBezTo>
                    <a:pt x="656653" y="683139"/>
                    <a:pt x="656848" y="683813"/>
                    <a:pt x="664755" y="711225"/>
                  </a:cubicBezTo>
                  <a:lnTo>
                    <a:pt x="665515" y="711225"/>
                  </a:lnTo>
                  <a:lnTo>
                    <a:pt x="670835" y="711225"/>
                  </a:lnTo>
                  <a:lnTo>
                    <a:pt x="670835" y="605298"/>
                  </a:lnTo>
                  <a:lnTo>
                    <a:pt x="672355" y="605298"/>
                  </a:lnTo>
                  <a:lnTo>
                    <a:pt x="682995" y="605298"/>
                  </a:lnTo>
                  <a:lnTo>
                    <a:pt x="682995" y="557739"/>
                  </a:lnTo>
                  <a:lnTo>
                    <a:pt x="709342" y="557739"/>
                  </a:lnTo>
                  <a:lnTo>
                    <a:pt x="709342" y="536121"/>
                  </a:lnTo>
                  <a:lnTo>
                    <a:pt x="743796" y="536121"/>
                  </a:lnTo>
                  <a:lnTo>
                    <a:pt x="743796" y="538553"/>
                  </a:lnTo>
                  <a:lnTo>
                    <a:pt x="743796" y="555577"/>
                  </a:lnTo>
                  <a:lnTo>
                    <a:pt x="746076" y="555577"/>
                  </a:lnTo>
                  <a:lnTo>
                    <a:pt x="762036" y="555577"/>
                  </a:lnTo>
                  <a:lnTo>
                    <a:pt x="762036" y="603136"/>
                  </a:lnTo>
                  <a:lnTo>
                    <a:pt x="763049" y="603136"/>
                  </a:lnTo>
                  <a:lnTo>
                    <a:pt x="770143" y="603136"/>
                  </a:lnTo>
                  <a:lnTo>
                    <a:pt x="784330" y="607460"/>
                  </a:lnTo>
                  <a:lnTo>
                    <a:pt x="784330" y="646372"/>
                  </a:lnTo>
                  <a:lnTo>
                    <a:pt x="785343" y="646372"/>
                  </a:lnTo>
                  <a:lnTo>
                    <a:pt x="792436" y="646372"/>
                  </a:lnTo>
                  <a:lnTo>
                    <a:pt x="792436" y="647993"/>
                  </a:lnTo>
                  <a:lnTo>
                    <a:pt x="792436" y="659342"/>
                  </a:lnTo>
                  <a:lnTo>
                    <a:pt x="794463" y="659342"/>
                  </a:lnTo>
                  <a:lnTo>
                    <a:pt x="808650" y="659342"/>
                  </a:lnTo>
                  <a:lnTo>
                    <a:pt x="814730" y="665828"/>
                  </a:lnTo>
                  <a:lnTo>
                    <a:pt x="814730" y="687446"/>
                  </a:lnTo>
                  <a:lnTo>
                    <a:pt x="817010" y="687446"/>
                  </a:lnTo>
                  <a:lnTo>
                    <a:pt x="832970" y="687446"/>
                  </a:lnTo>
                  <a:lnTo>
                    <a:pt x="832970" y="688526"/>
                  </a:lnTo>
                  <a:lnTo>
                    <a:pt x="832970" y="696093"/>
                  </a:lnTo>
                  <a:lnTo>
                    <a:pt x="834237" y="696093"/>
                  </a:lnTo>
                  <a:lnTo>
                    <a:pt x="843104" y="696093"/>
                  </a:lnTo>
                  <a:lnTo>
                    <a:pt x="843104" y="698254"/>
                  </a:lnTo>
                  <a:lnTo>
                    <a:pt x="843104" y="713387"/>
                  </a:lnTo>
                  <a:cubicBezTo>
                    <a:pt x="847157" y="713387"/>
                    <a:pt x="847157" y="713387"/>
                    <a:pt x="847157" y="711495"/>
                  </a:cubicBezTo>
                  <a:lnTo>
                    <a:pt x="847157" y="698254"/>
                  </a:lnTo>
                  <a:lnTo>
                    <a:pt x="848170" y="698254"/>
                  </a:lnTo>
                  <a:lnTo>
                    <a:pt x="855264" y="698254"/>
                  </a:lnTo>
                  <a:lnTo>
                    <a:pt x="855264" y="699876"/>
                  </a:lnTo>
                  <a:lnTo>
                    <a:pt x="855264" y="711225"/>
                  </a:lnTo>
                  <a:lnTo>
                    <a:pt x="856024" y="711225"/>
                  </a:lnTo>
                  <a:lnTo>
                    <a:pt x="861344" y="711225"/>
                  </a:lnTo>
                  <a:cubicBezTo>
                    <a:pt x="861344" y="706902"/>
                    <a:pt x="861344" y="706902"/>
                    <a:pt x="909984" y="706902"/>
                  </a:cubicBezTo>
                  <a:lnTo>
                    <a:pt x="909984" y="708253"/>
                  </a:lnTo>
                  <a:lnTo>
                    <a:pt x="909984" y="717710"/>
                  </a:lnTo>
                  <a:lnTo>
                    <a:pt x="910744" y="717710"/>
                  </a:lnTo>
                  <a:lnTo>
                    <a:pt x="916065" y="717710"/>
                  </a:lnTo>
                  <a:lnTo>
                    <a:pt x="916065" y="719872"/>
                  </a:lnTo>
                  <a:lnTo>
                    <a:pt x="916065" y="735005"/>
                  </a:lnTo>
                  <a:cubicBezTo>
                    <a:pt x="916073" y="735001"/>
                    <a:pt x="916189" y="734923"/>
                    <a:pt x="918091" y="733654"/>
                  </a:cubicBezTo>
                  <a:lnTo>
                    <a:pt x="932278" y="724196"/>
                  </a:lnTo>
                  <a:cubicBezTo>
                    <a:pt x="932280" y="724177"/>
                    <a:pt x="932411" y="723302"/>
                    <a:pt x="938358" y="683122"/>
                  </a:cubicBezTo>
                  <a:cubicBezTo>
                    <a:pt x="938367" y="683120"/>
                    <a:pt x="938436" y="683094"/>
                    <a:pt x="939118" y="682852"/>
                  </a:cubicBezTo>
                  <a:lnTo>
                    <a:pt x="944438" y="680960"/>
                  </a:lnTo>
                  <a:cubicBezTo>
                    <a:pt x="944438" y="680944"/>
                    <a:pt x="944471" y="679883"/>
                    <a:pt x="946465" y="611783"/>
                  </a:cubicBezTo>
                  <a:cubicBezTo>
                    <a:pt x="946465" y="611801"/>
                    <a:pt x="946498" y="612892"/>
                    <a:pt x="948492" y="680960"/>
                  </a:cubicBezTo>
                  <a:cubicBezTo>
                    <a:pt x="948501" y="680963"/>
                    <a:pt x="948572" y="680988"/>
                    <a:pt x="949252" y="681230"/>
                  </a:cubicBezTo>
                  <a:lnTo>
                    <a:pt x="954572" y="683122"/>
                  </a:lnTo>
                  <a:lnTo>
                    <a:pt x="954572" y="596651"/>
                  </a:lnTo>
                  <a:cubicBezTo>
                    <a:pt x="958625" y="596651"/>
                    <a:pt x="958625" y="596651"/>
                    <a:pt x="958625" y="564224"/>
                  </a:cubicBezTo>
                  <a:lnTo>
                    <a:pt x="997132" y="564224"/>
                  </a:lnTo>
                  <a:lnTo>
                    <a:pt x="997132" y="596651"/>
                  </a:lnTo>
                  <a:lnTo>
                    <a:pt x="997892" y="596651"/>
                  </a:lnTo>
                  <a:lnTo>
                    <a:pt x="1003212" y="596651"/>
                  </a:lnTo>
                  <a:lnTo>
                    <a:pt x="1003212" y="514503"/>
                  </a:lnTo>
                  <a:lnTo>
                    <a:pt x="1004986" y="514503"/>
                  </a:lnTo>
                  <a:lnTo>
                    <a:pt x="1017399" y="514503"/>
                  </a:lnTo>
                  <a:lnTo>
                    <a:pt x="1017399" y="512612"/>
                  </a:lnTo>
                  <a:lnTo>
                    <a:pt x="1017399" y="499371"/>
                  </a:lnTo>
                  <a:lnTo>
                    <a:pt x="1039693" y="499371"/>
                  </a:lnTo>
                  <a:lnTo>
                    <a:pt x="1039693" y="498290"/>
                  </a:lnTo>
                  <a:lnTo>
                    <a:pt x="1039693" y="490724"/>
                  </a:lnTo>
                  <a:lnTo>
                    <a:pt x="1041466" y="490724"/>
                  </a:lnTo>
                  <a:lnTo>
                    <a:pt x="1053880" y="490724"/>
                  </a:lnTo>
                  <a:lnTo>
                    <a:pt x="1053880" y="491805"/>
                  </a:lnTo>
                  <a:lnTo>
                    <a:pt x="1053880" y="499371"/>
                  </a:lnTo>
                  <a:lnTo>
                    <a:pt x="1054640" y="499371"/>
                  </a:lnTo>
                  <a:lnTo>
                    <a:pt x="1059960" y="499371"/>
                  </a:lnTo>
                  <a:lnTo>
                    <a:pt x="1070093" y="495047"/>
                  </a:lnTo>
                  <a:lnTo>
                    <a:pt x="1074146" y="498290"/>
                  </a:lnTo>
                  <a:lnTo>
                    <a:pt x="1074146" y="490724"/>
                  </a:lnTo>
                  <a:lnTo>
                    <a:pt x="1076426" y="490724"/>
                  </a:lnTo>
                  <a:lnTo>
                    <a:pt x="1092387" y="490724"/>
                  </a:lnTo>
                  <a:lnTo>
                    <a:pt x="1092387" y="491805"/>
                  </a:lnTo>
                  <a:lnTo>
                    <a:pt x="1092387" y="499371"/>
                  </a:lnTo>
                  <a:lnTo>
                    <a:pt x="1122787" y="499371"/>
                  </a:lnTo>
                  <a:lnTo>
                    <a:pt x="1122787" y="500992"/>
                  </a:lnTo>
                  <a:lnTo>
                    <a:pt x="1122787" y="512342"/>
                  </a:lnTo>
                  <a:lnTo>
                    <a:pt x="1149134" y="512342"/>
                  </a:lnTo>
                  <a:lnTo>
                    <a:pt x="1149134" y="542606"/>
                  </a:lnTo>
                  <a:lnTo>
                    <a:pt x="1149894" y="542606"/>
                  </a:lnTo>
                  <a:lnTo>
                    <a:pt x="1155214" y="542606"/>
                  </a:lnTo>
                  <a:lnTo>
                    <a:pt x="1155214" y="543687"/>
                  </a:lnTo>
                  <a:lnTo>
                    <a:pt x="1155214" y="551254"/>
                  </a:lnTo>
                  <a:cubicBezTo>
                    <a:pt x="1159268" y="551254"/>
                    <a:pt x="1159268" y="551254"/>
                    <a:pt x="1159268" y="581518"/>
                  </a:cubicBezTo>
                  <a:lnTo>
                    <a:pt x="1160028" y="581518"/>
                  </a:lnTo>
                  <a:lnTo>
                    <a:pt x="1165348" y="581518"/>
                  </a:lnTo>
                  <a:lnTo>
                    <a:pt x="1165348" y="582329"/>
                  </a:lnTo>
                  <a:lnTo>
                    <a:pt x="1165348" y="588004"/>
                  </a:lnTo>
                  <a:lnTo>
                    <a:pt x="1166361" y="588004"/>
                  </a:lnTo>
                  <a:lnTo>
                    <a:pt x="1173454" y="588004"/>
                  </a:lnTo>
                  <a:lnTo>
                    <a:pt x="1173454" y="618269"/>
                  </a:lnTo>
                  <a:lnTo>
                    <a:pt x="1175481" y="618269"/>
                  </a:lnTo>
                  <a:lnTo>
                    <a:pt x="1189668" y="618269"/>
                  </a:lnTo>
                  <a:lnTo>
                    <a:pt x="1189668" y="642048"/>
                  </a:lnTo>
                  <a:cubicBezTo>
                    <a:pt x="1191695" y="642048"/>
                    <a:pt x="1191695" y="642048"/>
                    <a:pt x="1191695" y="643669"/>
                  </a:cubicBezTo>
                  <a:lnTo>
                    <a:pt x="1191695" y="655019"/>
                  </a:lnTo>
                  <a:lnTo>
                    <a:pt x="1192455" y="655019"/>
                  </a:lnTo>
                  <a:lnTo>
                    <a:pt x="1197775" y="655019"/>
                  </a:lnTo>
                  <a:lnTo>
                    <a:pt x="1197775" y="678798"/>
                  </a:lnTo>
                  <a:lnTo>
                    <a:pt x="1199041" y="678798"/>
                  </a:lnTo>
                  <a:lnTo>
                    <a:pt x="1207908" y="678798"/>
                  </a:lnTo>
                  <a:cubicBezTo>
                    <a:pt x="1209935" y="680960"/>
                    <a:pt x="1209935" y="680960"/>
                    <a:pt x="1209935" y="682852"/>
                  </a:cubicBezTo>
                  <a:lnTo>
                    <a:pt x="1209935" y="696093"/>
                  </a:lnTo>
                  <a:cubicBezTo>
                    <a:pt x="1209940" y="696086"/>
                    <a:pt x="1210027" y="695979"/>
                    <a:pt x="1211455" y="694201"/>
                  </a:cubicBezTo>
                  <a:lnTo>
                    <a:pt x="1222095" y="680960"/>
                  </a:lnTo>
                  <a:lnTo>
                    <a:pt x="1250469" y="680960"/>
                  </a:lnTo>
                  <a:lnTo>
                    <a:pt x="1250469" y="767431"/>
                  </a:lnTo>
                  <a:lnTo>
                    <a:pt x="1251229" y="767431"/>
                  </a:lnTo>
                  <a:lnTo>
                    <a:pt x="1256549" y="767431"/>
                  </a:lnTo>
                  <a:cubicBezTo>
                    <a:pt x="1256553" y="767423"/>
                    <a:pt x="1256612" y="767323"/>
                    <a:pt x="1257309" y="766080"/>
                  </a:cubicBezTo>
                  <a:lnTo>
                    <a:pt x="1262629" y="756622"/>
                  </a:lnTo>
                  <a:lnTo>
                    <a:pt x="1262629" y="758514"/>
                  </a:lnTo>
                  <a:lnTo>
                    <a:pt x="1262629" y="771755"/>
                  </a:lnTo>
                  <a:cubicBezTo>
                    <a:pt x="1266682" y="771755"/>
                    <a:pt x="1266682" y="771755"/>
                    <a:pt x="1266682" y="726358"/>
                  </a:cubicBezTo>
                  <a:lnTo>
                    <a:pt x="1267442" y="726358"/>
                  </a:lnTo>
                  <a:lnTo>
                    <a:pt x="1272762" y="726358"/>
                  </a:lnTo>
                  <a:lnTo>
                    <a:pt x="1272762" y="661504"/>
                  </a:lnTo>
                  <a:lnTo>
                    <a:pt x="1273776" y="661504"/>
                  </a:lnTo>
                  <a:lnTo>
                    <a:pt x="1280869" y="661504"/>
                  </a:lnTo>
                  <a:cubicBezTo>
                    <a:pt x="1280875" y="661483"/>
                    <a:pt x="1281139" y="660543"/>
                    <a:pt x="1293029" y="618269"/>
                  </a:cubicBezTo>
                  <a:lnTo>
                    <a:pt x="1294296" y="618269"/>
                  </a:lnTo>
                  <a:lnTo>
                    <a:pt x="1303163" y="618269"/>
                  </a:lnTo>
                  <a:cubicBezTo>
                    <a:pt x="1303168" y="618292"/>
                    <a:pt x="1303394" y="619258"/>
                    <a:pt x="1313296" y="661504"/>
                  </a:cubicBezTo>
                  <a:lnTo>
                    <a:pt x="1314309" y="661504"/>
                  </a:lnTo>
                  <a:lnTo>
                    <a:pt x="1321403" y="661504"/>
                  </a:lnTo>
                  <a:lnTo>
                    <a:pt x="1321403" y="700416"/>
                  </a:lnTo>
                  <a:lnTo>
                    <a:pt x="1323176" y="700416"/>
                  </a:lnTo>
                  <a:lnTo>
                    <a:pt x="1335590" y="700416"/>
                  </a:lnTo>
                  <a:lnTo>
                    <a:pt x="1335590" y="702578"/>
                  </a:lnTo>
                  <a:lnTo>
                    <a:pt x="1335590" y="717710"/>
                  </a:lnTo>
                  <a:cubicBezTo>
                    <a:pt x="1339643" y="717710"/>
                    <a:pt x="1339643" y="717710"/>
                    <a:pt x="1339643" y="715549"/>
                  </a:cubicBezTo>
                  <a:lnTo>
                    <a:pt x="1339643" y="700416"/>
                  </a:lnTo>
                  <a:lnTo>
                    <a:pt x="1341163" y="700416"/>
                  </a:lnTo>
                  <a:lnTo>
                    <a:pt x="1351803" y="700416"/>
                  </a:lnTo>
                  <a:lnTo>
                    <a:pt x="1351803" y="702037"/>
                  </a:lnTo>
                  <a:lnTo>
                    <a:pt x="1351803" y="713387"/>
                  </a:lnTo>
                  <a:lnTo>
                    <a:pt x="1382204" y="713387"/>
                  </a:lnTo>
                  <a:lnTo>
                    <a:pt x="1382204" y="676637"/>
                  </a:lnTo>
                  <a:lnTo>
                    <a:pt x="1383470" y="676637"/>
                  </a:lnTo>
                  <a:lnTo>
                    <a:pt x="1392337" y="676637"/>
                  </a:lnTo>
                  <a:lnTo>
                    <a:pt x="1392337" y="698254"/>
                  </a:lnTo>
                  <a:cubicBezTo>
                    <a:pt x="1394364" y="698254"/>
                    <a:pt x="1394364" y="698254"/>
                    <a:pt x="1394364" y="665828"/>
                  </a:cubicBezTo>
                  <a:lnTo>
                    <a:pt x="1416657" y="665828"/>
                  </a:lnTo>
                  <a:lnTo>
                    <a:pt x="1416657" y="664206"/>
                  </a:lnTo>
                  <a:lnTo>
                    <a:pt x="1416657" y="652857"/>
                  </a:lnTo>
                  <a:lnTo>
                    <a:pt x="1417417" y="652857"/>
                  </a:lnTo>
                  <a:lnTo>
                    <a:pt x="1422737" y="652857"/>
                  </a:lnTo>
                  <a:lnTo>
                    <a:pt x="1422737" y="650966"/>
                  </a:lnTo>
                  <a:lnTo>
                    <a:pt x="1422737" y="637725"/>
                  </a:lnTo>
                  <a:lnTo>
                    <a:pt x="1426791" y="644210"/>
                  </a:lnTo>
                  <a:lnTo>
                    <a:pt x="1429071" y="644210"/>
                  </a:lnTo>
                  <a:lnTo>
                    <a:pt x="1445031" y="644210"/>
                  </a:lnTo>
                  <a:lnTo>
                    <a:pt x="1445031" y="643399"/>
                  </a:lnTo>
                  <a:lnTo>
                    <a:pt x="1445031" y="637725"/>
                  </a:lnTo>
                  <a:lnTo>
                    <a:pt x="1445791" y="637725"/>
                  </a:lnTo>
                  <a:lnTo>
                    <a:pt x="1451111" y="637725"/>
                  </a:lnTo>
                  <a:lnTo>
                    <a:pt x="1451111" y="639076"/>
                  </a:lnTo>
                  <a:lnTo>
                    <a:pt x="1451111" y="648534"/>
                  </a:lnTo>
                  <a:lnTo>
                    <a:pt x="1489618" y="648534"/>
                  </a:lnTo>
                  <a:lnTo>
                    <a:pt x="1489618" y="786887"/>
                  </a:lnTo>
                  <a:lnTo>
                    <a:pt x="1491138" y="786887"/>
                  </a:lnTo>
                  <a:lnTo>
                    <a:pt x="1501778" y="786887"/>
                  </a:lnTo>
                  <a:lnTo>
                    <a:pt x="1501778" y="773917"/>
                  </a:lnTo>
                  <a:lnTo>
                    <a:pt x="1505832" y="773917"/>
                  </a:lnTo>
                  <a:lnTo>
                    <a:pt x="1505832" y="786887"/>
                  </a:lnTo>
                  <a:lnTo>
                    <a:pt x="1536232" y="786887"/>
                  </a:lnTo>
                  <a:lnTo>
                    <a:pt x="1536232" y="756622"/>
                  </a:lnTo>
                  <a:lnTo>
                    <a:pt x="1548392" y="756622"/>
                  </a:lnTo>
                  <a:lnTo>
                    <a:pt x="1560552" y="754461"/>
                  </a:lnTo>
                  <a:cubicBezTo>
                    <a:pt x="1562579" y="754461"/>
                    <a:pt x="1562579" y="756622"/>
                    <a:pt x="1564606" y="756622"/>
                  </a:cubicBezTo>
                  <a:lnTo>
                    <a:pt x="1574739" y="756622"/>
                  </a:lnTo>
                  <a:lnTo>
                    <a:pt x="1574739" y="786887"/>
                  </a:lnTo>
                  <a:lnTo>
                    <a:pt x="1582846" y="786887"/>
                  </a:lnTo>
                  <a:lnTo>
                    <a:pt x="1582846" y="804182"/>
                  </a:lnTo>
                  <a:lnTo>
                    <a:pt x="1592182" y="805087"/>
                  </a:lnTo>
                  <a:lnTo>
                    <a:pt x="1605140" y="805087"/>
                  </a:lnTo>
                  <a:lnTo>
                    <a:pt x="1605140" y="789049"/>
                  </a:lnTo>
                  <a:lnTo>
                    <a:pt x="1673096" y="789049"/>
                  </a:lnTo>
                  <a:lnTo>
                    <a:pt x="1673096" y="703796"/>
                  </a:lnTo>
                  <a:lnTo>
                    <a:pt x="1745104" y="703796"/>
                  </a:lnTo>
                  <a:lnTo>
                    <a:pt x="1745104" y="782564"/>
                  </a:lnTo>
                  <a:lnTo>
                    <a:pt x="1747008" y="782564"/>
                  </a:lnTo>
                  <a:lnTo>
                    <a:pt x="1748250" y="805087"/>
                  </a:lnTo>
                  <a:lnTo>
                    <a:pt x="1757926" y="805087"/>
                  </a:lnTo>
                  <a:cubicBezTo>
                    <a:pt x="1758462" y="797873"/>
                    <a:pt x="1759168" y="790219"/>
                    <a:pt x="1759168" y="782564"/>
                  </a:cubicBezTo>
                  <a:lnTo>
                    <a:pt x="1765248" y="782564"/>
                  </a:lnTo>
                  <a:lnTo>
                    <a:pt x="1766490" y="805087"/>
                  </a:lnTo>
                  <a:lnTo>
                    <a:pt x="1817112" y="805087"/>
                  </a:lnTo>
                  <a:lnTo>
                    <a:pt x="1817112" y="642059"/>
                  </a:lnTo>
                  <a:lnTo>
                    <a:pt x="2014439" y="642059"/>
                  </a:lnTo>
                  <a:lnTo>
                    <a:pt x="2014439" y="805087"/>
                  </a:lnTo>
                  <a:lnTo>
                    <a:pt x="2033136" y="805087"/>
                  </a:lnTo>
                  <a:lnTo>
                    <a:pt x="2033136" y="722394"/>
                  </a:lnTo>
                  <a:lnTo>
                    <a:pt x="2128256" y="722394"/>
                  </a:lnTo>
                  <a:cubicBezTo>
                    <a:pt x="2132331" y="616373"/>
                    <a:pt x="2135709" y="510899"/>
                    <a:pt x="2140186" y="404253"/>
                  </a:cubicBezTo>
                  <a:cubicBezTo>
                    <a:pt x="2130053" y="404253"/>
                    <a:pt x="2105733" y="391282"/>
                    <a:pt x="2128026" y="382635"/>
                  </a:cubicBezTo>
                  <a:cubicBezTo>
                    <a:pt x="2125999" y="380473"/>
                    <a:pt x="2123973" y="378311"/>
                    <a:pt x="2121946" y="378311"/>
                  </a:cubicBezTo>
                  <a:cubicBezTo>
                    <a:pt x="2121946" y="365341"/>
                    <a:pt x="2119919" y="363179"/>
                    <a:pt x="2130053" y="354532"/>
                  </a:cubicBezTo>
                  <a:lnTo>
                    <a:pt x="2130053" y="337238"/>
                  </a:lnTo>
                  <a:lnTo>
                    <a:pt x="2144240" y="337238"/>
                  </a:lnTo>
                  <a:lnTo>
                    <a:pt x="2144240" y="315620"/>
                  </a:lnTo>
                  <a:cubicBezTo>
                    <a:pt x="2144240" y="313458"/>
                    <a:pt x="2146266" y="313458"/>
                    <a:pt x="2146266" y="311296"/>
                  </a:cubicBezTo>
                  <a:lnTo>
                    <a:pt x="2146266" y="233472"/>
                  </a:lnTo>
                  <a:cubicBezTo>
                    <a:pt x="2146266" y="231310"/>
                    <a:pt x="2144240" y="229149"/>
                    <a:pt x="2144240" y="226987"/>
                  </a:cubicBezTo>
                  <a:lnTo>
                    <a:pt x="2150320" y="220501"/>
                  </a:lnTo>
                  <a:lnTo>
                    <a:pt x="2150320" y="162133"/>
                  </a:lnTo>
                  <a:cubicBezTo>
                    <a:pt x="2150320" y="159972"/>
                    <a:pt x="2150320" y="159972"/>
                    <a:pt x="2152346" y="157810"/>
                  </a:cubicBezTo>
                  <a:lnTo>
                    <a:pt x="2152346" y="101604"/>
                  </a:lnTo>
                  <a:cubicBezTo>
                    <a:pt x="2154373" y="92957"/>
                    <a:pt x="2154373" y="88633"/>
                    <a:pt x="2154373" y="82148"/>
                  </a:cubicBezTo>
                  <a:cubicBezTo>
                    <a:pt x="2158427" y="88633"/>
                    <a:pt x="2158427" y="92957"/>
                    <a:pt x="2158427" y="99442"/>
                  </a:cubicBezTo>
                  <a:cubicBezTo>
                    <a:pt x="2160453" y="121060"/>
                    <a:pt x="2160453" y="140516"/>
                    <a:pt x="2160453" y="157810"/>
                  </a:cubicBezTo>
                  <a:cubicBezTo>
                    <a:pt x="2162480" y="181589"/>
                    <a:pt x="2162480" y="201045"/>
                    <a:pt x="2162480" y="220501"/>
                  </a:cubicBezTo>
                  <a:lnTo>
                    <a:pt x="2168560" y="226987"/>
                  </a:lnTo>
                  <a:cubicBezTo>
                    <a:pt x="2168560" y="229149"/>
                    <a:pt x="2166533" y="231310"/>
                    <a:pt x="2166533" y="233472"/>
                  </a:cubicBezTo>
                  <a:lnTo>
                    <a:pt x="2166533" y="311296"/>
                  </a:lnTo>
                  <a:cubicBezTo>
                    <a:pt x="2166533" y="313458"/>
                    <a:pt x="2168560" y="313458"/>
                    <a:pt x="2168560" y="315620"/>
                  </a:cubicBezTo>
                  <a:lnTo>
                    <a:pt x="2168560" y="337238"/>
                  </a:lnTo>
                  <a:lnTo>
                    <a:pt x="2182747" y="337238"/>
                  </a:lnTo>
                  <a:lnTo>
                    <a:pt x="2182747" y="354532"/>
                  </a:lnTo>
                  <a:cubicBezTo>
                    <a:pt x="2190854" y="363179"/>
                    <a:pt x="2190854" y="363179"/>
                    <a:pt x="2190854" y="378311"/>
                  </a:cubicBezTo>
                  <a:cubicBezTo>
                    <a:pt x="2188827" y="378311"/>
                    <a:pt x="2186800" y="380473"/>
                    <a:pt x="2184774" y="382635"/>
                  </a:cubicBezTo>
                  <a:cubicBezTo>
                    <a:pt x="2205040" y="393444"/>
                    <a:pt x="2180720" y="402091"/>
                    <a:pt x="2172613" y="404253"/>
                  </a:cubicBezTo>
                  <a:cubicBezTo>
                    <a:pt x="2174640" y="488562"/>
                    <a:pt x="2178693" y="572871"/>
                    <a:pt x="2180720" y="657181"/>
                  </a:cubicBezTo>
                  <a:lnTo>
                    <a:pt x="2245574" y="657181"/>
                  </a:lnTo>
                  <a:lnTo>
                    <a:pt x="2245574" y="732843"/>
                  </a:lnTo>
                  <a:lnTo>
                    <a:pt x="2253681" y="732843"/>
                  </a:lnTo>
                  <a:cubicBezTo>
                    <a:pt x="2253681" y="730681"/>
                    <a:pt x="2255708" y="728519"/>
                    <a:pt x="2255708" y="726358"/>
                  </a:cubicBezTo>
                  <a:lnTo>
                    <a:pt x="2261788" y="726358"/>
                  </a:lnTo>
                  <a:cubicBezTo>
                    <a:pt x="2261788" y="728519"/>
                    <a:pt x="2261788" y="730681"/>
                    <a:pt x="2263815" y="735005"/>
                  </a:cubicBezTo>
                  <a:lnTo>
                    <a:pt x="2275975" y="735005"/>
                  </a:lnTo>
                  <a:lnTo>
                    <a:pt x="2275975" y="728519"/>
                  </a:lnTo>
                  <a:lnTo>
                    <a:pt x="2298268" y="728519"/>
                  </a:lnTo>
                  <a:lnTo>
                    <a:pt x="2298268" y="735005"/>
                  </a:lnTo>
                  <a:lnTo>
                    <a:pt x="2318535" y="735005"/>
                  </a:lnTo>
                  <a:lnTo>
                    <a:pt x="2318535" y="780402"/>
                  </a:lnTo>
                  <a:lnTo>
                    <a:pt x="2332722" y="780402"/>
                  </a:lnTo>
                  <a:lnTo>
                    <a:pt x="2332722" y="767431"/>
                  </a:lnTo>
                  <a:lnTo>
                    <a:pt x="2348936" y="767431"/>
                  </a:lnTo>
                  <a:lnTo>
                    <a:pt x="2348936" y="588004"/>
                  </a:lnTo>
                  <a:lnTo>
                    <a:pt x="2355016" y="581518"/>
                  </a:lnTo>
                  <a:lnTo>
                    <a:pt x="2427977" y="581518"/>
                  </a:lnTo>
                  <a:lnTo>
                    <a:pt x="2427977" y="590166"/>
                  </a:lnTo>
                  <a:lnTo>
                    <a:pt x="2438110" y="590166"/>
                  </a:lnTo>
                  <a:lnTo>
                    <a:pt x="2438110" y="704740"/>
                  </a:lnTo>
                  <a:lnTo>
                    <a:pt x="2460404" y="704740"/>
                  </a:lnTo>
                  <a:lnTo>
                    <a:pt x="2460404" y="637725"/>
                  </a:lnTo>
                  <a:lnTo>
                    <a:pt x="2486751" y="637725"/>
                  </a:lnTo>
                  <a:cubicBezTo>
                    <a:pt x="2488777" y="637725"/>
                    <a:pt x="2488777" y="635563"/>
                    <a:pt x="2490804" y="633401"/>
                  </a:cubicBezTo>
                  <a:lnTo>
                    <a:pt x="2498911" y="633401"/>
                  </a:lnTo>
                  <a:cubicBezTo>
                    <a:pt x="2500937" y="635563"/>
                    <a:pt x="2500937" y="637725"/>
                    <a:pt x="2502964" y="637725"/>
                  </a:cubicBezTo>
                  <a:lnTo>
                    <a:pt x="2525258" y="637725"/>
                  </a:lnTo>
                  <a:lnTo>
                    <a:pt x="2525258" y="520989"/>
                  </a:lnTo>
                  <a:cubicBezTo>
                    <a:pt x="2525272" y="520986"/>
                    <a:pt x="2526139" y="520822"/>
                    <a:pt x="2582005" y="510180"/>
                  </a:cubicBezTo>
                  <a:lnTo>
                    <a:pt x="2582005" y="511261"/>
                  </a:lnTo>
                  <a:lnTo>
                    <a:pt x="2582005" y="518827"/>
                  </a:lnTo>
                  <a:lnTo>
                    <a:pt x="2608352" y="518827"/>
                  </a:lnTo>
                  <a:lnTo>
                    <a:pt x="2608352" y="773917"/>
                  </a:lnTo>
                  <a:lnTo>
                    <a:pt x="2630646" y="773917"/>
                  </a:lnTo>
                  <a:lnTo>
                    <a:pt x="2630646" y="769593"/>
                  </a:lnTo>
                  <a:lnTo>
                    <a:pt x="2642806" y="769593"/>
                  </a:lnTo>
                  <a:lnTo>
                    <a:pt x="2642806" y="773917"/>
                  </a:lnTo>
                  <a:lnTo>
                    <a:pt x="2667126" y="773917"/>
                  </a:lnTo>
                  <a:lnTo>
                    <a:pt x="2667126" y="760946"/>
                  </a:lnTo>
                  <a:lnTo>
                    <a:pt x="2695500" y="760946"/>
                  </a:lnTo>
                  <a:cubicBezTo>
                    <a:pt x="2699553" y="756622"/>
                    <a:pt x="2703607" y="756622"/>
                    <a:pt x="2707660" y="756622"/>
                  </a:cubicBezTo>
                  <a:cubicBezTo>
                    <a:pt x="2713740" y="760946"/>
                    <a:pt x="2721847" y="760946"/>
                    <a:pt x="2727927" y="760946"/>
                  </a:cubicBezTo>
                  <a:lnTo>
                    <a:pt x="2727927" y="743652"/>
                  </a:lnTo>
                  <a:lnTo>
                    <a:pt x="2736034" y="743652"/>
                  </a:lnTo>
                  <a:lnTo>
                    <a:pt x="2736034" y="730681"/>
                  </a:lnTo>
                  <a:lnTo>
                    <a:pt x="2792781" y="730681"/>
                  </a:lnTo>
                  <a:lnTo>
                    <a:pt x="2792781" y="700416"/>
                  </a:lnTo>
                  <a:lnTo>
                    <a:pt x="2811021" y="700416"/>
                  </a:lnTo>
                  <a:lnTo>
                    <a:pt x="2811021" y="693931"/>
                  </a:lnTo>
                  <a:lnTo>
                    <a:pt x="2823181" y="693931"/>
                  </a:lnTo>
                  <a:lnTo>
                    <a:pt x="2823181" y="700416"/>
                  </a:lnTo>
                  <a:lnTo>
                    <a:pt x="2839395" y="700416"/>
                  </a:lnTo>
                  <a:lnTo>
                    <a:pt x="2839395" y="750137"/>
                  </a:lnTo>
                  <a:lnTo>
                    <a:pt x="2871822" y="750137"/>
                  </a:lnTo>
                  <a:lnTo>
                    <a:pt x="2871822" y="724196"/>
                  </a:lnTo>
                  <a:lnTo>
                    <a:pt x="2910329" y="724196"/>
                  </a:lnTo>
                  <a:lnTo>
                    <a:pt x="2910329" y="693931"/>
                  </a:lnTo>
                  <a:lnTo>
                    <a:pt x="2958970" y="693931"/>
                  </a:lnTo>
                  <a:lnTo>
                    <a:pt x="2958970" y="805087"/>
                  </a:lnTo>
                  <a:lnTo>
                    <a:pt x="2958970" y="818866"/>
                  </a:lnTo>
                  <a:lnTo>
                    <a:pt x="3031519" y="818866"/>
                  </a:lnTo>
                  <a:cubicBezTo>
                    <a:pt x="3029295" y="939467"/>
                    <a:pt x="3033744" y="999999"/>
                    <a:pt x="3031520" y="1160647"/>
                  </a:cubicBezTo>
                  <a:lnTo>
                    <a:pt x="2054" y="1158314"/>
                  </a:lnTo>
                  <a:cubicBezTo>
                    <a:pt x="1369" y="1010750"/>
                    <a:pt x="685" y="871760"/>
                    <a:pt x="0" y="724196"/>
                  </a:cubicBezTo>
                  <a:lnTo>
                    <a:pt x="20267" y="724196"/>
                  </a:lnTo>
                  <a:cubicBezTo>
                    <a:pt x="20271" y="724190"/>
                    <a:pt x="20308" y="724108"/>
                    <a:pt x="20774" y="723115"/>
                  </a:cubicBezTo>
                  <a:lnTo>
                    <a:pt x="24320" y="715549"/>
                  </a:lnTo>
                  <a:cubicBezTo>
                    <a:pt x="24329" y="715550"/>
                    <a:pt x="24442" y="715568"/>
                    <a:pt x="26094" y="715819"/>
                  </a:cubicBezTo>
                  <a:lnTo>
                    <a:pt x="38507" y="717710"/>
                  </a:lnTo>
                  <a:cubicBezTo>
                    <a:pt x="38510" y="717720"/>
                    <a:pt x="38548" y="717821"/>
                    <a:pt x="39014" y="719062"/>
                  </a:cubicBezTo>
                  <a:lnTo>
                    <a:pt x="42560" y="728519"/>
                  </a:lnTo>
                  <a:cubicBezTo>
                    <a:pt x="42574" y="728520"/>
                    <a:pt x="43170" y="728570"/>
                    <a:pt x="68907" y="730681"/>
                  </a:cubicBezTo>
                  <a:lnTo>
                    <a:pt x="68907" y="607460"/>
                  </a:lnTo>
                  <a:lnTo>
                    <a:pt x="70934" y="607460"/>
                  </a:lnTo>
                  <a:lnTo>
                    <a:pt x="85121" y="607460"/>
                  </a:lnTo>
                  <a:lnTo>
                    <a:pt x="85121" y="471268"/>
                  </a:lnTo>
                  <a:lnTo>
                    <a:pt x="86894" y="471268"/>
                  </a:lnTo>
                  <a:lnTo>
                    <a:pt x="99308" y="471268"/>
                  </a:lnTo>
                  <a:lnTo>
                    <a:pt x="99308" y="356694"/>
                  </a:lnTo>
                  <a:cubicBezTo>
                    <a:pt x="103361" y="354532"/>
                    <a:pt x="103361" y="354532"/>
                    <a:pt x="103361" y="328590"/>
                  </a:cubicBezTo>
                  <a:lnTo>
                    <a:pt x="105388" y="328590"/>
                  </a:lnTo>
                  <a:lnTo>
                    <a:pt x="119575" y="328590"/>
                  </a:lnTo>
                  <a:cubicBezTo>
                    <a:pt x="119586" y="328567"/>
                    <a:pt x="120192" y="327200"/>
                    <a:pt x="156055" y="246443"/>
                  </a:cubicBezTo>
                  <a:cubicBezTo>
                    <a:pt x="156055" y="246429"/>
                    <a:pt x="156089" y="244478"/>
                    <a:pt x="160109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7" name="Rectangle 35">
              <a:extLst>
                <a:ext uri="{FF2B5EF4-FFF2-40B4-BE49-F238E27FC236}">
                  <a16:creationId xmlns="" xmlns:a16="http://schemas.microsoft.com/office/drawing/2014/main" id="{49DF521B-B201-4F00-8E30-06207AFCF0B8}"/>
                </a:ext>
              </a:extLst>
            </p:cNvPr>
            <p:cNvSpPr/>
            <p:nvPr/>
          </p:nvSpPr>
          <p:spPr>
            <a:xfrm>
              <a:off x="3024845" y="1883798"/>
              <a:ext cx="3024845" cy="689379"/>
            </a:xfrm>
            <a:custGeom>
              <a:avLst/>
              <a:gdLst>
                <a:gd name="connsiteX0" fmla="*/ 215205 w 3079941"/>
                <a:gd name="connsiteY0" fmla="*/ 0 h 1160647"/>
                <a:gd name="connsiteX1" fmla="*/ 217231 w 3079941"/>
                <a:gd name="connsiteY1" fmla="*/ 246443 h 1160647"/>
                <a:gd name="connsiteX2" fmla="*/ 255738 w 3079941"/>
                <a:gd name="connsiteY2" fmla="*/ 326429 h 1160647"/>
                <a:gd name="connsiteX3" fmla="*/ 257765 w 3079941"/>
                <a:gd name="connsiteY3" fmla="*/ 326429 h 1160647"/>
                <a:gd name="connsiteX4" fmla="*/ 271952 w 3079941"/>
                <a:gd name="connsiteY4" fmla="*/ 326429 h 1160647"/>
                <a:gd name="connsiteX5" fmla="*/ 271952 w 3079941"/>
                <a:gd name="connsiteY5" fmla="*/ 350208 h 1160647"/>
                <a:gd name="connsiteX6" fmla="*/ 272459 w 3079941"/>
                <a:gd name="connsiteY6" fmla="*/ 351019 h 1160647"/>
                <a:gd name="connsiteX7" fmla="*/ 276005 w 3079941"/>
                <a:gd name="connsiteY7" fmla="*/ 356694 h 1160647"/>
                <a:gd name="connsiteX8" fmla="*/ 276005 w 3079941"/>
                <a:gd name="connsiteY8" fmla="*/ 471268 h 1160647"/>
                <a:gd name="connsiteX9" fmla="*/ 278285 w 3079941"/>
                <a:gd name="connsiteY9" fmla="*/ 471268 h 1160647"/>
                <a:gd name="connsiteX10" fmla="*/ 294246 w 3079941"/>
                <a:gd name="connsiteY10" fmla="*/ 471268 h 1160647"/>
                <a:gd name="connsiteX11" fmla="*/ 294246 w 3079941"/>
                <a:gd name="connsiteY11" fmla="*/ 611783 h 1160647"/>
                <a:gd name="connsiteX12" fmla="*/ 295766 w 3079941"/>
                <a:gd name="connsiteY12" fmla="*/ 611513 h 1160647"/>
                <a:gd name="connsiteX13" fmla="*/ 306406 w 3079941"/>
                <a:gd name="connsiteY13" fmla="*/ 609622 h 1160647"/>
                <a:gd name="connsiteX14" fmla="*/ 304379 w 3079941"/>
                <a:gd name="connsiteY14" fmla="*/ 698254 h 1160647"/>
                <a:gd name="connsiteX15" fmla="*/ 305899 w 3079941"/>
                <a:gd name="connsiteY15" fmla="*/ 698525 h 1160647"/>
                <a:gd name="connsiteX16" fmla="*/ 316539 w 3079941"/>
                <a:gd name="connsiteY16" fmla="*/ 700416 h 1160647"/>
                <a:gd name="connsiteX17" fmla="*/ 316792 w 3079941"/>
                <a:gd name="connsiteY17" fmla="*/ 701227 h 1160647"/>
                <a:gd name="connsiteX18" fmla="*/ 318566 w 3079941"/>
                <a:gd name="connsiteY18" fmla="*/ 706902 h 1160647"/>
                <a:gd name="connsiteX19" fmla="*/ 319326 w 3079941"/>
                <a:gd name="connsiteY19" fmla="*/ 704470 h 1160647"/>
                <a:gd name="connsiteX20" fmla="*/ 324646 w 3079941"/>
                <a:gd name="connsiteY20" fmla="*/ 687446 h 1160647"/>
                <a:gd name="connsiteX21" fmla="*/ 326419 w 3079941"/>
                <a:gd name="connsiteY21" fmla="*/ 687446 h 1160647"/>
                <a:gd name="connsiteX22" fmla="*/ 338833 w 3079941"/>
                <a:gd name="connsiteY22" fmla="*/ 687446 h 1160647"/>
                <a:gd name="connsiteX23" fmla="*/ 338833 w 3079941"/>
                <a:gd name="connsiteY23" fmla="*/ 719872 h 1160647"/>
                <a:gd name="connsiteX24" fmla="*/ 339846 w 3079941"/>
                <a:gd name="connsiteY24" fmla="*/ 720413 h 1160647"/>
                <a:gd name="connsiteX25" fmla="*/ 346940 w 3079941"/>
                <a:gd name="connsiteY25" fmla="*/ 724196 h 1160647"/>
                <a:gd name="connsiteX26" fmla="*/ 346940 w 3079941"/>
                <a:gd name="connsiteY26" fmla="*/ 725547 h 1160647"/>
                <a:gd name="connsiteX27" fmla="*/ 346940 w 3079941"/>
                <a:gd name="connsiteY27" fmla="*/ 735005 h 1160647"/>
                <a:gd name="connsiteX28" fmla="*/ 391527 w 3079941"/>
                <a:gd name="connsiteY28" fmla="*/ 735005 h 1160647"/>
                <a:gd name="connsiteX29" fmla="*/ 391527 w 3079941"/>
                <a:gd name="connsiteY29" fmla="*/ 736086 h 1160647"/>
                <a:gd name="connsiteX30" fmla="*/ 391527 w 3079941"/>
                <a:gd name="connsiteY30" fmla="*/ 743652 h 1160647"/>
                <a:gd name="connsiteX31" fmla="*/ 393553 w 3079941"/>
                <a:gd name="connsiteY31" fmla="*/ 743652 h 1160647"/>
                <a:gd name="connsiteX32" fmla="*/ 407740 w 3079941"/>
                <a:gd name="connsiteY32" fmla="*/ 743652 h 1160647"/>
                <a:gd name="connsiteX33" fmla="*/ 407740 w 3079941"/>
                <a:gd name="connsiteY33" fmla="*/ 713387 h 1160647"/>
                <a:gd name="connsiteX34" fmla="*/ 452327 w 3079941"/>
                <a:gd name="connsiteY34" fmla="*/ 713387 h 1160647"/>
                <a:gd name="connsiteX35" fmla="*/ 452327 w 3079941"/>
                <a:gd name="connsiteY35" fmla="*/ 712036 h 1160647"/>
                <a:gd name="connsiteX36" fmla="*/ 452327 w 3079941"/>
                <a:gd name="connsiteY36" fmla="*/ 702578 h 1160647"/>
                <a:gd name="connsiteX37" fmla="*/ 453341 w 3079941"/>
                <a:gd name="connsiteY37" fmla="*/ 702578 h 1160647"/>
                <a:gd name="connsiteX38" fmla="*/ 460434 w 3079941"/>
                <a:gd name="connsiteY38" fmla="*/ 702578 h 1160647"/>
                <a:gd name="connsiteX39" fmla="*/ 460434 w 3079941"/>
                <a:gd name="connsiteY39" fmla="*/ 700687 h 1160647"/>
                <a:gd name="connsiteX40" fmla="*/ 460434 w 3079941"/>
                <a:gd name="connsiteY40" fmla="*/ 687446 h 1160647"/>
                <a:gd name="connsiteX41" fmla="*/ 461194 w 3079941"/>
                <a:gd name="connsiteY41" fmla="*/ 687446 h 1160647"/>
                <a:gd name="connsiteX42" fmla="*/ 466514 w 3079941"/>
                <a:gd name="connsiteY42" fmla="*/ 687446 h 1160647"/>
                <a:gd name="connsiteX43" fmla="*/ 466514 w 3079941"/>
                <a:gd name="connsiteY43" fmla="*/ 686365 h 1160647"/>
                <a:gd name="connsiteX44" fmla="*/ 466514 w 3079941"/>
                <a:gd name="connsiteY44" fmla="*/ 678798 h 1160647"/>
                <a:gd name="connsiteX45" fmla="*/ 468541 w 3079941"/>
                <a:gd name="connsiteY45" fmla="*/ 678798 h 1160647"/>
                <a:gd name="connsiteX46" fmla="*/ 482728 w 3079941"/>
                <a:gd name="connsiteY46" fmla="*/ 678798 h 1160647"/>
                <a:gd name="connsiteX47" fmla="*/ 482728 w 3079941"/>
                <a:gd name="connsiteY47" fmla="*/ 679879 h 1160647"/>
                <a:gd name="connsiteX48" fmla="*/ 482728 w 3079941"/>
                <a:gd name="connsiteY48" fmla="*/ 687446 h 1160647"/>
                <a:gd name="connsiteX49" fmla="*/ 505021 w 3079941"/>
                <a:gd name="connsiteY49" fmla="*/ 687446 h 1160647"/>
                <a:gd name="connsiteX50" fmla="*/ 505021 w 3079941"/>
                <a:gd name="connsiteY50" fmla="*/ 685554 h 1160647"/>
                <a:gd name="connsiteX51" fmla="*/ 505021 w 3079941"/>
                <a:gd name="connsiteY51" fmla="*/ 672313 h 1160647"/>
                <a:gd name="connsiteX52" fmla="*/ 506795 w 3079941"/>
                <a:gd name="connsiteY52" fmla="*/ 672313 h 1160647"/>
                <a:gd name="connsiteX53" fmla="*/ 519208 w 3079941"/>
                <a:gd name="connsiteY53" fmla="*/ 672313 h 1160647"/>
                <a:gd name="connsiteX54" fmla="*/ 519208 w 3079941"/>
                <a:gd name="connsiteY54" fmla="*/ 696093 h 1160647"/>
                <a:gd name="connsiteX55" fmla="*/ 520222 w 3079941"/>
                <a:gd name="connsiteY55" fmla="*/ 696093 h 1160647"/>
                <a:gd name="connsiteX56" fmla="*/ 527315 w 3079941"/>
                <a:gd name="connsiteY56" fmla="*/ 696093 h 1160647"/>
                <a:gd name="connsiteX57" fmla="*/ 527315 w 3079941"/>
                <a:gd name="connsiteY57" fmla="*/ 695012 h 1160647"/>
                <a:gd name="connsiteX58" fmla="*/ 527315 w 3079941"/>
                <a:gd name="connsiteY58" fmla="*/ 687446 h 1160647"/>
                <a:gd name="connsiteX59" fmla="*/ 529088 w 3079941"/>
                <a:gd name="connsiteY59" fmla="*/ 687446 h 1160647"/>
                <a:gd name="connsiteX60" fmla="*/ 541502 w 3079941"/>
                <a:gd name="connsiteY60" fmla="*/ 687446 h 1160647"/>
                <a:gd name="connsiteX61" fmla="*/ 541502 w 3079941"/>
                <a:gd name="connsiteY61" fmla="*/ 713387 h 1160647"/>
                <a:gd name="connsiteX62" fmla="*/ 543529 w 3079941"/>
                <a:gd name="connsiteY62" fmla="*/ 713387 h 1160647"/>
                <a:gd name="connsiteX63" fmla="*/ 557715 w 3079941"/>
                <a:gd name="connsiteY63" fmla="*/ 713387 h 1160647"/>
                <a:gd name="connsiteX64" fmla="*/ 557715 w 3079941"/>
                <a:gd name="connsiteY64" fmla="*/ 715008 h 1160647"/>
                <a:gd name="connsiteX65" fmla="*/ 557715 w 3079941"/>
                <a:gd name="connsiteY65" fmla="*/ 726358 h 1160647"/>
                <a:gd name="connsiteX66" fmla="*/ 558475 w 3079941"/>
                <a:gd name="connsiteY66" fmla="*/ 726358 h 1160647"/>
                <a:gd name="connsiteX67" fmla="*/ 563796 w 3079941"/>
                <a:gd name="connsiteY67" fmla="*/ 726358 h 1160647"/>
                <a:gd name="connsiteX68" fmla="*/ 563796 w 3079941"/>
                <a:gd name="connsiteY68" fmla="*/ 725547 h 1160647"/>
                <a:gd name="connsiteX69" fmla="*/ 563796 w 3079941"/>
                <a:gd name="connsiteY69" fmla="*/ 719872 h 1160647"/>
                <a:gd name="connsiteX70" fmla="*/ 594196 w 3079941"/>
                <a:gd name="connsiteY70" fmla="*/ 719872 h 1160647"/>
                <a:gd name="connsiteX71" fmla="*/ 594196 w 3079941"/>
                <a:gd name="connsiteY71" fmla="*/ 743652 h 1160647"/>
                <a:gd name="connsiteX72" fmla="*/ 595209 w 3079941"/>
                <a:gd name="connsiteY72" fmla="*/ 743652 h 1160647"/>
                <a:gd name="connsiteX73" fmla="*/ 602303 w 3079941"/>
                <a:gd name="connsiteY73" fmla="*/ 743652 h 1160647"/>
                <a:gd name="connsiteX74" fmla="*/ 602303 w 3079941"/>
                <a:gd name="connsiteY74" fmla="*/ 744733 h 1160647"/>
                <a:gd name="connsiteX75" fmla="*/ 602303 w 3079941"/>
                <a:gd name="connsiteY75" fmla="*/ 752299 h 1160647"/>
                <a:gd name="connsiteX76" fmla="*/ 603063 w 3079941"/>
                <a:gd name="connsiteY76" fmla="*/ 752299 h 1160647"/>
                <a:gd name="connsiteX77" fmla="*/ 608383 w 3079941"/>
                <a:gd name="connsiteY77" fmla="*/ 752299 h 1160647"/>
                <a:gd name="connsiteX78" fmla="*/ 608383 w 3079941"/>
                <a:gd name="connsiteY78" fmla="*/ 750137 h 1160647"/>
                <a:gd name="connsiteX79" fmla="*/ 608383 w 3079941"/>
                <a:gd name="connsiteY79" fmla="*/ 735005 h 1160647"/>
                <a:gd name="connsiteX80" fmla="*/ 609396 w 3079941"/>
                <a:gd name="connsiteY80" fmla="*/ 735005 h 1160647"/>
                <a:gd name="connsiteX81" fmla="*/ 616490 w 3079941"/>
                <a:gd name="connsiteY81" fmla="*/ 735005 h 1160647"/>
                <a:gd name="connsiteX82" fmla="*/ 616490 w 3079941"/>
                <a:gd name="connsiteY82" fmla="*/ 736086 h 1160647"/>
                <a:gd name="connsiteX83" fmla="*/ 616490 w 3079941"/>
                <a:gd name="connsiteY83" fmla="*/ 743652 h 1160647"/>
                <a:gd name="connsiteX84" fmla="*/ 621810 w 3079941"/>
                <a:gd name="connsiteY84" fmla="*/ 741659 h 1160647"/>
                <a:gd name="connsiteX85" fmla="*/ 622570 w 3079941"/>
                <a:gd name="connsiteY85" fmla="*/ 740679 h 1160647"/>
                <a:gd name="connsiteX86" fmla="*/ 622570 w 3079941"/>
                <a:gd name="connsiteY86" fmla="*/ 735005 h 1160647"/>
                <a:gd name="connsiteX87" fmla="*/ 661077 w 3079941"/>
                <a:gd name="connsiteY87" fmla="*/ 735005 h 1160647"/>
                <a:gd name="connsiteX88" fmla="*/ 661077 w 3079941"/>
                <a:gd name="connsiteY88" fmla="*/ 758784 h 1160647"/>
                <a:gd name="connsiteX89" fmla="*/ 663103 w 3079941"/>
                <a:gd name="connsiteY89" fmla="*/ 758784 h 1160647"/>
                <a:gd name="connsiteX90" fmla="*/ 677290 w 3079941"/>
                <a:gd name="connsiteY90" fmla="*/ 758784 h 1160647"/>
                <a:gd name="connsiteX91" fmla="*/ 677290 w 3079941"/>
                <a:gd name="connsiteY91" fmla="*/ 759865 h 1160647"/>
                <a:gd name="connsiteX92" fmla="*/ 677290 w 3079941"/>
                <a:gd name="connsiteY92" fmla="*/ 767431 h 1160647"/>
                <a:gd name="connsiteX93" fmla="*/ 679064 w 3079941"/>
                <a:gd name="connsiteY93" fmla="*/ 767431 h 1160647"/>
                <a:gd name="connsiteX94" fmla="*/ 691477 w 3079941"/>
                <a:gd name="connsiteY94" fmla="*/ 767431 h 1160647"/>
                <a:gd name="connsiteX95" fmla="*/ 691477 w 3079941"/>
                <a:gd name="connsiteY95" fmla="*/ 743652 h 1160647"/>
                <a:gd name="connsiteX96" fmla="*/ 692490 w 3079941"/>
                <a:gd name="connsiteY96" fmla="*/ 743652 h 1160647"/>
                <a:gd name="connsiteX97" fmla="*/ 699584 w 3079941"/>
                <a:gd name="connsiteY97" fmla="*/ 743652 h 1160647"/>
                <a:gd name="connsiteX98" fmla="*/ 699584 w 3079941"/>
                <a:gd name="connsiteY98" fmla="*/ 711225 h 1160647"/>
                <a:gd name="connsiteX99" fmla="*/ 700597 w 3079941"/>
                <a:gd name="connsiteY99" fmla="*/ 711225 h 1160647"/>
                <a:gd name="connsiteX100" fmla="*/ 707691 w 3079941"/>
                <a:gd name="connsiteY100" fmla="*/ 711225 h 1160647"/>
                <a:gd name="connsiteX101" fmla="*/ 707691 w 3079941"/>
                <a:gd name="connsiteY101" fmla="*/ 709334 h 1160647"/>
                <a:gd name="connsiteX102" fmla="*/ 707691 w 3079941"/>
                <a:gd name="connsiteY102" fmla="*/ 696093 h 1160647"/>
                <a:gd name="connsiteX103" fmla="*/ 706424 w 3079941"/>
                <a:gd name="connsiteY103" fmla="*/ 694471 h 1160647"/>
                <a:gd name="connsiteX104" fmla="*/ 711744 w 3079941"/>
                <a:gd name="connsiteY104" fmla="*/ 683122 h 1160647"/>
                <a:gd name="connsiteX105" fmla="*/ 719851 w 3079941"/>
                <a:gd name="connsiteY105" fmla="*/ 711225 h 1160647"/>
                <a:gd name="connsiteX106" fmla="*/ 720611 w 3079941"/>
                <a:gd name="connsiteY106" fmla="*/ 711225 h 1160647"/>
                <a:gd name="connsiteX107" fmla="*/ 725931 w 3079941"/>
                <a:gd name="connsiteY107" fmla="*/ 711225 h 1160647"/>
                <a:gd name="connsiteX108" fmla="*/ 725931 w 3079941"/>
                <a:gd name="connsiteY108" fmla="*/ 605298 h 1160647"/>
                <a:gd name="connsiteX109" fmla="*/ 727451 w 3079941"/>
                <a:gd name="connsiteY109" fmla="*/ 605298 h 1160647"/>
                <a:gd name="connsiteX110" fmla="*/ 738091 w 3079941"/>
                <a:gd name="connsiteY110" fmla="*/ 605298 h 1160647"/>
                <a:gd name="connsiteX111" fmla="*/ 738091 w 3079941"/>
                <a:gd name="connsiteY111" fmla="*/ 557739 h 1160647"/>
                <a:gd name="connsiteX112" fmla="*/ 764438 w 3079941"/>
                <a:gd name="connsiteY112" fmla="*/ 557739 h 1160647"/>
                <a:gd name="connsiteX113" fmla="*/ 764438 w 3079941"/>
                <a:gd name="connsiteY113" fmla="*/ 536121 h 1160647"/>
                <a:gd name="connsiteX114" fmla="*/ 798892 w 3079941"/>
                <a:gd name="connsiteY114" fmla="*/ 536121 h 1160647"/>
                <a:gd name="connsiteX115" fmla="*/ 798892 w 3079941"/>
                <a:gd name="connsiteY115" fmla="*/ 538553 h 1160647"/>
                <a:gd name="connsiteX116" fmla="*/ 798892 w 3079941"/>
                <a:gd name="connsiteY116" fmla="*/ 555577 h 1160647"/>
                <a:gd name="connsiteX117" fmla="*/ 801172 w 3079941"/>
                <a:gd name="connsiteY117" fmla="*/ 555577 h 1160647"/>
                <a:gd name="connsiteX118" fmla="*/ 817132 w 3079941"/>
                <a:gd name="connsiteY118" fmla="*/ 555577 h 1160647"/>
                <a:gd name="connsiteX119" fmla="*/ 817132 w 3079941"/>
                <a:gd name="connsiteY119" fmla="*/ 603136 h 1160647"/>
                <a:gd name="connsiteX120" fmla="*/ 818145 w 3079941"/>
                <a:gd name="connsiteY120" fmla="*/ 603136 h 1160647"/>
                <a:gd name="connsiteX121" fmla="*/ 825239 w 3079941"/>
                <a:gd name="connsiteY121" fmla="*/ 603136 h 1160647"/>
                <a:gd name="connsiteX122" fmla="*/ 839426 w 3079941"/>
                <a:gd name="connsiteY122" fmla="*/ 607460 h 1160647"/>
                <a:gd name="connsiteX123" fmla="*/ 839426 w 3079941"/>
                <a:gd name="connsiteY123" fmla="*/ 646372 h 1160647"/>
                <a:gd name="connsiteX124" fmla="*/ 840439 w 3079941"/>
                <a:gd name="connsiteY124" fmla="*/ 646372 h 1160647"/>
                <a:gd name="connsiteX125" fmla="*/ 847532 w 3079941"/>
                <a:gd name="connsiteY125" fmla="*/ 646372 h 1160647"/>
                <a:gd name="connsiteX126" fmla="*/ 847532 w 3079941"/>
                <a:gd name="connsiteY126" fmla="*/ 647993 h 1160647"/>
                <a:gd name="connsiteX127" fmla="*/ 847532 w 3079941"/>
                <a:gd name="connsiteY127" fmla="*/ 659342 h 1160647"/>
                <a:gd name="connsiteX128" fmla="*/ 849559 w 3079941"/>
                <a:gd name="connsiteY128" fmla="*/ 659342 h 1160647"/>
                <a:gd name="connsiteX129" fmla="*/ 863746 w 3079941"/>
                <a:gd name="connsiteY129" fmla="*/ 659342 h 1160647"/>
                <a:gd name="connsiteX130" fmla="*/ 869826 w 3079941"/>
                <a:gd name="connsiteY130" fmla="*/ 665828 h 1160647"/>
                <a:gd name="connsiteX131" fmla="*/ 869826 w 3079941"/>
                <a:gd name="connsiteY131" fmla="*/ 687446 h 1160647"/>
                <a:gd name="connsiteX132" fmla="*/ 872106 w 3079941"/>
                <a:gd name="connsiteY132" fmla="*/ 687446 h 1160647"/>
                <a:gd name="connsiteX133" fmla="*/ 888066 w 3079941"/>
                <a:gd name="connsiteY133" fmla="*/ 687446 h 1160647"/>
                <a:gd name="connsiteX134" fmla="*/ 888066 w 3079941"/>
                <a:gd name="connsiteY134" fmla="*/ 688526 h 1160647"/>
                <a:gd name="connsiteX135" fmla="*/ 888066 w 3079941"/>
                <a:gd name="connsiteY135" fmla="*/ 696093 h 1160647"/>
                <a:gd name="connsiteX136" fmla="*/ 889333 w 3079941"/>
                <a:gd name="connsiteY136" fmla="*/ 696093 h 1160647"/>
                <a:gd name="connsiteX137" fmla="*/ 898200 w 3079941"/>
                <a:gd name="connsiteY137" fmla="*/ 696093 h 1160647"/>
                <a:gd name="connsiteX138" fmla="*/ 898200 w 3079941"/>
                <a:gd name="connsiteY138" fmla="*/ 698254 h 1160647"/>
                <a:gd name="connsiteX139" fmla="*/ 898200 w 3079941"/>
                <a:gd name="connsiteY139" fmla="*/ 713387 h 1160647"/>
                <a:gd name="connsiteX140" fmla="*/ 902253 w 3079941"/>
                <a:gd name="connsiteY140" fmla="*/ 711495 h 1160647"/>
                <a:gd name="connsiteX141" fmla="*/ 902253 w 3079941"/>
                <a:gd name="connsiteY141" fmla="*/ 698254 h 1160647"/>
                <a:gd name="connsiteX142" fmla="*/ 903266 w 3079941"/>
                <a:gd name="connsiteY142" fmla="*/ 698254 h 1160647"/>
                <a:gd name="connsiteX143" fmla="*/ 910360 w 3079941"/>
                <a:gd name="connsiteY143" fmla="*/ 698254 h 1160647"/>
                <a:gd name="connsiteX144" fmla="*/ 910360 w 3079941"/>
                <a:gd name="connsiteY144" fmla="*/ 699876 h 1160647"/>
                <a:gd name="connsiteX145" fmla="*/ 910360 w 3079941"/>
                <a:gd name="connsiteY145" fmla="*/ 711225 h 1160647"/>
                <a:gd name="connsiteX146" fmla="*/ 911120 w 3079941"/>
                <a:gd name="connsiteY146" fmla="*/ 711225 h 1160647"/>
                <a:gd name="connsiteX147" fmla="*/ 916440 w 3079941"/>
                <a:gd name="connsiteY147" fmla="*/ 711225 h 1160647"/>
                <a:gd name="connsiteX148" fmla="*/ 965080 w 3079941"/>
                <a:gd name="connsiteY148" fmla="*/ 706902 h 1160647"/>
                <a:gd name="connsiteX149" fmla="*/ 965080 w 3079941"/>
                <a:gd name="connsiteY149" fmla="*/ 708253 h 1160647"/>
                <a:gd name="connsiteX150" fmla="*/ 965080 w 3079941"/>
                <a:gd name="connsiteY150" fmla="*/ 717710 h 1160647"/>
                <a:gd name="connsiteX151" fmla="*/ 965840 w 3079941"/>
                <a:gd name="connsiteY151" fmla="*/ 717710 h 1160647"/>
                <a:gd name="connsiteX152" fmla="*/ 971161 w 3079941"/>
                <a:gd name="connsiteY152" fmla="*/ 717710 h 1160647"/>
                <a:gd name="connsiteX153" fmla="*/ 971161 w 3079941"/>
                <a:gd name="connsiteY153" fmla="*/ 719872 h 1160647"/>
                <a:gd name="connsiteX154" fmla="*/ 971161 w 3079941"/>
                <a:gd name="connsiteY154" fmla="*/ 735005 h 1160647"/>
                <a:gd name="connsiteX155" fmla="*/ 973187 w 3079941"/>
                <a:gd name="connsiteY155" fmla="*/ 733654 h 1160647"/>
                <a:gd name="connsiteX156" fmla="*/ 987374 w 3079941"/>
                <a:gd name="connsiteY156" fmla="*/ 724196 h 1160647"/>
                <a:gd name="connsiteX157" fmla="*/ 993454 w 3079941"/>
                <a:gd name="connsiteY157" fmla="*/ 683122 h 1160647"/>
                <a:gd name="connsiteX158" fmla="*/ 994214 w 3079941"/>
                <a:gd name="connsiteY158" fmla="*/ 682852 h 1160647"/>
                <a:gd name="connsiteX159" fmla="*/ 999534 w 3079941"/>
                <a:gd name="connsiteY159" fmla="*/ 680960 h 1160647"/>
                <a:gd name="connsiteX160" fmla="*/ 1001561 w 3079941"/>
                <a:gd name="connsiteY160" fmla="*/ 611783 h 1160647"/>
                <a:gd name="connsiteX161" fmla="*/ 1003588 w 3079941"/>
                <a:gd name="connsiteY161" fmla="*/ 680960 h 1160647"/>
                <a:gd name="connsiteX162" fmla="*/ 1004348 w 3079941"/>
                <a:gd name="connsiteY162" fmla="*/ 681230 h 1160647"/>
                <a:gd name="connsiteX163" fmla="*/ 1009668 w 3079941"/>
                <a:gd name="connsiteY163" fmla="*/ 683122 h 1160647"/>
                <a:gd name="connsiteX164" fmla="*/ 1009668 w 3079941"/>
                <a:gd name="connsiteY164" fmla="*/ 596651 h 1160647"/>
                <a:gd name="connsiteX165" fmla="*/ 1013721 w 3079941"/>
                <a:gd name="connsiteY165" fmla="*/ 564224 h 1160647"/>
                <a:gd name="connsiteX166" fmla="*/ 1052228 w 3079941"/>
                <a:gd name="connsiteY166" fmla="*/ 564224 h 1160647"/>
                <a:gd name="connsiteX167" fmla="*/ 1052228 w 3079941"/>
                <a:gd name="connsiteY167" fmla="*/ 596651 h 1160647"/>
                <a:gd name="connsiteX168" fmla="*/ 1052988 w 3079941"/>
                <a:gd name="connsiteY168" fmla="*/ 596651 h 1160647"/>
                <a:gd name="connsiteX169" fmla="*/ 1058308 w 3079941"/>
                <a:gd name="connsiteY169" fmla="*/ 596651 h 1160647"/>
                <a:gd name="connsiteX170" fmla="*/ 1058308 w 3079941"/>
                <a:gd name="connsiteY170" fmla="*/ 514503 h 1160647"/>
                <a:gd name="connsiteX171" fmla="*/ 1060082 w 3079941"/>
                <a:gd name="connsiteY171" fmla="*/ 514503 h 1160647"/>
                <a:gd name="connsiteX172" fmla="*/ 1072495 w 3079941"/>
                <a:gd name="connsiteY172" fmla="*/ 514503 h 1160647"/>
                <a:gd name="connsiteX173" fmla="*/ 1072495 w 3079941"/>
                <a:gd name="connsiteY173" fmla="*/ 512612 h 1160647"/>
                <a:gd name="connsiteX174" fmla="*/ 1072495 w 3079941"/>
                <a:gd name="connsiteY174" fmla="*/ 499371 h 1160647"/>
                <a:gd name="connsiteX175" fmla="*/ 1094789 w 3079941"/>
                <a:gd name="connsiteY175" fmla="*/ 499371 h 1160647"/>
                <a:gd name="connsiteX176" fmla="*/ 1094789 w 3079941"/>
                <a:gd name="connsiteY176" fmla="*/ 498290 h 1160647"/>
                <a:gd name="connsiteX177" fmla="*/ 1094789 w 3079941"/>
                <a:gd name="connsiteY177" fmla="*/ 490724 h 1160647"/>
                <a:gd name="connsiteX178" fmla="*/ 1096562 w 3079941"/>
                <a:gd name="connsiteY178" fmla="*/ 490724 h 1160647"/>
                <a:gd name="connsiteX179" fmla="*/ 1108976 w 3079941"/>
                <a:gd name="connsiteY179" fmla="*/ 490724 h 1160647"/>
                <a:gd name="connsiteX180" fmla="*/ 1108976 w 3079941"/>
                <a:gd name="connsiteY180" fmla="*/ 491805 h 1160647"/>
                <a:gd name="connsiteX181" fmla="*/ 1108976 w 3079941"/>
                <a:gd name="connsiteY181" fmla="*/ 499371 h 1160647"/>
                <a:gd name="connsiteX182" fmla="*/ 1109736 w 3079941"/>
                <a:gd name="connsiteY182" fmla="*/ 499371 h 1160647"/>
                <a:gd name="connsiteX183" fmla="*/ 1115056 w 3079941"/>
                <a:gd name="connsiteY183" fmla="*/ 499371 h 1160647"/>
                <a:gd name="connsiteX184" fmla="*/ 1125189 w 3079941"/>
                <a:gd name="connsiteY184" fmla="*/ 495047 h 1160647"/>
                <a:gd name="connsiteX185" fmla="*/ 1129242 w 3079941"/>
                <a:gd name="connsiteY185" fmla="*/ 498290 h 1160647"/>
                <a:gd name="connsiteX186" fmla="*/ 1129242 w 3079941"/>
                <a:gd name="connsiteY186" fmla="*/ 490724 h 1160647"/>
                <a:gd name="connsiteX187" fmla="*/ 1131522 w 3079941"/>
                <a:gd name="connsiteY187" fmla="*/ 490724 h 1160647"/>
                <a:gd name="connsiteX188" fmla="*/ 1147483 w 3079941"/>
                <a:gd name="connsiteY188" fmla="*/ 490724 h 1160647"/>
                <a:gd name="connsiteX189" fmla="*/ 1147483 w 3079941"/>
                <a:gd name="connsiteY189" fmla="*/ 491805 h 1160647"/>
                <a:gd name="connsiteX190" fmla="*/ 1147483 w 3079941"/>
                <a:gd name="connsiteY190" fmla="*/ 499371 h 1160647"/>
                <a:gd name="connsiteX191" fmla="*/ 1177883 w 3079941"/>
                <a:gd name="connsiteY191" fmla="*/ 499371 h 1160647"/>
                <a:gd name="connsiteX192" fmla="*/ 1177883 w 3079941"/>
                <a:gd name="connsiteY192" fmla="*/ 500992 h 1160647"/>
                <a:gd name="connsiteX193" fmla="*/ 1177883 w 3079941"/>
                <a:gd name="connsiteY193" fmla="*/ 512342 h 1160647"/>
                <a:gd name="connsiteX194" fmla="*/ 1204230 w 3079941"/>
                <a:gd name="connsiteY194" fmla="*/ 512342 h 1160647"/>
                <a:gd name="connsiteX195" fmla="*/ 1204230 w 3079941"/>
                <a:gd name="connsiteY195" fmla="*/ 542606 h 1160647"/>
                <a:gd name="connsiteX196" fmla="*/ 1204990 w 3079941"/>
                <a:gd name="connsiteY196" fmla="*/ 542606 h 1160647"/>
                <a:gd name="connsiteX197" fmla="*/ 1210310 w 3079941"/>
                <a:gd name="connsiteY197" fmla="*/ 542606 h 1160647"/>
                <a:gd name="connsiteX198" fmla="*/ 1210310 w 3079941"/>
                <a:gd name="connsiteY198" fmla="*/ 543687 h 1160647"/>
                <a:gd name="connsiteX199" fmla="*/ 1210310 w 3079941"/>
                <a:gd name="connsiteY199" fmla="*/ 551254 h 1160647"/>
                <a:gd name="connsiteX200" fmla="*/ 1214364 w 3079941"/>
                <a:gd name="connsiteY200" fmla="*/ 581518 h 1160647"/>
                <a:gd name="connsiteX201" fmla="*/ 1215124 w 3079941"/>
                <a:gd name="connsiteY201" fmla="*/ 581518 h 1160647"/>
                <a:gd name="connsiteX202" fmla="*/ 1220444 w 3079941"/>
                <a:gd name="connsiteY202" fmla="*/ 581518 h 1160647"/>
                <a:gd name="connsiteX203" fmla="*/ 1220444 w 3079941"/>
                <a:gd name="connsiteY203" fmla="*/ 582329 h 1160647"/>
                <a:gd name="connsiteX204" fmla="*/ 1220444 w 3079941"/>
                <a:gd name="connsiteY204" fmla="*/ 588004 h 1160647"/>
                <a:gd name="connsiteX205" fmla="*/ 1221457 w 3079941"/>
                <a:gd name="connsiteY205" fmla="*/ 588004 h 1160647"/>
                <a:gd name="connsiteX206" fmla="*/ 1228550 w 3079941"/>
                <a:gd name="connsiteY206" fmla="*/ 588004 h 1160647"/>
                <a:gd name="connsiteX207" fmla="*/ 1228550 w 3079941"/>
                <a:gd name="connsiteY207" fmla="*/ 618269 h 1160647"/>
                <a:gd name="connsiteX208" fmla="*/ 1230577 w 3079941"/>
                <a:gd name="connsiteY208" fmla="*/ 618269 h 1160647"/>
                <a:gd name="connsiteX209" fmla="*/ 1244764 w 3079941"/>
                <a:gd name="connsiteY209" fmla="*/ 618269 h 1160647"/>
                <a:gd name="connsiteX210" fmla="*/ 1244764 w 3079941"/>
                <a:gd name="connsiteY210" fmla="*/ 642048 h 1160647"/>
                <a:gd name="connsiteX211" fmla="*/ 1246791 w 3079941"/>
                <a:gd name="connsiteY211" fmla="*/ 643669 h 1160647"/>
                <a:gd name="connsiteX212" fmla="*/ 1246791 w 3079941"/>
                <a:gd name="connsiteY212" fmla="*/ 655019 h 1160647"/>
                <a:gd name="connsiteX213" fmla="*/ 1247551 w 3079941"/>
                <a:gd name="connsiteY213" fmla="*/ 655019 h 1160647"/>
                <a:gd name="connsiteX214" fmla="*/ 1252871 w 3079941"/>
                <a:gd name="connsiteY214" fmla="*/ 655019 h 1160647"/>
                <a:gd name="connsiteX215" fmla="*/ 1252871 w 3079941"/>
                <a:gd name="connsiteY215" fmla="*/ 678798 h 1160647"/>
                <a:gd name="connsiteX216" fmla="*/ 1254137 w 3079941"/>
                <a:gd name="connsiteY216" fmla="*/ 678798 h 1160647"/>
                <a:gd name="connsiteX217" fmla="*/ 1263004 w 3079941"/>
                <a:gd name="connsiteY217" fmla="*/ 678798 h 1160647"/>
                <a:gd name="connsiteX218" fmla="*/ 1265031 w 3079941"/>
                <a:gd name="connsiteY218" fmla="*/ 682852 h 1160647"/>
                <a:gd name="connsiteX219" fmla="*/ 1265031 w 3079941"/>
                <a:gd name="connsiteY219" fmla="*/ 696093 h 1160647"/>
                <a:gd name="connsiteX220" fmla="*/ 1266551 w 3079941"/>
                <a:gd name="connsiteY220" fmla="*/ 694201 h 1160647"/>
                <a:gd name="connsiteX221" fmla="*/ 1277191 w 3079941"/>
                <a:gd name="connsiteY221" fmla="*/ 680960 h 1160647"/>
                <a:gd name="connsiteX222" fmla="*/ 1305565 w 3079941"/>
                <a:gd name="connsiteY222" fmla="*/ 680960 h 1160647"/>
                <a:gd name="connsiteX223" fmla="*/ 1305565 w 3079941"/>
                <a:gd name="connsiteY223" fmla="*/ 767431 h 1160647"/>
                <a:gd name="connsiteX224" fmla="*/ 1306325 w 3079941"/>
                <a:gd name="connsiteY224" fmla="*/ 767431 h 1160647"/>
                <a:gd name="connsiteX225" fmla="*/ 1311645 w 3079941"/>
                <a:gd name="connsiteY225" fmla="*/ 767431 h 1160647"/>
                <a:gd name="connsiteX226" fmla="*/ 1312405 w 3079941"/>
                <a:gd name="connsiteY226" fmla="*/ 766080 h 1160647"/>
                <a:gd name="connsiteX227" fmla="*/ 1317725 w 3079941"/>
                <a:gd name="connsiteY227" fmla="*/ 756622 h 1160647"/>
                <a:gd name="connsiteX228" fmla="*/ 1317725 w 3079941"/>
                <a:gd name="connsiteY228" fmla="*/ 758514 h 1160647"/>
                <a:gd name="connsiteX229" fmla="*/ 1317725 w 3079941"/>
                <a:gd name="connsiteY229" fmla="*/ 771755 h 1160647"/>
                <a:gd name="connsiteX230" fmla="*/ 1321778 w 3079941"/>
                <a:gd name="connsiteY230" fmla="*/ 726358 h 1160647"/>
                <a:gd name="connsiteX231" fmla="*/ 1322538 w 3079941"/>
                <a:gd name="connsiteY231" fmla="*/ 726358 h 1160647"/>
                <a:gd name="connsiteX232" fmla="*/ 1327858 w 3079941"/>
                <a:gd name="connsiteY232" fmla="*/ 726358 h 1160647"/>
                <a:gd name="connsiteX233" fmla="*/ 1327858 w 3079941"/>
                <a:gd name="connsiteY233" fmla="*/ 661504 h 1160647"/>
                <a:gd name="connsiteX234" fmla="*/ 1328872 w 3079941"/>
                <a:gd name="connsiteY234" fmla="*/ 661504 h 1160647"/>
                <a:gd name="connsiteX235" fmla="*/ 1335965 w 3079941"/>
                <a:gd name="connsiteY235" fmla="*/ 661504 h 1160647"/>
                <a:gd name="connsiteX236" fmla="*/ 1348125 w 3079941"/>
                <a:gd name="connsiteY236" fmla="*/ 618269 h 1160647"/>
                <a:gd name="connsiteX237" fmla="*/ 1349392 w 3079941"/>
                <a:gd name="connsiteY237" fmla="*/ 618269 h 1160647"/>
                <a:gd name="connsiteX238" fmla="*/ 1358259 w 3079941"/>
                <a:gd name="connsiteY238" fmla="*/ 618269 h 1160647"/>
                <a:gd name="connsiteX239" fmla="*/ 1368392 w 3079941"/>
                <a:gd name="connsiteY239" fmla="*/ 661504 h 1160647"/>
                <a:gd name="connsiteX240" fmla="*/ 1369405 w 3079941"/>
                <a:gd name="connsiteY240" fmla="*/ 661504 h 1160647"/>
                <a:gd name="connsiteX241" fmla="*/ 1376499 w 3079941"/>
                <a:gd name="connsiteY241" fmla="*/ 661504 h 1160647"/>
                <a:gd name="connsiteX242" fmla="*/ 1376499 w 3079941"/>
                <a:gd name="connsiteY242" fmla="*/ 700416 h 1160647"/>
                <a:gd name="connsiteX243" fmla="*/ 1378272 w 3079941"/>
                <a:gd name="connsiteY243" fmla="*/ 700416 h 1160647"/>
                <a:gd name="connsiteX244" fmla="*/ 1390686 w 3079941"/>
                <a:gd name="connsiteY244" fmla="*/ 700416 h 1160647"/>
                <a:gd name="connsiteX245" fmla="*/ 1390686 w 3079941"/>
                <a:gd name="connsiteY245" fmla="*/ 702578 h 1160647"/>
                <a:gd name="connsiteX246" fmla="*/ 1390686 w 3079941"/>
                <a:gd name="connsiteY246" fmla="*/ 717710 h 1160647"/>
                <a:gd name="connsiteX247" fmla="*/ 1394739 w 3079941"/>
                <a:gd name="connsiteY247" fmla="*/ 715549 h 1160647"/>
                <a:gd name="connsiteX248" fmla="*/ 1394739 w 3079941"/>
                <a:gd name="connsiteY248" fmla="*/ 700416 h 1160647"/>
                <a:gd name="connsiteX249" fmla="*/ 1396259 w 3079941"/>
                <a:gd name="connsiteY249" fmla="*/ 700416 h 1160647"/>
                <a:gd name="connsiteX250" fmla="*/ 1406899 w 3079941"/>
                <a:gd name="connsiteY250" fmla="*/ 700416 h 1160647"/>
                <a:gd name="connsiteX251" fmla="*/ 1406899 w 3079941"/>
                <a:gd name="connsiteY251" fmla="*/ 702037 h 1160647"/>
                <a:gd name="connsiteX252" fmla="*/ 1406899 w 3079941"/>
                <a:gd name="connsiteY252" fmla="*/ 713387 h 1160647"/>
                <a:gd name="connsiteX253" fmla="*/ 1437300 w 3079941"/>
                <a:gd name="connsiteY253" fmla="*/ 713387 h 1160647"/>
                <a:gd name="connsiteX254" fmla="*/ 1437300 w 3079941"/>
                <a:gd name="connsiteY254" fmla="*/ 676637 h 1160647"/>
                <a:gd name="connsiteX255" fmla="*/ 1438566 w 3079941"/>
                <a:gd name="connsiteY255" fmla="*/ 676637 h 1160647"/>
                <a:gd name="connsiteX256" fmla="*/ 1447433 w 3079941"/>
                <a:gd name="connsiteY256" fmla="*/ 676637 h 1160647"/>
                <a:gd name="connsiteX257" fmla="*/ 1447433 w 3079941"/>
                <a:gd name="connsiteY257" fmla="*/ 698254 h 1160647"/>
                <a:gd name="connsiteX258" fmla="*/ 1449460 w 3079941"/>
                <a:gd name="connsiteY258" fmla="*/ 665828 h 1160647"/>
                <a:gd name="connsiteX259" fmla="*/ 1471753 w 3079941"/>
                <a:gd name="connsiteY259" fmla="*/ 665828 h 1160647"/>
                <a:gd name="connsiteX260" fmla="*/ 1471753 w 3079941"/>
                <a:gd name="connsiteY260" fmla="*/ 664206 h 1160647"/>
                <a:gd name="connsiteX261" fmla="*/ 1471753 w 3079941"/>
                <a:gd name="connsiteY261" fmla="*/ 652857 h 1160647"/>
                <a:gd name="connsiteX262" fmla="*/ 1472513 w 3079941"/>
                <a:gd name="connsiteY262" fmla="*/ 652857 h 1160647"/>
                <a:gd name="connsiteX263" fmla="*/ 1477833 w 3079941"/>
                <a:gd name="connsiteY263" fmla="*/ 652857 h 1160647"/>
                <a:gd name="connsiteX264" fmla="*/ 1477833 w 3079941"/>
                <a:gd name="connsiteY264" fmla="*/ 650966 h 1160647"/>
                <a:gd name="connsiteX265" fmla="*/ 1477833 w 3079941"/>
                <a:gd name="connsiteY265" fmla="*/ 637725 h 1160647"/>
                <a:gd name="connsiteX266" fmla="*/ 1481887 w 3079941"/>
                <a:gd name="connsiteY266" fmla="*/ 644210 h 1160647"/>
                <a:gd name="connsiteX267" fmla="*/ 1484167 w 3079941"/>
                <a:gd name="connsiteY267" fmla="*/ 644210 h 1160647"/>
                <a:gd name="connsiteX268" fmla="*/ 1500127 w 3079941"/>
                <a:gd name="connsiteY268" fmla="*/ 644210 h 1160647"/>
                <a:gd name="connsiteX269" fmla="*/ 1500127 w 3079941"/>
                <a:gd name="connsiteY269" fmla="*/ 643399 h 1160647"/>
                <a:gd name="connsiteX270" fmla="*/ 1500127 w 3079941"/>
                <a:gd name="connsiteY270" fmla="*/ 637725 h 1160647"/>
                <a:gd name="connsiteX271" fmla="*/ 1500887 w 3079941"/>
                <a:gd name="connsiteY271" fmla="*/ 637725 h 1160647"/>
                <a:gd name="connsiteX272" fmla="*/ 1506207 w 3079941"/>
                <a:gd name="connsiteY272" fmla="*/ 637725 h 1160647"/>
                <a:gd name="connsiteX273" fmla="*/ 1506207 w 3079941"/>
                <a:gd name="connsiteY273" fmla="*/ 639076 h 1160647"/>
                <a:gd name="connsiteX274" fmla="*/ 1506207 w 3079941"/>
                <a:gd name="connsiteY274" fmla="*/ 648534 h 1160647"/>
                <a:gd name="connsiteX275" fmla="*/ 1544714 w 3079941"/>
                <a:gd name="connsiteY275" fmla="*/ 648534 h 1160647"/>
                <a:gd name="connsiteX276" fmla="*/ 1544714 w 3079941"/>
                <a:gd name="connsiteY276" fmla="*/ 786887 h 1160647"/>
                <a:gd name="connsiteX277" fmla="*/ 1546234 w 3079941"/>
                <a:gd name="connsiteY277" fmla="*/ 786887 h 1160647"/>
                <a:gd name="connsiteX278" fmla="*/ 1556874 w 3079941"/>
                <a:gd name="connsiteY278" fmla="*/ 786887 h 1160647"/>
                <a:gd name="connsiteX279" fmla="*/ 1556874 w 3079941"/>
                <a:gd name="connsiteY279" fmla="*/ 773917 h 1160647"/>
                <a:gd name="connsiteX280" fmla="*/ 1560928 w 3079941"/>
                <a:gd name="connsiteY280" fmla="*/ 773917 h 1160647"/>
                <a:gd name="connsiteX281" fmla="*/ 1560928 w 3079941"/>
                <a:gd name="connsiteY281" fmla="*/ 786887 h 1160647"/>
                <a:gd name="connsiteX282" fmla="*/ 1591328 w 3079941"/>
                <a:gd name="connsiteY282" fmla="*/ 786887 h 1160647"/>
                <a:gd name="connsiteX283" fmla="*/ 1591328 w 3079941"/>
                <a:gd name="connsiteY283" fmla="*/ 756622 h 1160647"/>
                <a:gd name="connsiteX284" fmla="*/ 1603488 w 3079941"/>
                <a:gd name="connsiteY284" fmla="*/ 756622 h 1160647"/>
                <a:gd name="connsiteX285" fmla="*/ 1615648 w 3079941"/>
                <a:gd name="connsiteY285" fmla="*/ 754461 h 1160647"/>
                <a:gd name="connsiteX286" fmla="*/ 1619702 w 3079941"/>
                <a:gd name="connsiteY286" fmla="*/ 756622 h 1160647"/>
                <a:gd name="connsiteX287" fmla="*/ 1629835 w 3079941"/>
                <a:gd name="connsiteY287" fmla="*/ 756622 h 1160647"/>
                <a:gd name="connsiteX288" fmla="*/ 1629835 w 3079941"/>
                <a:gd name="connsiteY288" fmla="*/ 786887 h 1160647"/>
                <a:gd name="connsiteX289" fmla="*/ 1637942 w 3079941"/>
                <a:gd name="connsiteY289" fmla="*/ 786887 h 1160647"/>
                <a:gd name="connsiteX290" fmla="*/ 1637942 w 3079941"/>
                <a:gd name="connsiteY290" fmla="*/ 804182 h 1160647"/>
                <a:gd name="connsiteX291" fmla="*/ 1647278 w 3079941"/>
                <a:gd name="connsiteY291" fmla="*/ 805087 h 1160647"/>
                <a:gd name="connsiteX292" fmla="*/ 1660236 w 3079941"/>
                <a:gd name="connsiteY292" fmla="*/ 805087 h 1160647"/>
                <a:gd name="connsiteX293" fmla="*/ 1660236 w 3079941"/>
                <a:gd name="connsiteY293" fmla="*/ 789049 h 1160647"/>
                <a:gd name="connsiteX294" fmla="*/ 1728192 w 3079941"/>
                <a:gd name="connsiteY294" fmla="*/ 789049 h 1160647"/>
                <a:gd name="connsiteX295" fmla="*/ 1728192 w 3079941"/>
                <a:gd name="connsiteY295" fmla="*/ 703796 h 1160647"/>
                <a:gd name="connsiteX296" fmla="*/ 1800200 w 3079941"/>
                <a:gd name="connsiteY296" fmla="*/ 703796 h 1160647"/>
                <a:gd name="connsiteX297" fmla="*/ 1800200 w 3079941"/>
                <a:gd name="connsiteY297" fmla="*/ 782564 h 1160647"/>
                <a:gd name="connsiteX298" fmla="*/ 1802104 w 3079941"/>
                <a:gd name="connsiteY298" fmla="*/ 782564 h 1160647"/>
                <a:gd name="connsiteX299" fmla="*/ 1803346 w 3079941"/>
                <a:gd name="connsiteY299" fmla="*/ 805087 h 1160647"/>
                <a:gd name="connsiteX300" fmla="*/ 1813022 w 3079941"/>
                <a:gd name="connsiteY300" fmla="*/ 805087 h 1160647"/>
                <a:gd name="connsiteX301" fmla="*/ 1814264 w 3079941"/>
                <a:gd name="connsiteY301" fmla="*/ 782564 h 1160647"/>
                <a:gd name="connsiteX302" fmla="*/ 1820344 w 3079941"/>
                <a:gd name="connsiteY302" fmla="*/ 782564 h 1160647"/>
                <a:gd name="connsiteX303" fmla="*/ 1821586 w 3079941"/>
                <a:gd name="connsiteY303" fmla="*/ 805087 h 1160647"/>
                <a:gd name="connsiteX304" fmla="*/ 1872208 w 3079941"/>
                <a:gd name="connsiteY304" fmla="*/ 805087 h 1160647"/>
                <a:gd name="connsiteX305" fmla="*/ 1872208 w 3079941"/>
                <a:gd name="connsiteY305" fmla="*/ 642059 h 1160647"/>
                <a:gd name="connsiteX306" fmla="*/ 2069535 w 3079941"/>
                <a:gd name="connsiteY306" fmla="*/ 642059 h 1160647"/>
                <a:gd name="connsiteX307" fmla="*/ 2069535 w 3079941"/>
                <a:gd name="connsiteY307" fmla="*/ 805087 h 1160647"/>
                <a:gd name="connsiteX308" fmla="*/ 2088232 w 3079941"/>
                <a:gd name="connsiteY308" fmla="*/ 805087 h 1160647"/>
                <a:gd name="connsiteX309" fmla="*/ 2088232 w 3079941"/>
                <a:gd name="connsiteY309" fmla="*/ 722394 h 1160647"/>
                <a:gd name="connsiteX310" fmla="*/ 2183352 w 3079941"/>
                <a:gd name="connsiteY310" fmla="*/ 722394 h 1160647"/>
                <a:gd name="connsiteX311" fmla="*/ 2195282 w 3079941"/>
                <a:gd name="connsiteY311" fmla="*/ 404253 h 1160647"/>
                <a:gd name="connsiteX312" fmla="*/ 2183122 w 3079941"/>
                <a:gd name="connsiteY312" fmla="*/ 382635 h 1160647"/>
                <a:gd name="connsiteX313" fmla="*/ 2177042 w 3079941"/>
                <a:gd name="connsiteY313" fmla="*/ 378311 h 1160647"/>
                <a:gd name="connsiteX314" fmla="*/ 2185149 w 3079941"/>
                <a:gd name="connsiteY314" fmla="*/ 354532 h 1160647"/>
                <a:gd name="connsiteX315" fmla="*/ 2185149 w 3079941"/>
                <a:gd name="connsiteY315" fmla="*/ 337238 h 1160647"/>
                <a:gd name="connsiteX316" fmla="*/ 2199336 w 3079941"/>
                <a:gd name="connsiteY316" fmla="*/ 337238 h 1160647"/>
                <a:gd name="connsiteX317" fmla="*/ 2199336 w 3079941"/>
                <a:gd name="connsiteY317" fmla="*/ 315620 h 1160647"/>
                <a:gd name="connsiteX318" fmla="*/ 2201362 w 3079941"/>
                <a:gd name="connsiteY318" fmla="*/ 311296 h 1160647"/>
                <a:gd name="connsiteX319" fmla="*/ 2201362 w 3079941"/>
                <a:gd name="connsiteY319" fmla="*/ 233472 h 1160647"/>
                <a:gd name="connsiteX320" fmla="*/ 2199336 w 3079941"/>
                <a:gd name="connsiteY320" fmla="*/ 226987 h 1160647"/>
                <a:gd name="connsiteX321" fmla="*/ 2205416 w 3079941"/>
                <a:gd name="connsiteY321" fmla="*/ 220501 h 1160647"/>
                <a:gd name="connsiteX322" fmla="*/ 2205416 w 3079941"/>
                <a:gd name="connsiteY322" fmla="*/ 162133 h 1160647"/>
                <a:gd name="connsiteX323" fmla="*/ 2207442 w 3079941"/>
                <a:gd name="connsiteY323" fmla="*/ 157810 h 1160647"/>
                <a:gd name="connsiteX324" fmla="*/ 2207442 w 3079941"/>
                <a:gd name="connsiteY324" fmla="*/ 101604 h 1160647"/>
                <a:gd name="connsiteX325" fmla="*/ 2209469 w 3079941"/>
                <a:gd name="connsiteY325" fmla="*/ 82148 h 1160647"/>
                <a:gd name="connsiteX326" fmla="*/ 2213523 w 3079941"/>
                <a:gd name="connsiteY326" fmla="*/ 99442 h 1160647"/>
                <a:gd name="connsiteX327" fmla="*/ 2215549 w 3079941"/>
                <a:gd name="connsiteY327" fmla="*/ 157810 h 1160647"/>
                <a:gd name="connsiteX328" fmla="*/ 2217576 w 3079941"/>
                <a:gd name="connsiteY328" fmla="*/ 220501 h 1160647"/>
                <a:gd name="connsiteX329" fmla="*/ 2223656 w 3079941"/>
                <a:gd name="connsiteY329" fmla="*/ 226987 h 1160647"/>
                <a:gd name="connsiteX330" fmla="*/ 2221629 w 3079941"/>
                <a:gd name="connsiteY330" fmla="*/ 233472 h 1160647"/>
                <a:gd name="connsiteX331" fmla="*/ 2221629 w 3079941"/>
                <a:gd name="connsiteY331" fmla="*/ 311296 h 1160647"/>
                <a:gd name="connsiteX332" fmla="*/ 2223656 w 3079941"/>
                <a:gd name="connsiteY332" fmla="*/ 315620 h 1160647"/>
                <a:gd name="connsiteX333" fmla="*/ 2223656 w 3079941"/>
                <a:gd name="connsiteY333" fmla="*/ 337238 h 1160647"/>
                <a:gd name="connsiteX334" fmla="*/ 2237843 w 3079941"/>
                <a:gd name="connsiteY334" fmla="*/ 337238 h 1160647"/>
                <a:gd name="connsiteX335" fmla="*/ 2237843 w 3079941"/>
                <a:gd name="connsiteY335" fmla="*/ 354532 h 1160647"/>
                <a:gd name="connsiteX336" fmla="*/ 2245950 w 3079941"/>
                <a:gd name="connsiteY336" fmla="*/ 378311 h 1160647"/>
                <a:gd name="connsiteX337" fmla="*/ 2239870 w 3079941"/>
                <a:gd name="connsiteY337" fmla="*/ 382635 h 1160647"/>
                <a:gd name="connsiteX338" fmla="*/ 2227709 w 3079941"/>
                <a:gd name="connsiteY338" fmla="*/ 404253 h 1160647"/>
                <a:gd name="connsiteX339" fmla="*/ 2235816 w 3079941"/>
                <a:gd name="connsiteY339" fmla="*/ 657181 h 1160647"/>
                <a:gd name="connsiteX340" fmla="*/ 2300670 w 3079941"/>
                <a:gd name="connsiteY340" fmla="*/ 657181 h 1160647"/>
                <a:gd name="connsiteX341" fmla="*/ 2300670 w 3079941"/>
                <a:gd name="connsiteY341" fmla="*/ 732843 h 1160647"/>
                <a:gd name="connsiteX342" fmla="*/ 2308777 w 3079941"/>
                <a:gd name="connsiteY342" fmla="*/ 732843 h 1160647"/>
                <a:gd name="connsiteX343" fmla="*/ 2310804 w 3079941"/>
                <a:gd name="connsiteY343" fmla="*/ 726358 h 1160647"/>
                <a:gd name="connsiteX344" fmla="*/ 2316884 w 3079941"/>
                <a:gd name="connsiteY344" fmla="*/ 726358 h 1160647"/>
                <a:gd name="connsiteX345" fmla="*/ 2318911 w 3079941"/>
                <a:gd name="connsiteY345" fmla="*/ 735005 h 1160647"/>
                <a:gd name="connsiteX346" fmla="*/ 2331071 w 3079941"/>
                <a:gd name="connsiteY346" fmla="*/ 735005 h 1160647"/>
                <a:gd name="connsiteX347" fmla="*/ 2331071 w 3079941"/>
                <a:gd name="connsiteY347" fmla="*/ 728519 h 1160647"/>
                <a:gd name="connsiteX348" fmla="*/ 2353364 w 3079941"/>
                <a:gd name="connsiteY348" fmla="*/ 728519 h 1160647"/>
                <a:gd name="connsiteX349" fmla="*/ 2353364 w 3079941"/>
                <a:gd name="connsiteY349" fmla="*/ 735005 h 1160647"/>
                <a:gd name="connsiteX350" fmla="*/ 2373631 w 3079941"/>
                <a:gd name="connsiteY350" fmla="*/ 735005 h 1160647"/>
                <a:gd name="connsiteX351" fmla="*/ 2373631 w 3079941"/>
                <a:gd name="connsiteY351" fmla="*/ 780402 h 1160647"/>
                <a:gd name="connsiteX352" fmla="*/ 2387818 w 3079941"/>
                <a:gd name="connsiteY352" fmla="*/ 780402 h 1160647"/>
                <a:gd name="connsiteX353" fmla="*/ 2387818 w 3079941"/>
                <a:gd name="connsiteY353" fmla="*/ 767431 h 1160647"/>
                <a:gd name="connsiteX354" fmla="*/ 2404032 w 3079941"/>
                <a:gd name="connsiteY354" fmla="*/ 767431 h 1160647"/>
                <a:gd name="connsiteX355" fmla="*/ 2404032 w 3079941"/>
                <a:gd name="connsiteY355" fmla="*/ 588004 h 1160647"/>
                <a:gd name="connsiteX356" fmla="*/ 2410112 w 3079941"/>
                <a:gd name="connsiteY356" fmla="*/ 581518 h 1160647"/>
                <a:gd name="connsiteX357" fmla="*/ 2483073 w 3079941"/>
                <a:gd name="connsiteY357" fmla="*/ 581518 h 1160647"/>
                <a:gd name="connsiteX358" fmla="*/ 2483073 w 3079941"/>
                <a:gd name="connsiteY358" fmla="*/ 590166 h 1160647"/>
                <a:gd name="connsiteX359" fmla="*/ 2493206 w 3079941"/>
                <a:gd name="connsiteY359" fmla="*/ 590166 h 1160647"/>
                <a:gd name="connsiteX360" fmla="*/ 2493206 w 3079941"/>
                <a:gd name="connsiteY360" fmla="*/ 704740 h 1160647"/>
                <a:gd name="connsiteX361" fmla="*/ 2515500 w 3079941"/>
                <a:gd name="connsiteY361" fmla="*/ 704740 h 1160647"/>
                <a:gd name="connsiteX362" fmla="*/ 2515500 w 3079941"/>
                <a:gd name="connsiteY362" fmla="*/ 637725 h 1160647"/>
                <a:gd name="connsiteX363" fmla="*/ 2541847 w 3079941"/>
                <a:gd name="connsiteY363" fmla="*/ 637725 h 1160647"/>
                <a:gd name="connsiteX364" fmla="*/ 2545900 w 3079941"/>
                <a:gd name="connsiteY364" fmla="*/ 633401 h 1160647"/>
                <a:gd name="connsiteX365" fmla="*/ 2554007 w 3079941"/>
                <a:gd name="connsiteY365" fmla="*/ 633401 h 1160647"/>
                <a:gd name="connsiteX366" fmla="*/ 2558060 w 3079941"/>
                <a:gd name="connsiteY366" fmla="*/ 637725 h 1160647"/>
                <a:gd name="connsiteX367" fmla="*/ 2580354 w 3079941"/>
                <a:gd name="connsiteY367" fmla="*/ 637725 h 1160647"/>
                <a:gd name="connsiteX368" fmla="*/ 2580354 w 3079941"/>
                <a:gd name="connsiteY368" fmla="*/ 520989 h 1160647"/>
                <a:gd name="connsiteX369" fmla="*/ 2637101 w 3079941"/>
                <a:gd name="connsiteY369" fmla="*/ 510180 h 1160647"/>
                <a:gd name="connsiteX370" fmla="*/ 2637101 w 3079941"/>
                <a:gd name="connsiteY370" fmla="*/ 511261 h 1160647"/>
                <a:gd name="connsiteX371" fmla="*/ 2637101 w 3079941"/>
                <a:gd name="connsiteY371" fmla="*/ 518827 h 1160647"/>
                <a:gd name="connsiteX372" fmla="*/ 2663448 w 3079941"/>
                <a:gd name="connsiteY372" fmla="*/ 518827 h 1160647"/>
                <a:gd name="connsiteX373" fmla="*/ 2663448 w 3079941"/>
                <a:gd name="connsiteY373" fmla="*/ 773917 h 1160647"/>
                <a:gd name="connsiteX374" fmla="*/ 2685742 w 3079941"/>
                <a:gd name="connsiteY374" fmla="*/ 773917 h 1160647"/>
                <a:gd name="connsiteX375" fmla="*/ 2685742 w 3079941"/>
                <a:gd name="connsiteY375" fmla="*/ 769593 h 1160647"/>
                <a:gd name="connsiteX376" fmla="*/ 2697902 w 3079941"/>
                <a:gd name="connsiteY376" fmla="*/ 769593 h 1160647"/>
                <a:gd name="connsiteX377" fmla="*/ 2697902 w 3079941"/>
                <a:gd name="connsiteY377" fmla="*/ 773917 h 1160647"/>
                <a:gd name="connsiteX378" fmla="*/ 2722222 w 3079941"/>
                <a:gd name="connsiteY378" fmla="*/ 773917 h 1160647"/>
                <a:gd name="connsiteX379" fmla="*/ 2722222 w 3079941"/>
                <a:gd name="connsiteY379" fmla="*/ 760946 h 1160647"/>
                <a:gd name="connsiteX380" fmla="*/ 2750596 w 3079941"/>
                <a:gd name="connsiteY380" fmla="*/ 760946 h 1160647"/>
                <a:gd name="connsiteX381" fmla="*/ 2762756 w 3079941"/>
                <a:gd name="connsiteY381" fmla="*/ 756622 h 1160647"/>
                <a:gd name="connsiteX382" fmla="*/ 2783023 w 3079941"/>
                <a:gd name="connsiteY382" fmla="*/ 760946 h 1160647"/>
                <a:gd name="connsiteX383" fmla="*/ 2783023 w 3079941"/>
                <a:gd name="connsiteY383" fmla="*/ 743652 h 1160647"/>
                <a:gd name="connsiteX384" fmla="*/ 2791130 w 3079941"/>
                <a:gd name="connsiteY384" fmla="*/ 743652 h 1160647"/>
                <a:gd name="connsiteX385" fmla="*/ 2791130 w 3079941"/>
                <a:gd name="connsiteY385" fmla="*/ 730681 h 1160647"/>
                <a:gd name="connsiteX386" fmla="*/ 2847877 w 3079941"/>
                <a:gd name="connsiteY386" fmla="*/ 730681 h 1160647"/>
                <a:gd name="connsiteX387" fmla="*/ 2847877 w 3079941"/>
                <a:gd name="connsiteY387" fmla="*/ 700416 h 1160647"/>
                <a:gd name="connsiteX388" fmla="*/ 2866117 w 3079941"/>
                <a:gd name="connsiteY388" fmla="*/ 700416 h 1160647"/>
                <a:gd name="connsiteX389" fmla="*/ 2866117 w 3079941"/>
                <a:gd name="connsiteY389" fmla="*/ 693931 h 1160647"/>
                <a:gd name="connsiteX390" fmla="*/ 2878277 w 3079941"/>
                <a:gd name="connsiteY390" fmla="*/ 693931 h 1160647"/>
                <a:gd name="connsiteX391" fmla="*/ 2878277 w 3079941"/>
                <a:gd name="connsiteY391" fmla="*/ 700416 h 1160647"/>
                <a:gd name="connsiteX392" fmla="*/ 2894491 w 3079941"/>
                <a:gd name="connsiteY392" fmla="*/ 700416 h 1160647"/>
                <a:gd name="connsiteX393" fmla="*/ 2894491 w 3079941"/>
                <a:gd name="connsiteY393" fmla="*/ 750137 h 1160647"/>
                <a:gd name="connsiteX394" fmla="*/ 2926918 w 3079941"/>
                <a:gd name="connsiteY394" fmla="*/ 750137 h 1160647"/>
                <a:gd name="connsiteX395" fmla="*/ 2926918 w 3079941"/>
                <a:gd name="connsiteY395" fmla="*/ 724196 h 1160647"/>
                <a:gd name="connsiteX396" fmla="*/ 2965425 w 3079941"/>
                <a:gd name="connsiteY396" fmla="*/ 724196 h 1160647"/>
                <a:gd name="connsiteX397" fmla="*/ 2965425 w 3079941"/>
                <a:gd name="connsiteY397" fmla="*/ 693931 h 1160647"/>
                <a:gd name="connsiteX398" fmla="*/ 3014066 w 3079941"/>
                <a:gd name="connsiteY398" fmla="*/ 693931 h 1160647"/>
                <a:gd name="connsiteX399" fmla="*/ 3014066 w 3079941"/>
                <a:gd name="connsiteY399" fmla="*/ 805087 h 1160647"/>
                <a:gd name="connsiteX400" fmla="*/ 3014066 w 3079941"/>
                <a:gd name="connsiteY400" fmla="*/ 818866 h 1160647"/>
                <a:gd name="connsiteX401" fmla="*/ 3079941 w 3079941"/>
                <a:gd name="connsiteY401" fmla="*/ 818866 h 1160647"/>
                <a:gd name="connsiteX402" fmla="*/ 3079941 w 3079941"/>
                <a:gd name="connsiteY402" fmla="*/ 924638 h 1160647"/>
                <a:gd name="connsiteX403" fmla="*/ 3079941 w 3079941"/>
                <a:gd name="connsiteY403" fmla="*/ 1030409 h 1160647"/>
                <a:gd name="connsiteX404" fmla="*/ 3079941 w 3079941"/>
                <a:gd name="connsiteY404" fmla="*/ 1160647 h 1160647"/>
                <a:gd name="connsiteX405" fmla="*/ 2842946 w 3079941"/>
                <a:gd name="connsiteY405" fmla="*/ 1160647 h 1160647"/>
                <a:gd name="connsiteX406" fmla="*/ 200958 w 3079941"/>
                <a:gd name="connsiteY406" fmla="*/ 1160647 h 1160647"/>
                <a:gd name="connsiteX407" fmla="*/ 200958 w 3079941"/>
                <a:gd name="connsiteY407" fmla="*/ 1126882 h 1160647"/>
                <a:gd name="connsiteX408" fmla="*/ 0 w 3079941"/>
                <a:gd name="connsiteY408" fmla="*/ 1126882 h 1160647"/>
                <a:gd name="connsiteX409" fmla="*/ 0 w 3079941"/>
                <a:gd name="connsiteY409" fmla="*/ 915339 h 1160647"/>
                <a:gd name="connsiteX410" fmla="*/ 103377 w 3079941"/>
                <a:gd name="connsiteY410" fmla="*/ 915339 h 1160647"/>
                <a:gd name="connsiteX411" fmla="*/ 103377 w 3079941"/>
                <a:gd name="connsiteY411" fmla="*/ 886329 h 1160647"/>
                <a:gd name="connsiteX412" fmla="*/ 55096 w 3079941"/>
                <a:gd name="connsiteY412" fmla="*/ 886329 h 1160647"/>
                <a:gd name="connsiteX413" fmla="*/ 55096 w 3079941"/>
                <a:gd name="connsiteY413" fmla="*/ 724196 h 1160647"/>
                <a:gd name="connsiteX414" fmla="*/ 75363 w 3079941"/>
                <a:gd name="connsiteY414" fmla="*/ 724196 h 1160647"/>
                <a:gd name="connsiteX415" fmla="*/ 75870 w 3079941"/>
                <a:gd name="connsiteY415" fmla="*/ 723115 h 1160647"/>
                <a:gd name="connsiteX416" fmla="*/ 79416 w 3079941"/>
                <a:gd name="connsiteY416" fmla="*/ 715549 h 1160647"/>
                <a:gd name="connsiteX417" fmla="*/ 81190 w 3079941"/>
                <a:gd name="connsiteY417" fmla="*/ 715819 h 1160647"/>
                <a:gd name="connsiteX418" fmla="*/ 93603 w 3079941"/>
                <a:gd name="connsiteY418" fmla="*/ 717710 h 1160647"/>
                <a:gd name="connsiteX419" fmla="*/ 94110 w 3079941"/>
                <a:gd name="connsiteY419" fmla="*/ 719062 h 1160647"/>
                <a:gd name="connsiteX420" fmla="*/ 97656 w 3079941"/>
                <a:gd name="connsiteY420" fmla="*/ 728519 h 1160647"/>
                <a:gd name="connsiteX421" fmla="*/ 124003 w 3079941"/>
                <a:gd name="connsiteY421" fmla="*/ 730681 h 1160647"/>
                <a:gd name="connsiteX422" fmla="*/ 124003 w 3079941"/>
                <a:gd name="connsiteY422" fmla="*/ 607460 h 1160647"/>
                <a:gd name="connsiteX423" fmla="*/ 126030 w 3079941"/>
                <a:gd name="connsiteY423" fmla="*/ 607460 h 1160647"/>
                <a:gd name="connsiteX424" fmla="*/ 140217 w 3079941"/>
                <a:gd name="connsiteY424" fmla="*/ 607460 h 1160647"/>
                <a:gd name="connsiteX425" fmla="*/ 140217 w 3079941"/>
                <a:gd name="connsiteY425" fmla="*/ 471268 h 1160647"/>
                <a:gd name="connsiteX426" fmla="*/ 141990 w 3079941"/>
                <a:gd name="connsiteY426" fmla="*/ 471268 h 1160647"/>
                <a:gd name="connsiteX427" fmla="*/ 154404 w 3079941"/>
                <a:gd name="connsiteY427" fmla="*/ 471268 h 1160647"/>
                <a:gd name="connsiteX428" fmla="*/ 154404 w 3079941"/>
                <a:gd name="connsiteY428" fmla="*/ 356694 h 1160647"/>
                <a:gd name="connsiteX429" fmla="*/ 158457 w 3079941"/>
                <a:gd name="connsiteY429" fmla="*/ 328590 h 1160647"/>
                <a:gd name="connsiteX430" fmla="*/ 160484 w 3079941"/>
                <a:gd name="connsiteY430" fmla="*/ 328590 h 1160647"/>
                <a:gd name="connsiteX431" fmla="*/ 174671 w 3079941"/>
                <a:gd name="connsiteY431" fmla="*/ 328590 h 1160647"/>
                <a:gd name="connsiteX432" fmla="*/ 211151 w 3079941"/>
                <a:gd name="connsiteY432" fmla="*/ 246443 h 1160647"/>
                <a:gd name="connsiteX433" fmla="*/ 215205 w 3079941"/>
                <a:gd name="connsiteY433" fmla="*/ 0 h 1160647"/>
                <a:gd name="connsiteX0" fmla="*/ 215205 w 3079941"/>
                <a:gd name="connsiteY0" fmla="*/ 0 h 1160647"/>
                <a:gd name="connsiteX1" fmla="*/ 217231 w 3079941"/>
                <a:gd name="connsiteY1" fmla="*/ 246443 h 1160647"/>
                <a:gd name="connsiteX2" fmla="*/ 255738 w 3079941"/>
                <a:gd name="connsiteY2" fmla="*/ 326429 h 1160647"/>
                <a:gd name="connsiteX3" fmla="*/ 257765 w 3079941"/>
                <a:gd name="connsiteY3" fmla="*/ 326429 h 1160647"/>
                <a:gd name="connsiteX4" fmla="*/ 271952 w 3079941"/>
                <a:gd name="connsiteY4" fmla="*/ 326429 h 1160647"/>
                <a:gd name="connsiteX5" fmla="*/ 271952 w 3079941"/>
                <a:gd name="connsiteY5" fmla="*/ 350208 h 1160647"/>
                <a:gd name="connsiteX6" fmla="*/ 272459 w 3079941"/>
                <a:gd name="connsiteY6" fmla="*/ 351019 h 1160647"/>
                <a:gd name="connsiteX7" fmla="*/ 276005 w 3079941"/>
                <a:gd name="connsiteY7" fmla="*/ 356694 h 1160647"/>
                <a:gd name="connsiteX8" fmla="*/ 276005 w 3079941"/>
                <a:gd name="connsiteY8" fmla="*/ 471268 h 1160647"/>
                <a:gd name="connsiteX9" fmla="*/ 278285 w 3079941"/>
                <a:gd name="connsiteY9" fmla="*/ 471268 h 1160647"/>
                <a:gd name="connsiteX10" fmla="*/ 294246 w 3079941"/>
                <a:gd name="connsiteY10" fmla="*/ 471268 h 1160647"/>
                <a:gd name="connsiteX11" fmla="*/ 294246 w 3079941"/>
                <a:gd name="connsiteY11" fmla="*/ 611783 h 1160647"/>
                <a:gd name="connsiteX12" fmla="*/ 295766 w 3079941"/>
                <a:gd name="connsiteY12" fmla="*/ 611513 h 1160647"/>
                <a:gd name="connsiteX13" fmla="*/ 306406 w 3079941"/>
                <a:gd name="connsiteY13" fmla="*/ 609622 h 1160647"/>
                <a:gd name="connsiteX14" fmla="*/ 304379 w 3079941"/>
                <a:gd name="connsiteY14" fmla="*/ 698254 h 1160647"/>
                <a:gd name="connsiteX15" fmla="*/ 305899 w 3079941"/>
                <a:gd name="connsiteY15" fmla="*/ 698525 h 1160647"/>
                <a:gd name="connsiteX16" fmla="*/ 316539 w 3079941"/>
                <a:gd name="connsiteY16" fmla="*/ 700416 h 1160647"/>
                <a:gd name="connsiteX17" fmla="*/ 316792 w 3079941"/>
                <a:gd name="connsiteY17" fmla="*/ 701227 h 1160647"/>
                <a:gd name="connsiteX18" fmla="*/ 318566 w 3079941"/>
                <a:gd name="connsiteY18" fmla="*/ 706902 h 1160647"/>
                <a:gd name="connsiteX19" fmla="*/ 319326 w 3079941"/>
                <a:gd name="connsiteY19" fmla="*/ 704470 h 1160647"/>
                <a:gd name="connsiteX20" fmla="*/ 324646 w 3079941"/>
                <a:gd name="connsiteY20" fmla="*/ 687446 h 1160647"/>
                <a:gd name="connsiteX21" fmla="*/ 326419 w 3079941"/>
                <a:gd name="connsiteY21" fmla="*/ 687446 h 1160647"/>
                <a:gd name="connsiteX22" fmla="*/ 338833 w 3079941"/>
                <a:gd name="connsiteY22" fmla="*/ 687446 h 1160647"/>
                <a:gd name="connsiteX23" fmla="*/ 338833 w 3079941"/>
                <a:gd name="connsiteY23" fmla="*/ 719872 h 1160647"/>
                <a:gd name="connsiteX24" fmla="*/ 339846 w 3079941"/>
                <a:gd name="connsiteY24" fmla="*/ 720413 h 1160647"/>
                <a:gd name="connsiteX25" fmla="*/ 346940 w 3079941"/>
                <a:gd name="connsiteY25" fmla="*/ 724196 h 1160647"/>
                <a:gd name="connsiteX26" fmla="*/ 346940 w 3079941"/>
                <a:gd name="connsiteY26" fmla="*/ 725547 h 1160647"/>
                <a:gd name="connsiteX27" fmla="*/ 346940 w 3079941"/>
                <a:gd name="connsiteY27" fmla="*/ 735005 h 1160647"/>
                <a:gd name="connsiteX28" fmla="*/ 391527 w 3079941"/>
                <a:gd name="connsiteY28" fmla="*/ 735005 h 1160647"/>
                <a:gd name="connsiteX29" fmla="*/ 391527 w 3079941"/>
                <a:gd name="connsiteY29" fmla="*/ 736086 h 1160647"/>
                <a:gd name="connsiteX30" fmla="*/ 391527 w 3079941"/>
                <a:gd name="connsiteY30" fmla="*/ 743652 h 1160647"/>
                <a:gd name="connsiteX31" fmla="*/ 393553 w 3079941"/>
                <a:gd name="connsiteY31" fmla="*/ 743652 h 1160647"/>
                <a:gd name="connsiteX32" fmla="*/ 407740 w 3079941"/>
                <a:gd name="connsiteY32" fmla="*/ 743652 h 1160647"/>
                <a:gd name="connsiteX33" fmla="*/ 407740 w 3079941"/>
                <a:gd name="connsiteY33" fmla="*/ 713387 h 1160647"/>
                <a:gd name="connsiteX34" fmla="*/ 452327 w 3079941"/>
                <a:gd name="connsiteY34" fmla="*/ 713387 h 1160647"/>
                <a:gd name="connsiteX35" fmla="*/ 452327 w 3079941"/>
                <a:gd name="connsiteY35" fmla="*/ 712036 h 1160647"/>
                <a:gd name="connsiteX36" fmla="*/ 452327 w 3079941"/>
                <a:gd name="connsiteY36" fmla="*/ 702578 h 1160647"/>
                <a:gd name="connsiteX37" fmla="*/ 453341 w 3079941"/>
                <a:gd name="connsiteY37" fmla="*/ 702578 h 1160647"/>
                <a:gd name="connsiteX38" fmla="*/ 460434 w 3079941"/>
                <a:gd name="connsiteY38" fmla="*/ 702578 h 1160647"/>
                <a:gd name="connsiteX39" fmla="*/ 460434 w 3079941"/>
                <a:gd name="connsiteY39" fmla="*/ 700687 h 1160647"/>
                <a:gd name="connsiteX40" fmla="*/ 460434 w 3079941"/>
                <a:gd name="connsiteY40" fmla="*/ 687446 h 1160647"/>
                <a:gd name="connsiteX41" fmla="*/ 461194 w 3079941"/>
                <a:gd name="connsiteY41" fmla="*/ 687446 h 1160647"/>
                <a:gd name="connsiteX42" fmla="*/ 466514 w 3079941"/>
                <a:gd name="connsiteY42" fmla="*/ 687446 h 1160647"/>
                <a:gd name="connsiteX43" fmla="*/ 466514 w 3079941"/>
                <a:gd name="connsiteY43" fmla="*/ 686365 h 1160647"/>
                <a:gd name="connsiteX44" fmla="*/ 466514 w 3079941"/>
                <a:gd name="connsiteY44" fmla="*/ 678798 h 1160647"/>
                <a:gd name="connsiteX45" fmla="*/ 468541 w 3079941"/>
                <a:gd name="connsiteY45" fmla="*/ 678798 h 1160647"/>
                <a:gd name="connsiteX46" fmla="*/ 482728 w 3079941"/>
                <a:gd name="connsiteY46" fmla="*/ 678798 h 1160647"/>
                <a:gd name="connsiteX47" fmla="*/ 482728 w 3079941"/>
                <a:gd name="connsiteY47" fmla="*/ 679879 h 1160647"/>
                <a:gd name="connsiteX48" fmla="*/ 482728 w 3079941"/>
                <a:gd name="connsiteY48" fmla="*/ 687446 h 1160647"/>
                <a:gd name="connsiteX49" fmla="*/ 505021 w 3079941"/>
                <a:gd name="connsiteY49" fmla="*/ 687446 h 1160647"/>
                <a:gd name="connsiteX50" fmla="*/ 505021 w 3079941"/>
                <a:gd name="connsiteY50" fmla="*/ 685554 h 1160647"/>
                <a:gd name="connsiteX51" fmla="*/ 505021 w 3079941"/>
                <a:gd name="connsiteY51" fmla="*/ 672313 h 1160647"/>
                <a:gd name="connsiteX52" fmla="*/ 506795 w 3079941"/>
                <a:gd name="connsiteY52" fmla="*/ 672313 h 1160647"/>
                <a:gd name="connsiteX53" fmla="*/ 519208 w 3079941"/>
                <a:gd name="connsiteY53" fmla="*/ 672313 h 1160647"/>
                <a:gd name="connsiteX54" fmla="*/ 519208 w 3079941"/>
                <a:gd name="connsiteY54" fmla="*/ 696093 h 1160647"/>
                <a:gd name="connsiteX55" fmla="*/ 520222 w 3079941"/>
                <a:gd name="connsiteY55" fmla="*/ 696093 h 1160647"/>
                <a:gd name="connsiteX56" fmla="*/ 527315 w 3079941"/>
                <a:gd name="connsiteY56" fmla="*/ 696093 h 1160647"/>
                <a:gd name="connsiteX57" fmla="*/ 527315 w 3079941"/>
                <a:gd name="connsiteY57" fmla="*/ 695012 h 1160647"/>
                <a:gd name="connsiteX58" fmla="*/ 527315 w 3079941"/>
                <a:gd name="connsiteY58" fmla="*/ 687446 h 1160647"/>
                <a:gd name="connsiteX59" fmla="*/ 529088 w 3079941"/>
                <a:gd name="connsiteY59" fmla="*/ 687446 h 1160647"/>
                <a:gd name="connsiteX60" fmla="*/ 541502 w 3079941"/>
                <a:gd name="connsiteY60" fmla="*/ 687446 h 1160647"/>
                <a:gd name="connsiteX61" fmla="*/ 541502 w 3079941"/>
                <a:gd name="connsiteY61" fmla="*/ 713387 h 1160647"/>
                <a:gd name="connsiteX62" fmla="*/ 543529 w 3079941"/>
                <a:gd name="connsiteY62" fmla="*/ 713387 h 1160647"/>
                <a:gd name="connsiteX63" fmla="*/ 557715 w 3079941"/>
                <a:gd name="connsiteY63" fmla="*/ 713387 h 1160647"/>
                <a:gd name="connsiteX64" fmla="*/ 557715 w 3079941"/>
                <a:gd name="connsiteY64" fmla="*/ 715008 h 1160647"/>
                <a:gd name="connsiteX65" fmla="*/ 557715 w 3079941"/>
                <a:gd name="connsiteY65" fmla="*/ 726358 h 1160647"/>
                <a:gd name="connsiteX66" fmla="*/ 558475 w 3079941"/>
                <a:gd name="connsiteY66" fmla="*/ 726358 h 1160647"/>
                <a:gd name="connsiteX67" fmla="*/ 563796 w 3079941"/>
                <a:gd name="connsiteY67" fmla="*/ 726358 h 1160647"/>
                <a:gd name="connsiteX68" fmla="*/ 563796 w 3079941"/>
                <a:gd name="connsiteY68" fmla="*/ 725547 h 1160647"/>
                <a:gd name="connsiteX69" fmla="*/ 563796 w 3079941"/>
                <a:gd name="connsiteY69" fmla="*/ 719872 h 1160647"/>
                <a:gd name="connsiteX70" fmla="*/ 594196 w 3079941"/>
                <a:gd name="connsiteY70" fmla="*/ 719872 h 1160647"/>
                <a:gd name="connsiteX71" fmla="*/ 594196 w 3079941"/>
                <a:gd name="connsiteY71" fmla="*/ 743652 h 1160647"/>
                <a:gd name="connsiteX72" fmla="*/ 595209 w 3079941"/>
                <a:gd name="connsiteY72" fmla="*/ 743652 h 1160647"/>
                <a:gd name="connsiteX73" fmla="*/ 602303 w 3079941"/>
                <a:gd name="connsiteY73" fmla="*/ 743652 h 1160647"/>
                <a:gd name="connsiteX74" fmla="*/ 602303 w 3079941"/>
                <a:gd name="connsiteY74" fmla="*/ 744733 h 1160647"/>
                <a:gd name="connsiteX75" fmla="*/ 602303 w 3079941"/>
                <a:gd name="connsiteY75" fmla="*/ 752299 h 1160647"/>
                <a:gd name="connsiteX76" fmla="*/ 603063 w 3079941"/>
                <a:gd name="connsiteY76" fmla="*/ 752299 h 1160647"/>
                <a:gd name="connsiteX77" fmla="*/ 608383 w 3079941"/>
                <a:gd name="connsiteY77" fmla="*/ 752299 h 1160647"/>
                <a:gd name="connsiteX78" fmla="*/ 608383 w 3079941"/>
                <a:gd name="connsiteY78" fmla="*/ 750137 h 1160647"/>
                <a:gd name="connsiteX79" fmla="*/ 608383 w 3079941"/>
                <a:gd name="connsiteY79" fmla="*/ 735005 h 1160647"/>
                <a:gd name="connsiteX80" fmla="*/ 609396 w 3079941"/>
                <a:gd name="connsiteY80" fmla="*/ 735005 h 1160647"/>
                <a:gd name="connsiteX81" fmla="*/ 616490 w 3079941"/>
                <a:gd name="connsiteY81" fmla="*/ 735005 h 1160647"/>
                <a:gd name="connsiteX82" fmla="*/ 616490 w 3079941"/>
                <a:gd name="connsiteY82" fmla="*/ 736086 h 1160647"/>
                <a:gd name="connsiteX83" fmla="*/ 616490 w 3079941"/>
                <a:gd name="connsiteY83" fmla="*/ 743652 h 1160647"/>
                <a:gd name="connsiteX84" fmla="*/ 621810 w 3079941"/>
                <a:gd name="connsiteY84" fmla="*/ 741659 h 1160647"/>
                <a:gd name="connsiteX85" fmla="*/ 622570 w 3079941"/>
                <a:gd name="connsiteY85" fmla="*/ 740679 h 1160647"/>
                <a:gd name="connsiteX86" fmla="*/ 622570 w 3079941"/>
                <a:gd name="connsiteY86" fmla="*/ 735005 h 1160647"/>
                <a:gd name="connsiteX87" fmla="*/ 661077 w 3079941"/>
                <a:gd name="connsiteY87" fmla="*/ 735005 h 1160647"/>
                <a:gd name="connsiteX88" fmla="*/ 661077 w 3079941"/>
                <a:gd name="connsiteY88" fmla="*/ 758784 h 1160647"/>
                <a:gd name="connsiteX89" fmla="*/ 663103 w 3079941"/>
                <a:gd name="connsiteY89" fmla="*/ 758784 h 1160647"/>
                <a:gd name="connsiteX90" fmla="*/ 677290 w 3079941"/>
                <a:gd name="connsiteY90" fmla="*/ 758784 h 1160647"/>
                <a:gd name="connsiteX91" fmla="*/ 677290 w 3079941"/>
                <a:gd name="connsiteY91" fmla="*/ 759865 h 1160647"/>
                <a:gd name="connsiteX92" fmla="*/ 677290 w 3079941"/>
                <a:gd name="connsiteY92" fmla="*/ 767431 h 1160647"/>
                <a:gd name="connsiteX93" fmla="*/ 679064 w 3079941"/>
                <a:gd name="connsiteY93" fmla="*/ 767431 h 1160647"/>
                <a:gd name="connsiteX94" fmla="*/ 691477 w 3079941"/>
                <a:gd name="connsiteY94" fmla="*/ 767431 h 1160647"/>
                <a:gd name="connsiteX95" fmla="*/ 691477 w 3079941"/>
                <a:gd name="connsiteY95" fmla="*/ 743652 h 1160647"/>
                <a:gd name="connsiteX96" fmla="*/ 692490 w 3079941"/>
                <a:gd name="connsiteY96" fmla="*/ 743652 h 1160647"/>
                <a:gd name="connsiteX97" fmla="*/ 699584 w 3079941"/>
                <a:gd name="connsiteY97" fmla="*/ 743652 h 1160647"/>
                <a:gd name="connsiteX98" fmla="*/ 699584 w 3079941"/>
                <a:gd name="connsiteY98" fmla="*/ 711225 h 1160647"/>
                <a:gd name="connsiteX99" fmla="*/ 700597 w 3079941"/>
                <a:gd name="connsiteY99" fmla="*/ 711225 h 1160647"/>
                <a:gd name="connsiteX100" fmla="*/ 707691 w 3079941"/>
                <a:gd name="connsiteY100" fmla="*/ 711225 h 1160647"/>
                <a:gd name="connsiteX101" fmla="*/ 707691 w 3079941"/>
                <a:gd name="connsiteY101" fmla="*/ 709334 h 1160647"/>
                <a:gd name="connsiteX102" fmla="*/ 707691 w 3079941"/>
                <a:gd name="connsiteY102" fmla="*/ 696093 h 1160647"/>
                <a:gd name="connsiteX103" fmla="*/ 706424 w 3079941"/>
                <a:gd name="connsiteY103" fmla="*/ 694471 h 1160647"/>
                <a:gd name="connsiteX104" fmla="*/ 711744 w 3079941"/>
                <a:gd name="connsiteY104" fmla="*/ 683122 h 1160647"/>
                <a:gd name="connsiteX105" fmla="*/ 719851 w 3079941"/>
                <a:gd name="connsiteY105" fmla="*/ 711225 h 1160647"/>
                <a:gd name="connsiteX106" fmla="*/ 720611 w 3079941"/>
                <a:gd name="connsiteY106" fmla="*/ 711225 h 1160647"/>
                <a:gd name="connsiteX107" fmla="*/ 725931 w 3079941"/>
                <a:gd name="connsiteY107" fmla="*/ 711225 h 1160647"/>
                <a:gd name="connsiteX108" fmla="*/ 725931 w 3079941"/>
                <a:gd name="connsiteY108" fmla="*/ 605298 h 1160647"/>
                <a:gd name="connsiteX109" fmla="*/ 727451 w 3079941"/>
                <a:gd name="connsiteY109" fmla="*/ 605298 h 1160647"/>
                <a:gd name="connsiteX110" fmla="*/ 738091 w 3079941"/>
                <a:gd name="connsiteY110" fmla="*/ 605298 h 1160647"/>
                <a:gd name="connsiteX111" fmla="*/ 738091 w 3079941"/>
                <a:gd name="connsiteY111" fmla="*/ 557739 h 1160647"/>
                <a:gd name="connsiteX112" fmla="*/ 764438 w 3079941"/>
                <a:gd name="connsiteY112" fmla="*/ 557739 h 1160647"/>
                <a:gd name="connsiteX113" fmla="*/ 764438 w 3079941"/>
                <a:gd name="connsiteY113" fmla="*/ 536121 h 1160647"/>
                <a:gd name="connsiteX114" fmla="*/ 798892 w 3079941"/>
                <a:gd name="connsiteY114" fmla="*/ 536121 h 1160647"/>
                <a:gd name="connsiteX115" fmla="*/ 798892 w 3079941"/>
                <a:gd name="connsiteY115" fmla="*/ 538553 h 1160647"/>
                <a:gd name="connsiteX116" fmla="*/ 798892 w 3079941"/>
                <a:gd name="connsiteY116" fmla="*/ 555577 h 1160647"/>
                <a:gd name="connsiteX117" fmla="*/ 801172 w 3079941"/>
                <a:gd name="connsiteY117" fmla="*/ 555577 h 1160647"/>
                <a:gd name="connsiteX118" fmla="*/ 817132 w 3079941"/>
                <a:gd name="connsiteY118" fmla="*/ 555577 h 1160647"/>
                <a:gd name="connsiteX119" fmla="*/ 817132 w 3079941"/>
                <a:gd name="connsiteY119" fmla="*/ 603136 h 1160647"/>
                <a:gd name="connsiteX120" fmla="*/ 818145 w 3079941"/>
                <a:gd name="connsiteY120" fmla="*/ 603136 h 1160647"/>
                <a:gd name="connsiteX121" fmla="*/ 825239 w 3079941"/>
                <a:gd name="connsiteY121" fmla="*/ 603136 h 1160647"/>
                <a:gd name="connsiteX122" fmla="*/ 839426 w 3079941"/>
                <a:gd name="connsiteY122" fmla="*/ 607460 h 1160647"/>
                <a:gd name="connsiteX123" fmla="*/ 839426 w 3079941"/>
                <a:gd name="connsiteY123" fmla="*/ 646372 h 1160647"/>
                <a:gd name="connsiteX124" fmla="*/ 840439 w 3079941"/>
                <a:gd name="connsiteY124" fmla="*/ 646372 h 1160647"/>
                <a:gd name="connsiteX125" fmla="*/ 847532 w 3079941"/>
                <a:gd name="connsiteY125" fmla="*/ 646372 h 1160647"/>
                <a:gd name="connsiteX126" fmla="*/ 847532 w 3079941"/>
                <a:gd name="connsiteY126" fmla="*/ 647993 h 1160647"/>
                <a:gd name="connsiteX127" fmla="*/ 847532 w 3079941"/>
                <a:gd name="connsiteY127" fmla="*/ 659342 h 1160647"/>
                <a:gd name="connsiteX128" fmla="*/ 849559 w 3079941"/>
                <a:gd name="connsiteY128" fmla="*/ 659342 h 1160647"/>
                <a:gd name="connsiteX129" fmla="*/ 863746 w 3079941"/>
                <a:gd name="connsiteY129" fmla="*/ 659342 h 1160647"/>
                <a:gd name="connsiteX130" fmla="*/ 869826 w 3079941"/>
                <a:gd name="connsiteY130" fmla="*/ 665828 h 1160647"/>
                <a:gd name="connsiteX131" fmla="*/ 869826 w 3079941"/>
                <a:gd name="connsiteY131" fmla="*/ 687446 h 1160647"/>
                <a:gd name="connsiteX132" fmla="*/ 872106 w 3079941"/>
                <a:gd name="connsiteY132" fmla="*/ 687446 h 1160647"/>
                <a:gd name="connsiteX133" fmla="*/ 888066 w 3079941"/>
                <a:gd name="connsiteY133" fmla="*/ 687446 h 1160647"/>
                <a:gd name="connsiteX134" fmla="*/ 888066 w 3079941"/>
                <a:gd name="connsiteY134" fmla="*/ 688526 h 1160647"/>
                <a:gd name="connsiteX135" fmla="*/ 888066 w 3079941"/>
                <a:gd name="connsiteY135" fmla="*/ 696093 h 1160647"/>
                <a:gd name="connsiteX136" fmla="*/ 889333 w 3079941"/>
                <a:gd name="connsiteY136" fmla="*/ 696093 h 1160647"/>
                <a:gd name="connsiteX137" fmla="*/ 898200 w 3079941"/>
                <a:gd name="connsiteY137" fmla="*/ 696093 h 1160647"/>
                <a:gd name="connsiteX138" fmla="*/ 898200 w 3079941"/>
                <a:gd name="connsiteY138" fmla="*/ 698254 h 1160647"/>
                <a:gd name="connsiteX139" fmla="*/ 898200 w 3079941"/>
                <a:gd name="connsiteY139" fmla="*/ 713387 h 1160647"/>
                <a:gd name="connsiteX140" fmla="*/ 902253 w 3079941"/>
                <a:gd name="connsiteY140" fmla="*/ 711495 h 1160647"/>
                <a:gd name="connsiteX141" fmla="*/ 902253 w 3079941"/>
                <a:gd name="connsiteY141" fmla="*/ 698254 h 1160647"/>
                <a:gd name="connsiteX142" fmla="*/ 903266 w 3079941"/>
                <a:gd name="connsiteY142" fmla="*/ 698254 h 1160647"/>
                <a:gd name="connsiteX143" fmla="*/ 910360 w 3079941"/>
                <a:gd name="connsiteY143" fmla="*/ 698254 h 1160647"/>
                <a:gd name="connsiteX144" fmla="*/ 910360 w 3079941"/>
                <a:gd name="connsiteY144" fmla="*/ 699876 h 1160647"/>
                <a:gd name="connsiteX145" fmla="*/ 910360 w 3079941"/>
                <a:gd name="connsiteY145" fmla="*/ 711225 h 1160647"/>
                <a:gd name="connsiteX146" fmla="*/ 911120 w 3079941"/>
                <a:gd name="connsiteY146" fmla="*/ 711225 h 1160647"/>
                <a:gd name="connsiteX147" fmla="*/ 916440 w 3079941"/>
                <a:gd name="connsiteY147" fmla="*/ 711225 h 1160647"/>
                <a:gd name="connsiteX148" fmla="*/ 965080 w 3079941"/>
                <a:gd name="connsiteY148" fmla="*/ 706902 h 1160647"/>
                <a:gd name="connsiteX149" fmla="*/ 965080 w 3079941"/>
                <a:gd name="connsiteY149" fmla="*/ 708253 h 1160647"/>
                <a:gd name="connsiteX150" fmla="*/ 965080 w 3079941"/>
                <a:gd name="connsiteY150" fmla="*/ 717710 h 1160647"/>
                <a:gd name="connsiteX151" fmla="*/ 965840 w 3079941"/>
                <a:gd name="connsiteY151" fmla="*/ 717710 h 1160647"/>
                <a:gd name="connsiteX152" fmla="*/ 971161 w 3079941"/>
                <a:gd name="connsiteY152" fmla="*/ 717710 h 1160647"/>
                <a:gd name="connsiteX153" fmla="*/ 971161 w 3079941"/>
                <a:gd name="connsiteY153" fmla="*/ 719872 h 1160647"/>
                <a:gd name="connsiteX154" fmla="*/ 971161 w 3079941"/>
                <a:gd name="connsiteY154" fmla="*/ 735005 h 1160647"/>
                <a:gd name="connsiteX155" fmla="*/ 973187 w 3079941"/>
                <a:gd name="connsiteY155" fmla="*/ 733654 h 1160647"/>
                <a:gd name="connsiteX156" fmla="*/ 987374 w 3079941"/>
                <a:gd name="connsiteY156" fmla="*/ 724196 h 1160647"/>
                <a:gd name="connsiteX157" fmla="*/ 993454 w 3079941"/>
                <a:gd name="connsiteY157" fmla="*/ 683122 h 1160647"/>
                <a:gd name="connsiteX158" fmla="*/ 994214 w 3079941"/>
                <a:gd name="connsiteY158" fmla="*/ 682852 h 1160647"/>
                <a:gd name="connsiteX159" fmla="*/ 999534 w 3079941"/>
                <a:gd name="connsiteY159" fmla="*/ 680960 h 1160647"/>
                <a:gd name="connsiteX160" fmla="*/ 1001561 w 3079941"/>
                <a:gd name="connsiteY160" fmla="*/ 611783 h 1160647"/>
                <a:gd name="connsiteX161" fmla="*/ 1003588 w 3079941"/>
                <a:gd name="connsiteY161" fmla="*/ 680960 h 1160647"/>
                <a:gd name="connsiteX162" fmla="*/ 1004348 w 3079941"/>
                <a:gd name="connsiteY162" fmla="*/ 681230 h 1160647"/>
                <a:gd name="connsiteX163" fmla="*/ 1009668 w 3079941"/>
                <a:gd name="connsiteY163" fmla="*/ 683122 h 1160647"/>
                <a:gd name="connsiteX164" fmla="*/ 1009668 w 3079941"/>
                <a:gd name="connsiteY164" fmla="*/ 596651 h 1160647"/>
                <a:gd name="connsiteX165" fmla="*/ 1013721 w 3079941"/>
                <a:gd name="connsiteY165" fmla="*/ 564224 h 1160647"/>
                <a:gd name="connsiteX166" fmla="*/ 1052228 w 3079941"/>
                <a:gd name="connsiteY166" fmla="*/ 564224 h 1160647"/>
                <a:gd name="connsiteX167" fmla="*/ 1052228 w 3079941"/>
                <a:gd name="connsiteY167" fmla="*/ 596651 h 1160647"/>
                <a:gd name="connsiteX168" fmla="*/ 1052988 w 3079941"/>
                <a:gd name="connsiteY168" fmla="*/ 596651 h 1160647"/>
                <a:gd name="connsiteX169" fmla="*/ 1058308 w 3079941"/>
                <a:gd name="connsiteY169" fmla="*/ 596651 h 1160647"/>
                <a:gd name="connsiteX170" fmla="*/ 1058308 w 3079941"/>
                <a:gd name="connsiteY170" fmla="*/ 514503 h 1160647"/>
                <a:gd name="connsiteX171" fmla="*/ 1060082 w 3079941"/>
                <a:gd name="connsiteY171" fmla="*/ 514503 h 1160647"/>
                <a:gd name="connsiteX172" fmla="*/ 1072495 w 3079941"/>
                <a:gd name="connsiteY172" fmla="*/ 514503 h 1160647"/>
                <a:gd name="connsiteX173" fmla="*/ 1072495 w 3079941"/>
                <a:gd name="connsiteY173" fmla="*/ 512612 h 1160647"/>
                <a:gd name="connsiteX174" fmla="*/ 1072495 w 3079941"/>
                <a:gd name="connsiteY174" fmla="*/ 499371 h 1160647"/>
                <a:gd name="connsiteX175" fmla="*/ 1094789 w 3079941"/>
                <a:gd name="connsiteY175" fmla="*/ 499371 h 1160647"/>
                <a:gd name="connsiteX176" fmla="*/ 1094789 w 3079941"/>
                <a:gd name="connsiteY176" fmla="*/ 498290 h 1160647"/>
                <a:gd name="connsiteX177" fmla="*/ 1094789 w 3079941"/>
                <a:gd name="connsiteY177" fmla="*/ 490724 h 1160647"/>
                <a:gd name="connsiteX178" fmla="*/ 1096562 w 3079941"/>
                <a:gd name="connsiteY178" fmla="*/ 490724 h 1160647"/>
                <a:gd name="connsiteX179" fmla="*/ 1108976 w 3079941"/>
                <a:gd name="connsiteY179" fmla="*/ 490724 h 1160647"/>
                <a:gd name="connsiteX180" fmla="*/ 1108976 w 3079941"/>
                <a:gd name="connsiteY180" fmla="*/ 491805 h 1160647"/>
                <a:gd name="connsiteX181" fmla="*/ 1108976 w 3079941"/>
                <a:gd name="connsiteY181" fmla="*/ 499371 h 1160647"/>
                <a:gd name="connsiteX182" fmla="*/ 1109736 w 3079941"/>
                <a:gd name="connsiteY182" fmla="*/ 499371 h 1160647"/>
                <a:gd name="connsiteX183" fmla="*/ 1115056 w 3079941"/>
                <a:gd name="connsiteY183" fmla="*/ 499371 h 1160647"/>
                <a:gd name="connsiteX184" fmla="*/ 1125189 w 3079941"/>
                <a:gd name="connsiteY184" fmla="*/ 495047 h 1160647"/>
                <a:gd name="connsiteX185" fmla="*/ 1129242 w 3079941"/>
                <a:gd name="connsiteY185" fmla="*/ 498290 h 1160647"/>
                <a:gd name="connsiteX186" fmla="*/ 1129242 w 3079941"/>
                <a:gd name="connsiteY186" fmla="*/ 490724 h 1160647"/>
                <a:gd name="connsiteX187" fmla="*/ 1131522 w 3079941"/>
                <a:gd name="connsiteY187" fmla="*/ 490724 h 1160647"/>
                <a:gd name="connsiteX188" fmla="*/ 1147483 w 3079941"/>
                <a:gd name="connsiteY188" fmla="*/ 490724 h 1160647"/>
                <a:gd name="connsiteX189" fmla="*/ 1147483 w 3079941"/>
                <a:gd name="connsiteY189" fmla="*/ 491805 h 1160647"/>
                <a:gd name="connsiteX190" fmla="*/ 1147483 w 3079941"/>
                <a:gd name="connsiteY190" fmla="*/ 499371 h 1160647"/>
                <a:gd name="connsiteX191" fmla="*/ 1177883 w 3079941"/>
                <a:gd name="connsiteY191" fmla="*/ 499371 h 1160647"/>
                <a:gd name="connsiteX192" fmla="*/ 1177883 w 3079941"/>
                <a:gd name="connsiteY192" fmla="*/ 500992 h 1160647"/>
                <a:gd name="connsiteX193" fmla="*/ 1177883 w 3079941"/>
                <a:gd name="connsiteY193" fmla="*/ 512342 h 1160647"/>
                <a:gd name="connsiteX194" fmla="*/ 1204230 w 3079941"/>
                <a:gd name="connsiteY194" fmla="*/ 512342 h 1160647"/>
                <a:gd name="connsiteX195" fmla="*/ 1204230 w 3079941"/>
                <a:gd name="connsiteY195" fmla="*/ 542606 h 1160647"/>
                <a:gd name="connsiteX196" fmla="*/ 1204990 w 3079941"/>
                <a:gd name="connsiteY196" fmla="*/ 542606 h 1160647"/>
                <a:gd name="connsiteX197" fmla="*/ 1210310 w 3079941"/>
                <a:gd name="connsiteY197" fmla="*/ 542606 h 1160647"/>
                <a:gd name="connsiteX198" fmla="*/ 1210310 w 3079941"/>
                <a:gd name="connsiteY198" fmla="*/ 543687 h 1160647"/>
                <a:gd name="connsiteX199" fmla="*/ 1210310 w 3079941"/>
                <a:gd name="connsiteY199" fmla="*/ 551254 h 1160647"/>
                <a:gd name="connsiteX200" fmla="*/ 1214364 w 3079941"/>
                <a:gd name="connsiteY200" fmla="*/ 581518 h 1160647"/>
                <a:gd name="connsiteX201" fmla="*/ 1215124 w 3079941"/>
                <a:gd name="connsiteY201" fmla="*/ 581518 h 1160647"/>
                <a:gd name="connsiteX202" fmla="*/ 1220444 w 3079941"/>
                <a:gd name="connsiteY202" fmla="*/ 581518 h 1160647"/>
                <a:gd name="connsiteX203" fmla="*/ 1220444 w 3079941"/>
                <a:gd name="connsiteY203" fmla="*/ 582329 h 1160647"/>
                <a:gd name="connsiteX204" fmla="*/ 1220444 w 3079941"/>
                <a:gd name="connsiteY204" fmla="*/ 588004 h 1160647"/>
                <a:gd name="connsiteX205" fmla="*/ 1221457 w 3079941"/>
                <a:gd name="connsiteY205" fmla="*/ 588004 h 1160647"/>
                <a:gd name="connsiteX206" fmla="*/ 1228550 w 3079941"/>
                <a:gd name="connsiteY206" fmla="*/ 588004 h 1160647"/>
                <a:gd name="connsiteX207" fmla="*/ 1228550 w 3079941"/>
                <a:gd name="connsiteY207" fmla="*/ 618269 h 1160647"/>
                <a:gd name="connsiteX208" fmla="*/ 1230577 w 3079941"/>
                <a:gd name="connsiteY208" fmla="*/ 618269 h 1160647"/>
                <a:gd name="connsiteX209" fmla="*/ 1244764 w 3079941"/>
                <a:gd name="connsiteY209" fmla="*/ 618269 h 1160647"/>
                <a:gd name="connsiteX210" fmla="*/ 1244764 w 3079941"/>
                <a:gd name="connsiteY210" fmla="*/ 642048 h 1160647"/>
                <a:gd name="connsiteX211" fmla="*/ 1246791 w 3079941"/>
                <a:gd name="connsiteY211" fmla="*/ 643669 h 1160647"/>
                <a:gd name="connsiteX212" fmla="*/ 1246791 w 3079941"/>
                <a:gd name="connsiteY212" fmla="*/ 655019 h 1160647"/>
                <a:gd name="connsiteX213" fmla="*/ 1247551 w 3079941"/>
                <a:gd name="connsiteY213" fmla="*/ 655019 h 1160647"/>
                <a:gd name="connsiteX214" fmla="*/ 1252871 w 3079941"/>
                <a:gd name="connsiteY214" fmla="*/ 655019 h 1160647"/>
                <a:gd name="connsiteX215" fmla="*/ 1252871 w 3079941"/>
                <a:gd name="connsiteY215" fmla="*/ 678798 h 1160647"/>
                <a:gd name="connsiteX216" fmla="*/ 1254137 w 3079941"/>
                <a:gd name="connsiteY216" fmla="*/ 678798 h 1160647"/>
                <a:gd name="connsiteX217" fmla="*/ 1263004 w 3079941"/>
                <a:gd name="connsiteY217" fmla="*/ 678798 h 1160647"/>
                <a:gd name="connsiteX218" fmla="*/ 1265031 w 3079941"/>
                <a:gd name="connsiteY218" fmla="*/ 682852 h 1160647"/>
                <a:gd name="connsiteX219" fmla="*/ 1265031 w 3079941"/>
                <a:gd name="connsiteY219" fmla="*/ 696093 h 1160647"/>
                <a:gd name="connsiteX220" fmla="*/ 1266551 w 3079941"/>
                <a:gd name="connsiteY220" fmla="*/ 694201 h 1160647"/>
                <a:gd name="connsiteX221" fmla="*/ 1277191 w 3079941"/>
                <a:gd name="connsiteY221" fmla="*/ 680960 h 1160647"/>
                <a:gd name="connsiteX222" fmla="*/ 1305565 w 3079941"/>
                <a:gd name="connsiteY222" fmla="*/ 680960 h 1160647"/>
                <a:gd name="connsiteX223" fmla="*/ 1305565 w 3079941"/>
                <a:gd name="connsiteY223" fmla="*/ 767431 h 1160647"/>
                <a:gd name="connsiteX224" fmla="*/ 1306325 w 3079941"/>
                <a:gd name="connsiteY224" fmla="*/ 767431 h 1160647"/>
                <a:gd name="connsiteX225" fmla="*/ 1311645 w 3079941"/>
                <a:gd name="connsiteY225" fmla="*/ 767431 h 1160647"/>
                <a:gd name="connsiteX226" fmla="*/ 1312405 w 3079941"/>
                <a:gd name="connsiteY226" fmla="*/ 766080 h 1160647"/>
                <a:gd name="connsiteX227" fmla="*/ 1317725 w 3079941"/>
                <a:gd name="connsiteY227" fmla="*/ 756622 h 1160647"/>
                <a:gd name="connsiteX228" fmla="*/ 1317725 w 3079941"/>
                <a:gd name="connsiteY228" fmla="*/ 758514 h 1160647"/>
                <a:gd name="connsiteX229" fmla="*/ 1317725 w 3079941"/>
                <a:gd name="connsiteY229" fmla="*/ 771755 h 1160647"/>
                <a:gd name="connsiteX230" fmla="*/ 1321778 w 3079941"/>
                <a:gd name="connsiteY230" fmla="*/ 726358 h 1160647"/>
                <a:gd name="connsiteX231" fmla="*/ 1322538 w 3079941"/>
                <a:gd name="connsiteY231" fmla="*/ 726358 h 1160647"/>
                <a:gd name="connsiteX232" fmla="*/ 1327858 w 3079941"/>
                <a:gd name="connsiteY232" fmla="*/ 726358 h 1160647"/>
                <a:gd name="connsiteX233" fmla="*/ 1327858 w 3079941"/>
                <a:gd name="connsiteY233" fmla="*/ 661504 h 1160647"/>
                <a:gd name="connsiteX234" fmla="*/ 1328872 w 3079941"/>
                <a:gd name="connsiteY234" fmla="*/ 661504 h 1160647"/>
                <a:gd name="connsiteX235" fmla="*/ 1335965 w 3079941"/>
                <a:gd name="connsiteY235" fmla="*/ 661504 h 1160647"/>
                <a:gd name="connsiteX236" fmla="*/ 1348125 w 3079941"/>
                <a:gd name="connsiteY236" fmla="*/ 618269 h 1160647"/>
                <a:gd name="connsiteX237" fmla="*/ 1349392 w 3079941"/>
                <a:gd name="connsiteY237" fmla="*/ 618269 h 1160647"/>
                <a:gd name="connsiteX238" fmla="*/ 1358259 w 3079941"/>
                <a:gd name="connsiteY238" fmla="*/ 618269 h 1160647"/>
                <a:gd name="connsiteX239" fmla="*/ 1368392 w 3079941"/>
                <a:gd name="connsiteY239" fmla="*/ 661504 h 1160647"/>
                <a:gd name="connsiteX240" fmla="*/ 1369405 w 3079941"/>
                <a:gd name="connsiteY240" fmla="*/ 661504 h 1160647"/>
                <a:gd name="connsiteX241" fmla="*/ 1376499 w 3079941"/>
                <a:gd name="connsiteY241" fmla="*/ 661504 h 1160647"/>
                <a:gd name="connsiteX242" fmla="*/ 1376499 w 3079941"/>
                <a:gd name="connsiteY242" fmla="*/ 700416 h 1160647"/>
                <a:gd name="connsiteX243" fmla="*/ 1378272 w 3079941"/>
                <a:gd name="connsiteY243" fmla="*/ 700416 h 1160647"/>
                <a:gd name="connsiteX244" fmla="*/ 1390686 w 3079941"/>
                <a:gd name="connsiteY244" fmla="*/ 700416 h 1160647"/>
                <a:gd name="connsiteX245" fmla="*/ 1390686 w 3079941"/>
                <a:gd name="connsiteY245" fmla="*/ 702578 h 1160647"/>
                <a:gd name="connsiteX246" fmla="*/ 1390686 w 3079941"/>
                <a:gd name="connsiteY246" fmla="*/ 717710 h 1160647"/>
                <a:gd name="connsiteX247" fmla="*/ 1394739 w 3079941"/>
                <a:gd name="connsiteY247" fmla="*/ 715549 h 1160647"/>
                <a:gd name="connsiteX248" fmla="*/ 1394739 w 3079941"/>
                <a:gd name="connsiteY248" fmla="*/ 700416 h 1160647"/>
                <a:gd name="connsiteX249" fmla="*/ 1396259 w 3079941"/>
                <a:gd name="connsiteY249" fmla="*/ 700416 h 1160647"/>
                <a:gd name="connsiteX250" fmla="*/ 1406899 w 3079941"/>
                <a:gd name="connsiteY250" fmla="*/ 700416 h 1160647"/>
                <a:gd name="connsiteX251" fmla="*/ 1406899 w 3079941"/>
                <a:gd name="connsiteY251" fmla="*/ 702037 h 1160647"/>
                <a:gd name="connsiteX252" fmla="*/ 1406899 w 3079941"/>
                <a:gd name="connsiteY252" fmla="*/ 713387 h 1160647"/>
                <a:gd name="connsiteX253" fmla="*/ 1437300 w 3079941"/>
                <a:gd name="connsiteY253" fmla="*/ 713387 h 1160647"/>
                <a:gd name="connsiteX254" fmla="*/ 1437300 w 3079941"/>
                <a:gd name="connsiteY254" fmla="*/ 676637 h 1160647"/>
                <a:gd name="connsiteX255" fmla="*/ 1438566 w 3079941"/>
                <a:gd name="connsiteY255" fmla="*/ 676637 h 1160647"/>
                <a:gd name="connsiteX256" fmla="*/ 1447433 w 3079941"/>
                <a:gd name="connsiteY256" fmla="*/ 676637 h 1160647"/>
                <a:gd name="connsiteX257" fmla="*/ 1447433 w 3079941"/>
                <a:gd name="connsiteY257" fmla="*/ 698254 h 1160647"/>
                <a:gd name="connsiteX258" fmla="*/ 1449460 w 3079941"/>
                <a:gd name="connsiteY258" fmla="*/ 665828 h 1160647"/>
                <a:gd name="connsiteX259" fmla="*/ 1471753 w 3079941"/>
                <a:gd name="connsiteY259" fmla="*/ 665828 h 1160647"/>
                <a:gd name="connsiteX260" fmla="*/ 1471753 w 3079941"/>
                <a:gd name="connsiteY260" fmla="*/ 664206 h 1160647"/>
                <a:gd name="connsiteX261" fmla="*/ 1471753 w 3079941"/>
                <a:gd name="connsiteY261" fmla="*/ 652857 h 1160647"/>
                <a:gd name="connsiteX262" fmla="*/ 1472513 w 3079941"/>
                <a:gd name="connsiteY262" fmla="*/ 652857 h 1160647"/>
                <a:gd name="connsiteX263" fmla="*/ 1477833 w 3079941"/>
                <a:gd name="connsiteY263" fmla="*/ 652857 h 1160647"/>
                <a:gd name="connsiteX264" fmla="*/ 1477833 w 3079941"/>
                <a:gd name="connsiteY264" fmla="*/ 650966 h 1160647"/>
                <a:gd name="connsiteX265" fmla="*/ 1477833 w 3079941"/>
                <a:gd name="connsiteY265" fmla="*/ 637725 h 1160647"/>
                <a:gd name="connsiteX266" fmla="*/ 1481887 w 3079941"/>
                <a:gd name="connsiteY266" fmla="*/ 644210 h 1160647"/>
                <a:gd name="connsiteX267" fmla="*/ 1484167 w 3079941"/>
                <a:gd name="connsiteY267" fmla="*/ 644210 h 1160647"/>
                <a:gd name="connsiteX268" fmla="*/ 1500127 w 3079941"/>
                <a:gd name="connsiteY268" fmla="*/ 644210 h 1160647"/>
                <a:gd name="connsiteX269" fmla="*/ 1500127 w 3079941"/>
                <a:gd name="connsiteY269" fmla="*/ 643399 h 1160647"/>
                <a:gd name="connsiteX270" fmla="*/ 1500127 w 3079941"/>
                <a:gd name="connsiteY270" fmla="*/ 637725 h 1160647"/>
                <a:gd name="connsiteX271" fmla="*/ 1500887 w 3079941"/>
                <a:gd name="connsiteY271" fmla="*/ 637725 h 1160647"/>
                <a:gd name="connsiteX272" fmla="*/ 1506207 w 3079941"/>
                <a:gd name="connsiteY272" fmla="*/ 637725 h 1160647"/>
                <a:gd name="connsiteX273" fmla="*/ 1506207 w 3079941"/>
                <a:gd name="connsiteY273" fmla="*/ 639076 h 1160647"/>
                <a:gd name="connsiteX274" fmla="*/ 1506207 w 3079941"/>
                <a:gd name="connsiteY274" fmla="*/ 648534 h 1160647"/>
                <a:gd name="connsiteX275" fmla="*/ 1544714 w 3079941"/>
                <a:gd name="connsiteY275" fmla="*/ 648534 h 1160647"/>
                <a:gd name="connsiteX276" fmla="*/ 1544714 w 3079941"/>
                <a:gd name="connsiteY276" fmla="*/ 786887 h 1160647"/>
                <a:gd name="connsiteX277" fmla="*/ 1546234 w 3079941"/>
                <a:gd name="connsiteY277" fmla="*/ 786887 h 1160647"/>
                <a:gd name="connsiteX278" fmla="*/ 1556874 w 3079941"/>
                <a:gd name="connsiteY278" fmla="*/ 786887 h 1160647"/>
                <a:gd name="connsiteX279" fmla="*/ 1556874 w 3079941"/>
                <a:gd name="connsiteY279" fmla="*/ 773917 h 1160647"/>
                <a:gd name="connsiteX280" fmla="*/ 1560928 w 3079941"/>
                <a:gd name="connsiteY280" fmla="*/ 773917 h 1160647"/>
                <a:gd name="connsiteX281" fmla="*/ 1560928 w 3079941"/>
                <a:gd name="connsiteY281" fmla="*/ 786887 h 1160647"/>
                <a:gd name="connsiteX282" fmla="*/ 1591328 w 3079941"/>
                <a:gd name="connsiteY282" fmla="*/ 786887 h 1160647"/>
                <a:gd name="connsiteX283" fmla="*/ 1591328 w 3079941"/>
                <a:gd name="connsiteY283" fmla="*/ 756622 h 1160647"/>
                <a:gd name="connsiteX284" fmla="*/ 1603488 w 3079941"/>
                <a:gd name="connsiteY284" fmla="*/ 756622 h 1160647"/>
                <a:gd name="connsiteX285" fmla="*/ 1615648 w 3079941"/>
                <a:gd name="connsiteY285" fmla="*/ 754461 h 1160647"/>
                <a:gd name="connsiteX286" fmla="*/ 1619702 w 3079941"/>
                <a:gd name="connsiteY286" fmla="*/ 756622 h 1160647"/>
                <a:gd name="connsiteX287" fmla="*/ 1629835 w 3079941"/>
                <a:gd name="connsiteY287" fmla="*/ 756622 h 1160647"/>
                <a:gd name="connsiteX288" fmla="*/ 1629835 w 3079941"/>
                <a:gd name="connsiteY288" fmla="*/ 786887 h 1160647"/>
                <a:gd name="connsiteX289" fmla="*/ 1637942 w 3079941"/>
                <a:gd name="connsiteY289" fmla="*/ 786887 h 1160647"/>
                <a:gd name="connsiteX290" fmla="*/ 1637942 w 3079941"/>
                <a:gd name="connsiteY290" fmla="*/ 804182 h 1160647"/>
                <a:gd name="connsiteX291" fmla="*/ 1647278 w 3079941"/>
                <a:gd name="connsiteY291" fmla="*/ 805087 h 1160647"/>
                <a:gd name="connsiteX292" fmla="*/ 1660236 w 3079941"/>
                <a:gd name="connsiteY292" fmla="*/ 805087 h 1160647"/>
                <a:gd name="connsiteX293" fmla="*/ 1660236 w 3079941"/>
                <a:gd name="connsiteY293" fmla="*/ 789049 h 1160647"/>
                <a:gd name="connsiteX294" fmla="*/ 1728192 w 3079941"/>
                <a:gd name="connsiteY294" fmla="*/ 789049 h 1160647"/>
                <a:gd name="connsiteX295" fmla="*/ 1728192 w 3079941"/>
                <a:gd name="connsiteY295" fmla="*/ 703796 h 1160647"/>
                <a:gd name="connsiteX296" fmla="*/ 1800200 w 3079941"/>
                <a:gd name="connsiteY296" fmla="*/ 703796 h 1160647"/>
                <a:gd name="connsiteX297" fmla="*/ 1800200 w 3079941"/>
                <a:gd name="connsiteY297" fmla="*/ 782564 h 1160647"/>
                <a:gd name="connsiteX298" fmla="*/ 1802104 w 3079941"/>
                <a:gd name="connsiteY298" fmla="*/ 782564 h 1160647"/>
                <a:gd name="connsiteX299" fmla="*/ 1803346 w 3079941"/>
                <a:gd name="connsiteY299" fmla="*/ 805087 h 1160647"/>
                <a:gd name="connsiteX300" fmla="*/ 1813022 w 3079941"/>
                <a:gd name="connsiteY300" fmla="*/ 805087 h 1160647"/>
                <a:gd name="connsiteX301" fmla="*/ 1814264 w 3079941"/>
                <a:gd name="connsiteY301" fmla="*/ 782564 h 1160647"/>
                <a:gd name="connsiteX302" fmla="*/ 1820344 w 3079941"/>
                <a:gd name="connsiteY302" fmla="*/ 782564 h 1160647"/>
                <a:gd name="connsiteX303" fmla="*/ 1821586 w 3079941"/>
                <a:gd name="connsiteY303" fmla="*/ 805087 h 1160647"/>
                <a:gd name="connsiteX304" fmla="*/ 1872208 w 3079941"/>
                <a:gd name="connsiteY304" fmla="*/ 805087 h 1160647"/>
                <a:gd name="connsiteX305" fmla="*/ 1872208 w 3079941"/>
                <a:gd name="connsiteY305" fmla="*/ 642059 h 1160647"/>
                <a:gd name="connsiteX306" fmla="*/ 2069535 w 3079941"/>
                <a:gd name="connsiteY306" fmla="*/ 642059 h 1160647"/>
                <a:gd name="connsiteX307" fmla="*/ 2069535 w 3079941"/>
                <a:gd name="connsiteY307" fmla="*/ 805087 h 1160647"/>
                <a:gd name="connsiteX308" fmla="*/ 2088232 w 3079941"/>
                <a:gd name="connsiteY308" fmla="*/ 805087 h 1160647"/>
                <a:gd name="connsiteX309" fmla="*/ 2088232 w 3079941"/>
                <a:gd name="connsiteY309" fmla="*/ 722394 h 1160647"/>
                <a:gd name="connsiteX310" fmla="*/ 2183352 w 3079941"/>
                <a:gd name="connsiteY310" fmla="*/ 722394 h 1160647"/>
                <a:gd name="connsiteX311" fmla="*/ 2195282 w 3079941"/>
                <a:gd name="connsiteY311" fmla="*/ 404253 h 1160647"/>
                <a:gd name="connsiteX312" fmla="*/ 2183122 w 3079941"/>
                <a:gd name="connsiteY312" fmla="*/ 382635 h 1160647"/>
                <a:gd name="connsiteX313" fmla="*/ 2177042 w 3079941"/>
                <a:gd name="connsiteY313" fmla="*/ 378311 h 1160647"/>
                <a:gd name="connsiteX314" fmla="*/ 2185149 w 3079941"/>
                <a:gd name="connsiteY314" fmla="*/ 354532 h 1160647"/>
                <a:gd name="connsiteX315" fmla="*/ 2185149 w 3079941"/>
                <a:gd name="connsiteY315" fmla="*/ 337238 h 1160647"/>
                <a:gd name="connsiteX316" fmla="*/ 2199336 w 3079941"/>
                <a:gd name="connsiteY316" fmla="*/ 337238 h 1160647"/>
                <a:gd name="connsiteX317" fmla="*/ 2199336 w 3079941"/>
                <a:gd name="connsiteY317" fmla="*/ 315620 h 1160647"/>
                <a:gd name="connsiteX318" fmla="*/ 2201362 w 3079941"/>
                <a:gd name="connsiteY318" fmla="*/ 311296 h 1160647"/>
                <a:gd name="connsiteX319" fmla="*/ 2201362 w 3079941"/>
                <a:gd name="connsiteY319" fmla="*/ 233472 h 1160647"/>
                <a:gd name="connsiteX320" fmla="*/ 2199336 w 3079941"/>
                <a:gd name="connsiteY320" fmla="*/ 226987 h 1160647"/>
                <a:gd name="connsiteX321" fmla="*/ 2205416 w 3079941"/>
                <a:gd name="connsiteY321" fmla="*/ 220501 h 1160647"/>
                <a:gd name="connsiteX322" fmla="*/ 2205416 w 3079941"/>
                <a:gd name="connsiteY322" fmla="*/ 162133 h 1160647"/>
                <a:gd name="connsiteX323" fmla="*/ 2207442 w 3079941"/>
                <a:gd name="connsiteY323" fmla="*/ 157810 h 1160647"/>
                <a:gd name="connsiteX324" fmla="*/ 2207442 w 3079941"/>
                <a:gd name="connsiteY324" fmla="*/ 101604 h 1160647"/>
                <a:gd name="connsiteX325" fmla="*/ 2209469 w 3079941"/>
                <a:gd name="connsiteY325" fmla="*/ 82148 h 1160647"/>
                <a:gd name="connsiteX326" fmla="*/ 2213523 w 3079941"/>
                <a:gd name="connsiteY326" fmla="*/ 99442 h 1160647"/>
                <a:gd name="connsiteX327" fmla="*/ 2215549 w 3079941"/>
                <a:gd name="connsiteY327" fmla="*/ 157810 h 1160647"/>
                <a:gd name="connsiteX328" fmla="*/ 2217576 w 3079941"/>
                <a:gd name="connsiteY328" fmla="*/ 220501 h 1160647"/>
                <a:gd name="connsiteX329" fmla="*/ 2223656 w 3079941"/>
                <a:gd name="connsiteY329" fmla="*/ 226987 h 1160647"/>
                <a:gd name="connsiteX330" fmla="*/ 2221629 w 3079941"/>
                <a:gd name="connsiteY330" fmla="*/ 233472 h 1160647"/>
                <a:gd name="connsiteX331" fmla="*/ 2221629 w 3079941"/>
                <a:gd name="connsiteY331" fmla="*/ 311296 h 1160647"/>
                <a:gd name="connsiteX332" fmla="*/ 2223656 w 3079941"/>
                <a:gd name="connsiteY332" fmla="*/ 315620 h 1160647"/>
                <a:gd name="connsiteX333" fmla="*/ 2223656 w 3079941"/>
                <a:gd name="connsiteY333" fmla="*/ 337238 h 1160647"/>
                <a:gd name="connsiteX334" fmla="*/ 2237843 w 3079941"/>
                <a:gd name="connsiteY334" fmla="*/ 337238 h 1160647"/>
                <a:gd name="connsiteX335" fmla="*/ 2237843 w 3079941"/>
                <a:gd name="connsiteY335" fmla="*/ 354532 h 1160647"/>
                <a:gd name="connsiteX336" fmla="*/ 2245950 w 3079941"/>
                <a:gd name="connsiteY336" fmla="*/ 378311 h 1160647"/>
                <a:gd name="connsiteX337" fmla="*/ 2239870 w 3079941"/>
                <a:gd name="connsiteY337" fmla="*/ 382635 h 1160647"/>
                <a:gd name="connsiteX338" fmla="*/ 2227709 w 3079941"/>
                <a:gd name="connsiteY338" fmla="*/ 404253 h 1160647"/>
                <a:gd name="connsiteX339" fmla="*/ 2235816 w 3079941"/>
                <a:gd name="connsiteY339" fmla="*/ 657181 h 1160647"/>
                <a:gd name="connsiteX340" fmla="*/ 2300670 w 3079941"/>
                <a:gd name="connsiteY340" fmla="*/ 657181 h 1160647"/>
                <a:gd name="connsiteX341" fmla="*/ 2300670 w 3079941"/>
                <a:gd name="connsiteY341" fmla="*/ 732843 h 1160647"/>
                <a:gd name="connsiteX342" fmla="*/ 2308777 w 3079941"/>
                <a:gd name="connsiteY342" fmla="*/ 732843 h 1160647"/>
                <a:gd name="connsiteX343" fmla="*/ 2310804 w 3079941"/>
                <a:gd name="connsiteY343" fmla="*/ 726358 h 1160647"/>
                <a:gd name="connsiteX344" fmla="*/ 2316884 w 3079941"/>
                <a:gd name="connsiteY344" fmla="*/ 726358 h 1160647"/>
                <a:gd name="connsiteX345" fmla="*/ 2318911 w 3079941"/>
                <a:gd name="connsiteY345" fmla="*/ 735005 h 1160647"/>
                <a:gd name="connsiteX346" fmla="*/ 2331071 w 3079941"/>
                <a:gd name="connsiteY346" fmla="*/ 735005 h 1160647"/>
                <a:gd name="connsiteX347" fmla="*/ 2331071 w 3079941"/>
                <a:gd name="connsiteY347" fmla="*/ 728519 h 1160647"/>
                <a:gd name="connsiteX348" fmla="*/ 2353364 w 3079941"/>
                <a:gd name="connsiteY348" fmla="*/ 728519 h 1160647"/>
                <a:gd name="connsiteX349" fmla="*/ 2353364 w 3079941"/>
                <a:gd name="connsiteY349" fmla="*/ 735005 h 1160647"/>
                <a:gd name="connsiteX350" fmla="*/ 2373631 w 3079941"/>
                <a:gd name="connsiteY350" fmla="*/ 735005 h 1160647"/>
                <a:gd name="connsiteX351" fmla="*/ 2373631 w 3079941"/>
                <a:gd name="connsiteY351" fmla="*/ 780402 h 1160647"/>
                <a:gd name="connsiteX352" fmla="*/ 2387818 w 3079941"/>
                <a:gd name="connsiteY352" fmla="*/ 780402 h 1160647"/>
                <a:gd name="connsiteX353" fmla="*/ 2387818 w 3079941"/>
                <a:gd name="connsiteY353" fmla="*/ 767431 h 1160647"/>
                <a:gd name="connsiteX354" fmla="*/ 2404032 w 3079941"/>
                <a:gd name="connsiteY354" fmla="*/ 767431 h 1160647"/>
                <a:gd name="connsiteX355" fmla="*/ 2404032 w 3079941"/>
                <a:gd name="connsiteY355" fmla="*/ 588004 h 1160647"/>
                <a:gd name="connsiteX356" fmla="*/ 2410112 w 3079941"/>
                <a:gd name="connsiteY356" fmla="*/ 581518 h 1160647"/>
                <a:gd name="connsiteX357" fmla="*/ 2483073 w 3079941"/>
                <a:gd name="connsiteY357" fmla="*/ 581518 h 1160647"/>
                <a:gd name="connsiteX358" fmla="*/ 2483073 w 3079941"/>
                <a:gd name="connsiteY358" fmla="*/ 590166 h 1160647"/>
                <a:gd name="connsiteX359" fmla="*/ 2493206 w 3079941"/>
                <a:gd name="connsiteY359" fmla="*/ 590166 h 1160647"/>
                <a:gd name="connsiteX360" fmla="*/ 2493206 w 3079941"/>
                <a:gd name="connsiteY360" fmla="*/ 704740 h 1160647"/>
                <a:gd name="connsiteX361" fmla="*/ 2515500 w 3079941"/>
                <a:gd name="connsiteY361" fmla="*/ 704740 h 1160647"/>
                <a:gd name="connsiteX362" fmla="*/ 2515500 w 3079941"/>
                <a:gd name="connsiteY362" fmla="*/ 637725 h 1160647"/>
                <a:gd name="connsiteX363" fmla="*/ 2541847 w 3079941"/>
                <a:gd name="connsiteY363" fmla="*/ 637725 h 1160647"/>
                <a:gd name="connsiteX364" fmla="*/ 2545900 w 3079941"/>
                <a:gd name="connsiteY364" fmla="*/ 633401 h 1160647"/>
                <a:gd name="connsiteX365" fmla="*/ 2554007 w 3079941"/>
                <a:gd name="connsiteY365" fmla="*/ 633401 h 1160647"/>
                <a:gd name="connsiteX366" fmla="*/ 2558060 w 3079941"/>
                <a:gd name="connsiteY366" fmla="*/ 637725 h 1160647"/>
                <a:gd name="connsiteX367" fmla="*/ 2580354 w 3079941"/>
                <a:gd name="connsiteY367" fmla="*/ 637725 h 1160647"/>
                <a:gd name="connsiteX368" fmla="*/ 2580354 w 3079941"/>
                <a:gd name="connsiteY368" fmla="*/ 520989 h 1160647"/>
                <a:gd name="connsiteX369" fmla="*/ 2637101 w 3079941"/>
                <a:gd name="connsiteY369" fmla="*/ 510180 h 1160647"/>
                <a:gd name="connsiteX370" fmla="*/ 2637101 w 3079941"/>
                <a:gd name="connsiteY370" fmla="*/ 511261 h 1160647"/>
                <a:gd name="connsiteX371" fmla="*/ 2637101 w 3079941"/>
                <a:gd name="connsiteY371" fmla="*/ 518827 h 1160647"/>
                <a:gd name="connsiteX372" fmla="*/ 2663448 w 3079941"/>
                <a:gd name="connsiteY372" fmla="*/ 518827 h 1160647"/>
                <a:gd name="connsiteX373" fmla="*/ 2663448 w 3079941"/>
                <a:gd name="connsiteY373" fmla="*/ 773917 h 1160647"/>
                <a:gd name="connsiteX374" fmla="*/ 2685742 w 3079941"/>
                <a:gd name="connsiteY374" fmla="*/ 773917 h 1160647"/>
                <a:gd name="connsiteX375" fmla="*/ 2685742 w 3079941"/>
                <a:gd name="connsiteY375" fmla="*/ 769593 h 1160647"/>
                <a:gd name="connsiteX376" fmla="*/ 2697902 w 3079941"/>
                <a:gd name="connsiteY376" fmla="*/ 769593 h 1160647"/>
                <a:gd name="connsiteX377" fmla="*/ 2697902 w 3079941"/>
                <a:gd name="connsiteY377" fmla="*/ 773917 h 1160647"/>
                <a:gd name="connsiteX378" fmla="*/ 2722222 w 3079941"/>
                <a:gd name="connsiteY378" fmla="*/ 773917 h 1160647"/>
                <a:gd name="connsiteX379" fmla="*/ 2722222 w 3079941"/>
                <a:gd name="connsiteY379" fmla="*/ 760946 h 1160647"/>
                <a:gd name="connsiteX380" fmla="*/ 2750596 w 3079941"/>
                <a:gd name="connsiteY380" fmla="*/ 760946 h 1160647"/>
                <a:gd name="connsiteX381" fmla="*/ 2762756 w 3079941"/>
                <a:gd name="connsiteY381" fmla="*/ 756622 h 1160647"/>
                <a:gd name="connsiteX382" fmla="*/ 2783023 w 3079941"/>
                <a:gd name="connsiteY382" fmla="*/ 760946 h 1160647"/>
                <a:gd name="connsiteX383" fmla="*/ 2783023 w 3079941"/>
                <a:gd name="connsiteY383" fmla="*/ 743652 h 1160647"/>
                <a:gd name="connsiteX384" fmla="*/ 2791130 w 3079941"/>
                <a:gd name="connsiteY384" fmla="*/ 743652 h 1160647"/>
                <a:gd name="connsiteX385" fmla="*/ 2791130 w 3079941"/>
                <a:gd name="connsiteY385" fmla="*/ 730681 h 1160647"/>
                <a:gd name="connsiteX386" fmla="*/ 2847877 w 3079941"/>
                <a:gd name="connsiteY386" fmla="*/ 730681 h 1160647"/>
                <a:gd name="connsiteX387" fmla="*/ 2847877 w 3079941"/>
                <a:gd name="connsiteY387" fmla="*/ 700416 h 1160647"/>
                <a:gd name="connsiteX388" fmla="*/ 2866117 w 3079941"/>
                <a:gd name="connsiteY388" fmla="*/ 700416 h 1160647"/>
                <a:gd name="connsiteX389" fmla="*/ 2866117 w 3079941"/>
                <a:gd name="connsiteY389" fmla="*/ 693931 h 1160647"/>
                <a:gd name="connsiteX390" fmla="*/ 2878277 w 3079941"/>
                <a:gd name="connsiteY390" fmla="*/ 693931 h 1160647"/>
                <a:gd name="connsiteX391" fmla="*/ 2878277 w 3079941"/>
                <a:gd name="connsiteY391" fmla="*/ 700416 h 1160647"/>
                <a:gd name="connsiteX392" fmla="*/ 2894491 w 3079941"/>
                <a:gd name="connsiteY392" fmla="*/ 700416 h 1160647"/>
                <a:gd name="connsiteX393" fmla="*/ 2894491 w 3079941"/>
                <a:gd name="connsiteY393" fmla="*/ 750137 h 1160647"/>
                <a:gd name="connsiteX394" fmla="*/ 2926918 w 3079941"/>
                <a:gd name="connsiteY394" fmla="*/ 750137 h 1160647"/>
                <a:gd name="connsiteX395" fmla="*/ 2926918 w 3079941"/>
                <a:gd name="connsiteY395" fmla="*/ 724196 h 1160647"/>
                <a:gd name="connsiteX396" fmla="*/ 2965425 w 3079941"/>
                <a:gd name="connsiteY396" fmla="*/ 724196 h 1160647"/>
                <a:gd name="connsiteX397" fmla="*/ 2965425 w 3079941"/>
                <a:gd name="connsiteY397" fmla="*/ 693931 h 1160647"/>
                <a:gd name="connsiteX398" fmla="*/ 3014066 w 3079941"/>
                <a:gd name="connsiteY398" fmla="*/ 693931 h 1160647"/>
                <a:gd name="connsiteX399" fmla="*/ 3014066 w 3079941"/>
                <a:gd name="connsiteY399" fmla="*/ 805087 h 1160647"/>
                <a:gd name="connsiteX400" fmla="*/ 3014066 w 3079941"/>
                <a:gd name="connsiteY400" fmla="*/ 818866 h 1160647"/>
                <a:gd name="connsiteX401" fmla="*/ 3079941 w 3079941"/>
                <a:gd name="connsiteY401" fmla="*/ 818866 h 1160647"/>
                <a:gd name="connsiteX402" fmla="*/ 3079941 w 3079941"/>
                <a:gd name="connsiteY402" fmla="*/ 924638 h 1160647"/>
                <a:gd name="connsiteX403" fmla="*/ 3079941 w 3079941"/>
                <a:gd name="connsiteY403" fmla="*/ 1030409 h 1160647"/>
                <a:gd name="connsiteX404" fmla="*/ 3079941 w 3079941"/>
                <a:gd name="connsiteY404" fmla="*/ 1160647 h 1160647"/>
                <a:gd name="connsiteX405" fmla="*/ 200958 w 3079941"/>
                <a:gd name="connsiteY405" fmla="*/ 1160647 h 1160647"/>
                <a:gd name="connsiteX406" fmla="*/ 200958 w 3079941"/>
                <a:gd name="connsiteY406" fmla="*/ 1126882 h 1160647"/>
                <a:gd name="connsiteX407" fmla="*/ 0 w 3079941"/>
                <a:gd name="connsiteY407" fmla="*/ 1126882 h 1160647"/>
                <a:gd name="connsiteX408" fmla="*/ 0 w 3079941"/>
                <a:gd name="connsiteY408" fmla="*/ 915339 h 1160647"/>
                <a:gd name="connsiteX409" fmla="*/ 103377 w 3079941"/>
                <a:gd name="connsiteY409" fmla="*/ 915339 h 1160647"/>
                <a:gd name="connsiteX410" fmla="*/ 103377 w 3079941"/>
                <a:gd name="connsiteY410" fmla="*/ 886329 h 1160647"/>
                <a:gd name="connsiteX411" fmla="*/ 55096 w 3079941"/>
                <a:gd name="connsiteY411" fmla="*/ 886329 h 1160647"/>
                <a:gd name="connsiteX412" fmla="*/ 55096 w 3079941"/>
                <a:gd name="connsiteY412" fmla="*/ 724196 h 1160647"/>
                <a:gd name="connsiteX413" fmla="*/ 75363 w 3079941"/>
                <a:gd name="connsiteY413" fmla="*/ 724196 h 1160647"/>
                <a:gd name="connsiteX414" fmla="*/ 75870 w 3079941"/>
                <a:gd name="connsiteY414" fmla="*/ 723115 h 1160647"/>
                <a:gd name="connsiteX415" fmla="*/ 79416 w 3079941"/>
                <a:gd name="connsiteY415" fmla="*/ 715549 h 1160647"/>
                <a:gd name="connsiteX416" fmla="*/ 81190 w 3079941"/>
                <a:gd name="connsiteY416" fmla="*/ 715819 h 1160647"/>
                <a:gd name="connsiteX417" fmla="*/ 93603 w 3079941"/>
                <a:gd name="connsiteY417" fmla="*/ 717710 h 1160647"/>
                <a:gd name="connsiteX418" fmla="*/ 94110 w 3079941"/>
                <a:gd name="connsiteY418" fmla="*/ 719062 h 1160647"/>
                <a:gd name="connsiteX419" fmla="*/ 97656 w 3079941"/>
                <a:gd name="connsiteY419" fmla="*/ 728519 h 1160647"/>
                <a:gd name="connsiteX420" fmla="*/ 124003 w 3079941"/>
                <a:gd name="connsiteY420" fmla="*/ 730681 h 1160647"/>
                <a:gd name="connsiteX421" fmla="*/ 124003 w 3079941"/>
                <a:gd name="connsiteY421" fmla="*/ 607460 h 1160647"/>
                <a:gd name="connsiteX422" fmla="*/ 126030 w 3079941"/>
                <a:gd name="connsiteY422" fmla="*/ 607460 h 1160647"/>
                <a:gd name="connsiteX423" fmla="*/ 140217 w 3079941"/>
                <a:gd name="connsiteY423" fmla="*/ 607460 h 1160647"/>
                <a:gd name="connsiteX424" fmla="*/ 140217 w 3079941"/>
                <a:gd name="connsiteY424" fmla="*/ 471268 h 1160647"/>
                <a:gd name="connsiteX425" fmla="*/ 141990 w 3079941"/>
                <a:gd name="connsiteY425" fmla="*/ 471268 h 1160647"/>
                <a:gd name="connsiteX426" fmla="*/ 154404 w 3079941"/>
                <a:gd name="connsiteY426" fmla="*/ 471268 h 1160647"/>
                <a:gd name="connsiteX427" fmla="*/ 154404 w 3079941"/>
                <a:gd name="connsiteY427" fmla="*/ 356694 h 1160647"/>
                <a:gd name="connsiteX428" fmla="*/ 158457 w 3079941"/>
                <a:gd name="connsiteY428" fmla="*/ 328590 h 1160647"/>
                <a:gd name="connsiteX429" fmla="*/ 160484 w 3079941"/>
                <a:gd name="connsiteY429" fmla="*/ 328590 h 1160647"/>
                <a:gd name="connsiteX430" fmla="*/ 174671 w 3079941"/>
                <a:gd name="connsiteY430" fmla="*/ 328590 h 1160647"/>
                <a:gd name="connsiteX431" fmla="*/ 211151 w 3079941"/>
                <a:gd name="connsiteY431" fmla="*/ 246443 h 1160647"/>
                <a:gd name="connsiteX432" fmla="*/ 215205 w 3079941"/>
                <a:gd name="connsiteY432" fmla="*/ 0 h 1160647"/>
                <a:gd name="connsiteX0" fmla="*/ 215205 w 3079941"/>
                <a:gd name="connsiteY0" fmla="*/ 0 h 1160647"/>
                <a:gd name="connsiteX1" fmla="*/ 217231 w 3079941"/>
                <a:gd name="connsiteY1" fmla="*/ 246443 h 1160647"/>
                <a:gd name="connsiteX2" fmla="*/ 255738 w 3079941"/>
                <a:gd name="connsiteY2" fmla="*/ 326429 h 1160647"/>
                <a:gd name="connsiteX3" fmla="*/ 257765 w 3079941"/>
                <a:gd name="connsiteY3" fmla="*/ 326429 h 1160647"/>
                <a:gd name="connsiteX4" fmla="*/ 271952 w 3079941"/>
                <a:gd name="connsiteY4" fmla="*/ 326429 h 1160647"/>
                <a:gd name="connsiteX5" fmla="*/ 271952 w 3079941"/>
                <a:gd name="connsiteY5" fmla="*/ 350208 h 1160647"/>
                <a:gd name="connsiteX6" fmla="*/ 272459 w 3079941"/>
                <a:gd name="connsiteY6" fmla="*/ 351019 h 1160647"/>
                <a:gd name="connsiteX7" fmla="*/ 276005 w 3079941"/>
                <a:gd name="connsiteY7" fmla="*/ 356694 h 1160647"/>
                <a:gd name="connsiteX8" fmla="*/ 276005 w 3079941"/>
                <a:gd name="connsiteY8" fmla="*/ 471268 h 1160647"/>
                <a:gd name="connsiteX9" fmla="*/ 278285 w 3079941"/>
                <a:gd name="connsiteY9" fmla="*/ 471268 h 1160647"/>
                <a:gd name="connsiteX10" fmla="*/ 294246 w 3079941"/>
                <a:gd name="connsiteY10" fmla="*/ 471268 h 1160647"/>
                <a:gd name="connsiteX11" fmla="*/ 294246 w 3079941"/>
                <a:gd name="connsiteY11" fmla="*/ 611783 h 1160647"/>
                <a:gd name="connsiteX12" fmla="*/ 295766 w 3079941"/>
                <a:gd name="connsiteY12" fmla="*/ 611513 h 1160647"/>
                <a:gd name="connsiteX13" fmla="*/ 306406 w 3079941"/>
                <a:gd name="connsiteY13" fmla="*/ 609622 h 1160647"/>
                <a:gd name="connsiteX14" fmla="*/ 304379 w 3079941"/>
                <a:gd name="connsiteY14" fmla="*/ 698254 h 1160647"/>
                <a:gd name="connsiteX15" fmla="*/ 305899 w 3079941"/>
                <a:gd name="connsiteY15" fmla="*/ 698525 h 1160647"/>
                <a:gd name="connsiteX16" fmla="*/ 316539 w 3079941"/>
                <a:gd name="connsiteY16" fmla="*/ 700416 h 1160647"/>
                <a:gd name="connsiteX17" fmla="*/ 316792 w 3079941"/>
                <a:gd name="connsiteY17" fmla="*/ 701227 h 1160647"/>
                <a:gd name="connsiteX18" fmla="*/ 318566 w 3079941"/>
                <a:gd name="connsiteY18" fmla="*/ 706902 h 1160647"/>
                <a:gd name="connsiteX19" fmla="*/ 319326 w 3079941"/>
                <a:gd name="connsiteY19" fmla="*/ 704470 h 1160647"/>
                <a:gd name="connsiteX20" fmla="*/ 324646 w 3079941"/>
                <a:gd name="connsiteY20" fmla="*/ 687446 h 1160647"/>
                <a:gd name="connsiteX21" fmla="*/ 326419 w 3079941"/>
                <a:gd name="connsiteY21" fmla="*/ 687446 h 1160647"/>
                <a:gd name="connsiteX22" fmla="*/ 338833 w 3079941"/>
                <a:gd name="connsiteY22" fmla="*/ 687446 h 1160647"/>
                <a:gd name="connsiteX23" fmla="*/ 338833 w 3079941"/>
                <a:gd name="connsiteY23" fmla="*/ 719872 h 1160647"/>
                <a:gd name="connsiteX24" fmla="*/ 339846 w 3079941"/>
                <a:gd name="connsiteY24" fmla="*/ 720413 h 1160647"/>
                <a:gd name="connsiteX25" fmla="*/ 346940 w 3079941"/>
                <a:gd name="connsiteY25" fmla="*/ 724196 h 1160647"/>
                <a:gd name="connsiteX26" fmla="*/ 346940 w 3079941"/>
                <a:gd name="connsiteY26" fmla="*/ 725547 h 1160647"/>
                <a:gd name="connsiteX27" fmla="*/ 346940 w 3079941"/>
                <a:gd name="connsiteY27" fmla="*/ 735005 h 1160647"/>
                <a:gd name="connsiteX28" fmla="*/ 391527 w 3079941"/>
                <a:gd name="connsiteY28" fmla="*/ 735005 h 1160647"/>
                <a:gd name="connsiteX29" fmla="*/ 391527 w 3079941"/>
                <a:gd name="connsiteY29" fmla="*/ 736086 h 1160647"/>
                <a:gd name="connsiteX30" fmla="*/ 391527 w 3079941"/>
                <a:gd name="connsiteY30" fmla="*/ 743652 h 1160647"/>
                <a:gd name="connsiteX31" fmla="*/ 393553 w 3079941"/>
                <a:gd name="connsiteY31" fmla="*/ 743652 h 1160647"/>
                <a:gd name="connsiteX32" fmla="*/ 407740 w 3079941"/>
                <a:gd name="connsiteY32" fmla="*/ 743652 h 1160647"/>
                <a:gd name="connsiteX33" fmla="*/ 407740 w 3079941"/>
                <a:gd name="connsiteY33" fmla="*/ 713387 h 1160647"/>
                <a:gd name="connsiteX34" fmla="*/ 452327 w 3079941"/>
                <a:gd name="connsiteY34" fmla="*/ 713387 h 1160647"/>
                <a:gd name="connsiteX35" fmla="*/ 452327 w 3079941"/>
                <a:gd name="connsiteY35" fmla="*/ 712036 h 1160647"/>
                <a:gd name="connsiteX36" fmla="*/ 452327 w 3079941"/>
                <a:gd name="connsiteY36" fmla="*/ 702578 h 1160647"/>
                <a:gd name="connsiteX37" fmla="*/ 453341 w 3079941"/>
                <a:gd name="connsiteY37" fmla="*/ 702578 h 1160647"/>
                <a:gd name="connsiteX38" fmla="*/ 460434 w 3079941"/>
                <a:gd name="connsiteY38" fmla="*/ 702578 h 1160647"/>
                <a:gd name="connsiteX39" fmla="*/ 460434 w 3079941"/>
                <a:gd name="connsiteY39" fmla="*/ 700687 h 1160647"/>
                <a:gd name="connsiteX40" fmla="*/ 460434 w 3079941"/>
                <a:gd name="connsiteY40" fmla="*/ 687446 h 1160647"/>
                <a:gd name="connsiteX41" fmla="*/ 461194 w 3079941"/>
                <a:gd name="connsiteY41" fmla="*/ 687446 h 1160647"/>
                <a:gd name="connsiteX42" fmla="*/ 466514 w 3079941"/>
                <a:gd name="connsiteY42" fmla="*/ 687446 h 1160647"/>
                <a:gd name="connsiteX43" fmla="*/ 466514 w 3079941"/>
                <a:gd name="connsiteY43" fmla="*/ 686365 h 1160647"/>
                <a:gd name="connsiteX44" fmla="*/ 466514 w 3079941"/>
                <a:gd name="connsiteY44" fmla="*/ 678798 h 1160647"/>
                <a:gd name="connsiteX45" fmla="*/ 468541 w 3079941"/>
                <a:gd name="connsiteY45" fmla="*/ 678798 h 1160647"/>
                <a:gd name="connsiteX46" fmla="*/ 482728 w 3079941"/>
                <a:gd name="connsiteY46" fmla="*/ 678798 h 1160647"/>
                <a:gd name="connsiteX47" fmla="*/ 482728 w 3079941"/>
                <a:gd name="connsiteY47" fmla="*/ 679879 h 1160647"/>
                <a:gd name="connsiteX48" fmla="*/ 482728 w 3079941"/>
                <a:gd name="connsiteY48" fmla="*/ 687446 h 1160647"/>
                <a:gd name="connsiteX49" fmla="*/ 505021 w 3079941"/>
                <a:gd name="connsiteY49" fmla="*/ 687446 h 1160647"/>
                <a:gd name="connsiteX50" fmla="*/ 505021 w 3079941"/>
                <a:gd name="connsiteY50" fmla="*/ 685554 h 1160647"/>
                <a:gd name="connsiteX51" fmla="*/ 505021 w 3079941"/>
                <a:gd name="connsiteY51" fmla="*/ 672313 h 1160647"/>
                <a:gd name="connsiteX52" fmla="*/ 506795 w 3079941"/>
                <a:gd name="connsiteY52" fmla="*/ 672313 h 1160647"/>
                <a:gd name="connsiteX53" fmla="*/ 519208 w 3079941"/>
                <a:gd name="connsiteY53" fmla="*/ 672313 h 1160647"/>
                <a:gd name="connsiteX54" fmla="*/ 519208 w 3079941"/>
                <a:gd name="connsiteY54" fmla="*/ 696093 h 1160647"/>
                <a:gd name="connsiteX55" fmla="*/ 520222 w 3079941"/>
                <a:gd name="connsiteY55" fmla="*/ 696093 h 1160647"/>
                <a:gd name="connsiteX56" fmla="*/ 527315 w 3079941"/>
                <a:gd name="connsiteY56" fmla="*/ 696093 h 1160647"/>
                <a:gd name="connsiteX57" fmla="*/ 527315 w 3079941"/>
                <a:gd name="connsiteY57" fmla="*/ 695012 h 1160647"/>
                <a:gd name="connsiteX58" fmla="*/ 527315 w 3079941"/>
                <a:gd name="connsiteY58" fmla="*/ 687446 h 1160647"/>
                <a:gd name="connsiteX59" fmla="*/ 529088 w 3079941"/>
                <a:gd name="connsiteY59" fmla="*/ 687446 h 1160647"/>
                <a:gd name="connsiteX60" fmla="*/ 541502 w 3079941"/>
                <a:gd name="connsiteY60" fmla="*/ 687446 h 1160647"/>
                <a:gd name="connsiteX61" fmla="*/ 541502 w 3079941"/>
                <a:gd name="connsiteY61" fmla="*/ 713387 h 1160647"/>
                <a:gd name="connsiteX62" fmla="*/ 543529 w 3079941"/>
                <a:gd name="connsiteY62" fmla="*/ 713387 h 1160647"/>
                <a:gd name="connsiteX63" fmla="*/ 557715 w 3079941"/>
                <a:gd name="connsiteY63" fmla="*/ 713387 h 1160647"/>
                <a:gd name="connsiteX64" fmla="*/ 557715 w 3079941"/>
                <a:gd name="connsiteY64" fmla="*/ 715008 h 1160647"/>
                <a:gd name="connsiteX65" fmla="*/ 557715 w 3079941"/>
                <a:gd name="connsiteY65" fmla="*/ 726358 h 1160647"/>
                <a:gd name="connsiteX66" fmla="*/ 558475 w 3079941"/>
                <a:gd name="connsiteY66" fmla="*/ 726358 h 1160647"/>
                <a:gd name="connsiteX67" fmla="*/ 563796 w 3079941"/>
                <a:gd name="connsiteY67" fmla="*/ 726358 h 1160647"/>
                <a:gd name="connsiteX68" fmla="*/ 563796 w 3079941"/>
                <a:gd name="connsiteY68" fmla="*/ 725547 h 1160647"/>
                <a:gd name="connsiteX69" fmla="*/ 563796 w 3079941"/>
                <a:gd name="connsiteY69" fmla="*/ 719872 h 1160647"/>
                <a:gd name="connsiteX70" fmla="*/ 594196 w 3079941"/>
                <a:gd name="connsiteY70" fmla="*/ 719872 h 1160647"/>
                <a:gd name="connsiteX71" fmla="*/ 594196 w 3079941"/>
                <a:gd name="connsiteY71" fmla="*/ 743652 h 1160647"/>
                <a:gd name="connsiteX72" fmla="*/ 595209 w 3079941"/>
                <a:gd name="connsiteY72" fmla="*/ 743652 h 1160647"/>
                <a:gd name="connsiteX73" fmla="*/ 602303 w 3079941"/>
                <a:gd name="connsiteY73" fmla="*/ 743652 h 1160647"/>
                <a:gd name="connsiteX74" fmla="*/ 602303 w 3079941"/>
                <a:gd name="connsiteY74" fmla="*/ 744733 h 1160647"/>
                <a:gd name="connsiteX75" fmla="*/ 602303 w 3079941"/>
                <a:gd name="connsiteY75" fmla="*/ 752299 h 1160647"/>
                <a:gd name="connsiteX76" fmla="*/ 603063 w 3079941"/>
                <a:gd name="connsiteY76" fmla="*/ 752299 h 1160647"/>
                <a:gd name="connsiteX77" fmla="*/ 608383 w 3079941"/>
                <a:gd name="connsiteY77" fmla="*/ 752299 h 1160647"/>
                <a:gd name="connsiteX78" fmla="*/ 608383 w 3079941"/>
                <a:gd name="connsiteY78" fmla="*/ 750137 h 1160647"/>
                <a:gd name="connsiteX79" fmla="*/ 608383 w 3079941"/>
                <a:gd name="connsiteY79" fmla="*/ 735005 h 1160647"/>
                <a:gd name="connsiteX80" fmla="*/ 609396 w 3079941"/>
                <a:gd name="connsiteY80" fmla="*/ 735005 h 1160647"/>
                <a:gd name="connsiteX81" fmla="*/ 616490 w 3079941"/>
                <a:gd name="connsiteY81" fmla="*/ 735005 h 1160647"/>
                <a:gd name="connsiteX82" fmla="*/ 616490 w 3079941"/>
                <a:gd name="connsiteY82" fmla="*/ 736086 h 1160647"/>
                <a:gd name="connsiteX83" fmla="*/ 616490 w 3079941"/>
                <a:gd name="connsiteY83" fmla="*/ 743652 h 1160647"/>
                <a:gd name="connsiteX84" fmla="*/ 621810 w 3079941"/>
                <a:gd name="connsiteY84" fmla="*/ 741659 h 1160647"/>
                <a:gd name="connsiteX85" fmla="*/ 622570 w 3079941"/>
                <a:gd name="connsiteY85" fmla="*/ 740679 h 1160647"/>
                <a:gd name="connsiteX86" fmla="*/ 622570 w 3079941"/>
                <a:gd name="connsiteY86" fmla="*/ 735005 h 1160647"/>
                <a:gd name="connsiteX87" fmla="*/ 661077 w 3079941"/>
                <a:gd name="connsiteY87" fmla="*/ 735005 h 1160647"/>
                <a:gd name="connsiteX88" fmla="*/ 661077 w 3079941"/>
                <a:gd name="connsiteY88" fmla="*/ 758784 h 1160647"/>
                <a:gd name="connsiteX89" fmla="*/ 663103 w 3079941"/>
                <a:gd name="connsiteY89" fmla="*/ 758784 h 1160647"/>
                <a:gd name="connsiteX90" fmla="*/ 677290 w 3079941"/>
                <a:gd name="connsiteY90" fmla="*/ 758784 h 1160647"/>
                <a:gd name="connsiteX91" fmla="*/ 677290 w 3079941"/>
                <a:gd name="connsiteY91" fmla="*/ 759865 h 1160647"/>
                <a:gd name="connsiteX92" fmla="*/ 677290 w 3079941"/>
                <a:gd name="connsiteY92" fmla="*/ 767431 h 1160647"/>
                <a:gd name="connsiteX93" fmla="*/ 679064 w 3079941"/>
                <a:gd name="connsiteY93" fmla="*/ 767431 h 1160647"/>
                <a:gd name="connsiteX94" fmla="*/ 691477 w 3079941"/>
                <a:gd name="connsiteY94" fmla="*/ 767431 h 1160647"/>
                <a:gd name="connsiteX95" fmla="*/ 691477 w 3079941"/>
                <a:gd name="connsiteY95" fmla="*/ 743652 h 1160647"/>
                <a:gd name="connsiteX96" fmla="*/ 692490 w 3079941"/>
                <a:gd name="connsiteY96" fmla="*/ 743652 h 1160647"/>
                <a:gd name="connsiteX97" fmla="*/ 699584 w 3079941"/>
                <a:gd name="connsiteY97" fmla="*/ 743652 h 1160647"/>
                <a:gd name="connsiteX98" fmla="*/ 699584 w 3079941"/>
                <a:gd name="connsiteY98" fmla="*/ 711225 h 1160647"/>
                <a:gd name="connsiteX99" fmla="*/ 700597 w 3079941"/>
                <a:gd name="connsiteY99" fmla="*/ 711225 h 1160647"/>
                <a:gd name="connsiteX100" fmla="*/ 707691 w 3079941"/>
                <a:gd name="connsiteY100" fmla="*/ 711225 h 1160647"/>
                <a:gd name="connsiteX101" fmla="*/ 707691 w 3079941"/>
                <a:gd name="connsiteY101" fmla="*/ 709334 h 1160647"/>
                <a:gd name="connsiteX102" fmla="*/ 707691 w 3079941"/>
                <a:gd name="connsiteY102" fmla="*/ 696093 h 1160647"/>
                <a:gd name="connsiteX103" fmla="*/ 706424 w 3079941"/>
                <a:gd name="connsiteY103" fmla="*/ 694471 h 1160647"/>
                <a:gd name="connsiteX104" fmla="*/ 711744 w 3079941"/>
                <a:gd name="connsiteY104" fmla="*/ 683122 h 1160647"/>
                <a:gd name="connsiteX105" fmla="*/ 719851 w 3079941"/>
                <a:gd name="connsiteY105" fmla="*/ 711225 h 1160647"/>
                <a:gd name="connsiteX106" fmla="*/ 720611 w 3079941"/>
                <a:gd name="connsiteY106" fmla="*/ 711225 h 1160647"/>
                <a:gd name="connsiteX107" fmla="*/ 725931 w 3079941"/>
                <a:gd name="connsiteY107" fmla="*/ 711225 h 1160647"/>
                <a:gd name="connsiteX108" fmla="*/ 725931 w 3079941"/>
                <a:gd name="connsiteY108" fmla="*/ 605298 h 1160647"/>
                <a:gd name="connsiteX109" fmla="*/ 727451 w 3079941"/>
                <a:gd name="connsiteY109" fmla="*/ 605298 h 1160647"/>
                <a:gd name="connsiteX110" fmla="*/ 738091 w 3079941"/>
                <a:gd name="connsiteY110" fmla="*/ 605298 h 1160647"/>
                <a:gd name="connsiteX111" fmla="*/ 738091 w 3079941"/>
                <a:gd name="connsiteY111" fmla="*/ 557739 h 1160647"/>
                <a:gd name="connsiteX112" fmla="*/ 764438 w 3079941"/>
                <a:gd name="connsiteY112" fmla="*/ 557739 h 1160647"/>
                <a:gd name="connsiteX113" fmla="*/ 764438 w 3079941"/>
                <a:gd name="connsiteY113" fmla="*/ 536121 h 1160647"/>
                <a:gd name="connsiteX114" fmla="*/ 798892 w 3079941"/>
                <a:gd name="connsiteY114" fmla="*/ 536121 h 1160647"/>
                <a:gd name="connsiteX115" fmla="*/ 798892 w 3079941"/>
                <a:gd name="connsiteY115" fmla="*/ 538553 h 1160647"/>
                <a:gd name="connsiteX116" fmla="*/ 798892 w 3079941"/>
                <a:gd name="connsiteY116" fmla="*/ 555577 h 1160647"/>
                <a:gd name="connsiteX117" fmla="*/ 801172 w 3079941"/>
                <a:gd name="connsiteY117" fmla="*/ 555577 h 1160647"/>
                <a:gd name="connsiteX118" fmla="*/ 817132 w 3079941"/>
                <a:gd name="connsiteY118" fmla="*/ 555577 h 1160647"/>
                <a:gd name="connsiteX119" fmla="*/ 817132 w 3079941"/>
                <a:gd name="connsiteY119" fmla="*/ 603136 h 1160647"/>
                <a:gd name="connsiteX120" fmla="*/ 818145 w 3079941"/>
                <a:gd name="connsiteY120" fmla="*/ 603136 h 1160647"/>
                <a:gd name="connsiteX121" fmla="*/ 825239 w 3079941"/>
                <a:gd name="connsiteY121" fmla="*/ 603136 h 1160647"/>
                <a:gd name="connsiteX122" fmla="*/ 839426 w 3079941"/>
                <a:gd name="connsiteY122" fmla="*/ 607460 h 1160647"/>
                <a:gd name="connsiteX123" fmla="*/ 839426 w 3079941"/>
                <a:gd name="connsiteY123" fmla="*/ 646372 h 1160647"/>
                <a:gd name="connsiteX124" fmla="*/ 840439 w 3079941"/>
                <a:gd name="connsiteY124" fmla="*/ 646372 h 1160647"/>
                <a:gd name="connsiteX125" fmla="*/ 847532 w 3079941"/>
                <a:gd name="connsiteY125" fmla="*/ 646372 h 1160647"/>
                <a:gd name="connsiteX126" fmla="*/ 847532 w 3079941"/>
                <a:gd name="connsiteY126" fmla="*/ 647993 h 1160647"/>
                <a:gd name="connsiteX127" fmla="*/ 847532 w 3079941"/>
                <a:gd name="connsiteY127" fmla="*/ 659342 h 1160647"/>
                <a:gd name="connsiteX128" fmla="*/ 849559 w 3079941"/>
                <a:gd name="connsiteY128" fmla="*/ 659342 h 1160647"/>
                <a:gd name="connsiteX129" fmla="*/ 863746 w 3079941"/>
                <a:gd name="connsiteY129" fmla="*/ 659342 h 1160647"/>
                <a:gd name="connsiteX130" fmla="*/ 869826 w 3079941"/>
                <a:gd name="connsiteY130" fmla="*/ 665828 h 1160647"/>
                <a:gd name="connsiteX131" fmla="*/ 869826 w 3079941"/>
                <a:gd name="connsiteY131" fmla="*/ 687446 h 1160647"/>
                <a:gd name="connsiteX132" fmla="*/ 872106 w 3079941"/>
                <a:gd name="connsiteY132" fmla="*/ 687446 h 1160647"/>
                <a:gd name="connsiteX133" fmla="*/ 888066 w 3079941"/>
                <a:gd name="connsiteY133" fmla="*/ 687446 h 1160647"/>
                <a:gd name="connsiteX134" fmla="*/ 888066 w 3079941"/>
                <a:gd name="connsiteY134" fmla="*/ 688526 h 1160647"/>
                <a:gd name="connsiteX135" fmla="*/ 888066 w 3079941"/>
                <a:gd name="connsiteY135" fmla="*/ 696093 h 1160647"/>
                <a:gd name="connsiteX136" fmla="*/ 889333 w 3079941"/>
                <a:gd name="connsiteY136" fmla="*/ 696093 h 1160647"/>
                <a:gd name="connsiteX137" fmla="*/ 898200 w 3079941"/>
                <a:gd name="connsiteY137" fmla="*/ 696093 h 1160647"/>
                <a:gd name="connsiteX138" fmla="*/ 898200 w 3079941"/>
                <a:gd name="connsiteY138" fmla="*/ 698254 h 1160647"/>
                <a:gd name="connsiteX139" fmla="*/ 898200 w 3079941"/>
                <a:gd name="connsiteY139" fmla="*/ 713387 h 1160647"/>
                <a:gd name="connsiteX140" fmla="*/ 902253 w 3079941"/>
                <a:gd name="connsiteY140" fmla="*/ 711495 h 1160647"/>
                <a:gd name="connsiteX141" fmla="*/ 902253 w 3079941"/>
                <a:gd name="connsiteY141" fmla="*/ 698254 h 1160647"/>
                <a:gd name="connsiteX142" fmla="*/ 903266 w 3079941"/>
                <a:gd name="connsiteY142" fmla="*/ 698254 h 1160647"/>
                <a:gd name="connsiteX143" fmla="*/ 910360 w 3079941"/>
                <a:gd name="connsiteY143" fmla="*/ 698254 h 1160647"/>
                <a:gd name="connsiteX144" fmla="*/ 910360 w 3079941"/>
                <a:gd name="connsiteY144" fmla="*/ 699876 h 1160647"/>
                <a:gd name="connsiteX145" fmla="*/ 910360 w 3079941"/>
                <a:gd name="connsiteY145" fmla="*/ 711225 h 1160647"/>
                <a:gd name="connsiteX146" fmla="*/ 911120 w 3079941"/>
                <a:gd name="connsiteY146" fmla="*/ 711225 h 1160647"/>
                <a:gd name="connsiteX147" fmla="*/ 916440 w 3079941"/>
                <a:gd name="connsiteY147" fmla="*/ 711225 h 1160647"/>
                <a:gd name="connsiteX148" fmla="*/ 965080 w 3079941"/>
                <a:gd name="connsiteY148" fmla="*/ 706902 h 1160647"/>
                <a:gd name="connsiteX149" fmla="*/ 965080 w 3079941"/>
                <a:gd name="connsiteY149" fmla="*/ 708253 h 1160647"/>
                <a:gd name="connsiteX150" fmla="*/ 965080 w 3079941"/>
                <a:gd name="connsiteY150" fmla="*/ 717710 h 1160647"/>
                <a:gd name="connsiteX151" fmla="*/ 965840 w 3079941"/>
                <a:gd name="connsiteY151" fmla="*/ 717710 h 1160647"/>
                <a:gd name="connsiteX152" fmla="*/ 971161 w 3079941"/>
                <a:gd name="connsiteY152" fmla="*/ 717710 h 1160647"/>
                <a:gd name="connsiteX153" fmla="*/ 971161 w 3079941"/>
                <a:gd name="connsiteY153" fmla="*/ 719872 h 1160647"/>
                <a:gd name="connsiteX154" fmla="*/ 971161 w 3079941"/>
                <a:gd name="connsiteY154" fmla="*/ 735005 h 1160647"/>
                <a:gd name="connsiteX155" fmla="*/ 973187 w 3079941"/>
                <a:gd name="connsiteY155" fmla="*/ 733654 h 1160647"/>
                <a:gd name="connsiteX156" fmla="*/ 987374 w 3079941"/>
                <a:gd name="connsiteY156" fmla="*/ 724196 h 1160647"/>
                <a:gd name="connsiteX157" fmla="*/ 993454 w 3079941"/>
                <a:gd name="connsiteY157" fmla="*/ 683122 h 1160647"/>
                <a:gd name="connsiteX158" fmla="*/ 994214 w 3079941"/>
                <a:gd name="connsiteY158" fmla="*/ 682852 h 1160647"/>
                <a:gd name="connsiteX159" fmla="*/ 999534 w 3079941"/>
                <a:gd name="connsiteY159" fmla="*/ 680960 h 1160647"/>
                <a:gd name="connsiteX160" fmla="*/ 1001561 w 3079941"/>
                <a:gd name="connsiteY160" fmla="*/ 611783 h 1160647"/>
                <a:gd name="connsiteX161" fmla="*/ 1003588 w 3079941"/>
                <a:gd name="connsiteY161" fmla="*/ 680960 h 1160647"/>
                <a:gd name="connsiteX162" fmla="*/ 1004348 w 3079941"/>
                <a:gd name="connsiteY162" fmla="*/ 681230 h 1160647"/>
                <a:gd name="connsiteX163" fmla="*/ 1009668 w 3079941"/>
                <a:gd name="connsiteY163" fmla="*/ 683122 h 1160647"/>
                <a:gd name="connsiteX164" fmla="*/ 1009668 w 3079941"/>
                <a:gd name="connsiteY164" fmla="*/ 596651 h 1160647"/>
                <a:gd name="connsiteX165" fmla="*/ 1013721 w 3079941"/>
                <a:gd name="connsiteY165" fmla="*/ 564224 h 1160647"/>
                <a:gd name="connsiteX166" fmla="*/ 1052228 w 3079941"/>
                <a:gd name="connsiteY166" fmla="*/ 564224 h 1160647"/>
                <a:gd name="connsiteX167" fmla="*/ 1052228 w 3079941"/>
                <a:gd name="connsiteY167" fmla="*/ 596651 h 1160647"/>
                <a:gd name="connsiteX168" fmla="*/ 1052988 w 3079941"/>
                <a:gd name="connsiteY168" fmla="*/ 596651 h 1160647"/>
                <a:gd name="connsiteX169" fmla="*/ 1058308 w 3079941"/>
                <a:gd name="connsiteY169" fmla="*/ 596651 h 1160647"/>
                <a:gd name="connsiteX170" fmla="*/ 1058308 w 3079941"/>
                <a:gd name="connsiteY170" fmla="*/ 514503 h 1160647"/>
                <a:gd name="connsiteX171" fmla="*/ 1060082 w 3079941"/>
                <a:gd name="connsiteY171" fmla="*/ 514503 h 1160647"/>
                <a:gd name="connsiteX172" fmla="*/ 1072495 w 3079941"/>
                <a:gd name="connsiteY172" fmla="*/ 514503 h 1160647"/>
                <a:gd name="connsiteX173" fmla="*/ 1072495 w 3079941"/>
                <a:gd name="connsiteY173" fmla="*/ 512612 h 1160647"/>
                <a:gd name="connsiteX174" fmla="*/ 1072495 w 3079941"/>
                <a:gd name="connsiteY174" fmla="*/ 499371 h 1160647"/>
                <a:gd name="connsiteX175" fmla="*/ 1094789 w 3079941"/>
                <a:gd name="connsiteY175" fmla="*/ 499371 h 1160647"/>
                <a:gd name="connsiteX176" fmla="*/ 1094789 w 3079941"/>
                <a:gd name="connsiteY176" fmla="*/ 498290 h 1160647"/>
                <a:gd name="connsiteX177" fmla="*/ 1094789 w 3079941"/>
                <a:gd name="connsiteY177" fmla="*/ 490724 h 1160647"/>
                <a:gd name="connsiteX178" fmla="*/ 1096562 w 3079941"/>
                <a:gd name="connsiteY178" fmla="*/ 490724 h 1160647"/>
                <a:gd name="connsiteX179" fmla="*/ 1108976 w 3079941"/>
                <a:gd name="connsiteY179" fmla="*/ 490724 h 1160647"/>
                <a:gd name="connsiteX180" fmla="*/ 1108976 w 3079941"/>
                <a:gd name="connsiteY180" fmla="*/ 491805 h 1160647"/>
                <a:gd name="connsiteX181" fmla="*/ 1108976 w 3079941"/>
                <a:gd name="connsiteY181" fmla="*/ 499371 h 1160647"/>
                <a:gd name="connsiteX182" fmla="*/ 1109736 w 3079941"/>
                <a:gd name="connsiteY182" fmla="*/ 499371 h 1160647"/>
                <a:gd name="connsiteX183" fmla="*/ 1115056 w 3079941"/>
                <a:gd name="connsiteY183" fmla="*/ 499371 h 1160647"/>
                <a:gd name="connsiteX184" fmla="*/ 1125189 w 3079941"/>
                <a:gd name="connsiteY184" fmla="*/ 495047 h 1160647"/>
                <a:gd name="connsiteX185" fmla="*/ 1129242 w 3079941"/>
                <a:gd name="connsiteY185" fmla="*/ 498290 h 1160647"/>
                <a:gd name="connsiteX186" fmla="*/ 1129242 w 3079941"/>
                <a:gd name="connsiteY186" fmla="*/ 490724 h 1160647"/>
                <a:gd name="connsiteX187" fmla="*/ 1131522 w 3079941"/>
                <a:gd name="connsiteY187" fmla="*/ 490724 h 1160647"/>
                <a:gd name="connsiteX188" fmla="*/ 1147483 w 3079941"/>
                <a:gd name="connsiteY188" fmla="*/ 490724 h 1160647"/>
                <a:gd name="connsiteX189" fmla="*/ 1147483 w 3079941"/>
                <a:gd name="connsiteY189" fmla="*/ 491805 h 1160647"/>
                <a:gd name="connsiteX190" fmla="*/ 1147483 w 3079941"/>
                <a:gd name="connsiteY190" fmla="*/ 499371 h 1160647"/>
                <a:gd name="connsiteX191" fmla="*/ 1177883 w 3079941"/>
                <a:gd name="connsiteY191" fmla="*/ 499371 h 1160647"/>
                <a:gd name="connsiteX192" fmla="*/ 1177883 w 3079941"/>
                <a:gd name="connsiteY192" fmla="*/ 500992 h 1160647"/>
                <a:gd name="connsiteX193" fmla="*/ 1177883 w 3079941"/>
                <a:gd name="connsiteY193" fmla="*/ 512342 h 1160647"/>
                <a:gd name="connsiteX194" fmla="*/ 1204230 w 3079941"/>
                <a:gd name="connsiteY194" fmla="*/ 512342 h 1160647"/>
                <a:gd name="connsiteX195" fmla="*/ 1204230 w 3079941"/>
                <a:gd name="connsiteY195" fmla="*/ 542606 h 1160647"/>
                <a:gd name="connsiteX196" fmla="*/ 1204990 w 3079941"/>
                <a:gd name="connsiteY196" fmla="*/ 542606 h 1160647"/>
                <a:gd name="connsiteX197" fmla="*/ 1210310 w 3079941"/>
                <a:gd name="connsiteY197" fmla="*/ 542606 h 1160647"/>
                <a:gd name="connsiteX198" fmla="*/ 1210310 w 3079941"/>
                <a:gd name="connsiteY198" fmla="*/ 543687 h 1160647"/>
                <a:gd name="connsiteX199" fmla="*/ 1210310 w 3079941"/>
                <a:gd name="connsiteY199" fmla="*/ 551254 h 1160647"/>
                <a:gd name="connsiteX200" fmla="*/ 1214364 w 3079941"/>
                <a:gd name="connsiteY200" fmla="*/ 581518 h 1160647"/>
                <a:gd name="connsiteX201" fmla="*/ 1215124 w 3079941"/>
                <a:gd name="connsiteY201" fmla="*/ 581518 h 1160647"/>
                <a:gd name="connsiteX202" fmla="*/ 1220444 w 3079941"/>
                <a:gd name="connsiteY202" fmla="*/ 581518 h 1160647"/>
                <a:gd name="connsiteX203" fmla="*/ 1220444 w 3079941"/>
                <a:gd name="connsiteY203" fmla="*/ 582329 h 1160647"/>
                <a:gd name="connsiteX204" fmla="*/ 1220444 w 3079941"/>
                <a:gd name="connsiteY204" fmla="*/ 588004 h 1160647"/>
                <a:gd name="connsiteX205" fmla="*/ 1221457 w 3079941"/>
                <a:gd name="connsiteY205" fmla="*/ 588004 h 1160647"/>
                <a:gd name="connsiteX206" fmla="*/ 1228550 w 3079941"/>
                <a:gd name="connsiteY206" fmla="*/ 588004 h 1160647"/>
                <a:gd name="connsiteX207" fmla="*/ 1228550 w 3079941"/>
                <a:gd name="connsiteY207" fmla="*/ 618269 h 1160647"/>
                <a:gd name="connsiteX208" fmla="*/ 1230577 w 3079941"/>
                <a:gd name="connsiteY208" fmla="*/ 618269 h 1160647"/>
                <a:gd name="connsiteX209" fmla="*/ 1244764 w 3079941"/>
                <a:gd name="connsiteY209" fmla="*/ 618269 h 1160647"/>
                <a:gd name="connsiteX210" fmla="*/ 1244764 w 3079941"/>
                <a:gd name="connsiteY210" fmla="*/ 642048 h 1160647"/>
                <a:gd name="connsiteX211" fmla="*/ 1246791 w 3079941"/>
                <a:gd name="connsiteY211" fmla="*/ 643669 h 1160647"/>
                <a:gd name="connsiteX212" fmla="*/ 1246791 w 3079941"/>
                <a:gd name="connsiteY212" fmla="*/ 655019 h 1160647"/>
                <a:gd name="connsiteX213" fmla="*/ 1247551 w 3079941"/>
                <a:gd name="connsiteY213" fmla="*/ 655019 h 1160647"/>
                <a:gd name="connsiteX214" fmla="*/ 1252871 w 3079941"/>
                <a:gd name="connsiteY214" fmla="*/ 655019 h 1160647"/>
                <a:gd name="connsiteX215" fmla="*/ 1252871 w 3079941"/>
                <a:gd name="connsiteY215" fmla="*/ 678798 h 1160647"/>
                <a:gd name="connsiteX216" fmla="*/ 1254137 w 3079941"/>
                <a:gd name="connsiteY216" fmla="*/ 678798 h 1160647"/>
                <a:gd name="connsiteX217" fmla="*/ 1263004 w 3079941"/>
                <a:gd name="connsiteY217" fmla="*/ 678798 h 1160647"/>
                <a:gd name="connsiteX218" fmla="*/ 1265031 w 3079941"/>
                <a:gd name="connsiteY218" fmla="*/ 682852 h 1160647"/>
                <a:gd name="connsiteX219" fmla="*/ 1265031 w 3079941"/>
                <a:gd name="connsiteY219" fmla="*/ 696093 h 1160647"/>
                <a:gd name="connsiteX220" fmla="*/ 1266551 w 3079941"/>
                <a:gd name="connsiteY220" fmla="*/ 694201 h 1160647"/>
                <a:gd name="connsiteX221" fmla="*/ 1277191 w 3079941"/>
                <a:gd name="connsiteY221" fmla="*/ 680960 h 1160647"/>
                <a:gd name="connsiteX222" fmla="*/ 1305565 w 3079941"/>
                <a:gd name="connsiteY222" fmla="*/ 680960 h 1160647"/>
                <a:gd name="connsiteX223" fmla="*/ 1305565 w 3079941"/>
                <a:gd name="connsiteY223" fmla="*/ 767431 h 1160647"/>
                <a:gd name="connsiteX224" fmla="*/ 1306325 w 3079941"/>
                <a:gd name="connsiteY224" fmla="*/ 767431 h 1160647"/>
                <a:gd name="connsiteX225" fmla="*/ 1311645 w 3079941"/>
                <a:gd name="connsiteY225" fmla="*/ 767431 h 1160647"/>
                <a:gd name="connsiteX226" fmla="*/ 1312405 w 3079941"/>
                <a:gd name="connsiteY226" fmla="*/ 766080 h 1160647"/>
                <a:gd name="connsiteX227" fmla="*/ 1317725 w 3079941"/>
                <a:gd name="connsiteY227" fmla="*/ 756622 h 1160647"/>
                <a:gd name="connsiteX228" fmla="*/ 1317725 w 3079941"/>
                <a:gd name="connsiteY228" fmla="*/ 758514 h 1160647"/>
                <a:gd name="connsiteX229" fmla="*/ 1317725 w 3079941"/>
                <a:gd name="connsiteY229" fmla="*/ 771755 h 1160647"/>
                <a:gd name="connsiteX230" fmla="*/ 1321778 w 3079941"/>
                <a:gd name="connsiteY230" fmla="*/ 726358 h 1160647"/>
                <a:gd name="connsiteX231" fmla="*/ 1322538 w 3079941"/>
                <a:gd name="connsiteY231" fmla="*/ 726358 h 1160647"/>
                <a:gd name="connsiteX232" fmla="*/ 1327858 w 3079941"/>
                <a:gd name="connsiteY232" fmla="*/ 726358 h 1160647"/>
                <a:gd name="connsiteX233" fmla="*/ 1327858 w 3079941"/>
                <a:gd name="connsiteY233" fmla="*/ 661504 h 1160647"/>
                <a:gd name="connsiteX234" fmla="*/ 1328872 w 3079941"/>
                <a:gd name="connsiteY234" fmla="*/ 661504 h 1160647"/>
                <a:gd name="connsiteX235" fmla="*/ 1335965 w 3079941"/>
                <a:gd name="connsiteY235" fmla="*/ 661504 h 1160647"/>
                <a:gd name="connsiteX236" fmla="*/ 1348125 w 3079941"/>
                <a:gd name="connsiteY236" fmla="*/ 618269 h 1160647"/>
                <a:gd name="connsiteX237" fmla="*/ 1349392 w 3079941"/>
                <a:gd name="connsiteY237" fmla="*/ 618269 h 1160647"/>
                <a:gd name="connsiteX238" fmla="*/ 1358259 w 3079941"/>
                <a:gd name="connsiteY238" fmla="*/ 618269 h 1160647"/>
                <a:gd name="connsiteX239" fmla="*/ 1368392 w 3079941"/>
                <a:gd name="connsiteY239" fmla="*/ 661504 h 1160647"/>
                <a:gd name="connsiteX240" fmla="*/ 1369405 w 3079941"/>
                <a:gd name="connsiteY240" fmla="*/ 661504 h 1160647"/>
                <a:gd name="connsiteX241" fmla="*/ 1376499 w 3079941"/>
                <a:gd name="connsiteY241" fmla="*/ 661504 h 1160647"/>
                <a:gd name="connsiteX242" fmla="*/ 1376499 w 3079941"/>
                <a:gd name="connsiteY242" fmla="*/ 700416 h 1160647"/>
                <a:gd name="connsiteX243" fmla="*/ 1378272 w 3079941"/>
                <a:gd name="connsiteY243" fmla="*/ 700416 h 1160647"/>
                <a:gd name="connsiteX244" fmla="*/ 1390686 w 3079941"/>
                <a:gd name="connsiteY244" fmla="*/ 700416 h 1160647"/>
                <a:gd name="connsiteX245" fmla="*/ 1390686 w 3079941"/>
                <a:gd name="connsiteY245" fmla="*/ 702578 h 1160647"/>
                <a:gd name="connsiteX246" fmla="*/ 1390686 w 3079941"/>
                <a:gd name="connsiteY246" fmla="*/ 717710 h 1160647"/>
                <a:gd name="connsiteX247" fmla="*/ 1394739 w 3079941"/>
                <a:gd name="connsiteY247" fmla="*/ 715549 h 1160647"/>
                <a:gd name="connsiteX248" fmla="*/ 1394739 w 3079941"/>
                <a:gd name="connsiteY248" fmla="*/ 700416 h 1160647"/>
                <a:gd name="connsiteX249" fmla="*/ 1396259 w 3079941"/>
                <a:gd name="connsiteY249" fmla="*/ 700416 h 1160647"/>
                <a:gd name="connsiteX250" fmla="*/ 1406899 w 3079941"/>
                <a:gd name="connsiteY250" fmla="*/ 700416 h 1160647"/>
                <a:gd name="connsiteX251" fmla="*/ 1406899 w 3079941"/>
                <a:gd name="connsiteY251" fmla="*/ 702037 h 1160647"/>
                <a:gd name="connsiteX252" fmla="*/ 1406899 w 3079941"/>
                <a:gd name="connsiteY252" fmla="*/ 713387 h 1160647"/>
                <a:gd name="connsiteX253" fmla="*/ 1437300 w 3079941"/>
                <a:gd name="connsiteY253" fmla="*/ 713387 h 1160647"/>
                <a:gd name="connsiteX254" fmla="*/ 1437300 w 3079941"/>
                <a:gd name="connsiteY254" fmla="*/ 676637 h 1160647"/>
                <a:gd name="connsiteX255" fmla="*/ 1438566 w 3079941"/>
                <a:gd name="connsiteY255" fmla="*/ 676637 h 1160647"/>
                <a:gd name="connsiteX256" fmla="*/ 1447433 w 3079941"/>
                <a:gd name="connsiteY256" fmla="*/ 676637 h 1160647"/>
                <a:gd name="connsiteX257" fmla="*/ 1447433 w 3079941"/>
                <a:gd name="connsiteY257" fmla="*/ 698254 h 1160647"/>
                <a:gd name="connsiteX258" fmla="*/ 1449460 w 3079941"/>
                <a:gd name="connsiteY258" fmla="*/ 665828 h 1160647"/>
                <a:gd name="connsiteX259" fmla="*/ 1471753 w 3079941"/>
                <a:gd name="connsiteY259" fmla="*/ 665828 h 1160647"/>
                <a:gd name="connsiteX260" fmla="*/ 1471753 w 3079941"/>
                <a:gd name="connsiteY260" fmla="*/ 664206 h 1160647"/>
                <a:gd name="connsiteX261" fmla="*/ 1471753 w 3079941"/>
                <a:gd name="connsiteY261" fmla="*/ 652857 h 1160647"/>
                <a:gd name="connsiteX262" fmla="*/ 1472513 w 3079941"/>
                <a:gd name="connsiteY262" fmla="*/ 652857 h 1160647"/>
                <a:gd name="connsiteX263" fmla="*/ 1477833 w 3079941"/>
                <a:gd name="connsiteY263" fmla="*/ 652857 h 1160647"/>
                <a:gd name="connsiteX264" fmla="*/ 1477833 w 3079941"/>
                <a:gd name="connsiteY264" fmla="*/ 650966 h 1160647"/>
                <a:gd name="connsiteX265" fmla="*/ 1477833 w 3079941"/>
                <a:gd name="connsiteY265" fmla="*/ 637725 h 1160647"/>
                <a:gd name="connsiteX266" fmla="*/ 1481887 w 3079941"/>
                <a:gd name="connsiteY266" fmla="*/ 644210 h 1160647"/>
                <a:gd name="connsiteX267" fmla="*/ 1484167 w 3079941"/>
                <a:gd name="connsiteY267" fmla="*/ 644210 h 1160647"/>
                <a:gd name="connsiteX268" fmla="*/ 1500127 w 3079941"/>
                <a:gd name="connsiteY268" fmla="*/ 644210 h 1160647"/>
                <a:gd name="connsiteX269" fmla="*/ 1500127 w 3079941"/>
                <a:gd name="connsiteY269" fmla="*/ 643399 h 1160647"/>
                <a:gd name="connsiteX270" fmla="*/ 1500127 w 3079941"/>
                <a:gd name="connsiteY270" fmla="*/ 637725 h 1160647"/>
                <a:gd name="connsiteX271" fmla="*/ 1500887 w 3079941"/>
                <a:gd name="connsiteY271" fmla="*/ 637725 h 1160647"/>
                <a:gd name="connsiteX272" fmla="*/ 1506207 w 3079941"/>
                <a:gd name="connsiteY272" fmla="*/ 637725 h 1160647"/>
                <a:gd name="connsiteX273" fmla="*/ 1506207 w 3079941"/>
                <a:gd name="connsiteY273" fmla="*/ 639076 h 1160647"/>
                <a:gd name="connsiteX274" fmla="*/ 1506207 w 3079941"/>
                <a:gd name="connsiteY274" fmla="*/ 648534 h 1160647"/>
                <a:gd name="connsiteX275" fmla="*/ 1544714 w 3079941"/>
                <a:gd name="connsiteY275" fmla="*/ 648534 h 1160647"/>
                <a:gd name="connsiteX276" fmla="*/ 1544714 w 3079941"/>
                <a:gd name="connsiteY276" fmla="*/ 786887 h 1160647"/>
                <a:gd name="connsiteX277" fmla="*/ 1546234 w 3079941"/>
                <a:gd name="connsiteY277" fmla="*/ 786887 h 1160647"/>
                <a:gd name="connsiteX278" fmla="*/ 1556874 w 3079941"/>
                <a:gd name="connsiteY278" fmla="*/ 786887 h 1160647"/>
                <a:gd name="connsiteX279" fmla="*/ 1556874 w 3079941"/>
                <a:gd name="connsiteY279" fmla="*/ 773917 h 1160647"/>
                <a:gd name="connsiteX280" fmla="*/ 1560928 w 3079941"/>
                <a:gd name="connsiteY280" fmla="*/ 773917 h 1160647"/>
                <a:gd name="connsiteX281" fmla="*/ 1560928 w 3079941"/>
                <a:gd name="connsiteY281" fmla="*/ 786887 h 1160647"/>
                <a:gd name="connsiteX282" fmla="*/ 1591328 w 3079941"/>
                <a:gd name="connsiteY282" fmla="*/ 786887 h 1160647"/>
                <a:gd name="connsiteX283" fmla="*/ 1591328 w 3079941"/>
                <a:gd name="connsiteY283" fmla="*/ 756622 h 1160647"/>
                <a:gd name="connsiteX284" fmla="*/ 1603488 w 3079941"/>
                <a:gd name="connsiteY284" fmla="*/ 756622 h 1160647"/>
                <a:gd name="connsiteX285" fmla="*/ 1615648 w 3079941"/>
                <a:gd name="connsiteY285" fmla="*/ 754461 h 1160647"/>
                <a:gd name="connsiteX286" fmla="*/ 1619702 w 3079941"/>
                <a:gd name="connsiteY286" fmla="*/ 756622 h 1160647"/>
                <a:gd name="connsiteX287" fmla="*/ 1629835 w 3079941"/>
                <a:gd name="connsiteY287" fmla="*/ 756622 h 1160647"/>
                <a:gd name="connsiteX288" fmla="*/ 1629835 w 3079941"/>
                <a:gd name="connsiteY288" fmla="*/ 786887 h 1160647"/>
                <a:gd name="connsiteX289" fmla="*/ 1637942 w 3079941"/>
                <a:gd name="connsiteY289" fmla="*/ 786887 h 1160647"/>
                <a:gd name="connsiteX290" fmla="*/ 1637942 w 3079941"/>
                <a:gd name="connsiteY290" fmla="*/ 804182 h 1160647"/>
                <a:gd name="connsiteX291" fmla="*/ 1647278 w 3079941"/>
                <a:gd name="connsiteY291" fmla="*/ 805087 h 1160647"/>
                <a:gd name="connsiteX292" fmla="*/ 1660236 w 3079941"/>
                <a:gd name="connsiteY292" fmla="*/ 805087 h 1160647"/>
                <a:gd name="connsiteX293" fmla="*/ 1660236 w 3079941"/>
                <a:gd name="connsiteY293" fmla="*/ 789049 h 1160647"/>
                <a:gd name="connsiteX294" fmla="*/ 1728192 w 3079941"/>
                <a:gd name="connsiteY294" fmla="*/ 789049 h 1160647"/>
                <a:gd name="connsiteX295" fmla="*/ 1728192 w 3079941"/>
                <a:gd name="connsiteY295" fmla="*/ 703796 h 1160647"/>
                <a:gd name="connsiteX296" fmla="*/ 1800200 w 3079941"/>
                <a:gd name="connsiteY296" fmla="*/ 703796 h 1160647"/>
                <a:gd name="connsiteX297" fmla="*/ 1800200 w 3079941"/>
                <a:gd name="connsiteY297" fmla="*/ 782564 h 1160647"/>
                <a:gd name="connsiteX298" fmla="*/ 1802104 w 3079941"/>
                <a:gd name="connsiteY298" fmla="*/ 782564 h 1160647"/>
                <a:gd name="connsiteX299" fmla="*/ 1803346 w 3079941"/>
                <a:gd name="connsiteY299" fmla="*/ 805087 h 1160647"/>
                <a:gd name="connsiteX300" fmla="*/ 1813022 w 3079941"/>
                <a:gd name="connsiteY300" fmla="*/ 805087 h 1160647"/>
                <a:gd name="connsiteX301" fmla="*/ 1814264 w 3079941"/>
                <a:gd name="connsiteY301" fmla="*/ 782564 h 1160647"/>
                <a:gd name="connsiteX302" fmla="*/ 1820344 w 3079941"/>
                <a:gd name="connsiteY302" fmla="*/ 782564 h 1160647"/>
                <a:gd name="connsiteX303" fmla="*/ 1821586 w 3079941"/>
                <a:gd name="connsiteY303" fmla="*/ 805087 h 1160647"/>
                <a:gd name="connsiteX304" fmla="*/ 1872208 w 3079941"/>
                <a:gd name="connsiteY304" fmla="*/ 805087 h 1160647"/>
                <a:gd name="connsiteX305" fmla="*/ 1872208 w 3079941"/>
                <a:gd name="connsiteY305" fmla="*/ 642059 h 1160647"/>
                <a:gd name="connsiteX306" fmla="*/ 2069535 w 3079941"/>
                <a:gd name="connsiteY306" fmla="*/ 642059 h 1160647"/>
                <a:gd name="connsiteX307" fmla="*/ 2069535 w 3079941"/>
                <a:gd name="connsiteY307" fmla="*/ 805087 h 1160647"/>
                <a:gd name="connsiteX308" fmla="*/ 2088232 w 3079941"/>
                <a:gd name="connsiteY308" fmla="*/ 805087 h 1160647"/>
                <a:gd name="connsiteX309" fmla="*/ 2088232 w 3079941"/>
                <a:gd name="connsiteY309" fmla="*/ 722394 h 1160647"/>
                <a:gd name="connsiteX310" fmla="*/ 2183352 w 3079941"/>
                <a:gd name="connsiteY310" fmla="*/ 722394 h 1160647"/>
                <a:gd name="connsiteX311" fmla="*/ 2195282 w 3079941"/>
                <a:gd name="connsiteY311" fmla="*/ 404253 h 1160647"/>
                <a:gd name="connsiteX312" fmla="*/ 2183122 w 3079941"/>
                <a:gd name="connsiteY312" fmla="*/ 382635 h 1160647"/>
                <a:gd name="connsiteX313" fmla="*/ 2177042 w 3079941"/>
                <a:gd name="connsiteY313" fmla="*/ 378311 h 1160647"/>
                <a:gd name="connsiteX314" fmla="*/ 2185149 w 3079941"/>
                <a:gd name="connsiteY314" fmla="*/ 354532 h 1160647"/>
                <a:gd name="connsiteX315" fmla="*/ 2185149 w 3079941"/>
                <a:gd name="connsiteY315" fmla="*/ 337238 h 1160647"/>
                <a:gd name="connsiteX316" fmla="*/ 2199336 w 3079941"/>
                <a:gd name="connsiteY316" fmla="*/ 337238 h 1160647"/>
                <a:gd name="connsiteX317" fmla="*/ 2199336 w 3079941"/>
                <a:gd name="connsiteY317" fmla="*/ 315620 h 1160647"/>
                <a:gd name="connsiteX318" fmla="*/ 2201362 w 3079941"/>
                <a:gd name="connsiteY318" fmla="*/ 311296 h 1160647"/>
                <a:gd name="connsiteX319" fmla="*/ 2201362 w 3079941"/>
                <a:gd name="connsiteY319" fmla="*/ 233472 h 1160647"/>
                <a:gd name="connsiteX320" fmla="*/ 2199336 w 3079941"/>
                <a:gd name="connsiteY320" fmla="*/ 226987 h 1160647"/>
                <a:gd name="connsiteX321" fmla="*/ 2205416 w 3079941"/>
                <a:gd name="connsiteY321" fmla="*/ 220501 h 1160647"/>
                <a:gd name="connsiteX322" fmla="*/ 2205416 w 3079941"/>
                <a:gd name="connsiteY322" fmla="*/ 162133 h 1160647"/>
                <a:gd name="connsiteX323" fmla="*/ 2207442 w 3079941"/>
                <a:gd name="connsiteY323" fmla="*/ 157810 h 1160647"/>
                <a:gd name="connsiteX324" fmla="*/ 2207442 w 3079941"/>
                <a:gd name="connsiteY324" fmla="*/ 101604 h 1160647"/>
                <a:gd name="connsiteX325" fmla="*/ 2209469 w 3079941"/>
                <a:gd name="connsiteY325" fmla="*/ 82148 h 1160647"/>
                <a:gd name="connsiteX326" fmla="*/ 2213523 w 3079941"/>
                <a:gd name="connsiteY326" fmla="*/ 99442 h 1160647"/>
                <a:gd name="connsiteX327" fmla="*/ 2215549 w 3079941"/>
                <a:gd name="connsiteY327" fmla="*/ 157810 h 1160647"/>
                <a:gd name="connsiteX328" fmla="*/ 2217576 w 3079941"/>
                <a:gd name="connsiteY328" fmla="*/ 220501 h 1160647"/>
                <a:gd name="connsiteX329" fmla="*/ 2223656 w 3079941"/>
                <a:gd name="connsiteY329" fmla="*/ 226987 h 1160647"/>
                <a:gd name="connsiteX330" fmla="*/ 2221629 w 3079941"/>
                <a:gd name="connsiteY330" fmla="*/ 233472 h 1160647"/>
                <a:gd name="connsiteX331" fmla="*/ 2221629 w 3079941"/>
                <a:gd name="connsiteY331" fmla="*/ 311296 h 1160647"/>
                <a:gd name="connsiteX332" fmla="*/ 2223656 w 3079941"/>
                <a:gd name="connsiteY332" fmla="*/ 315620 h 1160647"/>
                <a:gd name="connsiteX333" fmla="*/ 2223656 w 3079941"/>
                <a:gd name="connsiteY333" fmla="*/ 337238 h 1160647"/>
                <a:gd name="connsiteX334" fmla="*/ 2237843 w 3079941"/>
                <a:gd name="connsiteY334" fmla="*/ 337238 h 1160647"/>
                <a:gd name="connsiteX335" fmla="*/ 2237843 w 3079941"/>
                <a:gd name="connsiteY335" fmla="*/ 354532 h 1160647"/>
                <a:gd name="connsiteX336" fmla="*/ 2245950 w 3079941"/>
                <a:gd name="connsiteY336" fmla="*/ 378311 h 1160647"/>
                <a:gd name="connsiteX337" fmla="*/ 2239870 w 3079941"/>
                <a:gd name="connsiteY337" fmla="*/ 382635 h 1160647"/>
                <a:gd name="connsiteX338" fmla="*/ 2227709 w 3079941"/>
                <a:gd name="connsiteY338" fmla="*/ 404253 h 1160647"/>
                <a:gd name="connsiteX339" fmla="*/ 2235816 w 3079941"/>
                <a:gd name="connsiteY339" fmla="*/ 657181 h 1160647"/>
                <a:gd name="connsiteX340" fmla="*/ 2300670 w 3079941"/>
                <a:gd name="connsiteY340" fmla="*/ 657181 h 1160647"/>
                <a:gd name="connsiteX341" fmla="*/ 2300670 w 3079941"/>
                <a:gd name="connsiteY341" fmla="*/ 732843 h 1160647"/>
                <a:gd name="connsiteX342" fmla="*/ 2308777 w 3079941"/>
                <a:gd name="connsiteY342" fmla="*/ 732843 h 1160647"/>
                <a:gd name="connsiteX343" fmla="*/ 2310804 w 3079941"/>
                <a:gd name="connsiteY343" fmla="*/ 726358 h 1160647"/>
                <a:gd name="connsiteX344" fmla="*/ 2316884 w 3079941"/>
                <a:gd name="connsiteY344" fmla="*/ 726358 h 1160647"/>
                <a:gd name="connsiteX345" fmla="*/ 2318911 w 3079941"/>
                <a:gd name="connsiteY345" fmla="*/ 735005 h 1160647"/>
                <a:gd name="connsiteX346" fmla="*/ 2331071 w 3079941"/>
                <a:gd name="connsiteY346" fmla="*/ 735005 h 1160647"/>
                <a:gd name="connsiteX347" fmla="*/ 2331071 w 3079941"/>
                <a:gd name="connsiteY347" fmla="*/ 728519 h 1160647"/>
                <a:gd name="connsiteX348" fmla="*/ 2353364 w 3079941"/>
                <a:gd name="connsiteY348" fmla="*/ 728519 h 1160647"/>
                <a:gd name="connsiteX349" fmla="*/ 2353364 w 3079941"/>
                <a:gd name="connsiteY349" fmla="*/ 735005 h 1160647"/>
                <a:gd name="connsiteX350" fmla="*/ 2373631 w 3079941"/>
                <a:gd name="connsiteY350" fmla="*/ 735005 h 1160647"/>
                <a:gd name="connsiteX351" fmla="*/ 2373631 w 3079941"/>
                <a:gd name="connsiteY351" fmla="*/ 780402 h 1160647"/>
                <a:gd name="connsiteX352" fmla="*/ 2387818 w 3079941"/>
                <a:gd name="connsiteY352" fmla="*/ 780402 h 1160647"/>
                <a:gd name="connsiteX353" fmla="*/ 2387818 w 3079941"/>
                <a:gd name="connsiteY353" fmla="*/ 767431 h 1160647"/>
                <a:gd name="connsiteX354" fmla="*/ 2404032 w 3079941"/>
                <a:gd name="connsiteY354" fmla="*/ 767431 h 1160647"/>
                <a:gd name="connsiteX355" fmla="*/ 2404032 w 3079941"/>
                <a:gd name="connsiteY355" fmla="*/ 588004 h 1160647"/>
                <a:gd name="connsiteX356" fmla="*/ 2410112 w 3079941"/>
                <a:gd name="connsiteY356" fmla="*/ 581518 h 1160647"/>
                <a:gd name="connsiteX357" fmla="*/ 2483073 w 3079941"/>
                <a:gd name="connsiteY357" fmla="*/ 581518 h 1160647"/>
                <a:gd name="connsiteX358" fmla="*/ 2483073 w 3079941"/>
                <a:gd name="connsiteY358" fmla="*/ 590166 h 1160647"/>
                <a:gd name="connsiteX359" fmla="*/ 2493206 w 3079941"/>
                <a:gd name="connsiteY359" fmla="*/ 590166 h 1160647"/>
                <a:gd name="connsiteX360" fmla="*/ 2493206 w 3079941"/>
                <a:gd name="connsiteY360" fmla="*/ 704740 h 1160647"/>
                <a:gd name="connsiteX361" fmla="*/ 2515500 w 3079941"/>
                <a:gd name="connsiteY361" fmla="*/ 704740 h 1160647"/>
                <a:gd name="connsiteX362" fmla="*/ 2515500 w 3079941"/>
                <a:gd name="connsiteY362" fmla="*/ 637725 h 1160647"/>
                <a:gd name="connsiteX363" fmla="*/ 2541847 w 3079941"/>
                <a:gd name="connsiteY363" fmla="*/ 637725 h 1160647"/>
                <a:gd name="connsiteX364" fmla="*/ 2545900 w 3079941"/>
                <a:gd name="connsiteY364" fmla="*/ 633401 h 1160647"/>
                <a:gd name="connsiteX365" fmla="*/ 2554007 w 3079941"/>
                <a:gd name="connsiteY365" fmla="*/ 633401 h 1160647"/>
                <a:gd name="connsiteX366" fmla="*/ 2558060 w 3079941"/>
                <a:gd name="connsiteY366" fmla="*/ 637725 h 1160647"/>
                <a:gd name="connsiteX367" fmla="*/ 2580354 w 3079941"/>
                <a:gd name="connsiteY367" fmla="*/ 637725 h 1160647"/>
                <a:gd name="connsiteX368" fmla="*/ 2580354 w 3079941"/>
                <a:gd name="connsiteY368" fmla="*/ 520989 h 1160647"/>
                <a:gd name="connsiteX369" fmla="*/ 2637101 w 3079941"/>
                <a:gd name="connsiteY369" fmla="*/ 510180 h 1160647"/>
                <a:gd name="connsiteX370" fmla="*/ 2637101 w 3079941"/>
                <a:gd name="connsiteY370" fmla="*/ 511261 h 1160647"/>
                <a:gd name="connsiteX371" fmla="*/ 2637101 w 3079941"/>
                <a:gd name="connsiteY371" fmla="*/ 518827 h 1160647"/>
                <a:gd name="connsiteX372" fmla="*/ 2663448 w 3079941"/>
                <a:gd name="connsiteY372" fmla="*/ 518827 h 1160647"/>
                <a:gd name="connsiteX373" fmla="*/ 2663448 w 3079941"/>
                <a:gd name="connsiteY373" fmla="*/ 773917 h 1160647"/>
                <a:gd name="connsiteX374" fmla="*/ 2685742 w 3079941"/>
                <a:gd name="connsiteY374" fmla="*/ 773917 h 1160647"/>
                <a:gd name="connsiteX375" fmla="*/ 2685742 w 3079941"/>
                <a:gd name="connsiteY375" fmla="*/ 769593 h 1160647"/>
                <a:gd name="connsiteX376" fmla="*/ 2697902 w 3079941"/>
                <a:gd name="connsiteY376" fmla="*/ 769593 h 1160647"/>
                <a:gd name="connsiteX377" fmla="*/ 2697902 w 3079941"/>
                <a:gd name="connsiteY377" fmla="*/ 773917 h 1160647"/>
                <a:gd name="connsiteX378" fmla="*/ 2722222 w 3079941"/>
                <a:gd name="connsiteY378" fmla="*/ 773917 h 1160647"/>
                <a:gd name="connsiteX379" fmla="*/ 2722222 w 3079941"/>
                <a:gd name="connsiteY379" fmla="*/ 760946 h 1160647"/>
                <a:gd name="connsiteX380" fmla="*/ 2750596 w 3079941"/>
                <a:gd name="connsiteY380" fmla="*/ 760946 h 1160647"/>
                <a:gd name="connsiteX381" fmla="*/ 2762756 w 3079941"/>
                <a:gd name="connsiteY381" fmla="*/ 756622 h 1160647"/>
                <a:gd name="connsiteX382" fmla="*/ 2783023 w 3079941"/>
                <a:gd name="connsiteY382" fmla="*/ 760946 h 1160647"/>
                <a:gd name="connsiteX383" fmla="*/ 2783023 w 3079941"/>
                <a:gd name="connsiteY383" fmla="*/ 743652 h 1160647"/>
                <a:gd name="connsiteX384" fmla="*/ 2791130 w 3079941"/>
                <a:gd name="connsiteY384" fmla="*/ 743652 h 1160647"/>
                <a:gd name="connsiteX385" fmla="*/ 2791130 w 3079941"/>
                <a:gd name="connsiteY385" fmla="*/ 730681 h 1160647"/>
                <a:gd name="connsiteX386" fmla="*/ 2847877 w 3079941"/>
                <a:gd name="connsiteY386" fmla="*/ 730681 h 1160647"/>
                <a:gd name="connsiteX387" fmla="*/ 2847877 w 3079941"/>
                <a:gd name="connsiteY387" fmla="*/ 700416 h 1160647"/>
                <a:gd name="connsiteX388" fmla="*/ 2866117 w 3079941"/>
                <a:gd name="connsiteY388" fmla="*/ 700416 h 1160647"/>
                <a:gd name="connsiteX389" fmla="*/ 2866117 w 3079941"/>
                <a:gd name="connsiteY389" fmla="*/ 693931 h 1160647"/>
                <a:gd name="connsiteX390" fmla="*/ 2878277 w 3079941"/>
                <a:gd name="connsiteY390" fmla="*/ 693931 h 1160647"/>
                <a:gd name="connsiteX391" fmla="*/ 2878277 w 3079941"/>
                <a:gd name="connsiteY391" fmla="*/ 700416 h 1160647"/>
                <a:gd name="connsiteX392" fmla="*/ 2894491 w 3079941"/>
                <a:gd name="connsiteY392" fmla="*/ 700416 h 1160647"/>
                <a:gd name="connsiteX393" fmla="*/ 2894491 w 3079941"/>
                <a:gd name="connsiteY393" fmla="*/ 750137 h 1160647"/>
                <a:gd name="connsiteX394" fmla="*/ 2926918 w 3079941"/>
                <a:gd name="connsiteY394" fmla="*/ 750137 h 1160647"/>
                <a:gd name="connsiteX395" fmla="*/ 2926918 w 3079941"/>
                <a:gd name="connsiteY395" fmla="*/ 724196 h 1160647"/>
                <a:gd name="connsiteX396" fmla="*/ 2965425 w 3079941"/>
                <a:gd name="connsiteY396" fmla="*/ 724196 h 1160647"/>
                <a:gd name="connsiteX397" fmla="*/ 2965425 w 3079941"/>
                <a:gd name="connsiteY397" fmla="*/ 693931 h 1160647"/>
                <a:gd name="connsiteX398" fmla="*/ 3014066 w 3079941"/>
                <a:gd name="connsiteY398" fmla="*/ 693931 h 1160647"/>
                <a:gd name="connsiteX399" fmla="*/ 3014066 w 3079941"/>
                <a:gd name="connsiteY399" fmla="*/ 805087 h 1160647"/>
                <a:gd name="connsiteX400" fmla="*/ 3014066 w 3079941"/>
                <a:gd name="connsiteY400" fmla="*/ 818866 h 1160647"/>
                <a:gd name="connsiteX401" fmla="*/ 3079941 w 3079941"/>
                <a:gd name="connsiteY401" fmla="*/ 818866 h 1160647"/>
                <a:gd name="connsiteX402" fmla="*/ 3079941 w 3079941"/>
                <a:gd name="connsiteY402" fmla="*/ 1030409 h 1160647"/>
                <a:gd name="connsiteX403" fmla="*/ 3079941 w 3079941"/>
                <a:gd name="connsiteY403" fmla="*/ 1160647 h 1160647"/>
                <a:gd name="connsiteX404" fmla="*/ 200958 w 3079941"/>
                <a:gd name="connsiteY404" fmla="*/ 1160647 h 1160647"/>
                <a:gd name="connsiteX405" fmla="*/ 200958 w 3079941"/>
                <a:gd name="connsiteY405" fmla="*/ 1126882 h 1160647"/>
                <a:gd name="connsiteX406" fmla="*/ 0 w 3079941"/>
                <a:gd name="connsiteY406" fmla="*/ 1126882 h 1160647"/>
                <a:gd name="connsiteX407" fmla="*/ 0 w 3079941"/>
                <a:gd name="connsiteY407" fmla="*/ 915339 h 1160647"/>
                <a:gd name="connsiteX408" fmla="*/ 103377 w 3079941"/>
                <a:gd name="connsiteY408" fmla="*/ 915339 h 1160647"/>
                <a:gd name="connsiteX409" fmla="*/ 103377 w 3079941"/>
                <a:gd name="connsiteY409" fmla="*/ 886329 h 1160647"/>
                <a:gd name="connsiteX410" fmla="*/ 55096 w 3079941"/>
                <a:gd name="connsiteY410" fmla="*/ 886329 h 1160647"/>
                <a:gd name="connsiteX411" fmla="*/ 55096 w 3079941"/>
                <a:gd name="connsiteY411" fmla="*/ 724196 h 1160647"/>
                <a:gd name="connsiteX412" fmla="*/ 75363 w 3079941"/>
                <a:gd name="connsiteY412" fmla="*/ 724196 h 1160647"/>
                <a:gd name="connsiteX413" fmla="*/ 75870 w 3079941"/>
                <a:gd name="connsiteY413" fmla="*/ 723115 h 1160647"/>
                <a:gd name="connsiteX414" fmla="*/ 79416 w 3079941"/>
                <a:gd name="connsiteY414" fmla="*/ 715549 h 1160647"/>
                <a:gd name="connsiteX415" fmla="*/ 81190 w 3079941"/>
                <a:gd name="connsiteY415" fmla="*/ 715819 h 1160647"/>
                <a:gd name="connsiteX416" fmla="*/ 93603 w 3079941"/>
                <a:gd name="connsiteY416" fmla="*/ 717710 h 1160647"/>
                <a:gd name="connsiteX417" fmla="*/ 94110 w 3079941"/>
                <a:gd name="connsiteY417" fmla="*/ 719062 h 1160647"/>
                <a:gd name="connsiteX418" fmla="*/ 97656 w 3079941"/>
                <a:gd name="connsiteY418" fmla="*/ 728519 h 1160647"/>
                <a:gd name="connsiteX419" fmla="*/ 124003 w 3079941"/>
                <a:gd name="connsiteY419" fmla="*/ 730681 h 1160647"/>
                <a:gd name="connsiteX420" fmla="*/ 124003 w 3079941"/>
                <a:gd name="connsiteY420" fmla="*/ 607460 h 1160647"/>
                <a:gd name="connsiteX421" fmla="*/ 126030 w 3079941"/>
                <a:gd name="connsiteY421" fmla="*/ 607460 h 1160647"/>
                <a:gd name="connsiteX422" fmla="*/ 140217 w 3079941"/>
                <a:gd name="connsiteY422" fmla="*/ 607460 h 1160647"/>
                <a:gd name="connsiteX423" fmla="*/ 140217 w 3079941"/>
                <a:gd name="connsiteY423" fmla="*/ 471268 h 1160647"/>
                <a:gd name="connsiteX424" fmla="*/ 141990 w 3079941"/>
                <a:gd name="connsiteY424" fmla="*/ 471268 h 1160647"/>
                <a:gd name="connsiteX425" fmla="*/ 154404 w 3079941"/>
                <a:gd name="connsiteY425" fmla="*/ 471268 h 1160647"/>
                <a:gd name="connsiteX426" fmla="*/ 154404 w 3079941"/>
                <a:gd name="connsiteY426" fmla="*/ 356694 h 1160647"/>
                <a:gd name="connsiteX427" fmla="*/ 158457 w 3079941"/>
                <a:gd name="connsiteY427" fmla="*/ 328590 h 1160647"/>
                <a:gd name="connsiteX428" fmla="*/ 160484 w 3079941"/>
                <a:gd name="connsiteY428" fmla="*/ 328590 h 1160647"/>
                <a:gd name="connsiteX429" fmla="*/ 174671 w 3079941"/>
                <a:gd name="connsiteY429" fmla="*/ 328590 h 1160647"/>
                <a:gd name="connsiteX430" fmla="*/ 211151 w 3079941"/>
                <a:gd name="connsiteY430" fmla="*/ 246443 h 1160647"/>
                <a:gd name="connsiteX431" fmla="*/ 215205 w 3079941"/>
                <a:gd name="connsiteY431" fmla="*/ 0 h 1160647"/>
                <a:gd name="connsiteX0" fmla="*/ 215205 w 3079941"/>
                <a:gd name="connsiteY0" fmla="*/ 0 h 1160647"/>
                <a:gd name="connsiteX1" fmla="*/ 217231 w 3079941"/>
                <a:gd name="connsiteY1" fmla="*/ 246443 h 1160647"/>
                <a:gd name="connsiteX2" fmla="*/ 255738 w 3079941"/>
                <a:gd name="connsiteY2" fmla="*/ 326429 h 1160647"/>
                <a:gd name="connsiteX3" fmla="*/ 257765 w 3079941"/>
                <a:gd name="connsiteY3" fmla="*/ 326429 h 1160647"/>
                <a:gd name="connsiteX4" fmla="*/ 271952 w 3079941"/>
                <a:gd name="connsiteY4" fmla="*/ 326429 h 1160647"/>
                <a:gd name="connsiteX5" fmla="*/ 271952 w 3079941"/>
                <a:gd name="connsiteY5" fmla="*/ 350208 h 1160647"/>
                <a:gd name="connsiteX6" fmla="*/ 272459 w 3079941"/>
                <a:gd name="connsiteY6" fmla="*/ 351019 h 1160647"/>
                <a:gd name="connsiteX7" fmla="*/ 276005 w 3079941"/>
                <a:gd name="connsiteY7" fmla="*/ 356694 h 1160647"/>
                <a:gd name="connsiteX8" fmla="*/ 276005 w 3079941"/>
                <a:gd name="connsiteY8" fmla="*/ 471268 h 1160647"/>
                <a:gd name="connsiteX9" fmla="*/ 278285 w 3079941"/>
                <a:gd name="connsiteY9" fmla="*/ 471268 h 1160647"/>
                <a:gd name="connsiteX10" fmla="*/ 294246 w 3079941"/>
                <a:gd name="connsiteY10" fmla="*/ 471268 h 1160647"/>
                <a:gd name="connsiteX11" fmla="*/ 294246 w 3079941"/>
                <a:gd name="connsiteY11" fmla="*/ 611783 h 1160647"/>
                <a:gd name="connsiteX12" fmla="*/ 295766 w 3079941"/>
                <a:gd name="connsiteY12" fmla="*/ 611513 h 1160647"/>
                <a:gd name="connsiteX13" fmla="*/ 306406 w 3079941"/>
                <a:gd name="connsiteY13" fmla="*/ 609622 h 1160647"/>
                <a:gd name="connsiteX14" fmla="*/ 304379 w 3079941"/>
                <a:gd name="connsiteY14" fmla="*/ 698254 h 1160647"/>
                <a:gd name="connsiteX15" fmla="*/ 305899 w 3079941"/>
                <a:gd name="connsiteY15" fmla="*/ 698525 h 1160647"/>
                <a:gd name="connsiteX16" fmla="*/ 316539 w 3079941"/>
                <a:gd name="connsiteY16" fmla="*/ 700416 h 1160647"/>
                <a:gd name="connsiteX17" fmla="*/ 316792 w 3079941"/>
                <a:gd name="connsiteY17" fmla="*/ 701227 h 1160647"/>
                <a:gd name="connsiteX18" fmla="*/ 318566 w 3079941"/>
                <a:gd name="connsiteY18" fmla="*/ 706902 h 1160647"/>
                <a:gd name="connsiteX19" fmla="*/ 319326 w 3079941"/>
                <a:gd name="connsiteY19" fmla="*/ 704470 h 1160647"/>
                <a:gd name="connsiteX20" fmla="*/ 324646 w 3079941"/>
                <a:gd name="connsiteY20" fmla="*/ 687446 h 1160647"/>
                <a:gd name="connsiteX21" fmla="*/ 326419 w 3079941"/>
                <a:gd name="connsiteY21" fmla="*/ 687446 h 1160647"/>
                <a:gd name="connsiteX22" fmla="*/ 338833 w 3079941"/>
                <a:gd name="connsiteY22" fmla="*/ 687446 h 1160647"/>
                <a:gd name="connsiteX23" fmla="*/ 338833 w 3079941"/>
                <a:gd name="connsiteY23" fmla="*/ 719872 h 1160647"/>
                <a:gd name="connsiteX24" fmla="*/ 339846 w 3079941"/>
                <a:gd name="connsiteY24" fmla="*/ 720413 h 1160647"/>
                <a:gd name="connsiteX25" fmla="*/ 346940 w 3079941"/>
                <a:gd name="connsiteY25" fmla="*/ 724196 h 1160647"/>
                <a:gd name="connsiteX26" fmla="*/ 346940 w 3079941"/>
                <a:gd name="connsiteY26" fmla="*/ 725547 h 1160647"/>
                <a:gd name="connsiteX27" fmla="*/ 346940 w 3079941"/>
                <a:gd name="connsiteY27" fmla="*/ 735005 h 1160647"/>
                <a:gd name="connsiteX28" fmla="*/ 391527 w 3079941"/>
                <a:gd name="connsiteY28" fmla="*/ 735005 h 1160647"/>
                <a:gd name="connsiteX29" fmla="*/ 391527 w 3079941"/>
                <a:gd name="connsiteY29" fmla="*/ 736086 h 1160647"/>
                <a:gd name="connsiteX30" fmla="*/ 391527 w 3079941"/>
                <a:gd name="connsiteY30" fmla="*/ 743652 h 1160647"/>
                <a:gd name="connsiteX31" fmla="*/ 393553 w 3079941"/>
                <a:gd name="connsiteY31" fmla="*/ 743652 h 1160647"/>
                <a:gd name="connsiteX32" fmla="*/ 407740 w 3079941"/>
                <a:gd name="connsiteY32" fmla="*/ 743652 h 1160647"/>
                <a:gd name="connsiteX33" fmla="*/ 407740 w 3079941"/>
                <a:gd name="connsiteY33" fmla="*/ 713387 h 1160647"/>
                <a:gd name="connsiteX34" fmla="*/ 452327 w 3079941"/>
                <a:gd name="connsiteY34" fmla="*/ 713387 h 1160647"/>
                <a:gd name="connsiteX35" fmla="*/ 452327 w 3079941"/>
                <a:gd name="connsiteY35" fmla="*/ 712036 h 1160647"/>
                <a:gd name="connsiteX36" fmla="*/ 452327 w 3079941"/>
                <a:gd name="connsiteY36" fmla="*/ 702578 h 1160647"/>
                <a:gd name="connsiteX37" fmla="*/ 453341 w 3079941"/>
                <a:gd name="connsiteY37" fmla="*/ 702578 h 1160647"/>
                <a:gd name="connsiteX38" fmla="*/ 460434 w 3079941"/>
                <a:gd name="connsiteY38" fmla="*/ 702578 h 1160647"/>
                <a:gd name="connsiteX39" fmla="*/ 460434 w 3079941"/>
                <a:gd name="connsiteY39" fmla="*/ 700687 h 1160647"/>
                <a:gd name="connsiteX40" fmla="*/ 460434 w 3079941"/>
                <a:gd name="connsiteY40" fmla="*/ 687446 h 1160647"/>
                <a:gd name="connsiteX41" fmla="*/ 461194 w 3079941"/>
                <a:gd name="connsiteY41" fmla="*/ 687446 h 1160647"/>
                <a:gd name="connsiteX42" fmla="*/ 466514 w 3079941"/>
                <a:gd name="connsiteY42" fmla="*/ 687446 h 1160647"/>
                <a:gd name="connsiteX43" fmla="*/ 466514 w 3079941"/>
                <a:gd name="connsiteY43" fmla="*/ 686365 h 1160647"/>
                <a:gd name="connsiteX44" fmla="*/ 466514 w 3079941"/>
                <a:gd name="connsiteY44" fmla="*/ 678798 h 1160647"/>
                <a:gd name="connsiteX45" fmla="*/ 468541 w 3079941"/>
                <a:gd name="connsiteY45" fmla="*/ 678798 h 1160647"/>
                <a:gd name="connsiteX46" fmla="*/ 482728 w 3079941"/>
                <a:gd name="connsiteY46" fmla="*/ 678798 h 1160647"/>
                <a:gd name="connsiteX47" fmla="*/ 482728 w 3079941"/>
                <a:gd name="connsiteY47" fmla="*/ 679879 h 1160647"/>
                <a:gd name="connsiteX48" fmla="*/ 482728 w 3079941"/>
                <a:gd name="connsiteY48" fmla="*/ 687446 h 1160647"/>
                <a:gd name="connsiteX49" fmla="*/ 505021 w 3079941"/>
                <a:gd name="connsiteY49" fmla="*/ 687446 h 1160647"/>
                <a:gd name="connsiteX50" fmla="*/ 505021 w 3079941"/>
                <a:gd name="connsiteY50" fmla="*/ 685554 h 1160647"/>
                <a:gd name="connsiteX51" fmla="*/ 505021 w 3079941"/>
                <a:gd name="connsiteY51" fmla="*/ 672313 h 1160647"/>
                <a:gd name="connsiteX52" fmla="*/ 506795 w 3079941"/>
                <a:gd name="connsiteY52" fmla="*/ 672313 h 1160647"/>
                <a:gd name="connsiteX53" fmla="*/ 519208 w 3079941"/>
                <a:gd name="connsiteY53" fmla="*/ 672313 h 1160647"/>
                <a:gd name="connsiteX54" fmla="*/ 519208 w 3079941"/>
                <a:gd name="connsiteY54" fmla="*/ 696093 h 1160647"/>
                <a:gd name="connsiteX55" fmla="*/ 520222 w 3079941"/>
                <a:gd name="connsiteY55" fmla="*/ 696093 h 1160647"/>
                <a:gd name="connsiteX56" fmla="*/ 527315 w 3079941"/>
                <a:gd name="connsiteY56" fmla="*/ 696093 h 1160647"/>
                <a:gd name="connsiteX57" fmla="*/ 527315 w 3079941"/>
                <a:gd name="connsiteY57" fmla="*/ 695012 h 1160647"/>
                <a:gd name="connsiteX58" fmla="*/ 527315 w 3079941"/>
                <a:gd name="connsiteY58" fmla="*/ 687446 h 1160647"/>
                <a:gd name="connsiteX59" fmla="*/ 529088 w 3079941"/>
                <a:gd name="connsiteY59" fmla="*/ 687446 h 1160647"/>
                <a:gd name="connsiteX60" fmla="*/ 541502 w 3079941"/>
                <a:gd name="connsiteY60" fmla="*/ 687446 h 1160647"/>
                <a:gd name="connsiteX61" fmla="*/ 541502 w 3079941"/>
                <a:gd name="connsiteY61" fmla="*/ 713387 h 1160647"/>
                <a:gd name="connsiteX62" fmla="*/ 543529 w 3079941"/>
                <a:gd name="connsiteY62" fmla="*/ 713387 h 1160647"/>
                <a:gd name="connsiteX63" fmla="*/ 557715 w 3079941"/>
                <a:gd name="connsiteY63" fmla="*/ 713387 h 1160647"/>
                <a:gd name="connsiteX64" fmla="*/ 557715 w 3079941"/>
                <a:gd name="connsiteY64" fmla="*/ 715008 h 1160647"/>
                <a:gd name="connsiteX65" fmla="*/ 557715 w 3079941"/>
                <a:gd name="connsiteY65" fmla="*/ 726358 h 1160647"/>
                <a:gd name="connsiteX66" fmla="*/ 558475 w 3079941"/>
                <a:gd name="connsiteY66" fmla="*/ 726358 h 1160647"/>
                <a:gd name="connsiteX67" fmla="*/ 563796 w 3079941"/>
                <a:gd name="connsiteY67" fmla="*/ 726358 h 1160647"/>
                <a:gd name="connsiteX68" fmla="*/ 563796 w 3079941"/>
                <a:gd name="connsiteY68" fmla="*/ 725547 h 1160647"/>
                <a:gd name="connsiteX69" fmla="*/ 563796 w 3079941"/>
                <a:gd name="connsiteY69" fmla="*/ 719872 h 1160647"/>
                <a:gd name="connsiteX70" fmla="*/ 594196 w 3079941"/>
                <a:gd name="connsiteY70" fmla="*/ 719872 h 1160647"/>
                <a:gd name="connsiteX71" fmla="*/ 594196 w 3079941"/>
                <a:gd name="connsiteY71" fmla="*/ 743652 h 1160647"/>
                <a:gd name="connsiteX72" fmla="*/ 595209 w 3079941"/>
                <a:gd name="connsiteY72" fmla="*/ 743652 h 1160647"/>
                <a:gd name="connsiteX73" fmla="*/ 602303 w 3079941"/>
                <a:gd name="connsiteY73" fmla="*/ 743652 h 1160647"/>
                <a:gd name="connsiteX74" fmla="*/ 602303 w 3079941"/>
                <a:gd name="connsiteY74" fmla="*/ 744733 h 1160647"/>
                <a:gd name="connsiteX75" fmla="*/ 602303 w 3079941"/>
                <a:gd name="connsiteY75" fmla="*/ 752299 h 1160647"/>
                <a:gd name="connsiteX76" fmla="*/ 603063 w 3079941"/>
                <a:gd name="connsiteY76" fmla="*/ 752299 h 1160647"/>
                <a:gd name="connsiteX77" fmla="*/ 608383 w 3079941"/>
                <a:gd name="connsiteY77" fmla="*/ 752299 h 1160647"/>
                <a:gd name="connsiteX78" fmla="*/ 608383 w 3079941"/>
                <a:gd name="connsiteY78" fmla="*/ 750137 h 1160647"/>
                <a:gd name="connsiteX79" fmla="*/ 608383 w 3079941"/>
                <a:gd name="connsiteY79" fmla="*/ 735005 h 1160647"/>
                <a:gd name="connsiteX80" fmla="*/ 609396 w 3079941"/>
                <a:gd name="connsiteY80" fmla="*/ 735005 h 1160647"/>
                <a:gd name="connsiteX81" fmla="*/ 616490 w 3079941"/>
                <a:gd name="connsiteY81" fmla="*/ 735005 h 1160647"/>
                <a:gd name="connsiteX82" fmla="*/ 616490 w 3079941"/>
                <a:gd name="connsiteY82" fmla="*/ 736086 h 1160647"/>
                <a:gd name="connsiteX83" fmla="*/ 616490 w 3079941"/>
                <a:gd name="connsiteY83" fmla="*/ 743652 h 1160647"/>
                <a:gd name="connsiteX84" fmla="*/ 621810 w 3079941"/>
                <a:gd name="connsiteY84" fmla="*/ 741659 h 1160647"/>
                <a:gd name="connsiteX85" fmla="*/ 622570 w 3079941"/>
                <a:gd name="connsiteY85" fmla="*/ 740679 h 1160647"/>
                <a:gd name="connsiteX86" fmla="*/ 622570 w 3079941"/>
                <a:gd name="connsiteY86" fmla="*/ 735005 h 1160647"/>
                <a:gd name="connsiteX87" fmla="*/ 661077 w 3079941"/>
                <a:gd name="connsiteY87" fmla="*/ 735005 h 1160647"/>
                <a:gd name="connsiteX88" fmla="*/ 661077 w 3079941"/>
                <a:gd name="connsiteY88" fmla="*/ 758784 h 1160647"/>
                <a:gd name="connsiteX89" fmla="*/ 663103 w 3079941"/>
                <a:gd name="connsiteY89" fmla="*/ 758784 h 1160647"/>
                <a:gd name="connsiteX90" fmla="*/ 677290 w 3079941"/>
                <a:gd name="connsiteY90" fmla="*/ 758784 h 1160647"/>
                <a:gd name="connsiteX91" fmla="*/ 677290 w 3079941"/>
                <a:gd name="connsiteY91" fmla="*/ 759865 h 1160647"/>
                <a:gd name="connsiteX92" fmla="*/ 677290 w 3079941"/>
                <a:gd name="connsiteY92" fmla="*/ 767431 h 1160647"/>
                <a:gd name="connsiteX93" fmla="*/ 679064 w 3079941"/>
                <a:gd name="connsiteY93" fmla="*/ 767431 h 1160647"/>
                <a:gd name="connsiteX94" fmla="*/ 691477 w 3079941"/>
                <a:gd name="connsiteY94" fmla="*/ 767431 h 1160647"/>
                <a:gd name="connsiteX95" fmla="*/ 691477 w 3079941"/>
                <a:gd name="connsiteY95" fmla="*/ 743652 h 1160647"/>
                <a:gd name="connsiteX96" fmla="*/ 692490 w 3079941"/>
                <a:gd name="connsiteY96" fmla="*/ 743652 h 1160647"/>
                <a:gd name="connsiteX97" fmla="*/ 699584 w 3079941"/>
                <a:gd name="connsiteY97" fmla="*/ 743652 h 1160647"/>
                <a:gd name="connsiteX98" fmla="*/ 699584 w 3079941"/>
                <a:gd name="connsiteY98" fmla="*/ 711225 h 1160647"/>
                <a:gd name="connsiteX99" fmla="*/ 700597 w 3079941"/>
                <a:gd name="connsiteY99" fmla="*/ 711225 h 1160647"/>
                <a:gd name="connsiteX100" fmla="*/ 707691 w 3079941"/>
                <a:gd name="connsiteY100" fmla="*/ 711225 h 1160647"/>
                <a:gd name="connsiteX101" fmla="*/ 707691 w 3079941"/>
                <a:gd name="connsiteY101" fmla="*/ 709334 h 1160647"/>
                <a:gd name="connsiteX102" fmla="*/ 707691 w 3079941"/>
                <a:gd name="connsiteY102" fmla="*/ 696093 h 1160647"/>
                <a:gd name="connsiteX103" fmla="*/ 706424 w 3079941"/>
                <a:gd name="connsiteY103" fmla="*/ 694471 h 1160647"/>
                <a:gd name="connsiteX104" fmla="*/ 711744 w 3079941"/>
                <a:gd name="connsiteY104" fmla="*/ 683122 h 1160647"/>
                <a:gd name="connsiteX105" fmla="*/ 719851 w 3079941"/>
                <a:gd name="connsiteY105" fmla="*/ 711225 h 1160647"/>
                <a:gd name="connsiteX106" fmla="*/ 720611 w 3079941"/>
                <a:gd name="connsiteY106" fmla="*/ 711225 h 1160647"/>
                <a:gd name="connsiteX107" fmla="*/ 725931 w 3079941"/>
                <a:gd name="connsiteY107" fmla="*/ 711225 h 1160647"/>
                <a:gd name="connsiteX108" fmla="*/ 725931 w 3079941"/>
                <a:gd name="connsiteY108" fmla="*/ 605298 h 1160647"/>
                <a:gd name="connsiteX109" fmla="*/ 727451 w 3079941"/>
                <a:gd name="connsiteY109" fmla="*/ 605298 h 1160647"/>
                <a:gd name="connsiteX110" fmla="*/ 738091 w 3079941"/>
                <a:gd name="connsiteY110" fmla="*/ 605298 h 1160647"/>
                <a:gd name="connsiteX111" fmla="*/ 738091 w 3079941"/>
                <a:gd name="connsiteY111" fmla="*/ 557739 h 1160647"/>
                <a:gd name="connsiteX112" fmla="*/ 764438 w 3079941"/>
                <a:gd name="connsiteY112" fmla="*/ 557739 h 1160647"/>
                <a:gd name="connsiteX113" fmla="*/ 764438 w 3079941"/>
                <a:gd name="connsiteY113" fmla="*/ 536121 h 1160647"/>
                <a:gd name="connsiteX114" fmla="*/ 798892 w 3079941"/>
                <a:gd name="connsiteY114" fmla="*/ 536121 h 1160647"/>
                <a:gd name="connsiteX115" fmla="*/ 798892 w 3079941"/>
                <a:gd name="connsiteY115" fmla="*/ 538553 h 1160647"/>
                <a:gd name="connsiteX116" fmla="*/ 798892 w 3079941"/>
                <a:gd name="connsiteY116" fmla="*/ 555577 h 1160647"/>
                <a:gd name="connsiteX117" fmla="*/ 801172 w 3079941"/>
                <a:gd name="connsiteY117" fmla="*/ 555577 h 1160647"/>
                <a:gd name="connsiteX118" fmla="*/ 817132 w 3079941"/>
                <a:gd name="connsiteY118" fmla="*/ 555577 h 1160647"/>
                <a:gd name="connsiteX119" fmla="*/ 817132 w 3079941"/>
                <a:gd name="connsiteY119" fmla="*/ 603136 h 1160647"/>
                <a:gd name="connsiteX120" fmla="*/ 818145 w 3079941"/>
                <a:gd name="connsiteY120" fmla="*/ 603136 h 1160647"/>
                <a:gd name="connsiteX121" fmla="*/ 825239 w 3079941"/>
                <a:gd name="connsiteY121" fmla="*/ 603136 h 1160647"/>
                <a:gd name="connsiteX122" fmla="*/ 839426 w 3079941"/>
                <a:gd name="connsiteY122" fmla="*/ 607460 h 1160647"/>
                <a:gd name="connsiteX123" fmla="*/ 839426 w 3079941"/>
                <a:gd name="connsiteY123" fmla="*/ 646372 h 1160647"/>
                <a:gd name="connsiteX124" fmla="*/ 840439 w 3079941"/>
                <a:gd name="connsiteY124" fmla="*/ 646372 h 1160647"/>
                <a:gd name="connsiteX125" fmla="*/ 847532 w 3079941"/>
                <a:gd name="connsiteY125" fmla="*/ 646372 h 1160647"/>
                <a:gd name="connsiteX126" fmla="*/ 847532 w 3079941"/>
                <a:gd name="connsiteY126" fmla="*/ 647993 h 1160647"/>
                <a:gd name="connsiteX127" fmla="*/ 847532 w 3079941"/>
                <a:gd name="connsiteY127" fmla="*/ 659342 h 1160647"/>
                <a:gd name="connsiteX128" fmla="*/ 849559 w 3079941"/>
                <a:gd name="connsiteY128" fmla="*/ 659342 h 1160647"/>
                <a:gd name="connsiteX129" fmla="*/ 863746 w 3079941"/>
                <a:gd name="connsiteY129" fmla="*/ 659342 h 1160647"/>
                <a:gd name="connsiteX130" fmla="*/ 869826 w 3079941"/>
                <a:gd name="connsiteY130" fmla="*/ 665828 h 1160647"/>
                <a:gd name="connsiteX131" fmla="*/ 869826 w 3079941"/>
                <a:gd name="connsiteY131" fmla="*/ 687446 h 1160647"/>
                <a:gd name="connsiteX132" fmla="*/ 872106 w 3079941"/>
                <a:gd name="connsiteY132" fmla="*/ 687446 h 1160647"/>
                <a:gd name="connsiteX133" fmla="*/ 888066 w 3079941"/>
                <a:gd name="connsiteY133" fmla="*/ 687446 h 1160647"/>
                <a:gd name="connsiteX134" fmla="*/ 888066 w 3079941"/>
                <a:gd name="connsiteY134" fmla="*/ 688526 h 1160647"/>
                <a:gd name="connsiteX135" fmla="*/ 888066 w 3079941"/>
                <a:gd name="connsiteY135" fmla="*/ 696093 h 1160647"/>
                <a:gd name="connsiteX136" fmla="*/ 889333 w 3079941"/>
                <a:gd name="connsiteY136" fmla="*/ 696093 h 1160647"/>
                <a:gd name="connsiteX137" fmla="*/ 898200 w 3079941"/>
                <a:gd name="connsiteY137" fmla="*/ 696093 h 1160647"/>
                <a:gd name="connsiteX138" fmla="*/ 898200 w 3079941"/>
                <a:gd name="connsiteY138" fmla="*/ 698254 h 1160647"/>
                <a:gd name="connsiteX139" fmla="*/ 898200 w 3079941"/>
                <a:gd name="connsiteY139" fmla="*/ 713387 h 1160647"/>
                <a:gd name="connsiteX140" fmla="*/ 902253 w 3079941"/>
                <a:gd name="connsiteY140" fmla="*/ 711495 h 1160647"/>
                <a:gd name="connsiteX141" fmla="*/ 902253 w 3079941"/>
                <a:gd name="connsiteY141" fmla="*/ 698254 h 1160647"/>
                <a:gd name="connsiteX142" fmla="*/ 903266 w 3079941"/>
                <a:gd name="connsiteY142" fmla="*/ 698254 h 1160647"/>
                <a:gd name="connsiteX143" fmla="*/ 910360 w 3079941"/>
                <a:gd name="connsiteY143" fmla="*/ 698254 h 1160647"/>
                <a:gd name="connsiteX144" fmla="*/ 910360 w 3079941"/>
                <a:gd name="connsiteY144" fmla="*/ 699876 h 1160647"/>
                <a:gd name="connsiteX145" fmla="*/ 910360 w 3079941"/>
                <a:gd name="connsiteY145" fmla="*/ 711225 h 1160647"/>
                <a:gd name="connsiteX146" fmla="*/ 911120 w 3079941"/>
                <a:gd name="connsiteY146" fmla="*/ 711225 h 1160647"/>
                <a:gd name="connsiteX147" fmla="*/ 916440 w 3079941"/>
                <a:gd name="connsiteY147" fmla="*/ 711225 h 1160647"/>
                <a:gd name="connsiteX148" fmla="*/ 965080 w 3079941"/>
                <a:gd name="connsiteY148" fmla="*/ 706902 h 1160647"/>
                <a:gd name="connsiteX149" fmla="*/ 965080 w 3079941"/>
                <a:gd name="connsiteY149" fmla="*/ 708253 h 1160647"/>
                <a:gd name="connsiteX150" fmla="*/ 965080 w 3079941"/>
                <a:gd name="connsiteY150" fmla="*/ 717710 h 1160647"/>
                <a:gd name="connsiteX151" fmla="*/ 965840 w 3079941"/>
                <a:gd name="connsiteY151" fmla="*/ 717710 h 1160647"/>
                <a:gd name="connsiteX152" fmla="*/ 971161 w 3079941"/>
                <a:gd name="connsiteY152" fmla="*/ 717710 h 1160647"/>
                <a:gd name="connsiteX153" fmla="*/ 971161 w 3079941"/>
                <a:gd name="connsiteY153" fmla="*/ 719872 h 1160647"/>
                <a:gd name="connsiteX154" fmla="*/ 971161 w 3079941"/>
                <a:gd name="connsiteY154" fmla="*/ 735005 h 1160647"/>
                <a:gd name="connsiteX155" fmla="*/ 973187 w 3079941"/>
                <a:gd name="connsiteY155" fmla="*/ 733654 h 1160647"/>
                <a:gd name="connsiteX156" fmla="*/ 987374 w 3079941"/>
                <a:gd name="connsiteY156" fmla="*/ 724196 h 1160647"/>
                <a:gd name="connsiteX157" fmla="*/ 993454 w 3079941"/>
                <a:gd name="connsiteY157" fmla="*/ 683122 h 1160647"/>
                <a:gd name="connsiteX158" fmla="*/ 994214 w 3079941"/>
                <a:gd name="connsiteY158" fmla="*/ 682852 h 1160647"/>
                <a:gd name="connsiteX159" fmla="*/ 999534 w 3079941"/>
                <a:gd name="connsiteY159" fmla="*/ 680960 h 1160647"/>
                <a:gd name="connsiteX160" fmla="*/ 1001561 w 3079941"/>
                <a:gd name="connsiteY160" fmla="*/ 611783 h 1160647"/>
                <a:gd name="connsiteX161" fmla="*/ 1003588 w 3079941"/>
                <a:gd name="connsiteY161" fmla="*/ 680960 h 1160647"/>
                <a:gd name="connsiteX162" fmla="*/ 1004348 w 3079941"/>
                <a:gd name="connsiteY162" fmla="*/ 681230 h 1160647"/>
                <a:gd name="connsiteX163" fmla="*/ 1009668 w 3079941"/>
                <a:gd name="connsiteY163" fmla="*/ 683122 h 1160647"/>
                <a:gd name="connsiteX164" fmla="*/ 1009668 w 3079941"/>
                <a:gd name="connsiteY164" fmla="*/ 596651 h 1160647"/>
                <a:gd name="connsiteX165" fmla="*/ 1013721 w 3079941"/>
                <a:gd name="connsiteY165" fmla="*/ 564224 h 1160647"/>
                <a:gd name="connsiteX166" fmla="*/ 1052228 w 3079941"/>
                <a:gd name="connsiteY166" fmla="*/ 564224 h 1160647"/>
                <a:gd name="connsiteX167" fmla="*/ 1052228 w 3079941"/>
                <a:gd name="connsiteY167" fmla="*/ 596651 h 1160647"/>
                <a:gd name="connsiteX168" fmla="*/ 1052988 w 3079941"/>
                <a:gd name="connsiteY168" fmla="*/ 596651 h 1160647"/>
                <a:gd name="connsiteX169" fmla="*/ 1058308 w 3079941"/>
                <a:gd name="connsiteY169" fmla="*/ 596651 h 1160647"/>
                <a:gd name="connsiteX170" fmla="*/ 1058308 w 3079941"/>
                <a:gd name="connsiteY170" fmla="*/ 514503 h 1160647"/>
                <a:gd name="connsiteX171" fmla="*/ 1060082 w 3079941"/>
                <a:gd name="connsiteY171" fmla="*/ 514503 h 1160647"/>
                <a:gd name="connsiteX172" fmla="*/ 1072495 w 3079941"/>
                <a:gd name="connsiteY172" fmla="*/ 514503 h 1160647"/>
                <a:gd name="connsiteX173" fmla="*/ 1072495 w 3079941"/>
                <a:gd name="connsiteY173" fmla="*/ 512612 h 1160647"/>
                <a:gd name="connsiteX174" fmla="*/ 1072495 w 3079941"/>
                <a:gd name="connsiteY174" fmla="*/ 499371 h 1160647"/>
                <a:gd name="connsiteX175" fmla="*/ 1094789 w 3079941"/>
                <a:gd name="connsiteY175" fmla="*/ 499371 h 1160647"/>
                <a:gd name="connsiteX176" fmla="*/ 1094789 w 3079941"/>
                <a:gd name="connsiteY176" fmla="*/ 498290 h 1160647"/>
                <a:gd name="connsiteX177" fmla="*/ 1094789 w 3079941"/>
                <a:gd name="connsiteY177" fmla="*/ 490724 h 1160647"/>
                <a:gd name="connsiteX178" fmla="*/ 1096562 w 3079941"/>
                <a:gd name="connsiteY178" fmla="*/ 490724 h 1160647"/>
                <a:gd name="connsiteX179" fmla="*/ 1108976 w 3079941"/>
                <a:gd name="connsiteY179" fmla="*/ 490724 h 1160647"/>
                <a:gd name="connsiteX180" fmla="*/ 1108976 w 3079941"/>
                <a:gd name="connsiteY180" fmla="*/ 491805 h 1160647"/>
                <a:gd name="connsiteX181" fmla="*/ 1108976 w 3079941"/>
                <a:gd name="connsiteY181" fmla="*/ 499371 h 1160647"/>
                <a:gd name="connsiteX182" fmla="*/ 1109736 w 3079941"/>
                <a:gd name="connsiteY182" fmla="*/ 499371 h 1160647"/>
                <a:gd name="connsiteX183" fmla="*/ 1115056 w 3079941"/>
                <a:gd name="connsiteY183" fmla="*/ 499371 h 1160647"/>
                <a:gd name="connsiteX184" fmla="*/ 1125189 w 3079941"/>
                <a:gd name="connsiteY184" fmla="*/ 495047 h 1160647"/>
                <a:gd name="connsiteX185" fmla="*/ 1129242 w 3079941"/>
                <a:gd name="connsiteY185" fmla="*/ 498290 h 1160647"/>
                <a:gd name="connsiteX186" fmla="*/ 1129242 w 3079941"/>
                <a:gd name="connsiteY186" fmla="*/ 490724 h 1160647"/>
                <a:gd name="connsiteX187" fmla="*/ 1131522 w 3079941"/>
                <a:gd name="connsiteY187" fmla="*/ 490724 h 1160647"/>
                <a:gd name="connsiteX188" fmla="*/ 1147483 w 3079941"/>
                <a:gd name="connsiteY188" fmla="*/ 490724 h 1160647"/>
                <a:gd name="connsiteX189" fmla="*/ 1147483 w 3079941"/>
                <a:gd name="connsiteY189" fmla="*/ 491805 h 1160647"/>
                <a:gd name="connsiteX190" fmla="*/ 1147483 w 3079941"/>
                <a:gd name="connsiteY190" fmla="*/ 499371 h 1160647"/>
                <a:gd name="connsiteX191" fmla="*/ 1177883 w 3079941"/>
                <a:gd name="connsiteY191" fmla="*/ 499371 h 1160647"/>
                <a:gd name="connsiteX192" fmla="*/ 1177883 w 3079941"/>
                <a:gd name="connsiteY192" fmla="*/ 500992 h 1160647"/>
                <a:gd name="connsiteX193" fmla="*/ 1177883 w 3079941"/>
                <a:gd name="connsiteY193" fmla="*/ 512342 h 1160647"/>
                <a:gd name="connsiteX194" fmla="*/ 1204230 w 3079941"/>
                <a:gd name="connsiteY194" fmla="*/ 512342 h 1160647"/>
                <a:gd name="connsiteX195" fmla="*/ 1204230 w 3079941"/>
                <a:gd name="connsiteY195" fmla="*/ 542606 h 1160647"/>
                <a:gd name="connsiteX196" fmla="*/ 1204990 w 3079941"/>
                <a:gd name="connsiteY196" fmla="*/ 542606 h 1160647"/>
                <a:gd name="connsiteX197" fmla="*/ 1210310 w 3079941"/>
                <a:gd name="connsiteY197" fmla="*/ 542606 h 1160647"/>
                <a:gd name="connsiteX198" fmla="*/ 1210310 w 3079941"/>
                <a:gd name="connsiteY198" fmla="*/ 543687 h 1160647"/>
                <a:gd name="connsiteX199" fmla="*/ 1210310 w 3079941"/>
                <a:gd name="connsiteY199" fmla="*/ 551254 h 1160647"/>
                <a:gd name="connsiteX200" fmla="*/ 1214364 w 3079941"/>
                <a:gd name="connsiteY200" fmla="*/ 581518 h 1160647"/>
                <a:gd name="connsiteX201" fmla="*/ 1215124 w 3079941"/>
                <a:gd name="connsiteY201" fmla="*/ 581518 h 1160647"/>
                <a:gd name="connsiteX202" fmla="*/ 1220444 w 3079941"/>
                <a:gd name="connsiteY202" fmla="*/ 581518 h 1160647"/>
                <a:gd name="connsiteX203" fmla="*/ 1220444 w 3079941"/>
                <a:gd name="connsiteY203" fmla="*/ 582329 h 1160647"/>
                <a:gd name="connsiteX204" fmla="*/ 1220444 w 3079941"/>
                <a:gd name="connsiteY204" fmla="*/ 588004 h 1160647"/>
                <a:gd name="connsiteX205" fmla="*/ 1221457 w 3079941"/>
                <a:gd name="connsiteY205" fmla="*/ 588004 h 1160647"/>
                <a:gd name="connsiteX206" fmla="*/ 1228550 w 3079941"/>
                <a:gd name="connsiteY206" fmla="*/ 588004 h 1160647"/>
                <a:gd name="connsiteX207" fmla="*/ 1228550 w 3079941"/>
                <a:gd name="connsiteY207" fmla="*/ 618269 h 1160647"/>
                <a:gd name="connsiteX208" fmla="*/ 1230577 w 3079941"/>
                <a:gd name="connsiteY208" fmla="*/ 618269 h 1160647"/>
                <a:gd name="connsiteX209" fmla="*/ 1244764 w 3079941"/>
                <a:gd name="connsiteY209" fmla="*/ 618269 h 1160647"/>
                <a:gd name="connsiteX210" fmla="*/ 1244764 w 3079941"/>
                <a:gd name="connsiteY210" fmla="*/ 642048 h 1160647"/>
                <a:gd name="connsiteX211" fmla="*/ 1246791 w 3079941"/>
                <a:gd name="connsiteY211" fmla="*/ 643669 h 1160647"/>
                <a:gd name="connsiteX212" fmla="*/ 1246791 w 3079941"/>
                <a:gd name="connsiteY212" fmla="*/ 655019 h 1160647"/>
                <a:gd name="connsiteX213" fmla="*/ 1247551 w 3079941"/>
                <a:gd name="connsiteY213" fmla="*/ 655019 h 1160647"/>
                <a:gd name="connsiteX214" fmla="*/ 1252871 w 3079941"/>
                <a:gd name="connsiteY214" fmla="*/ 655019 h 1160647"/>
                <a:gd name="connsiteX215" fmla="*/ 1252871 w 3079941"/>
                <a:gd name="connsiteY215" fmla="*/ 678798 h 1160647"/>
                <a:gd name="connsiteX216" fmla="*/ 1254137 w 3079941"/>
                <a:gd name="connsiteY216" fmla="*/ 678798 h 1160647"/>
                <a:gd name="connsiteX217" fmla="*/ 1263004 w 3079941"/>
                <a:gd name="connsiteY217" fmla="*/ 678798 h 1160647"/>
                <a:gd name="connsiteX218" fmla="*/ 1265031 w 3079941"/>
                <a:gd name="connsiteY218" fmla="*/ 682852 h 1160647"/>
                <a:gd name="connsiteX219" fmla="*/ 1265031 w 3079941"/>
                <a:gd name="connsiteY219" fmla="*/ 696093 h 1160647"/>
                <a:gd name="connsiteX220" fmla="*/ 1266551 w 3079941"/>
                <a:gd name="connsiteY220" fmla="*/ 694201 h 1160647"/>
                <a:gd name="connsiteX221" fmla="*/ 1277191 w 3079941"/>
                <a:gd name="connsiteY221" fmla="*/ 680960 h 1160647"/>
                <a:gd name="connsiteX222" fmla="*/ 1305565 w 3079941"/>
                <a:gd name="connsiteY222" fmla="*/ 680960 h 1160647"/>
                <a:gd name="connsiteX223" fmla="*/ 1305565 w 3079941"/>
                <a:gd name="connsiteY223" fmla="*/ 767431 h 1160647"/>
                <a:gd name="connsiteX224" fmla="*/ 1306325 w 3079941"/>
                <a:gd name="connsiteY224" fmla="*/ 767431 h 1160647"/>
                <a:gd name="connsiteX225" fmla="*/ 1311645 w 3079941"/>
                <a:gd name="connsiteY225" fmla="*/ 767431 h 1160647"/>
                <a:gd name="connsiteX226" fmla="*/ 1312405 w 3079941"/>
                <a:gd name="connsiteY226" fmla="*/ 766080 h 1160647"/>
                <a:gd name="connsiteX227" fmla="*/ 1317725 w 3079941"/>
                <a:gd name="connsiteY227" fmla="*/ 756622 h 1160647"/>
                <a:gd name="connsiteX228" fmla="*/ 1317725 w 3079941"/>
                <a:gd name="connsiteY228" fmla="*/ 758514 h 1160647"/>
                <a:gd name="connsiteX229" fmla="*/ 1317725 w 3079941"/>
                <a:gd name="connsiteY229" fmla="*/ 771755 h 1160647"/>
                <a:gd name="connsiteX230" fmla="*/ 1321778 w 3079941"/>
                <a:gd name="connsiteY230" fmla="*/ 726358 h 1160647"/>
                <a:gd name="connsiteX231" fmla="*/ 1322538 w 3079941"/>
                <a:gd name="connsiteY231" fmla="*/ 726358 h 1160647"/>
                <a:gd name="connsiteX232" fmla="*/ 1327858 w 3079941"/>
                <a:gd name="connsiteY232" fmla="*/ 726358 h 1160647"/>
                <a:gd name="connsiteX233" fmla="*/ 1327858 w 3079941"/>
                <a:gd name="connsiteY233" fmla="*/ 661504 h 1160647"/>
                <a:gd name="connsiteX234" fmla="*/ 1328872 w 3079941"/>
                <a:gd name="connsiteY234" fmla="*/ 661504 h 1160647"/>
                <a:gd name="connsiteX235" fmla="*/ 1335965 w 3079941"/>
                <a:gd name="connsiteY235" fmla="*/ 661504 h 1160647"/>
                <a:gd name="connsiteX236" fmla="*/ 1348125 w 3079941"/>
                <a:gd name="connsiteY236" fmla="*/ 618269 h 1160647"/>
                <a:gd name="connsiteX237" fmla="*/ 1349392 w 3079941"/>
                <a:gd name="connsiteY237" fmla="*/ 618269 h 1160647"/>
                <a:gd name="connsiteX238" fmla="*/ 1358259 w 3079941"/>
                <a:gd name="connsiteY238" fmla="*/ 618269 h 1160647"/>
                <a:gd name="connsiteX239" fmla="*/ 1368392 w 3079941"/>
                <a:gd name="connsiteY239" fmla="*/ 661504 h 1160647"/>
                <a:gd name="connsiteX240" fmla="*/ 1369405 w 3079941"/>
                <a:gd name="connsiteY240" fmla="*/ 661504 h 1160647"/>
                <a:gd name="connsiteX241" fmla="*/ 1376499 w 3079941"/>
                <a:gd name="connsiteY241" fmla="*/ 661504 h 1160647"/>
                <a:gd name="connsiteX242" fmla="*/ 1376499 w 3079941"/>
                <a:gd name="connsiteY242" fmla="*/ 700416 h 1160647"/>
                <a:gd name="connsiteX243" fmla="*/ 1378272 w 3079941"/>
                <a:gd name="connsiteY243" fmla="*/ 700416 h 1160647"/>
                <a:gd name="connsiteX244" fmla="*/ 1390686 w 3079941"/>
                <a:gd name="connsiteY244" fmla="*/ 700416 h 1160647"/>
                <a:gd name="connsiteX245" fmla="*/ 1390686 w 3079941"/>
                <a:gd name="connsiteY245" fmla="*/ 702578 h 1160647"/>
                <a:gd name="connsiteX246" fmla="*/ 1390686 w 3079941"/>
                <a:gd name="connsiteY246" fmla="*/ 717710 h 1160647"/>
                <a:gd name="connsiteX247" fmla="*/ 1394739 w 3079941"/>
                <a:gd name="connsiteY247" fmla="*/ 715549 h 1160647"/>
                <a:gd name="connsiteX248" fmla="*/ 1394739 w 3079941"/>
                <a:gd name="connsiteY248" fmla="*/ 700416 h 1160647"/>
                <a:gd name="connsiteX249" fmla="*/ 1396259 w 3079941"/>
                <a:gd name="connsiteY249" fmla="*/ 700416 h 1160647"/>
                <a:gd name="connsiteX250" fmla="*/ 1406899 w 3079941"/>
                <a:gd name="connsiteY250" fmla="*/ 700416 h 1160647"/>
                <a:gd name="connsiteX251" fmla="*/ 1406899 w 3079941"/>
                <a:gd name="connsiteY251" fmla="*/ 702037 h 1160647"/>
                <a:gd name="connsiteX252" fmla="*/ 1406899 w 3079941"/>
                <a:gd name="connsiteY252" fmla="*/ 713387 h 1160647"/>
                <a:gd name="connsiteX253" fmla="*/ 1437300 w 3079941"/>
                <a:gd name="connsiteY253" fmla="*/ 713387 h 1160647"/>
                <a:gd name="connsiteX254" fmla="*/ 1437300 w 3079941"/>
                <a:gd name="connsiteY254" fmla="*/ 676637 h 1160647"/>
                <a:gd name="connsiteX255" fmla="*/ 1438566 w 3079941"/>
                <a:gd name="connsiteY255" fmla="*/ 676637 h 1160647"/>
                <a:gd name="connsiteX256" fmla="*/ 1447433 w 3079941"/>
                <a:gd name="connsiteY256" fmla="*/ 676637 h 1160647"/>
                <a:gd name="connsiteX257" fmla="*/ 1447433 w 3079941"/>
                <a:gd name="connsiteY257" fmla="*/ 698254 h 1160647"/>
                <a:gd name="connsiteX258" fmla="*/ 1449460 w 3079941"/>
                <a:gd name="connsiteY258" fmla="*/ 665828 h 1160647"/>
                <a:gd name="connsiteX259" fmla="*/ 1471753 w 3079941"/>
                <a:gd name="connsiteY259" fmla="*/ 665828 h 1160647"/>
                <a:gd name="connsiteX260" fmla="*/ 1471753 w 3079941"/>
                <a:gd name="connsiteY260" fmla="*/ 664206 h 1160647"/>
                <a:gd name="connsiteX261" fmla="*/ 1471753 w 3079941"/>
                <a:gd name="connsiteY261" fmla="*/ 652857 h 1160647"/>
                <a:gd name="connsiteX262" fmla="*/ 1472513 w 3079941"/>
                <a:gd name="connsiteY262" fmla="*/ 652857 h 1160647"/>
                <a:gd name="connsiteX263" fmla="*/ 1477833 w 3079941"/>
                <a:gd name="connsiteY263" fmla="*/ 652857 h 1160647"/>
                <a:gd name="connsiteX264" fmla="*/ 1477833 w 3079941"/>
                <a:gd name="connsiteY264" fmla="*/ 650966 h 1160647"/>
                <a:gd name="connsiteX265" fmla="*/ 1477833 w 3079941"/>
                <a:gd name="connsiteY265" fmla="*/ 637725 h 1160647"/>
                <a:gd name="connsiteX266" fmla="*/ 1481887 w 3079941"/>
                <a:gd name="connsiteY266" fmla="*/ 644210 h 1160647"/>
                <a:gd name="connsiteX267" fmla="*/ 1484167 w 3079941"/>
                <a:gd name="connsiteY267" fmla="*/ 644210 h 1160647"/>
                <a:gd name="connsiteX268" fmla="*/ 1500127 w 3079941"/>
                <a:gd name="connsiteY268" fmla="*/ 644210 h 1160647"/>
                <a:gd name="connsiteX269" fmla="*/ 1500127 w 3079941"/>
                <a:gd name="connsiteY269" fmla="*/ 643399 h 1160647"/>
                <a:gd name="connsiteX270" fmla="*/ 1500127 w 3079941"/>
                <a:gd name="connsiteY270" fmla="*/ 637725 h 1160647"/>
                <a:gd name="connsiteX271" fmla="*/ 1500887 w 3079941"/>
                <a:gd name="connsiteY271" fmla="*/ 637725 h 1160647"/>
                <a:gd name="connsiteX272" fmla="*/ 1506207 w 3079941"/>
                <a:gd name="connsiteY272" fmla="*/ 637725 h 1160647"/>
                <a:gd name="connsiteX273" fmla="*/ 1506207 w 3079941"/>
                <a:gd name="connsiteY273" fmla="*/ 639076 h 1160647"/>
                <a:gd name="connsiteX274" fmla="*/ 1506207 w 3079941"/>
                <a:gd name="connsiteY274" fmla="*/ 648534 h 1160647"/>
                <a:gd name="connsiteX275" fmla="*/ 1544714 w 3079941"/>
                <a:gd name="connsiteY275" fmla="*/ 648534 h 1160647"/>
                <a:gd name="connsiteX276" fmla="*/ 1544714 w 3079941"/>
                <a:gd name="connsiteY276" fmla="*/ 786887 h 1160647"/>
                <a:gd name="connsiteX277" fmla="*/ 1546234 w 3079941"/>
                <a:gd name="connsiteY277" fmla="*/ 786887 h 1160647"/>
                <a:gd name="connsiteX278" fmla="*/ 1556874 w 3079941"/>
                <a:gd name="connsiteY278" fmla="*/ 786887 h 1160647"/>
                <a:gd name="connsiteX279" fmla="*/ 1556874 w 3079941"/>
                <a:gd name="connsiteY279" fmla="*/ 773917 h 1160647"/>
                <a:gd name="connsiteX280" fmla="*/ 1560928 w 3079941"/>
                <a:gd name="connsiteY280" fmla="*/ 773917 h 1160647"/>
                <a:gd name="connsiteX281" fmla="*/ 1560928 w 3079941"/>
                <a:gd name="connsiteY281" fmla="*/ 786887 h 1160647"/>
                <a:gd name="connsiteX282" fmla="*/ 1591328 w 3079941"/>
                <a:gd name="connsiteY282" fmla="*/ 786887 h 1160647"/>
                <a:gd name="connsiteX283" fmla="*/ 1591328 w 3079941"/>
                <a:gd name="connsiteY283" fmla="*/ 756622 h 1160647"/>
                <a:gd name="connsiteX284" fmla="*/ 1603488 w 3079941"/>
                <a:gd name="connsiteY284" fmla="*/ 756622 h 1160647"/>
                <a:gd name="connsiteX285" fmla="*/ 1615648 w 3079941"/>
                <a:gd name="connsiteY285" fmla="*/ 754461 h 1160647"/>
                <a:gd name="connsiteX286" fmla="*/ 1619702 w 3079941"/>
                <a:gd name="connsiteY286" fmla="*/ 756622 h 1160647"/>
                <a:gd name="connsiteX287" fmla="*/ 1629835 w 3079941"/>
                <a:gd name="connsiteY287" fmla="*/ 756622 h 1160647"/>
                <a:gd name="connsiteX288" fmla="*/ 1629835 w 3079941"/>
                <a:gd name="connsiteY288" fmla="*/ 786887 h 1160647"/>
                <a:gd name="connsiteX289" fmla="*/ 1637942 w 3079941"/>
                <a:gd name="connsiteY289" fmla="*/ 786887 h 1160647"/>
                <a:gd name="connsiteX290" fmla="*/ 1637942 w 3079941"/>
                <a:gd name="connsiteY290" fmla="*/ 804182 h 1160647"/>
                <a:gd name="connsiteX291" fmla="*/ 1647278 w 3079941"/>
                <a:gd name="connsiteY291" fmla="*/ 805087 h 1160647"/>
                <a:gd name="connsiteX292" fmla="*/ 1660236 w 3079941"/>
                <a:gd name="connsiteY292" fmla="*/ 805087 h 1160647"/>
                <a:gd name="connsiteX293" fmla="*/ 1660236 w 3079941"/>
                <a:gd name="connsiteY293" fmla="*/ 789049 h 1160647"/>
                <a:gd name="connsiteX294" fmla="*/ 1728192 w 3079941"/>
                <a:gd name="connsiteY294" fmla="*/ 789049 h 1160647"/>
                <a:gd name="connsiteX295" fmla="*/ 1728192 w 3079941"/>
                <a:gd name="connsiteY295" fmla="*/ 703796 h 1160647"/>
                <a:gd name="connsiteX296" fmla="*/ 1800200 w 3079941"/>
                <a:gd name="connsiteY296" fmla="*/ 703796 h 1160647"/>
                <a:gd name="connsiteX297" fmla="*/ 1800200 w 3079941"/>
                <a:gd name="connsiteY297" fmla="*/ 782564 h 1160647"/>
                <a:gd name="connsiteX298" fmla="*/ 1802104 w 3079941"/>
                <a:gd name="connsiteY298" fmla="*/ 782564 h 1160647"/>
                <a:gd name="connsiteX299" fmla="*/ 1803346 w 3079941"/>
                <a:gd name="connsiteY299" fmla="*/ 805087 h 1160647"/>
                <a:gd name="connsiteX300" fmla="*/ 1813022 w 3079941"/>
                <a:gd name="connsiteY300" fmla="*/ 805087 h 1160647"/>
                <a:gd name="connsiteX301" fmla="*/ 1814264 w 3079941"/>
                <a:gd name="connsiteY301" fmla="*/ 782564 h 1160647"/>
                <a:gd name="connsiteX302" fmla="*/ 1820344 w 3079941"/>
                <a:gd name="connsiteY302" fmla="*/ 782564 h 1160647"/>
                <a:gd name="connsiteX303" fmla="*/ 1821586 w 3079941"/>
                <a:gd name="connsiteY303" fmla="*/ 805087 h 1160647"/>
                <a:gd name="connsiteX304" fmla="*/ 1872208 w 3079941"/>
                <a:gd name="connsiteY304" fmla="*/ 805087 h 1160647"/>
                <a:gd name="connsiteX305" fmla="*/ 1872208 w 3079941"/>
                <a:gd name="connsiteY305" fmla="*/ 642059 h 1160647"/>
                <a:gd name="connsiteX306" fmla="*/ 2069535 w 3079941"/>
                <a:gd name="connsiteY306" fmla="*/ 642059 h 1160647"/>
                <a:gd name="connsiteX307" fmla="*/ 2069535 w 3079941"/>
                <a:gd name="connsiteY307" fmla="*/ 805087 h 1160647"/>
                <a:gd name="connsiteX308" fmla="*/ 2088232 w 3079941"/>
                <a:gd name="connsiteY308" fmla="*/ 805087 h 1160647"/>
                <a:gd name="connsiteX309" fmla="*/ 2088232 w 3079941"/>
                <a:gd name="connsiteY309" fmla="*/ 722394 h 1160647"/>
                <a:gd name="connsiteX310" fmla="*/ 2183352 w 3079941"/>
                <a:gd name="connsiteY310" fmla="*/ 722394 h 1160647"/>
                <a:gd name="connsiteX311" fmla="*/ 2195282 w 3079941"/>
                <a:gd name="connsiteY311" fmla="*/ 404253 h 1160647"/>
                <a:gd name="connsiteX312" fmla="*/ 2183122 w 3079941"/>
                <a:gd name="connsiteY312" fmla="*/ 382635 h 1160647"/>
                <a:gd name="connsiteX313" fmla="*/ 2177042 w 3079941"/>
                <a:gd name="connsiteY313" fmla="*/ 378311 h 1160647"/>
                <a:gd name="connsiteX314" fmla="*/ 2185149 w 3079941"/>
                <a:gd name="connsiteY314" fmla="*/ 354532 h 1160647"/>
                <a:gd name="connsiteX315" fmla="*/ 2185149 w 3079941"/>
                <a:gd name="connsiteY315" fmla="*/ 337238 h 1160647"/>
                <a:gd name="connsiteX316" fmla="*/ 2199336 w 3079941"/>
                <a:gd name="connsiteY316" fmla="*/ 337238 h 1160647"/>
                <a:gd name="connsiteX317" fmla="*/ 2199336 w 3079941"/>
                <a:gd name="connsiteY317" fmla="*/ 315620 h 1160647"/>
                <a:gd name="connsiteX318" fmla="*/ 2201362 w 3079941"/>
                <a:gd name="connsiteY318" fmla="*/ 311296 h 1160647"/>
                <a:gd name="connsiteX319" fmla="*/ 2201362 w 3079941"/>
                <a:gd name="connsiteY319" fmla="*/ 233472 h 1160647"/>
                <a:gd name="connsiteX320" fmla="*/ 2199336 w 3079941"/>
                <a:gd name="connsiteY320" fmla="*/ 226987 h 1160647"/>
                <a:gd name="connsiteX321" fmla="*/ 2205416 w 3079941"/>
                <a:gd name="connsiteY321" fmla="*/ 220501 h 1160647"/>
                <a:gd name="connsiteX322" fmla="*/ 2205416 w 3079941"/>
                <a:gd name="connsiteY322" fmla="*/ 162133 h 1160647"/>
                <a:gd name="connsiteX323" fmla="*/ 2207442 w 3079941"/>
                <a:gd name="connsiteY323" fmla="*/ 157810 h 1160647"/>
                <a:gd name="connsiteX324" fmla="*/ 2207442 w 3079941"/>
                <a:gd name="connsiteY324" fmla="*/ 101604 h 1160647"/>
                <a:gd name="connsiteX325" fmla="*/ 2209469 w 3079941"/>
                <a:gd name="connsiteY325" fmla="*/ 82148 h 1160647"/>
                <a:gd name="connsiteX326" fmla="*/ 2213523 w 3079941"/>
                <a:gd name="connsiteY326" fmla="*/ 99442 h 1160647"/>
                <a:gd name="connsiteX327" fmla="*/ 2215549 w 3079941"/>
                <a:gd name="connsiteY327" fmla="*/ 157810 h 1160647"/>
                <a:gd name="connsiteX328" fmla="*/ 2217576 w 3079941"/>
                <a:gd name="connsiteY328" fmla="*/ 220501 h 1160647"/>
                <a:gd name="connsiteX329" fmla="*/ 2223656 w 3079941"/>
                <a:gd name="connsiteY329" fmla="*/ 226987 h 1160647"/>
                <a:gd name="connsiteX330" fmla="*/ 2221629 w 3079941"/>
                <a:gd name="connsiteY330" fmla="*/ 233472 h 1160647"/>
                <a:gd name="connsiteX331" fmla="*/ 2221629 w 3079941"/>
                <a:gd name="connsiteY331" fmla="*/ 311296 h 1160647"/>
                <a:gd name="connsiteX332" fmla="*/ 2223656 w 3079941"/>
                <a:gd name="connsiteY332" fmla="*/ 315620 h 1160647"/>
                <a:gd name="connsiteX333" fmla="*/ 2223656 w 3079941"/>
                <a:gd name="connsiteY333" fmla="*/ 337238 h 1160647"/>
                <a:gd name="connsiteX334" fmla="*/ 2237843 w 3079941"/>
                <a:gd name="connsiteY334" fmla="*/ 337238 h 1160647"/>
                <a:gd name="connsiteX335" fmla="*/ 2237843 w 3079941"/>
                <a:gd name="connsiteY335" fmla="*/ 354532 h 1160647"/>
                <a:gd name="connsiteX336" fmla="*/ 2245950 w 3079941"/>
                <a:gd name="connsiteY336" fmla="*/ 378311 h 1160647"/>
                <a:gd name="connsiteX337" fmla="*/ 2239870 w 3079941"/>
                <a:gd name="connsiteY337" fmla="*/ 382635 h 1160647"/>
                <a:gd name="connsiteX338" fmla="*/ 2227709 w 3079941"/>
                <a:gd name="connsiteY338" fmla="*/ 404253 h 1160647"/>
                <a:gd name="connsiteX339" fmla="*/ 2235816 w 3079941"/>
                <a:gd name="connsiteY339" fmla="*/ 657181 h 1160647"/>
                <a:gd name="connsiteX340" fmla="*/ 2300670 w 3079941"/>
                <a:gd name="connsiteY340" fmla="*/ 657181 h 1160647"/>
                <a:gd name="connsiteX341" fmla="*/ 2300670 w 3079941"/>
                <a:gd name="connsiteY341" fmla="*/ 732843 h 1160647"/>
                <a:gd name="connsiteX342" fmla="*/ 2308777 w 3079941"/>
                <a:gd name="connsiteY342" fmla="*/ 732843 h 1160647"/>
                <a:gd name="connsiteX343" fmla="*/ 2310804 w 3079941"/>
                <a:gd name="connsiteY343" fmla="*/ 726358 h 1160647"/>
                <a:gd name="connsiteX344" fmla="*/ 2316884 w 3079941"/>
                <a:gd name="connsiteY344" fmla="*/ 726358 h 1160647"/>
                <a:gd name="connsiteX345" fmla="*/ 2318911 w 3079941"/>
                <a:gd name="connsiteY345" fmla="*/ 735005 h 1160647"/>
                <a:gd name="connsiteX346" fmla="*/ 2331071 w 3079941"/>
                <a:gd name="connsiteY346" fmla="*/ 735005 h 1160647"/>
                <a:gd name="connsiteX347" fmla="*/ 2331071 w 3079941"/>
                <a:gd name="connsiteY347" fmla="*/ 728519 h 1160647"/>
                <a:gd name="connsiteX348" fmla="*/ 2353364 w 3079941"/>
                <a:gd name="connsiteY348" fmla="*/ 728519 h 1160647"/>
                <a:gd name="connsiteX349" fmla="*/ 2353364 w 3079941"/>
                <a:gd name="connsiteY349" fmla="*/ 735005 h 1160647"/>
                <a:gd name="connsiteX350" fmla="*/ 2373631 w 3079941"/>
                <a:gd name="connsiteY350" fmla="*/ 735005 h 1160647"/>
                <a:gd name="connsiteX351" fmla="*/ 2373631 w 3079941"/>
                <a:gd name="connsiteY351" fmla="*/ 780402 h 1160647"/>
                <a:gd name="connsiteX352" fmla="*/ 2387818 w 3079941"/>
                <a:gd name="connsiteY352" fmla="*/ 780402 h 1160647"/>
                <a:gd name="connsiteX353" fmla="*/ 2387818 w 3079941"/>
                <a:gd name="connsiteY353" fmla="*/ 767431 h 1160647"/>
                <a:gd name="connsiteX354" fmla="*/ 2404032 w 3079941"/>
                <a:gd name="connsiteY354" fmla="*/ 767431 h 1160647"/>
                <a:gd name="connsiteX355" fmla="*/ 2404032 w 3079941"/>
                <a:gd name="connsiteY355" fmla="*/ 588004 h 1160647"/>
                <a:gd name="connsiteX356" fmla="*/ 2410112 w 3079941"/>
                <a:gd name="connsiteY356" fmla="*/ 581518 h 1160647"/>
                <a:gd name="connsiteX357" fmla="*/ 2483073 w 3079941"/>
                <a:gd name="connsiteY357" fmla="*/ 581518 h 1160647"/>
                <a:gd name="connsiteX358" fmla="*/ 2483073 w 3079941"/>
                <a:gd name="connsiteY358" fmla="*/ 590166 h 1160647"/>
                <a:gd name="connsiteX359" fmla="*/ 2493206 w 3079941"/>
                <a:gd name="connsiteY359" fmla="*/ 590166 h 1160647"/>
                <a:gd name="connsiteX360" fmla="*/ 2493206 w 3079941"/>
                <a:gd name="connsiteY360" fmla="*/ 704740 h 1160647"/>
                <a:gd name="connsiteX361" fmla="*/ 2515500 w 3079941"/>
                <a:gd name="connsiteY361" fmla="*/ 704740 h 1160647"/>
                <a:gd name="connsiteX362" fmla="*/ 2515500 w 3079941"/>
                <a:gd name="connsiteY362" fmla="*/ 637725 h 1160647"/>
                <a:gd name="connsiteX363" fmla="*/ 2541847 w 3079941"/>
                <a:gd name="connsiteY363" fmla="*/ 637725 h 1160647"/>
                <a:gd name="connsiteX364" fmla="*/ 2545900 w 3079941"/>
                <a:gd name="connsiteY364" fmla="*/ 633401 h 1160647"/>
                <a:gd name="connsiteX365" fmla="*/ 2554007 w 3079941"/>
                <a:gd name="connsiteY365" fmla="*/ 633401 h 1160647"/>
                <a:gd name="connsiteX366" fmla="*/ 2558060 w 3079941"/>
                <a:gd name="connsiteY366" fmla="*/ 637725 h 1160647"/>
                <a:gd name="connsiteX367" fmla="*/ 2580354 w 3079941"/>
                <a:gd name="connsiteY367" fmla="*/ 637725 h 1160647"/>
                <a:gd name="connsiteX368" fmla="*/ 2580354 w 3079941"/>
                <a:gd name="connsiteY368" fmla="*/ 520989 h 1160647"/>
                <a:gd name="connsiteX369" fmla="*/ 2637101 w 3079941"/>
                <a:gd name="connsiteY369" fmla="*/ 510180 h 1160647"/>
                <a:gd name="connsiteX370" fmla="*/ 2637101 w 3079941"/>
                <a:gd name="connsiteY370" fmla="*/ 511261 h 1160647"/>
                <a:gd name="connsiteX371" fmla="*/ 2637101 w 3079941"/>
                <a:gd name="connsiteY371" fmla="*/ 518827 h 1160647"/>
                <a:gd name="connsiteX372" fmla="*/ 2663448 w 3079941"/>
                <a:gd name="connsiteY372" fmla="*/ 518827 h 1160647"/>
                <a:gd name="connsiteX373" fmla="*/ 2663448 w 3079941"/>
                <a:gd name="connsiteY373" fmla="*/ 773917 h 1160647"/>
                <a:gd name="connsiteX374" fmla="*/ 2685742 w 3079941"/>
                <a:gd name="connsiteY374" fmla="*/ 773917 h 1160647"/>
                <a:gd name="connsiteX375" fmla="*/ 2685742 w 3079941"/>
                <a:gd name="connsiteY375" fmla="*/ 769593 h 1160647"/>
                <a:gd name="connsiteX376" fmla="*/ 2697902 w 3079941"/>
                <a:gd name="connsiteY376" fmla="*/ 769593 h 1160647"/>
                <a:gd name="connsiteX377" fmla="*/ 2697902 w 3079941"/>
                <a:gd name="connsiteY377" fmla="*/ 773917 h 1160647"/>
                <a:gd name="connsiteX378" fmla="*/ 2722222 w 3079941"/>
                <a:gd name="connsiteY378" fmla="*/ 773917 h 1160647"/>
                <a:gd name="connsiteX379" fmla="*/ 2722222 w 3079941"/>
                <a:gd name="connsiteY379" fmla="*/ 760946 h 1160647"/>
                <a:gd name="connsiteX380" fmla="*/ 2750596 w 3079941"/>
                <a:gd name="connsiteY380" fmla="*/ 760946 h 1160647"/>
                <a:gd name="connsiteX381" fmla="*/ 2762756 w 3079941"/>
                <a:gd name="connsiteY381" fmla="*/ 756622 h 1160647"/>
                <a:gd name="connsiteX382" fmla="*/ 2783023 w 3079941"/>
                <a:gd name="connsiteY382" fmla="*/ 760946 h 1160647"/>
                <a:gd name="connsiteX383" fmla="*/ 2783023 w 3079941"/>
                <a:gd name="connsiteY383" fmla="*/ 743652 h 1160647"/>
                <a:gd name="connsiteX384" fmla="*/ 2791130 w 3079941"/>
                <a:gd name="connsiteY384" fmla="*/ 743652 h 1160647"/>
                <a:gd name="connsiteX385" fmla="*/ 2791130 w 3079941"/>
                <a:gd name="connsiteY385" fmla="*/ 730681 h 1160647"/>
                <a:gd name="connsiteX386" fmla="*/ 2847877 w 3079941"/>
                <a:gd name="connsiteY386" fmla="*/ 730681 h 1160647"/>
                <a:gd name="connsiteX387" fmla="*/ 2847877 w 3079941"/>
                <a:gd name="connsiteY387" fmla="*/ 700416 h 1160647"/>
                <a:gd name="connsiteX388" fmla="*/ 2866117 w 3079941"/>
                <a:gd name="connsiteY388" fmla="*/ 700416 h 1160647"/>
                <a:gd name="connsiteX389" fmla="*/ 2866117 w 3079941"/>
                <a:gd name="connsiteY389" fmla="*/ 693931 h 1160647"/>
                <a:gd name="connsiteX390" fmla="*/ 2878277 w 3079941"/>
                <a:gd name="connsiteY390" fmla="*/ 693931 h 1160647"/>
                <a:gd name="connsiteX391" fmla="*/ 2878277 w 3079941"/>
                <a:gd name="connsiteY391" fmla="*/ 700416 h 1160647"/>
                <a:gd name="connsiteX392" fmla="*/ 2894491 w 3079941"/>
                <a:gd name="connsiteY392" fmla="*/ 700416 h 1160647"/>
                <a:gd name="connsiteX393" fmla="*/ 2894491 w 3079941"/>
                <a:gd name="connsiteY393" fmla="*/ 750137 h 1160647"/>
                <a:gd name="connsiteX394" fmla="*/ 2926918 w 3079941"/>
                <a:gd name="connsiteY394" fmla="*/ 750137 h 1160647"/>
                <a:gd name="connsiteX395" fmla="*/ 2926918 w 3079941"/>
                <a:gd name="connsiteY395" fmla="*/ 724196 h 1160647"/>
                <a:gd name="connsiteX396" fmla="*/ 2965425 w 3079941"/>
                <a:gd name="connsiteY396" fmla="*/ 724196 h 1160647"/>
                <a:gd name="connsiteX397" fmla="*/ 2965425 w 3079941"/>
                <a:gd name="connsiteY397" fmla="*/ 693931 h 1160647"/>
                <a:gd name="connsiteX398" fmla="*/ 3014066 w 3079941"/>
                <a:gd name="connsiteY398" fmla="*/ 693931 h 1160647"/>
                <a:gd name="connsiteX399" fmla="*/ 3014066 w 3079941"/>
                <a:gd name="connsiteY399" fmla="*/ 805087 h 1160647"/>
                <a:gd name="connsiteX400" fmla="*/ 3014066 w 3079941"/>
                <a:gd name="connsiteY400" fmla="*/ 818866 h 1160647"/>
                <a:gd name="connsiteX401" fmla="*/ 3079941 w 3079941"/>
                <a:gd name="connsiteY401" fmla="*/ 818866 h 1160647"/>
                <a:gd name="connsiteX402" fmla="*/ 3079941 w 3079941"/>
                <a:gd name="connsiteY402" fmla="*/ 1160647 h 1160647"/>
                <a:gd name="connsiteX403" fmla="*/ 200958 w 3079941"/>
                <a:gd name="connsiteY403" fmla="*/ 1160647 h 1160647"/>
                <a:gd name="connsiteX404" fmla="*/ 200958 w 3079941"/>
                <a:gd name="connsiteY404" fmla="*/ 1126882 h 1160647"/>
                <a:gd name="connsiteX405" fmla="*/ 0 w 3079941"/>
                <a:gd name="connsiteY405" fmla="*/ 1126882 h 1160647"/>
                <a:gd name="connsiteX406" fmla="*/ 0 w 3079941"/>
                <a:gd name="connsiteY406" fmla="*/ 915339 h 1160647"/>
                <a:gd name="connsiteX407" fmla="*/ 103377 w 3079941"/>
                <a:gd name="connsiteY407" fmla="*/ 915339 h 1160647"/>
                <a:gd name="connsiteX408" fmla="*/ 103377 w 3079941"/>
                <a:gd name="connsiteY408" fmla="*/ 886329 h 1160647"/>
                <a:gd name="connsiteX409" fmla="*/ 55096 w 3079941"/>
                <a:gd name="connsiteY409" fmla="*/ 886329 h 1160647"/>
                <a:gd name="connsiteX410" fmla="*/ 55096 w 3079941"/>
                <a:gd name="connsiteY410" fmla="*/ 724196 h 1160647"/>
                <a:gd name="connsiteX411" fmla="*/ 75363 w 3079941"/>
                <a:gd name="connsiteY411" fmla="*/ 724196 h 1160647"/>
                <a:gd name="connsiteX412" fmla="*/ 75870 w 3079941"/>
                <a:gd name="connsiteY412" fmla="*/ 723115 h 1160647"/>
                <a:gd name="connsiteX413" fmla="*/ 79416 w 3079941"/>
                <a:gd name="connsiteY413" fmla="*/ 715549 h 1160647"/>
                <a:gd name="connsiteX414" fmla="*/ 81190 w 3079941"/>
                <a:gd name="connsiteY414" fmla="*/ 715819 h 1160647"/>
                <a:gd name="connsiteX415" fmla="*/ 93603 w 3079941"/>
                <a:gd name="connsiteY415" fmla="*/ 717710 h 1160647"/>
                <a:gd name="connsiteX416" fmla="*/ 94110 w 3079941"/>
                <a:gd name="connsiteY416" fmla="*/ 719062 h 1160647"/>
                <a:gd name="connsiteX417" fmla="*/ 97656 w 3079941"/>
                <a:gd name="connsiteY417" fmla="*/ 728519 h 1160647"/>
                <a:gd name="connsiteX418" fmla="*/ 124003 w 3079941"/>
                <a:gd name="connsiteY418" fmla="*/ 730681 h 1160647"/>
                <a:gd name="connsiteX419" fmla="*/ 124003 w 3079941"/>
                <a:gd name="connsiteY419" fmla="*/ 607460 h 1160647"/>
                <a:gd name="connsiteX420" fmla="*/ 126030 w 3079941"/>
                <a:gd name="connsiteY420" fmla="*/ 607460 h 1160647"/>
                <a:gd name="connsiteX421" fmla="*/ 140217 w 3079941"/>
                <a:gd name="connsiteY421" fmla="*/ 607460 h 1160647"/>
                <a:gd name="connsiteX422" fmla="*/ 140217 w 3079941"/>
                <a:gd name="connsiteY422" fmla="*/ 471268 h 1160647"/>
                <a:gd name="connsiteX423" fmla="*/ 141990 w 3079941"/>
                <a:gd name="connsiteY423" fmla="*/ 471268 h 1160647"/>
                <a:gd name="connsiteX424" fmla="*/ 154404 w 3079941"/>
                <a:gd name="connsiteY424" fmla="*/ 471268 h 1160647"/>
                <a:gd name="connsiteX425" fmla="*/ 154404 w 3079941"/>
                <a:gd name="connsiteY425" fmla="*/ 356694 h 1160647"/>
                <a:gd name="connsiteX426" fmla="*/ 158457 w 3079941"/>
                <a:gd name="connsiteY426" fmla="*/ 328590 h 1160647"/>
                <a:gd name="connsiteX427" fmla="*/ 160484 w 3079941"/>
                <a:gd name="connsiteY427" fmla="*/ 328590 h 1160647"/>
                <a:gd name="connsiteX428" fmla="*/ 174671 w 3079941"/>
                <a:gd name="connsiteY428" fmla="*/ 328590 h 1160647"/>
                <a:gd name="connsiteX429" fmla="*/ 211151 w 3079941"/>
                <a:gd name="connsiteY429" fmla="*/ 246443 h 1160647"/>
                <a:gd name="connsiteX430" fmla="*/ 215205 w 3079941"/>
                <a:gd name="connsiteY430" fmla="*/ 0 h 1160647"/>
                <a:gd name="connsiteX0" fmla="*/ 215205 w 3079941"/>
                <a:gd name="connsiteY0" fmla="*/ 0 h 1160647"/>
                <a:gd name="connsiteX1" fmla="*/ 217231 w 3079941"/>
                <a:gd name="connsiteY1" fmla="*/ 246443 h 1160647"/>
                <a:gd name="connsiteX2" fmla="*/ 255738 w 3079941"/>
                <a:gd name="connsiteY2" fmla="*/ 326429 h 1160647"/>
                <a:gd name="connsiteX3" fmla="*/ 257765 w 3079941"/>
                <a:gd name="connsiteY3" fmla="*/ 326429 h 1160647"/>
                <a:gd name="connsiteX4" fmla="*/ 271952 w 3079941"/>
                <a:gd name="connsiteY4" fmla="*/ 326429 h 1160647"/>
                <a:gd name="connsiteX5" fmla="*/ 271952 w 3079941"/>
                <a:gd name="connsiteY5" fmla="*/ 350208 h 1160647"/>
                <a:gd name="connsiteX6" fmla="*/ 272459 w 3079941"/>
                <a:gd name="connsiteY6" fmla="*/ 351019 h 1160647"/>
                <a:gd name="connsiteX7" fmla="*/ 276005 w 3079941"/>
                <a:gd name="connsiteY7" fmla="*/ 356694 h 1160647"/>
                <a:gd name="connsiteX8" fmla="*/ 276005 w 3079941"/>
                <a:gd name="connsiteY8" fmla="*/ 471268 h 1160647"/>
                <a:gd name="connsiteX9" fmla="*/ 278285 w 3079941"/>
                <a:gd name="connsiteY9" fmla="*/ 471268 h 1160647"/>
                <a:gd name="connsiteX10" fmla="*/ 294246 w 3079941"/>
                <a:gd name="connsiteY10" fmla="*/ 471268 h 1160647"/>
                <a:gd name="connsiteX11" fmla="*/ 294246 w 3079941"/>
                <a:gd name="connsiteY11" fmla="*/ 611783 h 1160647"/>
                <a:gd name="connsiteX12" fmla="*/ 295766 w 3079941"/>
                <a:gd name="connsiteY12" fmla="*/ 611513 h 1160647"/>
                <a:gd name="connsiteX13" fmla="*/ 306406 w 3079941"/>
                <a:gd name="connsiteY13" fmla="*/ 609622 h 1160647"/>
                <a:gd name="connsiteX14" fmla="*/ 304379 w 3079941"/>
                <a:gd name="connsiteY14" fmla="*/ 698254 h 1160647"/>
                <a:gd name="connsiteX15" fmla="*/ 305899 w 3079941"/>
                <a:gd name="connsiteY15" fmla="*/ 698525 h 1160647"/>
                <a:gd name="connsiteX16" fmla="*/ 316539 w 3079941"/>
                <a:gd name="connsiteY16" fmla="*/ 700416 h 1160647"/>
                <a:gd name="connsiteX17" fmla="*/ 316792 w 3079941"/>
                <a:gd name="connsiteY17" fmla="*/ 701227 h 1160647"/>
                <a:gd name="connsiteX18" fmla="*/ 318566 w 3079941"/>
                <a:gd name="connsiteY18" fmla="*/ 706902 h 1160647"/>
                <a:gd name="connsiteX19" fmla="*/ 319326 w 3079941"/>
                <a:gd name="connsiteY19" fmla="*/ 704470 h 1160647"/>
                <a:gd name="connsiteX20" fmla="*/ 324646 w 3079941"/>
                <a:gd name="connsiteY20" fmla="*/ 687446 h 1160647"/>
                <a:gd name="connsiteX21" fmla="*/ 326419 w 3079941"/>
                <a:gd name="connsiteY21" fmla="*/ 687446 h 1160647"/>
                <a:gd name="connsiteX22" fmla="*/ 338833 w 3079941"/>
                <a:gd name="connsiteY22" fmla="*/ 687446 h 1160647"/>
                <a:gd name="connsiteX23" fmla="*/ 338833 w 3079941"/>
                <a:gd name="connsiteY23" fmla="*/ 719872 h 1160647"/>
                <a:gd name="connsiteX24" fmla="*/ 339846 w 3079941"/>
                <a:gd name="connsiteY24" fmla="*/ 720413 h 1160647"/>
                <a:gd name="connsiteX25" fmla="*/ 346940 w 3079941"/>
                <a:gd name="connsiteY25" fmla="*/ 724196 h 1160647"/>
                <a:gd name="connsiteX26" fmla="*/ 346940 w 3079941"/>
                <a:gd name="connsiteY26" fmla="*/ 725547 h 1160647"/>
                <a:gd name="connsiteX27" fmla="*/ 346940 w 3079941"/>
                <a:gd name="connsiteY27" fmla="*/ 735005 h 1160647"/>
                <a:gd name="connsiteX28" fmla="*/ 391527 w 3079941"/>
                <a:gd name="connsiteY28" fmla="*/ 735005 h 1160647"/>
                <a:gd name="connsiteX29" fmla="*/ 391527 w 3079941"/>
                <a:gd name="connsiteY29" fmla="*/ 736086 h 1160647"/>
                <a:gd name="connsiteX30" fmla="*/ 391527 w 3079941"/>
                <a:gd name="connsiteY30" fmla="*/ 743652 h 1160647"/>
                <a:gd name="connsiteX31" fmla="*/ 393553 w 3079941"/>
                <a:gd name="connsiteY31" fmla="*/ 743652 h 1160647"/>
                <a:gd name="connsiteX32" fmla="*/ 407740 w 3079941"/>
                <a:gd name="connsiteY32" fmla="*/ 743652 h 1160647"/>
                <a:gd name="connsiteX33" fmla="*/ 407740 w 3079941"/>
                <a:gd name="connsiteY33" fmla="*/ 713387 h 1160647"/>
                <a:gd name="connsiteX34" fmla="*/ 452327 w 3079941"/>
                <a:gd name="connsiteY34" fmla="*/ 713387 h 1160647"/>
                <a:gd name="connsiteX35" fmla="*/ 452327 w 3079941"/>
                <a:gd name="connsiteY35" fmla="*/ 712036 h 1160647"/>
                <a:gd name="connsiteX36" fmla="*/ 452327 w 3079941"/>
                <a:gd name="connsiteY36" fmla="*/ 702578 h 1160647"/>
                <a:gd name="connsiteX37" fmla="*/ 453341 w 3079941"/>
                <a:gd name="connsiteY37" fmla="*/ 702578 h 1160647"/>
                <a:gd name="connsiteX38" fmla="*/ 460434 w 3079941"/>
                <a:gd name="connsiteY38" fmla="*/ 702578 h 1160647"/>
                <a:gd name="connsiteX39" fmla="*/ 460434 w 3079941"/>
                <a:gd name="connsiteY39" fmla="*/ 700687 h 1160647"/>
                <a:gd name="connsiteX40" fmla="*/ 460434 w 3079941"/>
                <a:gd name="connsiteY40" fmla="*/ 687446 h 1160647"/>
                <a:gd name="connsiteX41" fmla="*/ 461194 w 3079941"/>
                <a:gd name="connsiteY41" fmla="*/ 687446 h 1160647"/>
                <a:gd name="connsiteX42" fmla="*/ 466514 w 3079941"/>
                <a:gd name="connsiteY42" fmla="*/ 687446 h 1160647"/>
                <a:gd name="connsiteX43" fmla="*/ 466514 w 3079941"/>
                <a:gd name="connsiteY43" fmla="*/ 686365 h 1160647"/>
                <a:gd name="connsiteX44" fmla="*/ 466514 w 3079941"/>
                <a:gd name="connsiteY44" fmla="*/ 678798 h 1160647"/>
                <a:gd name="connsiteX45" fmla="*/ 468541 w 3079941"/>
                <a:gd name="connsiteY45" fmla="*/ 678798 h 1160647"/>
                <a:gd name="connsiteX46" fmla="*/ 482728 w 3079941"/>
                <a:gd name="connsiteY46" fmla="*/ 678798 h 1160647"/>
                <a:gd name="connsiteX47" fmla="*/ 482728 w 3079941"/>
                <a:gd name="connsiteY47" fmla="*/ 679879 h 1160647"/>
                <a:gd name="connsiteX48" fmla="*/ 482728 w 3079941"/>
                <a:gd name="connsiteY48" fmla="*/ 687446 h 1160647"/>
                <a:gd name="connsiteX49" fmla="*/ 505021 w 3079941"/>
                <a:gd name="connsiteY49" fmla="*/ 687446 h 1160647"/>
                <a:gd name="connsiteX50" fmla="*/ 505021 w 3079941"/>
                <a:gd name="connsiteY50" fmla="*/ 685554 h 1160647"/>
                <a:gd name="connsiteX51" fmla="*/ 505021 w 3079941"/>
                <a:gd name="connsiteY51" fmla="*/ 672313 h 1160647"/>
                <a:gd name="connsiteX52" fmla="*/ 506795 w 3079941"/>
                <a:gd name="connsiteY52" fmla="*/ 672313 h 1160647"/>
                <a:gd name="connsiteX53" fmla="*/ 519208 w 3079941"/>
                <a:gd name="connsiteY53" fmla="*/ 672313 h 1160647"/>
                <a:gd name="connsiteX54" fmla="*/ 519208 w 3079941"/>
                <a:gd name="connsiteY54" fmla="*/ 696093 h 1160647"/>
                <a:gd name="connsiteX55" fmla="*/ 520222 w 3079941"/>
                <a:gd name="connsiteY55" fmla="*/ 696093 h 1160647"/>
                <a:gd name="connsiteX56" fmla="*/ 527315 w 3079941"/>
                <a:gd name="connsiteY56" fmla="*/ 696093 h 1160647"/>
                <a:gd name="connsiteX57" fmla="*/ 527315 w 3079941"/>
                <a:gd name="connsiteY57" fmla="*/ 695012 h 1160647"/>
                <a:gd name="connsiteX58" fmla="*/ 527315 w 3079941"/>
                <a:gd name="connsiteY58" fmla="*/ 687446 h 1160647"/>
                <a:gd name="connsiteX59" fmla="*/ 529088 w 3079941"/>
                <a:gd name="connsiteY59" fmla="*/ 687446 h 1160647"/>
                <a:gd name="connsiteX60" fmla="*/ 541502 w 3079941"/>
                <a:gd name="connsiteY60" fmla="*/ 687446 h 1160647"/>
                <a:gd name="connsiteX61" fmla="*/ 541502 w 3079941"/>
                <a:gd name="connsiteY61" fmla="*/ 713387 h 1160647"/>
                <a:gd name="connsiteX62" fmla="*/ 543529 w 3079941"/>
                <a:gd name="connsiteY62" fmla="*/ 713387 h 1160647"/>
                <a:gd name="connsiteX63" fmla="*/ 557715 w 3079941"/>
                <a:gd name="connsiteY63" fmla="*/ 713387 h 1160647"/>
                <a:gd name="connsiteX64" fmla="*/ 557715 w 3079941"/>
                <a:gd name="connsiteY64" fmla="*/ 715008 h 1160647"/>
                <a:gd name="connsiteX65" fmla="*/ 557715 w 3079941"/>
                <a:gd name="connsiteY65" fmla="*/ 726358 h 1160647"/>
                <a:gd name="connsiteX66" fmla="*/ 558475 w 3079941"/>
                <a:gd name="connsiteY66" fmla="*/ 726358 h 1160647"/>
                <a:gd name="connsiteX67" fmla="*/ 563796 w 3079941"/>
                <a:gd name="connsiteY67" fmla="*/ 726358 h 1160647"/>
                <a:gd name="connsiteX68" fmla="*/ 563796 w 3079941"/>
                <a:gd name="connsiteY68" fmla="*/ 725547 h 1160647"/>
                <a:gd name="connsiteX69" fmla="*/ 563796 w 3079941"/>
                <a:gd name="connsiteY69" fmla="*/ 719872 h 1160647"/>
                <a:gd name="connsiteX70" fmla="*/ 594196 w 3079941"/>
                <a:gd name="connsiteY70" fmla="*/ 719872 h 1160647"/>
                <a:gd name="connsiteX71" fmla="*/ 594196 w 3079941"/>
                <a:gd name="connsiteY71" fmla="*/ 743652 h 1160647"/>
                <a:gd name="connsiteX72" fmla="*/ 595209 w 3079941"/>
                <a:gd name="connsiteY72" fmla="*/ 743652 h 1160647"/>
                <a:gd name="connsiteX73" fmla="*/ 602303 w 3079941"/>
                <a:gd name="connsiteY73" fmla="*/ 743652 h 1160647"/>
                <a:gd name="connsiteX74" fmla="*/ 602303 w 3079941"/>
                <a:gd name="connsiteY74" fmla="*/ 744733 h 1160647"/>
                <a:gd name="connsiteX75" fmla="*/ 602303 w 3079941"/>
                <a:gd name="connsiteY75" fmla="*/ 752299 h 1160647"/>
                <a:gd name="connsiteX76" fmla="*/ 603063 w 3079941"/>
                <a:gd name="connsiteY76" fmla="*/ 752299 h 1160647"/>
                <a:gd name="connsiteX77" fmla="*/ 608383 w 3079941"/>
                <a:gd name="connsiteY77" fmla="*/ 752299 h 1160647"/>
                <a:gd name="connsiteX78" fmla="*/ 608383 w 3079941"/>
                <a:gd name="connsiteY78" fmla="*/ 750137 h 1160647"/>
                <a:gd name="connsiteX79" fmla="*/ 608383 w 3079941"/>
                <a:gd name="connsiteY79" fmla="*/ 735005 h 1160647"/>
                <a:gd name="connsiteX80" fmla="*/ 609396 w 3079941"/>
                <a:gd name="connsiteY80" fmla="*/ 735005 h 1160647"/>
                <a:gd name="connsiteX81" fmla="*/ 616490 w 3079941"/>
                <a:gd name="connsiteY81" fmla="*/ 735005 h 1160647"/>
                <a:gd name="connsiteX82" fmla="*/ 616490 w 3079941"/>
                <a:gd name="connsiteY82" fmla="*/ 736086 h 1160647"/>
                <a:gd name="connsiteX83" fmla="*/ 616490 w 3079941"/>
                <a:gd name="connsiteY83" fmla="*/ 743652 h 1160647"/>
                <a:gd name="connsiteX84" fmla="*/ 621810 w 3079941"/>
                <a:gd name="connsiteY84" fmla="*/ 741659 h 1160647"/>
                <a:gd name="connsiteX85" fmla="*/ 622570 w 3079941"/>
                <a:gd name="connsiteY85" fmla="*/ 740679 h 1160647"/>
                <a:gd name="connsiteX86" fmla="*/ 622570 w 3079941"/>
                <a:gd name="connsiteY86" fmla="*/ 735005 h 1160647"/>
                <a:gd name="connsiteX87" fmla="*/ 661077 w 3079941"/>
                <a:gd name="connsiteY87" fmla="*/ 735005 h 1160647"/>
                <a:gd name="connsiteX88" fmla="*/ 661077 w 3079941"/>
                <a:gd name="connsiteY88" fmla="*/ 758784 h 1160647"/>
                <a:gd name="connsiteX89" fmla="*/ 663103 w 3079941"/>
                <a:gd name="connsiteY89" fmla="*/ 758784 h 1160647"/>
                <a:gd name="connsiteX90" fmla="*/ 677290 w 3079941"/>
                <a:gd name="connsiteY90" fmla="*/ 758784 h 1160647"/>
                <a:gd name="connsiteX91" fmla="*/ 677290 w 3079941"/>
                <a:gd name="connsiteY91" fmla="*/ 759865 h 1160647"/>
                <a:gd name="connsiteX92" fmla="*/ 677290 w 3079941"/>
                <a:gd name="connsiteY92" fmla="*/ 767431 h 1160647"/>
                <a:gd name="connsiteX93" fmla="*/ 679064 w 3079941"/>
                <a:gd name="connsiteY93" fmla="*/ 767431 h 1160647"/>
                <a:gd name="connsiteX94" fmla="*/ 691477 w 3079941"/>
                <a:gd name="connsiteY94" fmla="*/ 767431 h 1160647"/>
                <a:gd name="connsiteX95" fmla="*/ 691477 w 3079941"/>
                <a:gd name="connsiteY95" fmla="*/ 743652 h 1160647"/>
                <a:gd name="connsiteX96" fmla="*/ 692490 w 3079941"/>
                <a:gd name="connsiteY96" fmla="*/ 743652 h 1160647"/>
                <a:gd name="connsiteX97" fmla="*/ 699584 w 3079941"/>
                <a:gd name="connsiteY97" fmla="*/ 743652 h 1160647"/>
                <a:gd name="connsiteX98" fmla="*/ 699584 w 3079941"/>
                <a:gd name="connsiteY98" fmla="*/ 711225 h 1160647"/>
                <a:gd name="connsiteX99" fmla="*/ 700597 w 3079941"/>
                <a:gd name="connsiteY99" fmla="*/ 711225 h 1160647"/>
                <a:gd name="connsiteX100" fmla="*/ 707691 w 3079941"/>
                <a:gd name="connsiteY100" fmla="*/ 711225 h 1160647"/>
                <a:gd name="connsiteX101" fmla="*/ 707691 w 3079941"/>
                <a:gd name="connsiteY101" fmla="*/ 709334 h 1160647"/>
                <a:gd name="connsiteX102" fmla="*/ 707691 w 3079941"/>
                <a:gd name="connsiteY102" fmla="*/ 696093 h 1160647"/>
                <a:gd name="connsiteX103" fmla="*/ 706424 w 3079941"/>
                <a:gd name="connsiteY103" fmla="*/ 694471 h 1160647"/>
                <a:gd name="connsiteX104" fmla="*/ 711744 w 3079941"/>
                <a:gd name="connsiteY104" fmla="*/ 683122 h 1160647"/>
                <a:gd name="connsiteX105" fmla="*/ 719851 w 3079941"/>
                <a:gd name="connsiteY105" fmla="*/ 711225 h 1160647"/>
                <a:gd name="connsiteX106" fmla="*/ 720611 w 3079941"/>
                <a:gd name="connsiteY106" fmla="*/ 711225 h 1160647"/>
                <a:gd name="connsiteX107" fmla="*/ 725931 w 3079941"/>
                <a:gd name="connsiteY107" fmla="*/ 711225 h 1160647"/>
                <a:gd name="connsiteX108" fmla="*/ 725931 w 3079941"/>
                <a:gd name="connsiteY108" fmla="*/ 605298 h 1160647"/>
                <a:gd name="connsiteX109" fmla="*/ 727451 w 3079941"/>
                <a:gd name="connsiteY109" fmla="*/ 605298 h 1160647"/>
                <a:gd name="connsiteX110" fmla="*/ 738091 w 3079941"/>
                <a:gd name="connsiteY110" fmla="*/ 605298 h 1160647"/>
                <a:gd name="connsiteX111" fmla="*/ 738091 w 3079941"/>
                <a:gd name="connsiteY111" fmla="*/ 557739 h 1160647"/>
                <a:gd name="connsiteX112" fmla="*/ 764438 w 3079941"/>
                <a:gd name="connsiteY112" fmla="*/ 557739 h 1160647"/>
                <a:gd name="connsiteX113" fmla="*/ 764438 w 3079941"/>
                <a:gd name="connsiteY113" fmla="*/ 536121 h 1160647"/>
                <a:gd name="connsiteX114" fmla="*/ 798892 w 3079941"/>
                <a:gd name="connsiteY114" fmla="*/ 536121 h 1160647"/>
                <a:gd name="connsiteX115" fmla="*/ 798892 w 3079941"/>
                <a:gd name="connsiteY115" fmla="*/ 538553 h 1160647"/>
                <a:gd name="connsiteX116" fmla="*/ 798892 w 3079941"/>
                <a:gd name="connsiteY116" fmla="*/ 555577 h 1160647"/>
                <a:gd name="connsiteX117" fmla="*/ 801172 w 3079941"/>
                <a:gd name="connsiteY117" fmla="*/ 555577 h 1160647"/>
                <a:gd name="connsiteX118" fmla="*/ 817132 w 3079941"/>
                <a:gd name="connsiteY118" fmla="*/ 555577 h 1160647"/>
                <a:gd name="connsiteX119" fmla="*/ 817132 w 3079941"/>
                <a:gd name="connsiteY119" fmla="*/ 603136 h 1160647"/>
                <a:gd name="connsiteX120" fmla="*/ 818145 w 3079941"/>
                <a:gd name="connsiteY120" fmla="*/ 603136 h 1160647"/>
                <a:gd name="connsiteX121" fmla="*/ 825239 w 3079941"/>
                <a:gd name="connsiteY121" fmla="*/ 603136 h 1160647"/>
                <a:gd name="connsiteX122" fmla="*/ 839426 w 3079941"/>
                <a:gd name="connsiteY122" fmla="*/ 607460 h 1160647"/>
                <a:gd name="connsiteX123" fmla="*/ 839426 w 3079941"/>
                <a:gd name="connsiteY123" fmla="*/ 646372 h 1160647"/>
                <a:gd name="connsiteX124" fmla="*/ 840439 w 3079941"/>
                <a:gd name="connsiteY124" fmla="*/ 646372 h 1160647"/>
                <a:gd name="connsiteX125" fmla="*/ 847532 w 3079941"/>
                <a:gd name="connsiteY125" fmla="*/ 646372 h 1160647"/>
                <a:gd name="connsiteX126" fmla="*/ 847532 w 3079941"/>
                <a:gd name="connsiteY126" fmla="*/ 647993 h 1160647"/>
                <a:gd name="connsiteX127" fmla="*/ 847532 w 3079941"/>
                <a:gd name="connsiteY127" fmla="*/ 659342 h 1160647"/>
                <a:gd name="connsiteX128" fmla="*/ 849559 w 3079941"/>
                <a:gd name="connsiteY128" fmla="*/ 659342 h 1160647"/>
                <a:gd name="connsiteX129" fmla="*/ 863746 w 3079941"/>
                <a:gd name="connsiteY129" fmla="*/ 659342 h 1160647"/>
                <a:gd name="connsiteX130" fmla="*/ 869826 w 3079941"/>
                <a:gd name="connsiteY130" fmla="*/ 665828 h 1160647"/>
                <a:gd name="connsiteX131" fmla="*/ 869826 w 3079941"/>
                <a:gd name="connsiteY131" fmla="*/ 687446 h 1160647"/>
                <a:gd name="connsiteX132" fmla="*/ 872106 w 3079941"/>
                <a:gd name="connsiteY132" fmla="*/ 687446 h 1160647"/>
                <a:gd name="connsiteX133" fmla="*/ 888066 w 3079941"/>
                <a:gd name="connsiteY133" fmla="*/ 687446 h 1160647"/>
                <a:gd name="connsiteX134" fmla="*/ 888066 w 3079941"/>
                <a:gd name="connsiteY134" fmla="*/ 688526 h 1160647"/>
                <a:gd name="connsiteX135" fmla="*/ 888066 w 3079941"/>
                <a:gd name="connsiteY135" fmla="*/ 696093 h 1160647"/>
                <a:gd name="connsiteX136" fmla="*/ 889333 w 3079941"/>
                <a:gd name="connsiteY136" fmla="*/ 696093 h 1160647"/>
                <a:gd name="connsiteX137" fmla="*/ 898200 w 3079941"/>
                <a:gd name="connsiteY137" fmla="*/ 696093 h 1160647"/>
                <a:gd name="connsiteX138" fmla="*/ 898200 w 3079941"/>
                <a:gd name="connsiteY138" fmla="*/ 698254 h 1160647"/>
                <a:gd name="connsiteX139" fmla="*/ 898200 w 3079941"/>
                <a:gd name="connsiteY139" fmla="*/ 713387 h 1160647"/>
                <a:gd name="connsiteX140" fmla="*/ 902253 w 3079941"/>
                <a:gd name="connsiteY140" fmla="*/ 711495 h 1160647"/>
                <a:gd name="connsiteX141" fmla="*/ 902253 w 3079941"/>
                <a:gd name="connsiteY141" fmla="*/ 698254 h 1160647"/>
                <a:gd name="connsiteX142" fmla="*/ 903266 w 3079941"/>
                <a:gd name="connsiteY142" fmla="*/ 698254 h 1160647"/>
                <a:gd name="connsiteX143" fmla="*/ 910360 w 3079941"/>
                <a:gd name="connsiteY143" fmla="*/ 698254 h 1160647"/>
                <a:gd name="connsiteX144" fmla="*/ 910360 w 3079941"/>
                <a:gd name="connsiteY144" fmla="*/ 699876 h 1160647"/>
                <a:gd name="connsiteX145" fmla="*/ 910360 w 3079941"/>
                <a:gd name="connsiteY145" fmla="*/ 711225 h 1160647"/>
                <a:gd name="connsiteX146" fmla="*/ 911120 w 3079941"/>
                <a:gd name="connsiteY146" fmla="*/ 711225 h 1160647"/>
                <a:gd name="connsiteX147" fmla="*/ 916440 w 3079941"/>
                <a:gd name="connsiteY147" fmla="*/ 711225 h 1160647"/>
                <a:gd name="connsiteX148" fmla="*/ 965080 w 3079941"/>
                <a:gd name="connsiteY148" fmla="*/ 706902 h 1160647"/>
                <a:gd name="connsiteX149" fmla="*/ 965080 w 3079941"/>
                <a:gd name="connsiteY149" fmla="*/ 708253 h 1160647"/>
                <a:gd name="connsiteX150" fmla="*/ 965080 w 3079941"/>
                <a:gd name="connsiteY150" fmla="*/ 717710 h 1160647"/>
                <a:gd name="connsiteX151" fmla="*/ 965840 w 3079941"/>
                <a:gd name="connsiteY151" fmla="*/ 717710 h 1160647"/>
                <a:gd name="connsiteX152" fmla="*/ 971161 w 3079941"/>
                <a:gd name="connsiteY152" fmla="*/ 717710 h 1160647"/>
                <a:gd name="connsiteX153" fmla="*/ 971161 w 3079941"/>
                <a:gd name="connsiteY153" fmla="*/ 719872 h 1160647"/>
                <a:gd name="connsiteX154" fmla="*/ 971161 w 3079941"/>
                <a:gd name="connsiteY154" fmla="*/ 735005 h 1160647"/>
                <a:gd name="connsiteX155" fmla="*/ 973187 w 3079941"/>
                <a:gd name="connsiteY155" fmla="*/ 733654 h 1160647"/>
                <a:gd name="connsiteX156" fmla="*/ 987374 w 3079941"/>
                <a:gd name="connsiteY156" fmla="*/ 724196 h 1160647"/>
                <a:gd name="connsiteX157" fmla="*/ 993454 w 3079941"/>
                <a:gd name="connsiteY157" fmla="*/ 683122 h 1160647"/>
                <a:gd name="connsiteX158" fmla="*/ 994214 w 3079941"/>
                <a:gd name="connsiteY158" fmla="*/ 682852 h 1160647"/>
                <a:gd name="connsiteX159" fmla="*/ 999534 w 3079941"/>
                <a:gd name="connsiteY159" fmla="*/ 680960 h 1160647"/>
                <a:gd name="connsiteX160" fmla="*/ 1001561 w 3079941"/>
                <a:gd name="connsiteY160" fmla="*/ 611783 h 1160647"/>
                <a:gd name="connsiteX161" fmla="*/ 1003588 w 3079941"/>
                <a:gd name="connsiteY161" fmla="*/ 680960 h 1160647"/>
                <a:gd name="connsiteX162" fmla="*/ 1004348 w 3079941"/>
                <a:gd name="connsiteY162" fmla="*/ 681230 h 1160647"/>
                <a:gd name="connsiteX163" fmla="*/ 1009668 w 3079941"/>
                <a:gd name="connsiteY163" fmla="*/ 683122 h 1160647"/>
                <a:gd name="connsiteX164" fmla="*/ 1009668 w 3079941"/>
                <a:gd name="connsiteY164" fmla="*/ 596651 h 1160647"/>
                <a:gd name="connsiteX165" fmla="*/ 1013721 w 3079941"/>
                <a:gd name="connsiteY165" fmla="*/ 564224 h 1160647"/>
                <a:gd name="connsiteX166" fmla="*/ 1052228 w 3079941"/>
                <a:gd name="connsiteY166" fmla="*/ 564224 h 1160647"/>
                <a:gd name="connsiteX167" fmla="*/ 1052228 w 3079941"/>
                <a:gd name="connsiteY167" fmla="*/ 596651 h 1160647"/>
                <a:gd name="connsiteX168" fmla="*/ 1052988 w 3079941"/>
                <a:gd name="connsiteY168" fmla="*/ 596651 h 1160647"/>
                <a:gd name="connsiteX169" fmla="*/ 1058308 w 3079941"/>
                <a:gd name="connsiteY169" fmla="*/ 596651 h 1160647"/>
                <a:gd name="connsiteX170" fmla="*/ 1058308 w 3079941"/>
                <a:gd name="connsiteY170" fmla="*/ 514503 h 1160647"/>
                <a:gd name="connsiteX171" fmla="*/ 1060082 w 3079941"/>
                <a:gd name="connsiteY171" fmla="*/ 514503 h 1160647"/>
                <a:gd name="connsiteX172" fmla="*/ 1072495 w 3079941"/>
                <a:gd name="connsiteY172" fmla="*/ 514503 h 1160647"/>
                <a:gd name="connsiteX173" fmla="*/ 1072495 w 3079941"/>
                <a:gd name="connsiteY173" fmla="*/ 512612 h 1160647"/>
                <a:gd name="connsiteX174" fmla="*/ 1072495 w 3079941"/>
                <a:gd name="connsiteY174" fmla="*/ 499371 h 1160647"/>
                <a:gd name="connsiteX175" fmla="*/ 1094789 w 3079941"/>
                <a:gd name="connsiteY175" fmla="*/ 499371 h 1160647"/>
                <a:gd name="connsiteX176" fmla="*/ 1094789 w 3079941"/>
                <a:gd name="connsiteY176" fmla="*/ 498290 h 1160647"/>
                <a:gd name="connsiteX177" fmla="*/ 1094789 w 3079941"/>
                <a:gd name="connsiteY177" fmla="*/ 490724 h 1160647"/>
                <a:gd name="connsiteX178" fmla="*/ 1096562 w 3079941"/>
                <a:gd name="connsiteY178" fmla="*/ 490724 h 1160647"/>
                <a:gd name="connsiteX179" fmla="*/ 1108976 w 3079941"/>
                <a:gd name="connsiteY179" fmla="*/ 490724 h 1160647"/>
                <a:gd name="connsiteX180" fmla="*/ 1108976 w 3079941"/>
                <a:gd name="connsiteY180" fmla="*/ 491805 h 1160647"/>
                <a:gd name="connsiteX181" fmla="*/ 1108976 w 3079941"/>
                <a:gd name="connsiteY181" fmla="*/ 499371 h 1160647"/>
                <a:gd name="connsiteX182" fmla="*/ 1109736 w 3079941"/>
                <a:gd name="connsiteY182" fmla="*/ 499371 h 1160647"/>
                <a:gd name="connsiteX183" fmla="*/ 1115056 w 3079941"/>
                <a:gd name="connsiteY183" fmla="*/ 499371 h 1160647"/>
                <a:gd name="connsiteX184" fmla="*/ 1125189 w 3079941"/>
                <a:gd name="connsiteY184" fmla="*/ 495047 h 1160647"/>
                <a:gd name="connsiteX185" fmla="*/ 1129242 w 3079941"/>
                <a:gd name="connsiteY185" fmla="*/ 498290 h 1160647"/>
                <a:gd name="connsiteX186" fmla="*/ 1129242 w 3079941"/>
                <a:gd name="connsiteY186" fmla="*/ 490724 h 1160647"/>
                <a:gd name="connsiteX187" fmla="*/ 1131522 w 3079941"/>
                <a:gd name="connsiteY187" fmla="*/ 490724 h 1160647"/>
                <a:gd name="connsiteX188" fmla="*/ 1147483 w 3079941"/>
                <a:gd name="connsiteY188" fmla="*/ 490724 h 1160647"/>
                <a:gd name="connsiteX189" fmla="*/ 1147483 w 3079941"/>
                <a:gd name="connsiteY189" fmla="*/ 491805 h 1160647"/>
                <a:gd name="connsiteX190" fmla="*/ 1147483 w 3079941"/>
                <a:gd name="connsiteY190" fmla="*/ 499371 h 1160647"/>
                <a:gd name="connsiteX191" fmla="*/ 1177883 w 3079941"/>
                <a:gd name="connsiteY191" fmla="*/ 499371 h 1160647"/>
                <a:gd name="connsiteX192" fmla="*/ 1177883 w 3079941"/>
                <a:gd name="connsiteY192" fmla="*/ 500992 h 1160647"/>
                <a:gd name="connsiteX193" fmla="*/ 1177883 w 3079941"/>
                <a:gd name="connsiteY193" fmla="*/ 512342 h 1160647"/>
                <a:gd name="connsiteX194" fmla="*/ 1204230 w 3079941"/>
                <a:gd name="connsiteY194" fmla="*/ 512342 h 1160647"/>
                <a:gd name="connsiteX195" fmla="*/ 1204230 w 3079941"/>
                <a:gd name="connsiteY195" fmla="*/ 542606 h 1160647"/>
                <a:gd name="connsiteX196" fmla="*/ 1204990 w 3079941"/>
                <a:gd name="connsiteY196" fmla="*/ 542606 h 1160647"/>
                <a:gd name="connsiteX197" fmla="*/ 1210310 w 3079941"/>
                <a:gd name="connsiteY197" fmla="*/ 542606 h 1160647"/>
                <a:gd name="connsiteX198" fmla="*/ 1210310 w 3079941"/>
                <a:gd name="connsiteY198" fmla="*/ 543687 h 1160647"/>
                <a:gd name="connsiteX199" fmla="*/ 1210310 w 3079941"/>
                <a:gd name="connsiteY199" fmla="*/ 551254 h 1160647"/>
                <a:gd name="connsiteX200" fmla="*/ 1214364 w 3079941"/>
                <a:gd name="connsiteY200" fmla="*/ 581518 h 1160647"/>
                <a:gd name="connsiteX201" fmla="*/ 1215124 w 3079941"/>
                <a:gd name="connsiteY201" fmla="*/ 581518 h 1160647"/>
                <a:gd name="connsiteX202" fmla="*/ 1220444 w 3079941"/>
                <a:gd name="connsiteY202" fmla="*/ 581518 h 1160647"/>
                <a:gd name="connsiteX203" fmla="*/ 1220444 w 3079941"/>
                <a:gd name="connsiteY203" fmla="*/ 582329 h 1160647"/>
                <a:gd name="connsiteX204" fmla="*/ 1220444 w 3079941"/>
                <a:gd name="connsiteY204" fmla="*/ 588004 h 1160647"/>
                <a:gd name="connsiteX205" fmla="*/ 1221457 w 3079941"/>
                <a:gd name="connsiteY205" fmla="*/ 588004 h 1160647"/>
                <a:gd name="connsiteX206" fmla="*/ 1228550 w 3079941"/>
                <a:gd name="connsiteY206" fmla="*/ 588004 h 1160647"/>
                <a:gd name="connsiteX207" fmla="*/ 1228550 w 3079941"/>
                <a:gd name="connsiteY207" fmla="*/ 618269 h 1160647"/>
                <a:gd name="connsiteX208" fmla="*/ 1230577 w 3079941"/>
                <a:gd name="connsiteY208" fmla="*/ 618269 h 1160647"/>
                <a:gd name="connsiteX209" fmla="*/ 1244764 w 3079941"/>
                <a:gd name="connsiteY209" fmla="*/ 618269 h 1160647"/>
                <a:gd name="connsiteX210" fmla="*/ 1244764 w 3079941"/>
                <a:gd name="connsiteY210" fmla="*/ 642048 h 1160647"/>
                <a:gd name="connsiteX211" fmla="*/ 1246791 w 3079941"/>
                <a:gd name="connsiteY211" fmla="*/ 643669 h 1160647"/>
                <a:gd name="connsiteX212" fmla="*/ 1246791 w 3079941"/>
                <a:gd name="connsiteY212" fmla="*/ 655019 h 1160647"/>
                <a:gd name="connsiteX213" fmla="*/ 1247551 w 3079941"/>
                <a:gd name="connsiteY213" fmla="*/ 655019 h 1160647"/>
                <a:gd name="connsiteX214" fmla="*/ 1252871 w 3079941"/>
                <a:gd name="connsiteY214" fmla="*/ 655019 h 1160647"/>
                <a:gd name="connsiteX215" fmla="*/ 1252871 w 3079941"/>
                <a:gd name="connsiteY215" fmla="*/ 678798 h 1160647"/>
                <a:gd name="connsiteX216" fmla="*/ 1254137 w 3079941"/>
                <a:gd name="connsiteY216" fmla="*/ 678798 h 1160647"/>
                <a:gd name="connsiteX217" fmla="*/ 1263004 w 3079941"/>
                <a:gd name="connsiteY217" fmla="*/ 678798 h 1160647"/>
                <a:gd name="connsiteX218" fmla="*/ 1265031 w 3079941"/>
                <a:gd name="connsiteY218" fmla="*/ 682852 h 1160647"/>
                <a:gd name="connsiteX219" fmla="*/ 1265031 w 3079941"/>
                <a:gd name="connsiteY219" fmla="*/ 696093 h 1160647"/>
                <a:gd name="connsiteX220" fmla="*/ 1266551 w 3079941"/>
                <a:gd name="connsiteY220" fmla="*/ 694201 h 1160647"/>
                <a:gd name="connsiteX221" fmla="*/ 1277191 w 3079941"/>
                <a:gd name="connsiteY221" fmla="*/ 680960 h 1160647"/>
                <a:gd name="connsiteX222" fmla="*/ 1305565 w 3079941"/>
                <a:gd name="connsiteY222" fmla="*/ 680960 h 1160647"/>
                <a:gd name="connsiteX223" fmla="*/ 1305565 w 3079941"/>
                <a:gd name="connsiteY223" fmla="*/ 767431 h 1160647"/>
                <a:gd name="connsiteX224" fmla="*/ 1306325 w 3079941"/>
                <a:gd name="connsiteY224" fmla="*/ 767431 h 1160647"/>
                <a:gd name="connsiteX225" fmla="*/ 1311645 w 3079941"/>
                <a:gd name="connsiteY225" fmla="*/ 767431 h 1160647"/>
                <a:gd name="connsiteX226" fmla="*/ 1312405 w 3079941"/>
                <a:gd name="connsiteY226" fmla="*/ 766080 h 1160647"/>
                <a:gd name="connsiteX227" fmla="*/ 1317725 w 3079941"/>
                <a:gd name="connsiteY227" fmla="*/ 756622 h 1160647"/>
                <a:gd name="connsiteX228" fmla="*/ 1317725 w 3079941"/>
                <a:gd name="connsiteY228" fmla="*/ 758514 h 1160647"/>
                <a:gd name="connsiteX229" fmla="*/ 1317725 w 3079941"/>
                <a:gd name="connsiteY229" fmla="*/ 771755 h 1160647"/>
                <a:gd name="connsiteX230" fmla="*/ 1321778 w 3079941"/>
                <a:gd name="connsiteY230" fmla="*/ 726358 h 1160647"/>
                <a:gd name="connsiteX231" fmla="*/ 1322538 w 3079941"/>
                <a:gd name="connsiteY231" fmla="*/ 726358 h 1160647"/>
                <a:gd name="connsiteX232" fmla="*/ 1327858 w 3079941"/>
                <a:gd name="connsiteY232" fmla="*/ 726358 h 1160647"/>
                <a:gd name="connsiteX233" fmla="*/ 1327858 w 3079941"/>
                <a:gd name="connsiteY233" fmla="*/ 661504 h 1160647"/>
                <a:gd name="connsiteX234" fmla="*/ 1328872 w 3079941"/>
                <a:gd name="connsiteY234" fmla="*/ 661504 h 1160647"/>
                <a:gd name="connsiteX235" fmla="*/ 1335965 w 3079941"/>
                <a:gd name="connsiteY235" fmla="*/ 661504 h 1160647"/>
                <a:gd name="connsiteX236" fmla="*/ 1348125 w 3079941"/>
                <a:gd name="connsiteY236" fmla="*/ 618269 h 1160647"/>
                <a:gd name="connsiteX237" fmla="*/ 1349392 w 3079941"/>
                <a:gd name="connsiteY237" fmla="*/ 618269 h 1160647"/>
                <a:gd name="connsiteX238" fmla="*/ 1358259 w 3079941"/>
                <a:gd name="connsiteY238" fmla="*/ 618269 h 1160647"/>
                <a:gd name="connsiteX239" fmla="*/ 1368392 w 3079941"/>
                <a:gd name="connsiteY239" fmla="*/ 661504 h 1160647"/>
                <a:gd name="connsiteX240" fmla="*/ 1369405 w 3079941"/>
                <a:gd name="connsiteY240" fmla="*/ 661504 h 1160647"/>
                <a:gd name="connsiteX241" fmla="*/ 1376499 w 3079941"/>
                <a:gd name="connsiteY241" fmla="*/ 661504 h 1160647"/>
                <a:gd name="connsiteX242" fmla="*/ 1376499 w 3079941"/>
                <a:gd name="connsiteY242" fmla="*/ 700416 h 1160647"/>
                <a:gd name="connsiteX243" fmla="*/ 1378272 w 3079941"/>
                <a:gd name="connsiteY243" fmla="*/ 700416 h 1160647"/>
                <a:gd name="connsiteX244" fmla="*/ 1390686 w 3079941"/>
                <a:gd name="connsiteY244" fmla="*/ 700416 h 1160647"/>
                <a:gd name="connsiteX245" fmla="*/ 1390686 w 3079941"/>
                <a:gd name="connsiteY245" fmla="*/ 702578 h 1160647"/>
                <a:gd name="connsiteX246" fmla="*/ 1390686 w 3079941"/>
                <a:gd name="connsiteY246" fmla="*/ 717710 h 1160647"/>
                <a:gd name="connsiteX247" fmla="*/ 1394739 w 3079941"/>
                <a:gd name="connsiteY247" fmla="*/ 715549 h 1160647"/>
                <a:gd name="connsiteX248" fmla="*/ 1394739 w 3079941"/>
                <a:gd name="connsiteY248" fmla="*/ 700416 h 1160647"/>
                <a:gd name="connsiteX249" fmla="*/ 1396259 w 3079941"/>
                <a:gd name="connsiteY249" fmla="*/ 700416 h 1160647"/>
                <a:gd name="connsiteX250" fmla="*/ 1406899 w 3079941"/>
                <a:gd name="connsiteY250" fmla="*/ 700416 h 1160647"/>
                <a:gd name="connsiteX251" fmla="*/ 1406899 w 3079941"/>
                <a:gd name="connsiteY251" fmla="*/ 702037 h 1160647"/>
                <a:gd name="connsiteX252" fmla="*/ 1406899 w 3079941"/>
                <a:gd name="connsiteY252" fmla="*/ 713387 h 1160647"/>
                <a:gd name="connsiteX253" fmla="*/ 1437300 w 3079941"/>
                <a:gd name="connsiteY253" fmla="*/ 713387 h 1160647"/>
                <a:gd name="connsiteX254" fmla="*/ 1437300 w 3079941"/>
                <a:gd name="connsiteY254" fmla="*/ 676637 h 1160647"/>
                <a:gd name="connsiteX255" fmla="*/ 1438566 w 3079941"/>
                <a:gd name="connsiteY255" fmla="*/ 676637 h 1160647"/>
                <a:gd name="connsiteX256" fmla="*/ 1447433 w 3079941"/>
                <a:gd name="connsiteY256" fmla="*/ 676637 h 1160647"/>
                <a:gd name="connsiteX257" fmla="*/ 1447433 w 3079941"/>
                <a:gd name="connsiteY257" fmla="*/ 698254 h 1160647"/>
                <a:gd name="connsiteX258" fmla="*/ 1449460 w 3079941"/>
                <a:gd name="connsiteY258" fmla="*/ 665828 h 1160647"/>
                <a:gd name="connsiteX259" fmla="*/ 1471753 w 3079941"/>
                <a:gd name="connsiteY259" fmla="*/ 665828 h 1160647"/>
                <a:gd name="connsiteX260" fmla="*/ 1471753 w 3079941"/>
                <a:gd name="connsiteY260" fmla="*/ 664206 h 1160647"/>
                <a:gd name="connsiteX261" fmla="*/ 1471753 w 3079941"/>
                <a:gd name="connsiteY261" fmla="*/ 652857 h 1160647"/>
                <a:gd name="connsiteX262" fmla="*/ 1472513 w 3079941"/>
                <a:gd name="connsiteY262" fmla="*/ 652857 h 1160647"/>
                <a:gd name="connsiteX263" fmla="*/ 1477833 w 3079941"/>
                <a:gd name="connsiteY263" fmla="*/ 652857 h 1160647"/>
                <a:gd name="connsiteX264" fmla="*/ 1477833 w 3079941"/>
                <a:gd name="connsiteY264" fmla="*/ 650966 h 1160647"/>
                <a:gd name="connsiteX265" fmla="*/ 1477833 w 3079941"/>
                <a:gd name="connsiteY265" fmla="*/ 637725 h 1160647"/>
                <a:gd name="connsiteX266" fmla="*/ 1481887 w 3079941"/>
                <a:gd name="connsiteY266" fmla="*/ 644210 h 1160647"/>
                <a:gd name="connsiteX267" fmla="*/ 1484167 w 3079941"/>
                <a:gd name="connsiteY267" fmla="*/ 644210 h 1160647"/>
                <a:gd name="connsiteX268" fmla="*/ 1500127 w 3079941"/>
                <a:gd name="connsiteY268" fmla="*/ 644210 h 1160647"/>
                <a:gd name="connsiteX269" fmla="*/ 1500127 w 3079941"/>
                <a:gd name="connsiteY269" fmla="*/ 643399 h 1160647"/>
                <a:gd name="connsiteX270" fmla="*/ 1500127 w 3079941"/>
                <a:gd name="connsiteY270" fmla="*/ 637725 h 1160647"/>
                <a:gd name="connsiteX271" fmla="*/ 1500887 w 3079941"/>
                <a:gd name="connsiteY271" fmla="*/ 637725 h 1160647"/>
                <a:gd name="connsiteX272" fmla="*/ 1506207 w 3079941"/>
                <a:gd name="connsiteY272" fmla="*/ 637725 h 1160647"/>
                <a:gd name="connsiteX273" fmla="*/ 1506207 w 3079941"/>
                <a:gd name="connsiteY273" fmla="*/ 639076 h 1160647"/>
                <a:gd name="connsiteX274" fmla="*/ 1506207 w 3079941"/>
                <a:gd name="connsiteY274" fmla="*/ 648534 h 1160647"/>
                <a:gd name="connsiteX275" fmla="*/ 1544714 w 3079941"/>
                <a:gd name="connsiteY275" fmla="*/ 648534 h 1160647"/>
                <a:gd name="connsiteX276" fmla="*/ 1544714 w 3079941"/>
                <a:gd name="connsiteY276" fmla="*/ 786887 h 1160647"/>
                <a:gd name="connsiteX277" fmla="*/ 1546234 w 3079941"/>
                <a:gd name="connsiteY277" fmla="*/ 786887 h 1160647"/>
                <a:gd name="connsiteX278" fmla="*/ 1556874 w 3079941"/>
                <a:gd name="connsiteY278" fmla="*/ 786887 h 1160647"/>
                <a:gd name="connsiteX279" fmla="*/ 1556874 w 3079941"/>
                <a:gd name="connsiteY279" fmla="*/ 773917 h 1160647"/>
                <a:gd name="connsiteX280" fmla="*/ 1560928 w 3079941"/>
                <a:gd name="connsiteY280" fmla="*/ 773917 h 1160647"/>
                <a:gd name="connsiteX281" fmla="*/ 1560928 w 3079941"/>
                <a:gd name="connsiteY281" fmla="*/ 786887 h 1160647"/>
                <a:gd name="connsiteX282" fmla="*/ 1591328 w 3079941"/>
                <a:gd name="connsiteY282" fmla="*/ 786887 h 1160647"/>
                <a:gd name="connsiteX283" fmla="*/ 1591328 w 3079941"/>
                <a:gd name="connsiteY283" fmla="*/ 756622 h 1160647"/>
                <a:gd name="connsiteX284" fmla="*/ 1603488 w 3079941"/>
                <a:gd name="connsiteY284" fmla="*/ 756622 h 1160647"/>
                <a:gd name="connsiteX285" fmla="*/ 1615648 w 3079941"/>
                <a:gd name="connsiteY285" fmla="*/ 754461 h 1160647"/>
                <a:gd name="connsiteX286" fmla="*/ 1619702 w 3079941"/>
                <a:gd name="connsiteY286" fmla="*/ 756622 h 1160647"/>
                <a:gd name="connsiteX287" fmla="*/ 1629835 w 3079941"/>
                <a:gd name="connsiteY287" fmla="*/ 756622 h 1160647"/>
                <a:gd name="connsiteX288" fmla="*/ 1629835 w 3079941"/>
                <a:gd name="connsiteY288" fmla="*/ 786887 h 1160647"/>
                <a:gd name="connsiteX289" fmla="*/ 1637942 w 3079941"/>
                <a:gd name="connsiteY289" fmla="*/ 786887 h 1160647"/>
                <a:gd name="connsiteX290" fmla="*/ 1637942 w 3079941"/>
                <a:gd name="connsiteY290" fmla="*/ 804182 h 1160647"/>
                <a:gd name="connsiteX291" fmla="*/ 1647278 w 3079941"/>
                <a:gd name="connsiteY291" fmla="*/ 805087 h 1160647"/>
                <a:gd name="connsiteX292" fmla="*/ 1660236 w 3079941"/>
                <a:gd name="connsiteY292" fmla="*/ 805087 h 1160647"/>
                <a:gd name="connsiteX293" fmla="*/ 1660236 w 3079941"/>
                <a:gd name="connsiteY293" fmla="*/ 789049 h 1160647"/>
                <a:gd name="connsiteX294" fmla="*/ 1728192 w 3079941"/>
                <a:gd name="connsiteY294" fmla="*/ 789049 h 1160647"/>
                <a:gd name="connsiteX295" fmla="*/ 1728192 w 3079941"/>
                <a:gd name="connsiteY295" fmla="*/ 703796 h 1160647"/>
                <a:gd name="connsiteX296" fmla="*/ 1800200 w 3079941"/>
                <a:gd name="connsiteY296" fmla="*/ 703796 h 1160647"/>
                <a:gd name="connsiteX297" fmla="*/ 1800200 w 3079941"/>
                <a:gd name="connsiteY297" fmla="*/ 782564 h 1160647"/>
                <a:gd name="connsiteX298" fmla="*/ 1802104 w 3079941"/>
                <a:gd name="connsiteY298" fmla="*/ 782564 h 1160647"/>
                <a:gd name="connsiteX299" fmla="*/ 1803346 w 3079941"/>
                <a:gd name="connsiteY299" fmla="*/ 805087 h 1160647"/>
                <a:gd name="connsiteX300" fmla="*/ 1813022 w 3079941"/>
                <a:gd name="connsiteY300" fmla="*/ 805087 h 1160647"/>
                <a:gd name="connsiteX301" fmla="*/ 1814264 w 3079941"/>
                <a:gd name="connsiteY301" fmla="*/ 782564 h 1160647"/>
                <a:gd name="connsiteX302" fmla="*/ 1820344 w 3079941"/>
                <a:gd name="connsiteY302" fmla="*/ 782564 h 1160647"/>
                <a:gd name="connsiteX303" fmla="*/ 1821586 w 3079941"/>
                <a:gd name="connsiteY303" fmla="*/ 805087 h 1160647"/>
                <a:gd name="connsiteX304" fmla="*/ 1872208 w 3079941"/>
                <a:gd name="connsiteY304" fmla="*/ 805087 h 1160647"/>
                <a:gd name="connsiteX305" fmla="*/ 1872208 w 3079941"/>
                <a:gd name="connsiteY305" fmla="*/ 642059 h 1160647"/>
                <a:gd name="connsiteX306" fmla="*/ 2069535 w 3079941"/>
                <a:gd name="connsiteY306" fmla="*/ 642059 h 1160647"/>
                <a:gd name="connsiteX307" fmla="*/ 2069535 w 3079941"/>
                <a:gd name="connsiteY307" fmla="*/ 805087 h 1160647"/>
                <a:gd name="connsiteX308" fmla="*/ 2088232 w 3079941"/>
                <a:gd name="connsiteY308" fmla="*/ 805087 h 1160647"/>
                <a:gd name="connsiteX309" fmla="*/ 2088232 w 3079941"/>
                <a:gd name="connsiteY309" fmla="*/ 722394 h 1160647"/>
                <a:gd name="connsiteX310" fmla="*/ 2183352 w 3079941"/>
                <a:gd name="connsiteY310" fmla="*/ 722394 h 1160647"/>
                <a:gd name="connsiteX311" fmla="*/ 2195282 w 3079941"/>
                <a:gd name="connsiteY311" fmla="*/ 404253 h 1160647"/>
                <a:gd name="connsiteX312" fmla="*/ 2183122 w 3079941"/>
                <a:gd name="connsiteY312" fmla="*/ 382635 h 1160647"/>
                <a:gd name="connsiteX313" fmla="*/ 2177042 w 3079941"/>
                <a:gd name="connsiteY313" fmla="*/ 378311 h 1160647"/>
                <a:gd name="connsiteX314" fmla="*/ 2185149 w 3079941"/>
                <a:gd name="connsiteY314" fmla="*/ 354532 h 1160647"/>
                <a:gd name="connsiteX315" fmla="*/ 2185149 w 3079941"/>
                <a:gd name="connsiteY315" fmla="*/ 337238 h 1160647"/>
                <a:gd name="connsiteX316" fmla="*/ 2199336 w 3079941"/>
                <a:gd name="connsiteY316" fmla="*/ 337238 h 1160647"/>
                <a:gd name="connsiteX317" fmla="*/ 2199336 w 3079941"/>
                <a:gd name="connsiteY317" fmla="*/ 315620 h 1160647"/>
                <a:gd name="connsiteX318" fmla="*/ 2201362 w 3079941"/>
                <a:gd name="connsiteY318" fmla="*/ 311296 h 1160647"/>
                <a:gd name="connsiteX319" fmla="*/ 2201362 w 3079941"/>
                <a:gd name="connsiteY319" fmla="*/ 233472 h 1160647"/>
                <a:gd name="connsiteX320" fmla="*/ 2199336 w 3079941"/>
                <a:gd name="connsiteY320" fmla="*/ 226987 h 1160647"/>
                <a:gd name="connsiteX321" fmla="*/ 2205416 w 3079941"/>
                <a:gd name="connsiteY321" fmla="*/ 220501 h 1160647"/>
                <a:gd name="connsiteX322" fmla="*/ 2205416 w 3079941"/>
                <a:gd name="connsiteY322" fmla="*/ 162133 h 1160647"/>
                <a:gd name="connsiteX323" fmla="*/ 2207442 w 3079941"/>
                <a:gd name="connsiteY323" fmla="*/ 157810 h 1160647"/>
                <a:gd name="connsiteX324" fmla="*/ 2207442 w 3079941"/>
                <a:gd name="connsiteY324" fmla="*/ 101604 h 1160647"/>
                <a:gd name="connsiteX325" fmla="*/ 2209469 w 3079941"/>
                <a:gd name="connsiteY325" fmla="*/ 82148 h 1160647"/>
                <a:gd name="connsiteX326" fmla="*/ 2213523 w 3079941"/>
                <a:gd name="connsiteY326" fmla="*/ 99442 h 1160647"/>
                <a:gd name="connsiteX327" fmla="*/ 2215549 w 3079941"/>
                <a:gd name="connsiteY327" fmla="*/ 157810 h 1160647"/>
                <a:gd name="connsiteX328" fmla="*/ 2217576 w 3079941"/>
                <a:gd name="connsiteY328" fmla="*/ 220501 h 1160647"/>
                <a:gd name="connsiteX329" fmla="*/ 2223656 w 3079941"/>
                <a:gd name="connsiteY329" fmla="*/ 226987 h 1160647"/>
                <a:gd name="connsiteX330" fmla="*/ 2221629 w 3079941"/>
                <a:gd name="connsiteY330" fmla="*/ 233472 h 1160647"/>
                <a:gd name="connsiteX331" fmla="*/ 2221629 w 3079941"/>
                <a:gd name="connsiteY331" fmla="*/ 311296 h 1160647"/>
                <a:gd name="connsiteX332" fmla="*/ 2223656 w 3079941"/>
                <a:gd name="connsiteY332" fmla="*/ 315620 h 1160647"/>
                <a:gd name="connsiteX333" fmla="*/ 2223656 w 3079941"/>
                <a:gd name="connsiteY333" fmla="*/ 337238 h 1160647"/>
                <a:gd name="connsiteX334" fmla="*/ 2237843 w 3079941"/>
                <a:gd name="connsiteY334" fmla="*/ 337238 h 1160647"/>
                <a:gd name="connsiteX335" fmla="*/ 2237843 w 3079941"/>
                <a:gd name="connsiteY335" fmla="*/ 354532 h 1160647"/>
                <a:gd name="connsiteX336" fmla="*/ 2245950 w 3079941"/>
                <a:gd name="connsiteY336" fmla="*/ 378311 h 1160647"/>
                <a:gd name="connsiteX337" fmla="*/ 2239870 w 3079941"/>
                <a:gd name="connsiteY337" fmla="*/ 382635 h 1160647"/>
                <a:gd name="connsiteX338" fmla="*/ 2227709 w 3079941"/>
                <a:gd name="connsiteY338" fmla="*/ 404253 h 1160647"/>
                <a:gd name="connsiteX339" fmla="*/ 2235816 w 3079941"/>
                <a:gd name="connsiteY339" fmla="*/ 657181 h 1160647"/>
                <a:gd name="connsiteX340" fmla="*/ 2300670 w 3079941"/>
                <a:gd name="connsiteY340" fmla="*/ 657181 h 1160647"/>
                <a:gd name="connsiteX341" fmla="*/ 2300670 w 3079941"/>
                <a:gd name="connsiteY341" fmla="*/ 732843 h 1160647"/>
                <a:gd name="connsiteX342" fmla="*/ 2308777 w 3079941"/>
                <a:gd name="connsiteY342" fmla="*/ 732843 h 1160647"/>
                <a:gd name="connsiteX343" fmla="*/ 2310804 w 3079941"/>
                <a:gd name="connsiteY343" fmla="*/ 726358 h 1160647"/>
                <a:gd name="connsiteX344" fmla="*/ 2316884 w 3079941"/>
                <a:gd name="connsiteY344" fmla="*/ 726358 h 1160647"/>
                <a:gd name="connsiteX345" fmla="*/ 2318911 w 3079941"/>
                <a:gd name="connsiteY345" fmla="*/ 735005 h 1160647"/>
                <a:gd name="connsiteX346" fmla="*/ 2331071 w 3079941"/>
                <a:gd name="connsiteY346" fmla="*/ 735005 h 1160647"/>
                <a:gd name="connsiteX347" fmla="*/ 2331071 w 3079941"/>
                <a:gd name="connsiteY347" fmla="*/ 728519 h 1160647"/>
                <a:gd name="connsiteX348" fmla="*/ 2353364 w 3079941"/>
                <a:gd name="connsiteY348" fmla="*/ 728519 h 1160647"/>
                <a:gd name="connsiteX349" fmla="*/ 2353364 w 3079941"/>
                <a:gd name="connsiteY349" fmla="*/ 735005 h 1160647"/>
                <a:gd name="connsiteX350" fmla="*/ 2373631 w 3079941"/>
                <a:gd name="connsiteY350" fmla="*/ 735005 h 1160647"/>
                <a:gd name="connsiteX351" fmla="*/ 2373631 w 3079941"/>
                <a:gd name="connsiteY351" fmla="*/ 780402 h 1160647"/>
                <a:gd name="connsiteX352" fmla="*/ 2387818 w 3079941"/>
                <a:gd name="connsiteY352" fmla="*/ 780402 h 1160647"/>
                <a:gd name="connsiteX353" fmla="*/ 2387818 w 3079941"/>
                <a:gd name="connsiteY353" fmla="*/ 767431 h 1160647"/>
                <a:gd name="connsiteX354" fmla="*/ 2404032 w 3079941"/>
                <a:gd name="connsiteY354" fmla="*/ 767431 h 1160647"/>
                <a:gd name="connsiteX355" fmla="*/ 2404032 w 3079941"/>
                <a:gd name="connsiteY355" fmla="*/ 588004 h 1160647"/>
                <a:gd name="connsiteX356" fmla="*/ 2410112 w 3079941"/>
                <a:gd name="connsiteY356" fmla="*/ 581518 h 1160647"/>
                <a:gd name="connsiteX357" fmla="*/ 2483073 w 3079941"/>
                <a:gd name="connsiteY357" fmla="*/ 581518 h 1160647"/>
                <a:gd name="connsiteX358" fmla="*/ 2483073 w 3079941"/>
                <a:gd name="connsiteY358" fmla="*/ 590166 h 1160647"/>
                <a:gd name="connsiteX359" fmla="*/ 2493206 w 3079941"/>
                <a:gd name="connsiteY359" fmla="*/ 590166 h 1160647"/>
                <a:gd name="connsiteX360" fmla="*/ 2493206 w 3079941"/>
                <a:gd name="connsiteY360" fmla="*/ 704740 h 1160647"/>
                <a:gd name="connsiteX361" fmla="*/ 2515500 w 3079941"/>
                <a:gd name="connsiteY361" fmla="*/ 704740 h 1160647"/>
                <a:gd name="connsiteX362" fmla="*/ 2515500 w 3079941"/>
                <a:gd name="connsiteY362" fmla="*/ 637725 h 1160647"/>
                <a:gd name="connsiteX363" fmla="*/ 2541847 w 3079941"/>
                <a:gd name="connsiteY363" fmla="*/ 637725 h 1160647"/>
                <a:gd name="connsiteX364" fmla="*/ 2545900 w 3079941"/>
                <a:gd name="connsiteY364" fmla="*/ 633401 h 1160647"/>
                <a:gd name="connsiteX365" fmla="*/ 2554007 w 3079941"/>
                <a:gd name="connsiteY365" fmla="*/ 633401 h 1160647"/>
                <a:gd name="connsiteX366" fmla="*/ 2558060 w 3079941"/>
                <a:gd name="connsiteY366" fmla="*/ 637725 h 1160647"/>
                <a:gd name="connsiteX367" fmla="*/ 2580354 w 3079941"/>
                <a:gd name="connsiteY367" fmla="*/ 637725 h 1160647"/>
                <a:gd name="connsiteX368" fmla="*/ 2580354 w 3079941"/>
                <a:gd name="connsiteY368" fmla="*/ 520989 h 1160647"/>
                <a:gd name="connsiteX369" fmla="*/ 2637101 w 3079941"/>
                <a:gd name="connsiteY369" fmla="*/ 510180 h 1160647"/>
                <a:gd name="connsiteX370" fmla="*/ 2637101 w 3079941"/>
                <a:gd name="connsiteY370" fmla="*/ 511261 h 1160647"/>
                <a:gd name="connsiteX371" fmla="*/ 2637101 w 3079941"/>
                <a:gd name="connsiteY371" fmla="*/ 518827 h 1160647"/>
                <a:gd name="connsiteX372" fmla="*/ 2663448 w 3079941"/>
                <a:gd name="connsiteY372" fmla="*/ 518827 h 1160647"/>
                <a:gd name="connsiteX373" fmla="*/ 2663448 w 3079941"/>
                <a:gd name="connsiteY373" fmla="*/ 773917 h 1160647"/>
                <a:gd name="connsiteX374" fmla="*/ 2685742 w 3079941"/>
                <a:gd name="connsiteY374" fmla="*/ 773917 h 1160647"/>
                <a:gd name="connsiteX375" fmla="*/ 2685742 w 3079941"/>
                <a:gd name="connsiteY375" fmla="*/ 769593 h 1160647"/>
                <a:gd name="connsiteX376" fmla="*/ 2697902 w 3079941"/>
                <a:gd name="connsiteY376" fmla="*/ 769593 h 1160647"/>
                <a:gd name="connsiteX377" fmla="*/ 2697902 w 3079941"/>
                <a:gd name="connsiteY377" fmla="*/ 773917 h 1160647"/>
                <a:gd name="connsiteX378" fmla="*/ 2722222 w 3079941"/>
                <a:gd name="connsiteY378" fmla="*/ 773917 h 1160647"/>
                <a:gd name="connsiteX379" fmla="*/ 2722222 w 3079941"/>
                <a:gd name="connsiteY379" fmla="*/ 760946 h 1160647"/>
                <a:gd name="connsiteX380" fmla="*/ 2750596 w 3079941"/>
                <a:gd name="connsiteY380" fmla="*/ 760946 h 1160647"/>
                <a:gd name="connsiteX381" fmla="*/ 2762756 w 3079941"/>
                <a:gd name="connsiteY381" fmla="*/ 756622 h 1160647"/>
                <a:gd name="connsiteX382" fmla="*/ 2783023 w 3079941"/>
                <a:gd name="connsiteY382" fmla="*/ 760946 h 1160647"/>
                <a:gd name="connsiteX383" fmla="*/ 2783023 w 3079941"/>
                <a:gd name="connsiteY383" fmla="*/ 743652 h 1160647"/>
                <a:gd name="connsiteX384" fmla="*/ 2791130 w 3079941"/>
                <a:gd name="connsiteY384" fmla="*/ 743652 h 1160647"/>
                <a:gd name="connsiteX385" fmla="*/ 2791130 w 3079941"/>
                <a:gd name="connsiteY385" fmla="*/ 730681 h 1160647"/>
                <a:gd name="connsiteX386" fmla="*/ 2847877 w 3079941"/>
                <a:gd name="connsiteY386" fmla="*/ 730681 h 1160647"/>
                <a:gd name="connsiteX387" fmla="*/ 2847877 w 3079941"/>
                <a:gd name="connsiteY387" fmla="*/ 700416 h 1160647"/>
                <a:gd name="connsiteX388" fmla="*/ 2866117 w 3079941"/>
                <a:gd name="connsiteY388" fmla="*/ 700416 h 1160647"/>
                <a:gd name="connsiteX389" fmla="*/ 2866117 w 3079941"/>
                <a:gd name="connsiteY389" fmla="*/ 693931 h 1160647"/>
                <a:gd name="connsiteX390" fmla="*/ 2878277 w 3079941"/>
                <a:gd name="connsiteY390" fmla="*/ 693931 h 1160647"/>
                <a:gd name="connsiteX391" fmla="*/ 2878277 w 3079941"/>
                <a:gd name="connsiteY391" fmla="*/ 700416 h 1160647"/>
                <a:gd name="connsiteX392" fmla="*/ 2894491 w 3079941"/>
                <a:gd name="connsiteY392" fmla="*/ 700416 h 1160647"/>
                <a:gd name="connsiteX393" fmla="*/ 2894491 w 3079941"/>
                <a:gd name="connsiteY393" fmla="*/ 750137 h 1160647"/>
                <a:gd name="connsiteX394" fmla="*/ 2926918 w 3079941"/>
                <a:gd name="connsiteY394" fmla="*/ 750137 h 1160647"/>
                <a:gd name="connsiteX395" fmla="*/ 2926918 w 3079941"/>
                <a:gd name="connsiteY395" fmla="*/ 724196 h 1160647"/>
                <a:gd name="connsiteX396" fmla="*/ 2965425 w 3079941"/>
                <a:gd name="connsiteY396" fmla="*/ 724196 h 1160647"/>
                <a:gd name="connsiteX397" fmla="*/ 2965425 w 3079941"/>
                <a:gd name="connsiteY397" fmla="*/ 693931 h 1160647"/>
                <a:gd name="connsiteX398" fmla="*/ 3014066 w 3079941"/>
                <a:gd name="connsiteY398" fmla="*/ 693931 h 1160647"/>
                <a:gd name="connsiteX399" fmla="*/ 3014066 w 3079941"/>
                <a:gd name="connsiteY399" fmla="*/ 805087 h 1160647"/>
                <a:gd name="connsiteX400" fmla="*/ 3014066 w 3079941"/>
                <a:gd name="connsiteY400" fmla="*/ 818866 h 1160647"/>
                <a:gd name="connsiteX401" fmla="*/ 3079941 w 3079941"/>
                <a:gd name="connsiteY401" fmla="*/ 818866 h 1160647"/>
                <a:gd name="connsiteX402" fmla="*/ 3079941 w 3079941"/>
                <a:gd name="connsiteY402" fmla="*/ 1160647 h 1160647"/>
                <a:gd name="connsiteX403" fmla="*/ 200958 w 3079941"/>
                <a:gd name="connsiteY403" fmla="*/ 1160647 h 1160647"/>
                <a:gd name="connsiteX404" fmla="*/ 0 w 3079941"/>
                <a:gd name="connsiteY404" fmla="*/ 1126882 h 1160647"/>
                <a:gd name="connsiteX405" fmla="*/ 0 w 3079941"/>
                <a:gd name="connsiteY405" fmla="*/ 915339 h 1160647"/>
                <a:gd name="connsiteX406" fmla="*/ 103377 w 3079941"/>
                <a:gd name="connsiteY406" fmla="*/ 915339 h 1160647"/>
                <a:gd name="connsiteX407" fmla="*/ 103377 w 3079941"/>
                <a:gd name="connsiteY407" fmla="*/ 886329 h 1160647"/>
                <a:gd name="connsiteX408" fmla="*/ 55096 w 3079941"/>
                <a:gd name="connsiteY408" fmla="*/ 886329 h 1160647"/>
                <a:gd name="connsiteX409" fmla="*/ 55096 w 3079941"/>
                <a:gd name="connsiteY409" fmla="*/ 724196 h 1160647"/>
                <a:gd name="connsiteX410" fmla="*/ 75363 w 3079941"/>
                <a:gd name="connsiteY410" fmla="*/ 724196 h 1160647"/>
                <a:gd name="connsiteX411" fmla="*/ 75870 w 3079941"/>
                <a:gd name="connsiteY411" fmla="*/ 723115 h 1160647"/>
                <a:gd name="connsiteX412" fmla="*/ 79416 w 3079941"/>
                <a:gd name="connsiteY412" fmla="*/ 715549 h 1160647"/>
                <a:gd name="connsiteX413" fmla="*/ 81190 w 3079941"/>
                <a:gd name="connsiteY413" fmla="*/ 715819 h 1160647"/>
                <a:gd name="connsiteX414" fmla="*/ 93603 w 3079941"/>
                <a:gd name="connsiteY414" fmla="*/ 717710 h 1160647"/>
                <a:gd name="connsiteX415" fmla="*/ 94110 w 3079941"/>
                <a:gd name="connsiteY415" fmla="*/ 719062 h 1160647"/>
                <a:gd name="connsiteX416" fmla="*/ 97656 w 3079941"/>
                <a:gd name="connsiteY416" fmla="*/ 728519 h 1160647"/>
                <a:gd name="connsiteX417" fmla="*/ 124003 w 3079941"/>
                <a:gd name="connsiteY417" fmla="*/ 730681 h 1160647"/>
                <a:gd name="connsiteX418" fmla="*/ 124003 w 3079941"/>
                <a:gd name="connsiteY418" fmla="*/ 607460 h 1160647"/>
                <a:gd name="connsiteX419" fmla="*/ 126030 w 3079941"/>
                <a:gd name="connsiteY419" fmla="*/ 607460 h 1160647"/>
                <a:gd name="connsiteX420" fmla="*/ 140217 w 3079941"/>
                <a:gd name="connsiteY420" fmla="*/ 607460 h 1160647"/>
                <a:gd name="connsiteX421" fmla="*/ 140217 w 3079941"/>
                <a:gd name="connsiteY421" fmla="*/ 471268 h 1160647"/>
                <a:gd name="connsiteX422" fmla="*/ 141990 w 3079941"/>
                <a:gd name="connsiteY422" fmla="*/ 471268 h 1160647"/>
                <a:gd name="connsiteX423" fmla="*/ 154404 w 3079941"/>
                <a:gd name="connsiteY423" fmla="*/ 471268 h 1160647"/>
                <a:gd name="connsiteX424" fmla="*/ 154404 w 3079941"/>
                <a:gd name="connsiteY424" fmla="*/ 356694 h 1160647"/>
                <a:gd name="connsiteX425" fmla="*/ 158457 w 3079941"/>
                <a:gd name="connsiteY425" fmla="*/ 328590 h 1160647"/>
                <a:gd name="connsiteX426" fmla="*/ 160484 w 3079941"/>
                <a:gd name="connsiteY426" fmla="*/ 328590 h 1160647"/>
                <a:gd name="connsiteX427" fmla="*/ 174671 w 3079941"/>
                <a:gd name="connsiteY427" fmla="*/ 328590 h 1160647"/>
                <a:gd name="connsiteX428" fmla="*/ 211151 w 3079941"/>
                <a:gd name="connsiteY428" fmla="*/ 246443 h 1160647"/>
                <a:gd name="connsiteX429" fmla="*/ 215205 w 3079941"/>
                <a:gd name="connsiteY429" fmla="*/ 0 h 1160647"/>
                <a:gd name="connsiteX0" fmla="*/ 215205 w 3079941"/>
                <a:gd name="connsiteY0" fmla="*/ 0 h 1160647"/>
                <a:gd name="connsiteX1" fmla="*/ 217231 w 3079941"/>
                <a:gd name="connsiteY1" fmla="*/ 246443 h 1160647"/>
                <a:gd name="connsiteX2" fmla="*/ 255738 w 3079941"/>
                <a:gd name="connsiteY2" fmla="*/ 326429 h 1160647"/>
                <a:gd name="connsiteX3" fmla="*/ 257765 w 3079941"/>
                <a:gd name="connsiteY3" fmla="*/ 326429 h 1160647"/>
                <a:gd name="connsiteX4" fmla="*/ 271952 w 3079941"/>
                <a:gd name="connsiteY4" fmla="*/ 326429 h 1160647"/>
                <a:gd name="connsiteX5" fmla="*/ 271952 w 3079941"/>
                <a:gd name="connsiteY5" fmla="*/ 350208 h 1160647"/>
                <a:gd name="connsiteX6" fmla="*/ 272459 w 3079941"/>
                <a:gd name="connsiteY6" fmla="*/ 351019 h 1160647"/>
                <a:gd name="connsiteX7" fmla="*/ 276005 w 3079941"/>
                <a:gd name="connsiteY7" fmla="*/ 356694 h 1160647"/>
                <a:gd name="connsiteX8" fmla="*/ 276005 w 3079941"/>
                <a:gd name="connsiteY8" fmla="*/ 471268 h 1160647"/>
                <a:gd name="connsiteX9" fmla="*/ 278285 w 3079941"/>
                <a:gd name="connsiteY9" fmla="*/ 471268 h 1160647"/>
                <a:gd name="connsiteX10" fmla="*/ 294246 w 3079941"/>
                <a:gd name="connsiteY10" fmla="*/ 471268 h 1160647"/>
                <a:gd name="connsiteX11" fmla="*/ 294246 w 3079941"/>
                <a:gd name="connsiteY11" fmla="*/ 611783 h 1160647"/>
                <a:gd name="connsiteX12" fmla="*/ 295766 w 3079941"/>
                <a:gd name="connsiteY12" fmla="*/ 611513 h 1160647"/>
                <a:gd name="connsiteX13" fmla="*/ 306406 w 3079941"/>
                <a:gd name="connsiteY13" fmla="*/ 609622 h 1160647"/>
                <a:gd name="connsiteX14" fmla="*/ 304379 w 3079941"/>
                <a:gd name="connsiteY14" fmla="*/ 698254 h 1160647"/>
                <a:gd name="connsiteX15" fmla="*/ 305899 w 3079941"/>
                <a:gd name="connsiteY15" fmla="*/ 698525 h 1160647"/>
                <a:gd name="connsiteX16" fmla="*/ 316539 w 3079941"/>
                <a:gd name="connsiteY16" fmla="*/ 700416 h 1160647"/>
                <a:gd name="connsiteX17" fmla="*/ 316792 w 3079941"/>
                <a:gd name="connsiteY17" fmla="*/ 701227 h 1160647"/>
                <a:gd name="connsiteX18" fmla="*/ 318566 w 3079941"/>
                <a:gd name="connsiteY18" fmla="*/ 706902 h 1160647"/>
                <a:gd name="connsiteX19" fmla="*/ 319326 w 3079941"/>
                <a:gd name="connsiteY19" fmla="*/ 704470 h 1160647"/>
                <a:gd name="connsiteX20" fmla="*/ 324646 w 3079941"/>
                <a:gd name="connsiteY20" fmla="*/ 687446 h 1160647"/>
                <a:gd name="connsiteX21" fmla="*/ 326419 w 3079941"/>
                <a:gd name="connsiteY21" fmla="*/ 687446 h 1160647"/>
                <a:gd name="connsiteX22" fmla="*/ 338833 w 3079941"/>
                <a:gd name="connsiteY22" fmla="*/ 687446 h 1160647"/>
                <a:gd name="connsiteX23" fmla="*/ 338833 w 3079941"/>
                <a:gd name="connsiteY23" fmla="*/ 719872 h 1160647"/>
                <a:gd name="connsiteX24" fmla="*/ 339846 w 3079941"/>
                <a:gd name="connsiteY24" fmla="*/ 720413 h 1160647"/>
                <a:gd name="connsiteX25" fmla="*/ 346940 w 3079941"/>
                <a:gd name="connsiteY25" fmla="*/ 724196 h 1160647"/>
                <a:gd name="connsiteX26" fmla="*/ 346940 w 3079941"/>
                <a:gd name="connsiteY26" fmla="*/ 725547 h 1160647"/>
                <a:gd name="connsiteX27" fmla="*/ 346940 w 3079941"/>
                <a:gd name="connsiteY27" fmla="*/ 735005 h 1160647"/>
                <a:gd name="connsiteX28" fmla="*/ 391527 w 3079941"/>
                <a:gd name="connsiteY28" fmla="*/ 735005 h 1160647"/>
                <a:gd name="connsiteX29" fmla="*/ 391527 w 3079941"/>
                <a:gd name="connsiteY29" fmla="*/ 736086 h 1160647"/>
                <a:gd name="connsiteX30" fmla="*/ 391527 w 3079941"/>
                <a:gd name="connsiteY30" fmla="*/ 743652 h 1160647"/>
                <a:gd name="connsiteX31" fmla="*/ 393553 w 3079941"/>
                <a:gd name="connsiteY31" fmla="*/ 743652 h 1160647"/>
                <a:gd name="connsiteX32" fmla="*/ 407740 w 3079941"/>
                <a:gd name="connsiteY32" fmla="*/ 743652 h 1160647"/>
                <a:gd name="connsiteX33" fmla="*/ 407740 w 3079941"/>
                <a:gd name="connsiteY33" fmla="*/ 713387 h 1160647"/>
                <a:gd name="connsiteX34" fmla="*/ 452327 w 3079941"/>
                <a:gd name="connsiteY34" fmla="*/ 713387 h 1160647"/>
                <a:gd name="connsiteX35" fmla="*/ 452327 w 3079941"/>
                <a:gd name="connsiteY35" fmla="*/ 712036 h 1160647"/>
                <a:gd name="connsiteX36" fmla="*/ 452327 w 3079941"/>
                <a:gd name="connsiteY36" fmla="*/ 702578 h 1160647"/>
                <a:gd name="connsiteX37" fmla="*/ 453341 w 3079941"/>
                <a:gd name="connsiteY37" fmla="*/ 702578 h 1160647"/>
                <a:gd name="connsiteX38" fmla="*/ 460434 w 3079941"/>
                <a:gd name="connsiteY38" fmla="*/ 702578 h 1160647"/>
                <a:gd name="connsiteX39" fmla="*/ 460434 w 3079941"/>
                <a:gd name="connsiteY39" fmla="*/ 700687 h 1160647"/>
                <a:gd name="connsiteX40" fmla="*/ 460434 w 3079941"/>
                <a:gd name="connsiteY40" fmla="*/ 687446 h 1160647"/>
                <a:gd name="connsiteX41" fmla="*/ 461194 w 3079941"/>
                <a:gd name="connsiteY41" fmla="*/ 687446 h 1160647"/>
                <a:gd name="connsiteX42" fmla="*/ 466514 w 3079941"/>
                <a:gd name="connsiteY42" fmla="*/ 687446 h 1160647"/>
                <a:gd name="connsiteX43" fmla="*/ 466514 w 3079941"/>
                <a:gd name="connsiteY43" fmla="*/ 686365 h 1160647"/>
                <a:gd name="connsiteX44" fmla="*/ 466514 w 3079941"/>
                <a:gd name="connsiteY44" fmla="*/ 678798 h 1160647"/>
                <a:gd name="connsiteX45" fmla="*/ 468541 w 3079941"/>
                <a:gd name="connsiteY45" fmla="*/ 678798 h 1160647"/>
                <a:gd name="connsiteX46" fmla="*/ 482728 w 3079941"/>
                <a:gd name="connsiteY46" fmla="*/ 678798 h 1160647"/>
                <a:gd name="connsiteX47" fmla="*/ 482728 w 3079941"/>
                <a:gd name="connsiteY47" fmla="*/ 679879 h 1160647"/>
                <a:gd name="connsiteX48" fmla="*/ 482728 w 3079941"/>
                <a:gd name="connsiteY48" fmla="*/ 687446 h 1160647"/>
                <a:gd name="connsiteX49" fmla="*/ 505021 w 3079941"/>
                <a:gd name="connsiteY49" fmla="*/ 687446 h 1160647"/>
                <a:gd name="connsiteX50" fmla="*/ 505021 w 3079941"/>
                <a:gd name="connsiteY50" fmla="*/ 685554 h 1160647"/>
                <a:gd name="connsiteX51" fmla="*/ 505021 w 3079941"/>
                <a:gd name="connsiteY51" fmla="*/ 672313 h 1160647"/>
                <a:gd name="connsiteX52" fmla="*/ 506795 w 3079941"/>
                <a:gd name="connsiteY52" fmla="*/ 672313 h 1160647"/>
                <a:gd name="connsiteX53" fmla="*/ 519208 w 3079941"/>
                <a:gd name="connsiteY53" fmla="*/ 672313 h 1160647"/>
                <a:gd name="connsiteX54" fmla="*/ 519208 w 3079941"/>
                <a:gd name="connsiteY54" fmla="*/ 696093 h 1160647"/>
                <a:gd name="connsiteX55" fmla="*/ 520222 w 3079941"/>
                <a:gd name="connsiteY55" fmla="*/ 696093 h 1160647"/>
                <a:gd name="connsiteX56" fmla="*/ 527315 w 3079941"/>
                <a:gd name="connsiteY56" fmla="*/ 696093 h 1160647"/>
                <a:gd name="connsiteX57" fmla="*/ 527315 w 3079941"/>
                <a:gd name="connsiteY57" fmla="*/ 695012 h 1160647"/>
                <a:gd name="connsiteX58" fmla="*/ 527315 w 3079941"/>
                <a:gd name="connsiteY58" fmla="*/ 687446 h 1160647"/>
                <a:gd name="connsiteX59" fmla="*/ 529088 w 3079941"/>
                <a:gd name="connsiteY59" fmla="*/ 687446 h 1160647"/>
                <a:gd name="connsiteX60" fmla="*/ 541502 w 3079941"/>
                <a:gd name="connsiteY60" fmla="*/ 687446 h 1160647"/>
                <a:gd name="connsiteX61" fmla="*/ 541502 w 3079941"/>
                <a:gd name="connsiteY61" fmla="*/ 713387 h 1160647"/>
                <a:gd name="connsiteX62" fmla="*/ 543529 w 3079941"/>
                <a:gd name="connsiteY62" fmla="*/ 713387 h 1160647"/>
                <a:gd name="connsiteX63" fmla="*/ 557715 w 3079941"/>
                <a:gd name="connsiteY63" fmla="*/ 713387 h 1160647"/>
                <a:gd name="connsiteX64" fmla="*/ 557715 w 3079941"/>
                <a:gd name="connsiteY64" fmla="*/ 715008 h 1160647"/>
                <a:gd name="connsiteX65" fmla="*/ 557715 w 3079941"/>
                <a:gd name="connsiteY65" fmla="*/ 726358 h 1160647"/>
                <a:gd name="connsiteX66" fmla="*/ 558475 w 3079941"/>
                <a:gd name="connsiteY66" fmla="*/ 726358 h 1160647"/>
                <a:gd name="connsiteX67" fmla="*/ 563796 w 3079941"/>
                <a:gd name="connsiteY67" fmla="*/ 726358 h 1160647"/>
                <a:gd name="connsiteX68" fmla="*/ 563796 w 3079941"/>
                <a:gd name="connsiteY68" fmla="*/ 725547 h 1160647"/>
                <a:gd name="connsiteX69" fmla="*/ 563796 w 3079941"/>
                <a:gd name="connsiteY69" fmla="*/ 719872 h 1160647"/>
                <a:gd name="connsiteX70" fmla="*/ 594196 w 3079941"/>
                <a:gd name="connsiteY70" fmla="*/ 719872 h 1160647"/>
                <a:gd name="connsiteX71" fmla="*/ 594196 w 3079941"/>
                <a:gd name="connsiteY71" fmla="*/ 743652 h 1160647"/>
                <a:gd name="connsiteX72" fmla="*/ 595209 w 3079941"/>
                <a:gd name="connsiteY72" fmla="*/ 743652 h 1160647"/>
                <a:gd name="connsiteX73" fmla="*/ 602303 w 3079941"/>
                <a:gd name="connsiteY73" fmla="*/ 743652 h 1160647"/>
                <a:gd name="connsiteX74" fmla="*/ 602303 w 3079941"/>
                <a:gd name="connsiteY74" fmla="*/ 744733 h 1160647"/>
                <a:gd name="connsiteX75" fmla="*/ 602303 w 3079941"/>
                <a:gd name="connsiteY75" fmla="*/ 752299 h 1160647"/>
                <a:gd name="connsiteX76" fmla="*/ 603063 w 3079941"/>
                <a:gd name="connsiteY76" fmla="*/ 752299 h 1160647"/>
                <a:gd name="connsiteX77" fmla="*/ 608383 w 3079941"/>
                <a:gd name="connsiteY77" fmla="*/ 752299 h 1160647"/>
                <a:gd name="connsiteX78" fmla="*/ 608383 w 3079941"/>
                <a:gd name="connsiteY78" fmla="*/ 750137 h 1160647"/>
                <a:gd name="connsiteX79" fmla="*/ 608383 w 3079941"/>
                <a:gd name="connsiteY79" fmla="*/ 735005 h 1160647"/>
                <a:gd name="connsiteX80" fmla="*/ 609396 w 3079941"/>
                <a:gd name="connsiteY80" fmla="*/ 735005 h 1160647"/>
                <a:gd name="connsiteX81" fmla="*/ 616490 w 3079941"/>
                <a:gd name="connsiteY81" fmla="*/ 735005 h 1160647"/>
                <a:gd name="connsiteX82" fmla="*/ 616490 w 3079941"/>
                <a:gd name="connsiteY82" fmla="*/ 736086 h 1160647"/>
                <a:gd name="connsiteX83" fmla="*/ 616490 w 3079941"/>
                <a:gd name="connsiteY83" fmla="*/ 743652 h 1160647"/>
                <a:gd name="connsiteX84" fmla="*/ 621810 w 3079941"/>
                <a:gd name="connsiteY84" fmla="*/ 741659 h 1160647"/>
                <a:gd name="connsiteX85" fmla="*/ 622570 w 3079941"/>
                <a:gd name="connsiteY85" fmla="*/ 740679 h 1160647"/>
                <a:gd name="connsiteX86" fmla="*/ 622570 w 3079941"/>
                <a:gd name="connsiteY86" fmla="*/ 735005 h 1160647"/>
                <a:gd name="connsiteX87" fmla="*/ 661077 w 3079941"/>
                <a:gd name="connsiteY87" fmla="*/ 735005 h 1160647"/>
                <a:gd name="connsiteX88" fmla="*/ 661077 w 3079941"/>
                <a:gd name="connsiteY88" fmla="*/ 758784 h 1160647"/>
                <a:gd name="connsiteX89" fmla="*/ 663103 w 3079941"/>
                <a:gd name="connsiteY89" fmla="*/ 758784 h 1160647"/>
                <a:gd name="connsiteX90" fmla="*/ 677290 w 3079941"/>
                <a:gd name="connsiteY90" fmla="*/ 758784 h 1160647"/>
                <a:gd name="connsiteX91" fmla="*/ 677290 w 3079941"/>
                <a:gd name="connsiteY91" fmla="*/ 759865 h 1160647"/>
                <a:gd name="connsiteX92" fmla="*/ 677290 w 3079941"/>
                <a:gd name="connsiteY92" fmla="*/ 767431 h 1160647"/>
                <a:gd name="connsiteX93" fmla="*/ 679064 w 3079941"/>
                <a:gd name="connsiteY93" fmla="*/ 767431 h 1160647"/>
                <a:gd name="connsiteX94" fmla="*/ 691477 w 3079941"/>
                <a:gd name="connsiteY94" fmla="*/ 767431 h 1160647"/>
                <a:gd name="connsiteX95" fmla="*/ 691477 w 3079941"/>
                <a:gd name="connsiteY95" fmla="*/ 743652 h 1160647"/>
                <a:gd name="connsiteX96" fmla="*/ 692490 w 3079941"/>
                <a:gd name="connsiteY96" fmla="*/ 743652 h 1160647"/>
                <a:gd name="connsiteX97" fmla="*/ 699584 w 3079941"/>
                <a:gd name="connsiteY97" fmla="*/ 743652 h 1160647"/>
                <a:gd name="connsiteX98" fmla="*/ 699584 w 3079941"/>
                <a:gd name="connsiteY98" fmla="*/ 711225 h 1160647"/>
                <a:gd name="connsiteX99" fmla="*/ 700597 w 3079941"/>
                <a:gd name="connsiteY99" fmla="*/ 711225 h 1160647"/>
                <a:gd name="connsiteX100" fmla="*/ 707691 w 3079941"/>
                <a:gd name="connsiteY100" fmla="*/ 711225 h 1160647"/>
                <a:gd name="connsiteX101" fmla="*/ 707691 w 3079941"/>
                <a:gd name="connsiteY101" fmla="*/ 709334 h 1160647"/>
                <a:gd name="connsiteX102" fmla="*/ 707691 w 3079941"/>
                <a:gd name="connsiteY102" fmla="*/ 696093 h 1160647"/>
                <a:gd name="connsiteX103" fmla="*/ 706424 w 3079941"/>
                <a:gd name="connsiteY103" fmla="*/ 694471 h 1160647"/>
                <a:gd name="connsiteX104" fmla="*/ 711744 w 3079941"/>
                <a:gd name="connsiteY104" fmla="*/ 683122 h 1160647"/>
                <a:gd name="connsiteX105" fmla="*/ 719851 w 3079941"/>
                <a:gd name="connsiteY105" fmla="*/ 711225 h 1160647"/>
                <a:gd name="connsiteX106" fmla="*/ 720611 w 3079941"/>
                <a:gd name="connsiteY106" fmla="*/ 711225 h 1160647"/>
                <a:gd name="connsiteX107" fmla="*/ 725931 w 3079941"/>
                <a:gd name="connsiteY107" fmla="*/ 711225 h 1160647"/>
                <a:gd name="connsiteX108" fmla="*/ 725931 w 3079941"/>
                <a:gd name="connsiteY108" fmla="*/ 605298 h 1160647"/>
                <a:gd name="connsiteX109" fmla="*/ 727451 w 3079941"/>
                <a:gd name="connsiteY109" fmla="*/ 605298 h 1160647"/>
                <a:gd name="connsiteX110" fmla="*/ 738091 w 3079941"/>
                <a:gd name="connsiteY110" fmla="*/ 605298 h 1160647"/>
                <a:gd name="connsiteX111" fmla="*/ 738091 w 3079941"/>
                <a:gd name="connsiteY111" fmla="*/ 557739 h 1160647"/>
                <a:gd name="connsiteX112" fmla="*/ 764438 w 3079941"/>
                <a:gd name="connsiteY112" fmla="*/ 557739 h 1160647"/>
                <a:gd name="connsiteX113" fmla="*/ 764438 w 3079941"/>
                <a:gd name="connsiteY113" fmla="*/ 536121 h 1160647"/>
                <a:gd name="connsiteX114" fmla="*/ 798892 w 3079941"/>
                <a:gd name="connsiteY114" fmla="*/ 536121 h 1160647"/>
                <a:gd name="connsiteX115" fmla="*/ 798892 w 3079941"/>
                <a:gd name="connsiteY115" fmla="*/ 538553 h 1160647"/>
                <a:gd name="connsiteX116" fmla="*/ 798892 w 3079941"/>
                <a:gd name="connsiteY116" fmla="*/ 555577 h 1160647"/>
                <a:gd name="connsiteX117" fmla="*/ 801172 w 3079941"/>
                <a:gd name="connsiteY117" fmla="*/ 555577 h 1160647"/>
                <a:gd name="connsiteX118" fmla="*/ 817132 w 3079941"/>
                <a:gd name="connsiteY118" fmla="*/ 555577 h 1160647"/>
                <a:gd name="connsiteX119" fmla="*/ 817132 w 3079941"/>
                <a:gd name="connsiteY119" fmla="*/ 603136 h 1160647"/>
                <a:gd name="connsiteX120" fmla="*/ 818145 w 3079941"/>
                <a:gd name="connsiteY120" fmla="*/ 603136 h 1160647"/>
                <a:gd name="connsiteX121" fmla="*/ 825239 w 3079941"/>
                <a:gd name="connsiteY121" fmla="*/ 603136 h 1160647"/>
                <a:gd name="connsiteX122" fmla="*/ 839426 w 3079941"/>
                <a:gd name="connsiteY122" fmla="*/ 607460 h 1160647"/>
                <a:gd name="connsiteX123" fmla="*/ 839426 w 3079941"/>
                <a:gd name="connsiteY123" fmla="*/ 646372 h 1160647"/>
                <a:gd name="connsiteX124" fmla="*/ 840439 w 3079941"/>
                <a:gd name="connsiteY124" fmla="*/ 646372 h 1160647"/>
                <a:gd name="connsiteX125" fmla="*/ 847532 w 3079941"/>
                <a:gd name="connsiteY125" fmla="*/ 646372 h 1160647"/>
                <a:gd name="connsiteX126" fmla="*/ 847532 w 3079941"/>
                <a:gd name="connsiteY126" fmla="*/ 647993 h 1160647"/>
                <a:gd name="connsiteX127" fmla="*/ 847532 w 3079941"/>
                <a:gd name="connsiteY127" fmla="*/ 659342 h 1160647"/>
                <a:gd name="connsiteX128" fmla="*/ 849559 w 3079941"/>
                <a:gd name="connsiteY128" fmla="*/ 659342 h 1160647"/>
                <a:gd name="connsiteX129" fmla="*/ 863746 w 3079941"/>
                <a:gd name="connsiteY129" fmla="*/ 659342 h 1160647"/>
                <a:gd name="connsiteX130" fmla="*/ 869826 w 3079941"/>
                <a:gd name="connsiteY130" fmla="*/ 665828 h 1160647"/>
                <a:gd name="connsiteX131" fmla="*/ 869826 w 3079941"/>
                <a:gd name="connsiteY131" fmla="*/ 687446 h 1160647"/>
                <a:gd name="connsiteX132" fmla="*/ 872106 w 3079941"/>
                <a:gd name="connsiteY132" fmla="*/ 687446 h 1160647"/>
                <a:gd name="connsiteX133" fmla="*/ 888066 w 3079941"/>
                <a:gd name="connsiteY133" fmla="*/ 687446 h 1160647"/>
                <a:gd name="connsiteX134" fmla="*/ 888066 w 3079941"/>
                <a:gd name="connsiteY134" fmla="*/ 688526 h 1160647"/>
                <a:gd name="connsiteX135" fmla="*/ 888066 w 3079941"/>
                <a:gd name="connsiteY135" fmla="*/ 696093 h 1160647"/>
                <a:gd name="connsiteX136" fmla="*/ 889333 w 3079941"/>
                <a:gd name="connsiteY136" fmla="*/ 696093 h 1160647"/>
                <a:gd name="connsiteX137" fmla="*/ 898200 w 3079941"/>
                <a:gd name="connsiteY137" fmla="*/ 696093 h 1160647"/>
                <a:gd name="connsiteX138" fmla="*/ 898200 w 3079941"/>
                <a:gd name="connsiteY138" fmla="*/ 698254 h 1160647"/>
                <a:gd name="connsiteX139" fmla="*/ 898200 w 3079941"/>
                <a:gd name="connsiteY139" fmla="*/ 713387 h 1160647"/>
                <a:gd name="connsiteX140" fmla="*/ 902253 w 3079941"/>
                <a:gd name="connsiteY140" fmla="*/ 711495 h 1160647"/>
                <a:gd name="connsiteX141" fmla="*/ 902253 w 3079941"/>
                <a:gd name="connsiteY141" fmla="*/ 698254 h 1160647"/>
                <a:gd name="connsiteX142" fmla="*/ 903266 w 3079941"/>
                <a:gd name="connsiteY142" fmla="*/ 698254 h 1160647"/>
                <a:gd name="connsiteX143" fmla="*/ 910360 w 3079941"/>
                <a:gd name="connsiteY143" fmla="*/ 698254 h 1160647"/>
                <a:gd name="connsiteX144" fmla="*/ 910360 w 3079941"/>
                <a:gd name="connsiteY144" fmla="*/ 699876 h 1160647"/>
                <a:gd name="connsiteX145" fmla="*/ 910360 w 3079941"/>
                <a:gd name="connsiteY145" fmla="*/ 711225 h 1160647"/>
                <a:gd name="connsiteX146" fmla="*/ 911120 w 3079941"/>
                <a:gd name="connsiteY146" fmla="*/ 711225 h 1160647"/>
                <a:gd name="connsiteX147" fmla="*/ 916440 w 3079941"/>
                <a:gd name="connsiteY147" fmla="*/ 711225 h 1160647"/>
                <a:gd name="connsiteX148" fmla="*/ 965080 w 3079941"/>
                <a:gd name="connsiteY148" fmla="*/ 706902 h 1160647"/>
                <a:gd name="connsiteX149" fmla="*/ 965080 w 3079941"/>
                <a:gd name="connsiteY149" fmla="*/ 708253 h 1160647"/>
                <a:gd name="connsiteX150" fmla="*/ 965080 w 3079941"/>
                <a:gd name="connsiteY150" fmla="*/ 717710 h 1160647"/>
                <a:gd name="connsiteX151" fmla="*/ 965840 w 3079941"/>
                <a:gd name="connsiteY151" fmla="*/ 717710 h 1160647"/>
                <a:gd name="connsiteX152" fmla="*/ 971161 w 3079941"/>
                <a:gd name="connsiteY152" fmla="*/ 717710 h 1160647"/>
                <a:gd name="connsiteX153" fmla="*/ 971161 w 3079941"/>
                <a:gd name="connsiteY153" fmla="*/ 719872 h 1160647"/>
                <a:gd name="connsiteX154" fmla="*/ 971161 w 3079941"/>
                <a:gd name="connsiteY154" fmla="*/ 735005 h 1160647"/>
                <a:gd name="connsiteX155" fmla="*/ 973187 w 3079941"/>
                <a:gd name="connsiteY155" fmla="*/ 733654 h 1160647"/>
                <a:gd name="connsiteX156" fmla="*/ 987374 w 3079941"/>
                <a:gd name="connsiteY156" fmla="*/ 724196 h 1160647"/>
                <a:gd name="connsiteX157" fmla="*/ 993454 w 3079941"/>
                <a:gd name="connsiteY157" fmla="*/ 683122 h 1160647"/>
                <a:gd name="connsiteX158" fmla="*/ 994214 w 3079941"/>
                <a:gd name="connsiteY158" fmla="*/ 682852 h 1160647"/>
                <a:gd name="connsiteX159" fmla="*/ 999534 w 3079941"/>
                <a:gd name="connsiteY159" fmla="*/ 680960 h 1160647"/>
                <a:gd name="connsiteX160" fmla="*/ 1001561 w 3079941"/>
                <a:gd name="connsiteY160" fmla="*/ 611783 h 1160647"/>
                <a:gd name="connsiteX161" fmla="*/ 1003588 w 3079941"/>
                <a:gd name="connsiteY161" fmla="*/ 680960 h 1160647"/>
                <a:gd name="connsiteX162" fmla="*/ 1004348 w 3079941"/>
                <a:gd name="connsiteY162" fmla="*/ 681230 h 1160647"/>
                <a:gd name="connsiteX163" fmla="*/ 1009668 w 3079941"/>
                <a:gd name="connsiteY163" fmla="*/ 683122 h 1160647"/>
                <a:gd name="connsiteX164" fmla="*/ 1009668 w 3079941"/>
                <a:gd name="connsiteY164" fmla="*/ 596651 h 1160647"/>
                <a:gd name="connsiteX165" fmla="*/ 1013721 w 3079941"/>
                <a:gd name="connsiteY165" fmla="*/ 564224 h 1160647"/>
                <a:gd name="connsiteX166" fmla="*/ 1052228 w 3079941"/>
                <a:gd name="connsiteY166" fmla="*/ 564224 h 1160647"/>
                <a:gd name="connsiteX167" fmla="*/ 1052228 w 3079941"/>
                <a:gd name="connsiteY167" fmla="*/ 596651 h 1160647"/>
                <a:gd name="connsiteX168" fmla="*/ 1052988 w 3079941"/>
                <a:gd name="connsiteY168" fmla="*/ 596651 h 1160647"/>
                <a:gd name="connsiteX169" fmla="*/ 1058308 w 3079941"/>
                <a:gd name="connsiteY169" fmla="*/ 596651 h 1160647"/>
                <a:gd name="connsiteX170" fmla="*/ 1058308 w 3079941"/>
                <a:gd name="connsiteY170" fmla="*/ 514503 h 1160647"/>
                <a:gd name="connsiteX171" fmla="*/ 1060082 w 3079941"/>
                <a:gd name="connsiteY171" fmla="*/ 514503 h 1160647"/>
                <a:gd name="connsiteX172" fmla="*/ 1072495 w 3079941"/>
                <a:gd name="connsiteY172" fmla="*/ 514503 h 1160647"/>
                <a:gd name="connsiteX173" fmla="*/ 1072495 w 3079941"/>
                <a:gd name="connsiteY173" fmla="*/ 512612 h 1160647"/>
                <a:gd name="connsiteX174" fmla="*/ 1072495 w 3079941"/>
                <a:gd name="connsiteY174" fmla="*/ 499371 h 1160647"/>
                <a:gd name="connsiteX175" fmla="*/ 1094789 w 3079941"/>
                <a:gd name="connsiteY175" fmla="*/ 499371 h 1160647"/>
                <a:gd name="connsiteX176" fmla="*/ 1094789 w 3079941"/>
                <a:gd name="connsiteY176" fmla="*/ 498290 h 1160647"/>
                <a:gd name="connsiteX177" fmla="*/ 1094789 w 3079941"/>
                <a:gd name="connsiteY177" fmla="*/ 490724 h 1160647"/>
                <a:gd name="connsiteX178" fmla="*/ 1096562 w 3079941"/>
                <a:gd name="connsiteY178" fmla="*/ 490724 h 1160647"/>
                <a:gd name="connsiteX179" fmla="*/ 1108976 w 3079941"/>
                <a:gd name="connsiteY179" fmla="*/ 490724 h 1160647"/>
                <a:gd name="connsiteX180" fmla="*/ 1108976 w 3079941"/>
                <a:gd name="connsiteY180" fmla="*/ 491805 h 1160647"/>
                <a:gd name="connsiteX181" fmla="*/ 1108976 w 3079941"/>
                <a:gd name="connsiteY181" fmla="*/ 499371 h 1160647"/>
                <a:gd name="connsiteX182" fmla="*/ 1109736 w 3079941"/>
                <a:gd name="connsiteY182" fmla="*/ 499371 h 1160647"/>
                <a:gd name="connsiteX183" fmla="*/ 1115056 w 3079941"/>
                <a:gd name="connsiteY183" fmla="*/ 499371 h 1160647"/>
                <a:gd name="connsiteX184" fmla="*/ 1125189 w 3079941"/>
                <a:gd name="connsiteY184" fmla="*/ 495047 h 1160647"/>
                <a:gd name="connsiteX185" fmla="*/ 1129242 w 3079941"/>
                <a:gd name="connsiteY185" fmla="*/ 498290 h 1160647"/>
                <a:gd name="connsiteX186" fmla="*/ 1129242 w 3079941"/>
                <a:gd name="connsiteY186" fmla="*/ 490724 h 1160647"/>
                <a:gd name="connsiteX187" fmla="*/ 1131522 w 3079941"/>
                <a:gd name="connsiteY187" fmla="*/ 490724 h 1160647"/>
                <a:gd name="connsiteX188" fmla="*/ 1147483 w 3079941"/>
                <a:gd name="connsiteY188" fmla="*/ 490724 h 1160647"/>
                <a:gd name="connsiteX189" fmla="*/ 1147483 w 3079941"/>
                <a:gd name="connsiteY189" fmla="*/ 491805 h 1160647"/>
                <a:gd name="connsiteX190" fmla="*/ 1147483 w 3079941"/>
                <a:gd name="connsiteY190" fmla="*/ 499371 h 1160647"/>
                <a:gd name="connsiteX191" fmla="*/ 1177883 w 3079941"/>
                <a:gd name="connsiteY191" fmla="*/ 499371 h 1160647"/>
                <a:gd name="connsiteX192" fmla="*/ 1177883 w 3079941"/>
                <a:gd name="connsiteY192" fmla="*/ 500992 h 1160647"/>
                <a:gd name="connsiteX193" fmla="*/ 1177883 w 3079941"/>
                <a:gd name="connsiteY193" fmla="*/ 512342 h 1160647"/>
                <a:gd name="connsiteX194" fmla="*/ 1204230 w 3079941"/>
                <a:gd name="connsiteY194" fmla="*/ 512342 h 1160647"/>
                <a:gd name="connsiteX195" fmla="*/ 1204230 w 3079941"/>
                <a:gd name="connsiteY195" fmla="*/ 542606 h 1160647"/>
                <a:gd name="connsiteX196" fmla="*/ 1204990 w 3079941"/>
                <a:gd name="connsiteY196" fmla="*/ 542606 h 1160647"/>
                <a:gd name="connsiteX197" fmla="*/ 1210310 w 3079941"/>
                <a:gd name="connsiteY197" fmla="*/ 542606 h 1160647"/>
                <a:gd name="connsiteX198" fmla="*/ 1210310 w 3079941"/>
                <a:gd name="connsiteY198" fmla="*/ 543687 h 1160647"/>
                <a:gd name="connsiteX199" fmla="*/ 1210310 w 3079941"/>
                <a:gd name="connsiteY199" fmla="*/ 551254 h 1160647"/>
                <a:gd name="connsiteX200" fmla="*/ 1214364 w 3079941"/>
                <a:gd name="connsiteY200" fmla="*/ 581518 h 1160647"/>
                <a:gd name="connsiteX201" fmla="*/ 1215124 w 3079941"/>
                <a:gd name="connsiteY201" fmla="*/ 581518 h 1160647"/>
                <a:gd name="connsiteX202" fmla="*/ 1220444 w 3079941"/>
                <a:gd name="connsiteY202" fmla="*/ 581518 h 1160647"/>
                <a:gd name="connsiteX203" fmla="*/ 1220444 w 3079941"/>
                <a:gd name="connsiteY203" fmla="*/ 582329 h 1160647"/>
                <a:gd name="connsiteX204" fmla="*/ 1220444 w 3079941"/>
                <a:gd name="connsiteY204" fmla="*/ 588004 h 1160647"/>
                <a:gd name="connsiteX205" fmla="*/ 1221457 w 3079941"/>
                <a:gd name="connsiteY205" fmla="*/ 588004 h 1160647"/>
                <a:gd name="connsiteX206" fmla="*/ 1228550 w 3079941"/>
                <a:gd name="connsiteY206" fmla="*/ 588004 h 1160647"/>
                <a:gd name="connsiteX207" fmla="*/ 1228550 w 3079941"/>
                <a:gd name="connsiteY207" fmla="*/ 618269 h 1160647"/>
                <a:gd name="connsiteX208" fmla="*/ 1230577 w 3079941"/>
                <a:gd name="connsiteY208" fmla="*/ 618269 h 1160647"/>
                <a:gd name="connsiteX209" fmla="*/ 1244764 w 3079941"/>
                <a:gd name="connsiteY209" fmla="*/ 618269 h 1160647"/>
                <a:gd name="connsiteX210" fmla="*/ 1244764 w 3079941"/>
                <a:gd name="connsiteY210" fmla="*/ 642048 h 1160647"/>
                <a:gd name="connsiteX211" fmla="*/ 1246791 w 3079941"/>
                <a:gd name="connsiteY211" fmla="*/ 643669 h 1160647"/>
                <a:gd name="connsiteX212" fmla="*/ 1246791 w 3079941"/>
                <a:gd name="connsiteY212" fmla="*/ 655019 h 1160647"/>
                <a:gd name="connsiteX213" fmla="*/ 1247551 w 3079941"/>
                <a:gd name="connsiteY213" fmla="*/ 655019 h 1160647"/>
                <a:gd name="connsiteX214" fmla="*/ 1252871 w 3079941"/>
                <a:gd name="connsiteY214" fmla="*/ 655019 h 1160647"/>
                <a:gd name="connsiteX215" fmla="*/ 1252871 w 3079941"/>
                <a:gd name="connsiteY215" fmla="*/ 678798 h 1160647"/>
                <a:gd name="connsiteX216" fmla="*/ 1254137 w 3079941"/>
                <a:gd name="connsiteY216" fmla="*/ 678798 h 1160647"/>
                <a:gd name="connsiteX217" fmla="*/ 1263004 w 3079941"/>
                <a:gd name="connsiteY217" fmla="*/ 678798 h 1160647"/>
                <a:gd name="connsiteX218" fmla="*/ 1265031 w 3079941"/>
                <a:gd name="connsiteY218" fmla="*/ 682852 h 1160647"/>
                <a:gd name="connsiteX219" fmla="*/ 1265031 w 3079941"/>
                <a:gd name="connsiteY219" fmla="*/ 696093 h 1160647"/>
                <a:gd name="connsiteX220" fmla="*/ 1266551 w 3079941"/>
                <a:gd name="connsiteY220" fmla="*/ 694201 h 1160647"/>
                <a:gd name="connsiteX221" fmla="*/ 1277191 w 3079941"/>
                <a:gd name="connsiteY221" fmla="*/ 680960 h 1160647"/>
                <a:gd name="connsiteX222" fmla="*/ 1305565 w 3079941"/>
                <a:gd name="connsiteY222" fmla="*/ 680960 h 1160647"/>
                <a:gd name="connsiteX223" fmla="*/ 1305565 w 3079941"/>
                <a:gd name="connsiteY223" fmla="*/ 767431 h 1160647"/>
                <a:gd name="connsiteX224" fmla="*/ 1306325 w 3079941"/>
                <a:gd name="connsiteY224" fmla="*/ 767431 h 1160647"/>
                <a:gd name="connsiteX225" fmla="*/ 1311645 w 3079941"/>
                <a:gd name="connsiteY225" fmla="*/ 767431 h 1160647"/>
                <a:gd name="connsiteX226" fmla="*/ 1312405 w 3079941"/>
                <a:gd name="connsiteY226" fmla="*/ 766080 h 1160647"/>
                <a:gd name="connsiteX227" fmla="*/ 1317725 w 3079941"/>
                <a:gd name="connsiteY227" fmla="*/ 756622 h 1160647"/>
                <a:gd name="connsiteX228" fmla="*/ 1317725 w 3079941"/>
                <a:gd name="connsiteY228" fmla="*/ 758514 h 1160647"/>
                <a:gd name="connsiteX229" fmla="*/ 1317725 w 3079941"/>
                <a:gd name="connsiteY229" fmla="*/ 771755 h 1160647"/>
                <a:gd name="connsiteX230" fmla="*/ 1321778 w 3079941"/>
                <a:gd name="connsiteY230" fmla="*/ 726358 h 1160647"/>
                <a:gd name="connsiteX231" fmla="*/ 1322538 w 3079941"/>
                <a:gd name="connsiteY231" fmla="*/ 726358 h 1160647"/>
                <a:gd name="connsiteX232" fmla="*/ 1327858 w 3079941"/>
                <a:gd name="connsiteY232" fmla="*/ 726358 h 1160647"/>
                <a:gd name="connsiteX233" fmla="*/ 1327858 w 3079941"/>
                <a:gd name="connsiteY233" fmla="*/ 661504 h 1160647"/>
                <a:gd name="connsiteX234" fmla="*/ 1328872 w 3079941"/>
                <a:gd name="connsiteY234" fmla="*/ 661504 h 1160647"/>
                <a:gd name="connsiteX235" fmla="*/ 1335965 w 3079941"/>
                <a:gd name="connsiteY235" fmla="*/ 661504 h 1160647"/>
                <a:gd name="connsiteX236" fmla="*/ 1348125 w 3079941"/>
                <a:gd name="connsiteY236" fmla="*/ 618269 h 1160647"/>
                <a:gd name="connsiteX237" fmla="*/ 1349392 w 3079941"/>
                <a:gd name="connsiteY237" fmla="*/ 618269 h 1160647"/>
                <a:gd name="connsiteX238" fmla="*/ 1358259 w 3079941"/>
                <a:gd name="connsiteY238" fmla="*/ 618269 h 1160647"/>
                <a:gd name="connsiteX239" fmla="*/ 1368392 w 3079941"/>
                <a:gd name="connsiteY239" fmla="*/ 661504 h 1160647"/>
                <a:gd name="connsiteX240" fmla="*/ 1369405 w 3079941"/>
                <a:gd name="connsiteY240" fmla="*/ 661504 h 1160647"/>
                <a:gd name="connsiteX241" fmla="*/ 1376499 w 3079941"/>
                <a:gd name="connsiteY241" fmla="*/ 661504 h 1160647"/>
                <a:gd name="connsiteX242" fmla="*/ 1376499 w 3079941"/>
                <a:gd name="connsiteY242" fmla="*/ 700416 h 1160647"/>
                <a:gd name="connsiteX243" fmla="*/ 1378272 w 3079941"/>
                <a:gd name="connsiteY243" fmla="*/ 700416 h 1160647"/>
                <a:gd name="connsiteX244" fmla="*/ 1390686 w 3079941"/>
                <a:gd name="connsiteY244" fmla="*/ 700416 h 1160647"/>
                <a:gd name="connsiteX245" fmla="*/ 1390686 w 3079941"/>
                <a:gd name="connsiteY245" fmla="*/ 702578 h 1160647"/>
                <a:gd name="connsiteX246" fmla="*/ 1390686 w 3079941"/>
                <a:gd name="connsiteY246" fmla="*/ 717710 h 1160647"/>
                <a:gd name="connsiteX247" fmla="*/ 1394739 w 3079941"/>
                <a:gd name="connsiteY247" fmla="*/ 715549 h 1160647"/>
                <a:gd name="connsiteX248" fmla="*/ 1394739 w 3079941"/>
                <a:gd name="connsiteY248" fmla="*/ 700416 h 1160647"/>
                <a:gd name="connsiteX249" fmla="*/ 1396259 w 3079941"/>
                <a:gd name="connsiteY249" fmla="*/ 700416 h 1160647"/>
                <a:gd name="connsiteX250" fmla="*/ 1406899 w 3079941"/>
                <a:gd name="connsiteY250" fmla="*/ 700416 h 1160647"/>
                <a:gd name="connsiteX251" fmla="*/ 1406899 w 3079941"/>
                <a:gd name="connsiteY251" fmla="*/ 702037 h 1160647"/>
                <a:gd name="connsiteX252" fmla="*/ 1406899 w 3079941"/>
                <a:gd name="connsiteY252" fmla="*/ 713387 h 1160647"/>
                <a:gd name="connsiteX253" fmla="*/ 1437300 w 3079941"/>
                <a:gd name="connsiteY253" fmla="*/ 713387 h 1160647"/>
                <a:gd name="connsiteX254" fmla="*/ 1437300 w 3079941"/>
                <a:gd name="connsiteY254" fmla="*/ 676637 h 1160647"/>
                <a:gd name="connsiteX255" fmla="*/ 1438566 w 3079941"/>
                <a:gd name="connsiteY255" fmla="*/ 676637 h 1160647"/>
                <a:gd name="connsiteX256" fmla="*/ 1447433 w 3079941"/>
                <a:gd name="connsiteY256" fmla="*/ 676637 h 1160647"/>
                <a:gd name="connsiteX257" fmla="*/ 1447433 w 3079941"/>
                <a:gd name="connsiteY257" fmla="*/ 698254 h 1160647"/>
                <a:gd name="connsiteX258" fmla="*/ 1449460 w 3079941"/>
                <a:gd name="connsiteY258" fmla="*/ 665828 h 1160647"/>
                <a:gd name="connsiteX259" fmla="*/ 1471753 w 3079941"/>
                <a:gd name="connsiteY259" fmla="*/ 665828 h 1160647"/>
                <a:gd name="connsiteX260" fmla="*/ 1471753 w 3079941"/>
                <a:gd name="connsiteY260" fmla="*/ 664206 h 1160647"/>
                <a:gd name="connsiteX261" fmla="*/ 1471753 w 3079941"/>
                <a:gd name="connsiteY261" fmla="*/ 652857 h 1160647"/>
                <a:gd name="connsiteX262" fmla="*/ 1472513 w 3079941"/>
                <a:gd name="connsiteY262" fmla="*/ 652857 h 1160647"/>
                <a:gd name="connsiteX263" fmla="*/ 1477833 w 3079941"/>
                <a:gd name="connsiteY263" fmla="*/ 652857 h 1160647"/>
                <a:gd name="connsiteX264" fmla="*/ 1477833 w 3079941"/>
                <a:gd name="connsiteY264" fmla="*/ 650966 h 1160647"/>
                <a:gd name="connsiteX265" fmla="*/ 1477833 w 3079941"/>
                <a:gd name="connsiteY265" fmla="*/ 637725 h 1160647"/>
                <a:gd name="connsiteX266" fmla="*/ 1481887 w 3079941"/>
                <a:gd name="connsiteY266" fmla="*/ 644210 h 1160647"/>
                <a:gd name="connsiteX267" fmla="*/ 1484167 w 3079941"/>
                <a:gd name="connsiteY267" fmla="*/ 644210 h 1160647"/>
                <a:gd name="connsiteX268" fmla="*/ 1500127 w 3079941"/>
                <a:gd name="connsiteY268" fmla="*/ 644210 h 1160647"/>
                <a:gd name="connsiteX269" fmla="*/ 1500127 w 3079941"/>
                <a:gd name="connsiteY269" fmla="*/ 643399 h 1160647"/>
                <a:gd name="connsiteX270" fmla="*/ 1500127 w 3079941"/>
                <a:gd name="connsiteY270" fmla="*/ 637725 h 1160647"/>
                <a:gd name="connsiteX271" fmla="*/ 1500887 w 3079941"/>
                <a:gd name="connsiteY271" fmla="*/ 637725 h 1160647"/>
                <a:gd name="connsiteX272" fmla="*/ 1506207 w 3079941"/>
                <a:gd name="connsiteY272" fmla="*/ 637725 h 1160647"/>
                <a:gd name="connsiteX273" fmla="*/ 1506207 w 3079941"/>
                <a:gd name="connsiteY273" fmla="*/ 639076 h 1160647"/>
                <a:gd name="connsiteX274" fmla="*/ 1506207 w 3079941"/>
                <a:gd name="connsiteY274" fmla="*/ 648534 h 1160647"/>
                <a:gd name="connsiteX275" fmla="*/ 1544714 w 3079941"/>
                <a:gd name="connsiteY275" fmla="*/ 648534 h 1160647"/>
                <a:gd name="connsiteX276" fmla="*/ 1544714 w 3079941"/>
                <a:gd name="connsiteY276" fmla="*/ 786887 h 1160647"/>
                <a:gd name="connsiteX277" fmla="*/ 1546234 w 3079941"/>
                <a:gd name="connsiteY277" fmla="*/ 786887 h 1160647"/>
                <a:gd name="connsiteX278" fmla="*/ 1556874 w 3079941"/>
                <a:gd name="connsiteY278" fmla="*/ 786887 h 1160647"/>
                <a:gd name="connsiteX279" fmla="*/ 1556874 w 3079941"/>
                <a:gd name="connsiteY279" fmla="*/ 773917 h 1160647"/>
                <a:gd name="connsiteX280" fmla="*/ 1560928 w 3079941"/>
                <a:gd name="connsiteY280" fmla="*/ 773917 h 1160647"/>
                <a:gd name="connsiteX281" fmla="*/ 1560928 w 3079941"/>
                <a:gd name="connsiteY281" fmla="*/ 786887 h 1160647"/>
                <a:gd name="connsiteX282" fmla="*/ 1591328 w 3079941"/>
                <a:gd name="connsiteY282" fmla="*/ 786887 h 1160647"/>
                <a:gd name="connsiteX283" fmla="*/ 1591328 w 3079941"/>
                <a:gd name="connsiteY283" fmla="*/ 756622 h 1160647"/>
                <a:gd name="connsiteX284" fmla="*/ 1603488 w 3079941"/>
                <a:gd name="connsiteY284" fmla="*/ 756622 h 1160647"/>
                <a:gd name="connsiteX285" fmla="*/ 1615648 w 3079941"/>
                <a:gd name="connsiteY285" fmla="*/ 754461 h 1160647"/>
                <a:gd name="connsiteX286" fmla="*/ 1619702 w 3079941"/>
                <a:gd name="connsiteY286" fmla="*/ 756622 h 1160647"/>
                <a:gd name="connsiteX287" fmla="*/ 1629835 w 3079941"/>
                <a:gd name="connsiteY287" fmla="*/ 756622 h 1160647"/>
                <a:gd name="connsiteX288" fmla="*/ 1629835 w 3079941"/>
                <a:gd name="connsiteY288" fmla="*/ 786887 h 1160647"/>
                <a:gd name="connsiteX289" fmla="*/ 1637942 w 3079941"/>
                <a:gd name="connsiteY289" fmla="*/ 786887 h 1160647"/>
                <a:gd name="connsiteX290" fmla="*/ 1637942 w 3079941"/>
                <a:gd name="connsiteY290" fmla="*/ 804182 h 1160647"/>
                <a:gd name="connsiteX291" fmla="*/ 1647278 w 3079941"/>
                <a:gd name="connsiteY291" fmla="*/ 805087 h 1160647"/>
                <a:gd name="connsiteX292" fmla="*/ 1660236 w 3079941"/>
                <a:gd name="connsiteY292" fmla="*/ 805087 h 1160647"/>
                <a:gd name="connsiteX293" fmla="*/ 1660236 w 3079941"/>
                <a:gd name="connsiteY293" fmla="*/ 789049 h 1160647"/>
                <a:gd name="connsiteX294" fmla="*/ 1728192 w 3079941"/>
                <a:gd name="connsiteY294" fmla="*/ 789049 h 1160647"/>
                <a:gd name="connsiteX295" fmla="*/ 1728192 w 3079941"/>
                <a:gd name="connsiteY295" fmla="*/ 703796 h 1160647"/>
                <a:gd name="connsiteX296" fmla="*/ 1800200 w 3079941"/>
                <a:gd name="connsiteY296" fmla="*/ 703796 h 1160647"/>
                <a:gd name="connsiteX297" fmla="*/ 1800200 w 3079941"/>
                <a:gd name="connsiteY297" fmla="*/ 782564 h 1160647"/>
                <a:gd name="connsiteX298" fmla="*/ 1802104 w 3079941"/>
                <a:gd name="connsiteY298" fmla="*/ 782564 h 1160647"/>
                <a:gd name="connsiteX299" fmla="*/ 1803346 w 3079941"/>
                <a:gd name="connsiteY299" fmla="*/ 805087 h 1160647"/>
                <a:gd name="connsiteX300" fmla="*/ 1813022 w 3079941"/>
                <a:gd name="connsiteY300" fmla="*/ 805087 h 1160647"/>
                <a:gd name="connsiteX301" fmla="*/ 1814264 w 3079941"/>
                <a:gd name="connsiteY301" fmla="*/ 782564 h 1160647"/>
                <a:gd name="connsiteX302" fmla="*/ 1820344 w 3079941"/>
                <a:gd name="connsiteY302" fmla="*/ 782564 h 1160647"/>
                <a:gd name="connsiteX303" fmla="*/ 1821586 w 3079941"/>
                <a:gd name="connsiteY303" fmla="*/ 805087 h 1160647"/>
                <a:gd name="connsiteX304" fmla="*/ 1872208 w 3079941"/>
                <a:gd name="connsiteY304" fmla="*/ 805087 h 1160647"/>
                <a:gd name="connsiteX305" fmla="*/ 1872208 w 3079941"/>
                <a:gd name="connsiteY305" fmla="*/ 642059 h 1160647"/>
                <a:gd name="connsiteX306" fmla="*/ 2069535 w 3079941"/>
                <a:gd name="connsiteY306" fmla="*/ 642059 h 1160647"/>
                <a:gd name="connsiteX307" fmla="*/ 2069535 w 3079941"/>
                <a:gd name="connsiteY307" fmla="*/ 805087 h 1160647"/>
                <a:gd name="connsiteX308" fmla="*/ 2088232 w 3079941"/>
                <a:gd name="connsiteY308" fmla="*/ 805087 h 1160647"/>
                <a:gd name="connsiteX309" fmla="*/ 2088232 w 3079941"/>
                <a:gd name="connsiteY309" fmla="*/ 722394 h 1160647"/>
                <a:gd name="connsiteX310" fmla="*/ 2183352 w 3079941"/>
                <a:gd name="connsiteY310" fmla="*/ 722394 h 1160647"/>
                <a:gd name="connsiteX311" fmla="*/ 2195282 w 3079941"/>
                <a:gd name="connsiteY311" fmla="*/ 404253 h 1160647"/>
                <a:gd name="connsiteX312" fmla="*/ 2183122 w 3079941"/>
                <a:gd name="connsiteY312" fmla="*/ 382635 h 1160647"/>
                <a:gd name="connsiteX313" fmla="*/ 2177042 w 3079941"/>
                <a:gd name="connsiteY313" fmla="*/ 378311 h 1160647"/>
                <a:gd name="connsiteX314" fmla="*/ 2185149 w 3079941"/>
                <a:gd name="connsiteY314" fmla="*/ 354532 h 1160647"/>
                <a:gd name="connsiteX315" fmla="*/ 2185149 w 3079941"/>
                <a:gd name="connsiteY315" fmla="*/ 337238 h 1160647"/>
                <a:gd name="connsiteX316" fmla="*/ 2199336 w 3079941"/>
                <a:gd name="connsiteY316" fmla="*/ 337238 h 1160647"/>
                <a:gd name="connsiteX317" fmla="*/ 2199336 w 3079941"/>
                <a:gd name="connsiteY317" fmla="*/ 315620 h 1160647"/>
                <a:gd name="connsiteX318" fmla="*/ 2201362 w 3079941"/>
                <a:gd name="connsiteY318" fmla="*/ 311296 h 1160647"/>
                <a:gd name="connsiteX319" fmla="*/ 2201362 w 3079941"/>
                <a:gd name="connsiteY319" fmla="*/ 233472 h 1160647"/>
                <a:gd name="connsiteX320" fmla="*/ 2199336 w 3079941"/>
                <a:gd name="connsiteY320" fmla="*/ 226987 h 1160647"/>
                <a:gd name="connsiteX321" fmla="*/ 2205416 w 3079941"/>
                <a:gd name="connsiteY321" fmla="*/ 220501 h 1160647"/>
                <a:gd name="connsiteX322" fmla="*/ 2205416 w 3079941"/>
                <a:gd name="connsiteY322" fmla="*/ 162133 h 1160647"/>
                <a:gd name="connsiteX323" fmla="*/ 2207442 w 3079941"/>
                <a:gd name="connsiteY323" fmla="*/ 157810 h 1160647"/>
                <a:gd name="connsiteX324" fmla="*/ 2207442 w 3079941"/>
                <a:gd name="connsiteY324" fmla="*/ 101604 h 1160647"/>
                <a:gd name="connsiteX325" fmla="*/ 2209469 w 3079941"/>
                <a:gd name="connsiteY325" fmla="*/ 82148 h 1160647"/>
                <a:gd name="connsiteX326" fmla="*/ 2213523 w 3079941"/>
                <a:gd name="connsiteY326" fmla="*/ 99442 h 1160647"/>
                <a:gd name="connsiteX327" fmla="*/ 2215549 w 3079941"/>
                <a:gd name="connsiteY327" fmla="*/ 157810 h 1160647"/>
                <a:gd name="connsiteX328" fmla="*/ 2217576 w 3079941"/>
                <a:gd name="connsiteY328" fmla="*/ 220501 h 1160647"/>
                <a:gd name="connsiteX329" fmla="*/ 2223656 w 3079941"/>
                <a:gd name="connsiteY329" fmla="*/ 226987 h 1160647"/>
                <a:gd name="connsiteX330" fmla="*/ 2221629 w 3079941"/>
                <a:gd name="connsiteY330" fmla="*/ 233472 h 1160647"/>
                <a:gd name="connsiteX331" fmla="*/ 2221629 w 3079941"/>
                <a:gd name="connsiteY331" fmla="*/ 311296 h 1160647"/>
                <a:gd name="connsiteX332" fmla="*/ 2223656 w 3079941"/>
                <a:gd name="connsiteY332" fmla="*/ 315620 h 1160647"/>
                <a:gd name="connsiteX333" fmla="*/ 2223656 w 3079941"/>
                <a:gd name="connsiteY333" fmla="*/ 337238 h 1160647"/>
                <a:gd name="connsiteX334" fmla="*/ 2237843 w 3079941"/>
                <a:gd name="connsiteY334" fmla="*/ 337238 h 1160647"/>
                <a:gd name="connsiteX335" fmla="*/ 2237843 w 3079941"/>
                <a:gd name="connsiteY335" fmla="*/ 354532 h 1160647"/>
                <a:gd name="connsiteX336" fmla="*/ 2245950 w 3079941"/>
                <a:gd name="connsiteY336" fmla="*/ 378311 h 1160647"/>
                <a:gd name="connsiteX337" fmla="*/ 2239870 w 3079941"/>
                <a:gd name="connsiteY337" fmla="*/ 382635 h 1160647"/>
                <a:gd name="connsiteX338" fmla="*/ 2227709 w 3079941"/>
                <a:gd name="connsiteY338" fmla="*/ 404253 h 1160647"/>
                <a:gd name="connsiteX339" fmla="*/ 2235816 w 3079941"/>
                <a:gd name="connsiteY339" fmla="*/ 657181 h 1160647"/>
                <a:gd name="connsiteX340" fmla="*/ 2300670 w 3079941"/>
                <a:gd name="connsiteY340" fmla="*/ 657181 h 1160647"/>
                <a:gd name="connsiteX341" fmla="*/ 2300670 w 3079941"/>
                <a:gd name="connsiteY341" fmla="*/ 732843 h 1160647"/>
                <a:gd name="connsiteX342" fmla="*/ 2308777 w 3079941"/>
                <a:gd name="connsiteY342" fmla="*/ 732843 h 1160647"/>
                <a:gd name="connsiteX343" fmla="*/ 2310804 w 3079941"/>
                <a:gd name="connsiteY343" fmla="*/ 726358 h 1160647"/>
                <a:gd name="connsiteX344" fmla="*/ 2316884 w 3079941"/>
                <a:gd name="connsiteY344" fmla="*/ 726358 h 1160647"/>
                <a:gd name="connsiteX345" fmla="*/ 2318911 w 3079941"/>
                <a:gd name="connsiteY345" fmla="*/ 735005 h 1160647"/>
                <a:gd name="connsiteX346" fmla="*/ 2331071 w 3079941"/>
                <a:gd name="connsiteY346" fmla="*/ 735005 h 1160647"/>
                <a:gd name="connsiteX347" fmla="*/ 2331071 w 3079941"/>
                <a:gd name="connsiteY347" fmla="*/ 728519 h 1160647"/>
                <a:gd name="connsiteX348" fmla="*/ 2353364 w 3079941"/>
                <a:gd name="connsiteY348" fmla="*/ 728519 h 1160647"/>
                <a:gd name="connsiteX349" fmla="*/ 2353364 w 3079941"/>
                <a:gd name="connsiteY349" fmla="*/ 735005 h 1160647"/>
                <a:gd name="connsiteX350" fmla="*/ 2373631 w 3079941"/>
                <a:gd name="connsiteY350" fmla="*/ 735005 h 1160647"/>
                <a:gd name="connsiteX351" fmla="*/ 2373631 w 3079941"/>
                <a:gd name="connsiteY351" fmla="*/ 780402 h 1160647"/>
                <a:gd name="connsiteX352" fmla="*/ 2387818 w 3079941"/>
                <a:gd name="connsiteY352" fmla="*/ 780402 h 1160647"/>
                <a:gd name="connsiteX353" fmla="*/ 2387818 w 3079941"/>
                <a:gd name="connsiteY353" fmla="*/ 767431 h 1160647"/>
                <a:gd name="connsiteX354" fmla="*/ 2404032 w 3079941"/>
                <a:gd name="connsiteY354" fmla="*/ 767431 h 1160647"/>
                <a:gd name="connsiteX355" fmla="*/ 2404032 w 3079941"/>
                <a:gd name="connsiteY355" fmla="*/ 588004 h 1160647"/>
                <a:gd name="connsiteX356" fmla="*/ 2410112 w 3079941"/>
                <a:gd name="connsiteY356" fmla="*/ 581518 h 1160647"/>
                <a:gd name="connsiteX357" fmla="*/ 2483073 w 3079941"/>
                <a:gd name="connsiteY357" fmla="*/ 581518 h 1160647"/>
                <a:gd name="connsiteX358" fmla="*/ 2483073 w 3079941"/>
                <a:gd name="connsiteY358" fmla="*/ 590166 h 1160647"/>
                <a:gd name="connsiteX359" fmla="*/ 2493206 w 3079941"/>
                <a:gd name="connsiteY359" fmla="*/ 590166 h 1160647"/>
                <a:gd name="connsiteX360" fmla="*/ 2493206 w 3079941"/>
                <a:gd name="connsiteY360" fmla="*/ 704740 h 1160647"/>
                <a:gd name="connsiteX361" fmla="*/ 2515500 w 3079941"/>
                <a:gd name="connsiteY361" fmla="*/ 704740 h 1160647"/>
                <a:gd name="connsiteX362" fmla="*/ 2515500 w 3079941"/>
                <a:gd name="connsiteY362" fmla="*/ 637725 h 1160647"/>
                <a:gd name="connsiteX363" fmla="*/ 2541847 w 3079941"/>
                <a:gd name="connsiteY363" fmla="*/ 637725 h 1160647"/>
                <a:gd name="connsiteX364" fmla="*/ 2545900 w 3079941"/>
                <a:gd name="connsiteY364" fmla="*/ 633401 h 1160647"/>
                <a:gd name="connsiteX365" fmla="*/ 2554007 w 3079941"/>
                <a:gd name="connsiteY365" fmla="*/ 633401 h 1160647"/>
                <a:gd name="connsiteX366" fmla="*/ 2558060 w 3079941"/>
                <a:gd name="connsiteY366" fmla="*/ 637725 h 1160647"/>
                <a:gd name="connsiteX367" fmla="*/ 2580354 w 3079941"/>
                <a:gd name="connsiteY367" fmla="*/ 637725 h 1160647"/>
                <a:gd name="connsiteX368" fmla="*/ 2580354 w 3079941"/>
                <a:gd name="connsiteY368" fmla="*/ 520989 h 1160647"/>
                <a:gd name="connsiteX369" fmla="*/ 2637101 w 3079941"/>
                <a:gd name="connsiteY369" fmla="*/ 510180 h 1160647"/>
                <a:gd name="connsiteX370" fmla="*/ 2637101 w 3079941"/>
                <a:gd name="connsiteY370" fmla="*/ 511261 h 1160647"/>
                <a:gd name="connsiteX371" fmla="*/ 2637101 w 3079941"/>
                <a:gd name="connsiteY371" fmla="*/ 518827 h 1160647"/>
                <a:gd name="connsiteX372" fmla="*/ 2663448 w 3079941"/>
                <a:gd name="connsiteY372" fmla="*/ 518827 h 1160647"/>
                <a:gd name="connsiteX373" fmla="*/ 2663448 w 3079941"/>
                <a:gd name="connsiteY373" fmla="*/ 773917 h 1160647"/>
                <a:gd name="connsiteX374" fmla="*/ 2685742 w 3079941"/>
                <a:gd name="connsiteY374" fmla="*/ 773917 h 1160647"/>
                <a:gd name="connsiteX375" fmla="*/ 2685742 w 3079941"/>
                <a:gd name="connsiteY375" fmla="*/ 769593 h 1160647"/>
                <a:gd name="connsiteX376" fmla="*/ 2697902 w 3079941"/>
                <a:gd name="connsiteY376" fmla="*/ 769593 h 1160647"/>
                <a:gd name="connsiteX377" fmla="*/ 2697902 w 3079941"/>
                <a:gd name="connsiteY377" fmla="*/ 773917 h 1160647"/>
                <a:gd name="connsiteX378" fmla="*/ 2722222 w 3079941"/>
                <a:gd name="connsiteY378" fmla="*/ 773917 h 1160647"/>
                <a:gd name="connsiteX379" fmla="*/ 2722222 w 3079941"/>
                <a:gd name="connsiteY379" fmla="*/ 760946 h 1160647"/>
                <a:gd name="connsiteX380" fmla="*/ 2750596 w 3079941"/>
                <a:gd name="connsiteY380" fmla="*/ 760946 h 1160647"/>
                <a:gd name="connsiteX381" fmla="*/ 2762756 w 3079941"/>
                <a:gd name="connsiteY381" fmla="*/ 756622 h 1160647"/>
                <a:gd name="connsiteX382" fmla="*/ 2783023 w 3079941"/>
                <a:gd name="connsiteY382" fmla="*/ 760946 h 1160647"/>
                <a:gd name="connsiteX383" fmla="*/ 2783023 w 3079941"/>
                <a:gd name="connsiteY383" fmla="*/ 743652 h 1160647"/>
                <a:gd name="connsiteX384" fmla="*/ 2791130 w 3079941"/>
                <a:gd name="connsiteY384" fmla="*/ 743652 h 1160647"/>
                <a:gd name="connsiteX385" fmla="*/ 2791130 w 3079941"/>
                <a:gd name="connsiteY385" fmla="*/ 730681 h 1160647"/>
                <a:gd name="connsiteX386" fmla="*/ 2847877 w 3079941"/>
                <a:gd name="connsiteY386" fmla="*/ 730681 h 1160647"/>
                <a:gd name="connsiteX387" fmla="*/ 2847877 w 3079941"/>
                <a:gd name="connsiteY387" fmla="*/ 700416 h 1160647"/>
                <a:gd name="connsiteX388" fmla="*/ 2866117 w 3079941"/>
                <a:gd name="connsiteY388" fmla="*/ 700416 h 1160647"/>
                <a:gd name="connsiteX389" fmla="*/ 2866117 w 3079941"/>
                <a:gd name="connsiteY389" fmla="*/ 693931 h 1160647"/>
                <a:gd name="connsiteX390" fmla="*/ 2878277 w 3079941"/>
                <a:gd name="connsiteY390" fmla="*/ 693931 h 1160647"/>
                <a:gd name="connsiteX391" fmla="*/ 2878277 w 3079941"/>
                <a:gd name="connsiteY391" fmla="*/ 700416 h 1160647"/>
                <a:gd name="connsiteX392" fmla="*/ 2894491 w 3079941"/>
                <a:gd name="connsiteY392" fmla="*/ 700416 h 1160647"/>
                <a:gd name="connsiteX393" fmla="*/ 2894491 w 3079941"/>
                <a:gd name="connsiteY393" fmla="*/ 750137 h 1160647"/>
                <a:gd name="connsiteX394" fmla="*/ 2926918 w 3079941"/>
                <a:gd name="connsiteY394" fmla="*/ 750137 h 1160647"/>
                <a:gd name="connsiteX395" fmla="*/ 2926918 w 3079941"/>
                <a:gd name="connsiteY395" fmla="*/ 724196 h 1160647"/>
                <a:gd name="connsiteX396" fmla="*/ 2965425 w 3079941"/>
                <a:gd name="connsiteY396" fmla="*/ 724196 h 1160647"/>
                <a:gd name="connsiteX397" fmla="*/ 2965425 w 3079941"/>
                <a:gd name="connsiteY397" fmla="*/ 693931 h 1160647"/>
                <a:gd name="connsiteX398" fmla="*/ 3014066 w 3079941"/>
                <a:gd name="connsiteY398" fmla="*/ 693931 h 1160647"/>
                <a:gd name="connsiteX399" fmla="*/ 3014066 w 3079941"/>
                <a:gd name="connsiteY399" fmla="*/ 805087 h 1160647"/>
                <a:gd name="connsiteX400" fmla="*/ 3014066 w 3079941"/>
                <a:gd name="connsiteY400" fmla="*/ 818866 h 1160647"/>
                <a:gd name="connsiteX401" fmla="*/ 3079941 w 3079941"/>
                <a:gd name="connsiteY401" fmla="*/ 818866 h 1160647"/>
                <a:gd name="connsiteX402" fmla="*/ 3079941 w 3079941"/>
                <a:gd name="connsiteY402" fmla="*/ 1160647 h 1160647"/>
                <a:gd name="connsiteX403" fmla="*/ 200958 w 3079941"/>
                <a:gd name="connsiteY403" fmla="*/ 1160647 h 1160647"/>
                <a:gd name="connsiteX404" fmla="*/ 0 w 3079941"/>
                <a:gd name="connsiteY404" fmla="*/ 1126882 h 1160647"/>
                <a:gd name="connsiteX405" fmla="*/ 0 w 3079941"/>
                <a:gd name="connsiteY405" fmla="*/ 915339 h 1160647"/>
                <a:gd name="connsiteX406" fmla="*/ 103377 w 3079941"/>
                <a:gd name="connsiteY406" fmla="*/ 915339 h 1160647"/>
                <a:gd name="connsiteX407" fmla="*/ 55096 w 3079941"/>
                <a:gd name="connsiteY407" fmla="*/ 886329 h 1160647"/>
                <a:gd name="connsiteX408" fmla="*/ 55096 w 3079941"/>
                <a:gd name="connsiteY408" fmla="*/ 724196 h 1160647"/>
                <a:gd name="connsiteX409" fmla="*/ 75363 w 3079941"/>
                <a:gd name="connsiteY409" fmla="*/ 724196 h 1160647"/>
                <a:gd name="connsiteX410" fmla="*/ 75870 w 3079941"/>
                <a:gd name="connsiteY410" fmla="*/ 723115 h 1160647"/>
                <a:gd name="connsiteX411" fmla="*/ 79416 w 3079941"/>
                <a:gd name="connsiteY411" fmla="*/ 715549 h 1160647"/>
                <a:gd name="connsiteX412" fmla="*/ 81190 w 3079941"/>
                <a:gd name="connsiteY412" fmla="*/ 715819 h 1160647"/>
                <a:gd name="connsiteX413" fmla="*/ 93603 w 3079941"/>
                <a:gd name="connsiteY413" fmla="*/ 717710 h 1160647"/>
                <a:gd name="connsiteX414" fmla="*/ 94110 w 3079941"/>
                <a:gd name="connsiteY414" fmla="*/ 719062 h 1160647"/>
                <a:gd name="connsiteX415" fmla="*/ 97656 w 3079941"/>
                <a:gd name="connsiteY415" fmla="*/ 728519 h 1160647"/>
                <a:gd name="connsiteX416" fmla="*/ 124003 w 3079941"/>
                <a:gd name="connsiteY416" fmla="*/ 730681 h 1160647"/>
                <a:gd name="connsiteX417" fmla="*/ 124003 w 3079941"/>
                <a:gd name="connsiteY417" fmla="*/ 607460 h 1160647"/>
                <a:gd name="connsiteX418" fmla="*/ 126030 w 3079941"/>
                <a:gd name="connsiteY418" fmla="*/ 607460 h 1160647"/>
                <a:gd name="connsiteX419" fmla="*/ 140217 w 3079941"/>
                <a:gd name="connsiteY419" fmla="*/ 607460 h 1160647"/>
                <a:gd name="connsiteX420" fmla="*/ 140217 w 3079941"/>
                <a:gd name="connsiteY420" fmla="*/ 471268 h 1160647"/>
                <a:gd name="connsiteX421" fmla="*/ 141990 w 3079941"/>
                <a:gd name="connsiteY421" fmla="*/ 471268 h 1160647"/>
                <a:gd name="connsiteX422" fmla="*/ 154404 w 3079941"/>
                <a:gd name="connsiteY422" fmla="*/ 471268 h 1160647"/>
                <a:gd name="connsiteX423" fmla="*/ 154404 w 3079941"/>
                <a:gd name="connsiteY423" fmla="*/ 356694 h 1160647"/>
                <a:gd name="connsiteX424" fmla="*/ 158457 w 3079941"/>
                <a:gd name="connsiteY424" fmla="*/ 328590 h 1160647"/>
                <a:gd name="connsiteX425" fmla="*/ 160484 w 3079941"/>
                <a:gd name="connsiteY425" fmla="*/ 328590 h 1160647"/>
                <a:gd name="connsiteX426" fmla="*/ 174671 w 3079941"/>
                <a:gd name="connsiteY426" fmla="*/ 328590 h 1160647"/>
                <a:gd name="connsiteX427" fmla="*/ 211151 w 3079941"/>
                <a:gd name="connsiteY427" fmla="*/ 246443 h 1160647"/>
                <a:gd name="connsiteX428" fmla="*/ 215205 w 3079941"/>
                <a:gd name="connsiteY428" fmla="*/ 0 h 1160647"/>
                <a:gd name="connsiteX0" fmla="*/ 215205 w 3079941"/>
                <a:gd name="connsiteY0" fmla="*/ 0 h 1160647"/>
                <a:gd name="connsiteX1" fmla="*/ 217231 w 3079941"/>
                <a:gd name="connsiteY1" fmla="*/ 246443 h 1160647"/>
                <a:gd name="connsiteX2" fmla="*/ 255738 w 3079941"/>
                <a:gd name="connsiteY2" fmla="*/ 326429 h 1160647"/>
                <a:gd name="connsiteX3" fmla="*/ 257765 w 3079941"/>
                <a:gd name="connsiteY3" fmla="*/ 326429 h 1160647"/>
                <a:gd name="connsiteX4" fmla="*/ 271952 w 3079941"/>
                <a:gd name="connsiteY4" fmla="*/ 326429 h 1160647"/>
                <a:gd name="connsiteX5" fmla="*/ 271952 w 3079941"/>
                <a:gd name="connsiteY5" fmla="*/ 350208 h 1160647"/>
                <a:gd name="connsiteX6" fmla="*/ 272459 w 3079941"/>
                <a:gd name="connsiteY6" fmla="*/ 351019 h 1160647"/>
                <a:gd name="connsiteX7" fmla="*/ 276005 w 3079941"/>
                <a:gd name="connsiteY7" fmla="*/ 356694 h 1160647"/>
                <a:gd name="connsiteX8" fmla="*/ 276005 w 3079941"/>
                <a:gd name="connsiteY8" fmla="*/ 471268 h 1160647"/>
                <a:gd name="connsiteX9" fmla="*/ 278285 w 3079941"/>
                <a:gd name="connsiteY9" fmla="*/ 471268 h 1160647"/>
                <a:gd name="connsiteX10" fmla="*/ 294246 w 3079941"/>
                <a:gd name="connsiteY10" fmla="*/ 471268 h 1160647"/>
                <a:gd name="connsiteX11" fmla="*/ 294246 w 3079941"/>
                <a:gd name="connsiteY11" fmla="*/ 611783 h 1160647"/>
                <a:gd name="connsiteX12" fmla="*/ 295766 w 3079941"/>
                <a:gd name="connsiteY12" fmla="*/ 611513 h 1160647"/>
                <a:gd name="connsiteX13" fmla="*/ 306406 w 3079941"/>
                <a:gd name="connsiteY13" fmla="*/ 609622 h 1160647"/>
                <a:gd name="connsiteX14" fmla="*/ 304379 w 3079941"/>
                <a:gd name="connsiteY14" fmla="*/ 698254 h 1160647"/>
                <a:gd name="connsiteX15" fmla="*/ 305899 w 3079941"/>
                <a:gd name="connsiteY15" fmla="*/ 698525 h 1160647"/>
                <a:gd name="connsiteX16" fmla="*/ 316539 w 3079941"/>
                <a:gd name="connsiteY16" fmla="*/ 700416 h 1160647"/>
                <a:gd name="connsiteX17" fmla="*/ 316792 w 3079941"/>
                <a:gd name="connsiteY17" fmla="*/ 701227 h 1160647"/>
                <a:gd name="connsiteX18" fmla="*/ 318566 w 3079941"/>
                <a:gd name="connsiteY18" fmla="*/ 706902 h 1160647"/>
                <a:gd name="connsiteX19" fmla="*/ 319326 w 3079941"/>
                <a:gd name="connsiteY19" fmla="*/ 704470 h 1160647"/>
                <a:gd name="connsiteX20" fmla="*/ 324646 w 3079941"/>
                <a:gd name="connsiteY20" fmla="*/ 687446 h 1160647"/>
                <a:gd name="connsiteX21" fmla="*/ 326419 w 3079941"/>
                <a:gd name="connsiteY21" fmla="*/ 687446 h 1160647"/>
                <a:gd name="connsiteX22" fmla="*/ 338833 w 3079941"/>
                <a:gd name="connsiteY22" fmla="*/ 687446 h 1160647"/>
                <a:gd name="connsiteX23" fmla="*/ 338833 w 3079941"/>
                <a:gd name="connsiteY23" fmla="*/ 719872 h 1160647"/>
                <a:gd name="connsiteX24" fmla="*/ 339846 w 3079941"/>
                <a:gd name="connsiteY24" fmla="*/ 720413 h 1160647"/>
                <a:gd name="connsiteX25" fmla="*/ 346940 w 3079941"/>
                <a:gd name="connsiteY25" fmla="*/ 724196 h 1160647"/>
                <a:gd name="connsiteX26" fmla="*/ 346940 w 3079941"/>
                <a:gd name="connsiteY26" fmla="*/ 725547 h 1160647"/>
                <a:gd name="connsiteX27" fmla="*/ 346940 w 3079941"/>
                <a:gd name="connsiteY27" fmla="*/ 735005 h 1160647"/>
                <a:gd name="connsiteX28" fmla="*/ 391527 w 3079941"/>
                <a:gd name="connsiteY28" fmla="*/ 735005 h 1160647"/>
                <a:gd name="connsiteX29" fmla="*/ 391527 w 3079941"/>
                <a:gd name="connsiteY29" fmla="*/ 736086 h 1160647"/>
                <a:gd name="connsiteX30" fmla="*/ 391527 w 3079941"/>
                <a:gd name="connsiteY30" fmla="*/ 743652 h 1160647"/>
                <a:gd name="connsiteX31" fmla="*/ 393553 w 3079941"/>
                <a:gd name="connsiteY31" fmla="*/ 743652 h 1160647"/>
                <a:gd name="connsiteX32" fmla="*/ 407740 w 3079941"/>
                <a:gd name="connsiteY32" fmla="*/ 743652 h 1160647"/>
                <a:gd name="connsiteX33" fmla="*/ 407740 w 3079941"/>
                <a:gd name="connsiteY33" fmla="*/ 713387 h 1160647"/>
                <a:gd name="connsiteX34" fmla="*/ 452327 w 3079941"/>
                <a:gd name="connsiteY34" fmla="*/ 713387 h 1160647"/>
                <a:gd name="connsiteX35" fmla="*/ 452327 w 3079941"/>
                <a:gd name="connsiteY35" fmla="*/ 712036 h 1160647"/>
                <a:gd name="connsiteX36" fmla="*/ 452327 w 3079941"/>
                <a:gd name="connsiteY36" fmla="*/ 702578 h 1160647"/>
                <a:gd name="connsiteX37" fmla="*/ 453341 w 3079941"/>
                <a:gd name="connsiteY37" fmla="*/ 702578 h 1160647"/>
                <a:gd name="connsiteX38" fmla="*/ 460434 w 3079941"/>
                <a:gd name="connsiteY38" fmla="*/ 702578 h 1160647"/>
                <a:gd name="connsiteX39" fmla="*/ 460434 w 3079941"/>
                <a:gd name="connsiteY39" fmla="*/ 700687 h 1160647"/>
                <a:gd name="connsiteX40" fmla="*/ 460434 w 3079941"/>
                <a:gd name="connsiteY40" fmla="*/ 687446 h 1160647"/>
                <a:gd name="connsiteX41" fmla="*/ 461194 w 3079941"/>
                <a:gd name="connsiteY41" fmla="*/ 687446 h 1160647"/>
                <a:gd name="connsiteX42" fmla="*/ 466514 w 3079941"/>
                <a:gd name="connsiteY42" fmla="*/ 687446 h 1160647"/>
                <a:gd name="connsiteX43" fmla="*/ 466514 w 3079941"/>
                <a:gd name="connsiteY43" fmla="*/ 686365 h 1160647"/>
                <a:gd name="connsiteX44" fmla="*/ 466514 w 3079941"/>
                <a:gd name="connsiteY44" fmla="*/ 678798 h 1160647"/>
                <a:gd name="connsiteX45" fmla="*/ 468541 w 3079941"/>
                <a:gd name="connsiteY45" fmla="*/ 678798 h 1160647"/>
                <a:gd name="connsiteX46" fmla="*/ 482728 w 3079941"/>
                <a:gd name="connsiteY46" fmla="*/ 678798 h 1160647"/>
                <a:gd name="connsiteX47" fmla="*/ 482728 w 3079941"/>
                <a:gd name="connsiteY47" fmla="*/ 679879 h 1160647"/>
                <a:gd name="connsiteX48" fmla="*/ 482728 w 3079941"/>
                <a:gd name="connsiteY48" fmla="*/ 687446 h 1160647"/>
                <a:gd name="connsiteX49" fmla="*/ 505021 w 3079941"/>
                <a:gd name="connsiteY49" fmla="*/ 687446 h 1160647"/>
                <a:gd name="connsiteX50" fmla="*/ 505021 w 3079941"/>
                <a:gd name="connsiteY50" fmla="*/ 685554 h 1160647"/>
                <a:gd name="connsiteX51" fmla="*/ 505021 w 3079941"/>
                <a:gd name="connsiteY51" fmla="*/ 672313 h 1160647"/>
                <a:gd name="connsiteX52" fmla="*/ 506795 w 3079941"/>
                <a:gd name="connsiteY52" fmla="*/ 672313 h 1160647"/>
                <a:gd name="connsiteX53" fmla="*/ 519208 w 3079941"/>
                <a:gd name="connsiteY53" fmla="*/ 672313 h 1160647"/>
                <a:gd name="connsiteX54" fmla="*/ 519208 w 3079941"/>
                <a:gd name="connsiteY54" fmla="*/ 696093 h 1160647"/>
                <a:gd name="connsiteX55" fmla="*/ 520222 w 3079941"/>
                <a:gd name="connsiteY55" fmla="*/ 696093 h 1160647"/>
                <a:gd name="connsiteX56" fmla="*/ 527315 w 3079941"/>
                <a:gd name="connsiteY56" fmla="*/ 696093 h 1160647"/>
                <a:gd name="connsiteX57" fmla="*/ 527315 w 3079941"/>
                <a:gd name="connsiteY57" fmla="*/ 695012 h 1160647"/>
                <a:gd name="connsiteX58" fmla="*/ 527315 w 3079941"/>
                <a:gd name="connsiteY58" fmla="*/ 687446 h 1160647"/>
                <a:gd name="connsiteX59" fmla="*/ 529088 w 3079941"/>
                <a:gd name="connsiteY59" fmla="*/ 687446 h 1160647"/>
                <a:gd name="connsiteX60" fmla="*/ 541502 w 3079941"/>
                <a:gd name="connsiteY60" fmla="*/ 687446 h 1160647"/>
                <a:gd name="connsiteX61" fmla="*/ 541502 w 3079941"/>
                <a:gd name="connsiteY61" fmla="*/ 713387 h 1160647"/>
                <a:gd name="connsiteX62" fmla="*/ 543529 w 3079941"/>
                <a:gd name="connsiteY62" fmla="*/ 713387 h 1160647"/>
                <a:gd name="connsiteX63" fmla="*/ 557715 w 3079941"/>
                <a:gd name="connsiteY63" fmla="*/ 713387 h 1160647"/>
                <a:gd name="connsiteX64" fmla="*/ 557715 w 3079941"/>
                <a:gd name="connsiteY64" fmla="*/ 715008 h 1160647"/>
                <a:gd name="connsiteX65" fmla="*/ 557715 w 3079941"/>
                <a:gd name="connsiteY65" fmla="*/ 726358 h 1160647"/>
                <a:gd name="connsiteX66" fmla="*/ 558475 w 3079941"/>
                <a:gd name="connsiteY66" fmla="*/ 726358 h 1160647"/>
                <a:gd name="connsiteX67" fmla="*/ 563796 w 3079941"/>
                <a:gd name="connsiteY67" fmla="*/ 726358 h 1160647"/>
                <a:gd name="connsiteX68" fmla="*/ 563796 w 3079941"/>
                <a:gd name="connsiteY68" fmla="*/ 725547 h 1160647"/>
                <a:gd name="connsiteX69" fmla="*/ 563796 w 3079941"/>
                <a:gd name="connsiteY69" fmla="*/ 719872 h 1160647"/>
                <a:gd name="connsiteX70" fmla="*/ 594196 w 3079941"/>
                <a:gd name="connsiteY70" fmla="*/ 719872 h 1160647"/>
                <a:gd name="connsiteX71" fmla="*/ 594196 w 3079941"/>
                <a:gd name="connsiteY71" fmla="*/ 743652 h 1160647"/>
                <a:gd name="connsiteX72" fmla="*/ 595209 w 3079941"/>
                <a:gd name="connsiteY72" fmla="*/ 743652 h 1160647"/>
                <a:gd name="connsiteX73" fmla="*/ 602303 w 3079941"/>
                <a:gd name="connsiteY73" fmla="*/ 743652 h 1160647"/>
                <a:gd name="connsiteX74" fmla="*/ 602303 w 3079941"/>
                <a:gd name="connsiteY74" fmla="*/ 744733 h 1160647"/>
                <a:gd name="connsiteX75" fmla="*/ 602303 w 3079941"/>
                <a:gd name="connsiteY75" fmla="*/ 752299 h 1160647"/>
                <a:gd name="connsiteX76" fmla="*/ 603063 w 3079941"/>
                <a:gd name="connsiteY76" fmla="*/ 752299 h 1160647"/>
                <a:gd name="connsiteX77" fmla="*/ 608383 w 3079941"/>
                <a:gd name="connsiteY77" fmla="*/ 752299 h 1160647"/>
                <a:gd name="connsiteX78" fmla="*/ 608383 w 3079941"/>
                <a:gd name="connsiteY78" fmla="*/ 750137 h 1160647"/>
                <a:gd name="connsiteX79" fmla="*/ 608383 w 3079941"/>
                <a:gd name="connsiteY79" fmla="*/ 735005 h 1160647"/>
                <a:gd name="connsiteX80" fmla="*/ 609396 w 3079941"/>
                <a:gd name="connsiteY80" fmla="*/ 735005 h 1160647"/>
                <a:gd name="connsiteX81" fmla="*/ 616490 w 3079941"/>
                <a:gd name="connsiteY81" fmla="*/ 735005 h 1160647"/>
                <a:gd name="connsiteX82" fmla="*/ 616490 w 3079941"/>
                <a:gd name="connsiteY82" fmla="*/ 736086 h 1160647"/>
                <a:gd name="connsiteX83" fmla="*/ 616490 w 3079941"/>
                <a:gd name="connsiteY83" fmla="*/ 743652 h 1160647"/>
                <a:gd name="connsiteX84" fmla="*/ 621810 w 3079941"/>
                <a:gd name="connsiteY84" fmla="*/ 741659 h 1160647"/>
                <a:gd name="connsiteX85" fmla="*/ 622570 w 3079941"/>
                <a:gd name="connsiteY85" fmla="*/ 740679 h 1160647"/>
                <a:gd name="connsiteX86" fmla="*/ 622570 w 3079941"/>
                <a:gd name="connsiteY86" fmla="*/ 735005 h 1160647"/>
                <a:gd name="connsiteX87" fmla="*/ 661077 w 3079941"/>
                <a:gd name="connsiteY87" fmla="*/ 735005 h 1160647"/>
                <a:gd name="connsiteX88" fmla="*/ 661077 w 3079941"/>
                <a:gd name="connsiteY88" fmla="*/ 758784 h 1160647"/>
                <a:gd name="connsiteX89" fmla="*/ 663103 w 3079941"/>
                <a:gd name="connsiteY89" fmla="*/ 758784 h 1160647"/>
                <a:gd name="connsiteX90" fmla="*/ 677290 w 3079941"/>
                <a:gd name="connsiteY90" fmla="*/ 758784 h 1160647"/>
                <a:gd name="connsiteX91" fmla="*/ 677290 w 3079941"/>
                <a:gd name="connsiteY91" fmla="*/ 759865 h 1160647"/>
                <a:gd name="connsiteX92" fmla="*/ 677290 w 3079941"/>
                <a:gd name="connsiteY92" fmla="*/ 767431 h 1160647"/>
                <a:gd name="connsiteX93" fmla="*/ 679064 w 3079941"/>
                <a:gd name="connsiteY93" fmla="*/ 767431 h 1160647"/>
                <a:gd name="connsiteX94" fmla="*/ 691477 w 3079941"/>
                <a:gd name="connsiteY94" fmla="*/ 767431 h 1160647"/>
                <a:gd name="connsiteX95" fmla="*/ 691477 w 3079941"/>
                <a:gd name="connsiteY95" fmla="*/ 743652 h 1160647"/>
                <a:gd name="connsiteX96" fmla="*/ 692490 w 3079941"/>
                <a:gd name="connsiteY96" fmla="*/ 743652 h 1160647"/>
                <a:gd name="connsiteX97" fmla="*/ 699584 w 3079941"/>
                <a:gd name="connsiteY97" fmla="*/ 743652 h 1160647"/>
                <a:gd name="connsiteX98" fmla="*/ 699584 w 3079941"/>
                <a:gd name="connsiteY98" fmla="*/ 711225 h 1160647"/>
                <a:gd name="connsiteX99" fmla="*/ 700597 w 3079941"/>
                <a:gd name="connsiteY99" fmla="*/ 711225 h 1160647"/>
                <a:gd name="connsiteX100" fmla="*/ 707691 w 3079941"/>
                <a:gd name="connsiteY100" fmla="*/ 711225 h 1160647"/>
                <a:gd name="connsiteX101" fmla="*/ 707691 w 3079941"/>
                <a:gd name="connsiteY101" fmla="*/ 709334 h 1160647"/>
                <a:gd name="connsiteX102" fmla="*/ 707691 w 3079941"/>
                <a:gd name="connsiteY102" fmla="*/ 696093 h 1160647"/>
                <a:gd name="connsiteX103" fmla="*/ 706424 w 3079941"/>
                <a:gd name="connsiteY103" fmla="*/ 694471 h 1160647"/>
                <a:gd name="connsiteX104" fmla="*/ 711744 w 3079941"/>
                <a:gd name="connsiteY104" fmla="*/ 683122 h 1160647"/>
                <a:gd name="connsiteX105" fmla="*/ 719851 w 3079941"/>
                <a:gd name="connsiteY105" fmla="*/ 711225 h 1160647"/>
                <a:gd name="connsiteX106" fmla="*/ 720611 w 3079941"/>
                <a:gd name="connsiteY106" fmla="*/ 711225 h 1160647"/>
                <a:gd name="connsiteX107" fmla="*/ 725931 w 3079941"/>
                <a:gd name="connsiteY107" fmla="*/ 711225 h 1160647"/>
                <a:gd name="connsiteX108" fmla="*/ 725931 w 3079941"/>
                <a:gd name="connsiteY108" fmla="*/ 605298 h 1160647"/>
                <a:gd name="connsiteX109" fmla="*/ 727451 w 3079941"/>
                <a:gd name="connsiteY109" fmla="*/ 605298 h 1160647"/>
                <a:gd name="connsiteX110" fmla="*/ 738091 w 3079941"/>
                <a:gd name="connsiteY110" fmla="*/ 605298 h 1160647"/>
                <a:gd name="connsiteX111" fmla="*/ 738091 w 3079941"/>
                <a:gd name="connsiteY111" fmla="*/ 557739 h 1160647"/>
                <a:gd name="connsiteX112" fmla="*/ 764438 w 3079941"/>
                <a:gd name="connsiteY112" fmla="*/ 557739 h 1160647"/>
                <a:gd name="connsiteX113" fmla="*/ 764438 w 3079941"/>
                <a:gd name="connsiteY113" fmla="*/ 536121 h 1160647"/>
                <a:gd name="connsiteX114" fmla="*/ 798892 w 3079941"/>
                <a:gd name="connsiteY114" fmla="*/ 536121 h 1160647"/>
                <a:gd name="connsiteX115" fmla="*/ 798892 w 3079941"/>
                <a:gd name="connsiteY115" fmla="*/ 538553 h 1160647"/>
                <a:gd name="connsiteX116" fmla="*/ 798892 w 3079941"/>
                <a:gd name="connsiteY116" fmla="*/ 555577 h 1160647"/>
                <a:gd name="connsiteX117" fmla="*/ 801172 w 3079941"/>
                <a:gd name="connsiteY117" fmla="*/ 555577 h 1160647"/>
                <a:gd name="connsiteX118" fmla="*/ 817132 w 3079941"/>
                <a:gd name="connsiteY118" fmla="*/ 555577 h 1160647"/>
                <a:gd name="connsiteX119" fmla="*/ 817132 w 3079941"/>
                <a:gd name="connsiteY119" fmla="*/ 603136 h 1160647"/>
                <a:gd name="connsiteX120" fmla="*/ 818145 w 3079941"/>
                <a:gd name="connsiteY120" fmla="*/ 603136 h 1160647"/>
                <a:gd name="connsiteX121" fmla="*/ 825239 w 3079941"/>
                <a:gd name="connsiteY121" fmla="*/ 603136 h 1160647"/>
                <a:gd name="connsiteX122" fmla="*/ 839426 w 3079941"/>
                <a:gd name="connsiteY122" fmla="*/ 607460 h 1160647"/>
                <a:gd name="connsiteX123" fmla="*/ 839426 w 3079941"/>
                <a:gd name="connsiteY123" fmla="*/ 646372 h 1160647"/>
                <a:gd name="connsiteX124" fmla="*/ 840439 w 3079941"/>
                <a:gd name="connsiteY124" fmla="*/ 646372 h 1160647"/>
                <a:gd name="connsiteX125" fmla="*/ 847532 w 3079941"/>
                <a:gd name="connsiteY125" fmla="*/ 646372 h 1160647"/>
                <a:gd name="connsiteX126" fmla="*/ 847532 w 3079941"/>
                <a:gd name="connsiteY126" fmla="*/ 647993 h 1160647"/>
                <a:gd name="connsiteX127" fmla="*/ 847532 w 3079941"/>
                <a:gd name="connsiteY127" fmla="*/ 659342 h 1160647"/>
                <a:gd name="connsiteX128" fmla="*/ 849559 w 3079941"/>
                <a:gd name="connsiteY128" fmla="*/ 659342 h 1160647"/>
                <a:gd name="connsiteX129" fmla="*/ 863746 w 3079941"/>
                <a:gd name="connsiteY129" fmla="*/ 659342 h 1160647"/>
                <a:gd name="connsiteX130" fmla="*/ 869826 w 3079941"/>
                <a:gd name="connsiteY130" fmla="*/ 665828 h 1160647"/>
                <a:gd name="connsiteX131" fmla="*/ 869826 w 3079941"/>
                <a:gd name="connsiteY131" fmla="*/ 687446 h 1160647"/>
                <a:gd name="connsiteX132" fmla="*/ 872106 w 3079941"/>
                <a:gd name="connsiteY132" fmla="*/ 687446 h 1160647"/>
                <a:gd name="connsiteX133" fmla="*/ 888066 w 3079941"/>
                <a:gd name="connsiteY133" fmla="*/ 687446 h 1160647"/>
                <a:gd name="connsiteX134" fmla="*/ 888066 w 3079941"/>
                <a:gd name="connsiteY134" fmla="*/ 688526 h 1160647"/>
                <a:gd name="connsiteX135" fmla="*/ 888066 w 3079941"/>
                <a:gd name="connsiteY135" fmla="*/ 696093 h 1160647"/>
                <a:gd name="connsiteX136" fmla="*/ 889333 w 3079941"/>
                <a:gd name="connsiteY136" fmla="*/ 696093 h 1160647"/>
                <a:gd name="connsiteX137" fmla="*/ 898200 w 3079941"/>
                <a:gd name="connsiteY137" fmla="*/ 696093 h 1160647"/>
                <a:gd name="connsiteX138" fmla="*/ 898200 w 3079941"/>
                <a:gd name="connsiteY138" fmla="*/ 698254 h 1160647"/>
                <a:gd name="connsiteX139" fmla="*/ 898200 w 3079941"/>
                <a:gd name="connsiteY139" fmla="*/ 713387 h 1160647"/>
                <a:gd name="connsiteX140" fmla="*/ 902253 w 3079941"/>
                <a:gd name="connsiteY140" fmla="*/ 711495 h 1160647"/>
                <a:gd name="connsiteX141" fmla="*/ 902253 w 3079941"/>
                <a:gd name="connsiteY141" fmla="*/ 698254 h 1160647"/>
                <a:gd name="connsiteX142" fmla="*/ 903266 w 3079941"/>
                <a:gd name="connsiteY142" fmla="*/ 698254 h 1160647"/>
                <a:gd name="connsiteX143" fmla="*/ 910360 w 3079941"/>
                <a:gd name="connsiteY143" fmla="*/ 698254 h 1160647"/>
                <a:gd name="connsiteX144" fmla="*/ 910360 w 3079941"/>
                <a:gd name="connsiteY144" fmla="*/ 699876 h 1160647"/>
                <a:gd name="connsiteX145" fmla="*/ 910360 w 3079941"/>
                <a:gd name="connsiteY145" fmla="*/ 711225 h 1160647"/>
                <a:gd name="connsiteX146" fmla="*/ 911120 w 3079941"/>
                <a:gd name="connsiteY146" fmla="*/ 711225 h 1160647"/>
                <a:gd name="connsiteX147" fmla="*/ 916440 w 3079941"/>
                <a:gd name="connsiteY147" fmla="*/ 711225 h 1160647"/>
                <a:gd name="connsiteX148" fmla="*/ 965080 w 3079941"/>
                <a:gd name="connsiteY148" fmla="*/ 706902 h 1160647"/>
                <a:gd name="connsiteX149" fmla="*/ 965080 w 3079941"/>
                <a:gd name="connsiteY149" fmla="*/ 708253 h 1160647"/>
                <a:gd name="connsiteX150" fmla="*/ 965080 w 3079941"/>
                <a:gd name="connsiteY150" fmla="*/ 717710 h 1160647"/>
                <a:gd name="connsiteX151" fmla="*/ 965840 w 3079941"/>
                <a:gd name="connsiteY151" fmla="*/ 717710 h 1160647"/>
                <a:gd name="connsiteX152" fmla="*/ 971161 w 3079941"/>
                <a:gd name="connsiteY152" fmla="*/ 717710 h 1160647"/>
                <a:gd name="connsiteX153" fmla="*/ 971161 w 3079941"/>
                <a:gd name="connsiteY153" fmla="*/ 719872 h 1160647"/>
                <a:gd name="connsiteX154" fmla="*/ 971161 w 3079941"/>
                <a:gd name="connsiteY154" fmla="*/ 735005 h 1160647"/>
                <a:gd name="connsiteX155" fmla="*/ 973187 w 3079941"/>
                <a:gd name="connsiteY155" fmla="*/ 733654 h 1160647"/>
                <a:gd name="connsiteX156" fmla="*/ 987374 w 3079941"/>
                <a:gd name="connsiteY156" fmla="*/ 724196 h 1160647"/>
                <a:gd name="connsiteX157" fmla="*/ 993454 w 3079941"/>
                <a:gd name="connsiteY157" fmla="*/ 683122 h 1160647"/>
                <a:gd name="connsiteX158" fmla="*/ 994214 w 3079941"/>
                <a:gd name="connsiteY158" fmla="*/ 682852 h 1160647"/>
                <a:gd name="connsiteX159" fmla="*/ 999534 w 3079941"/>
                <a:gd name="connsiteY159" fmla="*/ 680960 h 1160647"/>
                <a:gd name="connsiteX160" fmla="*/ 1001561 w 3079941"/>
                <a:gd name="connsiteY160" fmla="*/ 611783 h 1160647"/>
                <a:gd name="connsiteX161" fmla="*/ 1003588 w 3079941"/>
                <a:gd name="connsiteY161" fmla="*/ 680960 h 1160647"/>
                <a:gd name="connsiteX162" fmla="*/ 1004348 w 3079941"/>
                <a:gd name="connsiteY162" fmla="*/ 681230 h 1160647"/>
                <a:gd name="connsiteX163" fmla="*/ 1009668 w 3079941"/>
                <a:gd name="connsiteY163" fmla="*/ 683122 h 1160647"/>
                <a:gd name="connsiteX164" fmla="*/ 1009668 w 3079941"/>
                <a:gd name="connsiteY164" fmla="*/ 596651 h 1160647"/>
                <a:gd name="connsiteX165" fmla="*/ 1013721 w 3079941"/>
                <a:gd name="connsiteY165" fmla="*/ 564224 h 1160647"/>
                <a:gd name="connsiteX166" fmla="*/ 1052228 w 3079941"/>
                <a:gd name="connsiteY166" fmla="*/ 564224 h 1160647"/>
                <a:gd name="connsiteX167" fmla="*/ 1052228 w 3079941"/>
                <a:gd name="connsiteY167" fmla="*/ 596651 h 1160647"/>
                <a:gd name="connsiteX168" fmla="*/ 1052988 w 3079941"/>
                <a:gd name="connsiteY168" fmla="*/ 596651 h 1160647"/>
                <a:gd name="connsiteX169" fmla="*/ 1058308 w 3079941"/>
                <a:gd name="connsiteY169" fmla="*/ 596651 h 1160647"/>
                <a:gd name="connsiteX170" fmla="*/ 1058308 w 3079941"/>
                <a:gd name="connsiteY170" fmla="*/ 514503 h 1160647"/>
                <a:gd name="connsiteX171" fmla="*/ 1060082 w 3079941"/>
                <a:gd name="connsiteY171" fmla="*/ 514503 h 1160647"/>
                <a:gd name="connsiteX172" fmla="*/ 1072495 w 3079941"/>
                <a:gd name="connsiteY172" fmla="*/ 514503 h 1160647"/>
                <a:gd name="connsiteX173" fmla="*/ 1072495 w 3079941"/>
                <a:gd name="connsiteY173" fmla="*/ 512612 h 1160647"/>
                <a:gd name="connsiteX174" fmla="*/ 1072495 w 3079941"/>
                <a:gd name="connsiteY174" fmla="*/ 499371 h 1160647"/>
                <a:gd name="connsiteX175" fmla="*/ 1094789 w 3079941"/>
                <a:gd name="connsiteY175" fmla="*/ 499371 h 1160647"/>
                <a:gd name="connsiteX176" fmla="*/ 1094789 w 3079941"/>
                <a:gd name="connsiteY176" fmla="*/ 498290 h 1160647"/>
                <a:gd name="connsiteX177" fmla="*/ 1094789 w 3079941"/>
                <a:gd name="connsiteY177" fmla="*/ 490724 h 1160647"/>
                <a:gd name="connsiteX178" fmla="*/ 1096562 w 3079941"/>
                <a:gd name="connsiteY178" fmla="*/ 490724 h 1160647"/>
                <a:gd name="connsiteX179" fmla="*/ 1108976 w 3079941"/>
                <a:gd name="connsiteY179" fmla="*/ 490724 h 1160647"/>
                <a:gd name="connsiteX180" fmla="*/ 1108976 w 3079941"/>
                <a:gd name="connsiteY180" fmla="*/ 491805 h 1160647"/>
                <a:gd name="connsiteX181" fmla="*/ 1108976 w 3079941"/>
                <a:gd name="connsiteY181" fmla="*/ 499371 h 1160647"/>
                <a:gd name="connsiteX182" fmla="*/ 1109736 w 3079941"/>
                <a:gd name="connsiteY182" fmla="*/ 499371 h 1160647"/>
                <a:gd name="connsiteX183" fmla="*/ 1115056 w 3079941"/>
                <a:gd name="connsiteY183" fmla="*/ 499371 h 1160647"/>
                <a:gd name="connsiteX184" fmla="*/ 1125189 w 3079941"/>
                <a:gd name="connsiteY184" fmla="*/ 495047 h 1160647"/>
                <a:gd name="connsiteX185" fmla="*/ 1129242 w 3079941"/>
                <a:gd name="connsiteY185" fmla="*/ 498290 h 1160647"/>
                <a:gd name="connsiteX186" fmla="*/ 1129242 w 3079941"/>
                <a:gd name="connsiteY186" fmla="*/ 490724 h 1160647"/>
                <a:gd name="connsiteX187" fmla="*/ 1131522 w 3079941"/>
                <a:gd name="connsiteY187" fmla="*/ 490724 h 1160647"/>
                <a:gd name="connsiteX188" fmla="*/ 1147483 w 3079941"/>
                <a:gd name="connsiteY188" fmla="*/ 490724 h 1160647"/>
                <a:gd name="connsiteX189" fmla="*/ 1147483 w 3079941"/>
                <a:gd name="connsiteY189" fmla="*/ 491805 h 1160647"/>
                <a:gd name="connsiteX190" fmla="*/ 1147483 w 3079941"/>
                <a:gd name="connsiteY190" fmla="*/ 499371 h 1160647"/>
                <a:gd name="connsiteX191" fmla="*/ 1177883 w 3079941"/>
                <a:gd name="connsiteY191" fmla="*/ 499371 h 1160647"/>
                <a:gd name="connsiteX192" fmla="*/ 1177883 w 3079941"/>
                <a:gd name="connsiteY192" fmla="*/ 500992 h 1160647"/>
                <a:gd name="connsiteX193" fmla="*/ 1177883 w 3079941"/>
                <a:gd name="connsiteY193" fmla="*/ 512342 h 1160647"/>
                <a:gd name="connsiteX194" fmla="*/ 1204230 w 3079941"/>
                <a:gd name="connsiteY194" fmla="*/ 512342 h 1160647"/>
                <a:gd name="connsiteX195" fmla="*/ 1204230 w 3079941"/>
                <a:gd name="connsiteY195" fmla="*/ 542606 h 1160647"/>
                <a:gd name="connsiteX196" fmla="*/ 1204990 w 3079941"/>
                <a:gd name="connsiteY196" fmla="*/ 542606 h 1160647"/>
                <a:gd name="connsiteX197" fmla="*/ 1210310 w 3079941"/>
                <a:gd name="connsiteY197" fmla="*/ 542606 h 1160647"/>
                <a:gd name="connsiteX198" fmla="*/ 1210310 w 3079941"/>
                <a:gd name="connsiteY198" fmla="*/ 543687 h 1160647"/>
                <a:gd name="connsiteX199" fmla="*/ 1210310 w 3079941"/>
                <a:gd name="connsiteY199" fmla="*/ 551254 h 1160647"/>
                <a:gd name="connsiteX200" fmla="*/ 1214364 w 3079941"/>
                <a:gd name="connsiteY200" fmla="*/ 581518 h 1160647"/>
                <a:gd name="connsiteX201" fmla="*/ 1215124 w 3079941"/>
                <a:gd name="connsiteY201" fmla="*/ 581518 h 1160647"/>
                <a:gd name="connsiteX202" fmla="*/ 1220444 w 3079941"/>
                <a:gd name="connsiteY202" fmla="*/ 581518 h 1160647"/>
                <a:gd name="connsiteX203" fmla="*/ 1220444 w 3079941"/>
                <a:gd name="connsiteY203" fmla="*/ 582329 h 1160647"/>
                <a:gd name="connsiteX204" fmla="*/ 1220444 w 3079941"/>
                <a:gd name="connsiteY204" fmla="*/ 588004 h 1160647"/>
                <a:gd name="connsiteX205" fmla="*/ 1221457 w 3079941"/>
                <a:gd name="connsiteY205" fmla="*/ 588004 h 1160647"/>
                <a:gd name="connsiteX206" fmla="*/ 1228550 w 3079941"/>
                <a:gd name="connsiteY206" fmla="*/ 588004 h 1160647"/>
                <a:gd name="connsiteX207" fmla="*/ 1228550 w 3079941"/>
                <a:gd name="connsiteY207" fmla="*/ 618269 h 1160647"/>
                <a:gd name="connsiteX208" fmla="*/ 1230577 w 3079941"/>
                <a:gd name="connsiteY208" fmla="*/ 618269 h 1160647"/>
                <a:gd name="connsiteX209" fmla="*/ 1244764 w 3079941"/>
                <a:gd name="connsiteY209" fmla="*/ 618269 h 1160647"/>
                <a:gd name="connsiteX210" fmla="*/ 1244764 w 3079941"/>
                <a:gd name="connsiteY210" fmla="*/ 642048 h 1160647"/>
                <a:gd name="connsiteX211" fmla="*/ 1246791 w 3079941"/>
                <a:gd name="connsiteY211" fmla="*/ 643669 h 1160647"/>
                <a:gd name="connsiteX212" fmla="*/ 1246791 w 3079941"/>
                <a:gd name="connsiteY212" fmla="*/ 655019 h 1160647"/>
                <a:gd name="connsiteX213" fmla="*/ 1247551 w 3079941"/>
                <a:gd name="connsiteY213" fmla="*/ 655019 h 1160647"/>
                <a:gd name="connsiteX214" fmla="*/ 1252871 w 3079941"/>
                <a:gd name="connsiteY214" fmla="*/ 655019 h 1160647"/>
                <a:gd name="connsiteX215" fmla="*/ 1252871 w 3079941"/>
                <a:gd name="connsiteY215" fmla="*/ 678798 h 1160647"/>
                <a:gd name="connsiteX216" fmla="*/ 1254137 w 3079941"/>
                <a:gd name="connsiteY216" fmla="*/ 678798 h 1160647"/>
                <a:gd name="connsiteX217" fmla="*/ 1263004 w 3079941"/>
                <a:gd name="connsiteY217" fmla="*/ 678798 h 1160647"/>
                <a:gd name="connsiteX218" fmla="*/ 1265031 w 3079941"/>
                <a:gd name="connsiteY218" fmla="*/ 682852 h 1160647"/>
                <a:gd name="connsiteX219" fmla="*/ 1265031 w 3079941"/>
                <a:gd name="connsiteY219" fmla="*/ 696093 h 1160647"/>
                <a:gd name="connsiteX220" fmla="*/ 1266551 w 3079941"/>
                <a:gd name="connsiteY220" fmla="*/ 694201 h 1160647"/>
                <a:gd name="connsiteX221" fmla="*/ 1277191 w 3079941"/>
                <a:gd name="connsiteY221" fmla="*/ 680960 h 1160647"/>
                <a:gd name="connsiteX222" fmla="*/ 1305565 w 3079941"/>
                <a:gd name="connsiteY222" fmla="*/ 680960 h 1160647"/>
                <a:gd name="connsiteX223" fmla="*/ 1305565 w 3079941"/>
                <a:gd name="connsiteY223" fmla="*/ 767431 h 1160647"/>
                <a:gd name="connsiteX224" fmla="*/ 1306325 w 3079941"/>
                <a:gd name="connsiteY224" fmla="*/ 767431 h 1160647"/>
                <a:gd name="connsiteX225" fmla="*/ 1311645 w 3079941"/>
                <a:gd name="connsiteY225" fmla="*/ 767431 h 1160647"/>
                <a:gd name="connsiteX226" fmla="*/ 1312405 w 3079941"/>
                <a:gd name="connsiteY226" fmla="*/ 766080 h 1160647"/>
                <a:gd name="connsiteX227" fmla="*/ 1317725 w 3079941"/>
                <a:gd name="connsiteY227" fmla="*/ 756622 h 1160647"/>
                <a:gd name="connsiteX228" fmla="*/ 1317725 w 3079941"/>
                <a:gd name="connsiteY228" fmla="*/ 758514 h 1160647"/>
                <a:gd name="connsiteX229" fmla="*/ 1317725 w 3079941"/>
                <a:gd name="connsiteY229" fmla="*/ 771755 h 1160647"/>
                <a:gd name="connsiteX230" fmla="*/ 1321778 w 3079941"/>
                <a:gd name="connsiteY230" fmla="*/ 726358 h 1160647"/>
                <a:gd name="connsiteX231" fmla="*/ 1322538 w 3079941"/>
                <a:gd name="connsiteY231" fmla="*/ 726358 h 1160647"/>
                <a:gd name="connsiteX232" fmla="*/ 1327858 w 3079941"/>
                <a:gd name="connsiteY232" fmla="*/ 726358 h 1160647"/>
                <a:gd name="connsiteX233" fmla="*/ 1327858 w 3079941"/>
                <a:gd name="connsiteY233" fmla="*/ 661504 h 1160647"/>
                <a:gd name="connsiteX234" fmla="*/ 1328872 w 3079941"/>
                <a:gd name="connsiteY234" fmla="*/ 661504 h 1160647"/>
                <a:gd name="connsiteX235" fmla="*/ 1335965 w 3079941"/>
                <a:gd name="connsiteY235" fmla="*/ 661504 h 1160647"/>
                <a:gd name="connsiteX236" fmla="*/ 1348125 w 3079941"/>
                <a:gd name="connsiteY236" fmla="*/ 618269 h 1160647"/>
                <a:gd name="connsiteX237" fmla="*/ 1349392 w 3079941"/>
                <a:gd name="connsiteY237" fmla="*/ 618269 h 1160647"/>
                <a:gd name="connsiteX238" fmla="*/ 1358259 w 3079941"/>
                <a:gd name="connsiteY238" fmla="*/ 618269 h 1160647"/>
                <a:gd name="connsiteX239" fmla="*/ 1368392 w 3079941"/>
                <a:gd name="connsiteY239" fmla="*/ 661504 h 1160647"/>
                <a:gd name="connsiteX240" fmla="*/ 1369405 w 3079941"/>
                <a:gd name="connsiteY240" fmla="*/ 661504 h 1160647"/>
                <a:gd name="connsiteX241" fmla="*/ 1376499 w 3079941"/>
                <a:gd name="connsiteY241" fmla="*/ 661504 h 1160647"/>
                <a:gd name="connsiteX242" fmla="*/ 1376499 w 3079941"/>
                <a:gd name="connsiteY242" fmla="*/ 700416 h 1160647"/>
                <a:gd name="connsiteX243" fmla="*/ 1378272 w 3079941"/>
                <a:gd name="connsiteY243" fmla="*/ 700416 h 1160647"/>
                <a:gd name="connsiteX244" fmla="*/ 1390686 w 3079941"/>
                <a:gd name="connsiteY244" fmla="*/ 700416 h 1160647"/>
                <a:gd name="connsiteX245" fmla="*/ 1390686 w 3079941"/>
                <a:gd name="connsiteY245" fmla="*/ 702578 h 1160647"/>
                <a:gd name="connsiteX246" fmla="*/ 1390686 w 3079941"/>
                <a:gd name="connsiteY246" fmla="*/ 717710 h 1160647"/>
                <a:gd name="connsiteX247" fmla="*/ 1394739 w 3079941"/>
                <a:gd name="connsiteY247" fmla="*/ 715549 h 1160647"/>
                <a:gd name="connsiteX248" fmla="*/ 1394739 w 3079941"/>
                <a:gd name="connsiteY248" fmla="*/ 700416 h 1160647"/>
                <a:gd name="connsiteX249" fmla="*/ 1396259 w 3079941"/>
                <a:gd name="connsiteY249" fmla="*/ 700416 h 1160647"/>
                <a:gd name="connsiteX250" fmla="*/ 1406899 w 3079941"/>
                <a:gd name="connsiteY250" fmla="*/ 700416 h 1160647"/>
                <a:gd name="connsiteX251" fmla="*/ 1406899 w 3079941"/>
                <a:gd name="connsiteY251" fmla="*/ 702037 h 1160647"/>
                <a:gd name="connsiteX252" fmla="*/ 1406899 w 3079941"/>
                <a:gd name="connsiteY252" fmla="*/ 713387 h 1160647"/>
                <a:gd name="connsiteX253" fmla="*/ 1437300 w 3079941"/>
                <a:gd name="connsiteY253" fmla="*/ 713387 h 1160647"/>
                <a:gd name="connsiteX254" fmla="*/ 1437300 w 3079941"/>
                <a:gd name="connsiteY254" fmla="*/ 676637 h 1160647"/>
                <a:gd name="connsiteX255" fmla="*/ 1438566 w 3079941"/>
                <a:gd name="connsiteY255" fmla="*/ 676637 h 1160647"/>
                <a:gd name="connsiteX256" fmla="*/ 1447433 w 3079941"/>
                <a:gd name="connsiteY256" fmla="*/ 676637 h 1160647"/>
                <a:gd name="connsiteX257" fmla="*/ 1447433 w 3079941"/>
                <a:gd name="connsiteY257" fmla="*/ 698254 h 1160647"/>
                <a:gd name="connsiteX258" fmla="*/ 1449460 w 3079941"/>
                <a:gd name="connsiteY258" fmla="*/ 665828 h 1160647"/>
                <a:gd name="connsiteX259" fmla="*/ 1471753 w 3079941"/>
                <a:gd name="connsiteY259" fmla="*/ 665828 h 1160647"/>
                <a:gd name="connsiteX260" fmla="*/ 1471753 w 3079941"/>
                <a:gd name="connsiteY260" fmla="*/ 664206 h 1160647"/>
                <a:gd name="connsiteX261" fmla="*/ 1471753 w 3079941"/>
                <a:gd name="connsiteY261" fmla="*/ 652857 h 1160647"/>
                <a:gd name="connsiteX262" fmla="*/ 1472513 w 3079941"/>
                <a:gd name="connsiteY262" fmla="*/ 652857 h 1160647"/>
                <a:gd name="connsiteX263" fmla="*/ 1477833 w 3079941"/>
                <a:gd name="connsiteY263" fmla="*/ 652857 h 1160647"/>
                <a:gd name="connsiteX264" fmla="*/ 1477833 w 3079941"/>
                <a:gd name="connsiteY264" fmla="*/ 650966 h 1160647"/>
                <a:gd name="connsiteX265" fmla="*/ 1477833 w 3079941"/>
                <a:gd name="connsiteY265" fmla="*/ 637725 h 1160647"/>
                <a:gd name="connsiteX266" fmla="*/ 1481887 w 3079941"/>
                <a:gd name="connsiteY266" fmla="*/ 644210 h 1160647"/>
                <a:gd name="connsiteX267" fmla="*/ 1484167 w 3079941"/>
                <a:gd name="connsiteY267" fmla="*/ 644210 h 1160647"/>
                <a:gd name="connsiteX268" fmla="*/ 1500127 w 3079941"/>
                <a:gd name="connsiteY268" fmla="*/ 644210 h 1160647"/>
                <a:gd name="connsiteX269" fmla="*/ 1500127 w 3079941"/>
                <a:gd name="connsiteY269" fmla="*/ 643399 h 1160647"/>
                <a:gd name="connsiteX270" fmla="*/ 1500127 w 3079941"/>
                <a:gd name="connsiteY270" fmla="*/ 637725 h 1160647"/>
                <a:gd name="connsiteX271" fmla="*/ 1500887 w 3079941"/>
                <a:gd name="connsiteY271" fmla="*/ 637725 h 1160647"/>
                <a:gd name="connsiteX272" fmla="*/ 1506207 w 3079941"/>
                <a:gd name="connsiteY272" fmla="*/ 637725 h 1160647"/>
                <a:gd name="connsiteX273" fmla="*/ 1506207 w 3079941"/>
                <a:gd name="connsiteY273" fmla="*/ 639076 h 1160647"/>
                <a:gd name="connsiteX274" fmla="*/ 1506207 w 3079941"/>
                <a:gd name="connsiteY274" fmla="*/ 648534 h 1160647"/>
                <a:gd name="connsiteX275" fmla="*/ 1544714 w 3079941"/>
                <a:gd name="connsiteY275" fmla="*/ 648534 h 1160647"/>
                <a:gd name="connsiteX276" fmla="*/ 1544714 w 3079941"/>
                <a:gd name="connsiteY276" fmla="*/ 786887 h 1160647"/>
                <a:gd name="connsiteX277" fmla="*/ 1546234 w 3079941"/>
                <a:gd name="connsiteY277" fmla="*/ 786887 h 1160647"/>
                <a:gd name="connsiteX278" fmla="*/ 1556874 w 3079941"/>
                <a:gd name="connsiteY278" fmla="*/ 786887 h 1160647"/>
                <a:gd name="connsiteX279" fmla="*/ 1556874 w 3079941"/>
                <a:gd name="connsiteY279" fmla="*/ 773917 h 1160647"/>
                <a:gd name="connsiteX280" fmla="*/ 1560928 w 3079941"/>
                <a:gd name="connsiteY280" fmla="*/ 773917 h 1160647"/>
                <a:gd name="connsiteX281" fmla="*/ 1560928 w 3079941"/>
                <a:gd name="connsiteY281" fmla="*/ 786887 h 1160647"/>
                <a:gd name="connsiteX282" fmla="*/ 1591328 w 3079941"/>
                <a:gd name="connsiteY282" fmla="*/ 786887 h 1160647"/>
                <a:gd name="connsiteX283" fmla="*/ 1591328 w 3079941"/>
                <a:gd name="connsiteY283" fmla="*/ 756622 h 1160647"/>
                <a:gd name="connsiteX284" fmla="*/ 1603488 w 3079941"/>
                <a:gd name="connsiteY284" fmla="*/ 756622 h 1160647"/>
                <a:gd name="connsiteX285" fmla="*/ 1615648 w 3079941"/>
                <a:gd name="connsiteY285" fmla="*/ 754461 h 1160647"/>
                <a:gd name="connsiteX286" fmla="*/ 1619702 w 3079941"/>
                <a:gd name="connsiteY286" fmla="*/ 756622 h 1160647"/>
                <a:gd name="connsiteX287" fmla="*/ 1629835 w 3079941"/>
                <a:gd name="connsiteY287" fmla="*/ 756622 h 1160647"/>
                <a:gd name="connsiteX288" fmla="*/ 1629835 w 3079941"/>
                <a:gd name="connsiteY288" fmla="*/ 786887 h 1160647"/>
                <a:gd name="connsiteX289" fmla="*/ 1637942 w 3079941"/>
                <a:gd name="connsiteY289" fmla="*/ 786887 h 1160647"/>
                <a:gd name="connsiteX290" fmla="*/ 1637942 w 3079941"/>
                <a:gd name="connsiteY290" fmla="*/ 804182 h 1160647"/>
                <a:gd name="connsiteX291" fmla="*/ 1647278 w 3079941"/>
                <a:gd name="connsiteY291" fmla="*/ 805087 h 1160647"/>
                <a:gd name="connsiteX292" fmla="*/ 1660236 w 3079941"/>
                <a:gd name="connsiteY292" fmla="*/ 805087 h 1160647"/>
                <a:gd name="connsiteX293" fmla="*/ 1660236 w 3079941"/>
                <a:gd name="connsiteY293" fmla="*/ 789049 h 1160647"/>
                <a:gd name="connsiteX294" fmla="*/ 1728192 w 3079941"/>
                <a:gd name="connsiteY294" fmla="*/ 789049 h 1160647"/>
                <a:gd name="connsiteX295" fmla="*/ 1728192 w 3079941"/>
                <a:gd name="connsiteY295" fmla="*/ 703796 h 1160647"/>
                <a:gd name="connsiteX296" fmla="*/ 1800200 w 3079941"/>
                <a:gd name="connsiteY296" fmla="*/ 703796 h 1160647"/>
                <a:gd name="connsiteX297" fmla="*/ 1800200 w 3079941"/>
                <a:gd name="connsiteY297" fmla="*/ 782564 h 1160647"/>
                <a:gd name="connsiteX298" fmla="*/ 1802104 w 3079941"/>
                <a:gd name="connsiteY298" fmla="*/ 782564 h 1160647"/>
                <a:gd name="connsiteX299" fmla="*/ 1803346 w 3079941"/>
                <a:gd name="connsiteY299" fmla="*/ 805087 h 1160647"/>
                <a:gd name="connsiteX300" fmla="*/ 1813022 w 3079941"/>
                <a:gd name="connsiteY300" fmla="*/ 805087 h 1160647"/>
                <a:gd name="connsiteX301" fmla="*/ 1814264 w 3079941"/>
                <a:gd name="connsiteY301" fmla="*/ 782564 h 1160647"/>
                <a:gd name="connsiteX302" fmla="*/ 1820344 w 3079941"/>
                <a:gd name="connsiteY302" fmla="*/ 782564 h 1160647"/>
                <a:gd name="connsiteX303" fmla="*/ 1821586 w 3079941"/>
                <a:gd name="connsiteY303" fmla="*/ 805087 h 1160647"/>
                <a:gd name="connsiteX304" fmla="*/ 1872208 w 3079941"/>
                <a:gd name="connsiteY304" fmla="*/ 805087 h 1160647"/>
                <a:gd name="connsiteX305" fmla="*/ 1872208 w 3079941"/>
                <a:gd name="connsiteY305" fmla="*/ 642059 h 1160647"/>
                <a:gd name="connsiteX306" fmla="*/ 2069535 w 3079941"/>
                <a:gd name="connsiteY306" fmla="*/ 642059 h 1160647"/>
                <a:gd name="connsiteX307" fmla="*/ 2069535 w 3079941"/>
                <a:gd name="connsiteY307" fmla="*/ 805087 h 1160647"/>
                <a:gd name="connsiteX308" fmla="*/ 2088232 w 3079941"/>
                <a:gd name="connsiteY308" fmla="*/ 805087 h 1160647"/>
                <a:gd name="connsiteX309" fmla="*/ 2088232 w 3079941"/>
                <a:gd name="connsiteY309" fmla="*/ 722394 h 1160647"/>
                <a:gd name="connsiteX310" fmla="*/ 2183352 w 3079941"/>
                <a:gd name="connsiteY310" fmla="*/ 722394 h 1160647"/>
                <a:gd name="connsiteX311" fmla="*/ 2195282 w 3079941"/>
                <a:gd name="connsiteY311" fmla="*/ 404253 h 1160647"/>
                <a:gd name="connsiteX312" fmla="*/ 2183122 w 3079941"/>
                <a:gd name="connsiteY312" fmla="*/ 382635 h 1160647"/>
                <a:gd name="connsiteX313" fmla="*/ 2177042 w 3079941"/>
                <a:gd name="connsiteY313" fmla="*/ 378311 h 1160647"/>
                <a:gd name="connsiteX314" fmla="*/ 2185149 w 3079941"/>
                <a:gd name="connsiteY314" fmla="*/ 354532 h 1160647"/>
                <a:gd name="connsiteX315" fmla="*/ 2185149 w 3079941"/>
                <a:gd name="connsiteY315" fmla="*/ 337238 h 1160647"/>
                <a:gd name="connsiteX316" fmla="*/ 2199336 w 3079941"/>
                <a:gd name="connsiteY316" fmla="*/ 337238 h 1160647"/>
                <a:gd name="connsiteX317" fmla="*/ 2199336 w 3079941"/>
                <a:gd name="connsiteY317" fmla="*/ 315620 h 1160647"/>
                <a:gd name="connsiteX318" fmla="*/ 2201362 w 3079941"/>
                <a:gd name="connsiteY318" fmla="*/ 311296 h 1160647"/>
                <a:gd name="connsiteX319" fmla="*/ 2201362 w 3079941"/>
                <a:gd name="connsiteY319" fmla="*/ 233472 h 1160647"/>
                <a:gd name="connsiteX320" fmla="*/ 2199336 w 3079941"/>
                <a:gd name="connsiteY320" fmla="*/ 226987 h 1160647"/>
                <a:gd name="connsiteX321" fmla="*/ 2205416 w 3079941"/>
                <a:gd name="connsiteY321" fmla="*/ 220501 h 1160647"/>
                <a:gd name="connsiteX322" fmla="*/ 2205416 w 3079941"/>
                <a:gd name="connsiteY322" fmla="*/ 162133 h 1160647"/>
                <a:gd name="connsiteX323" fmla="*/ 2207442 w 3079941"/>
                <a:gd name="connsiteY323" fmla="*/ 157810 h 1160647"/>
                <a:gd name="connsiteX324" fmla="*/ 2207442 w 3079941"/>
                <a:gd name="connsiteY324" fmla="*/ 101604 h 1160647"/>
                <a:gd name="connsiteX325" fmla="*/ 2209469 w 3079941"/>
                <a:gd name="connsiteY325" fmla="*/ 82148 h 1160647"/>
                <a:gd name="connsiteX326" fmla="*/ 2213523 w 3079941"/>
                <a:gd name="connsiteY326" fmla="*/ 99442 h 1160647"/>
                <a:gd name="connsiteX327" fmla="*/ 2215549 w 3079941"/>
                <a:gd name="connsiteY327" fmla="*/ 157810 h 1160647"/>
                <a:gd name="connsiteX328" fmla="*/ 2217576 w 3079941"/>
                <a:gd name="connsiteY328" fmla="*/ 220501 h 1160647"/>
                <a:gd name="connsiteX329" fmla="*/ 2223656 w 3079941"/>
                <a:gd name="connsiteY329" fmla="*/ 226987 h 1160647"/>
                <a:gd name="connsiteX330" fmla="*/ 2221629 w 3079941"/>
                <a:gd name="connsiteY330" fmla="*/ 233472 h 1160647"/>
                <a:gd name="connsiteX331" fmla="*/ 2221629 w 3079941"/>
                <a:gd name="connsiteY331" fmla="*/ 311296 h 1160647"/>
                <a:gd name="connsiteX332" fmla="*/ 2223656 w 3079941"/>
                <a:gd name="connsiteY332" fmla="*/ 315620 h 1160647"/>
                <a:gd name="connsiteX333" fmla="*/ 2223656 w 3079941"/>
                <a:gd name="connsiteY333" fmla="*/ 337238 h 1160647"/>
                <a:gd name="connsiteX334" fmla="*/ 2237843 w 3079941"/>
                <a:gd name="connsiteY334" fmla="*/ 337238 h 1160647"/>
                <a:gd name="connsiteX335" fmla="*/ 2237843 w 3079941"/>
                <a:gd name="connsiteY335" fmla="*/ 354532 h 1160647"/>
                <a:gd name="connsiteX336" fmla="*/ 2245950 w 3079941"/>
                <a:gd name="connsiteY336" fmla="*/ 378311 h 1160647"/>
                <a:gd name="connsiteX337" fmla="*/ 2239870 w 3079941"/>
                <a:gd name="connsiteY337" fmla="*/ 382635 h 1160647"/>
                <a:gd name="connsiteX338" fmla="*/ 2227709 w 3079941"/>
                <a:gd name="connsiteY338" fmla="*/ 404253 h 1160647"/>
                <a:gd name="connsiteX339" fmla="*/ 2235816 w 3079941"/>
                <a:gd name="connsiteY339" fmla="*/ 657181 h 1160647"/>
                <a:gd name="connsiteX340" fmla="*/ 2300670 w 3079941"/>
                <a:gd name="connsiteY340" fmla="*/ 657181 h 1160647"/>
                <a:gd name="connsiteX341" fmla="*/ 2300670 w 3079941"/>
                <a:gd name="connsiteY341" fmla="*/ 732843 h 1160647"/>
                <a:gd name="connsiteX342" fmla="*/ 2308777 w 3079941"/>
                <a:gd name="connsiteY342" fmla="*/ 732843 h 1160647"/>
                <a:gd name="connsiteX343" fmla="*/ 2310804 w 3079941"/>
                <a:gd name="connsiteY343" fmla="*/ 726358 h 1160647"/>
                <a:gd name="connsiteX344" fmla="*/ 2316884 w 3079941"/>
                <a:gd name="connsiteY344" fmla="*/ 726358 h 1160647"/>
                <a:gd name="connsiteX345" fmla="*/ 2318911 w 3079941"/>
                <a:gd name="connsiteY345" fmla="*/ 735005 h 1160647"/>
                <a:gd name="connsiteX346" fmla="*/ 2331071 w 3079941"/>
                <a:gd name="connsiteY346" fmla="*/ 735005 h 1160647"/>
                <a:gd name="connsiteX347" fmla="*/ 2331071 w 3079941"/>
                <a:gd name="connsiteY347" fmla="*/ 728519 h 1160647"/>
                <a:gd name="connsiteX348" fmla="*/ 2353364 w 3079941"/>
                <a:gd name="connsiteY348" fmla="*/ 728519 h 1160647"/>
                <a:gd name="connsiteX349" fmla="*/ 2353364 w 3079941"/>
                <a:gd name="connsiteY349" fmla="*/ 735005 h 1160647"/>
                <a:gd name="connsiteX350" fmla="*/ 2373631 w 3079941"/>
                <a:gd name="connsiteY350" fmla="*/ 735005 h 1160647"/>
                <a:gd name="connsiteX351" fmla="*/ 2373631 w 3079941"/>
                <a:gd name="connsiteY351" fmla="*/ 780402 h 1160647"/>
                <a:gd name="connsiteX352" fmla="*/ 2387818 w 3079941"/>
                <a:gd name="connsiteY352" fmla="*/ 780402 h 1160647"/>
                <a:gd name="connsiteX353" fmla="*/ 2387818 w 3079941"/>
                <a:gd name="connsiteY353" fmla="*/ 767431 h 1160647"/>
                <a:gd name="connsiteX354" fmla="*/ 2404032 w 3079941"/>
                <a:gd name="connsiteY354" fmla="*/ 767431 h 1160647"/>
                <a:gd name="connsiteX355" fmla="*/ 2404032 w 3079941"/>
                <a:gd name="connsiteY355" fmla="*/ 588004 h 1160647"/>
                <a:gd name="connsiteX356" fmla="*/ 2410112 w 3079941"/>
                <a:gd name="connsiteY356" fmla="*/ 581518 h 1160647"/>
                <a:gd name="connsiteX357" fmla="*/ 2483073 w 3079941"/>
                <a:gd name="connsiteY357" fmla="*/ 581518 h 1160647"/>
                <a:gd name="connsiteX358" fmla="*/ 2483073 w 3079941"/>
                <a:gd name="connsiteY358" fmla="*/ 590166 h 1160647"/>
                <a:gd name="connsiteX359" fmla="*/ 2493206 w 3079941"/>
                <a:gd name="connsiteY359" fmla="*/ 590166 h 1160647"/>
                <a:gd name="connsiteX360" fmla="*/ 2493206 w 3079941"/>
                <a:gd name="connsiteY360" fmla="*/ 704740 h 1160647"/>
                <a:gd name="connsiteX361" fmla="*/ 2515500 w 3079941"/>
                <a:gd name="connsiteY361" fmla="*/ 704740 h 1160647"/>
                <a:gd name="connsiteX362" fmla="*/ 2515500 w 3079941"/>
                <a:gd name="connsiteY362" fmla="*/ 637725 h 1160647"/>
                <a:gd name="connsiteX363" fmla="*/ 2541847 w 3079941"/>
                <a:gd name="connsiteY363" fmla="*/ 637725 h 1160647"/>
                <a:gd name="connsiteX364" fmla="*/ 2545900 w 3079941"/>
                <a:gd name="connsiteY364" fmla="*/ 633401 h 1160647"/>
                <a:gd name="connsiteX365" fmla="*/ 2554007 w 3079941"/>
                <a:gd name="connsiteY365" fmla="*/ 633401 h 1160647"/>
                <a:gd name="connsiteX366" fmla="*/ 2558060 w 3079941"/>
                <a:gd name="connsiteY366" fmla="*/ 637725 h 1160647"/>
                <a:gd name="connsiteX367" fmla="*/ 2580354 w 3079941"/>
                <a:gd name="connsiteY367" fmla="*/ 637725 h 1160647"/>
                <a:gd name="connsiteX368" fmla="*/ 2580354 w 3079941"/>
                <a:gd name="connsiteY368" fmla="*/ 520989 h 1160647"/>
                <a:gd name="connsiteX369" fmla="*/ 2637101 w 3079941"/>
                <a:gd name="connsiteY369" fmla="*/ 510180 h 1160647"/>
                <a:gd name="connsiteX370" fmla="*/ 2637101 w 3079941"/>
                <a:gd name="connsiteY370" fmla="*/ 511261 h 1160647"/>
                <a:gd name="connsiteX371" fmla="*/ 2637101 w 3079941"/>
                <a:gd name="connsiteY371" fmla="*/ 518827 h 1160647"/>
                <a:gd name="connsiteX372" fmla="*/ 2663448 w 3079941"/>
                <a:gd name="connsiteY372" fmla="*/ 518827 h 1160647"/>
                <a:gd name="connsiteX373" fmla="*/ 2663448 w 3079941"/>
                <a:gd name="connsiteY373" fmla="*/ 773917 h 1160647"/>
                <a:gd name="connsiteX374" fmla="*/ 2685742 w 3079941"/>
                <a:gd name="connsiteY374" fmla="*/ 773917 h 1160647"/>
                <a:gd name="connsiteX375" fmla="*/ 2685742 w 3079941"/>
                <a:gd name="connsiteY375" fmla="*/ 769593 h 1160647"/>
                <a:gd name="connsiteX376" fmla="*/ 2697902 w 3079941"/>
                <a:gd name="connsiteY376" fmla="*/ 769593 h 1160647"/>
                <a:gd name="connsiteX377" fmla="*/ 2697902 w 3079941"/>
                <a:gd name="connsiteY377" fmla="*/ 773917 h 1160647"/>
                <a:gd name="connsiteX378" fmla="*/ 2722222 w 3079941"/>
                <a:gd name="connsiteY378" fmla="*/ 773917 h 1160647"/>
                <a:gd name="connsiteX379" fmla="*/ 2722222 w 3079941"/>
                <a:gd name="connsiteY379" fmla="*/ 760946 h 1160647"/>
                <a:gd name="connsiteX380" fmla="*/ 2750596 w 3079941"/>
                <a:gd name="connsiteY380" fmla="*/ 760946 h 1160647"/>
                <a:gd name="connsiteX381" fmla="*/ 2762756 w 3079941"/>
                <a:gd name="connsiteY381" fmla="*/ 756622 h 1160647"/>
                <a:gd name="connsiteX382" fmla="*/ 2783023 w 3079941"/>
                <a:gd name="connsiteY382" fmla="*/ 760946 h 1160647"/>
                <a:gd name="connsiteX383" fmla="*/ 2783023 w 3079941"/>
                <a:gd name="connsiteY383" fmla="*/ 743652 h 1160647"/>
                <a:gd name="connsiteX384" fmla="*/ 2791130 w 3079941"/>
                <a:gd name="connsiteY384" fmla="*/ 743652 h 1160647"/>
                <a:gd name="connsiteX385" fmla="*/ 2791130 w 3079941"/>
                <a:gd name="connsiteY385" fmla="*/ 730681 h 1160647"/>
                <a:gd name="connsiteX386" fmla="*/ 2847877 w 3079941"/>
                <a:gd name="connsiteY386" fmla="*/ 730681 h 1160647"/>
                <a:gd name="connsiteX387" fmla="*/ 2847877 w 3079941"/>
                <a:gd name="connsiteY387" fmla="*/ 700416 h 1160647"/>
                <a:gd name="connsiteX388" fmla="*/ 2866117 w 3079941"/>
                <a:gd name="connsiteY388" fmla="*/ 700416 h 1160647"/>
                <a:gd name="connsiteX389" fmla="*/ 2866117 w 3079941"/>
                <a:gd name="connsiteY389" fmla="*/ 693931 h 1160647"/>
                <a:gd name="connsiteX390" fmla="*/ 2878277 w 3079941"/>
                <a:gd name="connsiteY390" fmla="*/ 693931 h 1160647"/>
                <a:gd name="connsiteX391" fmla="*/ 2878277 w 3079941"/>
                <a:gd name="connsiteY391" fmla="*/ 700416 h 1160647"/>
                <a:gd name="connsiteX392" fmla="*/ 2894491 w 3079941"/>
                <a:gd name="connsiteY392" fmla="*/ 700416 h 1160647"/>
                <a:gd name="connsiteX393" fmla="*/ 2894491 w 3079941"/>
                <a:gd name="connsiteY393" fmla="*/ 750137 h 1160647"/>
                <a:gd name="connsiteX394" fmla="*/ 2926918 w 3079941"/>
                <a:gd name="connsiteY394" fmla="*/ 750137 h 1160647"/>
                <a:gd name="connsiteX395" fmla="*/ 2926918 w 3079941"/>
                <a:gd name="connsiteY395" fmla="*/ 724196 h 1160647"/>
                <a:gd name="connsiteX396" fmla="*/ 2965425 w 3079941"/>
                <a:gd name="connsiteY396" fmla="*/ 724196 h 1160647"/>
                <a:gd name="connsiteX397" fmla="*/ 2965425 w 3079941"/>
                <a:gd name="connsiteY397" fmla="*/ 693931 h 1160647"/>
                <a:gd name="connsiteX398" fmla="*/ 3014066 w 3079941"/>
                <a:gd name="connsiteY398" fmla="*/ 693931 h 1160647"/>
                <a:gd name="connsiteX399" fmla="*/ 3014066 w 3079941"/>
                <a:gd name="connsiteY399" fmla="*/ 805087 h 1160647"/>
                <a:gd name="connsiteX400" fmla="*/ 3014066 w 3079941"/>
                <a:gd name="connsiteY400" fmla="*/ 818866 h 1160647"/>
                <a:gd name="connsiteX401" fmla="*/ 3079941 w 3079941"/>
                <a:gd name="connsiteY401" fmla="*/ 818866 h 1160647"/>
                <a:gd name="connsiteX402" fmla="*/ 3079941 w 3079941"/>
                <a:gd name="connsiteY402" fmla="*/ 1160647 h 1160647"/>
                <a:gd name="connsiteX403" fmla="*/ 200958 w 3079941"/>
                <a:gd name="connsiteY403" fmla="*/ 1160647 h 1160647"/>
                <a:gd name="connsiteX404" fmla="*/ 0 w 3079941"/>
                <a:gd name="connsiteY404" fmla="*/ 1126882 h 1160647"/>
                <a:gd name="connsiteX405" fmla="*/ 0 w 3079941"/>
                <a:gd name="connsiteY405" fmla="*/ 915339 h 1160647"/>
                <a:gd name="connsiteX406" fmla="*/ 55096 w 3079941"/>
                <a:gd name="connsiteY406" fmla="*/ 886329 h 1160647"/>
                <a:gd name="connsiteX407" fmla="*/ 55096 w 3079941"/>
                <a:gd name="connsiteY407" fmla="*/ 724196 h 1160647"/>
                <a:gd name="connsiteX408" fmla="*/ 75363 w 3079941"/>
                <a:gd name="connsiteY408" fmla="*/ 724196 h 1160647"/>
                <a:gd name="connsiteX409" fmla="*/ 75870 w 3079941"/>
                <a:gd name="connsiteY409" fmla="*/ 723115 h 1160647"/>
                <a:gd name="connsiteX410" fmla="*/ 79416 w 3079941"/>
                <a:gd name="connsiteY410" fmla="*/ 715549 h 1160647"/>
                <a:gd name="connsiteX411" fmla="*/ 81190 w 3079941"/>
                <a:gd name="connsiteY411" fmla="*/ 715819 h 1160647"/>
                <a:gd name="connsiteX412" fmla="*/ 93603 w 3079941"/>
                <a:gd name="connsiteY412" fmla="*/ 717710 h 1160647"/>
                <a:gd name="connsiteX413" fmla="*/ 94110 w 3079941"/>
                <a:gd name="connsiteY413" fmla="*/ 719062 h 1160647"/>
                <a:gd name="connsiteX414" fmla="*/ 97656 w 3079941"/>
                <a:gd name="connsiteY414" fmla="*/ 728519 h 1160647"/>
                <a:gd name="connsiteX415" fmla="*/ 124003 w 3079941"/>
                <a:gd name="connsiteY415" fmla="*/ 730681 h 1160647"/>
                <a:gd name="connsiteX416" fmla="*/ 124003 w 3079941"/>
                <a:gd name="connsiteY416" fmla="*/ 607460 h 1160647"/>
                <a:gd name="connsiteX417" fmla="*/ 126030 w 3079941"/>
                <a:gd name="connsiteY417" fmla="*/ 607460 h 1160647"/>
                <a:gd name="connsiteX418" fmla="*/ 140217 w 3079941"/>
                <a:gd name="connsiteY418" fmla="*/ 607460 h 1160647"/>
                <a:gd name="connsiteX419" fmla="*/ 140217 w 3079941"/>
                <a:gd name="connsiteY419" fmla="*/ 471268 h 1160647"/>
                <a:gd name="connsiteX420" fmla="*/ 141990 w 3079941"/>
                <a:gd name="connsiteY420" fmla="*/ 471268 h 1160647"/>
                <a:gd name="connsiteX421" fmla="*/ 154404 w 3079941"/>
                <a:gd name="connsiteY421" fmla="*/ 471268 h 1160647"/>
                <a:gd name="connsiteX422" fmla="*/ 154404 w 3079941"/>
                <a:gd name="connsiteY422" fmla="*/ 356694 h 1160647"/>
                <a:gd name="connsiteX423" fmla="*/ 158457 w 3079941"/>
                <a:gd name="connsiteY423" fmla="*/ 328590 h 1160647"/>
                <a:gd name="connsiteX424" fmla="*/ 160484 w 3079941"/>
                <a:gd name="connsiteY424" fmla="*/ 328590 h 1160647"/>
                <a:gd name="connsiteX425" fmla="*/ 174671 w 3079941"/>
                <a:gd name="connsiteY425" fmla="*/ 328590 h 1160647"/>
                <a:gd name="connsiteX426" fmla="*/ 211151 w 3079941"/>
                <a:gd name="connsiteY426" fmla="*/ 246443 h 1160647"/>
                <a:gd name="connsiteX427" fmla="*/ 215205 w 3079941"/>
                <a:gd name="connsiteY427" fmla="*/ 0 h 1160647"/>
                <a:gd name="connsiteX0" fmla="*/ 215205 w 3079941"/>
                <a:gd name="connsiteY0" fmla="*/ 0 h 1160647"/>
                <a:gd name="connsiteX1" fmla="*/ 217231 w 3079941"/>
                <a:gd name="connsiteY1" fmla="*/ 246443 h 1160647"/>
                <a:gd name="connsiteX2" fmla="*/ 255738 w 3079941"/>
                <a:gd name="connsiteY2" fmla="*/ 326429 h 1160647"/>
                <a:gd name="connsiteX3" fmla="*/ 257765 w 3079941"/>
                <a:gd name="connsiteY3" fmla="*/ 326429 h 1160647"/>
                <a:gd name="connsiteX4" fmla="*/ 271952 w 3079941"/>
                <a:gd name="connsiteY4" fmla="*/ 326429 h 1160647"/>
                <a:gd name="connsiteX5" fmla="*/ 271952 w 3079941"/>
                <a:gd name="connsiteY5" fmla="*/ 350208 h 1160647"/>
                <a:gd name="connsiteX6" fmla="*/ 272459 w 3079941"/>
                <a:gd name="connsiteY6" fmla="*/ 351019 h 1160647"/>
                <a:gd name="connsiteX7" fmla="*/ 276005 w 3079941"/>
                <a:gd name="connsiteY7" fmla="*/ 356694 h 1160647"/>
                <a:gd name="connsiteX8" fmla="*/ 276005 w 3079941"/>
                <a:gd name="connsiteY8" fmla="*/ 471268 h 1160647"/>
                <a:gd name="connsiteX9" fmla="*/ 278285 w 3079941"/>
                <a:gd name="connsiteY9" fmla="*/ 471268 h 1160647"/>
                <a:gd name="connsiteX10" fmla="*/ 294246 w 3079941"/>
                <a:gd name="connsiteY10" fmla="*/ 471268 h 1160647"/>
                <a:gd name="connsiteX11" fmla="*/ 294246 w 3079941"/>
                <a:gd name="connsiteY11" fmla="*/ 611783 h 1160647"/>
                <a:gd name="connsiteX12" fmla="*/ 295766 w 3079941"/>
                <a:gd name="connsiteY12" fmla="*/ 611513 h 1160647"/>
                <a:gd name="connsiteX13" fmla="*/ 306406 w 3079941"/>
                <a:gd name="connsiteY13" fmla="*/ 609622 h 1160647"/>
                <a:gd name="connsiteX14" fmla="*/ 304379 w 3079941"/>
                <a:gd name="connsiteY14" fmla="*/ 698254 h 1160647"/>
                <a:gd name="connsiteX15" fmla="*/ 305899 w 3079941"/>
                <a:gd name="connsiteY15" fmla="*/ 698525 h 1160647"/>
                <a:gd name="connsiteX16" fmla="*/ 316539 w 3079941"/>
                <a:gd name="connsiteY16" fmla="*/ 700416 h 1160647"/>
                <a:gd name="connsiteX17" fmla="*/ 316792 w 3079941"/>
                <a:gd name="connsiteY17" fmla="*/ 701227 h 1160647"/>
                <a:gd name="connsiteX18" fmla="*/ 318566 w 3079941"/>
                <a:gd name="connsiteY18" fmla="*/ 706902 h 1160647"/>
                <a:gd name="connsiteX19" fmla="*/ 319326 w 3079941"/>
                <a:gd name="connsiteY19" fmla="*/ 704470 h 1160647"/>
                <a:gd name="connsiteX20" fmla="*/ 324646 w 3079941"/>
                <a:gd name="connsiteY20" fmla="*/ 687446 h 1160647"/>
                <a:gd name="connsiteX21" fmla="*/ 326419 w 3079941"/>
                <a:gd name="connsiteY21" fmla="*/ 687446 h 1160647"/>
                <a:gd name="connsiteX22" fmla="*/ 338833 w 3079941"/>
                <a:gd name="connsiteY22" fmla="*/ 687446 h 1160647"/>
                <a:gd name="connsiteX23" fmla="*/ 338833 w 3079941"/>
                <a:gd name="connsiteY23" fmla="*/ 719872 h 1160647"/>
                <a:gd name="connsiteX24" fmla="*/ 339846 w 3079941"/>
                <a:gd name="connsiteY24" fmla="*/ 720413 h 1160647"/>
                <a:gd name="connsiteX25" fmla="*/ 346940 w 3079941"/>
                <a:gd name="connsiteY25" fmla="*/ 724196 h 1160647"/>
                <a:gd name="connsiteX26" fmla="*/ 346940 w 3079941"/>
                <a:gd name="connsiteY26" fmla="*/ 725547 h 1160647"/>
                <a:gd name="connsiteX27" fmla="*/ 346940 w 3079941"/>
                <a:gd name="connsiteY27" fmla="*/ 735005 h 1160647"/>
                <a:gd name="connsiteX28" fmla="*/ 391527 w 3079941"/>
                <a:gd name="connsiteY28" fmla="*/ 735005 h 1160647"/>
                <a:gd name="connsiteX29" fmla="*/ 391527 w 3079941"/>
                <a:gd name="connsiteY29" fmla="*/ 736086 h 1160647"/>
                <a:gd name="connsiteX30" fmla="*/ 391527 w 3079941"/>
                <a:gd name="connsiteY30" fmla="*/ 743652 h 1160647"/>
                <a:gd name="connsiteX31" fmla="*/ 393553 w 3079941"/>
                <a:gd name="connsiteY31" fmla="*/ 743652 h 1160647"/>
                <a:gd name="connsiteX32" fmla="*/ 407740 w 3079941"/>
                <a:gd name="connsiteY32" fmla="*/ 743652 h 1160647"/>
                <a:gd name="connsiteX33" fmla="*/ 407740 w 3079941"/>
                <a:gd name="connsiteY33" fmla="*/ 713387 h 1160647"/>
                <a:gd name="connsiteX34" fmla="*/ 452327 w 3079941"/>
                <a:gd name="connsiteY34" fmla="*/ 713387 h 1160647"/>
                <a:gd name="connsiteX35" fmla="*/ 452327 w 3079941"/>
                <a:gd name="connsiteY35" fmla="*/ 712036 h 1160647"/>
                <a:gd name="connsiteX36" fmla="*/ 452327 w 3079941"/>
                <a:gd name="connsiteY36" fmla="*/ 702578 h 1160647"/>
                <a:gd name="connsiteX37" fmla="*/ 453341 w 3079941"/>
                <a:gd name="connsiteY37" fmla="*/ 702578 h 1160647"/>
                <a:gd name="connsiteX38" fmla="*/ 460434 w 3079941"/>
                <a:gd name="connsiteY38" fmla="*/ 702578 h 1160647"/>
                <a:gd name="connsiteX39" fmla="*/ 460434 w 3079941"/>
                <a:gd name="connsiteY39" fmla="*/ 700687 h 1160647"/>
                <a:gd name="connsiteX40" fmla="*/ 460434 w 3079941"/>
                <a:gd name="connsiteY40" fmla="*/ 687446 h 1160647"/>
                <a:gd name="connsiteX41" fmla="*/ 461194 w 3079941"/>
                <a:gd name="connsiteY41" fmla="*/ 687446 h 1160647"/>
                <a:gd name="connsiteX42" fmla="*/ 466514 w 3079941"/>
                <a:gd name="connsiteY42" fmla="*/ 687446 h 1160647"/>
                <a:gd name="connsiteX43" fmla="*/ 466514 w 3079941"/>
                <a:gd name="connsiteY43" fmla="*/ 686365 h 1160647"/>
                <a:gd name="connsiteX44" fmla="*/ 466514 w 3079941"/>
                <a:gd name="connsiteY44" fmla="*/ 678798 h 1160647"/>
                <a:gd name="connsiteX45" fmla="*/ 468541 w 3079941"/>
                <a:gd name="connsiteY45" fmla="*/ 678798 h 1160647"/>
                <a:gd name="connsiteX46" fmla="*/ 482728 w 3079941"/>
                <a:gd name="connsiteY46" fmla="*/ 678798 h 1160647"/>
                <a:gd name="connsiteX47" fmla="*/ 482728 w 3079941"/>
                <a:gd name="connsiteY47" fmla="*/ 679879 h 1160647"/>
                <a:gd name="connsiteX48" fmla="*/ 482728 w 3079941"/>
                <a:gd name="connsiteY48" fmla="*/ 687446 h 1160647"/>
                <a:gd name="connsiteX49" fmla="*/ 505021 w 3079941"/>
                <a:gd name="connsiteY49" fmla="*/ 687446 h 1160647"/>
                <a:gd name="connsiteX50" fmla="*/ 505021 w 3079941"/>
                <a:gd name="connsiteY50" fmla="*/ 685554 h 1160647"/>
                <a:gd name="connsiteX51" fmla="*/ 505021 w 3079941"/>
                <a:gd name="connsiteY51" fmla="*/ 672313 h 1160647"/>
                <a:gd name="connsiteX52" fmla="*/ 506795 w 3079941"/>
                <a:gd name="connsiteY52" fmla="*/ 672313 h 1160647"/>
                <a:gd name="connsiteX53" fmla="*/ 519208 w 3079941"/>
                <a:gd name="connsiteY53" fmla="*/ 672313 h 1160647"/>
                <a:gd name="connsiteX54" fmla="*/ 519208 w 3079941"/>
                <a:gd name="connsiteY54" fmla="*/ 696093 h 1160647"/>
                <a:gd name="connsiteX55" fmla="*/ 520222 w 3079941"/>
                <a:gd name="connsiteY55" fmla="*/ 696093 h 1160647"/>
                <a:gd name="connsiteX56" fmla="*/ 527315 w 3079941"/>
                <a:gd name="connsiteY56" fmla="*/ 696093 h 1160647"/>
                <a:gd name="connsiteX57" fmla="*/ 527315 w 3079941"/>
                <a:gd name="connsiteY57" fmla="*/ 695012 h 1160647"/>
                <a:gd name="connsiteX58" fmla="*/ 527315 w 3079941"/>
                <a:gd name="connsiteY58" fmla="*/ 687446 h 1160647"/>
                <a:gd name="connsiteX59" fmla="*/ 529088 w 3079941"/>
                <a:gd name="connsiteY59" fmla="*/ 687446 h 1160647"/>
                <a:gd name="connsiteX60" fmla="*/ 541502 w 3079941"/>
                <a:gd name="connsiteY60" fmla="*/ 687446 h 1160647"/>
                <a:gd name="connsiteX61" fmla="*/ 541502 w 3079941"/>
                <a:gd name="connsiteY61" fmla="*/ 713387 h 1160647"/>
                <a:gd name="connsiteX62" fmla="*/ 543529 w 3079941"/>
                <a:gd name="connsiteY62" fmla="*/ 713387 h 1160647"/>
                <a:gd name="connsiteX63" fmla="*/ 557715 w 3079941"/>
                <a:gd name="connsiteY63" fmla="*/ 713387 h 1160647"/>
                <a:gd name="connsiteX64" fmla="*/ 557715 w 3079941"/>
                <a:gd name="connsiteY64" fmla="*/ 715008 h 1160647"/>
                <a:gd name="connsiteX65" fmla="*/ 557715 w 3079941"/>
                <a:gd name="connsiteY65" fmla="*/ 726358 h 1160647"/>
                <a:gd name="connsiteX66" fmla="*/ 558475 w 3079941"/>
                <a:gd name="connsiteY66" fmla="*/ 726358 h 1160647"/>
                <a:gd name="connsiteX67" fmla="*/ 563796 w 3079941"/>
                <a:gd name="connsiteY67" fmla="*/ 726358 h 1160647"/>
                <a:gd name="connsiteX68" fmla="*/ 563796 w 3079941"/>
                <a:gd name="connsiteY68" fmla="*/ 725547 h 1160647"/>
                <a:gd name="connsiteX69" fmla="*/ 563796 w 3079941"/>
                <a:gd name="connsiteY69" fmla="*/ 719872 h 1160647"/>
                <a:gd name="connsiteX70" fmla="*/ 594196 w 3079941"/>
                <a:gd name="connsiteY70" fmla="*/ 719872 h 1160647"/>
                <a:gd name="connsiteX71" fmla="*/ 594196 w 3079941"/>
                <a:gd name="connsiteY71" fmla="*/ 743652 h 1160647"/>
                <a:gd name="connsiteX72" fmla="*/ 595209 w 3079941"/>
                <a:gd name="connsiteY72" fmla="*/ 743652 h 1160647"/>
                <a:gd name="connsiteX73" fmla="*/ 602303 w 3079941"/>
                <a:gd name="connsiteY73" fmla="*/ 743652 h 1160647"/>
                <a:gd name="connsiteX74" fmla="*/ 602303 w 3079941"/>
                <a:gd name="connsiteY74" fmla="*/ 744733 h 1160647"/>
                <a:gd name="connsiteX75" fmla="*/ 602303 w 3079941"/>
                <a:gd name="connsiteY75" fmla="*/ 752299 h 1160647"/>
                <a:gd name="connsiteX76" fmla="*/ 603063 w 3079941"/>
                <a:gd name="connsiteY76" fmla="*/ 752299 h 1160647"/>
                <a:gd name="connsiteX77" fmla="*/ 608383 w 3079941"/>
                <a:gd name="connsiteY77" fmla="*/ 752299 h 1160647"/>
                <a:gd name="connsiteX78" fmla="*/ 608383 w 3079941"/>
                <a:gd name="connsiteY78" fmla="*/ 750137 h 1160647"/>
                <a:gd name="connsiteX79" fmla="*/ 608383 w 3079941"/>
                <a:gd name="connsiteY79" fmla="*/ 735005 h 1160647"/>
                <a:gd name="connsiteX80" fmla="*/ 609396 w 3079941"/>
                <a:gd name="connsiteY80" fmla="*/ 735005 h 1160647"/>
                <a:gd name="connsiteX81" fmla="*/ 616490 w 3079941"/>
                <a:gd name="connsiteY81" fmla="*/ 735005 h 1160647"/>
                <a:gd name="connsiteX82" fmla="*/ 616490 w 3079941"/>
                <a:gd name="connsiteY82" fmla="*/ 736086 h 1160647"/>
                <a:gd name="connsiteX83" fmla="*/ 616490 w 3079941"/>
                <a:gd name="connsiteY83" fmla="*/ 743652 h 1160647"/>
                <a:gd name="connsiteX84" fmla="*/ 621810 w 3079941"/>
                <a:gd name="connsiteY84" fmla="*/ 741659 h 1160647"/>
                <a:gd name="connsiteX85" fmla="*/ 622570 w 3079941"/>
                <a:gd name="connsiteY85" fmla="*/ 740679 h 1160647"/>
                <a:gd name="connsiteX86" fmla="*/ 622570 w 3079941"/>
                <a:gd name="connsiteY86" fmla="*/ 735005 h 1160647"/>
                <a:gd name="connsiteX87" fmla="*/ 661077 w 3079941"/>
                <a:gd name="connsiteY87" fmla="*/ 735005 h 1160647"/>
                <a:gd name="connsiteX88" fmla="*/ 661077 w 3079941"/>
                <a:gd name="connsiteY88" fmla="*/ 758784 h 1160647"/>
                <a:gd name="connsiteX89" fmla="*/ 663103 w 3079941"/>
                <a:gd name="connsiteY89" fmla="*/ 758784 h 1160647"/>
                <a:gd name="connsiteX90" fmla="*/ 677290 w 3079941"/>
                <a:gd name="connsiteY90" fmla="*/ 758784 h 1160647"/>
                <a:gd name="connsiteX91" fmla="*/ 677290 w 3079941"/>
                <a:gd name="connsiteY91" fmla="*/ 759865 h 1160647"/>
                <a:gd name="connsiteX92" fmla="*/ 677290 w 3079941"/>
                <a:gd name="connsiteY92" fmla="*/ 767431 h 1160647"/>
                <a:gd name="connsiteX93" fmla="*/ 679064 w 3079941"/>
                <a:gd name="connsiteY93" fmla="*/ 767431 h 1160647"/>
                <a:gd name="connsiteX94" fmla="*/ 691477 w 3079941"/>
                <a:gd name="connsiteY94" fmla="*/ 767431 h 1160647"/>
                <a:gd name="connsiteX95" fmla="*/ 691477 w 3079941"/>
                <a:gd name="connsiteY95" fmla="*/ 743652 h 1160647"/>
                <a:gd name="connsiteX96" fmla="*/ 692490 w 3079941"/>
                <a:gd name="connsiteY96" fmla="*/ 743652 h 1160647"/>
                <a:gd name="connsiteX97" fmla="*/ 699584 w 3079941"/>
                <a:gd name="connsiteY97" fmla="*/ 743652 h 1160647"/>
                <a:gd name="connsiteX98" fmla="*/ 699584 w 3079941"/>
                <a:gd name="connsiteY98" fmla="*/ 711225 h 1160647"/>
                <a:gd name="connsiteX99" fmla="*/ 700597 w 3079941"/>
                <a:gd name="connsiteY99" fmla="*/ 711225 h 1160647"/>
                <a:gd name="connsiteX100" fmla="*/ 707691 w 3079941"/>
                <a:gd name="connsiteY100" fmla="*/ 711225 h 1160647"/>
                <a:gd name="connsiteX101" fmla="*/ 707691 w 3079941"/>
                <a:gd name="connsiteY101" fmla="*/ 709334 h 1160647"/>
                <a:gd name="connsiteX102" fmla="*/ 707691 w 3079941"/>
                <a:gd name="connsiteY102" fmla="*/ 696093 h 1160647"/>
                <a:gd name="connsiteX103" fmla="*/ 706424 w 3079941"/>
                <a:gd name="connsiteY103" fmla="*/ 694471 h 1160647"/>
                <a:gd name="connsiteX104" fmla="*/ 711744 w 3079941"/>
                <a:gd name="connsiteY104" fmla="*/ 683122 h 1160647"/>
                <a:gd name="connsiteX105" fmla="*/ 719851 w 3079941"/>
                <a:gd name="connsiteY105" fmla="*/ 711225 h 1160647"/>
                <a:gd name="connsiteX106" fmla="*/ 720611 w 3079941"/>
                <a:gd name="connsiteY106" fmla="*/ 711225 h 1160647"/>
                <a:gd name="connsiteX107" fmla="*/ 725931 w 3079941"/>
                <a:gd name="connsiteY107" fmla="*/ 711225 h 1160647"/>
                <a:gd name="connsiteX108" fmla="*/ 725931 w 3079941"/>
                <a:gd name="connsiteY108" fmla="*/ 605298 h 1160647"/>
                <a:gd name="connsiteX109" fmla="*/ 727451 w 3079941"/>
                <a:gd name="connsiteY109" fmla="*/ 605298 h 1160647"/>
                <a:gd name="connsiteX110" fmla="*/ 738091 w 3079941"/>
                <a:gd name="connsiteY110" fmla="*/ 605298 h 1160647"/>
                <a:gd name="connsiteX111" fmla="*/ 738091 w 3079941"/>
                <a:gd name="connsiteY111" fmla="*/ 557739 h 1160647"/>
                <a:gd name="connsiteX112" fmla="*/ 764438 w 3079941"/>
                <a:gd name="connsiteY112" fmla="*/ 557739 h 1160647"/>
                <a:gd name="connsiteX113" fmla="*/ 764438 w 3079941"/>
                <a:gd name="connsiteY113" fmla="*/ 536121 h 1160647"/>
                <a:gd name="connsiteX114" fmla="*/ 798892 w 3079941"/>
                <a:gd name="connsiteY114" fmla="*/ 536121 h 1160647"/>
                <a:gd name="connsiteX115" fmla="*/ 798892 w 3079941"/>
                <a:gd name="connsiteY115" fmla="*/ 538553 h 1160647"/>
                <a:gd name="connsiteX116" fmla="*/ 798892 w 3079941"/>
                <a:gd name="connsiteY116" fmla="*/ 555577 h 1160647"/>
                <a:gd name="connsiteX117" fmla="*/ 801172 w 3079941"/>
                <a:gd name="connsiteY117" fmla="*/ 555577 h 1160647"/>
                <a:gd name="connsiteX118" fmla="*/ 817132 w 3079941"/>
                <a:gd name="connsiteY118" fmla="*/ 555577 h 1160647"/>
                <a:gd name="connsiteX119" fmla="*/ 817132 w 3079941"/>
                <a:gd name="connsiteY119" fmla="*/ 603136 h 1160647"/>
                <a:gd name="connsiteX120" fmla="*/ 818145 w 3079941"/>
                <a:gd name="connsiteY120" fmla="*/ 603136 h 1160647"/>
                <a:gd name="connsiteX121" fmla="*/ 825239 w 3079941"/>
                <a:gd name="connsiteY121" fmla="*/ 603136 h 1160647"/>
                <a:gd name="connsiteX122" fmla="*/ 839426 w 3079941"/>
                <a:gd name="connsiteY122" fmla="*/ 607460 h 1160647"/>
                <a:gd name="connsiteX123" fmla="*/ 839426 w 3079941"/>
                <a:gd name="connsiteY123" fmla="*/ 646372 h 1160647"/>
                <a:gd name="connsiteX124" fmla="*/ 840439 w 3079941"/>
                <a:gd name="connsiteY124" fmla="*/ 646372 h 1160647"/>
                <a:gd name="connsiteX125" fmla="*/ 847532 w 3079941"/>
                <a:gd name="connsiteY125" fmla="*/ 646372 h 1160647"/>
                <a:gd name="connsiteX126" fmla="*/ 847532 w 3079941"/>
                <a:gd name="connsiteY126" fmla="*/ 647993 h 1160647"/>
                <a:gd name="connsiteX127" fmla="*/ 847532 w 3079941"/>
                <a:gd name="connsiteY127" fmla="*/ 659342 h 1160647"/>
                <a:gd name="connsiteX128" fmla="*/ 849559 w 3079941"/>
                <a:gd name="connsiteY128" fmla="*/ 659342 h 1160647"/>
                <a:gd name="connsiteX129" fmla="*/ 863746 w 3079941"/>
                <a:gd name="connsiteY129" fmla="*/ 659342 h 1160647"/>
                <a:gd name="connsiteX130" fmla="*/ 869826 w 3079941"/>
                <a:gd name="connsiteY130" fmla="*/ 665828 h 1160647"/>
                <a:gd name="connsiteX131" fmla="*/ 869826 w 3079941"/>
                <a:gd name="connsiteY131" fmla="*/ 687446 h 1160647"/>
                <a:gd name="connsiteX132" fmla="*/ 872106 w 3079941"/>
                <a:gd name="connsiteY132" fmla="*/ 687446 h 1160647"/>
                <a:gd name="connsiteX133" fmla="*/ 888066 w 3079941"/>
                <a:gd name="connsiteY133" fmla="*/ 687446 h 1160647"/>
                <a:gd name="connsiteX134" fmla="*/ 888066 w 3079941"/>
                <a:gd name="connsiteY134" fmla="*/ 688526 h 1160647"/>
                <a:gd name="connsiteX135" fmla="*/ 888066 w 3079941"/>
                <a:gd name="connsiteY135" fmla="*/ 696093 h 1160647"/>
                <a:gd name="connsiteX136" fmla="*/ 889333 w 3079941"/>
                <a:gd name="connsiteY136" fmla="*/ 696093 h 1160647"/>
                <a:gd name="connsiteX137" fmla="*/ 898200 w 3079941"/>
                <a:gd name="connsiteY137" fmla="*/ 696093 h 1160647"/>
                <a:gd name="connsiteX138" fmla="*/ 898200 w 3079941"/>
                <a:gd name="connsiteY138" fmla="*/ 698254 h 1160647"/>
                <a:gd name="connsiteX139" fmla="*/ 898200 w 3079941"/>
                <a:gd name="connsiteY139" fmla="*/ 713387 h 1160647"/>
                <a:gd name="connsiteX140" fmla="*/ 902253 w 3079941"/>
                <a:gd name="connsiteY140" fmla="*/ 711495 h 1160647"/>
                <a:gd name="connsiteX141" fmla="*/ 902253 w 3079941"/>
                <a:gd name="connsiteY141" fmla="*/ 698254 h 1160647"/>
                <a:gd name="connsiteX142" fmla="*/ 903266 w 3079941"/>
                <a:gd name="connsiteY142" fmla="*/ 698254 h 1160647"/>
                <a:gd name="connsiteX143" fmla="*/ 910360 w 3079941"/>
                <a:gd name="connsiteY143" fmla="*/ 698254 h 1160647"/>
                <a:gd name="connsiteX144" fmla="*/ 910360 w 3079941"/>
                <a:gd name="connsiteY144" fmla="*/ 699876 h 1160647"/>
                <a:gd name="connsiteX145" fmla="*/ 910360 w 3079941"/>
                <a:gd name="connsiteY145" fmla="*/ 711225 h 1160647"/>
                <a:gd name="connsiteX146" fmla="*/ 911120 w 3079941"/>
                <a:gd name="connsiteY146" fmla="*/ 711225 h 1160647"/>
                <a:gd name="connsiteX147" fmla="*/ 916440 w 3079941"/>
                <a:gd name="connsiteY147" fmla="*/ 711225 h 1160647"/>
                <a:gd name="connsiteX148" fmla="*/ 965080 w 3079941"/>
                <a:gd name="connsiteY148" fmla="*/ 706902 h 1160647"/>
                <a:gd name="connsiteX149" fmla="*/ 965080 w 3079941"/>
                <a:gd name="connsiteY149" fmla="*/ 708253 h 1160647"/>
                <a:gd name="connsiteX150" fmla="*/ 965080 w 3079941"/>
                <a:gd name="connsiteY150" fmla="*/ 717710 h 1160647"/>
                <a:gd name="connsiteX151" fmla="*/ 965840 w 3079941"/>
                <a:gd name="connsiteY151" fmla="*/ 717710 h 1160647"/>
                <a:gd name="connsiteX152" fmla="*/ 971161 w 3079941"/>
                <a:gd name="connsiteY152" fmla="*/ 717710 h 1160647"/>
                <a:gd name="connsiteX153" fmla="*/ 971161 w 3079941"/>
                <a:gd name="connsiteY153" fmla="*/ 719872 h 1160647"/>
                <a:gd name="connsiteX154" fmla="*/ 971161 w 3079941"/>
                <a:gd name="connsiteY154" fmla="*/ 735005 h 1160647"/>
                <a:gd name="connsiteX155" fmla="*/ 973187 w 3079941"/>
                <a:gd name="connsiteY155" fmla="*/ 733654 h 1160647"/>
                <a:gd name="connsiteX156" fmla="*/ 987374 w 3079941"/>
                <a:gd name="connsiteY156" fmla="*/ 724196 h 1160647"/>
                <a:gd name="connsiteX157" fmla="*/ 993454 w 3079941"/>
                <a:gd name="connsiteY157" fmla="*/ 683122 h 1160647"/>
                <a:gd name="connsiteX158" fmla="*/ 994214 w 3079941"/>
                <a:gd name="connsiteY158" fmla="*/ 682852 h 1160647"/>
                <a:gd name="connsiteX159" fmla="*/ 999534 w 3079941"/>
                <a:gd name="connsiteY159" fmla="*/ 680960 h 1160647"/>
                <a:gd name="connsiteX160" fmla="*/ 1001561 w 3079941"/>
                <a:gd name="connsiteY160" fmla="*/ 611783 h 1160647"/>
                <a:gd name="connsiteX161" fmla="*/ 1003588 w 3079941"/>
                <a:gd name="connsiteY161" fmla="*/ 680960 h 1160647"/>
                <a:gd name="connsiteX162" fmla="*/ 1004348 w 3079941"/>
                <a:gd name="connsiteY162" fmla="*/ 681230 h 1160647"/>
                <a:gd name="connsiteX163" fmla="*/ 1009668 w 3079941"/>
                <a:gd name="connsiteY163" fmla="*/ 683122 h 1160647"/>
                <a:gd name="connsiteX164" fmla="*/ 1009668 w 3079941"/>
                <a:gd name="connsiteY164" fmla="*/ 596651 h 1160647"/>
                <a:gd name="connsiteX165" fmla="*/ 1013721 w 3079941"/>
                <a:gd name="connsiteY165" fmla="*/ 564224 h 1160647"/>
                <a:gd name="connsiteX166" fmla="*/ 1052228 w 3079941"/>
                <a:gd name="connsiteY166" fmla="*/ 564224 h 1160647"/>
                <a:gd name="connsiteX167" fmla="*/ 1052228 w 3079941"/>
                <a:gd name="connsiteY167" fmla="*/ 596651 h 1160647"/>
                <a:gd name="connsiteX168" fmla="*/ 1052988 w 3079941"/>
                <a:gd name="connsiteY168" fmla="*/ 596651 h 1160647"/>
                <a:gd name="connsiteX169" fmla="*/ 1058308 w 3079941"/>
                <a:gd name="connsiteY169" fmla="*/ 596651 h 1160647"/>
                <a:gd name="connsiteX170" fmla="*/ 1058308 w 3079941"/>
                <a:gd name="connsiteY170" fmla="*/ 514503 h 1160647"/>
                <a:gd name="connsiteX171" fmla="*/ 1060082 w 3079941"/>
                <a:gd name="connsiteY171" fmla="*/ 514503 h 1160647"/>
                <a:gd name="connsiteX172" fmla="*/ 1072495 w 3079941"/>
                <a:gd name="connsiteY172" fmla="*/ 514503 h 1160647"/>
                <a:gd name="connsiteX173" fmla="*/ 1072495 w 3079941"/>
                <a:gd name="connsiteY173" fmla="*/ 512612 h 1160647"/>
                <a:gd name="connsiteX174" fmla="*/ 1072495 w 3079941"/>
                <a:gd name="connsiteY174" fmla="*/ 499371 h 1160647"/>
                <a:gd name="connsiteX175" fmla="*/ 1094789 w 3079941"/>
                <a:gd name="connsiteY175" fmla="*/ 499371 h 1160647"/>
                <a:gd name="connsiteX176" fmla="*/ 1094789 w 3079941"/>
                <a:gd name="connsiteY176" fmla="*/ 498290 h 1160647"/>
                <a:gd name="connsiteX177" fmla="*/ 1094789 w 3079941"/>
                <a:gd name="connsiteY177" fmla="*/ 490724 h 1160647"/>
                <a:gd name="connsiteX178" fmla="*/ 1096562 w 3079941"/>
                <a:gd name="connsiteY178" fmla="*/ 490724 h 1160647"/>
                <a:gd name="connsiteX179" fmla="*/ 1108976 w 3079941"/>
                <a:gd name="connsiteY179" fmla="*/ 490724 h 1160647"/>
                <a:gd name="connsiteX180" fmla="*/ 1108976 w 3079941"/>
                <a:gd name="connsiteY180" fmla="*/ 491805 h 1160647"/>
                <a:gd name="connsiteX181" fmla="*/ 1108976 w 3079941"/>
                <a:gd name="connsiteY181" fmla="*/ 499371 h 1160647"/>
                <a:gd name="connsiteX182" fmla="*/ 1109736 w 3079941"/>
                <a:gd name="connsiteY182" fmla="*/ 499371 h 1160647"/>
                <a:gd name="connsiteX183" fmla="*/ 1115056 w 3079941"/>
                <a:gd name="connsiteY183" fmla="*/ 499371 h 1160647"/>
                <a:gd name="connsiteX184" fmla="*/ 1125189 w 3079941"/>
                <a:gd name="connsiteY184" fmla="*/ 495047 h 1160647"/>
                <a:gd name="connsiteX185" fmla="*/ 1129242 w 3079941"/>
                <a:gd name="connsiteY185" fmla="*/ 498290 h 1160647"/>
                <a:gd name="connsiteX186" fmla="*/ 1129242 w 3079941"/>
                <a:gd name="connsiteY186" fmla="*/ 490724 h 1160647"/>
                <a:gd name="connsiteX187" fmla="*/ 1131522 w 3079941"/>
                <a:gd name="connsiteY187" fmla="*/ 490724 h 1160647"/>
                <a:gd name="connsiteX188" fmla="*/ 1147483 w 3079941"/>
                <a:gd name="connsiteY188" fmla="*/ 490724 h 1160647"/>
                <a:gd name="connsiteX189" fmla="*/ 1147483 w 3079941"/>
                <a:gd name="connsiteY189" fmla="*/ 491805 h 1160647"/>
                <a:gd name="connsiteX190" fmla="*/ 1147483 w 3079941"/>
                <a:gd name="connsiteY190" fmla="*/ 499371 h 1160647"/>
                <a:gd name="connsiteX191" fmla="*/ 1177883 w 3079941"/>
                <a:gd name="connsiteY191" fmla="*/ 499371 h 1160647"/>
                <a:gd name="connsiteX192" fmla="*/ 1177883 w 3079941"/>
                <a:gd name="connsiteY192" fmla="*/ 500992 h 1160647"/>
                <a:gd name="connsiteX193" fmla="*/ 1177883 w 3079941"/>
                <a:gd name="connsiteY193" fmla="*/ 512342 h 1160647"/>
                <a:gd name="connsiteX194" fmla="*/ 1204230 w 3079941"/>
                <a:gd name="connsiteY194" fmla="*/ 512342 h 1160647"/>
                <a:gd name="connsiteX195" fmla="*/ 1204230 w 3079941"/>
                <a:gd name="connsiteY195" fmla="*/ 542606 h 1160647"/>
                <a:gd name="connsiteX196" fmla="*/ 1204990 w 3079941"/>
                <a:gd name="connsiteY196" fmla="*/ 542606 h 1160647"/>
                <a:gd name="connsiteX197" fmla="*/ 1210310 w 3079941"/>
                <a:gd name="connsiteY197" fmla="*/ 542606 h 1160647"/>
                <a:gd name="connsiteX198" fmla="*/ 1210310 w 3079941"/>
                <a:gd name="connsiteY198" fmla="*/ 543687 h 1160647"/>
                <a:gd name="connsiteX199" fmla="*/ 1210310 w 3079941"/>
                <a:gd name="connsiteY199" fmla="*/ 551254 h 1160647"/>
                <a:gd name="connsiteX200" fmla="*/ 1214364 w 3079941"/>
                <a:gd name="connsiteY200" fmla="*/ 581518 h 1160647"/>
                <a:gd name="connsiteX201" fmla="*/ 1215124 w 3079941"/>
                <a:gd name="connsiteY201" fmla="*/ 581518 h 1160647"/>
                <a:gd name="connsiteX202" fmla="*/ 1220444 w 3079941"/>
                <a:gd name="connsiteY202" fmla="*/ 581518 h 1160647"/>
                <a:gd name="connsiteX203" fmla="*/ 1220444 w 3079941"/>
                <a:gd name="connsiteY203" fmla="*/ 582329 h 1160647"/>
                <a:gd name="connsiteX204" fmla="*/ 1220444 w 3079941"/>
                <a:gd name="connsiteY204" fmla="*/ 588004 h 1160647"/>
                <a:gd name="connsiteX205" fmla="*/ 1221457 w 3079941"/>
                <a:gd name="connsiteY205" fmla="*/ 588004 h 1160647"/>
                <a:gd name="connsiteX206" fmla="*/ 1228550 w 3079941"/>
                <a:gd name="connsiteY206" fmla="*/ 588004 h 1160647"/>
                <a:gd name="connsiteX207" fmla="*/ 1228550 w 3079941"/>
                <a:gd name="connsiteY207" fmla="*/ 618269 h 1160647"/>
                <a:gd name="connsiteX208" fmla="*/ 1230577 w 3079941"/>
                <a:gd name="connsiteY208" fmla="*/ 618269 h 1160647"/>
                <a:gd name="connsiteX209" fmla="*/ 1244764 w 3079941"/>
                <a:gd name="connsiteY209" fmla="*/ 618269 h 1160647"/>
                <a:gd name="connsiteX210" fmla="*/ 1244764 w 3079941"/>
                <a:gd name="connsiteY210" fmla="*/ 642048 h 1160647"/>
                <a:gd name="connsiteX211" fmla="*/ 1246791 w 3079941"/>
                <a:gd name="connsiteY211" fmla="*/ 643669 h 1160647"/>
                <a:gd name="connsiteX212" fmla="*/ 1246791 w 3079941"/>
                <a:gd name="connsiteY212" fmla="*/ 655019 h 1160647"/>
                <a:gd name="connsiteX213" fmla="*/ 1247551 w 3079941"/>
                <a:gd name="connsiteY213" fmla="*/ 655019 h 1160647"/>
                <a:gd name="connsiteX214" fmla="*/ 1252871 w 3079941"/>
                <a:gd name="connsiteY214" fmla="*/ 655019 h 1160647"/>
                <a:gd name="connsiteX215" fmla="*/ 1252871 w 3079941"/>
                <a:gd name="connsiteY215" fmla="*/ 678798 h 1160647"/>
                <a:gd name="connsiteX216" fmla="*/ 1254137 w 3079941"/>
                <a:gd name="connsiteY216" fmla="*/ 678798 h 1160647"/>
                <a:gd name="connsiteX217" fmla="*/ 1263004 w 3079941"/>
                <a:gd name="connsiteY217" fmla="*/ 678798 h 1160647"/>
                <a:gd name="connsiteX218" fmla="*/ 1265031 w 3079941"/>
                <a:gd name="connsiteY218" fmla="*/ 682852 h 1160647"/>
                <a:gd name="connsiteX219" fmla="*/ 1265031 w 3079941"/>
                <a:gd name="connsiteY219" fmla="*/ 696093 h 1160647"/>
                <a:gd name="connsiteX220" fmla="*/ 1266551 w 3079941"/>
                <a:gd name="connsiteY220" fmla="*/ 694201 h 1160647"/>
                <a:gd name="connsiteX221" fmla="*/ 1277191 w 3079941"/>
                <a:gd name="connsiteY221" fmla="*/ 680960 h 1160647"/>
                <a:gd name="connsiteX222" fmla="*/ 1305565 w 3079941"/>
                <a:gd name="connsiteY222" fmla="*/ 680960 h 1160647"/>
                <a:gd name="connsiteX223" fmla="*/ 1305565 w 3079941"/>
                <a:gd name="connsiteY223" fmla="*/ 767431 h 1160647"/>
                <a:gd name="connsiteX224" fmla="*/ 1306325 w 3079941"/>
                <a:gd name="connsiteY224" fmla="*/ 767431 h 1160647"/>
                <a:gd name="connsiteX225" fmla="*/ 1311645 w 3079941"/>
                <a:gd name="connsiteY225" fmla="*/ 767431 h 1160647"/>
                <a:gd name="connsiteX226" fmla="*/ 1312405 w 3079941"/>
                <a:gd name="connsiteY226" fmla="*/ 766080 h 1160647"/>
                <a:gd name="connsiteX227" fmla="*/ 1317725 w 3079941"/>
                <a:gd name="connsiteY227" fmla="*/ 756622 h 1160647"/>
                <a:gd name="connsiteX228" fmla="*/ 1317725 w 3079941"/>
                <a:gd name="connsiteY228" fmla="*/ 758514 h 1160647"/>
                <a:gd name="connsiteX229" fmla="*/ 1317725 w 3079941"/>
                <a:gd name="connsiteY229" fmla="*/ 771755 h 1160647"/>
                <a:gd name="connsiteX230" fmla="*/ 1321778 w 3079941"/>
                <a:gd name="connsiteY230" fmla="*/ 726358 h 1160647"/>
                <a:gd name="connsiteX231" fmla="*/ 1322538 w 3079941"/>
                <a:gd name="connsiteY231" fmla="*/ 726358 h 1160647"/>
                <a:gd name="connsiteX232" fmla="*/ 1327858 w 3079941"/>
                <a:gd name="connsiteY232" fmla="*/ 726358 h 1160647"/>
                <a:gd name="connsiteX233" fmla="*/ 1327858 w 3079941"/>
                <a:gd name="connsiteY233" fmla="*/ 661504 h 1160647"/>
                <a:gd name="connsiteX234" fmla="*/ 1328872 w 3079941"/>
                <a:gd name="connsiteY234" fmla="*/ 661504 h 1160647"/>
                <a:gd name="connsiteX235" fmla="*/ 1335965 w 3079941"/>
                <a:gd name="connsiteY235" fmla="*/ 661504 h 1160647"/>
                <a:gd name="connsiteX236" fmla="*/ 1348125 w 3079941"/>
                <a:gd name="connsiteY236" fmla="*/ 618269 h 1160647"/>
                <a:gd name="connsiteX237" fmla="*/ 1349392 w 3079941"/>
                <a:gd name="connsiteY237" fmla="*/ 618269 h 1160647"/>
                <a:gd name="connsiteX238" fmla="*/ 1358259 w 3079941"/>
                <a:gd name="connsiteY238" fmla="*/ 618269 h 1160647"/>
                <a:gd name="connsiteX239" fmla="*/ 1368392 w 3079941"/>
                <a:gd name="connsiteY239" fmla="*/ 661504 h 1160647"/>
                <a:gd name="connsiteX240" fmla="*/ 1369405 w 3079941"/>
                <a:gd name="connsiteY240" fmla="*/ 661504 h 1160647"/>
                <a:gd name="connsiteX241" fmla="*/ 1376499 w 3079941"/>
                <a:gd name="connsiteY241" fmla="*/ 661504 h 1160647"/>
                <a:gd name="connsiteX242" fmla="*/ 1376499 w 3079941"/>
                <a:gd name="connsiteY242" fmla="*/ 700416 h 1160647"/>
                <a:gd name="connsiteX243" fmla="*/ 1378272 w 3079941"/>
                <a:gd name="connsiteY243" fmla="*/ 700416 h 1160647"/>
                <a:gd name="connsiteX244" fmla="*/ 1390686 w 3079941"/>
                <a:gd name="connsiteY244" fmla="*/ 700416 h 1160647"/>
                <a:gd name="connsiteX245" fmla="*/ 1390686 w 3079941"/>
                <a:gd name="connsiteY245" fmla="*/ 702578 h 1160647"/>
                <a:gd name="connsiteX246" fmla="*/ 1390686 w 3079941"/>
                <a:gd name="connsiteY246" fmla="*/ 717710 h 1160647"/>
                <a:gd name="connsiteX247" fmla="*/ 1394739 w 3079941"/>
                <a:gd name="connsiteY247" fmla="*/ 715549 h 1160647"/>
                <a:gd name="connsiteX248" fmla="*/ 1394739 w 3079941"/>
                <a:gd name="connsiteY248" fmla="*/ 700416 h 1160647"/>
                <a:gd name="connsiteX249" fmla="*/ 1396259 w 3079941"/>
                <a:gd name="connsiteY249" fmla="*/ 700416 h 1160647"/>
                <a:gd name="connsiteX250" fmla="*/ 1406899 w 3079941"/>
                <a:gd name="connsiteY250" fmla="*/ 700416 h 1160647"/>
                <a:gd name="connsiteX251" fmla="*/ 1406899 w 3079941"/>
                <a:gd name="connsiteY251" fmla="*/ 702037 h 1160647"/>
                <a:gd name="connsiteX252" fmla="*/ 1406899 w 3079941"/>
                <a:gd name="connsiteY252" fmla="*/ 713387 h 1160647"/>
                <a:gd name="connsiteX253" fmla="*/ 1437300 w 3079941"/>
                <a:gd name="connsiteY253" fmla="*/ 713387 h 1160647"/>
                <a:gd name="connsiteX254" fmla="*/ 1437300 w 3079941"/>
                <a:gd name="connsiteY254" fmla="*/ 676637 h 1160647"/>
                <a:gd name="connsiteX255" fmla="*/ 1438566 w 3079941"/>
                <a:gd name="connsiteY255" fmla="*/ 676637 h 1160647"/>
                <a:gd name="connsiteX256" fmla="*/ 1447433 w 3079941"/>
                <a:gd name="connsiteY256" fmla="*/ 676637 h 1160647"/>
                <a:gd name="connsiteX257" fmla="*/ 1447433 w 3079941"/>
                <a:gd name="connsiteY257" fmla="*/ 698254 h 1160647"/>
                <a:gd name="connsiteX258" fmla="*/ 1449460 w 3079941"/>
                <a:gd name="connsiteY258" fmla="*/ 665828 h 1160647"/>
                <a:gd name="connsiteX259" fmla="*/ 1471753 w 3079941"/>
                <a:gd name="connsiteY259" fmla="*/ 665828 h 1160647"/>
                <a:gd name="connsiteX260" fmla="*/ 1471753 w 3079941"/>
                <a:gd name="connsiteY260" fmla="*/ 664206 h 1160647"/>
                <a:gd name="connsiteX261" fmla="*/ 1471753 w 3079941"/>
                <a:gd name="connsiteY261" fmla="*/ 652857 h 1160647"/>
                <a:gd name="connsiteX262" fmla="*/ 1472513 w 3079941"/>
                <a:gd name="connsiteY262" fmla="*/ 652857 h 1160647"/>
                <a:gd name="connsiteX263" fmla="*/ 1477833 w 3079941"/>
                <a:gd name="connsiteY263" fmla="*/ 652857 h 1160647"/>
                <a:gd name="connsiteX264" fmla="*/ 1477833 w 3079941"/>
                <a:gd name="connsiteY264" fmla="*/ 650966 h 1160647"/>
                <a:gd name="connsiteX265" fmla="*/ 1477833 w 3079941"/>
                <a:gd name="connsiteY265" fmla="*/ 637725 h 1160647"/>
                <a:gd name="connsiteX266" fmla="*/ 1481887 w 3079941"/>
                <a:gd name="connsiteY266" fmla="*/ 644210 h 1160647"/>
                <a:gd name="connsiteX267" fmla="*/ 1484167 w 3079941"/>
                <a:gd name="connsiteY267" fmla="*/ 644210 h 1160647"/>
                <a:gd name="connsiteX268" fmla="*/ 1500127 w 3079941"/>
                <a:gd name="connsiteY268" fmla="*/ 644210 h 1160647"/>
                <a:gd name="connsiteX269" fmla="*/ 1500127 w 3079941"/>
                <a:gd name="connsiteY269" fmla="*/ 643399 h 1160647"/>
                <a:gd name="connsiteX270" fmla="*/ 1500127 w 3079941"/>
                <a:gd name="connsiteY270" fmla="*/ 637725 h 1160647"/>
                <a:gd name="connsiteX271" fmla="*/ 1500887 w 3079941"/>
                <a:gd name="connsiteY271" fmla="*/ 637725 h 1160647"/>
                <a:gd name="connsiteX272" fmla="*/ 1506207 w 3079941"/>
                <a:gd name="connsiteY272" fmla="*/ 637725 h 1160647"/>
                <a:gd name="connsiteX273" fmla="*/ 1506207 w 3079941"/>
                <a:gd name="connsiteY273" fmla="*/ 639076 h 1160647"/>
                <a:gd name="connsiteX274" fmla="*/ 1506207 w 3079941"/>
                <a:gd name="connsiteY274" fmla="*/ 648534 h 1160647"/>
                <a:gd name="connsiteX275" fmla="*/ 1544714 w 3079941"/>
                <a:gd name="connsiteY275" fmla="*/ 648534 h 1160647"/>
                <a:gd name="connsiteX276" fmla="*/ 1544714 w 3079941"/>
                <a:gd name="connsiteY276" fmla="*/ 786887 h 1160647"/>
                <a:gd name="connsiteX277" fmla="*/ 1546234 w 3079941"/>
                <a:gd name="connsiteY277" fmla="*/ 786887 h 1160647"/>
                <a:gd name="connsiteX278" fmla="*/ 1556874 w 3079941"/>
                <a:gd name="connsiteY278" fmla="*/ 786887 h 1160647"/>
                <a:gd name="connsiteX279" fmla="*/ 1556874 w 3079941"/>
                <a:gd name="connsiteY279" fmla="*/ 773917 h 1160647"/>
                <a:gd name="connsiteX280" fmla="*/ 1560928 w 3079941"/>
                <a:gd name="connsiteY280" fmla="*/ 773917 h 1160647"/>
                <a:gd name="connsiteX281" fmla="*/ 1560928 w 3079941"/>
                <a:gd name="connsiteY281" fmla="*/ 786887 h 1160647"/>
                <a:gd name="connsiteX282" fmla="*/ 1591328 w 3079941"/>
                <a:gd name="connsiteY282" fmla="*/ 786887 h 1160647"/>
                <a:gd name="connsiteX283" fmla="*/ 1591328 w 3079941"/>
                <a:gd name="connsiteY283" fmla="*/ 756622 h 1160647"/>
                <a:gd name="connsiteX284" fmla="*/ 1603488 w 3079941"/>
                <a:gd name="connsiteY284" fmla="*/ 756622 h 1160647"/>
                <a:gd name="connsiteX285" fmla="*/ 1615648 w 3079941"/>
                <a:gd name="connsiteY285" fmla="*/ 754461 h 1160647"/>
                <a:gd name="connsiteX286" fmla="*/ 1619702 w 3079941"/>
                <a:gd name="connsiteY286" fmla="*/ 756622 h 1160647"/>
                <a:gd name="connsiteX287" fmla="*/ 1629835 w 3079941"/>
                <a:gd name="connsiteY287" fmla="*/ 756622 h 1160647"/>
                <a:gd name="connsiteX288" fmla="*/ 1629835 w 3079941"/>
                <a:gd name="connsiteY288" fmla="*/ 786887 h 1160647"/>
                <a:gd name="connsiteX289" fmla="*/ 1637942 w 3079941"/>
                <a:gd name="connsiteY289" fmla="*/ 786887 h 1160647"/>
                <a:gd name="connsiteX290" fmla="*/ 1637942 w 3079941"/>
                <a:gd name="connsiteY290" fmla="*/ 804182 h 1160647"/>
                <a:gd name="connsiteX291" fmla="*/ 1647278 w 3079941"/>
                <a:gd name="connsiteY291" fmla="*/ 805087 h 1160647"/>
                <a:gd name="connsiteX292" fmla="*/ 1660236 w 3079941"/>
                <a:gd name="connsiteY292" fmla="*/ 805087 h 1160647"/>
                <a:gd name="connsiteX293" fmla="*/ 1660236 w 3079941"/>
                <a:gd name="connsiteY293" fmla="*/ 789049 h 1160647"/>
                <a:gd name="connsiteX294" fmla="*/ 1728192 w 3079941"/>
                <a:gd name="connsiteY294" fmla="*/ 789049 h 1160647"/>
                <a:gd name="connsiteX295" fmla="*/ 1728192 w 3079941"/>
                <a:gd name="connsiteY295" fmla="*/ 703796 h 1160647"/>
                <a:gd name="connsiteX296" fmla="*/ 1800200 w 3079941"/>
                <a:gd name="connsiteY296" fmla="*/ 703796 h 1160647"/>
                <a:gd name="connsiteX297" fmla="*/ 1800200 w 3079941"/>
                <a:gd name="connsiteY297" fmla="*/ 782564 h 1160647"/>
                <a:gd name="connsiteX298" fmla="*/ 1802104 w 3079941"/>
                <a:gd name="connsiteY298" fmla="*/ 782564 h 1160647"/>
                <a:gd name="connsiteX299" fmla="*/ 1803346 w 3079941"/>
                <a:gd name="connsiteY299" fmla="*/ 805087 h 1160647"/>
                <a:gd name="connsiteX300" fmla="*/ 1813022 w 3079941"/>
                <a:gd name="connsiteY300" fmla="*/ 805087 h 1160647"/>
                <a:gd name="connsiteX301" fmla="*/ 1814264 w 3079941"/>
                <a:gd name="connsiteY301" fmla="*/ 782564 h 1160647"/>
                <a:gd name="connsiteX302" fmla="*/ 1820344 w 3079941"/>
                <a:gd name="connsiteY302" fmla="*/ 782564 h 1160647"/>
                <a:gd name="connsiteX303" fmla="*/ 1821586 w 3079941"/>
                <a:gd name="connsiteY303" fmla="*/ 805087 h 1160647"/>
                <a:gd name="connsiteX304" fmla="*/ 1872208 w 3079941"/>
                <a:gd name="connsiteY304" fmla="*/ 805087 h 1160647"/>
                <a:gd name="connsiteX305" fmla="*/ 1872208 w 3079941"/>
                <a:gd name="connsiteY305" fmla="*/ 642059 h 1160647"/>
                <a:gd name="connsiteX306" fmla="*/ 2069535 w 3079941"/>
                <a:gd name="connsiteY306" fmla="*/ 642059 h 1160647"/>
                <a:gd name="connsiteX307" fmla="*/ 2069535 w 3079941"/>
                <a:gd name="connsiteY307" fmla="*/ 805087 h 1160647"/>
                <a:gd name="connsiteX308" fmla="*/ 2088232 w 3079941"/>
                <a:gd name="connsiteY308" fmla="*/ 805087 h 1160647"/>
                <a:gd name="connsiteX309" fmla="*/ 2088232 w 3079941"/>
                <a:gd name="connsiteY309" fmla="*/ 722394 h 1160647"/>
                <a:gd name="connsiteX310" fmla="*/ 2183352 w 3079941"/>
                <a:gd name="connsiteY310" fmla="*/ 722394 h 1160647"/>
                <a:gd name="connsiteX311" fmla="*/ 2195282 w 3079941"/>
                <a:gd name="connsiteY311" fmla="*/ 404253 h 1160647"/>
                <a:gd name="connsiteX312" fmla="*/ 2183122 w 3079941"/>
                <a:gd name="connsiteY312" fmla="*/ 382635 h 1160647"/>
                <a:gd name="connsiteX313" fmla="*/ 2177042 w 3079941"/>
                <a:gd name="connsiteY313" fmla="*/ 378311 h 1160647"/>
                <a:gd name="connsiteX314" fmla="*/ 2185149 w 3079941"/>
                <a:gd name="connsiteY314" fmla="*/ 354532 h 1160647"/>
                <a:gd name="connsiteX315" fmla="*/ 2185149 w 3079941"/>
                <a:gd name="connsiteY315" fmla="*/ 337238 h 1160647"/>
                <a:gd name="connsiteX316" fmla="*/ 2199336 w 3079941"/>
                <a:gd name="connsiteY316" fmla="*/ 337238 h 1160647"/>
                <a:gd name="connsiteX317" fmla="*/ 2199336 w 3079941"/>
                <a:gd name="connsiteY317" fmla="*/ 315620 h 1160647"/>
                <a:gd name="connsiteX318" fmla="*/ 2201362 w 3079941"/>
                <a:gd name="connsiteY318" fmla="*/ 311296 h 1160647"/>
                <a:gd name="connsiteX319" fmla="*/ 2201362 w 3079941"/>
                <a:gd name="connsiteY319" fmla="*/ 233472 h 1160647"/>
                <a:gd name="connsiteX320" fmla="*/ 2199336 w 3079941"/>
                <a:gd name="connsiteY320" fmla="*/ 226987 h 1160647"/>
                <a:gd name="connsiteX321" fmla="*/ 2205416 w 3079941"/>
                <a:gd name="connsiteY321" fmla="*/ 220501 h 1160647"/>
                <a:gd name="connsiteX322" fmla="*/ 2205416 w 3079941"/>
                <a:gd name="connsiteY322" fmla="*/ 162133 h 1160647"/>
                <a:gd name="connsiteX323" fmla="*/ 2207442 w 3079941"/>
                <a:gd name="connsiteY323" fmla="*/ 157810 h 1160647"/>
                <a:gd name="connsiteX324" fmla="*/ 2207442 w 3079941"/>
                <a:gd name="connsiteY324" fmla="*/ 101604 h 1160647"/>
                <a:gd name="connsiteX325" fmla="*/ 2209469 w 3079941"/>
                <a:gd name="connsiteY325" fmla="*/ 82148 h 1160647"/>
                <a:gd name="connsiteX326" fmla="*/ 2213523 w 3079941"/>
                <a:gd name="connsiteY326" fmla="*/ 99442 h 1160647"/>
                <a:gd name="connsiteX327" fmla="*/ 2215549 w 3079941"/>
                <a:gd name="connsiteY327" fmla="*/ 157810 h 1160647"/>
                <a:gd name="connsiteX328" fmla="*/ 2217576 w 3079941"/>
                <a:gd name="connsiteY328" fmla="*/ 220501 h 1160647"/>
                <a:gd name="connsiteX329" fmla="*/ 2223656 w 3079941"/>
                <a:gd name="connsiteY329" fmla="*/ 226987 h 1160647"/>
                <a:gd name="connsiteX330" fmla="*/ 2221629 w 3079941"/>
                <a:gd name="connsiteY330" fmla="*/ 233472 h 1160647"/>
                <a:gd name="connsiteX331" fmla="*/ 2221629 w 3079941"/>
                <a:gd name="connsiteY331" fmla="*/ 311296 h 1160647"/>
                <a:gd name="connsiteX332" fmla="*/ 2223656 w 3079941"/>
                <a:gd name="connsiteY332" fmla="*/ 315620 h 1160647"/>
                <a:gd name="connsiteX333" fmla="*/ 2223656 w 3079941"/>
                <a:gd name="connsiteY333" fmla="*/ 337238 h 1160647"/>
                <a:gd name="connsiteX334" fmla="*/ 2237843 w 3079941"/>
                <a:gd name="connsiteY334" fmla="*/ 337238 h 1160647"/>
                <a:gd name="connsiteX335" fmla="*/ 2237843 w 3079941"/>
                <a:gd name="connsiteY335" fmla="*/ 354532 h 1160647"/>
                <a:gd name="connsiteX336" fmla="*/ 2245950 w 3079941"/>
                <a:gd name="connsiteY336" fmla="*/ 378311 h 1160647"/>
                <a:gd name="connsiteX337" fmla="*/ 2239870 w 3079941"/>
                <a:gd name="connsiteY337" fmla="*/ 382635 h 1160647"/>
                <a:gd name="connsiteX338" fmla="*/ 2227709 w 3079941"/>
                <a:gd name="connsiteY338" fmla="*/ 404253 h 1160647"/>
                <a:gd name="connsiteX339" fmla="*/ 2235816 w 3079941"/>
                <a:gd name="connsiteY339" fmla="*/ 657181 h 1160647"/>
                <a:gd name="connsiteX340" fmla="*/ 2300670 w 3079941"/>
                <a:gd name="connsiteY340" fmla="*/ 657181 h 1160647"/>
                <a:gd name="connsiteX341" fmla="*/ 2300670 w 3079941"/>
                <a:gd name="connsiteY341" fmla="*/ 732843 h 1160647"/>
                <a:gd name="connsiteX342" fmla="*/ 2308777 w 3079941"/>
                <a:gd name="connsiteY342" fmla="*/ 732843 h 1160647"/>
                <a:gd name="connsiteX343" fmla="*/ 2310804 w 3079941"/>
                <a:gd name="connsiteY343" fmla="*/ 726358 h 1160647"/>
                <a:gd name="connsiteX344" fmla="*/ 2316884 w 3079941"/>
                <a:gd name="connsiteY344" fmla="*/ 726358 h 1160647"/>
                <a:gd name="connsiteX345" fmla="*/ 2318911 w 3079941"/>
                <a:gd name="connsiteY345" fmla="*/ 735005 h 1160647"/>
                <a:gd name="connsiteX346" fmla="*/ 2331071 w 3079941"/>
                <a:gd name="connsiteY346" fmla="*/ 735005 h 1160647"/>
                <a:gd name="connsiteX347" fmla="*/ 2331071 w 3079941"/>
                <a:gd name="connsiteY347" fmla="*/ 728519 h 1160647"/>
                <a:gd name="connsiteX348" fmla="*/ 2353364 w 3079941"/>
                <a:gd name="connsiteY348" fmla="*/ 728519 h 1160647"/>
                <a:gd name="connsiteX349" fmla="*/ 2353364 w 3079941"/>
                <a:gd name="connsiteY349" fmla="*/ 735005 h 1160647"/>
                <a:gd name="connsiteX350" fmla="*/ 2373631 w 3079941"/>
                <a:gd name="connsiteY350" fmla="*/ 735005 h 1160647"/>
                <a:gd name="connsiteX351" fmla="*/ 2373631 w 3079941"/>
                <a:gd name="connsiteY351" fmla="*/ 780402 h 1160647"/>
                <a:gd name="connsiteX352" fmla="*/ 2387818 w 3079941"/>
                <a:gd name="connsiteY352" fmla="*/ 780402 h 1160647"/>
                <a:gd name="connsiteX353" fmla="*/ 2387818 w 3079941"/>
                <a:gd name="connsiteY353" fmla="*/ 767431 h 1160647"/>
                <a:gd name="connsiteX354" fmla="*/ 2404032 w 3079941"/>
                <a:gd name="connsiteY354" fmla="*/ 767431 h 1160647"/>
                <a:gd name="connsiteX355" fmla="*/ 2404032 w 3079941"/>
                <a:gd name="connsiteY355" fmla="*/ 588004 h 1160647"/>
                <a:gd name="connsiteX356" fmla="*/ 2410112 w 3079941"/>
                <a:gd name="connsiteY356" fmla="*/ 581518 h 1160647"/>
                <a:gd name="connsiteX357" fmla="*/ 2483073 w 3079941"/>
                <a:gd name="connsiteY357" fmla="*/ 581518 h 1160647"/>
                <a:gd name="connsiteX358" fmla="*/ 2483073 w 3079941"/>
                <a:gd name="connsiteY358" fmla="*/ 590166 h 1160647"/>
                <a:gd name="connsiteX359" fmla="*/ 2493206 w 3079941"/>
                <a:gd name="connsiteY359" fmla="*/ 590166 h 1160647"/>
                <a:gd name="connsiteX360" fmla="*/ 2493206 w 3079941"/>
                <a:gd name="connsiteY360" fmla="*/ 704740 h 1160647"/>
                <a:gd name="connsiteX361" fmla="*/ 2515500 w 3079941"/>
                <a:gd name="connsiteY361" fmla="*/ 704740 h 1160647"/>
                <a:gd name="connsiteX362" fmla="*/ 2515500 w 3079941"/>
                <a:gd name="connsiteY362" fmla="*/ 637725 h 1160647"/>
                <a:gd name="connsiteX363" fmla="*/ 2541847 w 3079941"/>
                <a:gd name="connsiteY363" fmla="*/ 637725 h 1160647"/>
                <a:gd name="connsiteX364" fmla="*/ 2545900 w 3079941"/>
                <a:gd name="connsiteY364" fmla="*/ 633401 h 1160647"/>
                <a:gd name="connsiteX365" fmla="*/ 2554007 w 3079941"/>
                <a:gd name="connsiteY365" fmla="*/ 633401 h 1160647"/>
                <a:gd name="connsiteX366" fmla="*/ 2558060 w 3079941"/>
                <a:gd name="connsiteY366" fmla="*/ 637725 h 1160647"/>
                <a:gd name="connsiteX367" fmla="*/ 2580354 w 3079941"/>
                <a:gd name="connsiteY367" fmla="*/ 637725 h 1160647"/>
                <a:gd name="connsiteX368" fmla="*/ 2580354 w 3079941"/>
                <a:gd name="connsiteY368" fmla="*/ 520989 h 1160647"/>
                <a:gd name="connsiteX369" fmla="*/ 2637101 w 3079941"/>
                <a:gd name="connsiteY369" fmla="*/ 510180 h 1160647"/>
                <a:gd name="connsiteX370" fmla="*/ 2637101 w 3079941"/>
                <a:gd name="connsiteY370" fmla="*/ 511261 h 1160647"/>
                <a:gd name="connsiteX371" fmla="*/ 2637101 w 3079941"/>
                <a:gd name="connsiteY371" fmla="*/ 518827 h 1160647"/>
                <a:gd name="connsiteX372" fmla="*/ 2663448 w 3079941"/>
                <a:gd name="connsiteY372" fmla="*/ 518827 h 1160647"/>
                <a:gd name="connsiteX373" fmla="*/ 2663448 w 3079941"/>
                <a:gd name="connsiteY373" fmla="*/ 773917 h 1160647"/>
                <a:gd name="connsiteX374" fmla="*/ 2685742 w 3079941"/>
                <a:gd name="connsiteY374" fmla="*/ 773917 h 1160647"/>
                <a:gd name="connsiteX375" fmla="*/ 2685742 w 3079941"/>
                <a:gd name="connsiteY375" fmla="*/ 769593 h 1160647"/>
                <a:gd name="connsiteX376" fmla="*/ 2697902 w 3079941"/>
                <a:gd name="connsiteY376" fmla="*/ 769593 h 1160647"/>
                <a:gd name="connsiteX377" fmla="*/ 2697902 w 3079941"/>
                <a:gd name="connsiteY377" fmla="*/ 773917 h 1160647"/>
                <a:gd name="connsiteX378" fmla="*/ 2722222 w 3079941"/>
                <a:gd name="connsiteY378" fmla="*/ 773917 h 1160647"/>
                <a:gd name="connsiteX379" fmla="*/ 2722222 w 3079941"/>
                <a:gd name="connsiteY379" fmla="*/ 760946 h 1160647"/>
                <a:gd name="connsiteX380" fmla="*/ 2750596 w 3079941"/>
                <a:gd name="connsiteY380" fmla="*/ 760946 h 1160647"/>
                <a:gd name="connsiteX381" fmla="*/ 2762756 w 3079941"/>
                <a:gd name="connsiteY381" fmla="*/ 756622 h 1160647"/>
                <a:gd name="connsiteX382" fmla="*/ 2783023 w 3079941"/>
                <a:gd name="connsiteY382" fmla="*/ 760946 h 1160647"/>
                <a:gd name="connsiteX383" fmla="*/ 2783023 w 3079941"/>
                <a:gd name="connsiteY383" fmla="*/ 743652 h 1160647"/>
                <a:gd name="connsiteX384" fmla="*/ 2791130 w 3079941"/>
                <a:gd name="connsiteY384" fmla="*/ 743652 h 1160647"/>
                <a:gd name="connsiteX385" fmla="*/ 2791130 w 3079941"/>
                <a:gd name="connsiteY385" fmla="*/ 730681 h 1160647"/>
                <a:gd name="connsiteX386" fmla="*/ 2847877 w 3079941"/>
                <a:gd name="connsiteY386" fmla="*/ 730681 h 1160647"/>
                <a:gd name="connsiteX387" fmla="*/ 2847877 w 3079941"/>
                <a:gd name="connsiteY387" fmla="*/ 700416 h 1160647"/>
                <a:gd name="connsiteX388" fmla="*/ 2866117 w 3079941"/>
                <a:gd name="connsiteY388" fmla="*/ 700416 h 1160647"/>
                <a:gd name="connsiteX389" fmla="*/ 2866117 w 3079941"/>
                <a:gd name="connsiteY389" fmla="*/ 693931 h 1160647"/>
                <a:gd name="connsiteX390" fmla="*/ 2878277 w 3079941"/>
                <a:gd name="connsiteY390" fmla="*/ 693931 h 1160647"/>
                <a:gd name="connsiteX391" fmla="*/ 2878277 w 3079941"/>
                <a:gd name="connsiteY391" fmla="*/ 700416 h 1160647"/>
                <a:gd name="connsiteX392" fmla="*/ 2894491 w 3079941"/>
                <a:gd name="connsiteY392" fmla="*/ 700416 h 1160647"/>
                <a:gd name="connsiteX393" fmla="*/ 2894491 w 3079941"/>
                <a:gd name="connsiteY393" fmla="*/ 750137 h 1160647"/>
                <a:gd name="connsiteX394" fmla="*/ 2926918 w 3079941"/>
                <a:gd name="connsiteY394" fmla="*/ 750137 h 1160647"/>
                <a:gd name="connsiteX395" fmla="*/ 2926918 w 3079941"/>
                <a:gd name="connsiteY395" fmla="*/ 724196 h 1160647"/>
                <a:gd name="connsiteX396" fmla="*/ 2965425 w 3079941"/>
                <a:gd name="connsiteY396" fmla="*/ 724196 h 1160647"/>
                <a:gd name="connsiteX397" fmla="*/ 2965425 w 3079941"/>
                <a:gd name="connsiteY397" fmla="*/ 693931 h 1160647"/>
                <a:gd name="connsiteX398" fmla="*/ 3014066 w 3079941"/>
                <a:gd name="connsiteY398" fmla="*/ 693931 h 1160647"/>
                <a:gd name="connsiteX399" fmla="*/ 3014066 w 3079941"/>
                <a:gd name="connsiteY399" fmla="*/ 805087 h 1160647"/>
                <a:gd name="connsiteX400" fmla="*/ 3014066 w 3079941"/>
                <a:gd name="connsiteY400" fmla="*/ 818866 h 1160647"/>
                <a:gd name="connsiteX401" fmla="*/ 3079941 w 3079941"/>
                <a:gd name="connsiteY401" fmla="*/ 818866 h 1160647"/>
                <a:gd name="connsiteX402" fmla="*/ 3079941 w 3079941"/>
                <a:gd name="connsiteY402" fmla="*/ 1160647 h 1160647"/>
                <a:gd name="connsiteX403" fmla="*/ 200958 w 3079941"/>
                <a:gd name="connsiteY403" fmla="*/ 1160647 h 1160647"/>
                <a:gd name="connsiteX404" fmla="*/ 0 w 3079941"/>
                <a:gd name="connsiteY404" fmla="*/ 1126882 h 1160647"/>
                <a:gd name="connsiteX405" fmla="*/ 55096 w 3079941"/>
                <a:gd name="connsiteY405" fmla="*/ 886329 h 1160647"/>
                <a:gd name="connsiteX406" fmla="*/ 55096 w 3079941"/>
                <a:gd name="connsiteY406" fmla="*/ 724196 h 1160647"/>
                <a:gd name="connsiteX407" fmla="*/ 75363 w 3079941"/>
                <a:gd name="connsiteY407" fmla="*/ 724196 h 1160647"/>
                <a:gd name="connsiteX408" fmla="*/ 75870 w 3079941"/>
                <a:gd name="connsiteY408" fmla="*/ 723115 h 1160647"/>
                <a:gd name="connsiteX409" fmla="*/ 79416 w 3079941"/>
                <a:gd name="connsiteY409" fmla="*/ 715549 h 1160647"/>
                <a:gd name="connsiteX410" fmla="*/ 81190 w 3079941"/>
                <a:gd name="connsiteY410" fmla="*/ 715819 h 1160647"/>
                <a:gd name="connsiteX411" fmla="*/ 93603 w 3079941"/>
                <a:gd name="connsiteY411" fmla="*/ 717710 h 1160647"/>
                <a:gd name="connsiteX412" fmla="*/ 94110 w 3079941"/>
                <a:gd name="connsiteY412" fmla="*/ 719062 h 1160647"/>
                <a:gd name="connsiteX413" fmla="*/ 97656 w 3079941"/>
                <a:gd name="connsiteY413" fmla="*/ 728519 h 1160647"/>
                <a:gd name="connsiteX414" fmla="*/ 124003 w 3079941"/>
                <a:gd name="connsiteY414" fmla="*/ 730681 h 1160647"/>
                <a:gd name="connsiteX415" fmla="*/ 124003 w 3079941"/>
                <a:gd name="connsiteY415" fmla="*/ 607460 h 1160647"/>
                <a:gd name="connsiteX416" fmla="*/ 126030 w 3079941"/>
                <a:gd name="connsiteY416" fmla="*/ 607460 h 1160647"/>
                <a:gd name="connsiteX417" fmla="*/ 140217 w 3079941"/>
                <a:gd name="connsiteY417" fmla="*/ 607460 h 1160647"/>
                <a:gd name="connsiteX418" fmla="*/ 140217 w 3079941"/>
                <a:gd name="connsiteY418" fmla="*/ 471268 h 1160647"/>
                <a:gd name="connsiteX419" fmla="*/ 141990 w 3079941"/>
                <a:gd name="connsiteY419" fmla="*/ 471268 h 1160647"/>
                <a:gd name="connsiteX420" fmla="*/ 154404 w 3079941"/>
                <a:gd name="connsiteY420" fmla="*/ 471268 h 1160647"/>
                <a:gd name="connsiteX421" fmla="*/ 154404 w 3079941"/>
                <a:gd name="connsiteY421" fmla="*/ 356694 h 1160647"/>
                <a:gd name="connsiteX422" fmla="*/ 158457 w 3079941"/>
                <a:gd name="connsiteY422" fmla="*/ 328590 h 1160647"/>
                <a:gd name="connsiteX423" fmla="*/ 160484 w 3079941"/>
                <a:gd name="connsiteY423" fmla="*/ 328590 h 1160647"/>
                <a:gd name="connsiteX424" fmla="*/ 174671 w 3079941"/>
                <a:gd name="connsiteY424" fmla="*/ 328590 h 1160647"/>
                <a:gd name="connsiteX425" fmla="*/ 211151 w 3079941"/>
                <a:gd name="connsiteY425" fmla="*/ 246443 h 1160647"/>
                <a:gd name="connsiteX426" fmla="*/ 215205 w 3079941"/>
                <a:gd name="connsiteY426" fmla="*/ 0 h 1160647"/>
                <a:gd name="connsiteX0" fmla="*/ 215205 w 3079941"/>
                <a:gd name="connsiteY0" fmla="*/ 0 h 1160647"/>
                <a:gd name="connsiteX1" fmla="*/ 217231 w 3079941"/>
                <a:gd name="connsiteY1" fmla="*/ 246443 h 1160647"/>
                <a:gd name="connsiteX2" fmla="*/ 255738 w 3079941"/>
                <a:gd name="connsiteY2" fmla="*/ 326429 h 1160647"/>
                <a:gd name="connsiteX3" fmla="*/ 257765 w 3079941"/>
                <a:gd name="connsiteY3" fmla="*/ 326429 h 1160647"/>
                <a:gd name="connsiteX4" fmla="*/ 271952 w 3079941"/>
                <a:gd name="connsiteY4" fmla="*/ 326429 h 1160647"/>
                <a:gd name="connsiteX5" fmla="*/ 271952 w 3079941"/>
                <a:gd name="connsiteY5" fmla="*/ 350208 h 1160647"/>
                <a:gd name="connsiteX6" fmla="*/ 272459 w 3079941"/>
                <a:gd name="connsiteY6" fmla="*/ 351019 h 1160647"/>
                <a:gd name="connsiteX7" fmla="*/ 276005 w 3079941"/>
                <a:gd name="connsiteY7" fmla="*/ 356694 h 1160647"/>
                <a:gd name="connsiteX8" fmla="*/ 276005 w 3079941"/>
                <a:gd name="connsiteY8" fmla="*/ 471268 h 1160647"/>
                <a:gd name="connsiteX9" fmla="*/ 278285 w 3079941"/>
                <a:gd name="connsiteY9" fmla="*/ 471268 h 1160647"/>
                <a:gd name="connsiteX10" fmla="*/ 294246 w 3079941"/>
                <a:gd name="connsiteY10" fmla="*/ 471268 h 1160647"/>
                <a:gd name="connsiteX11" fmla="*/ 294246 w 3079941"/>
                <a:gd name="connsiteY11" fmla="*/ 611783 h 1160647"/>
                <a:gd name="connsiteX12" fmla="*/ 295766 w 3079941"/>
                <a:gd name="connsiteY12" fmla="*/ 611513 h 1160647"/>
                <a:gd name="connsiteX13" fmla="*/ 306406 w 3079941"/>
                <a:gd name="connsiteY13" fmla="*/ 609622 h 1160647"/>
                <a:gd name="connsiteX14" fmla="*/ 304379 w 3079941"/>
                <a:gd name="connsiteY14" fmla="*/ 698254 h 1160647"/>
                <a:gd name="connsiteX15" fmla="*/ 305899 w 3079941"/>
                <a:gd name="connsiteY15" fmla="*/ 698525 h 1160647"/>
                <a:gd name="connsiteX16" fmla="*/ 316539 w 3079941"/>
                <a:gd name="connsiteY16" fmla="*/ 700416 h 1160647"/>
                <a:gd name="connsiteX17" fmla="*/ 316792 w 3079941"/>
                <a:gd name="connsiteY17" fmla="*/ 701227 h 1160647"/>
                <a:gd name="connsiteX18" fmla="*/ 318566 w 3079941"/>
                <a:gd name="connsiteY18" fmla="*/ 706902 h 1160647"/>
                <a:gd name="connsiteX19" fmla="*/ 319326 w 3079941"/>
                <a:gd name="connsiteY19" fmla="*/ 704470 h 1160647"/>
                <a:gd name="connsiteX20" fmla="*/ 324646 w 3079941"/>
                <a:gd name="connsiteY20" fmla="*/ 687446 h 1160647"/>
                <a:gd name="connsiteX21" fmla="*/ 326419 w 3079941"/>
                <a:gd name="connsiteY21" fmla="*/ 687446 h 1160647"/>
                <a:gd name="connsiteX22" fmla="*/ 338833 w 3079941"/>
                <a:gd name="connsiteY22" fmla="*/ 687446 h 1160647"/>
                <a:gd name="connsiteX23" fmla="*/ 338833 w 3079941"/>
                <a:gd name="connsiteY23" fmla="*/ 719872 h 1160647"/>
                <a:gd name="connsiteX24" fmla="*/ 339846 w 3079941"/>
                <a:gd name="connsiteY24" fmla="*/ 720413 h 1160647"/>
                <a:gd name="connsiteX25" fmla="*/ 346940 w 3079941"/>
                <a:gd name="connsiteY25" fmla="*/ 724196 h 1160647"/>
                <a:gd name="connsiteX26" fmla="*/ 346940 w 3079941"/>
                <a:gd name="connsiteY26" fmla="*/ 725547 h 1160647"/>
                <a:gd name="connsiteX27" fmla="*/ 346940 w 3079941"/>
                <a:gd name="connsiteY27" fmla="*/ 735005 h 1160647"/>
                <a:gd name="connsiteX28" fmla="*/ 391527 w 3079941"/>
                <a:gd name="connsiteY28" fmla="*/ 735005 h 1160647"/>
                <a:gd name="connsiteX29" fmla="*/ 391527 w 3079941"/>
                <a:gd name="connsiteY29" fmla="*/ 736086 h 1160647"/>
                <a:gd name="connsiteX30" fmla="*/ 391527 w 3079941"/>
                <a:gd name="connsiteY30" fmla="*/ 743652 h 1160647"/>
                <a:gd name="connsiteX31" fmla="*/ 393553 w 3079941"/>
                <a:gd name="connsiteY31" fmla="*/ 743652 h 1160647"/>
                <a:gd name="connsiteX32" fmla="*/ 407740 w 3079941"/>
                <a:gd name="connsiteY32" fmla="*/ 743652 h 1160647"/>
                <a:gd name="connsiteX33" fmla="*/ 407740 w 3079941"/>
                <a:gd name="connsiteY33" fmla="*/ 713387 h 1160647"/>
                <a:gd name="connsiteX34" fmla="*/ 452327 w 3079941"/>
                <a:gd name="connsiteY34" fmla="*/ 713387 h 1160647"/>
                <a:gd name="connsiteX35" fmla="*/ 452327 w 3079941"/>
                <a:gd name="connsiteY35" fmla="*/ 712036 h 1160647"/>
                <a:gd name="connsiteX36" fmla="*/ 452327 w 3079941"/>
                <a:gd name="connsiteY36" fmla="*/ 702578 h 1160647"/>
                <a:gd name="connsiteX37" fmla="*/ 453341 w 3079941"/>
                <a:gd name="connsiteY37" fmla="*/ 702578 h 1160647"/>
                <a:gd name="connsiteX38" fmla="*/ 460434 w 3079941"/>
                <a:gd name="connsiteY38" fmla="*/ 702578 h 1160647"/>
                <a:gd name="connsiteX39" fmla="*/ 460434 w 3079941"/>
                <a:gd name="connsiteY39" fmla="*/ 700687 h 1160647"/>
                <a:gd name="connsiteX40" fmla="*/ 460434 w 3079941"/>
                <a:gd name="connsiteY40" fmla="*/ 687446 h 1160647"/>
                <a:gd name="connsiteX41" fmla="*/ 461194 w 3079941"/>
                <a:gd name="connsiteY41" fmla="*/ 687446 h 1160647"/>
                <a:gd name="connsiteX42" fmla="*/ 466514 w 3079941"/>
                <a:gd name="connsiteY42" fmla="*/ 687446 h 1160647"/>
                <a:gd name="connsiteX43" fmla="*/ 466514 w 3079941"/>
                <a:gd name="connsiteY43" fmla="*/ 686365 h 1160647"/>
                <a:gd name="connsiteX44" fmla="*/ 466514 w 3079941"/>
                <a:gd name="connsiteY44" fmla="*/ 678798 h 1160647"/>
                <a:gd name="connsiteX45" fmla="*/ 468541 w 3079941"/>
                <a:gd name="connsiteY45" fmla="*/ 678798 h 1160647"/>
                <a:gd name="connsiteX46" fmla="*/ 482728 w 3079941"/>
                <a:gd name="connsiteY46" fmla="*/ 678798 h 1160647"/>
                <a:gd name="connsiteX47" fmla="*/ 482728 w 3079941"/>
                <a:gd name="connsiteY47" fmla="*/ 679879 h 1160647"/>
                <a:gd name="connsiteX48" fmla="*/ 482728 w 3079941"/>
                <a:gd name="connsiteY48" fmla="*/ 687446 h 1160647"/>
                <a:gd name="connsiteX49" fmla="*/ 505021 w 3079941"/>
                <a:gd name="connsiteY49" fmla="*/ 687446 h 1160647"/>
                <a:gd name="connsiteX50" fmla="*/ 505021 w 3079941"/>
                <a:gd name="connsiteY50" fmla="*/ 685554 h 1160647"/>
                <a:gd name="connsiteX51" fmla="*/ 505021 w 3079941"/>
                <a:gd name="connsiteY51" fmla="*/ 672313 h 1160647"/>
                <a:gd name="connsiteX52" fmla="*/ 506795 w 3079941"/>
                <a:gd name="connsiteY52" fmla="*/ 672313 h 1160647"/>
                <a:gd name="connsiteX53" fmla="*/ 519208 w 3079941"/>
                <a:gd name="connsiteY53" fmla="*/ 672313 h 1160647"/>
                <a:gd name="connsiteX54" fmla="*/ 519208 w 3079941"/>
                <a:gd name="connsiteY54" fmla="*/ 696093 h 1160647"/>
                <a:gd name="connsiteX55" fmla="*/ 520222 w 3079941"/>
                <a:gd name="connsiteY55" fmla="*/ 696093 h 1160647"/>
                <a:gd name="connsiteX56" fmla="*/ 527315 w 3079941"/>
                <a:gd name="connsiteY56" fmla="*/ 696093 h 1160647"/>
                <a:gd name="connsiteX57" fmla="*/ 527315 w 3079941"/>
                <a:gd name="connsiteY57" fmla="*/ 695012 h 1160647"/>
                <a:gd name="connsiteX58" fmla="*/ 527315 w 3079941"/>
                <a:gd name="connsiteY58" fmla="*/ 687446 h 1160647"/>
                <a:gd name="connsiteX59" fmla="*/ 529088 w 3079941"/>
                <a:gd name="connsiteY59" fmla="*/ 687446 h 1160647"/>
                <a:gd name="connsiteX60" fmla="*/ 541502 w 3079941"/>
                <a:gd name="connsiteY60" fmla="*/ 687446 h 1160647"/>
                <a:gd name="connsiteX61" fmla="*/ 541502 w 3079941"/>
                <a:gd name="connsiteY61" fmla="*/ 713387 h 1160647"/>
                <a:gd name="connsiteX62" fmla="*/ 543529 w 3079941"/>
                <a:gd name="connsiteY62" fmla="*/ 713387 h 1160647"/>
                <a:gd name="connsiteX63" fmla="*/ 557715 w 3079941"/>
                <a:gd name="connsiteY63" fmla="*/ 713387 h 1160647"/>
                <a:gd name="connsiteX64" fmla="*/ 557715 w 3079941"/>
                <a:gd name="connsiteY64" fmla="*/ 715008 h 1160647"/>
                <a:gd name="connsiteX65" fmla="*/ 557715 w 3079941"/>
                <a:gd name="connsiteY65" fmla="*/ 726358 h 1160647"/>
                <a:gd name="connsiteX66" fmla="*/ 558475 w 3079941"/>
                <a:gd name="connsiteY66" fmla="*/ 726358 h 1160647"/>
                <a:gd name="connsiteX67" fmla="*/ 563796 w 3079941"/>
                <a:gd name="connsiteY67" fmla="*/ 726358 h 1160647"/>
                <a:gd name="connsiteX68" fmla="*/ 563796 w 3079941"/>
                <a:gd name="connsiteY68" fmla="*/ 725547 h 1160647"/>
                <a:gd name="connsiteX69" fmla="*/ 563796 w 3079941"/>
                <a:gd name="connsiteY69" fmla="*/ 719872 h 1160647"/>
                <a:gd name="connsiteX70" fmla="*/ 594196 w 3079941"/>
                <a:gd name="connsiteY70" fmla="*/ 719872 h 1160647"/>
                <a:gd name="connsiteX71" fmla="*/ 594196 w 3079941"/>
                <a:gd name="connsiteY71" fmla="*/ 743652 h 1160647"/>
                <a:gd name="connsiteX72" fmla="*/ 595209 w 3079941"/>
                <a:gd name="connsiteY72" fmla="*/ 743652 h 1160647"/>
                <a:gd name="connsiteX73" fmla="*/ 602303 w 3079941"/>
                <a:gd name="connsiteY73" fmla="*/ 743652 h 1160647"/>
                <a:gd name="connsiteX74" fmla="*/ 602303 w 3079941"/>
                <a:gd name="connsiteY74" fmla="*/ 744733 h 1160647"/>
                <a:gd name="connsiteX75" fmla="*/ 602303 w 3079941"/>
                <a:gd name="connsiteY75" fmla="*/ 752299 h 1160647"/>
                <a:gd name="connsiteX76" fmla="*/ 603063 w 3079941"/>
                <a:gd name="connsiteY76" fmla="*/ 752299 h 1160647"/>
                <a:gd name="connsiteX77" fmla="*/ 608383 w 3079941"/>
                <a:gd name="connsiteY77" fmla="*/ 752299 h 1160647"/>
                <a:gd name="connsiteX78" fmla="*/ 608383 w 3079941"/>
                <a:gd name="connsiteY78" fmla="*/ 750137 h 1160647"/>
                <a:gd name="connsiteX79" fmla="*/ 608383 w 3079941"/>
                <a:gd name="connsiteY79" fmla="*/ 735005 h 1160647"/>
                <a:gd name="connsiteX80" fmla="*/ 609396 w 3079941"/>
                <a:gd name="connsiteY80" fmla="*/ 735005 h 1160647"/>
                <a:gd name="connsiteX81" fmla="*/ 616490 w 3079941"/>
                <a:gd name="connsiteY81" fmla="*/ 735005 h 1160647"/>
                <a:gd name="connsiteX82" fmla="*/ 616490 w 3079941"/>
                <a:gd name="connsiteY82" fmla="*/ 736086 h 1160647"/>
                <a:gd name="connsiteX83" fmla="*/ 616490 w 3079941"/>
                <a:gd name="connsiteY83" fmla="*/ 743652 h 1160647"/>
                <a:gd name="connsiteX84" fmla="*/ 621810 w 3079941"/>
                <a:gd name="connsiteY84" fmla="*/ 741659 h 1160647"/>
                <a:gd name="connsiteX85" fmla="*/ 622570 w 3079941"/>
                <a:gd name="connsiteY85" fmla="*/ 740679 h 1160647"/>
                <a:gd name="connsiteX86" fmla="*/ 622570 w 3079941"/>
                <a:gd name="connsiteY86" fmla="*/ 735005 h 1160647"/>
                <a:gd name="connsiteX87" fmla="*/ 661077 w 3079941"/>
                <a:gd name="connsiteY87" fmla="*/ 735005 h 1160647"/>
                <a:gd name="connsiteX88" fmla="*/ 661077 w 3079941"/>
                <a:gd name="connsiteY88" fmla="*/ 758784 h 1160647"/>
                <a:gd name="connsiteX89" fmla="*/ 663103 w 3079941"/>
                <a:gd name="connsiteY89" fmla="*/ 758784 h 1160647"/>
                <a:gd name="connsiteX90" fmla="*/ 677290 w 3079941"/>
                <a:gd name="connsiteY90" fmla="*/ 758784 h 1160647"/>
                <a:gd name="connsiteX91" fmla="*/ 677290 w 3079941"/>
                <a:gd name="connsiteY91" fmla="*/ 759865 h 1160647"/>
                <a:gd name="connsiteX92" fmla="*/ 677290 w 3079941"/>
                <a:gd name="connsiteY92" fmla="*/ 767431 h 1160647"/>
                <a:gd name="connsiteX93" fmla="*/ 679064 w 3079941"/>
                <a:gd name="connsiteY93" fmla="*/ 767431 h 1160647"/>
                <a:gd name="connsiteX94" fmla="*/ 691477 w 3079941"/>
                <a:gd name="connsiteY94" fmla="*/ 767431 h 1160647"/>
                <a:gd name="connsiteX95" fmla="*/ 691477 w 3079941"/>
                <a:gd name="connsiteY95" fmla="*/ 743652 h 1160647"/>
                <a:gd name="connsiteX96" fmla="*/ 692490 w 3079941"/>
                <a:gd name="connsiteY96" fmla="*/ 743652 h 1160647"/>
                <a:gd name="connsiteX97" fmla="*/ 699584 w 3079941"/>
                <a:gd name="connsiteY97" fmla="*/ 743652 h 1160647"/>
                <a:gd name="connsiteX98" fmla="*/ 699584 w 3079941"/>
                <a:gd name="connsiteY98" fmla="*/ 711225 h 1160647"/>
                <a:gd name="connsiteX99" fmla="*/ 700597 w 3079941"/>
                <a:gd name="connsiteY99" fmla="*/ 711225 h 1160647"/>
                <a:gd name="connsiteX100" fmla="*/ 707691 w 3079941"/>
                <a:gd name="connsiteY100" fmla="*/ 711225 h 1160647"/>
                <a:gd name="connsiteX101" fmla="*/ 707691 w 3079941"/>
                <a:gd name="connsiteY101" fmla="*/ 709334 h 1160647"/>
                <a:gd name="connsiteX102" fmla="*/ 707691 w 3079941"/>
                <a:gd name="connsiteY102" fmla="*/ 696093 h 1160647"/>
                <a:gd name="connsiteX103" fmla="*/ 706424 w 3079941"/>
                <a:gd name="connsiteY103" fmla="*/ 694471 h 1160647"/>
                <a:gd name="connsiteX104" fmla="*/ 711744 w 3079941"/>
                <a:gd name="connsiteY104" fmla="*/ 683122 h 1160647"/>
                <a:gd name="connsiteX105" fmla="*/ 719851 w 3079941"/>
                <a:gd name="connsiteY105" fmla="*/ 711225 h 1160647"/>
                <a:gd name="connsiteX106" fmla="*/ 720611 w 3079941"/>
                <a:gd name="connsiteY106" fmla="*/ 711225 h 1160647"/>
                <a:gd name="connsiteX107" fmla="*/ 725931 w 3079941"/>
                <a:gd name="connsiteY107" fmla="*/ 711225 h 1160647"/>
                <a:gd name="connsiteX108" fmla="*/ 725931 w 3079941"/>
                <a:gd name="connsiteY108" fmla="*/ 605298 h 1160647"/>
                <a:gd name="connsiteX109" fmla="*/ 727451 w 3079941"/>
                <a:gd name="connsiteY109" fmla="*/ 605298 h 1160647"/>
                <a:gd name="connsiteX110" fmla="*/ 738091 w 3079941"/>
                <a:gd name="connsiteY110" fmla="*/ 605298 h 1160647"/>
                <a:gd name="connsiteX111" fmla="*/ 738091 w 3079941"/>
                <a:gd name="connsiteY111" fmla="*/ 557739 h 1160647"/>
                <a:gd name="connsiteX112" fmla="*/ 764438 w 3079941"/>
                <a:gd name="connsiteY112" fmla="*/ 557739 h 1160647"/>
                <a:gd name="connsiteX113" fmla="*/ 764438 w 3079941"/>
                <a:gd name="connsiteY113" fmla="*/ 536121 h 1160647"/>
                <a:gd name="connsiteX114" fmla="*/ 798892 w 3079941"/>
                <a:gd name="connsiteY114" fmla="*/ 536121 h 1160647"/>
                <a:gd name="connsiteX115" fmla="*/ 798892 w 3079941"/>
                <a:gd name="connsiteY115" fmla="*/ 538553 h 1160647"/>
                <a:gd name="connsiteX116" fmla="*/ 798892 w 3079941"/>
                <a:gd name="connsiteY116" fmla="*/ 555577 h 1160647"/>
                <a:gd name="connsiteX117" fmla="*/ 801172 w 3079941"/>
                <a:gd name="connsiteY117" fmla="*/ 555577 h 1160647"/>
                <a:gd name="connsiteX118" fmla="*/ 817132 w 3079941"/>
                <a:gd name="connsiteY118" fmla="*/ 555577 h 1160647"/>
                <a:gd name="connsiteX119" fmla="*/ 817132 w 3079941"/>
                <a:gd name="connsiteY119" fmla="*/ 603136 h 1160647"/>
                <a:gd name="connsiteX120" fmla="*/ 818145 w 3079941"/>
                <a:gd name="connsiteY120" fmla="*/ 603136 h 1160647"/>
                <a:gd name="connsiteX121" fmla="*/ 825239 w 3079941"/>
                <a:gd name="connsiteY121" fmla="*/ 603136 h 1160647"/>
                <a:gd name="connsiteX122" fmla="*/ 839426 w 3079941"/>
                <a:gd name="connsiteY122" fmla="*/ 607460 h 1160647"/>
                <a:gd name="connsiteX123" fmla="*/ 839426 w 3079941"/>
                <a:gd name="connsiteY123" fmla="*/ 646372 h 1160647"/>
                <a:gd name="connsiteX124" fmla="*/ 840439 w 3079941"/>
                <a:gd name="connsiteY124" fmla="*/ 646372 h 1160647"/>
                <a:gd name="connsiteX125" fmla="*/ 847532 w 3079941"/>
                <a:gd name="connsiteY125" fmla="*/ 646372 h 1160647"/>
                <a:gd name="connsiteX126" fmla="*/ 847532 w 3079941"/>
                <a:gd name="connsiteY126" fmla="*/ 647993 h 1160647"/>
                <a:gd name="connsiteX127" fmla="*/ 847532 w 3079941"/>
                <a:gd name="connsiteY127" fmla="*/ 659342 h 1160647"/>
                <a:gd name="connsiteX128" fmla="*/ 849559 w 3079941"/>
                <a:gd name="connsiteY128" fmla="*/ 659342 h 1160647"/>
                <a:gd name="connsiteX129" fmla="*/ 863746 w 3079941"/>
                <a:gd name="connsiteY129" fmla="*/ 659342 h 1160647"/>
                <a:gd name="connsiteX130" fmla="*/ 869826 w 3079941"/>
                <a:gd name="connsiteY130" fmla="*/ 665828 h 1160647"/>
                <a:gd name="connsiteX131" fmla="*/ 869826 w 3079941"/>
                <a:gd name="connsiteY131" fmla="*/ 687446 h 1160647"/>
                <a:gd name="connsiteX132" fmla="*/ 872106 w 3079941"/>
                <a:gd name="connsiteY132" fmla="*/ 687446 h 1160647"/>
                <a:gd name="connsiteX133" fmla="*/ 888066 w 3079941"/>
                <a:gd name="connsiteY133" fmla="*/ 687446 h 1160647"/>
                <a:gd name="connsiteX134" fmla="*/ 888066 w 3079941"/>
                <a:gd name="connsiteY134" fmla="*/ 688526 h 1160647"/>
                <a:gd name="connsiteX135" fmla="*/ 888066 w 3079941"/>
                <a:gd name="connsiteY135" fmla="*/ 696093 h 1160647"/>
                <a:gd name="connsiteX136" fmla="*/ 889333 w 3079941"/>
                <a:gd name="connsiteY136" fmla="*/ 696093 h 1160647"/>
                <a:gd name="connsiteX137" fmla="*/ 898200 w 3079941"/>
                <a:gd name="connsiteY137" fmla="*/ 696093 h 1160647"/>
                <a:gd name="connsiteX138" fmla="*/ 898200 w 3079941"/>
                <a:gd name="connsiteY138" fmla="*/ 698254 h 1160647"/>
                <a:gd name="connsiteX139" fmla="*/ 898200 w 3079941"/>
                <a:gd name="connsiteY139" fmla="*/ 713387 h 1160647"/>
                <a:gd name="connsiteX140" fmla="*/ 902253 w 3079941"/>
                <a:gd name="connsiteY140" fmla="*/ 711495 h 1160647"/>
                <a:gd name="connsiteX141" fmla="*/ 902253 w 3079941"/>
                <a:gd name="connsiteY141" fmla="*/ 698254 h 1160647"/>
                <a:gd name="connsiteX142" fmla="*/ 903266 w 3079941"/>
                <a:gd name="connsiteY142" fmla="*/ 698254 h 1160647"/>
                <a:gd name="connsiteX143" fmla="*/ 910360 w 3079941"/>
                <a:gd name="connsiteY143" fmla="*/ 698254 h 1160647"/>
                <a:gd name="connsiteX144" fmla="*/ 910360 w 3079941"/>
                <a:gd name="connsiteY144" fmla="*/ 699876 h 1160647"/>
                <a:gd name="connsiteX145" fmla="*/ 910360 w 3079941"/>
                <a:gd name="connsiteY145" fmla="*/ 711225 h 1160647"/>
                <a:gd name="connsiteX146" fmla="*/ 911120 w 3079941"/>
                <a:gd name="connsiteY146" fmla="*/ 711225 h 1160647"/>
                <a:gd name="connsiteX147" fmla="*/ 916440 w 3079941"/>
                <a:gd name="connsiteY147" fmla="*/ 711225 h 1160647"/>
                <a:gd name="connsiteX148" fmla="*/ 965080 w 3079941"/>
                <a:gd name="connsiteY148" fmla="*/ 706902 h 1160647"/>
                <a:gd name="connsiteX149" fmla="*/ 965080 w 3079941"/>
                <a:gd name="connsiteY149" fmla="*/ 708253 h 1160647"/>
                <a:gd name="connsiteX150" fmla="*/ 965080 w 3079941"/>
                <a:gd name="connsiteY150" fmla="*/ 717710 h 1160647"/>
                <a:gd name="connsiteX151" fmla="*/ 965840 w 3079941"/>
                <a:gd name="connsiteY151" fmla="*/ 717710 h 1160647"/>
                <a:gd name="connsiteX152" fmla="*/ 971161 w 3079941"/>
                <a:gd name="connsiteY152" fmla="*/ 717710 h 1160647"/>
                <a:gd name="connsiteX153" fmla="*/ 971161 w 3079941"/>
                <a:gd name="connsiteY153" fmla="*/ 719872 h 1160647"/>
                <a:gd name="connsiteX154" fmla="*/ 971161 w 3079941"/>
                <a:gd name="connsiteY154" fmla="*/ 735005 h 1160647"/>
                <a:gd name="connsiteX155" fmla="*/ 973187 w 3079941"/>
                <a:gd name="connsiteY155" fmla="*/ 733654 h 1160647"/>
                <a:gd name="connsiteX156" fmla="*/ 987374 w 3079941"/>
                <a:gd name="connsiteY156" fmla="*/ 724196 h 1160647"/>
                <a:gd name="connsiteX157" fmla="*/ 993454 w 3079941"/>
                <a:gd name="connsiteY157" fmla="*/ 683122 h 1160647"/>
                <a:gd name="connsiteX158" fmla="*/ 994214 w 3079941"/>
                <a:gd name="connsiteY158" fmla="*/ 682852 h 1160647"/>
                <a:gd name="connsiteX159" fmla="*/ 999534 w 3079941"/>
                <a:gd name="connsiteY159" fmla="*/ 680960 h 1160647"/>
                <a:gd name="connsiteX160" fmla="*/ 1001561 w 3079941"/>
                <a:gd name="connsiteY160" fmla="*/ 611783 h 1160647"/>
                <a:gd name="connsiteX161" fmla="*/ 1003588 w 3079941"/>
                <a:gd name="connsiteY161" fmla="*/ 680960 h 1160647"/>
                <a:gd name="connsiteX162" fmla="*/ 1004348 w 3079941"/>
                <a:gd name="connsiteY162" fmla="*/ 681230 h 1160647"/>
                <a:gd name="connsiteX163" fmla="*/ 1009668 w 3079941"/>
                <a:gd name="connsiteY163" fmla="*/ 683122 h 1160647"/>
                <a:gd name="connsiteX164" fmla="*/ 1009668 w 3079941"/>
                <a:gd name="connsiteY164" fmla="*/ 596651 h 1160647"/>
                <a:gd name="connsiteX165" fmla="*/ 1013721 w 3079941"/>
                <a:gd name="connsiteY165" fmla="*/ 564224 h 1160647"/>
                <a:gd name="connsiteX166" fmla="*/ 1052228 w 3079941"/>
                <a:gd name="connsiteY166" fmla="*/ 564224 h 1160647"/>
                <a:gd name="connsiteX167" fmla="*/ 1052228 w 3079941"/>
                <a:gd name="connsiteY167" fmla="*/ 596651 h 1160647"/>
                <a:gd name="connsiteX168" fmla="*/ 1052988 w 3079941"/>
                <a:gd name="connsiteY168" fmla="*/ 596651 h 1160647"/>
                <a:gd name="connsiteX169" fmla="*/ 1058308 w 3079941"/>
                <a:gd name="connsiteY169" fmla="*/ 596651 h 1160647"/>
                <a:gd name="connsiteX170" fmla="*/ 1058308 w 3079941"/>
                <a:gd name="connsiteY170" fmla="*/ 514503 h 1160647"/>
                <a:gd name="connsiteX171" fmla="*/ 1060082 w 3079941"/>
                <a:gd name="connsiteY171" fmla="*/ 514503 h 1160647"/>
                <a:gd name="connsiteX172" fmla="*/ 1072495 w 3079941"/>
                <a:gd name="connsiteY172" fmla="*/ 514503 h 1160647"/>
                <a:gd name="connsiteX173" fmla="*/ 1072495 w 3079941"/>
                <a:gd name="connsiteY173" fmla="*/ 512612 h 1160647"/>
                <a:gd name="connsiteX174" fmla="*/ 1072495 w 3079941"/>
                <a:gd name="connsiteY174" fmla="*/ 499371 h 1160647"/>
                <a:gd name="connsiteX175" fmla="*/ 1094789 w 3079941"/>
                <a:gd name="connsiteY175" fmla="*/ 499371 h 1160647"/>
                <a:gd name="connsiteX176" fmla="*/ 1094789 w 3079941"/>
                <a:gd name="connsiteY176" fmla="*/ 498290 h 1160647"/>
                <a:gd name="connsiteX177" fmla="*/ 1094789 w 3079941"/>
                <a:gd name="connsiteY177" fmla="*/ 490724 h 1160647"/>
                <a:gd name="connsiteX178" fmla="*/ 1096562 w 3079941"/>
                <a:gd name="connsiteY178" fmla="*/ 490724 h 1160647"/>
                <a:gd name="connsiteX179" fmla="*/ 1108976 w 3079941"/>
                <a:gd name="connsiteY179" fmla="*/ 490724 h 1160647"/>
                <a:gd name="connsiteX180" fmla="*/ 1108976 w 3079941"/>
                <a:gd name="connsiteY180" fmla="*/ 491805 h 1160647"/>
                <a:gd name="connsiteX181" fmla="*/ 1108976 w 3079941"/>
                <a:gd name="connsiteY181" fmla="*/ 499371 h 1160647"/>
                <a:gd name="connsiteX182" fmla="*/ 1109736 w 3079941"/>
                <a:gd name="connsiteY182" fmla="*/ 499371 h 1160647"/>
                <a:gd name="connsiteX183" fmla="*/ 1115056 w 3079941"/>
                <a:gd name="connsiteY183" fmla="*/ 499371 h 1160647"/>
                <a:gd name="connsiteX184" fmla="*/ 1125189 w 3079941"/>
                <a:gd name="connsiteY184" fmla="*/ 495047 h 1160647"/>
                <a:gd name="connsiteX185" fmla="*/ 1129242 w 3079941"/>
                <a:gd name="connsiteY185" fmla="*/ 498290 h 1160647"/>
                <a:gd name="connsiteX186" fmla="*/ 1129242 w 3079941"/>
                <a:gd name="connsiteY186" fmla="*/ 490724 h 1160647"/>
                <a:gd name="connsiteX187" fmla="*/ 1131522 w 3079941"/>
                <a:gd name="connsiteY187" fmla="*/ 490724 h 1160647"/>
                <a:gd name="connsiteX188" fmla="*/ 1147483 w 3079941"/>
                <a:gd name="connsiteY188" fmla="*/ 490724 h 1160647"/>
                <a:gd name="connsiteX189" fmla="*/ 1147483 w 3079941"/>
                <a:gd name="connsiteY189" fmla="*/ 491805 h 1160647"/>
                <a:gd name="connsiteX190" fmla="*/ 1147483 w 3079941"/>
                <a:gd name="connsiteY190" fmla="*/ 499371 h 1160647"/>
                <a:gd name="connsiteX191" fmla="*/ 1177883 w 3079941"/>
                <a:gd name="connsiteY191" fmla="*/ 499371 h 1160647"/>
                <a:gd name="connsiteX192" fmla="*/ 1177883 w 3079941"/>
                <a:gd name="connsiteY192" fmla="*/ 500992 h 1160647"/>
                <a:gd name="connsiteX193" fmla="*/ 1177883 w 3079941"/>
                <a:gd name="connsiteY193" fmla="*/ 512342 h 1160647"/>
                <a:gd name="connsiteX194" fmla="*/ 1204230 w 3079941"/>
                <a:gd name="connsiteY194" fmla="*/ 512342 h 1160647"/>
                <a:gd name="connsiteX195" fmla="*/ 1204230 w 3079941"/>
                <a:gd name="connsiteY195" fmla="*/ 542606 h 1160647"/>
                <a:gd name="connsiteX196" fmla="*/ 1204990 w 3079941"/>
                <a:gd name="connsiteY196" fmla="*/ 542606 h 1160647"/>
                <a:gd name="connsiteX197" fmla="*/ 1210310 w 3079941"/>
                <a:gd name="connsiteY197" fmla="*/ 542606 h 1160647"/>
                <a:gd name="connsiteX198" fmla="*/ 1210310 w 3079941"/>
                <a:gd name="connsiteY198" fmla="*/ 543687 h 1160647"/>
                <a:gd name="connsiteX199" fmla="*/ 1210310 w 3079941"/>
                <a:gd name="connsiteY199" fmla="*/ 551254 h 1160647"/>
                <a:gd name="connsiteX200" fmla="*/ 1214364 w 3079941"/>
                <a:gd name="connsiteY200" fmla="*/ 581518 h 1160647"/>
                <a:gd name="connsiteX201" fmla="*/ 1215124 w 3079941"/>
                <a:gd name="connsiteY201" fmla="*/ 581518 h 1160647"/>
                <a:gd name="connsiteX202" fmla="*/ 1220444 w 3079941"/>
                <a:gd name="connsiteY202" fmla="*/ 581518 h 1160647"/>
                <a:gd name="connsiteX203" fmla="*/ 1220444 w 3079941"/>
                <a:gd name="connsiteY203" fmla="*/ 582329 h 1160647"/>
                <a:gd name="connsiteX204" fmla="*/ 1220444 w 3079941"/>
                <a:gd name="connsiteY204" fmla="*/ 588004 h 1160647"/>
                <a:gd name="connsiteX205" fmla="*/ 1221457 w 3079941"/>
                <a:gd name="connsiteY205" fmla="*/ 588004 h 1160647"/>
                <a:gd name="connsiteX206" fmla="*/ 1228550 w 3079941"/>
                <a:gd name="connsiteY206" fmla="*/ 588004 h 1160647"/>
                <a:gd name="connsiteX207" fmla="*/ 1228550 w 3079941"/>
                <a:gd name="connsiteY207" fmla="*/ 618269 h 1160647"/>
                <a:gd name="connsiteX208" fmla="*/ 1230577 w 3079941"/>
                <a:gd name="connsiteY208" fmla="*/ 618269 h 1160647"/>
                <a:gd name="connsiteX209" fmla="*/ 1244764 w 3079941"/>
                <a:gd name="connsiteY209" fmla="*/ 618269 h 1160647"/>
                <a:gd name="connsiteX210" fmla="*/ 1244764 w 3079941"/>
                <a:gd name="connsiteY210" fmla="*/ 642048 h 1160647"/>
                <a:gd name="connsiteX211" fmla="*/ 1246791 w 3079941"/>
                <a:gd name="connsiteY211" fmla="*/ 643669 h 1160647"/>
                <a:gd name="connsiteX212" fmla="*/ 1246791 w 3079941"/>
                <a:gd name="connsiteY212" fmla="*/ 655019 h 1160647"/>
                <a:gd name="connsiteX213" fmla="*/ 1247551 w 3079941"/>
                <a:gd name="connsiteY213" fmla="*/ 655019 h 1160647"/>
                <a:gd name="connsiteX214" fmla="*/ 1252871 w 3079941"/>
                <a:gd name="connsiteY214" fmla="*/ 655019 h 1160647"/>
                <a:gd name="connsiteX215" fmla="*/ 1252871 w 3079941"/>
                <a:gd name="connsiteY215" fmla="*/ 678798 h 1160647"/>
                <a:gd name="connsiteX216" fmla="*/ 1254137 w 3079941"/>
                <a:gd name="connsiteY216" fmla="*/ 678798 h 1160647"/>
                <a:gd name="connsiteX217" fmla="*/ 1263004 w 3079941"/>
                <a:gd name="connsiteY217" fmla="*/ 678798 h 1160647"/>
                <a:gd name="connsiteX218" fmla="*/ 1265031 w 3079941"/>
                <a:gd name="connsiteY218" fmla="*/ 682852 h 1160647"/>
                <a:gd name="connsiteX219" fmla="*/ 1265031 w 3079941"/>
                <a:gd name="connsiteY219" fmla="*/ 696093 h 1160647"/>
                <a:gd name="connsiteX220" fmla="*/ 1266551 w 3079941"/>
                <a:gd name="connsiteY220" fmla="*/ 694201 h 1160647"/>
                <a:gd name="connsiteX221" fmla="*/ 1277191 w 3079941"/>
                <a:gd name="connsiteY221" fmla="*/ 680960 h 1160647"/>
                <a:gd name="connsiteX222" fmla="*/ 1305565 w 3079941"/>
                <a:gd name="connsiteY222" fmla="*/ 680960 h 1160647"/>
                <a:gd name="connsiteX223" fmla="*/ 1305565 w 3079941"/>
                <a:gd name="connsiteY223" fmla="*/ 767431 h 1160647"/>
                <a:gd name="connsiteX224" fmla="*/ 1306325 w 3079941"/>
                <a:gd name="connsiteY224" fmla="*/ 767431 h 1160647"/>
                <a:gd name="connsiteX225" fmla="*/ 1311645 w 3079941"/>
                <a:gd name="connsiteY225" fmla="*/ 767431 h 1160647"/>
                <a:gd name="connsiteX226" fmla="*/ 1312405 w 3079941"/>
                <a:gd name="connsiteY226" fmla="*/ 766080 h 1160647"/>
                <a:gd name="connsiteX227" fmla="*/ 1317725 w 3079941"/>
                <a:gd name="connsiteY227" fmla="*/ 756622 h 1160647"/>
                <a:gd name="connsiteX228" fmla="*/ 1317725 w 3079941"/>
                <a:gd name="connsiteY228" fmla="*/ 758514 h 1160647"/>
                <a:gd name="connsiteX229" fmla="*/ 1317725 w 3079941"/>
                <a:gd name="connsiteY229" fmla="*/ 771755 h 1160647"/>
                <a:gd name="connsiteX230" fmla="*/ 1321778 w 3079941"/>
                <a:gd name="connsiteY230" fmla="*/ 726358 h 1160647"/>
                <a:gd name="connsiteX231" fmla="*/ 1322538 w 3079941"/>
                <a:gd name="connsiteY231" fmla="*/ 726358 h 1160647"/>
                <a:gd name="connsiteX232" fmla="*/ 1327858 w 3079941"/>
                <a:gd name="connsiteY232" fmla="*/ 726358 h 1160647"/>
                <a:gd name="connsiteX233" fmla="*/ 1327858 w 3079941"/>
                <a:gd name="connsiteY233" fmla="*/ 661504 h 1160647"/>
                <a:gd name="connsiteX234" fmla="*/ 1328872 w 3079941"/>
                <a:gd name="connsiteY234" fmla="*/ 661504 h 1160647"/>
                <a:gd name="connsiteX235" fmla="*/ 1335965 w 3079941"/>
                <a:gd name="connsiteY235" fmla="*/ 661504 h 1160647"/>
                <a:gd name="connsiteX236" fmla="*/ 1348125 w 3079941"/>
                <a:gd name="connsiteY236" fmla="*/ 618269 h 1160647"/>
                <a:gd name="connsiteX237" fmla="*/ 1349392 w 3079941"/>
                <a:gd name="connsiteY237" fmla="*/ 618269 h 1160647"/>
                <a:gd name="connsiteX238" fmla="*/ 1358259 w 3079941"/>
                <a:gd name="connsiteY238" fmla="*/ 618269 h 1160647"/>
                <a:gd name="connsiteX239" fmla="*/ 1368392 w 3079941"/>
                <a:gd name="connsiteY239" fmla="*/ 661504 h 1160647"/>
                <a:gd name="connsiteX240" fmla="*/ 1369405 w 3079941"/>
                <a:gd name="connsiteY240" fmla="*/ 661504 h 1160647"/>
                <a:gd name="connsiteX241" fmla="*/ 1376499 w 3079941"/>
                <a:gd name="connsiteY241" fmla="*/ 661504 h 1160647"/>
                <a:gd name="connsiteX242" fmla="*/ 1376499 w 3079941"/>
                <a:gd name="connsiteY242" fmla="*/ 700416 h 1160647"/>
                <a:gd name="connsiteX243" fmla="*/ 1378272 w 3079941"/>
                <a:gd name="connsiteY243" fmla="*/ 700416 h 1160647"/>
                <a:gd name="connsiteX244" fmla="*/ 1390686 w 3079941"/>
                <a:gd name="connsiteY244" fmla="*/ 700416 h 1160647"/>
                <a:gd name="connsiteX245" fmla="*/ 1390686 w 3079941"/>
                <a:gd name="connsiteY245" fmla="*/ 702578 h 1160647"/>
                <a:gd name="connsiteX246" fmla="*/ 1390686 w 3079941"/>
                <a:gd name="connsiteY246" fmla="*/ 717710 h 1160647"/>
                <a:gd name="connsiteX247" fmla="*/ 1394739 w 3079941"/>
                <a:gd name="connsiteY247" fmla="*/ 715549 h 1160647"/>
                <a:gd name="connsiteX248" fmla="*/ 1394739 w 3079941"/>
                <a:gd name="connsiteY248" fmla="*/ 700416 h 1160647"/>
                <a:gd name="connsiteX249" fmla="*/ 1396259 w 3079941"/>
                <a:gd name="connsiteY249" fmla="*/ 700416 h 1160647"/>
                <a:gd name="connsiteX250" fmla="*/ 1406899 w 3079941"/>
                <a:gd name="connsiteY250" fmla="*/ 700416 h 1160647"/>
                <a:gd name="connsiteX251" fmla="*/ 1406899 w 3079941"/>
                <a:gd name="connsiteY251" fmla="*/ 702037 h 1160647"/>
                <a:gd name="connsiteX252" fmla="*/ 1406899 w 3079941"/>
                <a:gd name="connsiteY252" fmla="*/ 713387 h 1160647"/>
                <a:gd name="connsiteX253" fmla="*/ 1437300 w 3079941"/>
                <a:gd name="connsiteY253" fmla="*/ 713387 h 1160647"/>
                <a:gd name="connsiteX254" fmla="*/ 1437300 w 3079941"/>
                <a:gd name="connsiteY254" fmla="*/ 676637 h 1160647"/>
                <a:gd name="connsiteX255" fmla="*/ 1438566 w 3079941"/>
                <a:gd name="connsiteY255" fmla="*/ 676637 h 1160647"/>
                <a:gd name="connsiteX256" fmla="*/ 1447433 w 3079941"/>
                <a:gd name="connsiteY256" fmla="*/ 676637 h 1160647"/>
                <a:gd name="connsiteX257" fmla="*/ 1447433 w 3079941"/>
                <a:gd name="connsiteY257" fmla="*/ 698254 h 1160647"/>
                <a:gd name="connsiteX258" fmla="*/ 1449460 w 3079941"/>
                <a:gd name="connsiteY258" fmla="*/ 665828 h 1160647"/>
                <a:gd name="connsiteX259" fmla="*/ 1471753 w 3079941"/>
                <a:gd name="connsiteY259" fmla="*/ 665828 h 1160647"/>
                <a:gd name="connsiteX260" fmla="*/ 1471753 w 3079941"/>
                <a:gd name="connsiteY260" fmla="*/ 664206 h 1160647"/>
                <a:gd name="connsiteX261" fmla="*/ 1471753 w 3079941"/>
                <a:gd name="connsiteY261" fmla="*/ 652857 h 1160647"/>
                <a:gd name="connsiteX262" fmla="*/ 1472513 w 3079941"/>
                <a:gd name="connsiteY262" fmla="*/ 652857 h 1160647"/>
                <a:gd name="connsiteX263" fmla="*/ 1477833 w 3079941"/>
                <a:gd name="connsiteY263" fmla="*/ 652857 h 1160647"/>
                <a:gd name="connsiteX264" fmla="*/ 1477833 w 3079941"/>
                <a:gd name="connsiteY264" fmla="*/ 650966 h 1160647"/>
                <a:gd name="connsiteX265" fmla="*/ 1477833 w 3079941"/>
                <a:gd name="connsiteY265" fmla="*/ 637725 h 1160647"/>
                <a:gd name="connsiteX266" fmla="*/ 1481887 w 3079941"/>
                <a:gd name="connsiteY266" fmla="*/ 644210 h 1160647"/>
                <a:gd name="connsiteX267" fmla="*/ 1484167 w 3079941"/>
                <a:gd name="connsiteY267" fmla="*/ 644210 h 1160647"/>
                <a:gd name="connsiteX268" fmla="*/ 1500127 w 3079941"/>
                <a:gd name="connsiteY268" fmla="*/ 644210 h 1160647"/>
                <a:gd name="connsiteX269" fmla="*/ 1500127 w 3079941"/>
                <a:gd name="connsiteY269" fmla="*/ 643399 h 1160647"/>
                <a:gd name="connsiteX270" fmla="*/ 1500127 w 3079941"/>
                <a:gd name="connsiteY270" fmla="*/ 637725 h 1160647"/>
                <a:gd name="connsiteX271" fmla="*/ 1500887 w 3079941"/>
                <a:gd name="connsiteY271" fmla="*/ 637725 h 1160647"/>
                <a:gd name="connsiteX272" fmla="*/ 1506207 w 3079941"/>
                <a:gd name="connsiteY272" fmla="*/ 637725 h 1160647"/>
                <a:gd name="connsiteX273" fmla="*/ 1506207 w 3079941"/>
                <a:gd name="connsiteY273" fmla="*/ 639076 h 1160647"/>
                <a:gd name="connsiteX274" fmla="*/ 1506207 w 3079941"/>
                <a:gd name="connsiteY274" fmla="*/ 648534 h 1160647"/>
                <a:gd name="connsiteX275" fmla="*/ 1544714 w 3079941"/>
                <a:gd name="connsiteY275" fmla="*/ 648534 h 1160647"/>
                <a:gd name="connsiteX276" fmla="*/ 1544714 w 3079941"/>
                <a:gd name="connsiteY276" fmla="*/ 786887 h 1160647"/>
                <a:gd name="connsiteX277" fmla="*/ 1546234 w 3079941"/>
                <a:gd name="connsiteY277" fmla="*/ 786887 h 1160647"/>
                <a:gd name="connsiteX278" fmla="*/ 1556874 w 3079941"/>
                <a:gd name="connsiteY278" fmla="*/ 786887 h 1160647"/>
                <a:gd name="connsiteX279" fmla="*/ 1556874 w 3079941"/>
                <a:gd name="connsiteY279" fmla="*/ 773917 h 1160647"/>
                <a:gd name="connsiteX280" fmla="*/ 1560928 w 3079941"/>
                <a:gd name="connsiteY280" fmla="*/ 773917 h 1160647"/>
                <a:gd name="connsiteX281" fmla="*/ 1560928 w 3079941"/>
                <a:gd name="connsiteY281" fmla="*/ 786887 h 1160647"/>
                <a:gd name="connsiteX282" fmla="*/ 1591328 w 3079941"/>
                <a:gd name="connsiteY282" fmla="*/ 786887 h 1160647"/>
                <a:gd name="connsiteX283" fmla="*/ 1591328 w 3079941"/>
                <a:gd name="connsiteY283" fmla="*/ 756622 h 1160647"/>
                <a:gd name="connsiteX284" fmla="*/ 1603488 w 3079941"/>
                <a:gd name="connsiteY284" fmla="*/ 756622 h 1160647"/>
                <a:gd name="connsiteX285" fmla="*/ 1615648 w 3079941"/>
                <a:gd name="connsiteY285" fmla="*/ 754461 h 1160647"/>
                <a:gd name="connsiteX286" fmla="*/ 1619702 w 3079941"/>
                <a:gd name="connsiteY286" fmla="*/ 756622 h 1160647"/>
                <a:gd name="connsiteX287" fmla="*/ 1629835 w 3079941"/>
                <a:gd name="connsiteY287" fmla="*/ 756622 h 1160647"/>
                <a:gd name="connsiteX288" fmla="*/ 1629835 w 3079941"/>
                <a:gd name="connsiteY288" fmla="*/ 786887 h 1160647"/>
                <a:gd name="connsiteX289" fmla="*/ 1637942 w 3079941"/>
                <a:gd name="connsiteY289" fmla="*/ 786887 h 1160647"/>
                <a:gd name="connsiteX290" fmla="*/ 1637942 w 3079941"/>
                <a:gd name="connsiteY290" fmla="*/ 804182 h 1160647"/>
                <a:gd name="connsiteX291" fmla="*/ 1647278 w 3079941"/>
                <a:gd name="connsiteY291" fmla="*/ 805087 h 1160647"/>
                <a:gd name="connsiteX292" fmla="*/ 1660236 w 3079941"/>
                <a:gd name="connsiteY292" fmla="*/ 805087 h 1160647"/>
                <a:gd name="connsiteX293" fmla="*/ 1660236 w 3079941"/>
                <a:gd name="connsiteY293" fmla="*/ 789049 h 1160647"/>
                <a:gd name="connsiteX294" fmla="*/ 1728192 w 3079941"/>
                <a:gd name="connsiteY294" fmla="*/ 789049 h 1160647"/>
                <a:gd name="connsiteX295" fmla="*/ 1728192 w 3079941"/>
                <a:gd name="connsiteY295" fmla="*/ 703796 h 1160647"/>
                <a:gd name="connsiteX296" fmla="*/ 1800200 w 3079941"/>
                <a:gd name="connsiteY296" fmla="*/ 703796 h 1160647"/>
                <a:gd name="connsiteX297" fmla="*/ 1800200 w 3079941"/>
                <a:gd name="connsiteY297" fmla="*/ 782564 h 1160647"/>
                <a:gd name="connsiteX298" fmla="*/ 1802104 w 3079941"/>
                <a:gd name="connsiteY298" fmla="*/ 782564 h 1160647"/>
                <a:gd name="connsiteX299" fmla="*/ 1803346 w 3079941"/>
                <a:gd name="connsiteY299" fmla="*/ 805087 h 1160647"/>
                <a:gd name="connsiteX300" fmla="*/ 1813022 w 3079941"/>
                <a:gd name="connsiteY300" fmla="*/ 805087 h 1160647"/>
                <a:gd name="connsiteX301" fmla="*/ 1814264 w 3079941"/>
                <a:gd name="connsiteY301" fmla="*/ 782564 h 1160647"/>
                <a:gd name="connsiteX302" fmla="*/ 1820344 w 3079941"/>
                <a:gd name="connsiteY302" fmla="*/ 782564 h 1160647"/>
                <a:gd name="connsiteX303" fmla="*/ 1821586 w 3079941"/>
                <a:gd name="connsiteY303" fmla="*/ 805087 h 1160647"/>
                <a:gd name="connsiteX304" fmla="*/ 1872208 w 3079941"/>
                <a:gd name="connsiteY304" fmla="*/ 805087 h 1160647"/>
                <a:gd name="connsiteX305" fmla="*/ 1872208 w 3079941"/>
                <a:gd name="connsiteY305" fmla="*/ 642059 h 1160647"/>
                <a:gd name="connsiteX306" fmla="*/ 2069535 w 3079941"/>
                <a:gd name="connsiteY306" fmla="*/ 642059 h 1160647"/>
                <a:gd name="connsiteX307" fmla="*/ 2069535 w 3079941"/>
                <a:gd name="connsiteY307" fmla="*/ 805087 h 1160647"/>
                <a:gd name="connsiteX308" fmla="*/ 2088232 w 3079941"/>
                <a:gd name="connsiteY308" fmla="*/ 805087 h 1160647"/>
                <a:gd name="connsiteX309" fmla="*/ 2088232 w 3079941"/>
                <a:gd name="connsiteY309" fmla="*/ 722394 h 1160647"/>
                <a:gd name="connsiteX310" fmla="*/ 2183352 w 3079941"/>
                <a:gd name="connsiteY310" fmla="*/ 722394 h 1160647"/>
                <a:gd name="connsiteX311" fmla="*/ 2195282 w 3079941"/>
                <a:gd name="connsiteY311" fmla="*/ 404253 h 1160647"/>
                <a:gd name="connsiteX312" fmla="*/ 2183122 w 3079941"/>
                <a:gd name="connsiteY312" fmla="*/ 382635 h 1160647"/>
                <a:gd name="connsiteX313" fmla="*/ 2177042 w 3079941"/>
                <a:gd name="connsiteY313" fmla="*/ 378311 h 1160647"/>
                <a:gd name="connsiteX314" fmla="*/ 2185149 w 3079941"/>
                <a:gd name="connsiteY314" fmla="*/ 354532 h 1160647"/>
                <a:gd name="connsiteX315" fmla="*/ 2185149 w 3079941"/>
                <a:gd name="connsiteY315" fmla="*/ 337238 h 1160647"/>
                <a:gd name="connsiteX316" fmla="*/ 2199336 w 3079941"/>
                <a:gd name="connsiteY316" fmla="*/ 337238 h 1160647"/>
                <a:gd name="connsiteX317" fmla="*/ 2199336 w 3079941"/>
                <a:gd name="connsiteY317" fmla="*/ 315620 h 1160647"/>
                <a:gd name="connsiteX318" fmla="*/ 2201362 w 3079941"/>
                <a:gd name="connsiteY318" fmla="*/ 311296 h 1160647"/>
                <a:gd name="connsiteX319" fmla="*/ 2201362 w 3079941"/>
                <a:gd name="connsiteY319" fmla="*/ 233472 h 1160647"/>
                <a:gd name="connsiteX320" fmla="*/ 2199336 w 3079941"/>
                <a:gd name="connsiteY320" fmla="*/ 226987 h 1160647"/>
                <a:gd name="connsiteX321" fmla="*/ 2205416 w 3079941"/>
                <a:gd name="connsiteY321" fmla="*/ 220501 h 1160647"/>
                <a:gd name="connsiteX322" fmla="*/ 2205416 w 3079941"/>
                <a:gd name="connsiteY322" fmla="*/ 162133 h 1160647"/>
                <a:gd name="connsiteX323" fmla="*/ 2207442 w 3079941"/>
                <a:gd name="connsiteY323" fmla="*/ 157810 h 1160647"/>
                <a:gd name="connsiteX324" fmla="*/ 2207442 w 3079941"/>
                <a:gd name="connsiteY324" fmla="*/ 101604 h 1160647"/>
                <a:gd name="connsiteX325" fmla="*/ 2209469 w 3079941"/>
                <a:gd name="connsiteY325" fmla="*/ 82148 h 1160647"/>
                <a:gd name="connsiteX326" fmla="*/ 2213523 w 3079941"/>
                <a:gd name="connsiteY326" fmla="*/ 99442 h 1160647"/>
                <a:gd name="connsiteX327" fmla="*/ 2215549 w 3079941"/>
                <a:gd name="connsiteY327" fmla="*/ 157810 h 1160647"/>
                <a:gd name="connsiteX328" fmla="*/ 2217576 w 3079941"/>
                <a:gd name="connsiteY328" fmla="*/ 220501 h 1160647"/>
                <a:gd name="connsiteX329" fmla="*/ 2223656 w 3079941"/>
                <a:gd name="connsiteY329" fmla="*/ 226987 h 1160647"/>
                <a:gd name="connsiteX330" fmla="*/ 2221629 w 3079941"/>
                <a:gd name="connsiteY330" fmla="*/ 233472 h 1160647"/>
                <a:gd name="connsiteX331" fmla="*/ 2221629 w 3079941"/>
                <a:gd name="connsiteY331" fmla="*/ 311296 h 1160647"/>
                <a:gd name="connsiteX332" fmla="*/ 2223656 w 3079941"/>
                <a:gd name="connsiteY332" fmla="*/ 315620 h 1160647"/>
                <a:gd name="connsiteX333" fmla="*/ 2223656 w 3079941"/>
                <a:gd name="connsiteY333" fmla="*/ 337238 h 1160647"/>
                <a:gd name="connsiteX334" fmla="*/ 2237843 w 3079941"/>
                <a:gd name="connsiteY334" fmla="*/ 337238 h 1160647"/>
                <a:gd name="connsiteX335" fmla="*/ 2237843 w 3079941"/>
                <a:gd name="connsiteY335" fmla="*/ 354532 h 1160647"/>
                <a:gd name="connsiteX336" fmla="*/ 2245950 w 3079941"/>
                <a:gd name="connsiteY336" fmla="*/ 378311 h 1160647"/>
                <a:gd name="connsiteX337" fmla="*/ 2239870 w 3079941"/>
                <a:gd name="connsiteY337" fmla="*/ 382635 h 1160647"/>
                <a:gd name="connsiteX338" fmla="*/ 2227709 w 3079941"/>
                <a:gd name="connsiteY338" fmla="*/ 404253 h 1160647"/>
                <a:gd name="connsiteX339" fmla="*/ 2235816 w 3079941"/>
                <a:gd name="connsiteY339" fmla="*/ 657181 h 1160647"/>
                <a:gd name="connsiteX340" fmla="*/ 2300670 w 3079941"/>
                <a:gd name="connsiteY340" fmla="*/ 657181 h 1160647"/>
                <a:gd name="connsiteX341" fmla="*/ 2300670 w 3079941"/>
                <a:gd name="connsiteY341" fmla="*/ 732843 h 1160647"/>
                <a:gd name="connsiteX342" fmla="*/ 2308777 w 3079941"/>
                <a:gd name="connsiteY342" fmla="*/ 732843 h 1160647"/>
                <a:gd name="connsiteX343" fmla="*/ 2310804 w 3079941"/>
                <a:gd name="connsiteY343" fmla="*/ 726358 h 1160647"/>
                <a:gd name="connsiteX344" fmla="*/ 2316884 w 3079941"/>
                <a:gd name="connsiteY344" fmla="*/ 726358 h 1160647"/>
                <a:gd name="connsiteX345" fmla="*/ 2318911 w 3079941"/>
                <a:gd name="connsiteY345" fmla="*/ 735005 h 1160647"/>
                <a:gd name="connsiteX346" fmla="*/ 2331071 w 3079941"/>
                <a:gd name="connsiteY346" fmla="*/ 735005 h 1160647"/>
                <a:gd name="connsiteX347" fmla="*/ 2331071 w 3079941"/>
                <a:gd name="connsiteY347" fmla="*/ 728519 h 1160647"/>
                <a:gd name="connsiteX348" fmla="*/ 2353364 w 3079941"/>
                <a:gd name="connsiteY348" fmla="*/ 728519 h 1160647"/>
                <a:gd name="connsiteX349" fmla="*/ 2353364 w 3079941"/>
                <a:gd name="connsiteY349" fmla="*/ 735005 h 1160647"/>
                <a:gd name="connsiteX350" fmla="*/ 2373631 w 3079941"/>
                <a:gd name="connsiteY350" fmla="*/ 735005 h 1160647"/>
                <a:gd name="connsiteX351" fmla="*/ 2373631 w 3079941"/>
                <a:gd name="connsiteY351" fmla="*/ 780402 h 1160647"/>
                <a:gd name="connsiteX352" fmla="*/ 2387818 w 3079941"/>
                <a:gd name="connsiteY352" fmla="*/ 780402 h 1160647"/>
                <a:gd name="connsiteX353" fmla="*/ 2387818 w 3079941"/>
                <a:gd name="connsiteY353" fmla="*/ 767431 h 1160647"/>
                <a:gd name="connsiteX354" fmla="*/ 2404032 w 3079941"/>
                <a:gd name="connsiteY354" fmla="*/ 767431 h 1160647"/>
                <a:gd name="connsiteX355" fmla="*/ 2404032 w 3079941"/>
                <a:gd name="connsiteY355" fmla="*/ 588004 h 1160647"/>
                <a:gd name="connsiteX356" fmla="*/ 2410112 w 3079941"/>
                <a:gd name="connsiteY356" fmla="*/ 581518 h 1160647"/>
                <a:gd name="connsiteX357" fmla="*/ 2483073 w 3079941"/>
                <a:gd name="connsiteY357" fmla="*/ 581518 h 1160647"/>
                <a:gd name="connsiteX358" fmla="*/ 2483073 w 3079941"/>
                <a:gd name="connsiteY358" fmla="*/ 590166 h 1160647"/>
                <a:gd name="connsiteX359" fmla="*/ 2493206 w 3079941"/>
                <a:gd name="connsiteY359" fmla="*/ 590166 h 1160647"/>
                <a:gd name="connsiteX360" fmla="*/ 2493206 w 3079941"/>
                <a:gd name="connsiteY360" fmla="*/ 704740 h 1160647"/>
                <a:gd name="connsiteX361" fmla="*/ 2515500 w 3079941"/>
                <a:gd name="connsiteY361" fmla="*/ 704740 h 1160647"/>
                <a:gd name="connsiteX362" fmla="*/ 2515500 w 3079941"/>
                <a:gd name="connsiteY362" fmla="*/ 637725 h 1160647"/>
                <a:gd name="connsiteX363" fmla="*/ 2541847 w 3079941"/>
                <a:gd name="connsiteY363" fmla="*/ 637725 h 1160647"/>
                <a:gd name="connsiteX364" fmla="*/ 2545900 w 3079941"/>
                <a:gd name="connsiteY364" fmla="*/ 633401 h 1160647"/>
                <a:gd name="connsiteX365" fmla="*/ 2554007 w 3079941"/>
                <a:gd name="connsiteY365" fmla="*/ 633401 h 1160647"/>
                <a:gd name="connsiteX366" fmla="*/ 2558060 w 3079941"/>
                <a:gd name="connsiteY366" fmla="*/ 637725 h 1160647"/>
                <a:gd name="connsiteX367" fmla="*/ 2580354 w 3079941"/>
                <a:gd name="connsiteY367" fmla="*/ 637725 h 1160647"/>
                <a:gd name="connsiteX368" fmla="*/ 2580354 w 3079941"/>
                <a:gd name="connsiteY368" fmla="*/ 520989 h 1160647"/>
                <a:gd name="connsiteX369" fmla="*/ 2637101 w 3079941"/>
                <a:gd name="connsiteY369" fmla="*/ 510180 h 1160647"/>
                <a:gd name="connsiteX370" fmla="*/ 2637101 w 3079941"/>
                <a:gd name="connsiteY370" fmla="*/ 511261 h 1160647"/>
                <a:gd name="connsiteX371" fmla="*/ 2637101 w 3079941"/>
                <a:gd name="connsiteY371" fmla="*/ 518827 h 1160647"/>
                <a:gd name="connsiteX372" fmla="*/ 2663448 w 3079941"/>
                <a:gd name="connsiteY372" fmla="*/ 518827 h 1160647"/>
                <a:gd name="connsiteX373" fmla="*/ 2663448 w 3079941"/>
                <a:gd name="connsiteY373" fmla="*/ 773917 h 1160647"/>
                <a:gd name="connsiteX374" fmla="*/ 2685742 w 3079941"/>
                <a:gd name="connsiteY374" fmla="*/ 773917 h 1160647"/>
                <a:gd name="connsiteX375" fmla="*/ 2685742 w 3079941"/>
                <a:gd name="connsiteY375" fmla="*/ 769593 h 1160647"/>
                <a:gd name="connsiteX376" fmla="*/ 2697902 w 3079941"/>
                <a:gd name="connsiteY376" fmla="*/ 769593 h 1160647"/>
                <a:gd name="connsiteX377" fmla="*/ 2697902 w 3079941"/>
                <a:gd name="connsiteY377" fmla="*/ 773917 h 1160647"/>
                <a:gd name="connsiteX378" fmla="*/ 2722222 w 3079941"/>
                <a:gd name="connsiteY378" fmla="*/ 773917 h 1160647"/>
                <a:gd name="connsiteX379" fmla="*/ 2722222 w 3079941"/>
                <a:gd name="connsiteY379" fmla="*/ 760946 h 1160647"/>
                <a:gd name="connsiteX380" fmla="*/ 2750596 w 3079941"/>
                <a:gd name="connsiteY380" fmla="*/ 760946 h 1160647"/>
                <a:gd name="connsiteX381" fmla="*/ 2762756 w 3079941"/>
                <a:gd name="connsiteY381" fmla="*/ 756622 h 1160647"/>
                <a:gd name="connsiteX382" fmla="*/ 2783023 w 3079941"/>
                <a:gd name="connsiteY382" fmla="*/ 760946 h 1160647"/>
                <a:gd name="connsiteX383" fmla="*/ 2783023 w 3079941"/>
                <a:gd name="connsiteY383" fmla="*/ 743652 h 1160647"/>
                <a:gd name="connsiteX384" fmla="*/ 2791130 w 3079941"/>
                <a:gd name="connsiteY384" fmla="*/ 743652 h 1160647"/>
                <a:gd name="connsiteX385" fmla="*/ 2791130 w 3079941"/>
                <a:gd name="connsiteY385" fmla="*/ 730681 h 1160647"/>
                <a:gd name="connsiteX386" fmla="*/ 2847877 w 3079941"/>
                <a:gd name="connsiteY386" fmla="*/ 730681 h 1160647"/>
                <a:gd name="connsiteX387" fmla="*/ 2847877 w 3079941"/>
                <a:gd name="connsiteY387" fmla="*/ 700416 h 1160647"/>
                <a:gd name="connsiteX388" fmla="*/ 2866117 w 3079941"/>
                <a:gd name="connsiteY388" fmla="*/ 700416 h 1160647"/>
                <a:gd name="connsiteX389" fmla="*/ 2866117 w 3079941"/>
                <a:gd name="connsiteY389" fmla="*/ 693931 h 1160647"/>
                <a:gd name="connsiteX390" fmla="*/ 2878277 w 3079941"/>
                <a:gd name="connsiteY390" fmla="*/ 693931 h 1160647"/>
                <a:gd name="connsiteX391" fmla="*/ 2878277 w 3079941"/>
                <a:gd name="connsiteY391" fmla="*/ 700416 h 1160647"/>
                <a:gd name="connsiteX392" fmla="*/ 2894491 w 3079941"/>
                <a:gd name="connsiteY392" fmla="*/ 700416 h 1160647"/>
                <a:gd name="connsiteX393" fmla="*/ 2894491 w 3079941"/>
                <a:gd name="connsiteY393" fmla="*/ 750137 h 1160647"/>
                <a:gd name="connsiteX394" fmla="*/ 2926918 w 3079941"/>
                <a:gd name="connsiteY394" fmla="*/ 750137 h 1160647"/>
                <a:gd name="connsiteX395" fmla="*/ 2926918 w 3079941"/>
                <a:gd name="connsiteY395" fmla="*/ 724196 h 1160647"/>
                <a:gd name="connsiteX396" fmla="*/ 2965425 w 3079941"/>
                <a:gd name="connsiteY396" fmla="*/ 724196 h 1160647"/>
                <a:gd name="connsiteX397" fmla="*/ 2965425 w 3079941"/>
                <a:gd name="connsiteY397" fmla="*/ 693931 h 1160647"/>
                <a:gd name="connsiteX398" fmla="*/ 3014066 w 3079941"/>
                <a:gd name="connsiteY398" fmla="*/ 693931 h 1160647"/>
                <a:gd name="connsiteX399" fmla="*/ 3014066 w 3079941"/>
                <a:gd name="connsiteY399" fmla="*/ 805087 h 1160647"/>
                <a:gd name="connsiteX400" fmla="*/ 3014066 w 3079941"/>
                <a:gd name="connsiteY400" fmla="*/ 818866 h 1160647"/>
                <a:gd name="connsiteX401" fmla="*/ 3079941 w 3079941"/>
                <a:gd name="connsiteY401" fmla="*/ 818866 h 1160647"/>
                <a:gd name="connsiteX402" fmla="*/ 3079941 w 3079941"/>
                <a:gd name="connsiteY402" fmla="*/ 1160647 h 1160647"/>
                <a:gd name="connsiteX403" fmla="*/ 200958 w 3079941"/>
                <a:gd name="connsiteY403" fmla="*/ 1160647 h 1160647"/>
                <a:gd name="connsiteX404" fmla="*/ 0 w 3079941"/>
                <a:gd name="connsiteY404" fmla="*/ 1126882 h 1160647"/>
                <a:gd name="connsiteX405" fmla="*/ 55096 w 3079941"/>
                <a:gd name="connsiteY405" fmla="*/ 724196 h 1160647"/>
                <a:gd name="connsiteX406" fmla="*/ 75363 w 3079941"/>
                <a:gd name="connsiteY406" fmla="*/ 724196 h 1160647"/>
                <a:gd name="connsiteX407" fmla="*/ 75870 w 3079941"/>
                <a:gd name="connsiteY407" fmla="*/ 723115 h 1160647"/>
                <a:gd name="connsiteX408" fmla="*/ 79416 w 3079941"/>
                <a:gd name="connsiteY408" fmla="*/ 715549 h 1160647"/>
                <a:gd name="connsiteX409" fmla="*/ 81190 w 3079941"/>
                <a:gd name="connsiteY409" fmla="*/ 715819 h 1160647"/>
                <a:gd name="connsiteX410" fmla="*/ 93603 w 3079941"/>
                <a:gd name="connsiteY410" fmla="*/ 717710 h 1160647"/>
                <a:gd name="connsiteX411" fmla="*/ 94110 w 3079941"/>
                <a:gd name="connsiteY411" fmla="*/ 719062 h 1160647"/>
                <a:gd name="connsiteX412" fmla="*/ 97656 w 3079941"/>
                <a:gd name="connsiteY412" fmla="*/ 728519 h 1160647"/>
                <a:gd name="connsiteX413" fmla="*/ 124003 w 3079941"/>
                <a:gd name="connsiteY413" fmla="*/ 730681 h 1160647"/>
                <a:gd name="connsiteX414" fmla="*/ 124003 w 3079941"/>
                <a:gd name="connsiteY414" fmla="*/ 607460 h 1160647"/>
                <a:gd name="connsiteX415" fmla="*/ 126030 w 3079941"/>
                <a:gd name="connsiteY415" fmla="*/ 607460 h 1160647"/>
                <a:gd name="connsiteX416" fmla="*/ 140217 w 3079941"/>
                <a:gd name="connsiteY416" fmla="*/ 607460 h 1160647"/>
                <a:gd name="connsiteX417" fmla="*/ 140217 w 3079941"/>
                <a:gd name="connsiteY417" fmla="*/ 471268 h 1160647"/>
                <a:gd name="connsiteX418" fmla="*/ 141990 w 3079941"/>
                <a:gd name="connsiteY418" fmla="*/ 471268 h 1160647"/>
                <a:gd name="connsiteX419" fmla="*/ 154404 w 3079941"/>
                <a:gd name="connsiteY419" fmla="*/ 471268 h 1160647"/>
                <a:gd name="connsiteX420" fmla="*/ 154404 w 3079941"/>
                <a:gd name="connsiteY420" fmla="*/ 356694 h 1160647"/>
                <a:gd name="connsiteX421" fmla="*/ 158457 w 3079941"/>
                <a:gd name="connsiteY421" fmla="*/ 328590 h 1160647"/>
                <a:gd name="connsiteX422" fmla="*/ 160484 w 3079941"/>
                <a:gd name="connsiteY422" fmla="*/ 328590 h 1160647"/>
                <a:gd name="connsiteX423" fmla="*/ 174671 w 3079941"/>
                <a:gd name="connsiteY423" fmla="*/ 328590 h 1160647"/>
                <a:gd name="connsiteX424" fmla="*/ 211151 w 3079941"/>
                <a:gd name="connsiteY424" fmla="*/ 246443 h 1160647"/>
                <a:gd name="connsiteX425" fmla="*/ 215205 w 3079941"/>
                <a:gd name="connsiteY425" fmla="*/ 0 h 1160647"/>
                <a:gd name="connsiteX0" fmla="*/ 160109 w 3024845"/>
                <a:gd name="connsiteY0" fmla="*/ 0 h 1166887"/>
                <a:gd name="connsiteX1" fmla="*/ 162135 w 3024845"/>
                <a:gd name="connsiteY1" fmla="*/ 246443 h 1166887"/>
                <a:gd name="connsiteX2" fmla="*/ 200642 w 3024845"/>
                <a:gd name="connsiteY2" fmla="*/ 326429 h 1166887"/>
                <a:gd name="connsiteX3" fmla="*/ 202669 w 3024845"/>
                <a:gd name="connsiteY3" fmla="*/ 326429 h 1166887"/>
                <a:gd name="connsiteX4" fmla="*/ 216856 w 3024845"/>
                <a:gd name="connsiteY4" fmla="*/ 326429 h 1166887"/>
                <a:gd name="connsiteX5" fmla="*/ 216856 w 3024845"/>
                <a:gd name="connsiteY5" fmla="*/ 350208 h 1166887"/>
                <a:gd name="connsiteX6" fmla="*/ 217363 w 3024845"/>
                <a:gd name="connsiteY6" fmla="*/ 351019 h 1166887"/>
                <a:gd name="connsiteX7" fmla="*/ 220909 w 3024845"/>
                <a:gd name="connsiteY7" fmla="*/ 356694 h 1166887"/>
                <a:gd name="connsiteX8" fmla="*/ 220909 w 3024845"/>
                <a:gd name="connsiteY8" fmla="*/ 471268 h 1166887"/>
                <a:gd name="connsiteX9" fmla="*/ 223189 w 3024845"/>
                <a:gd name="connsiteY9" fmla="*/ 471268 h 1166887"/>
                <a:gd name="connsiteX10" fmla="*/ 239150 w 3024845"/>
                <a:gd name="connsiteY10" fmla="*/ 471268 h 1166887"/>
                <a:gd name="connsiteX11" fmla="*/ 239150 w 3024845"/>
                <a:gd name="connsiteY11" fmla="*/ 611783 h 1166887"/>
                <a:gd name="connsiteX12" fmla="*/ 240670 w 3024845"/>
                <a:gd name="connsiteY12" fmla="*/ 611513 h 1166887"/>
                <a:gd name="connsiteX13" fmla="*/ 251310 w 3024845"/>
                <a:gd name="connsiteY13" fmla="*/ 609622 h 1166887"/>
                <a:gd name="connsiteX14" fmla="*/ 249283 w 3024845"/>
                <a:gd name="connsiteY14" fmla="*/ 698254 h 1166887"/>
                <a:gd name="connsiteX15" fmla="*/ 250803 w 3024845"/>
                <a:gd name="connsiteY15" fmla="*/ 698525 h 1166887"/>
                <a:gd name="connsiteX16" fmla="*/ 261443 w 3024845"/>
                <a:gd name="connsiteY16" fmla="*/ 700416 h 1166887"/>
                <a:gd name="connsiteX17" fmla="*/ 261696 w 3024845"/>
                <a:gd name="connsiteY17" fmla="*/ 701227 h 1166887"/>
                <a:gd name="connsiteX18" fmla="*/ 263470 w 3024845"/>
                <a:gd name="connsiteY18" fmla="*/ 706902 h 1166887"/>
                <a:gd name="connsiteX19" fmla="*/ 264230 w 3024845"/>
                <a:gd name="connsiteY19" fmla="*/ 704470 h 1166887"/>
                <a:gd name="connsiteX20" fmla="*/ 269550 w 3024845"/>
                <a:gd name="connsiteY20" fmla="*/ 687446 h 1166887"/>
                <a:gd name="connsiteX21" fmla="*/ 271323 w 3024845"/>
                <a:gd name="connsiteY21" fmla="*/ 687446 h 1166887"/>
                <a:gd name="connsiteX22" fmla="*/ 283737 w 3024845"/>
                <a:gd name="connsiteY22" fmla="*/ 687446 h 1166887"/>
                <a:gd name="connsiteX23" fmla="*/ 283737 w 3024845"/>
                <a:gd name="connsiteY23" fmla="*/ 719872 h 1166887"/>
                <a:gd name="connsiteX24" fmla="*/ 284750 w 3024845"/>
                <a:gd name="connsiteY24" fmla="*/ 720413 h 1166887"/>
                <a:gd name="connsiteX25" fmla="*/ 291844 w 3024845"/>
                <a:gd name="connsiteY25" fmla="*/ 724196 h 1166887"/>
                <a:gd name="connsiteX26" fmla="*/ 291844 w 3024845"/>
                <a:gd name="connsiteY26" fmla="*/ 725547 h 1166887"/>
                <a:gd name="connsiteX27" fmla="*/ 291844 w 3024845"/>
                <a:gd name="connsiteY27" fmla="*/ 735005 h 1166887"/>
                <a:gd name="connsiteX28" fmla="*/ 336431 w 3024845"/>
                <a:gd name="connsiteY28" fmla="*/ 735005 h 1166887"/>
                <a:gd name="connsiteX29" fmla="*/ 336431 w 3024845"/>
                <a:gd name="connsiteY29" fmla="*/ 736086 h 1166887"/>
                <a:gd name="connsiteX30" fmla="*/ 336431 w 3024845"/>
                <a:gd name="connsiteY30" fmla="*/ 743652 h 1166887"/>
                <a:gd name="connsiteX31" fmla="*/ 338457 w 3024845"/>
                <a:gd name="connsiteY31" fmla="*/ 743652 h 1166887"/>
                <a:gd name="connsiteX32" fmla="*/ 352644 w 3024845"/>
                <a:gd name="connsiteY32" fmla="*/ 743652 h 1166887"/>
                <a:gd name="connsiteX33" fmla="*/ 352644 w 3024845"/>
                <a:gd name="connsiteY33" fmla="*/ 713387 h 1166887"/>
                <a:gd name="connsiteX34" fmla="*/ 397231 w 3024845"/>
                <a:gd name="connsiteY34" fmla="*/ 713387 h 1166887"/>
                <a:gd name="connsiteX35" fmla="*/ 397231 w 3024845"/>
                <a:gd name="connsiteY35" fmla="*/ 712036 h 1166887"/>
                <a:gd name="connsiteX36" fmla="*/ 397231 w 3024845"/>
                <a:gd name="connsiteY36" fmla="*/ 702578 h 1166887"/>
                <a:gd name="connsiteX37" fmla="*/ 398245 w 3024845"/>
                <a:gd name="connsiteY37" fmla="*/ 702578 h 1166887"/>
                <a:gd name="connsiteX38" fmla="*/ 405338 w 3024845"/>
                <a:gd name="connsiteY38" fmla="*/ 702578 h 1166887"/>
                <a:gd name="connsiteX39" fmla="*/ 405338 w 3024845"/>
                <a:gd name="connsiteY39" fmla="*/ 700687 h 1166887"/>
                <a:gd name="connsiteX40" fmla="*/ 405338 w 3024845"/>
                <a:gd name="connsiteY40" fmla="*/ 687446 h 1166887"/>
                <a:gd name="connsiteX41" fmla="*/ 406098 w 3024845"/>
                <a:gd name="connsiteY41" fmla="*/ 687446 h 1166887"/>
                <a:gd name="connsiteX42" fmla="*/ 411418 w 3024845"/>
                <a:gd name="connsiteY42" fmla="*/ 687446 h 1166887"/>
                <a:gd name="connsiteX43" fmla="*/ 411418 w 3024845"/>
                <a:gd name="connsiteY43" fmla="*/ 686365 h 1166887"/>
                <a:gd name="connsiteX44" fmla="*/ 411418 w 3024845"/>
                <a:gd name="connsiteY44" fmla="*/ 678798 h 1166887"/>
                <a:gd name="connsiteX45" fmla="*/ 413445 w 3024845"/>
                <a:gd name="connsiteY45" fmla="*/ 678798 h 1166887"/>
                <a:gd name="connsiteX46" fmla="*/ 427632 w 3024845"/>
                <a:gd name="connsiteY46" fmla="*/ 678798 h 1166887"/>
                <a:gd name="connsiteX47" fmla="*/ 427632 w 3024845"/>
                <a:gd name="connsiteY47" fmla="*/ 679879 h 1166887"/>
                <a:gd name="connsiteX48" fmla="*/ 427632 w 3024845"/>
                <a:gd name="connsiteY48" fmla="*/ 687446 h 1166887"/>
                <a:gd name="connsiteX49" fmla="*/ 449925 w 3024845"/>
                <a:gd name="connsiteY49" fmla="*/ 687446 h 1166887"/>
                <a:gd name="connsiteX50" fmla="*/ 449925 w 3024845"/>
                <a:gd name="connsiteY50" fmla="*/ 685554 h 1166887"/>
                <a:gd name="connsiteX51" fmla="*/ 449925 w 3024845"/>
                <a:gd name="connsiteY51" fmla="*/ 672313 h 1166887"/>
                <a:gd name="connsiteX52" fmla="*/ 451699 w 3024845"/>
                <a:gd name="connsiteY52" fmla="*/ 672313 h 1166887"/>
                <a:gd name="connsiteX53" fmla="*/ 464112 w 3024845"/>
                <a:gd name="connsiteY53" fmla="*/ 672313 h 1166887"/>
                <a:gd name="connsiteX54" fmla="*/ 464112 w 3024845"/>
                <a:gd name="connsiteY54" fmla="*/ 696093 h 1166887"/>
                <a:gd name="connsiteX55" fmla="*/ 465126 w 3024845"/>
                <a:gd name="connsiteY55" fmla="*/ 696093 h 1166887"/>
                <a:gd name="connsiteX56" fmla="*/ 472219 w 3024845"/>
                <a:gd name="connsiteY56" fmla="*/ 696093 h 1166887"/>
                <a:gd name="connsiteX57" fmla="*/ 472219 w 3024845"/>
                <a:gd name="connsiteY57" fmla="*/ 695012 h 1166887"/>
                <a:gd name="connsiteX58" fmla="*/ 472219 w 3024845"/>
                <a:gd name="connsiteY58" fmla="*/ 687446 h 1166887"/>
                <a:gd name="connsiteX59" fmla="*/ 473992 w 3024845"/>
                <a:gd name="connsiteY59" fmla="*/ 687446 h 1166887"/>
                <a:gd name="connsiteX60" fmla="*/ 486406 w 3024845"/>
                <a:gd name="connsiteY60" fmla="*/ 687446 h 1166887"/>
                <a:gd name="connsiteX61" fmla="*/ 486406 w 3024845"/>
                <a:gd name="connsiteY61" fmla="*/ 713387 h 1166887"/>
                <a:gd name="connsiteX62" fmla="*/ 488433 w 3024845"/>
                <a:gd name="connsiteY62" fmla="*/ 713387 h 1166887"/>
                <a:gd name="connsiteX63" fmla="*/ 502619 w 3024845"/>
                <a:gd name="connsiteY63" fmla="*/ 713387 h 1166887"/>
                <a:gd name="connsiteX64" fmla="*/ 502619 w 3024845"/>
                <a:gd name="connsiteY64" fmla="*/ 715008 h 1166887"/>
                <a:gd name="connsiteX65" fmla="*/ 502619 w 3024845"/>
                <a:gd name="connsiteY65" fmla="*/ 726358 h 1166887"/>
                <a:gd name="connsiteX66" fmla="*/ 503379 w 3024845"/>
                <a:gd name="connsiteY66" fmla="*/ 726358 h 1166887"/>
                <a:gd name="connsiteX67" fmla="*/ 508700 w 3024845"/>
                <a:gd name="connsiteY67" fmla="*/ 726358 h 1166887"/>
                <a:gd name="connsiteX68" fmla="*/ 508700 w 3024845"/>
                <a:gd name="connsiteY68" fmla="*/ 725547 h 1166887"/>
                <a:gd name="connsiteX69" fmla="*/ 508700 w 3024845"/>
                <a:gd name="connsiteY69" fmla="*/ 719872 h 1166887"/>
                <a:gd name="connsiteX70" fmla="*/ 539100 w 3024845"/>
                <a:gd name="connsiteY70" fmla="*/ 719872 h 1166887"/>
                <a:gd name="connsiteX71" fmla="*/ 539100 w 3024845"/>
                <a:gd name="connsiteY71" fmla="*/ 743652 h 1166887"/>
                <a:gd name="connsiteX72" fmla="*/ 540113 w 3024845"/>
                <a:gd name="connsiteY72" fmla="*/ 743652 h 1166887"/>
                <a:gd name="connsiteX73" fmla="*/ 547207 w 3024845"/>
                <a:gd name="connsiteY73" fmla="*/ 743652 h 1166887"/>
                <a:gd name="connsiteX74" fmla="*/ 547207 w 3024845"/>
                <a:gd name="connsiteY74" fmla="*/ 744733 h 1166887"/>
                <a:gd name="connsiteX75" fmla="*/ 547207 w 3024845"/>
                <a:gd name="connsiteY75" fmla="*/ 752299 h 1166887"/>
                <a:gd name="connsiteX76" fmla="*/ 547967 w 3024845"/>
                <a:gd name="connsiteY76" fmla="*/ 752299 h 1166887"/>
                <a:gd name="connsiteX77" fmla="*/ 553287 w 3024845"/>
                <a:gd name="connsiteY77" fmla="*/ 752299 h 1166887"/>
                <a:gd name="connsiteX78" fmla="*/ 553287 w 3024845"/>
                <a:gd name="connsiteY78" fmla="*/ 750137 h 1166887"/>
                <a:gd name="connsiteX79" fmla="*/ 553287 w 3024845"/>
                <a:gd name="connsiteY79" fmla="*/ 735005 h 1166887"/>
                <a:gd name="connsiteX80" fmla="*/ 554300 w 3024845"/>
                <a:gd name="connsiteY80" fmla="*/ 735005 h 1166887"/>
                <a:gd name="connsiteX81" fmla="*/ 561394 w 3024845"/>
                <a:gd name="connsiteY81" fmla="*/ 735005 h 1166887"/>
                <a:gd name="connsiteX82" fmla="*/ 561394 w 3024845"/>
                <a:gd name="connsiteY82" fmla="*/ 736086 h 1166887"/>
                <a:gd name="connsiteX83" fmla="*/ 561394 w 3024845"/>
                <a:gd name="connsiteY83" fmla="*/ 743652 h 1166887"/>
                <a:gd name="connsiteX84" fmla="*/ 566714 w 3024845"/>
                <a:gd name="connsiteY84" fmla="*/ 741659 h 1166887"/>
                <a:gd name="connsiteX85" fmla="*/ 567474 w 3024845"/>
                <a:gd name="connsiteY85" fmla="*/ 740679 h 1166887"/>
                <a:gd name="connsiteX86" fmla="*/ 567474 w 3024845"/>
                <a:gd name="connsiteY86" fmla="*/ 735005 h 1166887"/>
                <a:gd name="connsiteX87" fmla="*/ 605981 w 3024845"/>
                <a:gd name="connsiteY87" fmla="*/ 735005 h 1166887"/>
                <a:gd name="connsiteX88" fmla="*/ 605981 w 3024845"/>
                <a:gd name="connsiteY88" fmla="*/ 758784 h 1166887"/>
                <a:gd name="connsiteX89" fmla="*/ 608007 w 3024845"/>
                <a:gd name="connsiteY89" fmla="*/ 758784 h 1166887"/>
                <a:gd name="connsiteX90" fmla="*/ 622194 w 3024845"/>
                <a:gd name="connsiteY90" fmla="*/ 758784 h 1166887"/>
                <a:gd name="connsiteX91" fmla="*/ 622194 w 3024845"/>
                <a:gd name="connsiteY91" fmla="*/ 759865 h 1166887"/>
                <a:gd name="connsiteX92" fmla="*/ 622194 w 3024845"/>
                <a:gd name="connsiteY92" fmla="*/ 767431 h 1166887"/>
                <a:gd name="connsiteX93" fmla="*/ 623968 w 3024845"/>
                <a:gd name="connsiteY93" fmla="*/ 767431 h 1166887"/>
                <a:gd name="connsiteX94" fmla="*/ 636381 w 3024845"/>
                <a:gd name="connsiteY94" fmla="*/ 767431 h 1166887"/>
                <a:gd name="connsiteX95" fmla="*/ 636381 w 3024845"/>
                <a:gd name="connsiteY95" fmla="*/ 743652 h 1166887"/>
                <a:gd name="connsiteX96" fmla="*/ 637394 w 3024845"/>
                <a:gd name="connsiteY96" fmla="*/ 743652 h 1166887"/>
                <a:gd name="connsiteX97" fmla="*/ 644488 w 3024845"/>
                <a:gd name="connsiteY97" fmla="*/ 743652 h 1166887"/>
                <a:gd name="connsiteX98" fmla="*/ 644488 w 3024845"/>
                <a:gd name="connsiteY98" fmla="*/ 711225 h 1166887"/>
                <a:gd name="connsiteX99" fmla="*/ 645501 w 3024845"/>
                <a:gd name="connsiteY99" fmla="*/ 711225 h 1166887"/>
                <a:gd name="connsiteX100" fmla="*/ 652595 w 3024845"/>
                <a:gd name="connsiteY100" fmla="*/ 711225 h 1166887"/>
                <a:gd name="connsiteX101" fmla="*/ 652595 w 3024845"/>
                <a:gd name="connsiteY101" fmla="*/ 709334 h 1166887"/>
                <a:gd name="connsiteX102" fmla="*/ 652595 w 3024845"/>
                <a:gd name="connsiteY102" fmla="*/ 696093 h 1166887"/>
                <a:gd name="connsiteX103" fmla="*/ 651328 w 3024845"/>
                <a:gd name="connsiteY103" fmla="*/ 694471 h 1166887"/>
                <a:gd name="connsiteX104" fmla="*/ 656648 w 3024845"/>
                <a:gd name="connsiteY104" fmla="*/ 683122 h 1166887"/>
                <a:gd name="connsiteX105" fmla="*/ 664755 w 3024845"/>
                <a:gd name="connsiteY105" fmla="*/ 711225 h 1166887"/>
                <a:gd name="connsiteX106" fmla="*/ 665515 w 3024845"/>
                <a:gd name="connsiteY106" fmla="*/ 711225 h 1166887"/>
                <a:gd name="connsiteX107" fmla="*/ 670835 w 3024845"/>
                <a:gd name="connsiteY107" fmla="*/ 711225 h 1166887"/>
                <a:gd name="connsiteX108" fmla="*/ 670835 w 3024845"/>
                <a:gd name="connsiteY108" fmla="*/ 605298 h 1166887"/>
                <a:gd name="connsiteX109" fmla="*/ 672355 w 3024845"/>
                <a:gd name="connsiteY109" fmla="*/ 605298 h 1166887"/>
                <a:gd name="connsiteX110" fmla="*/ 682995 w 3024845"/>
                <a:gd name="connsiteY110" fmla="*/ 605298 h 1166887"/>
                <a:gd name="connsiteX111" fmla="*/ 682995 w 3024845"/>
                <a:gd name="connsiteY111" fmla="*/ 557739 h 1166887"/>
                <a:gd name="connsiteX112" fmla="*/ 709342 w 3024845"/>
                <a:gd name="connsiteY112" fmla="*/ 557739 h 1166887"/>
                <a:gd name="connsiteX113" fmla="*/ 709342 w 3024845"/>
                <a:gd name="connsiteY113" fmla="*/ 536121 h 1166887"/>
                <a:gd name="connsiteX114" fmla="*/ 743796 w 3024845"/>
                <a:gd name="connsiteY114" fmla="*/ 536121 h 1166887"/>
                <a:gd name="connsiteX115" fmla="*/ 743796 w 3024845"/>
                <a:gd name="connsiteY115" fmla="*/ 538553 h 1166887"/>
                <a:gd name="connsiteX116" fmla="*/ 743796 w 3024845"/>
                <a:gd name="connsiteY116" fmla="*/ 555577 h 1166887"/>
                <a:gd name="connsiteX117" fmla="*/ 746076 w 3024845"/>
                <a:gd name="connsiteY117" fmla="*/ 555577 h 1166887"/>
                <a:gd name="connsiteX118" fmla="*/ 762036 w 3024845"/>
                <a:gd name="connsiteY118" fmla="*/ 555577 h 1166887"/>
                <a:gd name="connsiteX119" fmla="*/ 762036 w 3024845"/>
                <a:gd name="connsiteY119" fmla="*/ 603136 h 1166887"/>
                <a:gd name="connsiteX120" fmla="*/ 763049 w 3024845"/>
                <a:gd name="connsiteY120" fmla="*/ 603136 h 1166887"/>
                <a:gd name="connsiteX121" fmla="*/ 770143 w 3024845"/>
                <a:gd name="connsiteY121" fmla="*/ 603136 h 1166887"/>
                <a:gd name="connsiteX122" fmla="*/ 784330 w 3024845"/>
                <a:gd name="connsiteY122" fmla="*/ 607460 h 1166887"/>
                <a:gd name="connsiteX123" fmla="*/ 784330 w 3024845"/>
                <a:gd name="connsiteY123" fmla="*/ 646372 h 1166887"/>
                <a:gd name="connsiteX124" fmla="*/ 785343 w 3024845"/>
                <a:gd name="connsiteY124" fmla="*/ 646372 h 1166887"/>
                <a:gd name="connsiteX125" fmla="*/ 792436 w 3024845"/>
                <a:gd name="connsiteY125" fmla="*/ 646372 h 1166887"/>
                <a:gd name="connsiteX126" fmla="*/ 792436 w 3024845"/>
                <a:gd name="connsiteY126" fmla="*/ 647993 h 1166887"/>
                <a:gd name="connsiteX127" fmla="*/ 792436 w 3024845"/>
                <a:gd name="connsiteY127" fmla="*/ 659342 h 1166887"/>
                <a:gd name="connsiteX128" fmla="*/ 794463 w 3024845"/>
                <a:gd name="connsiteY128" fmla="*/ 659342 h 1166887"/>
                <a:gd name="connsiteX129" fmla="*/ 808650 w 3024845"/>
                <a:gd name="connsiteY129" fmla="*/ 659342 h 1166887"/>
                <a:gd name="connsiteX130" fmla="*/ 814730 w 3024845"/>
                <a:gd name="connsiteY130" fmla="*/ 665828 h 1166887"/>
                <a:gd name="connsiteX131" fmla="*/ 814730 w 3024845"/>
                <a:gd name="connsiteY131" fmla="*/ 687446 h 1166887"/>
                <a:gd name="connsiteX132" fmla="*/ 817010 w 3024845"/>
                <a:gd name="connsiteY132" fmla="*/ 687446 h 1166887"/>
                <a:gd name="connsiteX133" fmla="*/ 832970 w 3024845"/>
                <a:gd name="connsiteY133" fmla="*/ 687446 h 1166887"/>
                <a:gd name="connsiteX134" fmla="*/ 832970 w 3024845"/>
                <a:gd name="connsiteY134" fmla="*/ 688526 h 1166887"/>
                <a:gd name="connsiteX135" fmla="*/ 832970 w 3024845"/>
                <a:gd name="connsiteY135" fmla="*/ 696093 h 1166887"/>
                <a:gd name="connsiteX136" fmla="*/ 834237 w 3024845"/>
                <a:gd name="connsiteY136" fmla="*/ 696093 h 1166887"/>
                <a:gd name="connsiteX137" fmla="*/ 843104 w 3024845"/>
                <a:gd name="connsiteY137" fmla="*/ 696093 h 1166887"/>
                <a:gd name="connsiteX138" fmla="*/ 843104 w 3024845"/>
                <a:gd name="connsiteY138" fmla="*/ 698254 h 1166887"/>
                <a:gd name="connsiteX139" fmla="*/ 843104 w 3024845"/>
                <a:gd name="connsiteY139" fmla="*/ 713387 h 1166887"/>
                <a:gd name="connsiteX140" fmla="*/ 847157 w 3024845"/>
                <a:gd name="connsiteY140" fmla="*/ 711495 h 1166887"/>
                <a:gd name="connsiteX141" fmla="*/ 847157 w 3024845"/>
                <a:gd name="connsiteY141" fmla="*/ 698254 h 1166887"/>
                <a:gd name="connsiteX142" fmla="*/ 848170 w 3024845"/>
                <a:gd name="connsiteY142" fmla="*/ 698254 h 1166887"/>
                <a:gd name="connsiteX143" fmla="*/ 855264 w 3024845"/>
                <a:gd name="connsiteY143" fmla="*/ 698254 h 1166887"/>
                <a:gd name="connsiteX144" fmla="*/ 855264 w 3024845"/>
                <a:gd name="connsiteY144" fmla="*/ 699876 h 1166887"/>
                <a:gd name="connsiteX145" fmla="*/ 855264 w 3024845"/>
                <a:gd name="connsiteY145" fmla="*/ 711225 h 1166887"/>
                <a:gd name="connsiteX146" fmla="*/ 856024 w 3024845"/>
                <a:gd name="connsiteY146" fmla="*/ 711225 h 1166887"/>
                <a:gd name="connsiteX147" fmla="*/ 861344 w 3024845"/>
                <a:gd name="connsiteY147" fmla="*/ 711225 h 1166887"/>
                <a:gd name="connsiteX148" fmla="*/ 909984 w 3024845"/>
                <a:gd name="connsiteY148" fmla="*/ 706902 h 1166887"/>
                <a:gd name="connsiteX149" fmla="*/ 909984 w 3024845"/>
                <a:gd name="connsiteY149" fmla="*/ 708253 h 1166887"/>
                <a:gd name="connsiteX150" fmla="*/ 909984 w 3024845"/>
                <a:gd name="connsiteY150" fmla="*/ 717710 h 1166887"/>
                <a:gd name="connsiteX151" fmla="*/ 910744 w 3024845"/>
                <a:gd name="connsiteY151" fmla="*/ 717710 h 1166887"/>
                <a:gd name="connsiteX152" fmla="*/ 916065 w 3024845"/>
                <a:gd name="connsiteY152" fmla="*/ 717710 h 1166887"/>
                <a:gd name="connsiteX153" fmla="*/ 916065 w 3024845"/>
                <a:gd name="connsiteY153" fmla="*/ 719872 h 1166887"/>
                <a:gd name="connsiteX154" fmla="*/ 916065 w 3024845"/>
                <a:gd name="connsiteY154" fmla="*/ 735005 h 1166887"/>
                <a:gd name="connsiteX155" fmla="*/ 918091 w 3024845"/>
                <a:gd name="connsiteY155" fmla="*/ 733654 h 1166887"/>
                <a:gd name="connsiteX156" fmla="*/ 932278 w 3024845"/>
                <a:gd name="connsiteY156" fmla="*/ 724196 h 1166887"/>
                <a:gd name="connsiteX157" fmla="*/ 938358 w 3024845"/>
                <a:gd name="connsiteY157" fmla="*/ 683122 h 1166887"/>
                <a:gd name="connsiteX158" fmla="*/ 939118 w 3024845"/>
                <a:gd name="connsiteY158" fmla="*/ 682852 h 1166887"/>
                <a:gd name="connsiteX159" fmla="*/ 944438 w 3024845"/>
                <a:gd name="connsiteY159" fmla="*/ 680960 h 1166887"/>
                <a:gd name="connsiteX160" fmla="*/ 946465 w 3024845"/>
                <a:gd name="connsiteY160" fmla="*/ 611783 h 1166887"/>
                <a:gd name="connsiteX161" fmla="*/ 948492 w 3024845"/>
                <a:gd name="connsiteY161" fmla="*/ 680960 h 1166887"/>
                <a:gd name="connsiteX162" fmla="*/ 949252 w 3024845"/>
                <a:gd name="connsiteY162" fmla="*/ 681230 h 1166887"/>
                <a:gd name="connsiteX163" fmla="*/ 954572 w 3024845"/>
                <a:gd name="connsiteY163" fmla="*/ 683122 h 1166887"/>
                <a:gd name="connsiteX164" fmla="*/ 954572 w 3024845"/>
                <a:gd name="connsiteY164" fmla="*/ 596651 h 1166887"/>
                <a:gd name="connsiteX165" fmla="*/ 958625 w 3024845"/>
                <a:gd name="connsiteY165" fmla="*/ 564224 h 1166887"/>
                <a:gd name="connsiteX166" fmla="*/ 997132 w 3024845"/>
                <a:gd name="connsiteY166" fmla="*/ 564224 h 1166887"/>
                <a:gd name="connsiteX167" fmla="*/ 997132 w 3024845"/>
                <a:gd name="connsiteY167" fmla="*/ 596651 h 1166887"/>
                <a:gd name="connsiteX168" fmla="*/ 997892 w 3024845"/>
                <a:gd name="connsiteY168" fmla="*/ 596651 h 1166887"/>
                <a:gd name="connsiteX169" fmla="*/ 1003212 w 3024845"/>
                <a:gd name="connsiteY169" fmla="*/ 596651 h 1166887"/>
                <a:gd name="connsiteX170" fmla="*/ 1003212 w 3024845"/>
                <a:gd name="connsiteY170" fmla="*/ 514503 h 1166887"/>
                <a:gd name="connsiteX171" fmla="*/ 1004986 w 3024845"/>
                <a:gd name="connsiteY171" fmla="*/ 514503 h 1166887"/>
                <a:gd name="connsiteX172" fmla="*/ 1017399 w 3024845"/>
                <a:gd name="connsiteY172" fmla="*/ 514503 h 1166887"/>
                <a:gd name="connsiteX173" fmla="*/ 1017399 w 3024845"/>
                <a:gd name="connsiteY173" fmla="*/ 512612 h 1166887"/>
                <a:gd name="connsiteX174" fmla="*/ 1017399 w 3024845"/>
                <a:gd name="connsiteY174" fmla="*/ 499371 h 1166887"/>
                <a:gd name="connsiteX175" fmla="*/ 1039693 w 3024845"/>
                <a:gd name="connsiteY175" fmla="*/ 499371 h 1166887"/>
                <a:gd name="connsiteX176" fmla="*/ 1039693 w 3024845"/>
                <a:gd name="connsiteY176" fmla="*/ 498290 h 1166887"/>
                <a:gd name="connsiteX177" fmla="*/ 1039693 w 3024845"/>
                <a:gd name="connsiteY177" fmla="*/ 490724 h 1166887"/>
                <a:gd name="connsiteX178" fmla="*/ 1041466 w 3024845"/>
                <a:gd name="connsiteY178" fmla="*/ 490724 h 1166887"/>
                <a:gd name="connsiteX179" fmla="*/ 1053880 w 3024845"/>
                <a:gd name="connsiteY179" fmla="*/ 490724 h 1166887"/>
                <a:gd name="connsiteX180" fmla="*/ 1053880 w 3024845"/>
                <a:gd name="connsiteY180" fmla="*/ 491805 h 1166887"/>
                <a:gd name="connsiteX181" fmla="*/ 1053880 w 3024845"/>
                <a:gd name="connsiteY181" fmla="*/ 499371 h 1166887"/>
                <a:gd name="connsiteX182" fmla="*/ 1054640 w 3024845"/>
                <a:gd name="connsiteY182" fmla="*/ 499371 h 1166887"/>
                <a:gd name="connsiteX183" fmla="*/ 1059960 w 3024845"/>
                <a:gd name="connsiteY183" fmla="*/ 499371 h 1166887"/>
                <a:gd name="connsiteX184" fmla="*/ 1070093 w 3024845"/>
                <a:gd name="connsiteY184" fmla="*/ 495047 h 1166887"/>
                <a:gd name="connsiteX185" fmla="*/ 1074146 w 3024845"/>
                <a:gd name="connsiteY185" fmla="*/ 498290 h 1166887"/>
                <a:gd name="connsiteX186" fmla="*/ 1074146 w 3024845"/>
                <a:gd name="connsiteY186" fmla="*/ 490724 h 1166887"/>
                <a:gd name="connsiteX187" fmla="*/ 1076426 w 3024845"/>
                <a:gd name="connsiteY187" fmla="*/ 490724 h 1166887"/>
                <a:gd name="connsiteX188" fmla="*/ 1092387 w 3024845"/>
                <a:gd name="connsiteY188" fmla="*/ 490724 h 1166887"/>
                <a:gd name="connsiteX189" fmla="*/ 1092387 w 3024845"/>
                <a:gd name="connsiteY189" fmla="*/ 491805 h 1166887"/>
                <a:gd name="connsiteX190" fmla="*/ 1092387 w 3024845"/>
                <a:gd name="connsiteY190" fmla="*/ 499371 h 1166887"/>
                <a:gd name="connsiteX191" fmla="*/ 1122787 w 3024845"/>
                <a:gd name="connsiteY191" fmla="*/ 499371 h 1166887"/>
                <a:gd name="connsiteX192" fmla="*/ 1122787 w 3024845"/>
                <a:gd name="connsiteY192" fmla="*/ 500992 h 1166887"/>
                <a:gd name="connsiteX193" fmla="*/ 1122787 w 3024845"/>
                <a:gd name="connsiteY193" fmla="*/ 512342 h 1166887"/>
                <a:gd name="connsiteX194" fmla="*/ 1149134 w 3024845"/>
                <a:gd name="connsiteY194" fmla="*/ 512342 h 1166887"/>
                <a:gd name="connsiteX195" fmla="*/ 1149134 w 3024845"/>
                <a:gd name="connsiteY195" fmla="*/ 542606 h 1166887"/>
                <a:gd name="connsiteX196" fmla="*/ 1149894 w 3024845"/>
                <a:gd name="connsiteY196" fmla="*/ 542606 h 1166887"/>
                <a:gd name="connsiteX197" fmla="*/ 1155214 w 3024845"/>
                <a:gd name="connsiteY197" fmla="*/ 542606 h 1166887"/>
                <a:gd name="connsiteX198" fmla="*/ 1155214 w 3024845"/>
                <a:gd name="connsiteY198" fmla="*/ 543687 h 1166887"/>
                <a:gd name="connsiteX199" fmla="*/ 1155214 w 3024845"/>
                <a:gd name="connsiteY199" fmla="*/ 551254 h 1166887"/>
                <a:gd name="connsiteX200" fmla="*/ 1159268 w 3024845"/>
                <a:gd name="connsiteY200" fmla="*/ 581518 h 1166887"/>
                <a:gd name="connsiteX201" fmla="*/ 1160028 w 3024845"/>
                <a:gd name="connsiteY201" fmla="*/ 581518 h 1166887"/>
                <a:gd name="connsiteX202" fmla="*/ 1165348 w 3024845"/>
                <a:gd name="connsiteY202" fmla="*/ 581518 h 1166887"/>
                <a:gd name="connsiteX203" fmla="*/ 1165348 w 3024845"/>
                <a:gd name="connsiteY203" fmla="*/ 582329 h 1166887"/>
                <a:gd name="connsiteX204" fmla="*/ 1165348 w 3024845"/>
                <a:gd name="connsiteY204" fmla="*/ 588004 h 1166887"/>
                <a:gd name="connsiteX205" fmla="*/ 1166361 w 3024845"/>
                <a:gd name="connsiteY205" fmla="*/ 588004 h 1166887"/>
                <a:gd name="connsiteX206" fmla="*/ 1173454 w 3024845"/>
                <a:gd name="connsiteY206" fmla="*/ 588004 h 1166887"/>
                <a:gd name="connsiteX207" fmla="*/ 1173454 w 3024845"/>
                <a:gd name="connsiteY207" fmla="*/ 618269 h 1166887"/>
                <a:gd name="connsiteX208" fmla="*/ 1175481 w 3024845"/>
                <a:gd name="connsiteY208" fmla="*/ 618269 h 1166887"/>
                <a:gd name="connsiteX209" fmla="*/ 1189668 w 3024845"/>
                <a:gd name="connsiteY209" fmla="*/ 618269 h 1166887"/>
                <a:gd name="connsiteX210" fmla="*/ 1189668 w 3024845"/>
                <a:gd name="connsiteY210" fmla="*/ 642048 h 1166887"/>
                <a:gd name="connsiteX211" fmla="*/ 1191695 w 3024845"/>
                <a:gd name="connsiteY211" fmla="*/ 643669 h 1166887"/>
                <a:gd name="connsiteX212" fmla="*/ 1191695 w 3024845"/>
                <a:gd name="connsiteY212" fmla="*/ 655019 h 1166887"/>
                <a:gd name="connsiteX213" fmla="*/ 1192455 w 3024845"/>
                <a:gd name="connsiteY213" fmla="*/ 655019 h 1166887"/>
                <a:gd name="connsiteX214" fmla="*/ 1197775 w 3024845"/>
                <a:gd name="connsiteY214" fmla="*/ 655019 h 1166887"/>
                <a:gd name="connsiteX215" fmla="*/ 1197775 w 3024845"/>
                <a:gd name="connsiteY215" fmla="*/ 678798 h 1166887"/>
                <a:gd name="connsiteX216" fmla="*/ 1199041 w 3024845"/>
                <a:gd name="connsiteY216" fmla="*/ 678798 h 1166887"/>
                <a:gd name="connsiteX217" fmla="*/ 1207908 w 3024845"/>
                <a:gd name="connsiteY217" fmla="*/ 678798 h 1166887"/>
                <a:gd name="connsiteX218" fmla="*/ 1209935 w 3024845"/>
                <a:gd name="connsiteY218" fmla="*/ 682852 h 1166887"/>
                <a:gd name="connsiteX219" fmla="*/ 1209935 w 3024845"/>
                <a:gd name="connsiteY219" fmla="*/ 696093 h 1166887"/>
                <a:gd name="connsiteX220" fmla="*/ 1211455 w 3024845"/>
                <a:gd name="connsiteY220" fmla="*/ 694201 h 1166887"/>
                <a:gd name="connsiteX221" fmla="*/ 1222095 w 3024845"/>
                <a:gd name="connsiteY221" fmla="*/ 680960 h 1166887"/>
                <a:gd name="connsiteX222" fmla="*/ 1250469 w 3024845"/>
                <a:gd name="connsiteY222" fmla="*/ 680960 h 1166887"/>
                <a:gd name="connsiteX223" fmla="*/ 1250469 w 3024845"/>
                <a:gd name="connsiteY223" fmla="*/ 767431 h 1166887"/>
                <a:gd name="connsiteX224" fmla="*/ 1251229 w 3024845"/>
                <a:gd name="connsiteY224" fmla="*/ 767431 h 1166887"/>
                <a:gd name="connsiteX225" fmla="*/ 1256549 w 3024845"/>
                <a:gd name="connsiteY225" fmla="*/ 767431 h 1166887"/>
                <a:gd name="connsiteX226" fmla="*/ 1257309 w 3024845"/>
                <a:gd name="connsiteY226" fmla="*/ 766080 h 1166887"/>
                <a:gd name="connsiteX227" fmla="*/ 1262629 w 3024845"/>
                <a:gd name="connsiteY227" fmla="*/ 756622 h 1166887"/>
                <a:gd name="connsiteX228" fmla="*/ 1262629 w 3024845"/>
                <a:gd name="connsiteY228" fmla="*/ 758514 h 1166887"/>
                <a:gd name="connsiteX229" fmla="*/ 1262629 w 3024845"/>
                <a:gd name="connsiteY229" fmla="*/ 771755 h 1166887"/>
                <a:gd name="connsiteX230" fmla="*/ 1266682 w 3024845"/>
                <a:gd name="connsiteY230" fmla="*/ 726358 h 1166887"/>
                <a:gd name="connsiteX231" fmla="*/ 1267442 w 3024845"/>
                <a:gd name="connsiteY231" fmla="*/ 726358 h 1166887"/>
                <a:gd name="connsiteX232" fmla="*/ 1272762 w 3024845"/>
                <a:gd name="connsiteY232" fmla="*/ 726358 h 1166887"/>
                <a:gd name="connsiteX233" fmla="*/ 1272762 w 3024845"/>
                <a:gd name="connsiteY233" fmla="*/ 661504 h 1166887"/>
                <a:gd name="connsiteX234" fmla="*/ 1273776 w 3024845"/>
                <a:gd name="connsiteY234" fmla="*/ 661504 h 1166887"/>
                <a:gd name="connsiteX235" fmla="*/ 1280869 w 3024845"/>
                <a:gd name="connsiteY235" fmla="*/ 661504 h 1166887"/>
                <a:gd name="connsiteX236" fmla="*/ 1293029 w 3024845"/>
                <a:gd name="connsiteY236" fmla="*/ 618269 h 1166887"/>
                <a:gd name="connsiteX237" fmla="*/ 1294296 w 3024845"/>
                <a:gd name="connsiteY237" fmla="*/ 618269 h 1166887"/>
                <a:gd name="connsiteX238" fmla="*/ 1303163 w 3024845"/>
                <a:gd name="connsiteY238" fmla="*/ 618269 h 1166887"/>
                <a:gd name="connsiteX239" fmla="*/ 1313296 w 3024845"/>
                <a:gd name="connsiteY239" fmla="*/ 661504 h 1166887"/>
                <a:gd name="connsiteX240" fmla="*/ 1314309 w 3024845"/>
                <a:gd name="connsiteY240" fmla="*/ 661504 h 1166887"/>
                <a:gd name="connsiteX241" fmla="*/ 1321403 w 3024845"/>
                <a:gd name="connsiteY241" fmla="*/ 661504 h 1166887"/>
                <a:gd name="connsiteX242" fmla="*/ 1321403 w 3024845"/>
                <a:gd name="connsiteY242" fmla="*/ 700416 h 1166887"/>
                <a:gd name="connsiteX243" fmla="*/ 1323176 w 3024845"/>
                <a:gd name="connsiteY243" fmla="*/ 700416 h 1166887"/>
                <a:gd name="connsiteX244" fmla="*/ 1335590 w 3024845"/>
                <a:gd name="connsiteY244" fmla="*/ 700416 h 1166887"/>
                <a:gd name="connsiteX245" fmla="*/ 1335590 w 3024845"/>
                <a:gd name="connsiteY245" fmla="*/ 702578 h 1166887"/>
                <a:gd name="connsiteX246" fmla="*/ 1335590 w 3024845"/>
                <a:gd name="connsiteY246" fmla="*/ 717710 h 1166887"/>
                <a:gd name="connsiteX247" fmla="*/ 1339643 w 3024845"/>
                <a:gd name="connsiteY247" fmla="*/ 715549 h 1166887"/>
                <a:gd name="connsiteX248" fmla="*/ 1339643 w 3024845"/>
                <a:gd name="connsiteY248" fmla="*/ 700416 h 1166887"/>
                <a:gd name="connsiteX249" fmla="*/ 1341163 w 3024845"/>
                <a:gd name="connsiteY249" fmla="*/ 700416 h 1166887"/>
                <a:gd name="connsiteX250" fmla="*/ 1351803 w 3024845"/>
                <a:gd name="connsiteY250" fmla="*/ 700416 h 1166887"/>
                <a:gd name="connsiteX251" fmla="*/ 1351803 w 3024845"/>
                <a:gd name="connsiteY251" fmla="*/ 702037 h 1166887"/>
                <a:gd name="connsiteX252" fmla="*/ 1351803 w 3024845"/>
                <a:gd name="connsiteY252" fmla="*/ 713387 h 1166887"/>
                <a:gd name="connsiteX253" fmla="*/ 1382204 w 3024845"/>
                <a:gd name="connsiteY253" fmla="*/ 713387 h 1166887"/>
                <a:gd name="connsiteX254" fmla="*/ 1382204 w 3024845"/>
                <a:gd name="connsiteY254" fmla="*/ 676637 h 1166887"/>
                <a:gd name="connsiteX255" fmla="*/ 1383470 w 3024845"/>
                <a:gd name="connsiteY255" fmla="*/ 676637 h 1166887"/>
                <a:gd name="connsiteX256" fmla="*/ 1392337 w 3024845"/>
                <a:gd name="connsiteY256" fmla="*/ 676637 h 1166887"/>
                <a:gd name="connsiteX257" fmla="*/ 1392337 w 3024845"/>
                <a:gd name="connsiteY257" fmla="*/ 698254 h 1166887"/>
                <a:gd name="connsiteX258" fmla="*/ 1394364 w 3024845"/>
                <a:gd name="connsiteY258" fmla="*/ 665828 h 1166887"/>
                <a:gd name="connsiteX259" fmla="*/ 1416657 w 3024845"/>
                <a:gd name="connsiteY259" fmla="*/ 665828 h 1166887"/>
                <a:gd name="connsiteX260" fmla="*/ 1416657 w 3024845"/>
                <a:gd name="connsiteY260" fmla="*/ 664206 h 1166887"/>
                <a:gd name="connsiteX261" fmla="*/ 1416657 w 3024845"/>
                <a:gd name="connsiteY261" fmla="*/ 652857 h 1166887"/>
                <a:gd name="connsiteX262" fmla="*/ 1417417 w 3024845"/>
                <a:gd name="connsiteY262" fmla="*/ 652857 h 1166887"/>
                <a:gd name="connsiteX263" fmla="*/ 1422737 w 3024845"/>
                <a:gd name="connsiteY263" fmla="*/ 652857 h 1166887"/>
                <a:gd name="connsiteX264" fmla="*/ 1422737 w 3024845"/>
                <a:gd name="connsiteY264" fmla="*/ 650966 h 1166887"/>
                <a:gd name="connsiteX265" fmla="*/ 1422737 w 3024845"/>
                <a:gd name="connsiteY265" fmla="*/ 637725 h 1166887"/>
                <a:gd name="connsiteX266" fmla="*/ 1426791 w 3024845"/>
                <a:gd name="connsiteY266" fmla="*/ 644210 h 1166887"/>
                <a:gd name="connsiteX267" fmla="*/ 1429071 w 3024845"/>
                <a:gd name="connsiteY267" fmla="*/ 644210 h 1166887"/>
                <a:gd name="connsiteX268" fmla="*/ 1445031 w 3024845"/>
                <a:gd name="connsiteY268" fmla="*/ 644210 h 1166887"/>
                <a:gd name="connsiteX269" fmla="*/ 1445031 w 3024845"/>
                <a:gd name="connsiteY269" fmla="*/ 643399 h 1166887"/>
                <a:gd name="connsiteX270" fmla="*/ 1445031 w 3024845"/>
                <a:gd name="connsiteY270" fmla="*/ 637725 h 1166887"/>
                <a:gd name="connsiteX271" fmla="*/ 1445791 w 3024845"/>
                <a:gd name="connsiteY271" fmla="*/ 637725 h 1166887"/>
                <a:gd name="connsiteX272" fmla="*/ 1451111 w 3024845"/>
                <a:gd name="connsiteY272" fmla="*/ 637725 h 1166887"/>
                <a:gd name="connsiteX273" fmla="*/ 1451111 w 3024845"/>
                <a:gd name="connsiteY273" fmla="*/ 639076 h 1166887"/>
                <a:gd name="connsiteX274" fmla="*/ 1451111 w 3024845"/>
                <a:gd name="connsiteY274" fmla="*/ 648534 h 1166887"/>
                <a:gd name="connsiteX275" fmla="*/ 1489618 w 3024845"/>
                <a:gd name="connsiteY275" fmla="*/ 648534 h 1166887"/>
                <a:gd name="connsiteX276" fmla="*/ 1489618 w 3024845"/>
                <a:gd name="connsiteY276" fmla="*/ 786887 h 1166887"/>
                <a:gd name="connsiteX277" fmla="*/ 1491138 w 3024845"/>
                <a:gd name="connsiteY277" fmla="*/ 786887 h 1166887"/>
                <a:gd name="connsiteX278" fmla="*/ 1501778 w 3024845"/>
                <a:gd name="connsiteY278" fmla="*/ 786887 h 1166887"/>
                <a:gd name="connsiteX279" fmla="*/ 1501778 w 3024845"/>
                <a:gd name="connsiteY279" fmla="*/ 773917 h 1166887"/>
                <a:gd name="connsiteX280" fmla="*/ 1505832 w 3024845"/>
                <a:gd name="connsiteY280" fmla="*/ 773917 h 1166887"/>
                <a:gd name="connsiteX281" fmla="*/ 1505832 w 3024845"/>
                <a:gd name="connsiteY281" fmla="*/ 786887 h 1166887"/>
                <a:gd name="connsiteX282" fmla="*/ 1536232 w 3024845"/>
                <a:gd name="connsiteY282" fmla="*/ 786887 h 1166887"/>
                <a:gd name="connsiteX283" fmla="*/ 1536232 w 3024845"/>
                <a:gd name="connsiteY283" fmla="*/ 756622 h 1166887"/>
                <a:gd name="connsiteX284" fmla="*/ 1548392 w 3024845"/>
                <a:gd name="connsiteY284" fmla="*/ 756622 h 1166887"/>
                <a:gd name="connsiteX285" fmla="*/ 1560552 w 3024845"/>
                <a:gd name="connsiteY285" fmla="*/ 754461 h 1166887"/>
                <a:gd name="connsiteX286" fmla="*/ 1564606 w 3024845"/>
                <a:gd name="connsiteY286" fmla="*/ 756622 h 1166887"/>
                <a:gd name="connsiteX287" fmla="*/ 1574739 w 3024845"/>
                <a:gd name="connsiteY287" fmla="*/ 756622 h 1166887"/>
                <a:gd name="connsiteX288" fmla="*/ 1574739 w 3024845"/>
                <a:gd name="connsiteY288" fmla="*/ 786887 h 1166887"/>
                <a:gd name="connsiteX289" fmla="*/ 1582846 w 3024845"/>
                <a:gd name="connsiteY289" fmla="*/ 786887 h 1166887"/>
                <a:gd name="connsiteX290" fmla="*/ 1582846 w 3024845"/>
                <a:gd name="connsiteY290" fmla="*/ 804182 h 1166887"/>
                <a:gd name="connsiteX291" fmla="*/ 1592182 w 3024845"/>
                <a:gd name="connsiteY291" fmla="*/ 805087 h 1166887"/>
                <a:gd name="connsiteX292" fmla="*/ 1605140 w 3024845"/>
                <a:gd name="connsiteY292" fmla="*/ 805087 h 1166887"/>
                <a:gd name="connsiteX293" fmla="*/ 1605140 w 3024845"/>
                <a:gd name="connsiteY293" fmla="*/ 789049 h 1166887"/>
                <a:gd name="connsiteX294" fmla="*/ 1673096 w 3024845"/>
                <a:gd name="connsiteY294" fmla="*/ 789049 h 1166887"/>
                <a:gd name="connsiteX295" fmla="*/ 1673096 w 3024845"/>
                <a:gd name="connsiteY295" fmla="*/ 703796 h 1166887"/>
                <a:gd name="connsiteX296" fmla="*/ 1745104 w 3024845"/>
                <a:gd name="connsiteY296" fmla="*/ 703796 h 1166887"/>
                <a:gd name="connsiteX297" fmla="*/ 1745104 w 3024845"/>
                <a:gd name="connsiteY297" fmla="*/ 782564 h 1166887"/>
                <a:gd name="connsiteX298" fmla="*/ 1747008 w 3024845"/>
                <a:gd name="connsiteY298" fmla="*/ 782564 h 1166887"/>
                <a:gd name="connsiteX299" fmla="*/ 1748250 w 3024845"/>
                <a:gd name="connsiteY299" fmla="*/ 805087 h 1166887"/>
                <a:gd name="connsiteX300" fmla="*/ 1757926 w 3024845"/>
                <a:gd name="connsiteY300" fmla="*/ 805087 h 1166887"/>
                <a:gd name="connsiteX301" fmla="*/ 1759168 w 3024845"/>
                <a:gd name="connsiteY301" fmla="*/ 782564 h 1166887"/>
                <a:gd name="connsiteX302" fmla="*/ 1765248 w 3024845"/>
                <a:gd name="connsiteY302" fmla="*/ 782564 h 1166887"/>
                <a:gd name="connsiteX303" fmla="*/ 1766490 w 3024845"/>
                <a:gd name="connsiteY303" fmla="*/ 805087 h 1166887"/>
                <a:gd name="connsiteX304" fmla="*/ 1817112 w 3024845"/>
                <a:gd name="connsiteY304" fmla="*/ 805087 h 1166887"/>
                <a:gd name="connsiteX305" fmla="*/ 1817112 w 3024845"/>
                <a:gd name="connsiteY305" fmla="*/ 642059 h 1166887"/>
                <a:gd name="connsiteX306" fmla="*/ 2014439 w 3024845"/>
                <a:gd name="connsiteY306" fmla="*/ 642059 h 1166887"/>
                <a:gd name="connsiteX307" fmla="*/ 2014439 w 3024845"/>
                <a:gd name="connsiteY307" fmla="*/ 805087 h 1166887"/>
                <a:gd name="connsiteX308" fmla="*/ 2033136 w 3024845"/>
                <a:gd name="connsiteY308" fmla="*/ 805087 h 1166887"/>
                <a:gd name="connsiteX309" fmla="*/ 2033136 w 3024845"/>
                <a:gd name="connsiteY309" fmla="*/ 722394 h 1166887"/>
                <a:gd name="connsiteX310" fmla="*/ 2128256 w 3024845"/>
                <a:gd name="connsiteY310" fmla="*/ 722394 h 1166887"/>
                <a:gd name="connsiteX311" fmla="*/ 2140186 w 3024845"/>
                <a:gd name="connsiteY311" fmla="*/ 404253 h 1166887"/>
                <a:gd name="connsiteX312" fmla="*/ 2128026 w 3024845"/>
                <a:gd name="connsiteY312" fmla="*/ 382635 h 1166887"/>
                <a:gd name="connsiteX313" fmla="*/ 2121946 w 3024845"/>
                <a:gd name="connsiteY313" fmla="*/ 378311 h 1166887"/>
                <a:gd name="connsiteX314" fmla="*/ 2130053 w 3024845"/>
                <a:gd name="connsiteY314" fmla="*/ 354532 h 1166887"/>
                <a:gd name="connsiteX315" fmla="*/ 2130053 w 3024845"/>
                <a:gd name="connsiteY315" fmla="*/ 337238 h 1166887"/>
                <a:gd name="connsiteX316" fmla="*/ 2144240 w 3024845"/>
                <a:gd name="connsiteY316" fmla="*/ 337238 h 1166887"/>
                <a:gd name="connsiteX317" fmla="*/ 2144240 w 3024845"/>
                <a:gd name="connsiteY317" fmla="*/ 315620 h 1166887"/>
                <a:gd name="connsiteX318" fmla="*/ 2146266 w 3024845"/>
                <a:gd name="connsiteY318" fmla="*/ 311296 h 1166887"/>
                <a:gd name="connsiteX319" fmla="*/ 2146266 w 3024845"/>
                <a:gd name="connsiteY319" fmla="*/ 233472 h 1166887"/>
                <a:gd name="connsiteX320" fmla="*/ 2144240 w 3024845"/>
                <a:gd name="connsiteY320" fmla="*/ 226987 h 1166887"/>
                <a:gd name="connsiteX321" fmla="*/ 2150320 w 3024845"/>
                <a:gd name="connsiteY321" fmla="*/ 220501 h 1166887"/>
                <a:gd name="connsiteX322" fmla="*/ 2150320 w 3024845"/>
                <a:gd name="connsiteY322" fmla="*/ 162133 h 1166887"/>
                <a:gd name="connsiteX323" fmla="*/ 2152346 w 3024845"/>
                <a:gd name="connsiteY323" fmla="*/ 157810 h 1166887"/>
                <a:gd name="connsiteX324" fmla="*/ 2152346 w 3024845"/>
                <a:gd name="connsiteY324" fmla="*/ 101604 h 1166887"/>
                <a:gd name="connsiteX325" fmla="*/ 2154373 w 3024845"/>
                <a:gd name="connsiteY325" fmla="*/ 82148 h 1166887"/>
                <a:gd name="connsiteX326" fmla="*/ 2158427 w 3024845"/>
                <a:gd name="connsiteY326" fmla="*/ 99442 h 1166887"/>
                <a:gd name="connsiteX327" fmla="*/ 2160453 w 3024845"/>
                <a:gd name="connsiteY327" fmla="*/ 157810 h 1166887"/>
                <a:gd name="connsiteX328" fmla="*/ 2162480 w 3024845"/>
                <a:gd name="connsiteY328" fmla="*/ 220501 h 1166887"/>
                <a:gd name="connsiteX329" fmla="*/ 2168560 w 3024845"/>
                <a:gd name="connsiteY329" fmla="*/ 226987 h 1166887"/>
                <a:gd name="connsiteX330" fmla="*/ 2166533 w 3024845"/>
                <a:gd name="connsiteY330" fmla="*/ 233472 h 1166887"/>
                <a:gd name="connsiteX331" fmla="*/ 2166533 w 3024845"/>
                <a:gd name="connsiteY331" fmla="*/ 311296 h 1166887"/>
                <a:gd name="connsiteX332" fmla="*/ 2168560 w 3024845"/>
                <a:gd name="connsiteY332" fmla="*/ 315620 h 1166887"/>
                <a:gd name="connsiteX333" fmla="*/ 2168560 w 3024845"/>
                <a:gd name="connsiteY333" fmla="*/ 337238 h 1166887"/>
                <a:gd name="connsiteX334" fmla="*/ 2182747 w 3024845"/>
                <a:gd name="connsiteY334" fmla="*/ 337238 h 1166887"/>
                <a:gd name="connsiteX335" fmla="*/ 2182747 w 3024845"/>
                <a:gd name="connsiteY335" fmla="*/ 354532 h 1166887"/>
                <a:gd name="connsiteX336" fmla="*/ 2190854 w 3024845"/>
                <a:gd name="connsiteY336" fmla="*/ 378311 h 1166887"/>
                <a:gd name="connsiteX337" fmla="*/ 2184774 w 3024845"/>
                <a:gd name="connsiteY337" fmla="*/ 382635 h 1166887"/>
                <a:gd name="connsiteX338" fmla="*/ 2172613 w 3024845"/>
                <a:gd name="connsiteY338" fmla="*/ 404253 h 1166887"/>
                <a:gd name="connsiteX339" fmla="*/ 2180720 w 3024845"/>
                <a:gd name="connsiteY339" fmla="*/ 657181 h 1166887"/>
                <a:gd name="connsiteX340" fmla="*/ 2245574 w 3024845"/>
                <a:gd name="connsiteY340" fmla="*/ 657181 h 1166887"/>
                <a:gd name="connsiteX341" fmla="*/ 2245574 w 3024845"/>
                <a:gd name="connsiteY341" fmla="*/ 732843 h 1166887"/>
                <a:gd name="connsiteX342" fmla="*/ 2253681 w 3024845"/>
                <a:gd name="connsiteY342" fmla="*/ 732843 h 1166887"/>
                <a:gd name="connsiteX343" fmla="*/ 2255708 w 3024845"/>
                <a:gd name="connsiteY343" fmla="*/ 726358 h 1166887"/>
                <a:gd name="connsiteX344" fmla="*/ 2261788 w 3024845"/>
                <a:gd name="connsiteY344" fmla="*/ 726358 h 1166887"/>
                <a:gd name="connsiteX345" fmla="*/ 2263815 w 3024845"/>
                <a:gd name="connsiteY345" fmla="*/ 735005 h 1166887"/>
                <a:gd name="connsiteX346" fmla="*/ 2275975 w 3024845"/>
                <a:gd name="connsiteY346" fmla="*/ 735005 h 1166887"/>
                <a:gd name="connsiteX347" fmla="*/ 2275975 w 3024845"/>
                <a:gd name="connsiteY347" fmla="*/ 728519 h 1166887"/>
                <a:gd name="connsiteX348" fmla="*/ 2298268 w 3024845"/>
                <a:gd name="connsiteY348" fmla="*/ 728519 h 1166887"/>
                <a:gd name="connsiteX349" fmla="*/ 2298268 w 3024845"/>
                <a:gd name="connsiteY349" fmla="*/ 735005 h 1166887"/>
                <a:gd name="connsiteX350" fmla="*/ 2318535 w 3024845"/>
                <a:gd name="connsiteY350" fmla="*/ 735005 h 1166887"/>
                <a:gd name="connsiteX351" fmla="*/ 2318535 w 3024845"/>
                <a:gd name="connsiteY351" fmla="*/ 780402 h 1166887"/>
                <a:gd name="connsiteX352" fmla="*/ 2332722 w 3024845"/>
                <a:gd name="connsiteY352" fmla="*/ 780402 h 1166887"/>
                <a:gd name="connsiteX353" fmla="*/ 2332722 w 3024845"/>
                <a:gd name="connsiteY353" fmla="*/ 767431 h 1166887"/>
                <a:gd name="connsiteX354" fmla="*/ 2348936 w 3024845"/>
                <a:gd name="connsiteY354" fmla="*/ 767431 h 1166887"/>
                <a:gd name="connsiteX355" fmla="*/ 2348936 w 3024845"/>
                <a:gd name="connsiteY355" fmla="*/ 588004 h 1166887"/>
                <a:gd name="connsiteX356" fmla="*/ 2355016 w 3024845"/>
                <a:gd name="connsiteY356" fmla="*/ 581518 h 1166887"/>
                <a:gd name="connsiteX357" fmla="*/ 2427977 w 3024845"/>
                <a:gd name="connsiteY357" fmla="*/ 581518 h 1166887"/>
                <a:gd name="connsiteX358" fmla="*/ 2427977 w 3024845"/>
                <a:gd name="connsiteY358" fmla="*/ 590166 h 1166887"/>
                <a:gd name="connsiteX359" fmla="*/ 2438110 w 3024845"/>
                <a:gd name="connsiteY359" fmla="*/ 590166 h 1166887"/>
                <a:gd name="connsiteX360" fmla="*/ 2438110 w 3024845"/>
                <a:gd name="connsiteY360" fmla="*/ 704740 h 1166887"/>
                <a:gd name="connsiteX361" fmla="*/ 2460404 w 3024845"/>
                <a:gd name="connsiteY361" fmla="*/ 704740 h 1166887"/>
                <a:gd name="connsiteX362" fmla="*/ 2460404 w 3024845"/>
                <a:gd name="connsiteY362" fmla="*/ 637725 h 1166887"/>
                <a:gd name="connsiteX363" fmla="*/ 2486751 w 3024845"/>
                <a:gd name="connsiteY363" fmla="*/ 637725 h 1166887"/>
                <a:gd name="connsiteX364" fmla="*/ 2490804 w 3024845"/>
                <a:gd name="connsiteY364" fmla="*/ 633401 h 1166887"/>
                <a:gd name="connsiteX365" fmla="*/ 2498911 w 3024845"/>
                <a:gd name="connsiteY365" fmla="*/ 633401 h 1166887"/>
                <a:gd name="connsiteX366" fmla="*/ 2502964 w 3024845"/>
                <a:gd name="connsiteY366" fmla="*/ 637725 h 1166887"/>
                <a:gd name="connsiteX367" fmla="*/ 2525258 w 3024845"/>
                <a:gd name="connsiteY367" fmla="*/ 637725 h 1166887"/>
                <a:gd name="connsiteX368" fmla="*/ 2525258 w 3024845"/>
                <a:gd name="connsiteY368" fmla="*/ 520989 h 1166887"/>
                <a:gd name="connsiteX369" fmla="*/ 2582005 w 3024845"/>
                <a:gd name="connsiteY369" fmla="*/ 510180 h 1166887"/>
                <a:gd name="connsiteX370" fmla="*/ 2582005 w 3024845"/>
                <a:gd name="connsiteY370" fmla="*/ 511261 h 1166887"/>
                <a:gd name="connsiteX371" fmla="*/ 2582005 w 3024845"/>
                <a:gd name="connsiteY371" fmla="*/ 518827 h 1166887"/>
                <a:gd name="connsiteX372" fmla="*/ 2608352 w 3024845"/>
                <a:gd name="connsiteY372" fmla="*/ 518827 h 1166887"/>
                <a:gd name="connsiteX373" fmla="*/ 2608352 w 3024845"/>
                <a:gd name="connsiteY373" fmla="*/ 773917 h 1166887"/>
                <a:gd name="connsiteX374" fmla="*/ 2630646 w 3024845"/>
                <a:gd name="connsiteY374" fmla="*/ 773917 h 1166887"/>
                <a:gd name="connsiteX375" fmla="*/ 2630646 w 3024845"/>
                <a:gd name="connsiteY375" fmla="*/ 769593 h 1166887"/>
                <a:gd name="connsiteX376" fmla="*/ 2642806 w 3024845"/>
                <a:gd name="connsiteY376" fmla="*/ 769593 h 1166887"/>
                <a:gd name="connsiteX377" fmla="*/ 2642806 w 3024845"/>
                <a:gd name="connsiteY377" fmla="*/ 773917 h 1166887"/>
                <a:gd name="connsiteX378" fmla="*/ 2667126 w 3024845"/>
                <a:gd name="connsiteY378" fmla="*/ 773917 h 1166887"/>
                <a:gd name="connsiteX379" fmla="*/ 2667126 w 3024845"/>
                <a:gd name="connsiteY379" fmla="*/ 760946 h 1166887"/>
                <a:gd name="connsiteX380" fmla="*/ 2695500 w 3024845"/>
                <a:gd name="connsiteY380" fmla="*/ 760946 h 1166887"/>
                <a:gd name="connsiteX381" fmla="*/ 2707660 w 3024845"/>
                <a:gd name="connsiteY381" fmla="*/ 756622 h 1166887"/>
                <a:gd name="connsiteX382" fmla="*/ 2727927 w 3024845"/>
                <a:gd name="connsiteY382" fmla="*/ 760946 h 1166887"/>
                <a:gd name="connsiteX383" fmla="*/ 2727927 w 3024845"/>
                <a:gd name="connsiteY383" fmla="*/ 743652 h 1166887"/>
                <a:gd name="connsiteX384" fmla="*/ 2736034 w 3024845"/>
                <a:gd name="connsiteY384" fmla="*/ 743652 h 1166887"/>
                <a:gd name="connsiteX385" fmla="*/ 2736034 w 3024845"/>
                <a:gd name="connsiteY385" fmla="*/ 730681 h 1166887"/>
                <a:gd name="connsiteX386" fmla="*/ 2792781 w 3024845"/>
                <a:gd name="connsiteY386" fmla="*/ 730681 h 1166887"/>
                <a:gd name="connsiteX387" fmla="*/ 2792781 w 3024845"/>
                <a:gd name="connsiteY387" fmla="*/ 700416 h 1166887"/>
                <a:gd name="connsiteX388" fmla="*/ 2811021 w 3024845"/>
                <a:gd name="connsiteY388" fmla="*/ 700416 h 1166887"/>
                <a:gd name="connsiteX389" fmla="*/ 2811021 w 3024845"/>
                <a:gd name="connsiteY389" fmla="*/ 693931 h 1166887"/>
                <a:gd name="connsiteX390" fmla="*/ 2823181 w 3024845"/>
                <a:gd name="connsiteY390" fmla="*/ 693931 h 1166887"/>
                <a:gd name="connsiteX391" fmla="*/ 2823181 w 3024845"/>
                <a:gd name="connsiteY391" fmla="*/ 700416 h 1166887"/>
                <a:gd name="connsiteX392" fmla="*/ 2839395 w 3024845"/>
                <a:gd name="connsiteY392" fmla="*/ 700416 h 1166887"/>
                <a:gd name="connsiteX393" fmla="*/ 2839395 w 3024845"/>
                <a:gd name="connsiteY393" fmla="*/ 750137 h 1166887"/>
                <a:gd name="connsiteX394" fmla="*/ 2871822 w 3024845"/>
                <a:gd name="connsiteY394" fmla="*/ 750137 h 1166887"/>
                <a:gd name="connsiteX395" fmla="*/ 2871822 w 3024845"/>
                <a:gd name="connsiteY395" fmla="*/ 724196 h 1166887"/>
                <a:gd name="connsiteX396" fmla="*/ 2910329 w 3024845"/>
                <a:gd name="connsiteY396" fmla="*/ 724196 h 1166887"/>
                <a:gd name="connsiteX397" fmla="*/ 2910329 w 3024845"/>
                <a:gd name="connsiteY397" fmla="*/ 693931 h 1166887"/>
                <a:gd name="connsiteX398" fmla="*/ 2958970 w 3024845"/>
                <a:gd name="connsiteY398" fmla="*/ 693931 h 1166887"/>
                <a:gd name="connsiteX399" fmla="*/ 2958970 w 3024845"/>
                <a:gd name="connsiteY399" fmla="*/ 805087 h 1166887"/>
                <a:gd name="connsiteX400" fmla="*/ 2958970 w 3024845"/>
                <a:gd name="connsiteY400" fmla="*/ 818866 h 1166887"/>
                <a:gd name="connsiteX401" fmla="*/ 3024845 w 3024845"/>
                <a:gd name="connsiteY401" fmla="*/ 818866 h 1166887"/>
                <a:gd name="connsiteX402" fmla="*/ 3024845 w 3024845"/>
                <a:gd name="connsiteY402" fmla="*/ 1160647 h 1166887"/>
                <a:gd name="connsiteX403" fmla="*/ 145862 w 3024845"/>
                <a:gd name="connsiteY403" fmla="*/ 1160647 h 1166887"/>
                <a:gd name="connsiteX404" fmla="*/ 2054 w 3024845"/>
                <a:gd name="connsiteY404" fmla="*/ 1166887 h 1166887"/>
                <a:gd name="connsiteX405" fmla="*/ 0 w 3024845"/>
                <a:gd name="connsiteY405" fmla="*/ 724196 h 1166887"/>
                <a:gd name="connsiteX406" fmla="*/ 20267 w 3024845"/>
                <a:gd name="connsiteY406" fmla="*/ 724196 h 1166887"/>
                <a:gd name="connsiteX407" fmla="*/ 20774 w 3024845"/>
                <a:gd name="connsiteY407" fmla="*/ 723115 h 1166887"/>
                <a:gd name="connsiteX408" fmla="*/ 24320 w 3024845"/>
                <a:gd name="connsiteY408" fmla="*/ 715549 h 1166887"/>
                <a:gd name="connsiteX409" fmla="*/ 26094 w 3024845"/>
                <a:gd name="connsiteY409" fmla="*/ 715819 h 1166887"/>
                <a:gd name="connsiteX410" fmla="*/ 38507 w 3024845"/>
                <a:gd name="connsiteY410" fmla="*/ 717710 h 1166887"/>
                <a:gd name="connsiteX411" fmla="*/ 39014 w 3024845"/>
                <a:gd name="connsiteY411" fmla="*/ 719062 h 1166887"/>
                <a:gd name="connsiteX412" fmla="*/ 42560 w 3024845"/>
                <a:gd name="connsiteY412" fmla="*/ 728519 h 1166887"/>
                <a:gd name="connsiteX413" fmla="*/ 68907 w 3024845"/>
                <a:gd name="connsiteY413" fmla="*/ 730681 h 1166887"/>
                <a:gd name="connsiteX414" fmla="*/ 68907 w 3024845"/>
                <a:gd name="connsiteY414" fmla="*/ 607460 h 1166887"/>
                <a:gd name="connsiteX415" fmla="*/ 70934 w 3024845"/>
                <a:gd name="connsiteY415" fmla="*/ 607460 h 1166887"/>
                <a:gd name="connsiteX416" fmla="*/ 85121 w 3024845"/>
                <a:gd name="connsiteY416" fmla="*/ 607460 h 1166887"/>
                <a:gd name="connsiteX417" fmla="*/ 85121 w 3024845"/>
                <a:gd name="connsiteY417" fmla="*/ 471268 h 1166887"/>
                <a:gd name="connsiteX418" fmla="*/ 86894 w 3024845"/>
                <a:gd name="connsiteY418" fmla="*/ 471268 h 1166887"/>
                <a:gd name="connsiteX419" fmla="*/ 99308 w 3024845"/>
                <a:gd name="connsiteY419" fmla="*/ 471268 h 1166887"/>
                <a:gd name="connsiteX420" fmla="*/ 99308 w 3024845"/>
                <a:gd name="connsiteY420" fmla="*/ 356694 h 1166887"/>
                <a:gd name="connsiteX421" fmla="*/ 103361 w 3024845"/>
                <a:gd name="connsiteY421" fmla="*/ 328590 h 1166887"/>
                <a:gd name="connsiteX422" fmla="*/ 105388 w 3024845"/>
                <a:gd name="connsiteY422" fmla="*/ 328590 h 1166887"/>
                <a:gd name="connsiteX423" fmla="*/ 119575 w 3024845"/>
                <a:gd name="connsiteY423" fmla="*/ 328590 h 1166887"/>
                <a:gd name="connsiteX424" fmla="*/ 156055 w 3024845"/>
                <a:gd name="connsiteY424" fmla="*/ 246443 h 1166887"/>
                <a:gd name="connsiteX425" fmla="*/ 160109 w 3024845"/>
                <a:gd name="connsiteY425" fmla="*/ 0 h 1166887"/>
                <a:gd name="connsiteX0" fmla="*/ 160109 w 3024845"/>
                <a:gd name="connsiteY0" fmla="*/ 0 h 1160647"/>
                <a:gd name="connsiteX1" fmla="*/ 162135 w 3024845"/>
                <a:gd name="connsiteY1" fmla="*/ 246443 h 1160647"/>
                <a:gd name="connsiteX2" fmla="*/ 200642 w 3024845"/>
                <a:gd name="connsiteY2" fmla="*/ 326429 h 1160647"/>
                <a:gd name="connsiteX3" fmla="*/ 202669 w 3024845"/>
                <a:gd name="connsiteY3" fmla="*/ 326429 h 1160647"/>
                <a:gd name="connsiteX4" fmla="*/ 216856 w 3024845"/>
                <a:gd name="connsiteY4" fmla="*/ 326429 h 1160647"/>
                <a:gd name="connsiteX5" fmla="*/ 216856 w 3024845"/>
                <a:gd name="connsiteY5" fmla="*/ 350208 h 1160647"/>
                <a:gd name="connsiteX6" fmla="*/ 217363 w 3024845"/>
                <a:gd name="connsiteY6" fmla="*/ 351019 h 1160647"/>
                <a:gd name="connsiteX7" fmla="*/ 220909 w 3024845"/>
                <a:gd name="connsiteY7" fmla="*/ 356694 h 1160647"/>
                <a:gd name="connsiteX8" fmla="*/ 220909 w 3024845"/>
                <a:gd name="connsiteY8" fmla="*/ 471268 h 1160647"/>
                <a:gd name="connsiteX9" fmla="*/ 223189 w 3024845"/>
                <a:gd name="connsiteY9" fmla="*/ 471268 h 1160647"/>
                <a:gd name="connsiteX10" fmla="*/ 239150 w 3024845"/>
                <a:gd name="connsiteY10" fmla="*/ 471268 h 1160647"/>
                <a:gd name="connsiteX11" fmla="*/ 239150 w 3024845"/>
                <a:gd name="connsiteY11" fmla="*/ 611783 h 1160647"/>
                <a:gd name="connsiteX12" fmla="*/ 240670 w 3024845"/>
                <a:gd name="connsiteY12" fmla="*/ 611513 h 1160647"/>
                <a:gd name="connsiteX13" fmla="*/ 251310 w 3024845"/>
                <a:gd name="connsiteY13" fmla="*/ 609622 h 1160647"/>
                <a:gd name="connsiteX14" fmla="*/ 249283 w 3024845"/>
                <a:gd name="connsiteY14" fmla="*/ 698254 h 1160647"/>
                <a:gd name="connsiteX15" fmla="*/ 250803 w 3024845"/>
                <a:gd name="connsiteY15" fmla="*/ 698525 h 1160647"/>
                <a:gd name="connsiteX16" fmla="*/ 261443 w 3024845"/>
                <a:gd name="connsiteY16" fmla="*/ 700416 h 1160647"/>
                <a:gd name="connsiteX17" fmla="*/ 261696 w 3024845"/>
                <a:gd name="connsiteY17" fmla="*/ 701227 h 1160647"/>
                <a:gd name="connsiteX18" fmla="*/ 263470 w 3024845"/>
                <a:gd name="connsiteY18" fmla="*/ 706902 h 1160647"/>
                <a:gd name="connsiteX19" fmla="*/ 264230 w 3024845"/>
                <a:gd name="connsiteY19" fmla="*/ 704470 h 1160647"/>
                <a:gd name="connsiteX20" fmla="*/ 269550 w 3024845"/>
                <a:gd name="connsiteY20" fmla="*/ 687446 h 1160647"/>
                <a:gd name="connsiteX21" fmla="*/ 271323 w 3024845"/>
                <a:gd name="connsiteY21" fmla="*/ 687446 h 1160647"/>
                <a:gd name="connsiteX22" fmla="*/ 283737 w 3024845"/>
                <a:gd name="connsiteY22" fmla="*/ 687446 h 1160647"/>
                <a:gd name="connsiteX23" fmla="*/ 283737 w 3024845"/>
                <a:gd name="connsiteY23" fmla="*/ 719872 h 1160647"/>
                <a:gd name="connsiteX24" fmla="*/ 284750 w 3024845"/>
                <a:gd name="connsiteY24" fmla="*/ 720413 h 1160647"/>
                <a:gd name="connsiteX25" fmla="*/ 291844 w 3024845"/>
                <a:gd name="connsiteY25" fmla="*/ 724196 h 1160647"/>
                <a:gd name="connsiteX26" fmla="*/ 291844 w 3024845"/>
                <a:gd name="connsiteY26" fmla="*/ 725547 h 1160647"/>
                <a:gd name="connsiteX27" fmla="*/ 291844 w 3024845"/>
                <a:gd name="connsiteY27" fmla="*/ 735005 h 1160647"/>
                <a:gd name="connsiteX28" fmla="*/ 336431 w 3024845"/>
                <a:gd name="connsiteY28" fmla="*/ 735005 h 1160647"/>
                <a:gd name="connsiteX29" fmla="*/ 336431 w 3024845"/>
                <a:gd name="connsiteY29" fmla="*/ 736086 h 1160647"/>
                <a:gd name="connsiteX30" fmla="*/ 336431 w 3024845"/>
                <a:gd name="connsiteY30" fmla="*/ 743652 h 1160647"/>
                <a:gd name="connsiteX31" fmla="*/ 338457 w 3024845"/>
                <a:gd name="connsiteY31" fmla="*/ 743652 h 1160647"/>
                <a:gd name="connsiteX32" fmla="*/ 352644 w 3024845"/>
                <a:gd name="connsiteY32" fmla="*/ 743652 h 1160647"/>
                <a:gd name="connsiteX33" fmla="*/ 352644 w 3024845"/>
                <a:gd name="connsiteY33" fmla="*/ 713387 h 1160647"/>
                <a:gd name="connsiteX34" fmla="*/ 397231 w 3024845"/>
                <a:gd name="connsiteY34" fmla="*/ 713387 h 1160647"/>
                <a:gd name="connsiteX35" fmla="*/ 397231 w 3024845"/>
                <a:gd name="connsiteY35" fmla="*/ 712036 h 1160647"/>
                <a:gd name="connsiteX36" fmla="*/ 397231 w 3024845"/>
                <a:gd name="connsiteY36" fmla="*/ 702578 h 1160647"/>
                <a:gd name="connsiteX37" fmla="*/ 398245 w 3024845"/>
                <a:gd name="connsiteY37" fmla="*/ 702578 h 1160647"/>
                <a:gd name="connsiteX38" fmla="*/ 405338 w 3024845"/>
                <a:gd name="connsiteY38" fmla="*/ 702578 h 1160647"/>
                <a:gd name="connsiteX39" fmla="*/ 405338 w 3024845"/>
                <a:gd name="connsiteY39" fmla="*/ 700687 h 1160647"/>
                <a:gd name="connsiteX40" fmla="*/ 405338 w 3024845"/>
                <a:gd name="connsiteY40" fmla="*/ 687446 h 1160647"/>
                <a:gd name="connsiteX41" fmla="*/ 406098 w 3024845"/>
                <a:gd name="connsiteY41" fmla="*/ 687446 h 1160647"/>
                <a:gd name="connsiteX42" fmla="*/ 411418 w 3024845"/>
                <a:gd name="connsiteY42" fmla="*/ 687446 h 1160647"/>
                <a:gd name="connsiteX43" fmla="*/ 411418 w 3024845"/>
                <a:gd name="connsiteY43" fmla="*/ 686365 h 1160647"/>
                <a:gd name="connsiteX44" fmla="*/ 411418 w 3024845"/>
                <a:gd name="connsiteY44" fmla="*/ 678798 h 1160647"/>
                <a:gd name="connsiteX45" fmla="*/ 413445 w 3024845"/>
                <a:gd name="connsiteY45" fmla="*/ 678798 h 1160647"/>
                <a:gd name="connsiteX46" fmla="*/ 427632 w 3024845"/>
                <a:gd name="connsiteY46" fmla="*/ 678798 h 1160647"/>
                <a:gd name="connsiteX47" fmla="*/ 427632 w 3024845"/>
                <a:gd name="connsiteY47" fmla="*/ 679879 h 1160647"/>
                <a:gd name="connsiteX48" fmla="*/ 427632 w 3024845"/>
                <a:gd name="connsiteY48" fmla="*/ 687446 h 1160647"/>
                <a:gd name="connsiteX49" fmla="*/ 449925 w 3024845"/>
                <a:gd name="connsiteY49" fmla="*/ 687446 h 1160647"/>
                <a:gd name="connsiteX50" fmla="*/ 449925 w 3024845"/>
                <a:gd name="connsiteY50" fmla="*/ 685554 h 1160647"/>
                <a:gd name="connsiteX51" fmla="*/ 449925 w 3024845"/>
                <a:gd name="connsiteY51" fmla="*/ 672313 h 1160647"/>
                <a:gd name="connsiteX52" fmla="*/ 451699 w 3024845"/>
                <a:gd name="connsiteY52" fmla="*/ 672313 h 1160647"/>
                <a:gd name="connsiteX53" fmla="*/ 464112 w 3024845"/>
                <a:gd name="connsiteY53" fmla="*/ 672313 h 1160647"/>
                <a:gd name="connsiteX54" fmla="*/ 464112 w 3024845"/>
                <a:gd name="connsiteY54" fmla="*/ 696093 h 1160647"/>
                <a:gd name="connsiteX55" fmla="*/ 465126 w 3024845"/>
                <a:gd name="connsiteY55" fmla="*/ 696093 h 1160647"/>
                <a:gd name="connsiteX56" fmla="*/ 472219 w 3024845"/>
                <a:gd name="connsiteY56" fmla="*/ 696093 h 1160647"/>
                <a:gd name="connsiteX57" fmla="*/ 472219 w 3024845"/>
                <a:gd name="connsiteY57" fmla="*/ 695012 h 1160647"/>
                <a:gd name="connsiteX58" fmla="*/ 472219 w 3024845"/>
                <a:gd name="connsiteY58" fmla="*/ 687446 h 1160647"/>
                <a:gd name="connsiteX59" fmla="*/ 473992 w 3024845"/>
                <a:gd name="connsiteY59" fmla="*/ 687446 h 1160647"/>
                <a:gd name="connsiteX60" fmla="*/ 486406 w 3024845"/>
                <a:gd name="connsiteY60" fmla="*/ 687446 h 1160647"/>
                <a:gd name="connsiteX61" fmla="*/ 486406 w 3024845"/>
                <a:gd name="connsiteY61" fmla="*/ 713387 h 1160647"/>
                <a:gd name="connsiteX62" fmla="*/ 488433 w 3024845"/>
                <a:gd name="connsiteY62" fmla="*/ 713387 h 1160647"/>
                <a:gd name="connsiteX63" fmla="*/ 502619 w 3024845"/>
                <a:gd name="connsiteY63" fmla="*/ 713387 h 1160647"/>
                <a:gd name="connsiteX64" fmla="*/ 502619 w 3024845"/>
                <a:gd name="connsiteY64" fmla="*/ 715008 h 1160647"/>
                <a:gd name="connsiteX65" fmla="*/ 502619 w 3024845"/>
                <a:gd name="connsiteY65" fmla="*/ 726358 h 1160647"/>
                <a:gd name="connsiteX66" fmla="*/ 503379 w 3024845"/>
                <a:gd name="connsiteY66" fmla="*/ 726358 h 1160647"/>
                <a:gd name="connsiteX67" fmla="*/ 508700 w 3024845"/>
                <a:gd name="connsiteY67" fmla="*/ 726358 h 1160647"/>
                <a:gd name="connsiteX68" fmla="*/ 508700 w 3024845"/>
                <a:gd name="connsiteY68" fmla="*/ 725547 h 1160647"/>
                <a:gd name="connsiteX69" fmla="*/ 508700 w 3024845"/>
                <a:gd name="connsiteY69" fmla="*/ 719872 h 1160647"/>
                <a:gd name="connsiteX70" fmla="*/ 539100 w 3024845"/>
                <a:gd name="connsiteY70" fmla="*/ 719872 h 1160647"/>
                <a:gd name="connsiteX71" fmla="*/ 539100 w 3024845"/>
                <a:gd name="connsiteY71" fmla="*/ 743652 h 1160647"/>
                <a:gd name="connsiteX72" fmla="*/ 540113 w 3024845"/>
                <a:gd name="connsiteY72" fmla="*/ 743652 h 1160647"/>
                <a:gd name="connsiteX73" fmla="*/ 547207 w 3024845"/>
                <a:gd name="connsiteY73" fmla="*/ 743652 h 1160647"/>
                <a:gd name="connsiteX74" fmla="*/ 547207 w 3024845"/>
                <a:gd name="connsiteY74" fmla="*/ 744733 h 1160647"/>
                <a:gd name="connsiteX75" fmla="*/ 547207 w 3024845"/>
                <a:gd name="connsiteY75" fmla="*/ 752299 h 1160647"/>
                <a:gd name="connsiteX76" fmla="*/ 547967 w 3024845"/>
                <a:gd name="connsiteY76" fmla="*/ 752299 h 1160647"/>
                <a:gd name="connsiteX77" fmla="*/ 553287 w 3024845"/>
                <a:gd name="connsiteY77" fmla="*/ 752299 h 1160647"/>
                <a:gd name="connsiteX78" fmla="*/ 553287 w 3024845"/>
                <a:gd name="connsiteY78" fmla="*/ 750137 h 1160647"/>
                <a:gd name="connsiteX79" fmla="*/ 553287 w 3024845"/>
                <a:gd name="connsiteY79" fmla="*/ 735005 h 1160647"/>
                <a:gd name="connsiteX80" fmla="*/ 554300 w 3024845"/>
                <a:gd name="connsiteY80" fmla="*/ 735005 h 1160647"/>
                <a:gd name="connsiteX81" fmla="*/ 561394 w 3024845"/>
                <a:gd name="connsiteY81" fmla="*/ 735005 h 1160647"/>
                <a:gd name="connsiteX82" fmla="*/ 561394 w 3024845"/>
                <a:gd name="connsiteY82" fmla="*/ 736086 h 1160647"/>
                <a:gd name="connsiteX83" fmla="*/ 561394 w 3024845"/>
                <a:gd name="connsiteY83" fmla="*/ 743652 h 1160647"/>
                <a:gd name="connsiteX84" fmla="*/ 566714 w 3024845"/>
                <a:gd name="connsiteY84" fmla="*/ 741659 h 1160647"/>
                <a:gd name="connsiteX85" fmla="*/ 567474 w 3024845"/>
                <a:gd name="connsiteY85" fmla="*/ 740679 h 1160647"/>
                <a:gd name="connsiteX86" fmla="*/ 567474 w 3024845"/>
                <a:gd name="connsiteY86" fmla="*/ 735005 h 1160647"/>
                <a:gd name="connsiteX87" fmla="*/ 605981 w 3024845"/>
                <a:gd name="connsiteY87" fmla="*/ 735005 h 1160647"/>
                <a:gd name="connsiteX88" fmla="*/ 605981 w 3024845"/>
                <a:gd name="connsiteY88" fmla="*/ 758784 h 1160647"/>
                <a:gd name="connsiteX89" fmla="*/ 608007 w 3024845"/>
                <a:gd name="connsiteY89" fmla="*/ 758784 h 1160647"/>
                <a:gd name="connsiteX90" fmla="*/ 622194 w 3024845"/>
                <a:gd name="connsiteY90" fmla="*/ 758784 h 1160647"/>
                <a:gd name="connsiteX91" fmla="*/ 622194 w 3024845"/>
                <a:gd name="connsiteY91" fmla="*/ 759865 h 1160647"/>
                <a:gd name="connsiteX92" fmla="*/ 622194 w 3024845"/>
                <a:gd name="connsiteY92" fmla="*/ 767431 h 1160647"/>
                <a:gd name="connsiteX93" fmla="*/ 623968 w 3024845"/>
                <a:gd name="connsiteY93" fmla="*/ 767431 h 1160647"/>
                <a:gd name="connsiteX94" fmla="*/ 636381 w 3024845"/>
                <a:gd name="connsiteY94" fmla="*/ 767431 h 1160647"/>
                <a:gd name="connsiteX95" fmla="*/ 636381 w 3024845"/>
                <a:gd name="connsiteY95" fmla="*/ 743652 h 1160647"/>
                <a:gd name="connsiteX96" fmla="*/ 637394 w 3024845"/>
                <a:gd name="connsiteY96" fmla="*/ 743652 h 1160647"/>
                <a:gd name="connsiteX97" fmla="*/ 644488 w 3024845"/>
                <a:gd name="connsiteY97" fmla="*/ 743652 h 1160647"/>
                <a:gd name="connsiteX98" fmla="*/ 644488 w 3024845"/>
                <a:gd name="connsiteY98" fmla="*/ 711225 h 1160647"/>
                <a:gd name="connsiteX99" fmla="*/ 645501 w 3024845"/>
                <a:gd name="connsiteY99" fmla="*/ 711225 h 1160647"/>
                <a:gd name="connsiteX100" fmla="*/ 652595 w 3024845"/>
                <a:gd name="connsiteY100" fmla="*/ 711225 h 1160647"/>
                <a:gd name="connsiteX101" fmla="*/ 652595 w 3024845"/>
                <a:gd name="connsiteY101" fmla="*/ 709334 h 1160647"/>
                <a:gd name="connsiteX102" fmla="*/ 652595 w 3024845"/>
                <a:gd name="connsiteY102" fmla="*/ 696093 h 1160647"/>
                <a:gd name="connsiteX103" fmla="*/ 651328 w 3024845"/>
                <a:gd name="connsiteY103" fmla="*/ 694471 h 1160647"/>
                <a:gd name="connsiteX104" fmla="*/ 656648 w 3024845"/>
                <a:gd name="connsiteY104" fmla="*/ 683122 h 1160647"/>
                <a:gd name="connsiteX105" fmla="*/ 664755 w 3024845"/>
                <a:gd name="connsiteY105" fmla="*/ 711225 h 1160647"/>
                <a:gd name="connsiteX106" fmla="*/ 665515 w 3024845"/>
                <a:gd name="connsiteY106" fmla="*/ 711225 h 1160647"/>
                <a:gd name="connsiteX107" fmla="*/ 670835 w 3024845"/>
                <a:gd name="connsiteY107" fmla="*/ 711225 h 1160647"/>
                <a:gd name="connsiteX108" fmla="*/ 670835 w 3024845"/>
                <a:gd name="connsiteY108" fmla="*/ 605298 h 1160647"/>
                <a:gd name="connsiteX109" fmla="*/ 672355 w 3024845"/>
                <a:gd name="connsiteY109" fmla="*/ 605298 h 1160647"/>
                <a:gd name="connsiteX110" fmla="*/ 682995 w 3024845"/>
                <a:gd name="connsiteY110" fmla="*/ 605298 h 1160647"/>
                <a:gd name="connsiteX111" fmla="*/ 682995 w 3024845"/>
                <a:gd name="connsiteY111" fmla="*/ 557739 h 1160647"/>
                <a:gd name="connsiteX112" fmla="*/ 709342 w 3024845"/>
                <a:gd name="connsiteY112" fmla="*/ 557739 h 1160647"/>
                <a:gd name="connsiteX113" fmla="*/ 709342 w 3024845"/>
                <a:gd name="connsiteY113" fmla="*/ 536121 h 1160647"/>
                <a:gd name="connsiteX114" fmla="*/ 743796 w 3024845"/>
                <a:gd name="connsiteY114" fmla="*/ 536121 h 1160647"/>
                <a:gd name="connsiteX115" fmla="*/ 743796 w 3024845"/>
                <a:gd name="connsiteY115" fmla="*/ 538553 h 1160647"/>
                <a:gd name="connsiteX116" fmla="*/ 743796 w 3024845"/>
                <a:gd name="connsiteY116" fmla="*/ 555577 h 1160647"/>
                <a:gd name="connsiteX117" fmla="*/ 746076 w 3024845"/>
                <a:gd name="connsiteY117" fmla="*/ 555577 h 1160647"/>
                <a:gd name="connsiteX118" fmla="*/ 762036 w 3024845"/>
                <a:gd name="connsiteY118" fmla="*/ 555577 h 1160647"/>
                <a:gd name="connsiteX119" fmla="*/ 762036 w 3024845"/>
                <a:gd name="connsiteY119" fmla="*/ 603136 h 1160647"/>
                <a:gd name="connsiteX120" fmla="*/ 763049 w 3024845"/>
                <a:gd name="connsiteY120" fmla="*/ 603136 h 1160647"/>
                <a:gd name="connsiteX121" fmla="*/ 770143 w 3024845"/>
                <a:gd name="connsiteY121" fmla="*/ 603136 h 1160647"/>
                <a:gd name="connsiteX122" fmla="*/ 784330 w 3024845"/>
                <a:gd name="connsiteY122" fmla="*/ 607460 h 1160647"/>
                <a:gd name="connsiteX123" fmla="*/ 784330 w 3024845"/>
                <a:gd name="connsiteY123" fmla="*/ 646372 h 1160647"/>
                <a:gd name="connsiteX124" fmla="*/ 785343 w 3024845"/>
                <a:gd name="connsiteY124" fmla="*/ 646372 h 1160647"/>
                <a:gd name="connsiteX125" fmla="*/ 792436 w 3024845"/>
                <a:gd name="connsiteY125" fmla="*/ 646372 h 1160647"/>
                <a:gd name="connsiteX126" fmla="*/ 792436 w 3024845"/>
                <a:gd name="connsiteY126" fmla="*/ 647993 h 1160647"/>
                <a:gd name="connsiteX127" fmla="*/ 792436 w 3024845"/>
                <a:gd name="connsiteY127" fmla="*/ 659342 h 1160647"/>
                <a:gd name="connsiteX128" fmla="*/ 794463 w 3024845"/>
                <a:gd name="connsiteY128" fmla="*/ 659342 h 1160647"/>
                <a:gd name="connsiteX129" fmla="*/ 808650 w 3024845"/>
                <a:gd name="connsiteY129" fmla="*/ 659342 h 1160647"/>
                <a:gd name="connsiteX130" fmla="*/ 814730 w 3024845"/>
                <a:gd name="connsiteY130" fmla="*/ 665828 h 1160647"/>
                <a:gd name="connsiteX131" fmla="*/ 814730 w 3024845"/>
                <a:gd name="connsiteY131" fmla="*/ 687446 h 1160647"/>
                <a:gd name="connsiteX132" fmla="*/ 817010 w 3024845"/>
                <a:gd name="connsiteY132" fmla="*/ 687446 h 1160647"/>
                <a:gd name="connsiteX133" fmla="*/ 832970 w 3024845"/>
                <a:gd name="connsiteY133" fmla="*/ 687446 h 1160647"/>
                <a:gd name="connsiteX134" fmla="*/ 832970 w 3024845"/>
                <a:gd name="connsiteY134" fmla="*/ 688526 h 1160647"/>
                <a:gd name="connsiteX135" fmla="*/ 832970 w 3024845"/>
                <a:gd name="connsiteY135" fmla="*/ 696093 h 1160647"/>
                <a:gd name="connsiteX136" fmla="*/ 834237 w 3024845"/>
                <a:gd name="connsiteY136" fmla="*/ 696093 h 1160647"/>
                <a:gd name="connsiteX137" fmla="*/ 843104 w 3024845"/>
                <a:gd name="connsiteY137" fmla="*/ 696093 h 1160647"/>
                <a:gd name="connsiteX138" fmla="*/ 843104 w 3024845"/>
                <a:gd name="connsiteY138" fmla="*/ 698254 h 1160647"/>
                <a:gd name="connsiteX139" fmla="*/ 843104 w 3024845"/>
                <a:gd name="connsiteY139" fmla="*/ 713387 h 1160647"/>
                <a:gd name="connsiteX140" fmla="*/ 847157 w 3024845"/>
                <a:gd name="connsiteY140" fmla="*/ 711495 h 1160647"/>
                <a:gd name="connsiteX141" fmla="*/ 847157 w 3024845"/>
                <a:gd name="connsiteY141" fmla="*/ 698254 h 1160647"/>
                <a:gd name="connsiteX142" fmla="*/ 848170 w 3024845"/>
                <a:gd name="connsiteY142" fmla="*/ 698254 h 1160647"/>
                <a:gd name="connsiteX143" fmla="*/ 855264 w 3024845"/>
                <a:gd name="connsiteY143" fmla="*/ 698254 h 1160647"/>
                <a:gd name="connsiteX144" fmla="*/ 855264 w 3024845"/>
                <a:gd name="connsiteY144" fmla="*/ 699876 h 1160647"/>
                <a:gd name="connsiteX145" fmla="*/ 855264 w 3024845"/>
                <a:gd name="connsiteY145" fmla="*/ 711225 h 1160647"/>
                <a:gd name="connsiteX146" fmla="*/ 856024 w 3024845"/>
                <a:gd name="connsiteY146" fmla="*/ 711225 h 1160647"/>
                <a:gd name="connsiteX147" fmla="*/ 861344 w 3024845"/>
                <a:gd name="connsiteY147" fmla="*/ 711225 h 1160647"/>
                <a:gd name="connsiteX148" fmla="*/ 909984 w 3024845"/>
                <a:gd name="connsiteY148" fmla="*/ 706902 h 1160647"/>
                <a:gd name="connsiteX149" fmla="*/ 909984 w 3024845"/>
                <a:gd name="connsiteY149" fmla="*/ 708253 h 1160647"/>
                <a:gd name="connsiteX150" fmla="*/ 909984 w 3024845"/>
                <a:gd name="connsiteY150" fmla="*/ 717710 h 1160647"/>
                <a:gd name="connsiteX151" fmla="*/ 910744 w 3024845"/>
                <a:gd name="connsiteY151" fmla="*/ 717710 h 1160647"/>
                <a:gd name="connsiteX152" fmla="*/ 916065 w 3024845"/>
                <a:gd name="connsiteY152" fmla="*/ 717710 h 1160647"/>
                <a:gd name="connsiteX153" fmla="*/ 916065 w 3024845"/>
                <a:gd name="connsiteY153" fmla="*/ 719872 h 1160647"/>
                <a:gd name="connsiteX154" fmla="*/ 916065 w 3024845"/>
                <a:gd name="connsiteY154" fmla="*/ 735005 h 1160647"/>
                <a:gd name="connsiteX155" fmla="*/ 918091 w 3024845"/>
                <a:gd name="connsiteY155" fmla="*/ 733654 h 1160647"/>
                <a:gd name="connsiteX156" fmla="*/ 932278 w 3024845"/>
                <a:gd name="connsiteY156" fmla="*/ 724196 h 1160647"/>
                <a:gd name="connsiteX157" fmla="*/ 938358 w 3024845"/>
                <a:gd name="connsiteY157" fmla="*/ 683122 h 1160647"/>
                <a:gd name="connsiteX158" fmla="*/ 939118 w 3024845"/>
                <a:gd name="connsiteY158" fmla="*/ 682852 h 1160647"/>
                <a:gd name="connsiteX159" fmla="*/ 944438 w 3024845"/>
                <a:gd name="connsiteY159" fmla="*/ 680960 h 1160647"/>
                <a:gd name="connsiteX160" fmla="*/ 946465 w 3024845"/>
                <a:gd name="connsiteY160" fmla="*/ 611783 h 1160647"/>
                <a:gd name="connsiteX161" fmla="*/ 948492 w 3024845"/>
                <a:gd name="connsiteY161" fmla="*/ 680960 h 1160647"/>
                <a:gd name="connsiteX162" fmla="*/ 949252 w 3024845"/>
                <a:gd name="connsiteY162" fmla="*/ 681230 h 1160647"/>
                <a:gd name="connsiteX163" fmla="*/ 954572 w 3024845"/>
                <a:gd name="connsiteY163" fmla="*/ 683122 h 1160647"/>
                <a:gd name="connsiteX164" fmla="*/ 954572 w 3024845"/>
                <a:gd name="connsiteY164" fmla="*/ 596651 h 1160647"/>
                <a:gd name="connsiteX165" fmla="*/ 958625 w 3024845"/>
                <a:gd name="connsiteY165" fmla="*/ 564224 h 1160647"/>
                <a:gd name="connsiteX166" fmla="*/ 997132 w 3024845"/>
                <a:gd name="connsiteY166" fmla="*/ 564224 h 1160647"/>
                <a:gd name="connsiteX167" fmla="*/ 997132 w 3024845"/>
                <a:gd name="connsiteY167" fmla="*/ 596651 h 1160647"/>
                <a:gd name="connsiteX168" fmla="*/ 997892 w 3024845"/>
                <a:gd name="connsiteY168" fmla="*/ 596651 h 1160647"/>
                <a:gd name="connsiteX169" fmla="*/ 1003212 w 3024845"/>
                <a:gd name="connsiteY169" fmla="*/ 596651 h 1160647"/>
                <a:gd name="connsiteX170" fmla="*/ 1003212 w 3024845"/>
                <a:gd name="connsiteY170" fmla="*/ 514503 h 1160647"/>
                <a:gd name="connsiteX171" fmla="*/ 1004986 w 3024845"/>
                <a:gd name="connsiteY171" fmla="*/ 514503 h 1160647"/>
                <a:gd name="connsiteX172" fmla="*/ 1017399 w 3024845"/>
                <a:gd name="connsiteY172" fmla="*/ 514503 h 1160647"/>
                <a:gd name="connsiteX173" fmla="*/ 1017399 w 3024845"/>
                <a:gd name="connsiteY173" fmla="*/ 512612 h 1160647"/>
                <a:gd name="connsiteX174" fmla="*/ 1017399 w 3024845"/>
                <a:gd name="connsiteY174" fmla="*/ 499371 h 1160647"/>
                <a:gd name="connsiteX175" fmla="*/ 1039693 w 3024845"/>
                <a:gd name="connsiteY175" fmla="*/ 499371 h 1160647"/>
                <a:gd name="connsiteX176" fmla="*/ 1039693 w 3024845"/>
                <a:gd name="connsiteY176" fmla="*/ 498290 h 1160647"/>
                <a:gd name="connsiteX177" fmla="*/ 1039693 w 3024845"/>
                <a:gd name="connsiteY177" fmla="*/ 490724 h 1160647"/>
                <a:gd name="connsiteX178" fmla="*/ 1041466 w 3024845"/>
                <a:gd name="connsiteY178" fmla="*/ 490724 h 1160647"/>
                <a:gd name="connsiteX179" fmla="*/ 1053880 w 3024845"/>
                <a:gd name="connsiteY179" fmla="*/ 490724 h 1160647"/>
                <a:gd name="connsiteX180" fmla="*/ 1053880 w 3024845"/>
                <a:gd name="connsiteY180" fmla="*/ 491805 h 1160647"/>
                <a:gd name="connsiteX181" fmla="*/ 1053880 w 3024845"/>
                <a:gd name="connsiteY181" fmla="*/ 499371 h 1160647"/>
                <a:gd name="connsiteX182" fmla="*/ 1054640 w 3024845"/>
                <a:gd name="connsiteY182" fmla="*/ 499371 h 1160647"/>
                <a:gd name="connsiteX183" fmla="*/ 1059960 w 3024845"/>
                <a:gd name="connsiteY183" fmla="*/ 499371 h 1160647"/>
                <a:gd name="connsiteX184" fmla="*/ 1070093 w 3024845"/>
                <a:gd name="connsiteY184" fmla="*/ 495047 h 1160647"/>
                <a:gd name="connsiteX185" fmla="*/ 1074146 w 3024845"/>
                <a:gd name="connsiteY185" fmla="*/ 498290 h 1160647"/>
                <a:gd name="connsiteX186" fmla="*/ 1074146 w 3024845"/>
                <a:gd name="connsiteY186" fmla="*/ 490724 h 1160647"/>
                <a:gd name="connsiteX187" fmla="*/ 1076426 w 3024845"/>
                <a:gd name="connsiteY187" fmla="*/ 490724 h 1160647"/>
                <a:gd name="connsiteX188" fmla="*/ 1092387 w 3024845"/>
                <a:gd name="connsiteY188" fmla="*/ 490724 h 1160647"/>
                <a:gd name="connsiteX189" fmla="*/ 1092387 w 3024845"/>
                <a:gd name="connsiteY189" fmla="*/ 491805 h 1160647"/>
                <a:gd name="connsiteX190" fmla="*/ 1092387 w 3024845"/>
                <a:gd name="connsiteY190" fmla="*/ 499371 h 1160647"/>
                <a:gd name="connsiteX191" fmla="*/ 1122787 w 3024845"/>
                <a:gd name="connsiteY191" fmla="*/ 499371 h 1160647"/>
                <a:gd name="connsiteX192" fmla="*/ 1122787 w 3024845"/>
                <a:gd name="connsiteY192" fmla="*/ 500992 h 1160647"/>
                <a:gd name="connsiteX193" fmla="*/ 1122787 w 3024845"/>
                <a:gd name="connsiteY193" fmla="*/ 512342 h 1160647"/>
                <a:gd name="connsiteX194" fmla="*/ 1149134 w 3024845"/>
                <a:gd name="connsiteY194" fmla="*/ 512342 h 1160647"/>
                <a:gd name="connsiteX195" fmla="*/ 1149134 w 3024845"/>
                <a:gd name="connsiteY195" fmla="*/ 542606 h 1160647"/>
                <a:gd name="connsiteX196" fmla="*/ 1149894 w 3024845"/>
                <a:gd name="connsiteY196" fmla="*/ 542606 h 1160647"/>
                <a:gd name="connsiteX197" fmla="*/ 1155214 w 3024845"/>
                <a:gd name="connsiteY197" fmla="*/ 542606 h 1160647"/>
                <a:gd name="connsiteX198" fmla="*/ 1155214 w 3024845"/>
                <a:gd name="connsiteY198" fmla="*/ 543687 h 1160647"/>
                <a:gd name="connsiteX199" fmla="*/ 1155214 w 3024845"/>
                <a:gd name="connsiteY199" fmla="*/ 551254 h 1160647"/>
                <a:gd name="connsiteX200" fmla="*/ 1159268 w 3024845"/>
                <a:gd name="connsiteY200" fmla="*/ 581518 h 1160647"/>
                <a:gd name="connsiteX201" fmla="*/ 1160028 w 3024845"/>
                <a:gd name="connsiteY201" fmla="*/ 581518 h 1160647"/>
                <a:gd name="connsiteX202" fmla="*/ 1165348 w 3024845"/>
                <a:gd name="connsiteY202" fmla="*/ 581518 h 1160647"/>
                <a:gd name="connsiteX203" fmla="*/ 1165348 w 3024845"/>
                <a:gd name="connsiteY203" fmla="*/ 582329 h 1160647"/>
                <a:gd name="connsiteX204" fmla="*/ 1165348 w 3024845"/>
                <a:gd name="connsiteY204" fmla="*/ 588004 h 1160647"/>
                <a:gd name="connsiteX205" fmla="*/ 1166361 w 3024845"/>
                <a:gd name="connsiteY205" fmla="*/ 588004 h 1160647"/>
                <a:gd name="connsiteX206" fmla="*/ 1173454 w 3024845"/>
                <a:gd name="connsiteY206" fmla="*/ 588004 h 1160647"/>
                <a:gd name="connsiteX207" fmla="*/ 1173454 w 3024845"/>
                <a:gd name="connsiteY207" fmla="*/ 618269 h 1160647"/>
                <a:gd name="connsiteX208" fmla="*/ 1175481 w 3024845"/>
                <a:gd name="connsiteY208" fmla="*/ 618269 h 1160647"/>
                <a:gd name="connsiteX209" fmla="*/ 1189668 w 3024845"/>
                <a:gd name="connsiteY209" fmla="*/ 618269 h 1160647"/>
                <a:gd name="connsiteX210" fmla="*/ 1189668 w 3024845"/>
                <a:gd name="connsiteY210" fmla="*/ 642048 h 1160647"/>
                <a:gd name="connsiteX211" fmla="*/ 1191695 w 3024845"/>
                <a:gd name="connsiteY211" fmla="*/ 643669 h 1160647"/>
                <a:gd name="connsiteX212" fmla="*/ 1191695 w 3024845"/>
                <a:gd name="connsiteY212" fmla="*/ 655019 h 1160647"/>
                <a:gd name="connsiteX213" fmla="*/ 1192455 w 3024845"/>
                <a:gd name="connsiteY213" fmla="*/ 655019 h 1160647"/>
                <a:gd name="connsiteX214" fmla="*/ 1197775 w 3024845"/>
                <a:gd name="connsiteY214" fmla="*/ 655019 h 1160647"/>
                <a:gd name="connsiteX215" fmla="*/ 1197775 w 3024845"/>
                <a:gd name="connsiteY215" fmla="*/ 678798 h 1160647"/>
                <a:gd name="connsiteX216" fmla="*/ 1199041 w 3024845"/>
                <a:gd name="connsiteY216" fmla="*/ 678798 h 1160647"/>
                <a:gd name="connsiteX217" fmla="*/ 1207908 w 3024845"/>
                <a:gd name="connsiteY217" fmla="*/ 678798 h 1160647"/>
                <a:gd name="connsiteX218" fmla="*/ 1209935 w 3024845"/>
                <a:gd name="connsiteY218" fmla="*/ 682852 h 1160647"/>
                <a:gd name="connsiteX219" fmla="*/ 1209935 w 3024845"/>
                <a:gd name="connsiteY219" fmla="*/ 696093 h 1160647"/>
                <a:gd name="connsiteX220" fmla="*/ 1211455 w 3024845"/>
                <a:gd name="connsiteY220" fmla="*/ 694201 h 1160647"/>
                <a:gd name="connsiteX221" fmla="*/ 1222095 w 3024845"/>
                <a:gd name="connsiteY221" fmla="*/ 680960 h 1160647"/>
                <a:gd name="connsiteX222" fmla="*/ 1250469 w 3024845"/>
                <a:gd name="connsiteY222" fmla="*/ 680960 h 1160647"/>
                <a:gd name="connsiteX223" fmla="*/ 1250469 w 3024845"/>
                <a:gd name="connsiteY223" fmla="*/ 767431 h 1160647"/>
                <a:gd name="connsiteX224" fmla="*/ 1251229 w 3024845"/>
                <a:gd name="connsiteY224" fmla="*/ 767431 h 1160647"/>
                <a:gd name="connsiteX225" fmla="*/ 1256549 w 3024845"/>
                <a:gd name="connsiteY225" fmla="*/ 767431 h 1160647"/>
                <a:gd name="connsiteX226" fmla="*/ 1257309 w 3024845"/>
                <a:gd name="connsiteY226" fmla="*/ 766080 h 1160647"/>
                <a:gd name="connsiteX227" fmla="*/ 1262629 w 3024845"/>
                <a:gd name="connsiteY227" fmla="*/ 756622 h 1160647"/>
                <a:gd name="connsiteX228" fmla="*/ 1262629 w 3024845"/>
                <a:gd name="connsiteY228" fmla="*/ 758514 h 1160647"/>
                <a:gd name="connsiteX229" fmla="*/ 1262629 w 3024845"/>
                <a:gd name="connsiteY229" fmla="*/ 771755 h 1160647"/>
                <a:gd name="connsiteX230" fmla="*/ 1266682 w 3024845"/>
                <a:gd name="connsiteY230" fmla="*/ 726358 h 1160647"/>
                <a:gd name="connsiteX231" fmla="*/ 1267442 w 3024845"/>
                <a:gd name="connsiteY231" fmla="*/ 726358 h 1160647"/>
                <a:gd name="connsiteX232" fmla="*/ 1272762 w 3024845"/>
                <a:gd name="connsiteY232" fmla="*/ 726358 h 1160647"/>
                <a:gd name="connsiteX233" fmla="*/ 1272762 w 3024845"/>
                <a:gd name="connsiteY233" fmla="*/ 661504 h 1160647"/>
                <a:gd name="connsiteX234" fmla="*/ 1273776 w 3024845"/>
                <a:gd name="connsiteY234" fmla="*/ 661504 h 1160647"/>
                <a:gd name="connsiteX235" fmla="*/ 1280869 w 3024845"/>
                <a:gd name="connsiteY235" fmla="*/ 661504 h 1160647"/>
                <a:gd name="connsiteX236" fmla="*/ 1293029 w 3024845"/>
                <a:gd name="connsiteY236" fmla="*/ 618269 h 1160647"/>
                <a:gd name="connsiteX237" fmla="*/ 1294296 w 3024845"/>
                <a:gd name="connsiteY237" fmla="*/ 618269 h 1160647"/>
                <a:gd name="connsiteX238" fmla="*/ 1303163 w 3024845"/>
                <a:gd name="connsiteY238" fmla="*/ 618269 h 1160647"/>
                <a:gd name="connsiteX239" fmla="*/ 1313296 w 3024845"/>
                <a:gd name="connsiteY239" fmla="*/ 661504 h 1160647"/>
                <a:gd name="connsiteX240" fmla="*/ 1314309 w 3024845"/>
                <a:gd name="connsiteY240" fmla="*/ 661504 h 1160647"/>
                <a:gd name="connsiteX241" fmla="*/ 1321403 w 3024845"/>
                <a:gd name="connsiteY241" fmla="*/ 661504 h 1160647"/>
                <a:gd name="connsiteX242" fmla="*/ 1321403 w 3024845"/>
                <a:gd name="connsiteY242" fmla="*/ 700416 h 1160647"/>
                <a:gd name="connsiteX243" fmla="*/ 1323176 w 3024845"/>
                <a:gd name="connsiteY243" fmla="*/ 700416 h 1160647"/>
                <a:gd name="connsiteX244" fmla="*/ 1335590 w 3024845"/>
                <a:gd name="connsiteY244" fmla="*/ 700416 h 1160647"/>
                <a:gd name="connsiteX245" fmla="*/ 1335590 w 3024845"/>
                <a:gd name="connsiteY245" fmla="*/ 702578 h 1160647"/>
                <a:gd name="connsiteX246" fmla="*/ 1335590 w 3024845"/>
                <a:gd name="connsiteY246" fmla="*/ 717710 h 1160647"/>
                <a:gd name="connsiteX247" fmla="*/ 1339643 w 3024845"/>
                <a:gd name="connsiteY247" fmla="*/ 715549 h 1160647"/>
                <a:gd name="connsiteX248" fmla="*/ 1339643 w 3024845"/>
                <a:gd name="connsiteY248" fmla="*/ 700416 h 1160647"/>
                <a:gd name="connsiteX249" fmla="*/ 1341163 w 3024845"/>
                <a:gd name="connsiteY249" fmla="*/ 700416 h 1160647"/>
                <a:gd name="connsiteX250" fmla="*/ 1351803 w 3024845"/>
                <a:gd name="connsiteY250" fmla="*/ 700416 h 1160647"/>
                <a:gd name="connsiteX251" fmla="*/ 1351803 w 3024845"/>
                <a:gd name="connsiteY251" fmla="*/ 702037 h 1160647"/>
                <a:gd name="connsiteX252" fmla="*/ 1351803 w 3024845"/>
                <a:gd name="connsiteY252" fmla="*/ 713387 h 1160647"/>
                <a:gd name="connsiteX253" fmla="*/ 1382204 w 3024845"/>
                <a:gd name="connsiteY253" fmla="*/ 713387 h 1160647"/>
                <a:gd name="connsiteX254" fmla="*/ 1382204 w 3024845"/>
                <a:gd name="connsiteY254" fmla="*/ 676637 h 1160647"/>
                <a:gd name="connsiteX255" fmla="*/ 1383470 w 3024845"/>
                <a:gd name="connsiteY255" fmla="*/ 676637 h 1160647"/>
                <a:gd name="connsiteX256" fmla="*/ 1392337 w 3024845"/>
                <a:gd name="connsiteY256" fmla="*/ 676637 h 1160647"/>
                <a:gd name="connsiteX257" fmla="*/ 1392337 w 3024845"/>
                <a:gd name="connsiteY257" fmla="*/ 698254 h 1160647"/>
                <a:gd name="connsiteX258" fmla="*/ 1394364 w 3024845"/>
                <a:gd name="connsiteY258" fmla="*/ 665828 h 1160647"/>
                <a:gd name="connsiteX259" fmla="*/ 1416657 w 3024845"/>
                <a:gd name="connsiteY259" fmla="*/ 665828 h 1160647"/>
                <a:gd name="connsiteX260" fmla="*/ 1416657 w 3024845"/>
                <a:gd name="connsiteY260" fmla="*/ 664206 h 1160647"/>
                <a:gd name="connsiteX261" fmla="*/ 1416657 w 3024845"/>
                <a:gd name="connsiteY261" fmla="*/ 652857 h 1160647"/>
                <a:gd name="connsiteX262" fmla="*/ 1417417 w 3024845"/>
                <a:gd name="connsiteY262" fmla="*/ 652857 h 1160647"/>
                <a:gd name="connsiteX263" fmla="*/ 1422737 w 3024845"/>
                <a:gd name="connsiteY263" fmla="*/ 652857 h 1160647"/>
                <a:gd name="connsiteX264" fmla="*/ 1422737 w 3024845"/>
                <a:gd name="connsiteY264" fmla="*/ 650966 h 1160647"/>
                <a:gd name="connsiteX265" fmla="*/ 1422737 w 3024845"/>
                <a:gd name="connsiteY265" fmla="*/ 637725 h 1160647"/>
                <a:gd name="connsiteX266" fmla="*/ 1426791 w 3024845"/>
                <a:gd name="connsiteY266" fmla="*/ 644210 h 1160647"/>
                <a:gd name="connsiteX267" fmla="*/ 1429071 w 3024845"/>
                <a:gd name="connsiteY267" fmla="*/ 644210 h 1160647"/>
                <a:gd name="connsiteX268" fmla="*/ 1445031 w 3024845"/>
                <a:gd name="connsiteY268" fmla="*/ 644210 h 1160647"/>
                <a:gd name="connsiteX269" fmla="*/ 1445031 w 3024845"/>
                <a:gd name="connsiteY269" fmla="*/ 643399 h 1160647"/>
                <a:gd name="connsiteX270" fmla="*/ 1445031 w 3024845"/>
                <a:gd name="connsiteY270" fmla="*/ 637725 h 1160647"/>
                <a:gd name="connsiteX271" fmla="*/ 1445791 w 3024845"/>
                <a:gd name="connsiteY271" fmla="*/ 637725 h 1160647"/>
                <a:gd name="connsiteX272" fmla="*/ 1451111 w 3024845"/>
                <a:gd name="connsiteY272" fmla="*/ 637725 h 1160647"/>
                <a:gd name="connsiteX273" fmla="*/ 1451111 w 3024845"/>
                <a:gd name="connsiteY273" fmla="*/ 639076 h 1160647"/>
                <a:gd name="connsiteX274" fmla="*/ 1451111 w 3024845"/>
                <a:gd name="connsiteY274" fmla="*/ 648534 h 1160647"/>
                <a:gd name="connsiteX275" fmla="*/ 1489618 w 3024845"/>
                <a:gd name="connsiteY275" fmla="*/ 648534 h 1160647"/>
                <a:gd name="connsiteX276" fmla="*/ 1489618 w 3024845"/>
                <a:gd name="connsiteY276" fmla="*/ 786887 h 1160647"/>
                <a:gd name="connsiteX277" fmla="*/ 1491138 w 3024845"/>
                <a:gd name="connsiteY277" fmla="*/ 786887 h 1160647"/>
                <a:gd name="connsiteX278" fmla="*/ 1501778 w 3024845"/>
                <a:gd name="connsiteY278" fmla="*/ 786887 h 1160647"/>
                <a:gd name="connsiteX279" fmla="*/ 1501778 w 3024845"/>
                <a:gd name="connsiteY279" fmla="*/ 773917 h 1160647"/>
                <a:gd name="connsiteX280" fmla="*/ 1505832 w 3024845"/>
                <a:gd name="connsiteY280" fmla="*/ 773917 h 1160647"/>
                <a:gd name="connsiteX281" fmla="*/ 1505832 w 3024845"/>
                <a:gd name="connsiteY281" fmla="*/ 786887 h 1160647"/>
                <a:gd name="connsiteX282" fmla="*/ 1536232 w 3024845"/>
                <a:gd name="connsiteY282" fmla="*/ 786887 h 1160647"/>
                <a:gd name="connsiteX283" fmla="*/ 1536232 w 3024845"/>
                <a:gd name="connsiteY283" fmla="*/ 756622 h 1160647"/>
                <a:gd name="connsiteX284" fmla="*/ 1548392 w 3024845"/>
                <a:gd name="connsiteY284" fmla="*/ 756622 h 1160647"/>
                <a:gd name="connsiteX285" fmla="*/ 1560552 w 3024845"/>
                <a:gd name="connsiteY285" fmla="*/ 754461 h 1160647"/>
                <a:gd name="connsiteX286" fmla="*/ 1564606 w 3024845"/>
                <a:gd name="connsiteY286" fmla="*/ 756622 h 1160647"/>
                <a:gd name="connsiteX287" fmla="*/ 1574739 w 3024845"/>
                <a:gd name="connsiteY287" fmla="*/ 756622 h 1160647"/>
                <a:gd name="connsiteX288" fmla="*/ 1574739 w 3024845"/>
                <a:gd name="connsiteY288" fmla="*/ 786887 h 1160647"/>
                <a:gd name="connsiteX289" fmla="*/ 1582846 w 3024845"/>
                <a:gd name="connsiteY289" fmla="*/ 786887 h 1160647"/>
                <a:gd name="connsiteX290" fmla="*/ 1582846 w 3024845"/>
                <a:gd name="connsiteY290" fmla="*/ 804182 h 1160647"/>
                <a:gd name="connsiteX291" fmla="*/ 1592182 w 3024845"/>
                <a:gd name="connsiteY291" fmla="*/ 805087 h 1160647"/>
                <a:gd name="connsiteX292" fmla="*/ 1605140 w 3024845"/>
                <a:gd name="connsiteY292" fmla="*/ 805087 h 1160647"/>
                <a:gd name="connsiteX293" fmla="*/ 1605140 w 3024845"/>
                <a:gd name="connsiteY293" fmla="*/ 789049 h 1160647"/>
                <a:gd name="connsiteX294" fmla="*/ 1673096 w 3024845"/>
                <a:gd name="connsiteY294" fmla="*/ 789049 h 1160647"/>
                <a:gd name="connsiteX295" fmla="*/ 1673096 w 3024845"/>
                <a:gd name="connsiteY295" fmla="*/ 703796 h 1160647"/>
                <a:gd name="connsiteX296" fmla="*/ 1745104 w 3024845"/>
                <a:gd name="connsiteY296" fmla="*/ 703796 h 1160647"/>
                <a:gd name="connsiteX297" fmla="*/ 1745104 w 3024845"/>
                <a:gd name="connsiteY297" fmla="*/ 782564 h 1160647"/>
                <a:gd name="connsiteX298" fmla="*/ 1747008 w 3024845"/>
                <a:gd name="connsiteY298" fmla="*/ 782564 h 1160647"/>
                <a:gd name="connsiteX299" fmla="*/ 1748250 w 3024845"/>
                <a:gd name="connsiteY299" fmla="*/ 805087 h 1160647"/>
                <a:gd name="connsiteX300" fmla="*/ 1757926 w 3024845"/>
                <a:gd name="connsiteY300" fmla="*/ 805087 h 1160647"/>
                <a:gd name="connsiteX301" fmla="*/ 1759168 w 3024845"/>
                <a:gd name="connsiteY301" fmla="*/ 782564 h 1160647"/>
                <a:gd name="connsiteX302" fmla="*/ 1765248 w 3024845"/>
                <a:gd name="connsiteY302" fmla="*/ 782564 h 1160647"/>
                <a:gd name="connsiteX303" fmla="*/ 1766490 w 3024845"/>
                <a:gd name="connsiteY303" fmla="*/ 805087 h 1160647"/>
                <a:gd name="connsiteX304" fmla="*/ 1817112 w 3024845"/>
                <a:gd name="connsiteY304" fmla="*/ 805087 h 1160647"/>
                <a:gd name="connsiteX305" fmla="*/ 1817112 w 3024845"/>
                <a:gd name="connsiteY305" fmla="*/ 642059 h 1160647"/>
                <a:gd name="connsiteX306" fmla="*/ 2014439 w 3024845"/>
                <a:gd name="connsiteY306" fmla="*/ 642059 h 1160647"/>
                <a:gd name="connsiteX307" fmla="*/ 2014439 w 3024845"/>
                <a:gd name="connsiteY307" fmla="*/ 805087 h 1160647"/>
                <a:gd name="connsiteX308" fmla="*/ 2033136 w 3024845"/>
                <a:gd name="connsiteY308" fmla="*/ 805087 h 1160647"/>
                <a:gd name="connsiteX309" fmla="*/ 2033136 w 3024845"/>
                <a:gd name="connsiteY309" fmla="*/ 722394 h 1160647"/>
                <a:gd name="connsiteX310" fmla="*/ 2128256 w 3024845"/>
                <a:gd name="connsiteY310" fmla="*/ 722394 h 1160647"/>
                <a:gd name="connsiteX311" fmla="*/ 2140186 w 3024845"/>
                <a:gd name="connsiteY311" fmla="*/ 404253 h 1160647"/>
                <a:gd name="connsiteX312" fmla="*/ 2128026 w 3024845"/>
                <a:gd name="connsiteY312" fmla="*/ 382635 h 1160647"/>
                <a:gd name="connsiteX313" fmla="*/ 2121946 w 3024845"/>
                <a:gd name="connsiteY313" fmla="*/ 378311 h 1160647"/>
                <a:gd name="connsiteX314" fmla="*/ 2130053 w 3024845"/>
                <a:gd name="connsiteY314" fmla="*/ 354532 h 1160647"/>
                <a:gd name="connsiteX315" fmla="*/ 2130053 w 3024845"/>
                <a:gd name="connsiteY315" fmla="*/ 337238 h 1160647"/>
                <a:gd name="connsiteX316" fmla="*/ 2144240 w 3024845"/>
                <a:gd name="connsiteY316" fmla="*/ 337238 h 1160647"/>
                <a:gd name="connsiteX317" fmla="*/ 2144240 w 3024845"/>
                <a:gd name="connsiteY317" fmla="*/ 315620 h 1160647"/>
                <a:gd name="connsiteX318" fmla="*/ 2146266 w 3024845"/>
                <a:gd name="connsiteY318" fmla="*/ 311296 h 1160647"/>
                <a:gd name="connsiteX319" fmla="*/ 2146266 w 3024845"/>
                <a:gd name="connsiteY319" fmla="*/ 233472 h 1160647"/>
                <a:gd name="connsiteX320" fmla="*/ 2144240 w 3024845"/>
                <a:gd name="connsiteY320" fmla="*/ 226987 h 1160647"/>
                <a:gd name="connsiteX321" fmla="*/ 2150320 w 3024845"/>
                <a:gd name="connsiteY321" fmla="*/ 220501 h 1160647"/>
                <a:gd name="connsiteX322" fmla="*/ 2150320 w 3024845"/>
                <a:gd name="connsiteY322" fmla="*/ 162133 h 1160647"/>
                <a:gd name="connsiteX323" fmla="*/ 2152346 w 3024845"/>
                <a:gd name="connsiteY323" fmla="*/ 157810 h 1160647"/>
                <a:gd name="connsiteX324" fmla="*/ 2152346 w 3024845"/>
                <a:gd name="connsiteY324" fmla="*/ 101604 h 1160647"/>
                <a:gd name="connsiteX325" fmla="*/ 2154373 w 3024845"/>
                <a:gd name="connsiteY325" fmla="*/ 82148 h 1160647"/>
                <a:gd name="connsiteX326" fmla="*/ 2158427 w 3024845"/>
                <a:gd name="connsiteY326" fmla="*/ 99442 h 1160647"/>
                <a:gd name="connsiteX327" fmla="*/ 2160453 w 3024845"/>
                <a:gd name="connsiteY327" fmla="*/ 157810 h 1160647"/>
                <a:gd name="connsiteX328" fmla="*/ 2162480 w 3024845"/>
                <a:gd name="connsiteY328" fmla="*/ 220501 h 1160647"/>
                <a:gd name="connsiteX329" fmla="*/ 2168560 w 3024845"/>
                <a:gd name="connsiteY329" fmla="*/ 226987 h 1160647"/>
                <a:gd name="connsiteX330" fmla="*/ 2166533 w 3024845"/>
                <a:gd name="connsiteY330" fmla="*/ 233472 h 1160647"/>
                <a:gd name="connsiteX331" fmla="*/ 2166533 w 3024845"/>
                <a:gd name="connsiteY331" fmla="*/ 311296 h 1160647"/>
                <a:gd name="connsiteX332" fmla="*/ 2168560 w 3024845"/>
                <a:gd name="connsiteY332" fmla="*/ 315620 h 1160647"/>
                <a:gd name="connsiteX333" fmla="*/ 2168560 w 3024845"/>
                <a:gd name="connsiteY333" fmla="*/ 337238 h 1160647"/>
                <a:gd name="connsiteX334" fmla="*/ 2182747 w 3024845"/>
                <a:gd name="connsiteY334" fmla="*/ 337238 h 1160647"/>
                <a:gd name="connsiteX335" fmla="*/ 2182747 w 3024845"/>
                <a:gd name="connsiteY335" fmla="*/ 354532 h 1160647"/>
                <a:gd name="connsiteX336" fmla="*/ 2190854 w 3024845"/>
                <a:gd name="connsiteY336" fmla="*/ 378311 h 1160647"/>
                <a:gd name="connsiteX337" fmla="*/ 2184774 w 3024845"/>
                <a:gd name="connsiteY337" fmla="*/ 382635 h 1160647"/>
                <a:gd name="connsiteX338" fmla="*/ 2172613 w 3024845"/>
                <a:gd name="connsiteY338" fmla="*/ 404253 h 1160647"/>
                <a:gd name="connsiteX339" fmla="*/ 2180720 w 3024845"/>
                <a:gd name="connsiteY339" fmla="*/ 657181 h 1160647"/>
                <a:gd name="connsiteX340" fmla="*/ 2245574 w 3024845"/>
                <a:gd name="connsiteY340" fmla="*/ 657181 h 1160647"/>
                <a:gd name="connsiteX341" fmla="*/ 2245574 w 3024845"/>
                <a:gd name="connsiteY341" fmla="*/ 732843 h 1160647"/>
                <a:gd name="connsiteX342" fmla="*/ 2253681 w 3024845"/>
                <a:gd name="connsiteY342" fmla="*/ 732843 h 1160647"/>
                <a:gd name="connsiteX343" fmla="*/ 2255708 w 3024845"/>
                <a:gd name="connsiteY343" fmla="*/ 726358 h 1160647"/>
                <a:gd name="connsiteX344" fmla="*/ 2261788 w 3024845"/>
                <a:gd name="connsiteY344" fmla="*/ 726358 h 1160647"/>
                <a:gd name="connsiteX345" fmla="*/ 2263815 w 3024845"/>
                <a:gd name="connsiteY345" fmla="*/ 735005 h 1160647"/>
                <a:gd name="connsiteX346" fmla="*/ 2275975 w 3024845"/>
                <a:gd name="connsiteY346" fmla="*/ 735005 h 1160647"/>
                <a:gd name="connsiteX347" fmla="*/ 2275975 w 3024845"/>
                <a:gd name="connsiteY347" fmla="*/ 728519 h 1160647"/>
                <a:gd name="connsiteX348" fmla="*/ 2298268 w 3024845"/>
                <a:gd name="connsiteY348" fmla="*/ 728519 h 1160647"/>
                <a:gd name="connsiteX349" fmla="*/ 2298268 w 3024845"/>
                <a:gd name="connsiteY349" fmla="*/ 735005 h 1160647"/>
                <a:gd name="connsiteX350" fmla="*/ 2318535 w 3024845"/>
                <a:gd name="connsiteY350" fmla="*/ 735005 h 1160647"/>
                <a:gd name="connsiteX351" fmla="*/ 2318535 w 3024845"/>
                <a:gd name="connsiteY351" fmla="*/ 780402 h 1160647"/>
                <a:gd name="connsiteX352" fmla="*/ 2332722 w 3024845"/>
                <a:gd name="connsiteY352" fmla="*/ 780402 h 1160647"/>
                <a:gd name="connsiteX353" fmla="*/ 2332722 w 3024845"/>
                <a:gd name="connsiteY353" fmla="*/ 767431 h 1160647"/>
                <a:gd name="connsiteX354" fmla="*/ 2348936 w 3024845"/>
                <a:gd name="connsiteY354" fmla="*/ 767431 h 1160647"/>
                <a:gd name="connsiteX355" fmla="*/ 2348936 w 3024845"/>
                <a:gd name="connsiteY355" fmla="*/ 588004 h 1160647"/>
                <a:gd name="connsiteX356" fmla="*/ 2355016 w 3024845"/>
                <a:gd name="connsiteY356" fmla="*/ 581518 h 1160647"/>
                <a:gd name="connsiteX357" fmla="*/ 2427977 w 3024845"/>
                <a:gd name="connsiteY357" fmla="*/ 581518 h 1160647"/>
                <a:gd name="connsiteX358" fmla="*/ 2427977 w 3024845"/>
                <a:gd name="connsiteY358" fmla="*/ 590166 h 1160647"/>
                <a:gd name="connsiteX359" fmla="*/ 2438110 w 3024845"/>
                <a:gd name="connsiteY359" fmla="*/ 590166 h 1160647"/>
                <a:gd name="connsiteX360" fmla="*/ 2438110 w 3024845"/>
                <a:gd name="connsiteY360" fmla="*/ 704740 h 1160647"/>
                <a:gd name="connsiteX361" fmla="*/ 2460404 w 3024845"/>
                <a:gd name="connsiteY361" fmla="*/ 704740 h 1160647"/>
                <a:gd name="connsiteX362" fmla="*/ 2460404 w 3024845"/>
                <a:gd name="connsiteY362" fmla="*/ 637725 h 1160647"/>
                <a:gd name="connsiteX363" fmla="*/ 2486751 w 3024845"/>
                <a:gd name="connsiteY363" fmla="*/ 637725 h 1160647"/>
                <a:gd name="connsiteX364" fmla="*/ 2490804 w 3024845"/>
                <a:gd name="connsiteY364" fmla="*/ 633401 h 1160647"/>
                <a:gd name="connsiteX365" fmla="*/ 2498911 w 3024845"/>
                <a:gd name="connsiteY365" fmla="*/ 633401 h 1160647"/>
                <a:gd name="connsiteX366" fmla="*/ 2502964 w 3024845"/>
                <a:gd name="connsiteY366" fmla="*/ 637725 h 1160647"/>
                <a:gd name="connsiteX367" fmla="*/ 2525258 w 3024845"/>
                <a:gd name="connsiteY367" fmla="*/ 637725 h 1160647"/>
                <a:gd name="connsiteX368" fmla="*/ 2525258 w 3024845"/>
                <a:gd name="connsiteY368" fmla="*/ 520989 h 1160647"/>
                <a:gd name="connsiteX369" fmla="*/ 2582005 w 3024845"/>
                <a:gd name="connsiteY369" fmla="*/ 510180 h 1160647"/>
                <a:gd name="connsiteX370" fmla="*/ 2582005 w 3024845"/>
                <a:gd name="connsiteY370" fmla="*/ 511261 h 1160647"/>
                <a:gd name="connsiteX371" fmla="*/ 2582005 w 3024845"/>
                <a:gd name="connsiteY371" fmla="*/ 518827 h 1160647"/>
                <a:gd name="connsiteX372" fmla="*/ 2608352 w 3024845"/>
                <a:gd name="connsiteY372" fmla="*/ 518827 h 1160647"/>
                <a:gd name="connsiteX373" fmla="*/ 2608352 w 3024845"/>
                <a:gd name="connsiteY373" fmla="*/ 773917 h 1160647"/>
                <a:gd name="connsiteX374" fmla="*/ 2630646 w 3024845"/>
                <a:gd name="connsiteY374" fmla="*/ 773917 h 1160647"/>
                <a:gd name="connsiteX375" fmla="*/ 2630646 w 3024845"/>
                <a:gd name="connsiteY375" fmla="*/ 769593 h 1160647"/>
                <a:gd name="connsiteX376" fmla="*/ 2642806 w 3024845"/>
                <a:gd name="connsiteY376" fmla="*/ 769593 h 1160647"/>
                <a:gd name="connsiteX377" fmla="*/ 2642806 w 3024845"/>
                <a:gd name="connsiteY377" fmla="*/ 773917 h 1160647"/>
                <a:gd name="connsiteX378" fmla="*/ 2667126 w 3024845"/>
                <a:gd name="connsiteY378" fmla="*/ 773917 h 1160647"/>
                <a:gd name="connsiteX379" fmla="*/ 2667126 w 3024845"/>
                <a:gd name="connsiteY379" fmla="*/ 760946 h 1160647"/>
                <a:gd name="connsiteX380" fmla="*/ 2695500 w 3024845"/>
                <a:gd name="connsiteY380" fmla="*/ 760946 h 1160647"/>
                <a:gd name="connsiteX381" fmla="*/ 2707660 w 3024845"/>
                <a:gd name="connsiteY381" fmla="*/ 756622 h 1160647"/>
                <a:gd name="connsiteX382" fmla="*/ 2727927 w 3024845"/>
                <a:gd name="connsiteY382" fmla="*/ 760946 h 1160647"/>
                <a:gd name="connsiteX383" fmla="*/ 2727927 w 3024845"/>
                <a:gd name="connsiteY383" fmla="*/ 743652 h 1160647"/>
                <a:gd name="connsiteX384" fmla="*/ 2736034 w 3024845"/>
                <a:gd name="connsiteY384" fmla="*/ 743652 h 1160647"/>
                <a:gd name="connsiteX385" fmla="*/ 2736034 w 3024845"/>
                <a:gd name="connsiteY385" fmla="*/ 730681 h 1160647"/>
                <a:gd name="connsiteX386" fmla="*/ 2792781 w 3024845"/>
                <a:gd name="connsiteY386" fmla="*/ 730681 h 1160647"/>
                <a:gd name="connsiteX387" fmla="*/ 2792781 w 3024845"/>
                <a:gd name="connsiteY387" fmla="*/ 700416 h 1160647"/>
                <a:gd name="connsiteX388" fmla="*/ 2811021 w 3024845"/>
                <a:gd name="connsiteY388" fmla="*/ 700416 h 1160647"/>
                <a:gd name="connsiteX389" fmla="*/ 2811021 w 3024845"/>
                <a:gd name="connsiteY389" fmla="*/ 693931 h 1160647"/>
                <a:gd name="connsiteX390" fmla="*/ 2823181 w 3024845"/>
                <a:gd name="connsiteY390" fmla="*/ 693931 h 1160647"/>
                <a:gd name="connsiteX391" fmla="*/ 2823181 w 3024845"/>
                <a:gd name="connsiteY391" fmla="*/ 700416 h 1160647"/>
                <a:gd name="connsiteX392" fmla="*/ 2839395 w 3024845"/>
                <a:gd name="connsiteY392" fmla="*/ 700416 h 1160647"/>
                <a:gd name="connsiteX393" fmla="*/ 2839395 w 3024845"/>
                <a:gd name="connsiteY393" fmla="*/ 750137 h 1160647"/>
                <a:gd name="connsiteX394" fmla="*/ 2871822 w 3024845"/>
                <a:gd name="connsiteY394" fmla="*/ 750137 h 1160647"/>
                <a:gd name="connsiteX395" fmla="*/ 2871822 w 3024845"/>
                <a:gd name="connsiteY395" fmla="*/ 724196 h 1160647"/>
                <a:gd name="connsiteX396" fmla="*/ 2910329 w 3024845"/>
                <a:gd name="connsiteY396" fmla="*/ 724196 h 1160647"/>
                <a:gd name="connsiteX397" fmla="*/ 2910329 w 3024845"/>
                <a:gd name="connsiteY397" fmla="*/ 693931 h 1160647"/>
                <a:gd name="connsiteX398" fmla="*/ 2958970 w 3024845"/>
                <a:gd name="connsiteY398" fmla="*/ 693931 h 1160647"/>
                <a:gd name="connsiteX399" fmla="*/ 2958970 w 3024845"/>
                <a:gd name="connsiteY399" fmla="*/ 805087 h 1160647"/>
                <a:gd name="connsiteX400" fmla="*/ 2958970 w 3024845"/>
                <a:gd name="connsiteY400" fmla="*/ 818866 h 1160647"/>
                <a:gd name="connsiteX401" fmla="*/ 3024845 w 3024845"/>
                <a:gd name="connsiteY401" fmla="*/ 818866 h 1160647"/>
                <a:gd name="connsiteX402" fmla="*/ 3024845 w 3024845"/>
                <a:gd name="connsiteY402" fmla="*/ 1160647 h 1160647"/>
                <a:gd name="connsiteX403" fmla="*/ 145862 w 3024845"/>
                <a:gd name="connsiteY403" fmla="*/ 1160647 h 1160647"/>
                <a:gd name="connsiteX404" fmla="*/ 2054 w 3024845"/>
                <a:gd name="connsiteY404" fmla="*/ 1158314 h 1160647"/>
                <a:gd name="connsiteX405" fmla="*/ 0 w 3024845"/>
                <a:gd name="connsiteY405" fmla="*/ 724196 h 1160647"/>
                <a:gd name="connsiteX406" fmla="*/ 20267 w 3024845"/>
                <a:gd name="connsiteY406" fmla="*/ 724196 h 1160647"/>
                <a:gd name="connsiteX407" fmla="*/ 20774 w 3024845"/>
                <a:gd name="connsiteY407" fmla="*/ 723115 h 1160647"/>
                <a:gd name="connsiteX408" fmla="*/ 24320 w 3024845"/>
                <a:gd name="connsiteY408" fmla="*/ 715549 h 1160647"/>
                <a:gd name="connsiteX409" fmla="*/ 26094 w 3024845"/>
                <a:gd name="connsiteY409" fmla="*/ 715819 h 1160647"/>
                <a:gd name="connsiteX410" fmla="*/ 38507 w 3024845"/>
                <a:gd name="connsiteY410" fmla="*/ 717710 h 1160647"/>
                <a:gd name="connsiteX411" fmla="*/ 39014 w 3024845"/>
                <a:gd name="connsiteY411" fmla="*/ 719062 h 1160647"/>
                <a:gd name="connsiteX412" fmla="*/ 42560 w 3024845"/>
                <a:gd name="connsiteY412" fmla="*/ 728519 h 1160647"/>
                <a:gd name="connsiteX413" fmla="*/ 68907 w 3024845"/>
                <a:gd name="connsiteY413" fmla="*/ 730681 h 1160647"/>
                <a:gd name="connsiteX414" fmla="*/ 68907 w 3024845"/>
                <a:gd name="connsiteY414" fmla="*/ 607460 h 1160647"/>
                <a:gd name="connsiteX415" fmla="*/ 70934 w 3024845"/>
                <a:gd name="connsiteY415" fmla="*/ 607460 h 1160647"/>
                <a:gd name="connsiteX416" fmla="*/ 85121 w 3024845"/>
                <a:gd name="connsiteY416" fmla="*/ 607460 h 1160647"/>
                <a:gd name="connsiteX417" fmla="*/ 85121 w 3024845"/>
                <a:gd name="connsiteY417" fmla="*/ 471268 h 1160647"/>
                <a:gd name="connsiteX418" fmla="*/ 86894 w 3024845"/>
                <a:gd name="connsiteY418" fmla="*/ 471268 h 1160647"/>
                <a:gd name="connsiteX419" fmla="*/ 99308 w 3024845"/>
                <a:gd name="connsiteY419" fmla="*/ 471268 h 1160647"/>
                <a:gd name="connsiteX420" fmla="*/ 99308 w 3024845"/>
                <a:gd name="connsiteY420" fmla="*/ 356694 h 1160647"/>
                <a:gd name="connsiteX421" fmla="*/ 103361 w 3024845"/>
                <a:gd name="connsiteY421" fmla="*/ 328590 h 1160647"/>
                <a:gd name="connsiteX422" fmla="*/ 105388 w 3024845"/>
                <a:gd name="connsiteY422" fmla="*/ 328590 h 1160647"/>
                <a:gd name="connsiteX423" fmla="*/ 119575 w 3024845"/>
                <a:gd name="connsiteY423" fmla="*/ 328590 h 1160647"/>
                <a:gd name="connsiteX424" fmla="*/ 156055 w 3024845"/>
                <a:gd name="connsiteY424" fmla="*/ 246443 h 1160647"/>
                <a:gd name="connsiteX425" fmla="*/ 160109 w 3024845"/>
                <a:gd name="connsiteY425" fmla="*/ 0 h 1160647"/>
                <a:gd name="connsiteX0" fmla="*/ 160109 w 3024845"/>
                <a:gd name="connsiteY0" fmla="*/ 0 h 1160647"/>
                <a:gd name="connsiteX1" fmla="*/ 162135 w 3024845"/>
                <a:gd name="connsiteY1" fmla="*/ 246443 h 1160647"/>
                <a:gd name="connsiteX2" fmla="*/ 200642 w 3024845"/>
                <a:gd name="connsiteY2" fmla="*/ 326429 h 1160647"/>
                <a:gd name="connsiteX3" fmla="*/ 202669 w 3024845"/>
                <a:gd name="connsiteY3" fmla="*/ 326429 h 1160647"/>
                <a:gd name="connsiteX4" fmla="*/ 216856 w 3024845"/>
                <a:gd name="connsiteY4" fmla="*/ 326429 h 1160647"/>
                <a:gd name="connsiteX5" fmla="*/ 216856 w 3024845"/>
                <a:gd name="connsiteY5" fmla="*/ 350208 h 1160647"/>
                <a:gd name="connsiteX6" fmla="*/ 217363 w 3024845"/>
                <a:gd name="connsiteY6" fmla="*/ 351019 h 1160647"/>
                <a:gd name="connsiteX7" fmla="*/ 220909 w 3024845"/>
                <a:gd name="connsiteY7" fmla="*/ 356694 h 1160647"/>
                <a:gd name="connsiteX8" fmla="*/ 220909 w 3024845"/>
                <a:gd name="connsiteY8" fmla="*/ 471268 h 1160647"/>
                <a:gd name="connsiteX9" fmla="*/ 223189 w 3024845"/>
                <a:gd name="connsiteY9" fmla="*/ 471268 h 1160647"/>
                <a:gd name="connsiteX10" fmla="*/ 239150 w 3024845"/>
                <a:gd name="connsiteY10" fmla="*/ 471268 h 1160647"/>
                <a:gd name="connsiteX11" fmla="*/ 239150 w 3024845"/>
                <a:gd name="connsiteY11" fmla="*/ 611783 h 1160647"/>
                <a:gd name="connsiteX12" fmla="*/ 240670 w 3024845"/>
                <a:gd name="connsiteY12" fmla="*/ 611513 h 1160647"/>
                <a:gd name="connsiteX13" fmla="*/ 251310 w 3024845"/>
                <a:gd name="connsiteY13" fmla="*/ 609622 h 1160647"/>
                <a:gd name="connsiteX14" fmla="*/ 249283 w 3024845"/>
                <a:gd name="connsiteY14" fmla="*/ 698254 h 1160647"/>
                <a:gd name="connsiteX15" fmla="*/ 250803 w 3024845"/>
                <a:gd name="connsiteY15" fmla="*/ 698525 h 1160647"/>
                <a:gd name="connsiteX16" fmla="*/ 261443 w 3024845"/>
                <a:gd name="connsiteY16" fmla="*/ 700416 h 1160647"/>
                <a:gd name="connsiteX17" fmla="*/ 261696 w 3024845"/>
                <a:gd name="connsiteY17" fmla="*/ 701227 h 1160647"/>
                <a:gd name="connsiteX18" fmla="*/ 263470 w 3024845"/>
                <a:gd name="connsiteY18" fmla="*/ 706902 h 1160647"/>
                <a:gd name="connsiteX19" fmla="*/ 264230 w 3024845"/>
                <a:gd name="connsiteY19" fmla="*/ 704470 h 1160647"/>
                <a:gd name="connsiteX20" fmla="*/ 269550 w 3024845"/>
                <a:gd name="connsiteY20" fmla="*/ 687446 h 1160647"/>
                <a:gd name="connsiteX21" fmla="*/ 271323 w 3024845"/>
                <a:gd name="connsiteY21" fmla="*/ 687446 h 1160647"/>
                <a:gd name="connsiteX22" fmla="*/ 283737 w 3024845"/>
                <a:gd name="connsiteY22" fmla="*/ 687446 h 1160647"/>
                <a:gd name="connsiteX23" fmla="*/ 283737 w 3024845"/>
                <a:gd name="connsiteY23" fmla="*/ 719872 h 1160647"/>
                <a:gd name="connsiteX24" fmla="*/ 284750 w 3024845"/>
                <a:gd name="connsiteY24" fmla="*/ 720413 h 1160647"/>
                <a:gd name="connsiteX25" fmla="*/ 291844 w 3024845"/>
                <a:gd name="connsiteY25" fmla="*/ 724196 h 1160647"/>
                <a:gd name="connsiteX26" fmla="*/ 291844 w 3024845"/>
                <a:gd name="connsiteY26" fmla="*/ 725547 h 1160647"/>
                <a:gd name="connsiteX27" fmla="*/ 291844 w 3024845"/>
                <a:gd name="connsiteY27" fmla="*/ 735005 h 1160647"/>
                <a:gd name="connsiteX28" fmla="*/ 336431 w 3024845"/>
                <a:gd name="connsiteY28" fmla="*/ 735005 h 1160647"/>
                <a:gd name="connsiteX29" fmla="*/ 336431 w 3024845"/>
                <a:gd name="connsiteY29" fmla="*/ 736086 h 1160647"/>
                <a:gd name="connsiteX30" fmla="*/ 336431 w 3024845"/>
                <a:gd name="connsiteY30" fmla="*/ 743652 h 1160647"/>
                <a:gd name="connsiteX31" fmla="*/ 338457 w 3024845"/>
                <a:gd name="connsiteY31" fmla="*/ 743652 h 1160647"/>
                <a:gd name="connsiteX32" fmla="*/ 352644 w 3024845"/>
                <a:gd name="connsiteY32" fmla="*/ 743652 h 1160647"/>
                <a:gd name="connsiteX33" fmla="*/ 352644 w 3024845"/>
                <a:gd name="connsiteY33" fmla="*/ 713387 h 1160647"/>
                <a:gd name="connsiteX34" fmla="*/ 397231 w 3024845"/>
                <a:gd name="connsiteY34" fmla="*/ 713387 h 1160647"/>
                <a:gd name="connsiteX35" fmla="*/ 397231 w 3024845"/>
                <a:gd name="connsiteY35" fmla="*/ 712036 h 1160647"/>
                <a:gd name="connsiteX36" fmla="*/ 397231 w 3024845"/>
                <a:gd name="connsiteY36" fmla="*/ 702578 h 1160647"/>
                <a:gd name="connsiteX37" fmla="*/ 398245 w 3024845"/>
                <a:gd name="connsiteY37" fmla="*/ 702578 h 1160647"/>
                <a:gd name="connsiteX38" fmla="*/ 405338 w 3024845"/>
                <a:gd name="connsiteY38" fmla="*/ 702578 h 1160647"/>
                <a:gd name="connsiteX39" fmla="*/ 405338 w 3024845"/>
                <a:gd name="connsiteY39" fmla="*/ 700687 h 1160647"/>
                <a:gd name="connsiteX40" fmla="*/ 405338 w 3024845"/>
                <a:gd name="connsiteY40" fmla="*/ 687446 h 1160647"/>
                <a:gd name="connsiteX41" fmla="*/ 406098 w 3024845"/>
                <a:gd name="connsiteY41" fmla="*/ 687446 h 1160647"/>
                <a:gd name="connsiteX42" fmla="*/ 411418 w 3024845"/>
                <a:gd name="connsiteY42" fmla="*/ 687446 h 1160647"/>
                <a:gd name="connsiteX43" fmla="*/ 411418 w 3024845"/>
                <a:gd name="connsiteY43" fmla="*/ 686365 h 1160647"/>
                <a:gd name="connsiteX44" fmla="*/ 411418 w 3024845"/>
                <a:gd name="connsiteY44" fmla="*/ 678798 h 1160647"/>
                <a:gd name="connsiteX45" fmla="*/ 413445 w 3024845"/>
                <a:gd name="connsiteY45" fmla="*/ 678798 h 1160647"/>
                <a:gd name="connsiteX46" fmla="*/ 427632 w 3024845"/>
                <a:gd name="connsiteY46" fmla="*/ 678798 h 1160647"/>
                <a:gd name="connsiteX47" fmla="*/ 427632 w 3024845"/>
                <a:gd name="connsiteY47" fmla="*/ 679879 h 1160647"/>
                <a:gd name="connsiteX48" fmla="*/ 427632 w 3024845"/>
                <a:gd name="connsiteY48" fmla="*/ 687446 h 1160647"/>
                <a:gd name="connsiteX49" fmla="*/ 449925 w 3024845"/>
                <a:gd name="connsiteY49" fmla="*/ 687446 h 1160647"/>
                <a:gd name="connsiteX50" fmla="*/ 449925 w 3024845"/>
                <a:gd name="connsiteY50" fmla="*/ 685554 h 1160647"/>
                <a:gd name="connsiteX51" fmla="*/ 449925 w 3024845"/>
                <a:gd name="connsiteY51" fmla="*/ 672313 h 1160647"/>
                <a:gd name="connsiteX52" fmla="*/ 451699 w 3024845"/>
                <a:gd name="connsiteY52" fmla="*/ 672313 h 1160647"/>
                <a:gd name="connsiteX53" fmla="*/ 464112 w 3024845"/>
                <a:gd name="connsiteY53" fmla="*/ 672313 h 1160647"/>
                <a:gd name="connsiteX54" fmla="*/ 464112 w 3024845"/>
                <a:gd name="connsiteY54" fmla="*/ 696093 h 1160647"/>
                <a:gd name="connsiteX55" fmla="*/ 465126 w 3024845"/>
                <a:gd name="connsiteY55" fmla="*/ 696093 h 1160647"/>
                <a:gd name="connsiteX56" fmla="*/ 472219 w 3024845"/>
                <a:gd name="connsiteY56" fmla="*/ 696093 h 1160647"/>
                <a:gd name="connsiteX57" fmla="*/ 472219 w 3024845"/>
                <a:gd name="connsiteY57" fmla="*/ 695012 h 1160647"/>
                <a:gd name="connsiteX58" fmla="*/ 472219 w 3024845"/>
                <a:gd name="connsiteY58" fmla="*/ 687446 h 1160647"/>
                <a:gd name="connsiteX59" fmla="*/ 473992 w 3024845"/>
                <a:gd name="connsiteY59" fmla="*/ 687446 h 1160647"/>
                <a:gd name="connsiteX60" fmla="*/ 486406 w 3024845"/>
                <a:gd name="connsiteY60" fmla="*/ 687446 h 1160647"/>
                <a:gd name="connsiteX61" fmla="*/ 486406 w 3024845"/>
                <a:gd name="connsiteY61" fmla="*/ 713387 h 1160647"/>
                <a:gd name="connsiteX62" fmla="*/ 488433 w 3024845"/>
                <a:gd name="connsiteY62" fmla="*/ 713387 h 1160647"/>
                <a:gd name="connsiteX63" fmla="*/ 502619 w 3024845"/>
                <a:gd name="connsiteY63" fmla="*/ 713387 h 1160647"/>
                <a:gd name="connsiteX64" fmla="*/ 502619 w 3024845"/>
                <a:gd name="connsiteY64" fmla="*/ 715008 h 1160647"/>
                <a:gd name="connsiteX65" fmla="*/ 502619 w 3024845"/>
                <a:gd name="connsiteY65" fmla="*/ 726358 h 1160647"/>
                <a:gd name="connsiteX66" fmla="*/ 503379 w 3024845"/>
                <a:gd name="connsiteY66" fmla="*/ 726358 h 1160647"/>
                <a:gd name="connsiteX67" fmla="*/ 508700 w 3024845"/>
                <a:gd name="connsiteY67" fmla="*/ 726358 h 1160647"/>
                <a:gd name="connsiteX68" fmla="*/ 508700 w 3024845"/>
                <a:gd name="connsiteY68" fmla="*/ 725547 h 1160647"/>
                <a:gd name="connsiteX69" fmla="*/ 508700 w 3024845"/>
                <a:gd name="connsiteY69" fmla="*/ 719872 h 1160647"/>
                <a:gd name="connsiteX70" fmla="*/ 539100 w 3024845"/>
                <a:gd name="connsiteY70" fmla="*/ 719872 h 1160647"/>
                <a:gd name="connsiteX71" fmla="*/ 539100 w 3024845"/>
                <a:gd name="connsiteY71" fmla="*/ 743652 h 1160647"/>
                <a:gd name="connsiteX72" fmla="*/ 540113 w 3024845"/>
                <a:gd name="connsiteY72" fmla="*/ 743652 h 1160647"/>
                <a:gd name="connsiteX73" fmla="*/ 547207 w 3024845"/>
                <a:gd name="connsiteY73" fmla="*/ 743652 h 1160647"/>
                <a:gd name="connsiteX74" fmla="*/ 547207 w 3024845"/>
                <a:gd name="connsiteY74" fmla="*/ 744733 h 1160647"/>
                <a:gd name="connsiteX75" fmla="*/ 547207 w 3024845"/>
                <a:gd name="connsiteY75" fmla="*/ 752299 h 1160647"/>
                <a:gd name="connsiteX76" fmla="*/ 547967 w 3024845"/>
                <a:gd name="connsiteY76" fmla="*/ 752299 h 1160647"/>
                <a:gd name="connsiteX77" fmla="*/ 553287 w 3024845"/>
                <a:gd name="connsiteY77" fmla="*/ 752299 h 1160647"/>
                <a:gd name="connsiteX78" fmla="*/ 553287 w 3024845"/>
                <a:gd name="connsiteY78" fmla="*/ 750137 h 1160647"/>
                <a:gd name="connsiteX79" fmla="*/ 553287 w 3024845"/>
                <a:gd name="connsiteY79" fmla="*/ 735005 h 1160647"/>
                <a:gd name="connsiteX80" fmla="*/ 554300 w 3024845"/>
                <a:gd name="connsiteY80" fmla="*/ 735005 h 1160647"/>
                <a:gd name="connsiteX81" fmla="*/ 561394 w 3024845"/>
                <a:gd name="connsiteY81" fmla="*/ 735005 h 1160647"/>
                <a:gd name="connsiteX82" fmla="*/ 561394 w 3024845"/>
                <a:gd name="connsiteY82" fmla="*/ 736086 h 1160647"/>
                <a:gd name="connsiteX83" fmla="*/ 561394 w 3024845"/>
                <a:gd name="connsiteY83" fmla="*/ 743652 h 1160647"/>
                <a:gd name="connsiteX84" fmla="*/ 566714 w 3024845"/>
                <a:gd name="connsiteY84" fmla="*/ 741659 h 1160647"/>
                <a:gd name="connsiteX85" fmla="*/ 567474 w 3024845"/>
                <a:gd name="connsiteY85" fmla="*/ 740679 h 1160647"/>
                <a:gd name="connsiteX86" fmla="*/ 567474 w 3024845"/>
                <a:gd name="connsiteY86" fmla="*/ 735005 h 1160647"/>
                <a:gd name="connsiteX87" fmla="*/ 605981 w 3024845"/>
                <a:gd name="connsiteY87" fmla="*/ 735005 h 1160647"/>
                <a:gd name="connsiteX88" fmla="*/ 605981 w 3024845"/>
                <a:gd name="connsiteY88" fmla="*/ 758784 h 1160647"/>
                <a:gd name="connsiteX89" fmla="*/ 608007 w 3024845"/>
                <a:gd name="connsiteY89" fmla="*/ 758784 h 1160647"/>
                <a:gd name="connsiteX90" fmla="*/ 622194 w 3024845"/>
                <a:gd name="connsiteY90" fmla="*/ 758784 h 1160647"/>
                <a:gd name="connsiteX91" fmla="*/ 622194 w 3024845"/>
                <a:gd name="connsiteY91" fmla="*/ 759865 h 1160647"/>
                <a:gd name="connsiteX92" fmla="*/ 622194 w 3024845"/>
                <a:gd name="connsiteY92" fmla="*/ 767431 h 1160647"/>
                <a:gd name="connsiteX93" fmla="*/ 623968 w 3024845"/>
                <a:gd name="connsiteY93" fmla="*/ 767431 h 1160647"/>
                <a:gd name="connsiteX94" fmla="*/ 636381 w 3024845"/>
                <a:gd name="connsiteY94" fmla="*/ 767431 h 1160647"/>
                <a:gd name="connsiteX95" fmla="*/ 636381 w 3024845"/>
                <a:gd name="connsiteY95" fmla="*/ 743652 h 1160647"/>
                <a:gd name="connsiteX96" fmla="*/ 637394 w 3024845"/>
                <a:gd name="connsiteY96" fmla="*/ 743652 h 1160647"/>
                <a:gd name="connsiteX97" fmla="*/ 644488 w 3024845"/>
                <a:gd name="connsiteY97" fmla="*/ 743652 h 1160647"/>
                <a:gd name="connsiteX98" fmla="*/ 644488 w 3024845"/>
                <a:gd name="connsiteY98" fmla="*/ 711225 h 1160647"/>
                <a:gd name="connsiteX99" fmla="*/ 645501 w 3024845"/>
                <a:gd name="connsiteY99" fmla="*/ 711225 h 1160647"/>
                <a:gd name="connsiteX100" fmla="*/ 652595 w 3024845"/>
                <a:gd name="connsiteY100" fmla="*/ 711225 h 1160647"/>
                <a:gd name="connsiteX101" fmla="*/ 652595 w 3024845"/>
                <a:gd name="connsiteY101" fmla="*/ 709334 h 1160647"/>
                <a:gd name="connsiteX102" fmla="*/ 652595 w 3024845"/>
                <a:gd name="connsiteY102" fmla="*/ 696093 h 1160647"/>
                <a:gd name="connsiteX103" fmla="*/ 651328 w 3024845"/>
                <a:gd name="connsiteY103" fmla="*/ 694471 h 1160647"/>
                <a:gd name="connsiteX104" fmla="*/ 656648 w 3024845"/>
                <a:gd name="connsiteY104" fmla="*/ 683122 h 1160647"/>
                <a:gd name="connsiteX105" fmla="*/ 664755 w 3024845"/>
                <a:gd name="connsiteY105" fmla="*/ 711225 h 1160647"/>
                <a:gd name="connsiteX106" fmla="*/ 665515 w 3024845"/>
                <a:gd name="connsiteY106" fmla="*/ 711225 h 1160647"/>
                <a:gd name="connsiteX107" fmla="*/ 670835 w 3024845"/>
                <a:gd name="connsiteY107" fmla="*/ 711225 h 1160647"/>
                <a:gd name="connsiteX108" fmla="*/ 670835 w 3024845"/>
                <a:gd name="connsiteY108" fmla="*/ 605298 h 1160647"/>
                <a:gd name="connsiteX109" fmla="*/ 672355 w 3024845"/>
                <a:gd name="connsiteY109" fmla="*/ 605298 h 1160647"/>
                <a:gd name="connsiteX110" fmla="*/ 682995 w 3024845"/>
                <a:gd name="connsiteY110" fmla="*/ 605298 h 1160647"/>
                <a:gd name="connsiteX111" fmla="*/ 682995 w 3024845"/>
                <a:gd name="connsiteY111" fmla="*/ 557739 h 1160647"/>
                <a:gd name="connsiteX112" fmla="*/ 709342 w 3024845"/>
                <a:gd name="connsiteY112" fmla="*/ 557739 h 1160647"/>
                <a:gd name="connsiteX113" fmla="*/ 709342 w 3024845"/>
                <a:gd name="connsiteY113" fmla="*/ 536121 h 1160647"/>
                <a:gd name="connsiteX114" fmla="*/ 743796 w 3024845"/>
                <a:gd name="connsiteY114" fmla="*/ 536121 h 1160647"/>
                <a:gd name="connsiteX115" fmla="*/ 743796 w 3024845"/>
                <a:gd name="connsiteY115" fmla="*/ 538553 h 1160647"/>
                <a:gd name="connsiteX116" fmla="*/ 743796 w 3024845"/>
                <a:gd name="connsiteY116" fmla="*/ 555577 h 1160647"/>
                <a:gd name="connsiteX117" fmla="*/ 746076 w 3024845"/>
                <a:gd name="connsiteY117" fmla="*/ 555577 h 1160647"/>
                <a:gd name="connsiteX118" fmla="*/ 762036 w 3024845"/>
                <a:gd name="connsiteY118" fmla="*/ 555577 h 1160647"/>
                <a:gd name="connsiteX119" fmla="*/ 762036 w 3024845"/>
                <a:gd name="connsiteY119" fmla="*/ 603136 h 1160647"/>
                <a:gd name="connsiteX120" fmla="*/ 763049 w 3024845"/>
                <a:gd name="connsiteY120" fmla="*/ 603136 h 1160647"/>
                <a:gd name="connsiteX121" fmla="*/ 770143 w 3024845"/>
                <a:gd name="connsiteY121" fmla="*/ 603136 h 1160647"/>
                <a:gd name="connsiteX122" fmla="*/ 784330 w 3024845"/>
                <a:gd name="connsiteY122" fmla="*/ 607460 h 1160647"/>
                <a:gd name="connsiteX123" fmla="*/ 784330 w 3024845"/>
                <a:gd name="connsiteY123" fmla="*/ 646372 h 1160647"/>
                <a:gd name="connsiteX124" fmla="*/ 785343 w 3024845"/>
                <a:gd name="connsiteY124" fmla="*/ 646372 h 1160647"/>
                <a:gd name="connsiteX125" fmla="*/ 792436 w 3024845"/>
                <a:gd name="connsiteY125" fmla="*/ 646372 h 1160647"/>
                <a:gd name="connsiteX126" fmla="*/ 792436 w 3024845"/>
                <a:gd name="connsiteY126" fmla="*/ 647993 h 1160647"/>
                <a:gd name="connsiteX127" fmla="*/ 792436 w 3024845"/>
                <a:gd name="connsiteY127" fmla="*/ 659342 h 1160647"/>
                <a:gd name="connsiteX128" fmla="*/ 794463 w 3024845"/>
                <a:gd name="connsiteY128" fmla="*/ 659342 h 1160647"/>
                <a:gd name="connsiteX129" fmla="*/ 808650 w 3024845"/>
                <a:gd name="connsiteY129" fmla="*/ 659342 h 1160647"/>
                <a:gd name="connsiteX130" fmla="*/ 814730 w 3024845"/>
                <a:gd name="connsiteY130" fmla="*/ 665828 h 1160647"/>
                <a:gd name="connsiteX131" fmla="*/ 814730 w 3024845"/>
                <a:gd name="connsiteY131" fmla="*/ 687446 h 1160647"/>
                <a:gd name="connsiteX132" fmla="*/ 817010 w 3024845"/>
                <a:gd name="connsiteY132" fmla="*/ 687446 h 1160647"/>
                <a:gd name="connsiteX133" fmla="*/ 832970 w 3024845"/>
                <a:gd name="connsiteY133" fmla="*/ 687446 h 1160647"/>
                <a:gd name="connsiteX134" fmla="*/ 832970 w 3024845"/>
                <a:gd name="connsiteY134" fmla="*/ 688526 h 1160647"/>
                <a:gd name="connsiteX135" fmla="*/ 832970 w 3024845"/>
                <a:gd name="connsiteY135" fmla="*/ 696093 h 1160647"/>
                <a:gd name="connsiteX136" fmla="*/ 834237 w 3024845"/>
                <a:gd name="connsiteY136" fmla="*/ 696093 h 1160647"/>
                <a:gd name="connsiteX137" fmla="*/ 843104 w 3024845"/>
                <a:gd name="connsiteY137" fmla="*/ 696093 h 1160647"/>
                <a:gd name="connsiteX138" fmla="*/ 843104 w 3024845"/>
                <a:gd name="connsiteY138" fmla="*/ 698254 h 1160647"/>
                <a:gd name="connsiteX139" fmla="*/ 843104 w 3024845"/>
                <a:gd name="connsiteY139" fmla="*/ 713387 h 1160647"/>
                <a:gd name="connsiteX140" fmla="*/ 847157 w 3024845"/>
                <a:gd name="connsiteY140" fmla="*/ 711495 h 1160647"/>
                <a:gd name="connsiteX141" fmla="*/ 847157 w 3024845"/>
                <a:gd name="connsiteY141" fmla="*/ 698254 h 1160647"/>
                <a:gd name="connsiteX142" fmla="*/ 848170 w 3024845"/>
                <a:gd name="connsiteY142" fmla="*/ 698254 h 1160647"/>
                <a:gd name="connsiteX143" fmla="*/ 855264 w 3024845"/>
                <a:gd name="connsiteY143" fmla="*/ 698254 h 1160647"/>
                <a:gd name="connsiteX144" fmla="*/ 855264 w 3024845"/>
                <a:gd name="connsiteY144" fmla="*/ 699876 h 1160647"/>
                <a:gd name="connsiteX145" fmla="*/ 855264 w 3024845"/>
                <a:gd name="connsiteY145" fmla="*/ 711225 h 1160647"/>
                <a:gd name="connsiteX146" fmla="*/ 856024 w 3024845"/>
                <a:gd name="connsiteY146" fmla="*/ 711225 h 1160647"/>
                <a:gd name="connsiteX147" fmla="*/ 861344 w 3024845"/>
                <a:gd name="connsiteY147" fmla="*/ 711225 h 1160647"/>
                <a:gd name="connsiteX148" fmla="*/ 909984 w 3024845"/>
                <a:gd name="connsiteY148" fmla="*/ 706902 h 1160647"/>
                <a:gd name="connsiteX149" fmla="*/ 909984 w 3024845"/>
                <a:gd name="connsiteY149" fmla="*/ 708253 h 1160647"/>
                <a:gd name="connsiteX150" fmla="*/ 909984 w 3024845"/>
                <a:gd name="connsiteY150" fmla="*/ 717710 h 1160647"/>
                <a:gd name="connsiteX151" fmla="*/ 910744 w 3024845"/>
                <a:gd name="connsiteY151" fmla="*/ 717710 h 1160647"/>
                <a:gd name="connsiteX152" fmla="*/ 916065 w 3024845"/>
                <a:gd name="connsiteY152" fmla="*/ 717710 h 1160647"/>
                <a:gd name="connsiteX153" fmla="*/ 916065 w 3024845"/>
                <a:gd name="connsiteY153" fmla="*/ 719872 h 1160647"/>
                <a:gd name="connsiteX154" fmla="*/ 916065 w 3024845"/>
                <a:gd name="connsiteY154" fmla="*/ 735005 h 1160647"/>
                <a:gd name="connsiteX155" fmla="*/ 918091 w 3024845"/>
                <a:gd name="connsiteY155" fmla="*/ 733654 h 1160647"/>
                <a:gd name="connsiteX156" fmla="*/ 932278 w 3024845"/>
                <a:gd name="connsiteY156" fmla="*/ 724196 h 1160647"/>
                <a:gd name="connsiteX157" fmla="*/ 938358 w 3024845"/>
                <a:gd name="connsiteY157" fmla="*/ 683122 h 1160647"/>
                <a:gd name="connsiteX158" fmla="*/ 939118 w 3024845"/>
                <a:gd name="connsiteY158" fmla="*/ 682852 h 1160647"/>
                <a:gd name="connsiteX159" fmla="*/ 944438 w 3024845"/>
                <a:gd name="connsiteY159" fmla="*/ 680960 h 1160647"/>
                <a:gd name="connsiteX160" fmla="*/ 946465 w 3024845"/>
                <a:gd name="connsiteY160" fmla="*/ 611783 h 1160647"/>
                <a:gd name="connsiteX161" fmla="*/ 948492 w 3024845"/>
                <a:gd name="connsiteY161" fmla="*/ 680960 h 1160647"/>
                <a:gd name="connsiteX162" fmla="*/ 949252 w 3024845"/>
                <a:gd name="connsiteY162" fmla="*/ 681230 h 1160647"/>
                <a:gd name="connsiteX163" fmla="*/ 954572 w 3024845"/>
                <a:gd name="connsiteY163" fmla="*/ 683122 h 1160647"/>
                <a:gd name="connsiteX164" fmla="*/ 954572 w 3024845"/>
                <a:gd name="connsiteY164" fmla="*/ 596651 h 1160647"/>
                <a:gd name="connsiteX165" fmla="*/ 958625 w 3024845"/>
                <a:gd name="connsiteY165" fmla="*/ 564224 h 1160647"/>
                <a:gd name="connsiteX166" fmla="*/ 997132 w 3024845"/>
                <a:gd name="connsiteY166" fmla="*/ 564224 h 1160647"/>
                <a:gd name="connsiteX167" fmla="*/ 997132 w 3024845"/>
                <a:gd name="connsiteY167" fmla="*/ 596651 h 1160647"/>
                <a:gd name="connsiteX168" fmla="*/ 997892 w 3024845"/>
                <a:gd name="connsiteY168" fmla="*/ 596651 h 1160647"/>
                <a:gd name="connsiteX169" fmla="*/ 1003212 w 3024845"/>
                <a:gd name="connsiteY169" fmla="*/ 596651 h 1160647"/>
                <a:gd name="connsiteX170" fmla="*/ 1003212 w 3024845"/>
                <a:gd name="connsiteY170" fmla="*/ 514503 h 1160647"/>
                <a:gd name="connsiteX171" fmla="*/ 1004986 w 3024845"/>
                <a:gd name="connsiteY171" fmla="*/ 514503 h 1160647"/>
                <a:gd name="connsiteX172" fmla="*/ 1017399 w 3024845"/>
                <a:gd name="connsiteY172" fmla="*/ 514503 h 1160647"/>
                <a:gd name="connsiteX173" fmla="*/ 1017399 w 3024845"/>
                <a:gd name="connsiteY173" fmla="*/ 512612 h 1160647"/>
                <a:gd name="connsiteX174" fmla="*/ 1017399 w 3024845"/>
                <a:gd name="connsiteY174" fmla="*/ 499371 h 1160647"/>
                <a:gd name="connsiteX175" fmla="*/ 1039693 w 3024845"/>
                <a:gd name="connsiteY175" fmla="*/ 499371 h 1160647"/>
                <a:gd name="connsiteX176" fmla="*/ 1039693 w 3024845"/>
                <a:gd name="connsiteY176" fmla="*/ 498290 h 1160647"/>
                <a:gd name="connsiteX177" fmla="*/ 1039693 w 3024845"/>
                <a:gd name="connsiteY177" fmla="*/ 490724 h 1160647"/>
                <a:gd name="connsiteX178" fmla="*/ 1041466 w 3024845"/>
                <a:gd name="connsiteY178" fmla="*/ 490724 h 1160647"/>
                <a:gd name="connsiteX179" fmla="*/ 1053880 w 3024845"/>
                <a:gd name="connsiteY179" fmla="*/ 490724 h 1160647"/>
                <a:gd name="connsiteX180" fmla="*/ 1053880 w 3024845"/>
                <a:gd name="connsiteY180" fmla="*/ 491805 h 1160647"/>
                <a:gd name="connsiteX181" fmla="*/ 1053880 w 3024845"/>
                <a:gd name="connsiteY181" fmla="*/ 499371 h 1160647"/>
                <a:gd name="connsiteX182" fmla="*/ 1054640 w 3024845"/>
                <a:gd name="connsiteY182" fmla="*/ 499371 h 1160647"/>
                <a:gd name="connsiteX183" fmla="*/ 1059960 w 3024845"/>
                <a:gd name="connsiteY183" fmla="*/ 499371 h 1160647"/>
                <a:gd name="connsiteX184" fmla="*/ 1070093 w 3024845"/>
                <a:gd name="connsiteY184" fmla="*/ 495047 h 1160647"/>
                <a:gd name="connsiteX185" fmla="*/ 1074146 w 3024845"/>
                <a:gd name="connsiteY185" fmla="*/ 498290 h 1160647"/>
                <a:gd name="connsiteX186" fmla="*/ 1074146 w 3024845"/>
                <a:gd name="connsiteY186" fmla="*/ 490724 h 1160647"/>
                <a:gd name="connsiteX187" fmla="*/ 1076426 w 3024845"/>
                <a:gd name="connsiteY187" fmla="*/ 490724 h 1160647"/>
                <a:gd name="connsiteX188" fmla="*/ 1092387 w 3024845"/>
                <a:gd name="connsiteY188" fmla="*/ 490724 h 1160647"/>
                <a:gd name="connsiteX189" fmla="*/ 1092387 w 3024845"/>
                <a:gd name="connsiteY189" fmla="*/ 491805 h 1160647"/>
                <a:gd name="connsiteX190" fmla="*/ 1092387 w 3024845"/>
                <a:gd name="connsiteY190" fmla="*/ 499371 h 1160647"/>
                <a:gd name="connsiteX191" fmla="*/ 1122787 w 3024845"/>
                <a:gd name="connsiteY191" fmla="*/ 499371 h 1160647"/>
                <a:gd name="connsiteX192" fmla="*/ 1122787 w 3024845"/>
                <a:gd name="connsiteY192" fmla="*/ 500992 h 1160647"/>
                <a:gd name="connsiteX193" fmla="*/ 1122787 w 3024845"/>
                <a:gd name="connsiteY193" fmla="*/ 512342 h 1160647"/>
                <a:gd name="connsiteX194" fmla="*/ 1149134 w 3024845"/>
                <a:gd name="connsiteY194" fmla="*/ 512342 h 1160647"/>
                <a:gd name="connsiteX195" fmla="*/ 1149134 w 3024845"/>
                <a:gd name="connsiteY195" fmla="*/ 542606 h 1160647"/>
                <a:gd name="connsiteX196" fmla="*/ 1149894 w 3024845"/>
                <a:gd name="connsiteY196" fmla="*/ 542606 h 1160647"/>
                <a:gd name="connsiteX197" fmla="*/ 1155214 w 3024845"/>
                <a:gd name="connsiteY197" fmla="*/ 542606 h 1160647"/>
                <a:gd name="connsiteX198" fmla="*/ 1155214 w 3024845"/>
                <a:gd name="connsiteY198" fmla="*/ 543687 h 1160647"/>
                <a:gd name="connsiteX199" fmla="*/ 1155214 w 3024845"/>
                <a:gd name="connsiteY199" fmla="*/ 551254 h 1160647"/>
                <a:gd name="connsiteX200" fmla="*/ 1159268 w 3024845"/>
                <a:gd name="connsiteY200" fmla="*/ 581518 h 1160647"/>
                <a:gd name="connsiteX201" fmla="*/ 1160028 w 3024845"/>
                <a:gd name="connsiteY201" fmla="*/ 581518 h 1160647"/>
                <a:gd name="connsiteX202" fmla="*/ 1165348 w 3024845"/>
                <a:gd name="connsiteY202" fmla="*/ 581518 h 1160647"/>
                <a:gd name="connsiteX203" fmla="*/ 1165348 w 3024845"/>
                <a:gd name="connsiteY203" fmla="*/ 582329 h 1160647"/>
                <a:gd name="connsiteX204" fmla="*/ 1165348 w 3024845"/>
                <a:gd name="connsiteY204" fmla="*/ 588004 h 1160647"/>
                <a:gd name="connsiteX205" fmla="*/ 1166361 w 3024845"/>
                <a:gd name="connsiteY205" fmla="*/ 588004 h 1160647"/>
                <a:gd name="connsiteX206" fmla="*/ 1173454 w 3024845"/>
                <a:gd name="connsiteY206" fmla="*/ 588004 h 1160647"/>
                <a:gd name="connsiteX207" fmla="*/ 1173454 w 3024845"/>
                <a:gd name="connsiteY207" fmla="*/ 618269 h 1160647"/>
                <a:gd name="connsiteX208" fmla="*/ 1175481 w 3024845"/>
                <a:gd name="connsiteY208" fmla="*/ 618269 h 1160647"/>
                <a:gd name="connsiteX209" fmla="*/ 1189668 w 3024845"/>
                <a:gd name="connsiteY209" fmla="*/ 618269 h 1160647"/>
                <a:gd name="connsiteX210" fmla="*/ 1189668 w 3024845"/>
                <a:gd name="connsiteY210" fmla="*/ 642048 h 1160647"/>
                <a:gd name="connsiteX211" fmla="*/ 1191695 w 3024845"/>
                <a:gd name="connsiteY211" fmla="*/ 643669 h 1160647"/>
                <a:gd name="connsiteX212" fmla="*/ 1191695 w 3024845"/>
                <a:gd name="connsiteY212" fmla="*/ 655019 h 1160647"/>
                <a:gd name="connsiteX213" fmla="*/ 1192455 w 3024845"/>
                <a:gd name="connsiteY213" fmla="*/ 655019 h 1160647"/>
                <a:gd name="connsiteX214" fmla="*/ 1197775 w 3024845"/>
                <a:gd name="connsiteY214" fmla="*/ 655019 h 1160647"/>
                <a:gd name="connsiteX215" fmla="*/ 1197775 w 3024845"/>
                <a:gd name="connsiteY215" fmla="*/ 678798 h 1160647"/>
                <a:gd name="connsiteX216" fmla="*/ 1199041 w 3024845"/>
                <a:gd name="connsiteY216" fmla="*/ 678798 h 1160647"/>
                <a:gd name="connsiteX217" fmla="*/ 1207908 w 3024845"/>
                <a:gd name="connsiteY217" fmla="*/ 678798 h 1160647"/>
                <a:gd name="connsiteX218" fmla="*/ 1209935 w 3024845"/>
                <a:gd name="connsiteY218" fmla="*/ 682852 h 1160647"/>
                <a:gd name="connsiteX219" fmla="*/ 1209935 w 3024845"/>
                <a:gd name="connsiteY219" fmla="*/ 696093 h 1160647"/>
                <a:gd name="connsiteX220" fmla="*/ 1211455 w 3024845"/>
                <a:gd name="connsiteY220" fmla="*/ 694201 h 1160647"/>
                <a:gd name="connsiteX221" fmla="*/ 1222095 w 3024845"/>
                <a:gd name="connsiteY221" fmla="*/ 680960 h 1160647"/>
                <a:gd name="connsiteX222" fmla="*/ 1250469 w 3024845"/>
                <a:gd name="connsiteY222" fmla="*/ 680960 h 1160647"/>
                <a:gd name="connsiteX223" fmla="*/ 1250469 w 3024845"/>
                <a:gd name="connsiteY223" fmla="*/ 767431 h 1160647"/>
                <a:gd name="connsiteX224" fmla="*/ 1251229 w 3024845"/>
                <a:gd name="connsiteY224" fmla="*/ 767431 h 1160647"/>
                <a:gd name="connsiteX225" fmla="*/ 1256549 w 3024845"/>
                <a:gd name="connsiteY225" fmla="*/ 767431 h 1160647"/>
                <a:gd name="connsiteX226" fmla="*/ 1257309 w 3024845"/>
                <a:gd name="connsiteY226" fmla="*/ 766080 h 1160647"/>
                <a:gd name="connsiteX227" fmla="*/ 1262629 w 3024845"/>
                <a:gd name="connsiteY227" fmla="*/ 756622 h 1160647"/>
                <a:gd name="connsiteX228" fmla="*/ 1262629 w 3024845"/>
                <a:gd name="connsiteY228" fmla="*/ 758514 h 1160647"/>
                <a:gd name="connsiteX229" fmla="*/ 1262629 w 3024845"/>
                <a:gd name="connsiteY229" fmla="*/ 771755 h 1160647"/>
                <a:gd name="connsiteX230" fmla="*/ 1266682 w 3024845"/>
                <a:gd name="connsiteY230" fmla="*/ 726358 h 1160647"/>
                <a:gd name="connsiteX231" fmla="*/ 1267442 w 3024845"/>
                <a:gd name="connsiteY231" fmla="*/ 726358 h 1160647"/>
                <a:gd name="connsiteX232" fmla="*/ 1272762 w 3024845"/>
                <a:gd name="connsiteY232" fmla="*/ 726358 h 1160647"/>
                <a:gd name="connsiteX233" fmla="*/ 1272762 w 3024845"/>
                <a:gd name="connsiteY233" fmla="*/ 661504 h 1160647"/>
                <a:gd name="connsiteX234" fmla="*/ 1273776 w 3024845"/>
                <a:gd name="connsiteY234" fmla="*/ 661504 h 1160647"/>
                <a:gd name="connsiteX235" fmla="*/ 1280869 w 3024845"/>
                <a:gd name="connsiteY235" fmla="*/ 661504 h 1160647"/>
                <a:gd name="connsiteX236" fmla="*/ 1293029 w 3024845"/>
                <a:gd name="connsiteY236" fmla="*/ 618269 h 1160647"/>
                <a:gd name="connsiteX237" fmla="*/ 1294296 w 3024845"/>
                <a:gd name="connsiteY237" fmla="*/ 618269 h 1160647"/>
                <a:gd name="connsiteX238" fmla="*/ 1303163 w 3024845"/>
                <a:gd name="connsiteY238" fmla="*/ 618269 h 1160647"/>
                <a:gd name="connsiteX239" fmla="*/ 1313296 w 3024845"/>
                <a:gd name="connsiteY239" fmla="*/ 661504 h 1160647"/>
                <a:gd name="connsiteX240" fmla="*/ 1314309 w 3024845"/>
                <a:gd name="connsiteY240" fmla="*/ 661504 h 1160647"/>
                <a:gd name="connsiteX241" fmla="*/ 1321403 w 3024845"/>
                <a:gd name="connsiteY241" fmla="*/ 661504 h 1160647"/>
                <a:gd name="connsiteX242" fmla="*/ 1321403 w 3024845"/>
                <a:gd name="connsiteY242" fmla="*/ 700416 h 1160647"/>
                <a:gd name="connsiteX243" fmla="*/ 1323176 w 3024845"/>
                <a:gd name="connsiteY243" fmla="*/ 700416 h 1160647"/>
                <a:gd name="connsiteX244" fmla="*/ 1335590 w 3024845"/>
                <a:gd name="connsiteY244" fmla="*/ 700416 h 1160647"/>
                <a:gd name="connsiteX245" fmla="*/ 1335590 w 3024845"/>
                <a:gd name="connsiteY245" fmla="*/ 702578 h 1160647"/>
                <a:gd name="connsiteX246" fmla="*/ 1335590 w 3024845"/>
                <a:gd name="connsiteY246" fmla="*/ 717710 h 1160647"/>
                <a:gd name="connsiteX247" fmla="*/ 1339643 w 3024845"/>
                <a:gd name="connsiteY247" fmla="*/ 715549 h 1160647"/>
                <a:gd name="connsiteX248" fmla="*/ 1339643 w 3024845"/>
                <a:gd name="connsiteY248" fmla="*/ 700416 h 1160647"/>
                <a:gd name="connsiteX249" fmla="*/ 1341163 w 3024845"/>
                <a:gd name="connsiteY249" fmla="*/ 700416 h 1160647"/>
                <a:gd name="connsiteX250" fmla="*/ 1351803 w 3024845"/>
                <a:gd name="connsiteY250" fmla="*/ 700416 h 1160647"/>
                <a:gd name="connsiteX251" fmla="*/ 1351803 w 3024845"/>
                <a:gd name="connsiteY251" fmla="*/ 702037 h 1160647"/>
                <a:gd name="connsiteX252" fmla="*/ 1351803 w 3024845"/>
                <a:gd name="connsiteY252" fmla="*/ 713387 h 1160647"/>
                <a:gd name="connsiteX253" fmla="*/ 1382204 w 3024845"/>
                <a:gd name="connsiteY253" fmla="*/ 713387 h 1160647"/>
                <a:gd name="connsiteX254" fmla="*/ 1382204 w 3024845"/>
                <a:gd name="connsiteY254" fmla="*/ 676637 h 1160647"/>
                <a:gd name="connsiteX255" fmla="*/ 1383470 w 3024845"/>
                <a:gd name="connsiteY255" fmla="*/ 676637 h 1160647"/>
                <a:gd name="connsiteX256" fmla="*/ 1392337 w 3024845"/>
                <a:gd name="connsiteY256" fmla="*/ 676637 h 1160647"/>
                <a:gd name="connsiteX257" fmla="*/ 1392337 w 3024845"/>
                <a:gd name="connsiteY257" fmla="*/ 698254 h 1160647"/>
                <a:gd name="connsiteX258" fmla="*/ 1394364 w 3024845"/>
                <a:gd name="connsiteY258" fmla="*/ 665828 h 1160647"/>
                <a:gd name="connsiteX259" fmla="*/ 1416657 w 3024845"/>
                <a:gd name="connsiteY259" fmla="*/ 665828 h 1160647"/>
                <a:gd name="connsiteX260" fmla="*/ 1416657 w 3024845"/>
                <a:gd name="connsiteY260" fmla="*/ 664206 h 1160647"/>
                <a:gd name="connsiteX261" fmla="*/ 1416657 w 3024845"/>
                <a:gd name="connsiteY261" fmla="*/ 652857 h 1160647"/>
                <a:gd name="connsiteX262" fmla="*/ 1417417 w 3024845"/>
                <a:gd name="connsiteY262" fmla="*/ 652857 h 1160647"/>
                <a:gd name="connsiteX263" fmla="*/ 1422737 w 3024845"/>
                <a:gd name="connsiteY263" fmla="*/ 652857 h 1160647"/>
                <a:gd name="connsiteX264" fmla="*/ 1422737 w 3024845"/>
                <a:gd name="connsiteY264" fmla="*/ 650966 h 1160647"/>
                <a:gd name="connsiteX265" fmla="*/ 1422737 w 3024845"/>
                <a:gd name="connsiteY265" fmla="*/ 637725 h 1160647"/>
                <a:gd name="connsiteX266" fmla="*/ 1426791 w 3024845"/>
                <a:gd name="connsiteY266" fmla="*/ 644210 h 1160647"/>
                <a:gd name="connsiteX267" fmla="*/ 1429071 w 3024845"/>
                <a:gd name="connsiteY267" fmla="*/ 644210 h 1160647"/>
                <a:gd name="connsiteX268" fmla="*/ 1445031 w 3024845"/>
                <a:gd name="connsiteY268" fmla="*/ 644210 h 1160647"/>
                <a:gd name="connsiteX269" fmla="*/ 1445031 w 3024845"/>
                <a:gd name="connsiteY269" fmla="*/ 643399 h 1160647"/>
                <a:gd name="connsiteX270" fmla="*/ 1445031 w 3024845"/>
                <a:gd name="connsiteY270" fmla="*/ 637725 h 1160647"/>
                <a:gd name="connsiteX271" fmla="*/ 1445791 w 3024845"/>
                <a:gd name="connsiteY271" fmla="*/ 637725 h 1160647"/>
                <a:gd name="connsiteX272" fmla="*/ 1451111 w 3024845"/>
                <a:gd name="connsiteY272" fmla="*/ 637725 h 1160647"/>
                <a:gd name="connsiteX273" fmla="*/ 1451111 w 3024845"/>
                <a:gd name="connsiteY273" fmla="*/ 639076 h 1160647"/>
                <a:gd name="connsiteX274" fmla="*/ 1451111 w 3024845"/>
                <a:gd name="connsiteY274" fmla="*/ 648534 h 1160647"/>
                <a:gd name="connsiteX275" fmla="*/ 1489618 w 3024845"/>
                <a:gd name="connsiteY275" fmla="*/ 648534 h 1160647"/>
                <a:gd name="connsiteX276" fmla="*/ 1489618 w 3024845"/>
                <a:gd name="connsiteY276" fmla="*/ 786887 h 1160647"/>
                <a:gd name="connsiteX277" fmla="*/ 1491138 w 3024845"/>
                <a:gd name="connsiteY277" fmla="*/ 786887 h 1160647"/>
                <a:gd name="connsiteX278" fmla="*/ 1501778 w 3024845"/>
                <a:gd name="connsiteY278" fmla="*/ 786887 h 1160647"/>
                <a:gd name="connsiteX279" fmla="*/ 1501778 w 3024845"/>
                <a:gd name="connsiteY279" fmla="*/ 773917 h 1160647"/>
                <a:gd name="connsiteX280" fmla="*/ 1505832 w 3024845"/>
                <a:gd name="connsiteY280" fmla="*/ 773917 h 1160647"/>
                <a:gd name="connsiteX281" fmla="*/ 1505832 w 3024845"/>
                <a:gd name="connsiteY281" fmla="*/ 786887 h 1160647"/>
                <a:gd name="connsiteX282" fmla="*/ 1536232 w 3024845"/>
                <a:gd name="connsiteY282" fmla="*/ 786887 h 1160647"/>
                <a:gd name="connsiteX283" fmla="*/ 1536232 w 3024845"/>
                <a:gd name="connsiteY283" fmla="*/ 756622 h 1160647"/>
                <a:gd name="connsiteX284" fmla="*/ 1548392 w 3024845"/>
                <a:gd name="connsiteY284" fmla="*/ 756622 h 1160647"/>
                <a:gd name="connsiteX285" fmla="*/ 1560552 w 3024845"/>
                <a:gd name="connsiteY285" fmla="*/ 754461 h 1160647"/>
                <a:gd name="connsiteX286" fmla="*/ 1564606 w 3024845"/>
                <a:gd name="connsiteY286" fmla="*/ 756622 h 1160647"/>
                <a:gd name="connsiteX287" fmla="*/ 1574739 w 3024845"/>
                <a:gd name="connsiteY287" fmla="*/ 756622 h 1160647"/>
                <a:gd name="connsiteX288" fmla="*/ 1574739 w 3024845"/>
                <a:gd name="connsiteY288" fmla="*/ 786887 h 1160647"/>
                <a:gd name="connsiteX289" fmla="*/ 1582846 w 3024845"/>
                <a:gd name="connsiteY289" fmla="*/ 786887 h 1160647"/>
                <a:gd name="connsiteX290" fmla="*/ 1582846 w 3024845"/>
                <a:gd name="connsiteY290" fmla="*/ 804182 h 1160647"/>
                <a:gd name="connsiteX291" fmla="*/ 1592182 w 3024845"/>
                <a:gd name="connsiteY291" fmla="*/ 805087 h 1160647"/>
                <a:gd name="connsiteX292" fmla="*/ 1605140 w 3024845"/>
                <a:gd name="connsiteY292" fmla="*/ 805087 h 1160647"/>
                <a:gd name="connsiteX293" fmla="*/ 1605140 w 3024845"/>
                <a:gd name="connsiteY293" fmla="*/ 789049 h 1160647"/>
                <a:gd name="connsiteX294" fmla="*/ 1673096 w 3024845"/>
                <a:gd name="connsiteY294" fmla="*/ 789049 h 1160647"/>
                <a:gd name="connsiteX295" fmla="*/ 1673096 w 3024845"/>
                <a:gd name="connsiteY295" fmla="*/ 703796 h 1160647"/>
                <a:gd name="connsiteX296" fmla="*/ 1745104 w 3024845"/>
                <a:gd name="connsiteY296" fmla="*/ 703796 h 1160647"/>
                <a:gd name="connsiteX297" fmla="*/ 1745104 w 3024845"/>
                <a:gd name="connsiteY297" fmla="*/ 782564 h 1160647"/>
                <a:gd name="connsiteX298" fmla="*/ 1747008 w 3024845"/>
                <a:gd name="connsiteY298" fmla="*/ 782564 h 1160647"/>
                <a:gd name="connsiteX299" fmla="*/ 1748250 w 3024845"/>
                <a:gd name="connsiteY299" fmla="*/ 805087 h 1160647"/>
                <a:gd name="connsiteX300" fmla="*/ 1757926 w 3024845"/>
                <a:gd name="connsiteY300" fmla="*/ 805087 h 1160647"/>
                <a:gd name="connsiteX301" fmla="*/ 1759168 w 3024845"/>
                <a:gd name="connsiteY301" fmla="*/ 782564 h 1160647"/>
                <a:gd name="connsiteX302" fmla="*/ 1765248 w 3024845"/>
                <a:gd name="connsiteY302" fmla="*/ 782564 h 1160647"/>
                <a:gd name="connsiteX303" fmla="*/ 1766490 w 3024845"/>
                <a:gd name="connsiteY303" fmla="*/ 805087 h 1160647"/>
                <a:gd name="connsiteX304" fmla="*/ 1817112 w 3024845"/>
                <a:gd name="connsiteY304" fmla="*/ 805087 h 1160647"/>
                <a:gd name="connsiteX305" fmla="*/ 1817112 w 3024845"/>
                <a:gd name="connsiteY305" fmla="*/ 642059 h 1160647"/>
                <a:gd name="connsiteX306" fmla="*/ 2014439 w 3024845"/>
                <a:gd name="connsiteY306" fmla="*/ 642059 h 1160647"/>
                <a:gd name="connsiteX307" fmla="*/ 2014439 w 3024845"/>
                <a:gd name="connsiteY307" fmla="*/ 805087 h 1160647"/>
                <a:gd name="connsiteX308" fmla="*/ 2033136 w 3024845"/>
                <a:gd name="connsiteY308" fmla="*/ 805087 h 1160647"/>
                <a:gd name="connsiteX309" fmla="*/ 2033136 w 3024845"/>
                <a:gd name="connsiteY309" fmla="*/ 722394 h 1160647"/>
                <a:gd name="connsiteX310" fmla="*/ 2128256 w 3024845"/>
                <a:gd name="connsiteY310" fmla="*/ 722394 h 1160647"/>
                <a:gd name="connsiteX311" fmla="*/ 2140186 w 3024845"/>
                <a:gd name="connsiteY311" fmla="*/ 404253 h 1160647"/>
                <a:gd name="connsiteX312" fmla="*/ 2128026 w 3024845"/>
                <a:gd name="connsiteY312" fmla="*/ 382635 h 1160647"/>
                <a:gd name="connsiteX313" fmla="*/ 2121946 w 3024845"/>
                <a:gd name="connsiteY313" fmla="*/ 378311 h 1160647"/>
                <a:gd name="connsiteX314" fmla="*/ 2130053 w 3024845"/>
                <a:gd name="connsiteY314" fmla="*/ 354532 h 1160647"/>
                <a:gd name="connsiteX315" fmla="*/ 2130053 w 3024845"/>
                <a:gd name="connsiteY315" fmla="*/ 337238 h 1160647"/>
                <a:gd name="connsiteX316" fmla="*/ 2144240 w 3024845"/>
                <a:gd name="connsiteY316" fmla="*/ 337238 h 1160647"/>
                <a:gd name="connsiteX317" fmla="*/ 2144240 w 3024845"/>
                <a:gd name="connsiteY317" fmla="*/ 315620 h 1160647"/>
                <a:gd name="connsiteX318" fmla="*/ 2146266 w 3024845"/>
                <a:gd name="connsiteY318" fmla="*/ 311296 h 1160647"/>
                <a:gd name="connsiteX319" fmla="*/ 2146266 w 3024845"/>
                <a:gd name="connsiteY319" fmla="*/ 233472 h 1160647"/>
                <a:gd name="connsiteX320" fmla="*/ 2144240 w 3024845"/>
                <a:gd name="connsiteY320" fmla="*/ 226987 h 1160647"/>
                <a:gd name="connsiteX321" fmla="*/ 2150320 w 3024845"/>
                <a:gd name="connsiteY321" fmla="*/ 220501 h 1160647"/>
                <a:gd name="connsiteX322" fmla="*/ 2150320 w 3024845"/>
                <a:gd name="connsiteY322" fmla="*/ 162133 h 1160647"/>
                <a:gd name="connsiteX323" fmla="*/ 2152346 w 3024845"/>
                <a:gd name="connsiteY323" fmla="*/ 157810 h 1160647"/>
                <a:gd name="connsiteX324" fmla="*/ 2152346 w 3024845"/>
                <a:gd name="connsiteY324" fmla="*/ 101604 h 1160647"/>
                <a:gd name="connsiteX325" fmla="*/ 2154373 w 3024845"/>
                <a:gd name="connsiteY325" fmla="*/ 82148 h 1160647"/>
                <a:gd name="connsiteX326" fmla="*/ 2158427 w 3024845"/>
                <a:gd name="connsiteY326" fmla="*/ 99442 h 1160647"/>
                <a:gd name="connsiteX327" fmla="*/ 2160453 w 3024845"/>
                <a:gd name="connsiteY327" fmla="*/ 157810 h 1160647"/>
                <a:gd name="connsiteX328" fmla="*/ 2162480 w 3024845"/>
                <a:gd name="connsiteY328" fmla="*/ 220501 h 1160647"/>
                <a:gd name="connsiteX329" fmla="*/ 2168560 w 3024845"/>
                <a:gd name="connsiteY329" fmla="*/ 226987 h 1160647"/>
                <a:gd name="connsiteX330" fmla="*/ 2166533 w 3024845"/>
                <a:gd name="connsiteY330" fmla="*/ 233472 h 1160647"/>
                <a:gd name="connsiteX331" fmla="*/ 2166533 w 3024845"/>
                <a:gd name="connsiteY331" fmla="*/ 311296 h 1160647"/>
                <a:gd name="connsiteX332" fmla="*/ 2168560 w 3024845"/>
                <a:gd name="connsiteY332" fmla="*/ 315620 h 1160647"/>
                <a:gd name="connsiteX333" fmla="*/ 2168560 w 3024845"/>
                <a:gd name="connsiteY333" fmla="*/ 337238 h 1160647"/>
                <a:gd name="connsiteX334" fmla="*/ 2182747 w 3024845"/>
                <a:gd name="connsiteY334" fmla="*/ 337238 h 1160647"/>
                <a:gd name="connsiteX335" fmla="*/ 2182747 w 3024845"/>
                <a:gd name="connsiteY335" fmla="*/ 354532 h 1160647"/>
                <a:gd name="connsiteX336" fmla="*/ 2190854 w 3024845"/>
                <a:gd name="connsiteY336" fmla="*/ 378311 h 1160647"/>
                <a:gd name="connsiteX337" fmla="*/ 2184774 w 3024845"/>
                <a:gd name="connsiteY337" fmla="*/ 382635 h 1160647"/>
                <a:gd name="connsiteX338" fmla="*/ 2172613 w 3024845"/>
                <a:gd name="connsiteY338" fmla="*/ 404253 h 1160647"/>
                <a:gd name="connsiteX339" fmla="*/ 2180720 w 3024845"/>
                <a:gd name="connsiteY339" fmla="*/ 657181 h 1160647"/>
                <a:gd name="connsiteX340" fmla="*/ 2245574 w 3024845"/>
                <a:gd name="connsiteY340" fmla="*/ 657181 h 1160647"/>
                <a:gd name="connsiteX341" fmla="*/ 2245574 w 3024845"/>
                <a:gd name="connsiteY341" fmla="*/ 732843 h 1160647"/>
                <a:gd name="connsiteX342" fmla="*/ 2253681 w 3024845"/>
                <a:gd name="connsiteY342" fmla="*/ 732843 h 1160647"/>
                <a:gd name="connsiteX343" fmla="*/ 2255708 w 3024845"/>
                <a:gd name="connsiteY343" fmla="*/ 726358 h 1160647"/>
                <a:gd name="connsiteX344" fmla="*/ 2261788 w 3024845"/>
                <a:gd name="connsiteY344" fmla="*/ 726358 h 1160647"/>
                <a:gd name="connsiteX345" fmla="*/ 2263815 w 3024845"/>
                <a:gd name="connsiteY345" fmla="*/ 735005 h 1160647"/>
                <a:gd name="connsiteX346" fmla="*/ 2275975 w 3024845"/>
                <a:gd name="connsiteY346" fmla="*/ 735005 h 1160647"/>
                <a:gd name="connsiteX347" fmla="*/ 2275975 w 3024845"/>
                <a:gd name="connsiteY347" fmla="*/ 728519 h 1160647"/>
                <a:gd name="connsiteX348" fmla="*/ 2298268 w 3024845"/>
                <a:gd name="connsiteY348" fmla="*/ 728519 h 1160647"/>
                <a:gd name="connsiteX349" fmla="*/ 2298268 w 3024845"/>
                <a:gd name="connsiteY349" fmla="*/ 735005 h 1160647"/>
                <a:gd name="connsiteX350" fmla="*/ 2318535 w 3024845"/>
                <a:gd name="connsiteY350" fmla="*/ 735005 h 1160647"/>
                <a:gd name="connsiteX351" fmla="*/ 2318535 w 3024845"/>
                <a:gd name="connsiteY351" fmla="*/ 780402 h 1160647"/>
                <a:gd name="connsiteX352" fmla="*/ 2332722 w 3024845"/>
                <a:gd name="connsiteY352" fmla="*/ 780402 h 1160647"/>
                <a:gd name="connsiteX353" fmla="*/ 2332722 w 3024845"/>
                <a:gd name="connsiteY353" fmla="*/ 767431 h 1160647"/>
                <a:gd name="connsiteX354" fmla="*/ 2348936 w 3024845"/>
                <a:gd name="connsiteY354" fmla="*/ 767431 h 1160647"/>
                <a:gd name="connsiteX355" fmla="*/ 2348936 w 3024845"/>
                <a:gd name="connsiteY355" fmla="*/ 588004 h 1160647"/>
                <a:gd name="connsiteX356" fmla="*/ 2355016 w 3024845"/>
                <a:gd name="connsiteY356" fmla="*/ 581518 h 1160647"/>
                <a:gd name="connsiteX357" fmla="*/ 2427977 w 3024845"/>
                <a:gd name="connsiteY357" fmla="*/ 581518 h 1160647"/>
                <a:gd name="connsiteX358" fmla="*/ 2427977 w 3024845"/>
                <a:gd name="connsiteY358" fmla="*/ 590166 h 1160647"/>
                <a:gd name="connsiteX359" fmla="*/ 2438110 w 3024845"/>
                <a:gd name="connsiteY359" fmla="*/ 590166 h 1160647"/>
                <a:gd name="connsiteX360" fmla="*/ 2438110 w 3024845"/>
                <a:gd name="connsiteY360" fmla="*/ 704740 h 1160647"/>
                <a:gd name="connsiteX361" fmla="*/ 2460404 w 3024845"/>
                <a:gd name="connsiteY361" fmla="*/ 704740 h 1160647"/>
                <a:gd name="connsiteX362" fmla="*/ 2460404 w 3024845"/>
                <a:gd name="connsiteY362" fmla="*/ 637725 h 1160647"/>
                <a:gd name="connsiteX363" fmla="*/ 2486751 w 3024845"/>
                <a:gd name="connsiteY363" fmla="*/ 637725 h 1160647"/>
                <a:gd name="connsiteX364" fmla="*/ 2490804 w 3024845"/>
                <a:gd name="connsiteY364" fmla="*/ 633401 h 1160647"/>
                <a:gd name="connsiteX365" fmla="*/ 2498911 w 3024845"/>
                <a:gd name="connsiteY365" fmla="*/ 633401 h 1160647"/>
                <a:gd name="connsiteX366" fmla="*/ 2502964 w 3024845"/>
                <a:gd name="connsiteY366" fmla="*/ 637725 h 1160647"/>
                <a:gd name="connsiteX367" fmla="*/ 2525258 w 3024845"/>
                <a:gd name="connsiteY367" fmla="*/ 637725 h 1160647"/>
                <a:gd name="connsiteX368" fmla="*/ 2525258 w 3024845"/>
                <a:gd name="connsiteY368" fmla="*/ 520989 h 1160647"/>
                <a:gd name="connsiteX369" fmla="*/ 2582005 w 3024845"/>
                <a:gd name="connsiteY369" fmla="*/ 510180 h 1160647"/>
                <a:gd name="connsiteX370" fmla="*/ 2582005 w 3024845"/>
                <a:gd name="connsiteY370" fmla="*/ 511261 h 1160647"/>
                <a:gd name="connsiteX371" fmla="*/ 2582005 w 3024845"/>
                <a:gd name="connsiteY371" fmla="*/ 518827 h 1160647"/>
                <a:gd name="connsiteX372" fmla="*/ 2608352 w 3024845"/>
                <a:gd name="connsiteY372" fmla="*/ 518827 h 1160647"/>
                <a:gd name="connsiteX373" fmla="*/ 2608352 w 3024845"/>
                <a:gd name="connsiteY373" fmla="*/ 773917 h 1160647"/>
                <a:gd name="connsiteX374" fmla="*/ 2630646 w 3024845"/>
                <a:gd name="connsiteY374" fmla="*/ 773917 h 1160647"/>
                <a:gd name="connsiteX375" fmla="*/ 2630646 w 3024845"/>
                <a:gd name="connsiteY375" fmla="*/ 769593 h 1160647"/>
                <a:gd name="connsiteX376" fmla="*/ 2642806 w 3024845"/>
                <a:gd name="connsiteY376" fmla="*/ 769593 h 1160647"/>
                <a:gd name="connsiteX377" fmla="*/ 2642806 w 3024845"/>
                <a:gd name="connsiteY377" fmla="*/ 773917 h 1160647"/>
                <a:gd name="connsiteX378" fmla="*/ 2667126 w 3024845"/>
                <a:gd name="connsiteY378" fmla="*/ 773917 h 1160647"/>
                <a:gd name="connsiteX379" fmla="*/ 2667126 w 3024845"/>
                <a:gd name="connsiteY379" fmla="*/ 760946 h 1160647"/>
                <a:gd name="connsiteX380" fmla="*/ 2695500 w 3024845"/>
                <a:gd name="connsiteY380" fmla="*/ 760946 h 1160647"/>
                <a:gd name="connsiteX381" fmla="*/ 2707660 w 3024845"/>
                <a:gd name="connsiteY381" fmla="*/ 756622 h 1160647"/>
                <a:gd name="connsiteX382" fmla="*/ 2727927 w 3024845"/>
                <a:gd name="connsiteY382" fmla="*/ 760946 h 1160647"/>
                <a:gd name="connsiteX383" fmla="*/ 2727927 w 3024845"/>
                <a:gd name="connsiteY383" fmla="*/ 743652 h 1160647"/>
                <a:gd name="connsiteX384" fmla="*/ 2736034 w 3024845"/>
                <a:gd name="connsiteY384" fmla="*/ 743652 h 1160647"/>
                <a:gd name="connsiteX385" fmla="*/ 2736034 w 3024845"/>
                <a:gd name="connsiteY385" fmla="*/ 730681 h 1160647"/>
                <a:gd name="connsiteX386" fmla="*/ 2792781 w 3024845"/>
                <a:gd name="connsiteY386" fmla="*/ 730681 h 1160647"/>
                <a:gd name="connsiteX387" fmla="*/ 2792781 w 3024845"/>
                <a:gd name="connsiteY387" fmla="*/ 700416 h 1160647"/>
                <a:gd name="connsiteX388" fmla="*/ 2811021 w 3024845"/>
                <a:gd name="connsiteY388" fmla="*/ 700416 h 1160647"/>
                <a:gd name="connsiteX389" fmla="*/ 2811021 w 3024845"/>
                <a:gd name="connsiteY389" fmla="*/ 693931 h 1160647"/>
                <a:gd name="connsiteX390" fmla="*/ 2823181 w 3024845"/>
                <a:gd name="connsiteY390" fmla="*/ 693931 h 1160647"/>
                <a:gd name="connsiteX391" fmla="*/ 2823181 w 3024845"/>
                <a:gd name="connsiteY391" fmla="*/ 700416 h 1160647"/>
                <a:gd name="connsiteX392" fmla="*/ 2839395 w 3024845"/>
                <a:gd name="connsiteY392" fmla="*/ 700416 h 1160647"/>
                <a:gd name="connsiteX393" fmla="*/ 2839395 w 3024845"/>
                <a:gd name="connsiteY393" fmla="*/ 750137 h 1160647"/>
                <a:gd name="connsiteX394" fmla="*/ 2871822 w 3024845"/>
                <a:gd name="connsiteY394" fmla="*/ 750137 h 1160647"/>
                <a:gd name="connsiteX395" fmla="*/ 2871822 w 3024845"/>
                <a:gd name="connsiteY395" fmla="*/ 724196 h 1160647"/>
                <a:gd name="connsiteX396" fmla="*/ 2910329 w 3024845"/>
                <a:gd name="connsiteY396" fmla="*/ 724196 h 1160647"/>
                <a:gd name="connsiteX397" fmla="*/ 2910329 w 3024845"/>
                <a:gd name="connsiteY397" fmla="*/ 693931 h 1160647"/>
                <a:gd name="connsiteX398" fmla="*/ 2958970 w 3024845"/>
                <a:gd name="connsiteY398" fmla="*/ 693931 h 1160647"/>
                <a:gd name="connsiteX399" fmla="*/ 2958970 w 3024845"/>
                <a:gd name="connsiteY399" fmla="*/ 805087 h 1160647"/>
                <a:gd name="connsiteX400" fmla="*/ 2958970 w 3024845"/>
                <a:gd name="connsiteY400" fmla="*/ 818866 h 1160647"/>
                <a:gd name="connsiteX401" fmla="*/ 3024845 w 3024845"/>
                <a:gd name="connsiteY401" fmla="*/ 818866 h 1160647"/>
                <a:gd name="connsiteX402" fmla="*/ 3024845 w 3024845"/>
                <a:gd name="connsiteY402" fmla="*/ 1160647 h 1160647"/>
                <a:gd name="connsiteX403" fmla="*/ 145862 w 3024845"/>
                <a:gd name="connsiteY403" fmla="*/ 1160647 h 1160647"/>
                <a:gd name="connsiteX404" fmla="*/ 2054 w 3024845"/>
                <a:gd name="connsiteY404" fmla="*/ 1158314 h 1160647"/>
                <a:gd name="connsiteX405" fmla="*/ 0 w 3024845"/>
                <a:gd name="connsiteY405" fmla="*/ 724196 h 1160647"/>
                <a:gd name="connsiteX406" fmla="*/ 20267 w 3024845"/>
                <a:gd name="connsiteY406" fmla="*/ 724196 h 1160647"/>
                <a:gd name="connsiteX407" fmla="*/ 20774 w 3024845"/>
                <a:gd name="connsiteY407" fmla="*/ 723115 h 1160647"/>
                <a:gd name="connsiteX408" fmla="*/ 24320 w 3024845"/>
                <a:gd name="connsiteY408" fmla="*/ 715549 h 1160647"/>
                <a:gd name="connsiteX409" fmla="*/ 26094 w 3024845"/>
                <a:gd name="connsiteY409" fmla="*/ 715819 h 1160647"/>
                <a:gd name="connsiteX410" fmla="*/ 38507 w 3024845"/>
                <a:gd name="connsiteY410" fmla="*/ 717710 h 1160647"/>
                <a:gd name="connsiteX411" fmla="*/ 39014 w 3024845"/>
                <a:gd name="connsiteY411" fmla="*/ 719062 h 1160647"/>
                <a:gd name="connsiteX412" fmla="*/ 42560 w 3024845"/>
                <a:gd name="connsiteY412" fmla="*/ 728519 h 1160647"/>
                <a:gd name="connsiteX413" fmla="*/ 68907 w 3024845"/>
                <a:gd name="connsiteY413" fmla="*/ 730681 h 1160647"/>
                <a:gd name="connsiteX414" fmla="*/ 68907 w 3024845"/>
                <a:gd name="connsiteY414" fmla="*/ 607460 h 1160647"/>
                <a:gd name="connsiteX415" fmla="*/ 70934 w 3024845"/>
                <a:gd name="connsiteY415" fmla="*/ 607460 h 1160647"/>
                <a:gd name="connsiteX416" fmla="*/ 85121 w 3024845"/>
                <a:gd name="connsiteY416" fmla="*/ 607460 h 1160647"/>
                <a:gd name="connsiteX417" fmla="*/ 85121 w 3024845"/>
                <a:gd name="connsiteY417" fmla="*/ 471268 h 1160647"/>
                <a:gd name="connsiteX418" fmla="*/ 86894 w 3024845"/>
                <a:gd name="connsiteY418" fmla="*/ 471268 h 1160647"/>
                <a:gd name="connsiteX419" fmla="*/ 99308 w 3024845"/>
                <a:gd name="connsiteY419" fmla="*/ 471268 h 1160647"/>
                <a:gd name="connsiteX420" fmla="*/ 99308 w 3024845"/>
                <a:gd name="connsiteY420" fmla="*/ 356694 h 1160647"/>
                <a:gd name="connsiteX421" fmla="*/ 103361 w 3024845"/>
                <a:gd name="connsiteY421" fmla="*/ 328590 h 1160647"/>
                <a:gd name="connsiteX422" fmla="*/ 105388 w 3024845"/>
                <a:gd name="connsiteY422" fmla="*/ 328590 h 1160647"/>
                <a:gd name="connsiteX423" fmla="*/ 119575 w 3024845"/>
                <a:gd name="connsiteY423" fmla="*/ 328590 h 1160647"/>
                <a:gd name="connsiteX424" fmla="*/ 156055 w 3024845"/>
                <a:gd name="connsiteY424" fmla="*/ 246443 h 1160647"/>
                <a:gd name="connsiteX425" fmla="*/ 160109 w 3024845"/>
                <a:gd name="connsiteY425" fmla="*/ 0 h 1160647"/>
                <a:gd name="connsiteX0" fmla="*/ 160109 w 3024845"/>
                <a:gd name="connsiteY0" fmla="*/ 0 h 1160647"/>
                <a:gd name="connsiteX1" fmla="*/ 162135 w 3024845"/>
                <a:gd name="connsiteY1" fmla="*/ 246443 h 1160647"/>
                <a:gd name="connsiteX2" fmla="*/ 200642 w 3024845"/>
                <a:gd name="connsiteY2" fmla="*/ 326429 h 1160647"/>
                <a:gd name="connsiteX3" fmla="*/ 202669 w 3024845"/>
                <a:gd name="connsiteY3" fmla="*/ 326429 h 1160647"/>
                <a:gd name="connsiteX4" fmla="*/ 216856 w 3024845"/>
                <a:gd name="connsiteY4" fmla="*/ 326429 h 1160647"/>
                <a:gd name="connsiteX5" fmla="*/ 216856 w 3024845"/>
                <a:gd name="connsiteY5" fmla="*/ 350208 h 1160647"/>
                <a:gd name="connsiteX6" fmla="*/ 217363 w 3024845"/>
                <a:gd name="connsiteY6" fmla="*/ 351019 h 1160647"/>
                <a:gd name="connsiteX7" fmla="*/ 220909 w 3024845"/>
                <a:gd name="connsiteY7" fmla="*/ 356694 h 1160647"/>
                <a:gd name="connsiteX8" fmla="*/ 220909 w 3024845"/>
                <a:gd name="connsiteY8" fmla="*/ 471268 h 1160647"/>
                <a:gd name="connsiteX9" fmla="*/ 223189 w 3024845"/>
                <a:gd name="connsiteY9" fmla="*/ 471268 h 1160647"/>
                <a:gd name="connsiteX10" fmla="*/ 239150 w 3024845"/>
                <a:gd name="connsiteY10" fmla="*/ 471268 h 1160647"/>
                <a:gd name="connsiteX11" fmla="*/ 239150 w 3024845"/>
                <a:gd name="connsiteY11" fmla="*/ 611783 h 1160647"/>
                <a:gd name="connsiteX12" fmla="*/ 240670 w 3024845"/>
                <a:gd name="connsiteY12" fmla="*/ 611513 h 1160647"/>
                <a:gd name="connsiteX13" fmla="*/ 251310 w 3024845"/>
                <a:gd name="connsiteY13" fmla="*/ 609622 h 1160647"/>
                <a:gd name="connsiteX14" fmla="*/ 249283 w 3024845"/>
                <a:gd name="connsiteY14" fmla="*/ 698254 h 1160647"/>
                <a:gd name="connsiteX15" fmla="*/ 250803 w 3024845"/>
                <a:gd name="connsiteY15" fmla="*/ 698525 h 1160647"/>
                <a:gd name="connsiteX16" fmla="*/ 261443 w 3024845"/>
                <a:gd name="connsiteY16" fmla="*/ 700416 h 1160647"/>
                <a:gd name="connsiteX17" fmla="*/ 261696 w 3024845"/>
                <a:gd name="connsiteY17" fmla="*/ 701227 h 1160647"/>
                <a:gd name="connsiteX18" fmla="*/ 263470 w 3024845"/>
                <a:gd name="connsiteY18" fmla="*/ 706902 h 1160647"/>
                <a:gd name="connsiteX19" fmla="*/ 264230 w 3024845"/>
                <a:gd name="connsiteY19" fmla="*/ 704470 h 1160647"/>
                <a:gd name="connsiteX20" fmla="*/ 269550 w 3024845"/>
                <a:gd name="connsiteY20" fmla="*/ 687446 h 1160647"/>
                <a:gd name="connsiteX21" fmla="*/ 271323 w 3024845"/>
                <a:gd name="connsiteY21" fmla="*/ 687446 h 1160647"/>
                <a:gd name="connsiteX22" fmla="*/ 283737 w 3024845"/>
                <a:gd name="connsiteY22" fmla="*/ 687446 h 1160647"/>
                <a:gd name="connsiteX23" fmla="*/ 283737 w 3024845"/>
                <a:gd name="connsiteY23" fmla="*/ 719872 h 1160647"/>
                <a:gd name="connsiteX24" fmla="*/ 284750 w 3024845"/>
                <a:gd name="connsiteY24" fmla="*/ 720413 h 1160647"/>
                <a:gd name="connsiteX25" fmla="*/ 291844 w 3024845"/>
                <a:gd name="connsiteY25" fmla="*/ 724196 h 1160647"/>
                <a:gd name="connsiteX26" fmla="*/ 291844 w 3024845"/>
                <a:gd name="connsiteY26" fmla="*/ 725547 h 1160647"/>
                <a:gd name="connsiteX27" fmla="*/ 291844 w 3024845"/>
                <a:gd name="connsiteY27" fmla="*/ 735005 h 1160647"/>
                <a:gd name="connsiteX28" fmla="*/ 336431 w 3024845"/>
                <a:gd name="connsiteY28" fmla="*/ 735005 h 1160647"/>
                <a:gd name="connsiteX29" fmla="*/ 336431 w 3024845"/>
                <a:gd name="connsiteY29" fmla="*/ 736086 h 1160647"/>
                <a:gd name="connsiteX30" fmla="*/ 336431 w 3024845"/>
                <a:gd name="connsiteY30" fmla="*/ 743652 h 1160647"/>
                <a:gd name="connsiteX31" fmla="*/ 338457 w 3024845"/>
                <a:gd name="connsiteY31" fmla="*/ 743652 h 1160647"/>
                <a:gd name="connsiteX32" fmla="*/ 352644 w 3024845"/>
                <a:gd name="connsiteY32" fmla="*/ 743652 h 1160647"/>
                <a:gd name="connsiteX33" fmla="*/ 352644 w 3024845"/>
                <a:gd name="connsiteY33" fmla="*/ 713387 h 1160647"/>
                <a:gd name="connsiteX34" fmla="*/ 397231 w 3024845"/>
                <a:gd name="connsiteY34" fmla="*/ 713387 h 1160647"/>
                <a:gd name="connsiteX35" fmla="*/ 397231 w 3024845"/>
                <a:gd name="connsiteY35" fmla="*/ 712036 h 1160647"/>
                <a:gd name="connsiteX36" fmla="*/ 397231 w 3024845"/>
                <a:gd name="connsiteY36" fmla="*/ 702578 h 1160647"/>
                <a:gd name="connsiteX37" fmla="*/ 398245 w 3024845"/>
                <a:gd name="connsiteY37" fmla="*/ 702578 h 1160647"/>
                <a:gd name="connsiteX38" fmla="*/ 405338 w 3024845"/>
                <a:gd name="connsiteY38" fmla="*/ 702578 h 1160647"/>
                <a:gd name="connsiteX39" fmla="*/ 405338 w 3024845"/>
                <a:gd name="connsiteY39" fmla="*/ 700687 h 1160647"/>
                <a:gd name="connsiteX40" fmla="*/ 405338 w 3024845"/>
                <a:gd name="connsiteY40" fmla="*/ 687446 h 1160647"/>
                <a:gd name="connsiteX41" fmla="*/ 406098 w 3024845"/>
                <a:gd name="connsiteY41" fmla="*/ 687446 h 1160647"/>
                <a:gd name="connsiteX42" fmla="*/ 411418 w 3024845"/>
                <a:gd name="connsiteY42" fmla="*/ 687446 h 1160647"/>
                <a:gd name="connsiteX43" fmla="*/ 411418 w 3024845"/>
                <a:gd name="connsiteY43" fmla="*/ 686365 h 1160647"/>
                <a:gd name="connsiteX44" fmla="*/ 411418 w 3024845"/>
                <a:gd name="connsiteY44" fmla="*/ 678798 h 1160647"/>
                <a:gd name="connsiteX45" fmla="*/ 413445 w 3024845"/>
                <a:gd name="connsiteY45" fmla="*/ 678798 h 1160647"/>
                <a:gd name="connsiteX46" fmla="*/ 427632 w 3024845"/>
                <a:gd name="connsiteY46" fmla="*/ 678798 h 1160647"/>
                <a:gd name="connsiteX47" fmla="*/ 427632 w 3024845"/>
                <a:gd name="connsiteY47" fmla="*/ 679879 h 1160647"/>
                <a:gd name="connsiteX48" fmla="*/ 427632 w 3024845"/>
                <a:gd name="connsiteY48" fmla="*/ 687446 h 1160647"/>
                <a:gd name="connsiteX49" fmla="*/ 449925 w 3024845"/>
                <a:gd name="connsiteY49" fmla="*/ 687446 h 1160647"/>
                <a:gd name="connsiteX50" fmla="*/ 449925 w 3024845"/>
                <a:gd name="connsiteY50" fmla="*/ 685554 h 1160647"/>
                <a:gd name="connsiteX51" fmla="*/ 449925 w 3024845"/>
                <a:gd name="connsiteY51" fmla="*/ 672313 h 1160647"/>
                <a:gd name="connsiteX52" fmla="*/ 451699 w 3024845"/>
                <a:gd name="connsiteY52" fmla="*/ 672313 h 1160647"/>
                <a:gd name="connsiteX53" fmla="*/ 464112 w 3024845"/>
                <a:gd name="connsiteY53" fmla="*/ 672313 h 1160647"/>
                <a:gd name="connsiteX54" fmla="*/ 464112 w 3024845"/>
                <a:gd name="connsiteY54" fmla="*/ 696093 h 1160647"/>
                <a:gd name="connsiteX55" fmla="*/ 465126 w 3024845"/>
                <a:gd name="connsiteY55" fmla="*/ 696093 h 1160647"/>
                <a:gd name="connsiteX56" fmla="*/ 472219 w 3024845"/>
                <a:gd name="connsiteY56" fmla="*/ 696093 h 1160647"/>
                <a:gd name="connsiteX57" fmla="*/ 472219 w 3024845"/>
                <a:gd name="connsiteY57" fmla="*/ 695012 h 1160647"/>
                <a:gd name="connsiteX58" fmla="*/ 472219 w 3024845"/>
                <a:gd name="connsiteY58" fmla="*/ 687446 h 1160647"/>
                <a:gd name="connsiteX59" fmla="*/ 473992 w 3024845"/>
                <a:gd name="connsiteY59" fmla="*/ 687446 h 1160647"/>
                <a:gd name="connsiteX60" fmla="*/ 486406 w 3024845"/>
                <a:gd name="connsiteY60" fmla="*/ 687446 h 1160647"/>
                <a:gd name="connsiteX61" fmla="*/ 486406 w 3024845"/>
                <a:gd name="connsiteY61" fmla="*/ 713387 h 1160647"/>
                <a:gd name="connsiteX62" fmla="*/ 488433 w 3024845"/>
                <a:gd name="connsiteY62" fmla="*/ 713387 h 1160647"/>
                <a:gd name="connsiteX63" fmla="*/ 502619 w 3024845"/>
                <a:gd name="connsiteY63" fmla="*/ 713387 h 1160647"/>
                <a:gd name="connsiteX64" fmla="*/ 502619 w 3024845"/>
                <a:gd name="connsiteY64" fmla="*/ 715008 h 1160647"/>
                <a:gd name="connsiteX65" fmla="*/ 502619 w 3024845"/>
                <a:gd name="connsiteY65" fmla="*/ 726358 h 1160647"/>
                <a:gd name="connsiteX66" fmla="*/ 503379 w 3024845"/>
                <a:gd name="connsiteY66" fmla="*/ 726358 h 1160647"/>
                <a:gd name="connsiteX67" fmla="*/ 508700 w 3024845"/>
                <a:gd name="connsiteY67" fmla="*/ 726358 h 1160647"/>
                <a:gd name="connsiteX68" fmla="*/ 508700 w 3024845"/>
                <a:gd name="connsiteY68" fmla="*/ 725547 h 1160647"/>
                <a:gd name="connsiteX69" fmla="*/ 508700 w 3024845"/>
                <a:gd name="connsiteY69" fmla="*/ 719872 h 1160647"/>
                <a:gd name="connsiteX70" fmla="*/ 539100 w 3024845"/>
                <a:gd name="connsiteY70" fmla="*/ 719872 h 1160647"/>
                <a:gd name="connsiteX71" fmla="*/ 539100 w 3024845"/>
                <a:gd name="connsiteY71" fmla="*/ 743652 h 1160647"/>
                <a:gd name="connsiteX72" fmla="*/ 540113 w 3024845"/>
                <a:gd name="connsiteY72" fmla="*/ 743652 h 1160647"/>
                <a:gd name="connsiteX73" fmla="*/ 547207 w 3024845"/>
                <a:gd name="connsiteY73" fmla="*/ 743652 h 1160647"/>
                <a:gd name="connsiteX74" fmla="*/ 547207 w 3024845"/>
                <a:gd name="connsiteY74" fmla="*/ 744733 h 1160647"/>
                <a:gd name="connsiteX75" fmla="*/ 547207 w 3024845"/>
                <a:gd name="connsiteY75" fmla="*/ 752299 h 1160647"/>
                <a:gd name="connsiteX76" fmla="*/ 547967 w 3024845"/>
                <a:gd name="connsiteY76" fmla="*/ 752299 h 1160647"/>
                <a:gd name="connsiteX77" fmla="*/ 553287 w 3024845"/>
                <a:gd name="connsiteY77" fmla="*/ 752299 h 1160647"/>
                <a:gd name="connsiteX78" fmla="*/ 553287 w 3024845"/>
                <a:gd name="connsiteY78" fmla="*/ 750137 h 1160647"/>
                <a:gd name="connsiteX79" fmla="*/ 553287 w 3024845"/>
                <a:gd name="connsiteY79" fmla="*/ 735005 h 1160647"/>
                <a:gd name="connsiteX80" fmla="*/ 554300 w 3024845"/>
                <a:gd name="connsiteY80" fmla="*/ 735005 h 1160647"/>
                <a:gd name="connsiteX81" fmla="*/ 561394 w 3024845"/>
                <a:gd name="connsiteY81" fmla="*/ 735005 h 1160647"/>
                <a:gd name="connsiteX82" fmla="*/ 561394 w 3024845"/>
                <a:gd name="connsiteY82" fmla="*/ 736086 h 1160647"/>
                <a:gd name="connsiteX83" fmla="*/ 561394 w 3024845"/>
                <a:gd name="connsiteY83" fmla="*/ 743652 h 1160647"/>
                <a:gd name="connsiteX84" fmla="*/ 566714 w 3024845"/>
                <a:gd name="connsiteY84" fmla="*/ 741659 h 1160647"/>
                <a:gd name="connsiteX85" fmla="*/ 567474 w 3024845"/>
                <a:gd name="connsiteY85" fmla="*/ 740679 h 1160647"/>
                <a:gd name="connsiteX86" fmla="*/ 567474 w 3024845"/>
                <a:gd name="connsiteY86" fmla="*/ 735005 h 1160647"/>
                <a:gd name="connsiteX87" fmla="*/ 605981 w 3024845"/>
                <a:gd name="connsiteY87" fmla="*/ 735005 h 1160647"/>
                <a:gd name="connsiteX88" fmla="*/ 605981 w 3024845"/>
                <a:gd name="connsiteY88" fmla="*/ 758784 h 1160647"/>
                <a:gd name="connsiteX89" fmla="*/ 608007 w 3024845"/>
                <a:gd name="connsiteY89" fmla="*/ 758784 h 1160647"/>
                <a:gd name="connsiteX90" fmla="*/ 622194 w 3024845"/>
                <a:gd name="connsiteY90" fmla="*/ 758784 h 1160647"/>
                <a:gd name="connsiteX91" fmla="*/ 622194 w 3024845"/>
                <a:gd name="connsiteY91" fmla="*/ 759865 h 1160647"/>
                <a:gd name="connsiteX92" fmla="*/ 622194 w 3024845"/>
                <a:gd name="connsiteY92" fmla="*/ 767431 h 1160647"/>
                <a:gd name="connsiteX93" fmla="*/ 623968 w 3024845"/>
                <a:gd name="connsiteY93" fmla="*/ 767431 h 1160647"/>
                <a:gd name="connsiteX94" fmla="*/ 636381 w 3024845"/>
                <a:gd name="connsiteY94" fmla="*/ 767431 h 1160647"/>
                <a:gd name="connsiteX95" fmla="*/ 636381 w 3024845"/>
                <a:gd name="connsiteY95" fmla="*/ 743652 h 1160647"/>
                <a:gd name="connsiteX96" fmla="*/ 637394 w 3024845"/>
                <a:gd name="connsiteY96" fmla="*/ 743652 h 1160647"/>
                <a:gd name="connsiteX97" fmla="*/ 644488 w 3024845"/>
                <a:gd name="connsiteY97" fmla="*/ 743652 h 1160647"/>
                <a:gd name="connsiteX98" fmla="*/ 644488 w 3024845"/>
                <a:gd name="connsiteY98" fmla="*/ 711225 h 1160647"/>
                <a:gd name="connsiteX99" fmla="*/ 645501 w 3024845"/>
                <a:gd name="connsiteY99" fmla="*/ 711225 h 1160647"/>
                <a:gd name="connsiteX100" fmla="*/ 652595 w 3024845"/>
                <a:gd name="connsiteY100" fmla="*/ 711225 h 1160647"/>
                <a:gd name="connsiteX101" fmla="*/ 652595 w 3024845"/>
                <a:gd name="connsiteY101" fmla="*/ 709334 h 1160647"/>
                <a:gd name="connsiteX102" fmla="*/ 652595 w 3024845"/>
                <a:gd name="connsiteY102" fmla="*/ 696093 h 1160647"/>
                <a:gd name="connsiteX103" fmla="*/ 651328 w 3024845"/>
                <a:gd name="connsiteY103" fmla="*/ 694471 h 1160647"/>
                <a:gd name="connsiteX104" fmla="*/ 656648 w 3024845"/>
                <a:gd name="connsiteY104" fmla="*/ 683122 h 1160647"/>
                <a:gd name="connsiteX105" fmla="*/ 664755 w 3024845"/>
                <a:gd name="connsiteY105" fmla="*/ 711225 h 1160647"/>
                <a:gd name="connsiteX106" fmla="*/ 665515 w 3024845"/>
                <a:gd name="connsiteY106" fmla="*/ 711225 h 1160647"/>
                <a:gd name="connsiteX107" fmla="*/ 670835 w 3024845"/>
                <a:gd name="connsiteY107" fmla="*/ 711225 h 1160647"/>
                <a:gd name="connsiteX108" fmla="*/ 670835 w 3024845"/>
                <a:gd name="connsiteY108" fmla="*/ 605298 h 1160647"/>
                <a:gd name="connsiteX109" fmla="*/ 672355 w 3024845"/>
                <a:gd name="connsiteY109" fmla="*/ 605298 h 1160647"/>
                <a:gd name="connsiteX110" fmla="*/ 682995 w 3024845"/>
                <a:gd name="connsiteY110" fmla="*/ 605298 h 1160647"/>
                <a:gd name="connsiteX111" fmla="*/ 682995 w 3024845"/>
                <a:gd name="connsiteY111" fmla="*/ 557739 h 1160647"/>
                <a:gd name="connsiteX112" fmla="*/ 709342 w 3024845"/>
                <a:gd name="connsiteY112" fmla="*/ 557739 h 1160647"/>
                <a:gd name="connsiteX113" fmla="*/ 709342 w 3024845"/>
                <a:gd name="connsiteY113" fmla="*/ 536121 h 1160647"/>
                <a:gd name="connsiteX114" fmla="*/ 743796 w 3024845"/>
                <a:gd name="connsiteY114" fmla="*/ 536121 h 1160647"/>
                <a:gd name="connsiteX115" fmla="*/ 743796 w 3024845"/>
                <a:gd name="connsiteY115" fmla="*/ 538553 h 1160647"/>
                <a:gd name="connsiteX116" fmla="*/ 743796 w 3024845"/>
                <a:gd name="connsiteY116" fmla="*/ 555577 h 1160647"/>
                <a:gd name="connsiteX117" fmla="*/ 746076 w 3024845"/>
                <a:gd name="connsiteY117" fmla="*/ 555577 h 1160647"/>
                <a:gd name="connsiteX118" fmla="*/ 762036 w 3024845"/>
                <a:gd name="connsiteY118" fmla="*/ 555577 h 1160647"/>
                <a:gd name="connsiteX119" fmla="*/ 762036 w 3024845"/>
                <a:gd name="connsiteY119" fmla="*/ 603136 h 1160647"/>
                <a:gd name="connsiteX120" fmla="*/ 763049 w 3024845"/>
                <a:gd name="connsiteY120" fmla="*/ 603136 h 1160647"/>
                <a:gd name="connsiteX121" fmla="*/ 770143 w 3024845"/>
                <a:gd name="connsiteY121" fmla="*/ 603136 h 1160647"/>
                <a:gd name="connsiteX122" fmla="*/ 784330 w 3024845"/>
                <a:gd name="connsiteY122" fmla="*/ 607460 h 1160647"/>
                <a:gd name="connsiteX123" fmla="*/ 784330 w 3024845"/>
                <a:gd name="connsiteY123" fmla="*/ 646372 h 1160647"/>
                <a:gd name="connsiteX124" fmla="*/ 785343 w 3024845"/>
                <a:gd name="connsiteY124" fmla="*/ 646372 h 1160647"/>
                <a:gd name="connsiteX125" fmla="*/ 792436 w 3024845"/>
                <a:gd name="connsiteY125" fmla="*/ 646372 h 1160647"/>
                <a:gd name="connsiteX126" fmla="*/ 792436 w 3024845"/>
                <a:gd name="connsiteY126" fmla="*/ 647993 h 1160647"/>
                <a:gd name="connsiteX127" fmla="*/ 792436 w 3024845"/>
                <a:gd name="connsiteY127" fmla="*/ 659342 h 1160647"/>
                <a:gd name="connsiteX128" fmla="*/ 794463 w 3024845"/>
                <a:gd name="connsiteY128" fmla="*/ 659342 h 1160647"/>
                <a:gd name="connsiteX129" fmla="*/ 808650 w 3024845"/>
                <a:gd name="connsiteY129" fmla="*/ 659342 h 1160647"/>
                <a:gd name="connsiteX130" fmla="*/ 814730 w 3024845"/>
                <a:gd name="connsiteY130" fmla="*/ 665828 h 1160647"/>
                <a:gd name="connsiteX131" fmla="*/ 814730 w 3024845"/>
                <a:gd name="connsiteY131" fmla="*/ 687446 h 1160647"/>
                <a:gd name="connsiteX132" fmla="*/ 817010 w 3024845"/>
                <a:gd name="connsiteY132" fmla="*/ 687446 h 1160647"/>
                <a:gd name="connsiteX133" fmla="*/ 832970 w 3024845"/>
                <a:gd name="connsiteY133" fmla="*/ 687446 h 1160647"/>
                <a:gd name="connsiteX134" fmla="*/ 832970 w 3024845"/>
                <a:gd name="connsiteY134" fmla="*/ 688526 h 1160647"/>
                <a:gd name="connsiteX135" fmla="*/ 832970 w 3024845"/>
                <a:gd name="connsiteY135" fmla="*/ 696093 h 1160647"/>
                <a:gd name="connsiteX136" fmla="*/ 834237 w 3024845"/>
                <a:gd name="connsiteY136" fmla="*/ 696093 h 1160647"/>
                <a:gd name="connsiteX137" fmla="*/ 843104 w 3024845"/>
                <a:gd name="connsiteY137" fmla="*/ 696093 h 1160647"/>
                <a:gd name="connsiteX138" fmla="*/ 843104 w 3024845"/>
                <a:gd name="connsiteY138" fmla="*/ 698254 h 1160647"/>
                <a:gd name="connsiteX139" fmla="*/ 843104 w 3024845"/>
                <a:gd name="connsiteY139" fmla="*/ 713387 h 1160647"/>
                <a:gd name="connsiteX140" fmla="*/ 847157 w 3024845"/>
                <a:gd name="connsiteY140" fmla="*/ 711495 h 1160647"/>
                <a:gd name="connsiteX141" fmla="*/ 847157 w 3024845"/>
                <a:gd name="connsiteY141" fmla="*/ 698254 h 1160647"/>
                <a:gd name="connsiteX142" fmla="*/ 848170 w 3024845"/>
                <a:gd name="connsiteY142" fmla="*/ 698254 h 1160647"/>
                <a:gd name="connsiteX143" fmla="*/ 855264 w 3024845"/>
                <a:gd name="connsiteY143" fmla="*/ 698254 h 1160647"/>
                <a:gd name="connsiteX144" fmla="*/ 855264 w 3024845"/>
                <a:gd name="connsiteY144" fmla="*/ 699876 h 1160647"/>
                <a:gd name="connsiteX145" fmla="*/ 855264 w 3024845"/>
                <a:gd name="connsiteY145" fmla="*/ 711225 h 1160647"/>
                <a:gd name="connsiteX146" fmla="*/ 856024 w 3024845"/>
                <a:gd name="connsiteY146" fmla="*/ 711225 h 1160647"/>
                <a:gd name="connsiteX147" fmla="*/ 861344 w 3024845"/>
                <a:gd name="connsiteY147" fmla="*/ 711225 h 1160647"/>
                <a:gd name="connsiteX148" fmla="*/ 909984 w 3024845"/>
                <a:gd name="connsiteY148" fmla="*/ 706902 h 1160647"/>
                <a:gd name="connsiteX149" fmla="*/ 909984 w 3024845"/>
                <a:gd name="connsiteY149" fmla="*/ 708253 h 1160647"/>
                <a:gd name="connsiteX150" fmla="*/ 909984 w 3024845"/>
                <a:gd name="connsiteY150" fmla="*/ 717710 h 1160647"/>
                <a:gd name="connsiteX151" fmla="*/ 910744 w 3024845"/>
                <a:gd name="connsiteY151" fmla="*/ 717710 h 1160647"/>
                <a:gd name="connsiteX152" fmla="*/ 916065 w 3024845"/>
                <a:gd name="connsiteY152" fmla="*/ 717710 h 1160647"/>
                <a:gd name="connsiteX153" fmla="*/ 916065 w 3024845"/>
                <a:gd name="connsiteY153" fmla="*/ 719872 h 1160647"/>
                <a:gd name="connsiteX154" fmla="*/ 916065 w 3024845"/>
                <a:gd name="connsiteY154" fmla="*/ 735005 h 1160647"/>
                <a:gd name="connsiteX155" fmla="*/ 918091 w 3024845"/>
                <a:gd name="connsiteY155" fmla="*/ 733654 h 1160647"/>
                <a:gd name="connsiteX156" fmla="*/ 932278 w 3024845"/>
                <a:gd name="connsiteY156" fmla="*/ 724196 h 1160647"/>
                <a:gd name="connsiteX157" fmla="*/ 938358 w 3024845"/>
                <a:gd name="connsiteY157" fmla="*/ 683122 h 1160647"/>
                <a:gd name="connsiteX158" fmla="*/ 939118 w 3024845"/>
                <a:gd name="connsiteY158" fmla="*/ 682852 h 1160647"/>
                <a:gd name="connsiteX159" fmla="*/ 944438 w 3024845"/>
                <a:gd name="connsiteY159" fmla="*/ 680960 h 1160647"/>
                <a:gd name="connsiteX160" fmla="*/ 946465 w 3024845"/>
                <a:gd name="connsiteY160" fmla="*/ 611783 h 1160647"/>
                <a:gd name="connsiteX161" fmla="*/ 948492 w 3024845"/>
                <a:gd name="connsiteY161" fmla="*/ 680960 h 1160647"/>
                <a:gd name="connsiteX162" fmla="*/ 949252 w 3024845"/>
                <a:gd name="connsiteY162" fmla="*/ 681230 h 1160647"/>
                <a:gd name="connsiteX163" fmla="*/ 954572 w 3024845"/>
                <a:gd name="connsiteY163" fmla="*/ 683122 h 1160647"/>
                <a:gd name="connsiteX164" fmla="*/ 954572 w 3024845"/>
                <a:gd name="connsiteY164" fmla="*/ 596651 h 1160647"/>
                <a:gd name="connsiteX165" fmla="*/ 958625 w 3024845"/>
                <a:gd name="connsiteY165" fmla="*/ 564224 h 1160647"/>
                <a:gd name="connsiteX166" fmla="*/ 997132 w 3024845"/>
                <a:gd name="connsiteY166" fmla="*/ 564224 h 1160647"/>
                <a:gd name="connsiteX167" fmla="*/ 997132 w 3024845"/>
                <a:gd name="connsiteY167" fmla="*/ 596651 h 1160647"/>
                <a:gd name="connsiteX168" fmla="*/ 997892 w 3024845"/>
                <a:gd name="connsiteY168" fmla="*/ 596651 h 1160647"/>
                <a:gd name="connsiteX169" fmla="*/ 1003212 w 3024845"/>
                <a:gd name="connsiteY169" fmla="*/ 596651 h 1160647"/>
                <a:gd name="connsiteX170" fmla="*/ 1003212 w 3024845"/>
                <a:gd name="connsiteY170" fmla="*/ 514503 h 1160647"/>
                <a:gd name="connsiteX171" fmla="*/ 1004986 w 3024845"/>
                <a:gd name="connsiteY171" fmla="*/ 514503 h 1160647"/>
                <a:gd name="connsiteX172" fmla="*/ 1017399 w 3024845"/>
                <a:gd name="connsiteY172" fmla="*/ 514503 h 1160647"/>
                <a:gd name="connsiteX173" fmla="*/ 1017399 w 3024845"/>
                <a:gd name="connsiteY173" fmla="*/ 512612 h 1160647"/>
                <a:gd name="connsiteX174" fmla="*/ 1017399 w 3024845"/>
                <a:gd name="connsiteY174" fmla="*/ 499371 h 1160647"/>
                <a:gd name="connsiteX175" fmla="*/ 1039693 w 3024845"/>
                <a:gd name="connsiteY175" fmla="*/ 499371 h 1160647"/>
                <a:gd name="connsiteX176" fmla="*/ 1039693 w 3024845"/>
                <a:gd name="connsiteY176" fmla="*/ 498290 h 1160647"/>
                <a:gd name="connsiteX177" fmla="*/ 1039693 w 3024845"/>
                <a:gd name="connsiteY177" fmla="*/ 490724 h 1160647"/>
                <a:gd name="connsiteX178" fmla="*/ 1041466 w 3024845"/>
                <a:gd name="connsiteY178" fmla="*/ 490724 h 1160647"/>
                <a:gd name="connsiteX179" fmla="*/ 1053880 w 3024845"/>
                <a:gd name="connsiteY179" fmla="*/ 490724 h 1160647"/>
                <a:gd name="connsiteX180" fmla="*/ 1053880 w 3024845"/>
                <a:gd name="connsiteY180" fmla="*/ 491805 h 1160647"/>
                <a:gd name="connsiteX181" fmla="*/ 1053880 w 3024845"/>
                <a:gd name="connsiteY181" fmla="*/ 499371 h 1160647"/>
                <a:gd name="connsiteX182" fmla="*/ 1054640 w 3024845"/>
                <a:gd name="connsiteY182" fmla="*/ 499371 h 1160647"/>
                <a:gd name="connsiteX183" fmla="*/ 1059960 w 3024845"/>
                <a:gd name="connsiteY183" fmla="*/ 499371 h 1160647"/>
                <a:gd name="connsiteX184" fmla="*/ 1070093 w 3024845"/>
                <a:gd name="connsiteY184" fmla="*/ 495047 h 1160647"/>
                <a:gd name="connsiteX185" fmla="*/ 1074146 w 3024845"/>
                <a:gd name="connsiteY185" fmla="*/ 498290 h 1160647"/>
                <a:gd name="connsiteX186" fmla="*/ 1074146 w 3024845"/>
                <a:gd name="connsiteY186" fmla="*/ 490724 h 1160647"/>
                <a:gd name="connsiteX187" fmla="*/ 1076426 w 3024845"/>
                <a:gd name="connsiteY187" fmla="*/ 490724 h 1160647"/>
                <a:gd name="connsiteX188" fmla="*/ 1092387 w 3024845"/>
                <a:gd name="connsiteY188" fmla="*/ 490724 h 1160647"/>
                <a:gd name="connsiteX189" fmla="*/ 1092387 w 3024845"/>
                <a:gd name="connsiteY189" fmla="*/ 491805 h 1160647"/>
                <a:gd name="connsiteX190" fmla="*/ 1092387 w 3024845"/>
                <a:gd name="connsiteY190" fmla="*/ 499371 h 1160647"/>
                <a:gd name="connsiteX191" fmla="*/ 1122787 w 3024845"/>
                <a:gd name="connsiteY191" fmla="*/ 499371 h 1160647"/>
                <a:gd name="connsiteX192" fmla="*/ 1122787 w 3024845"/>
                <a:gd name="connsiteY192" fmla="*/ 500992 h 1160647"/>
                <a:gd name="connsiteX193" fmla="*/ 1122787 w 3024845"/>
                <a:gd name="connsiteY193" fmla="*/ 512342 h 1160647"/>
                <a:gd name="connsiteX194" fmla="*/ 1149134 w 3024845"/>
                <a:gd name="connsiteY194" fmla="*/ 512342 h 1160647"/>
                <a:gd name="connsiteX195" fmla="*/ 1149134 w 3024845"/>
                <a:gd name="connsiteY195" fmla="*/ 542606 h 1160647"/>
                <a:gd name="connsiteX196" fmla="*/ 1149894 w 3024845"/>
                <a:gd name="connsiteY196" fmla="*/ 542606 h 1160647"/>
                <a:gd name="connsiteX197" fmla="*/ 1155214 w 3024845"/>
                <a:gd name="connsiteY197" fmla="*/ 542606 h 1160647"/>
                <a:gd name="connsiteX198" fmla="*/ 1155214 w 3024845"/>
                <a:gd name="connsiteY198" fmla="*/ 543687 h 1160647"/>
                <a:gd name="connsiteX199" fmla="*/ 1155214 w 3024845"/>
                <a:gd name="connsiteY199" fmla="*/ 551254 h 1160647"/>
                <a:gd name="connsiteX200" fmla="*/ 1159268 w 3024845"/>
                <a:gd name="connsiteY200" fmla="*/ 581518 h 1160647"/>
                <a:gd name="connsiteX201" fmla="*/ 1160028 w 3024845"/>
                <a:gd name="connsiteY201" fmla="*/ 581518 h 1160647"/>
                <a:gd name="connsiteX202" fmla="*/ 1165348 w 3024845"/>
                <a:gd name="connsiteY202" fmla="*/ 581518 h 1160647"/>
                <a:gd name="connsiteX203" fmla="*/ 1165348 w 3024845"/>
                <a:gd name="connsiteY203" fmla="*/ 582329 h 1160647"/>
                <a:gd name="connsiteX204" fmla="*/ 1165348 w 3024845"/>
                <a:gd name="connsiteY204" fmla="*/ 588004 h 1160647"/>
                <a:gd name="connsiteX205" fmla="*/ 1166361 w 3024845"/>
                <a:gd name="connsiteY205" fmla="*/ 588004 h 1160647"/>
                <a:gd name="connsiteX206" fmla="*/ 1173454 w 3024845"/>
                <a:gd name="connsiteY206" fmla="*/ 588004 h 1160647"/>
                <a:gd name="connsiteX207" fmla="*/ 1173454 w 3024845"/>
                <a:gd name="connsiteY207" fmla="*/ 618269 h 1160647"/>
                <a:gd name="connsiteX208" fmla="*/ 1175481 w 3024845"/>
                <a:gd name="connsiteY208" fmla="*/ 618269 h 1160647"/>
                <a:gd name="connsiteX209" fmla="*/ 1189668 w 3024845"/>
                <a:gd name="connsiteY209" fmla="*/ 618269 h 1160647"/>
                <a:gd name="connsiteX210" fmla="*/ 1189668 w 3024845"/>
                <a:gd name="connsiteY210" fmla="*/ 642048 h 1160647"/>
                <a:gd name="connsiteX211" fmla="*/ 1191695 w 3024845"/>
                <a:gd name="connsiteY211" fmla="*/ 643669 h 1160647"/>
                <a:gd name="connsiteX212" fmla="*/ 1191695 w 3024845"/>
                <a:gd name="connsiteY212" fmla="*/ 655019 h 1160647"/>
                <a:gd name="connsiteX213" fmla="*/ 1192455 w 3024845"/>
                <a:gd name="connsiteY213" fmla="*/ 655019 h 1160647"/>
                <a:gd name="connsiteX214" fmla="*/ 1197775 w 3024845"/>
                <a:gd name="connsiteY214" fmla="*/ 655019 h 1160647"/>
                <a:gd name="connsiteX215" fmla="*/ 1197775 w 3024845"/>
                <a:gd name="connsiteY215" fmla="*/ 678798 h 1160647"/>
                <a:gd name="connsiteX216" fmla="*/ 1199041 w 3024845"/>
                <a:gd name="connsiteY216" fmla="*/ 678798 h 1160647"/>
                <a:gd name="connsiteX217" fmla="*/ 1207908 w 3024845"/>
                <a:gd name="connsiteY217" fmla="*/ 678798 h 1160647"/>
                <a:gd name="connsiteX218" fmla="*/ 1209935 w 3024845"/>
                <a:gd name="connsiteY218" fmla="*/ 682852 h 1160647"/>
                <a:gd name="connsiteX219" fmla="*/ 1209935 w 3024845"/>
                <a:gd name="connsiteY219" fmla="*/ 696093 h 1160647"/>
                <a:gd name="connsiteX220" fmla="*/ 1211455 w 3024845"/>
                <a:gd name="connsiteY220" fmla="*/ 694201 h 1160647"/>
                <a:gd name="connsiteX221" fmla="*/ 1222095 w 3024845"/>
                <a:gd name="connsiteY221" fmla="*/ 680960 h 1160647"/>
                <a:gd name="connsiteX222" fmla="*/ 1250469 w 3024845"/>
                <a:gd name="connsiteY222" fmla="*/ 680960 h 1160647"/>
                <a:gd name="connsiteX223" fmla="*/ 1250469 w 3024845"/>
                <a:gd name="connsiteY223" fmla="*/ 767431 h 1160647"/>
                <a:gd name="connsiteX224" fmla="*/ 1251229 w 3024845"/>
                <a:gd name="connsiteY224" fmla="*/ 767431 h 1160647"/>
                <a:gd name="connsiteX225" fmla="*/ 1256549 w 3024845"/>
                <a:gd name="connsiteY225" fmla="*/ 767431 h 1160647"/>
                <a:gd name="connsiteX226" fmla="*/ 1257309 w 3024845"/>
                <a:gd name="connsiteY226" fmla="*/ 766080 h 1160647"/>
                <a:gd name="connsiteX227" fmla="*/ 1262629 w 3024845"/>
                <a:gd name="connsiteY227" fmla="*/ 756622 h 1160647"/>
                <a:gd name="connsiteX228" fmla="*/ 1262629 w 3024845"/>
                <a:gd name="connsiteY228" fmla="*/ 758514 h 1160647"/>
                <a:gd name="connsiteX229" fmla="*/ 1262629 w 3024845"/>
                <a:gd name="connsiteY229" fmla="*/ 771755 h 1160647"/>
                <a:gd name="connsiteX230" fmla="*/ 1266682 w 3024845"/>
                <a:gd name="connsiteY230" fmla="*/ 726358 h 1160647"/>
                <a:gd name="connsiteX231" fmla="*/ 1267442 w 3024845"/>
                <a:gd name="connsiteY231" fmla="*/ 726358 h 1160647"/>
                <a:gd name="connsiteX232" fmla="*/ 1272762 w 3024845"/>
                <a:gd name="connsiteY232" fmla="*/ 726358 h 1160647"/>
                <a:gd name="connsiteX233" fmla="*/ 1272762 w 3024845"/>
                <a:gd name="connsiteY233" fmla="*/ 661504 h 1160647"/>
                <a:gd name="connsiteX234" fmla="*/ 1273776 w 3024845"/>
                <a:gd name="connsiteY234" fmla="*/ 661504 h 1160647"/>
                <a:gd name="connsiteX235" fmla="*/ 1280869 w 3024845"/>
                <a:gd name="connsiteY235" fmla="*/ 661504 h 1160647"/>
                <a:gd name="connsiteX236" fmla="*/ 1293029 w 3024845"/>
                <a:gd name="connsiteY236" fmla="*/ 618269 h 1160647"/>
                <a:gd name="connsiteX237" fmla="*/ 1294296 w 3024845"/>
                <a:gd name="connsiteY237" fmla="*/ 618269 h 1160647"/>
                <a:gd name="connsiteX238" fmla="*/ 1303163 w 3024845"/>
                <a:gd name="connsiteY238" fmla="*/ 618269 h 1160647"/>
                <a:gd name="connsiteX239" fmla="*/ 1313296 w 3024845"/>
                <a:gd name="connsiteY239" fmla="*/ 661504 h 1160647"/>
                <a:gd name="connsiteX240" fmla="*/ 1314309 w 3024845"/>
                <a:gd name="connsiteY240" fmla="*/ 661504 h 1160647"/>
                <a:gd name="connsiteX241" fmla="*/ 1321403 w 3024845"/>
                <a:gd name="connsiteY241" fmla="*/ 661504 h 1160647"/>
                <a:gd name="connsiteX242" fmla="*/ 1321403 w 3024845"/>
                <a:gd name="connsiteY242" fmla="*/ 700416 h 1160647"/>
                <a:gd name="connsiteX243" fmla="*/ 1323176 w 3024845"/>
                <a:gd name="connsiteY243" fmla="*/ 700416 h 1160647"/>
                <a:gd name="connsiteX244" fmla="*/ 1335590 w 3024845"/>
                <a:gd name="connsiteY244" fmla="*/ 700416 h 1160647"/>
                <a:gd name="connsiteX245" fmla="*/ 1335590 w 3024845"/>
                <a:gd name="connsiteY245" fmla="*/ 702578 h 1160647"/>
                <a:gd name="connsiteX246" fmla="*/ 1335590 w 3024845"/>
                <a:gd name="connsiteY246" fmla="*/ 717710 h 1160647"/>
                <a:gd name="connsiteX247" fmla="*/ 1339643 w 3024845"/>
                <a:gd name="connsiteY247" fmla="*/ 715549 h 1160647"/>
                <a:gd name="connsiteX248" fmla="*/ 1339643 w 3024845"/>
                <a:gd name="connsiteY248" fmla="*/ 700416 h 1160647"/>
                <a:gd name="connsiteX249" fmla="*/ 1341163 w 3024845"/>
                <a:gd name="connsiteY249" fmla="*/ 700416 h 1160647"/>
                <a:gd name="connsiteX250" fmla="*/ 1351803 w 3024845"/>
                <a:gd name="connsiteY250" fmla="*/ 700416 h 1160647"/>
                <a:gd name="connsiteX251" fmla="*/ 1351803 w 3024845"/>
                <a:gd name="connsiteY251" fmla="*/ 702037 h 1160647"/>
                <a:gd name="connsiteX252" fmla="*/ 1351803 w 3024845"/>
                <a:gd name="connsiteY252" fmla="*/ 713387 h 1160647"/>
                <a:gd name="connsiteX253" fmla="*/ 1382204 w 3024845"/>
                <a:gd name="connsiteY253" fmla="*/ 713387 h 1160647"/>
                <a:gd name="connsiteX254" fmla="*/ 1382204 w 3024845"/>
                <a:gd name="connsiteY254" fmla="*/ 676637 h 1160647"/>
                <a:gd name="connsiteX255" fmla="*/ 1383470 w 3024845"/>
                <a:gd name="connsiteY255" fmla="*/ 676637 h 1160647"/>
                <a:gd name="connsiteX256" fmla="*/ 1392337 w 3024845"/>
                <a:gd name="connsiteY256" fmla="*/ 676637 h 1160647"/>
                <a:gd name="connsiteX257" fmla="*/ 1392337 w 3024845"/>
                <a:gd name="connsiteY257" fmla="*/ 698254 h 1160647"/>
                <a:gd name="connsiteX258" fmla="*/ 1394364 w 3024845"/>
                <a:gd name="connsiteY258" fmla="*/ 665828 h 1160647"/>
                <a:gd name="connsiteX259" fmla="*/ 1416657 w 3024845"/>
                <a:gd name="connsiteY259" fmla="*/ 665828 h 1160647"/>
                <a:gd name="connsiteX260" fmla="*/ 1416657 w 3024845"/>
                <a:gd name="connsiteY260" fmla="*/ 664206 h 1160647"/>
                <a:gd name="connsiteX261" fmla="*/ 1416657 w 3024845"/>
                <a:gd name="connsiteY261" fmla="*/ 652857 h 1160647"/>
                <a:gd name="connsiteX262" fmla="*/ 1417417 w 3024845"/>
                <a:gd name="connsiteY262" fmla="*/ 652857 h 1160647"/>
                <a:gd name="connsiteX263" fmla="*/ 1422737 w 3024845"/>
                <a:gd name="connsiteY263" fmla="*/ 652857 h 1160647"/>
                <a:gd name="connsiteX264" fmla="*/ 1422737 w 3024845"/>
                <a:gd name="connsiteY264" fmla="*/ 650966 h 1160647"/>
                <a:gd name="connsiteX265" fmla="*/ 1422737 w 3024845"/>
                <a:gd name="connsiteY265" fmla="*/ 637725 h 1160647"/>
                <a:gd name="connsiteX266" fmla="*/ 1426791 w 3024845"/>
                <a:gd name="connsiteY266" fmla="*/ 644210 h 1160647"/>
                <a:gd name="connsiteX267" fmla="*/ 1429071 w 3024845"/>
                <a:gd name="connsiteY267" fmla="*/ 644210 h 1160647"/>
                <a:gd name="connsiteX268" fmla="*/ 1445031 w 3024845"/>
                <a:gd name="connsiteY268" fmla="*/ 644210 h 1160647"/>
                <a:gd name="connsiteX269" fmla="*/ 1445031 w 3024845"/>
                <a:gd name="connsiteY269" fmla="*/ 643399 h 1160647"/>
                <a:gd name="connsiteX270" fmla="*/ 1445031 w 3024845"/>
                <a:gd name="connsiteY270" fmla="*/ 637725 h 1160647"/>
                <a:gd name="connsiteX271" fmla="*/ 1445791 w 3024845"/>
                <a:gd name="connsiteY271" fmla="*/ 637725 h 1160647"/>
                <a:gd name="connsiteX272" fmla="*/ 1451111 w 3024845"/>
                <a:gd name="connsiteY272" fmla="*/ 637725 h 1160647"/>
                <a:gd name="connsiteX273" fmla="*/ 1451111 w 3024845"/>
                <a:gd name="connsiteY273" fmla="*/ 639076 h 1160647"/>
                <a:gd name="connsiteX274" fmla="*/ 1451111 w 3024845"/>
                <a:gd name="connsiteY274" fmla="*/ 648534 h 1160647"/>
                <a:gd name="connsiteX275" fmla="*/ 1489618 w 3024845"/>
                <a:gd name="connsiteY275" fmla="*/ 648534 h 1160647"/>
                <a:gd name="connsiteX276" fmla="*/ 1489618 w 3024845"/>
                <a:gd name="connsiteY276" fmla="*/ 786887 h 1160647"/>
                <a:gd name="connsiteX277" fmla="*/ 1491138 w 3024845"/>
                <a:gd name="connsiteY277" fmla="*/ 786887 h 1160647"/>
                <a:gd name="connsiteX278" fmla="*/ 1501778 w 3024845"/>
                <a:gd name="connsiteY278" fmla="*/ 786887 h 1160647"/>
                <a:gd name="connsiteX279" fmla="*/ 1501778 w 3024845"/>
                <a:gd name="connsiteY279" fmla="*/ 773917 h 1160647"/>
                <a:gd name="connsiteX280" fmla="*/ 1505832 w 3024845"/>
                <a:gd name="connsiteY280" fmla="*/ 773917 h 1160647"/>
                <a:gd name="connsiteX281" fmla="*/ 1505832 w 3024845"/>
                <a:gd name="connsiteY281" fmla="*/ 786887 h 1160647"/>
                <a:gd name="connsiteX282" fmla="*/ 1536232 w 3024845"/>
                <a:gd name="connsiteY282" fmla="*/ 786887 h 1160647"/>
                <a:gd name="connsiteX283" fmla="*/ 1536232 w 3024845"/>
                <a:gd name="connsiteY283" fmla="*/ 756622 h 1160647"/>
                <a:gd name="connsiteX284" fmla="*/ 1548392 w 3024845"/>
                <a:gd name="connsiteY284" fmla="*/ 756622 h 1160647"/>
                <a:gd name="connsiteX285" fmla="*/ 1560552 w 3024845"/>
                <a:gd name="connsiteY285" fmla="*/ 754461 h 1160647"/>
                <a:gd name="connsiteX286" fmla="*/ 1564606 w 3024845"/>
                <a:gd name="connsiteY286" fmla="*/ 756622 h 1160647"/>
                <a:gd name="connsiteX287" fmla="*/ 1574739 w 3024845"/>
                <a:gd name="connsiteY287" fmla="*/ 756622 h 1160647"/>
                <a:gd name="connsiteX288" fmla="*/ 1574739 w 3024845"/>
                <a:gd name="connsiteY288" fmla="*/ 786887 h 1160647"/>
                <a:gd name="connsiteX289" fmla="*/ 1582846 w 3024845"/>
                <a:gd name="connsiteY289" fmla="*/ 786887 h 1160647"/>
                <a:gd name="connsiteX290" fmla="*/ 1582846 w 3024845"/>
                <a:gd name="connsiteY290" fmla="*/ 804182 h 1160647"/>
                <a:gd name="connsiteX291" fmla="*/ 1592182 w 3024845"/>
                <a:gd name="connsiteY291" fmla="*/ 805087 h 1160647"/>
                <a:gd name="connsiteX292" fmla="*/ 1605140 w 3024845"/>
                <a:gd name="connsiteY292" fmla="*/ 805087 h 1160647"/>
                <a:gd name="connsiteX293" fmla="*/ 1605140 w 3024845"/>
                <a:gd name="connsiteY293" fmla="*/ 789049 h 1160647"/>
                <a:gd name="connsiteX294" fmla="*/ 1673096 w 3024845"/>
                <a:gd name="connsiteY294" fmla="*/ 789049 h 1160647"/>
                <a:gd name="connsiteX295" fmla="*/ 1673096 w 3024845"/>
                <a:gd name="connsiteY295" fmla="*/ 703796 h 1160647"/>
                <a:gd name="connsiteX296" fmla="*/ 1745104 w 3024845"/>
                <a:gd name="connsiteY296" fmla="*/ 703796 h 1160647"/>
                <a:gd name="connsiteX297" fmla="*/ 1745104 w 3024845"/>
                <a:gd name="connsiteY297" fmla="*/ 782564 h 1160647"/>
                <a:gd name="connsiteX298" fmla="*/ 1747008 w 3024845"/>
                <a:gd name="connsiteY298" fmla="*/ 782564 h 1160647"/>
                <a:gd name="connsiteX299" fmla="*/ 1748250 w 3024845"/>
                <a:gd name="connsiteY299" fmla="*/ 805087 h 1160647"/>
                <a:gd name="connsiteX300" fmla="*/ 1757926 w 3024845"/>
                <a:gd name="connsiteY300" fmla="*/ 805087 h 1160647"/>
                <a:gd name="connsiteX301" fmla="*/ 1759168 w 3024845"/>
                <a:gd name="connsiteY301" fmla="*/ 782564 h 1160647"/>
                <a:gd name="connsiteX302" fmla="*/ 1765248 w 3024845"/>
                <a:gd name="connsiteY302" fmla="*/ 782564 h 1160647"/>
                <a:gd name="connsiteX303" fmla="*/ 1766490 w 3024845"/>
                <a:gd name="connsiteY303" fmla="*/ 805087 h 1160647"/>
                <a:gd name="connsiteX304" fmla="*/ 1817112 w 3024845"/>
                <a:gd name="connsiteY304" fmla="*/ 805087 h 1160647"/>
                <a:gd name="connsiteX305" fmla="*/ 1817112 w 3024845"/>
                <a:gd name="connsiteY305" fmla="*/ 642059 h 1160647"/>
                <a:gd name="connsiteX306" fmla="*/ 2014439 w 3024845"/>
                <a:gd name="connsiteY306" fmla="*/ 642059 h 1160647"/>
                <a:gd name="connsiteX307" fmla="*/ 2014439 w 3024845"/>
                <a:gd name="connsiteY307" fmla="*/ 805087 h 1160647"/>
                <a:gd name="connsiteX308" fmla="*/ 2033136 w 3024845"/>
                <a:gd name="connsiteY308" fmla="*/ 805087 h 1160647"/>
                <a:gd name="connsiteX309" fmla="*/ 2033136 w 3024845"/>
                <a:gd name="connsiteY309" fmla="*/ 722394 h 1160647"/>
                <a:gd name="connsiteX310" fmla="*/ 2128256 w 3024845"/>
                <a:gd name="connsiteY310" fmla="*/ 722394 h 1160647"/>
                <a:gd name="connsiteX311" fmla="*/ 2140186 w 3024845"/>
                <a:gd name="connsiteY311" fmla="*/ 404253 h 1160647"/>
                <a:gd name="connsiteX312" fmla="*/ 2128026 w 3024845"/>
                <a:gd name="connsiteY312" fmla="*/ 382635 h 1160647"/>
                <a:gd name="connsiteX313" fmla="*/ 2121946 w 3024845"/>
                <a:gd name="connsiteY313" fmla="*/ 378311 h 1160647"/>
                <a:gd name="connsiteX314" fmla="*/ 2130053 w 3024845"/>
                <a:gd name="connsiteY314" fmla="*/ 354532 h 1160647"/>
                <a:gd name="connsiteX315" fmla="*/ 2130053 w 3024845"/>
                <a:gd name="connsiteY315" fmla="*/ 337238 h 1160647"/>
                <a:gd name="connsiteX316" fmla="*/ 2144240 w 3024845"/>
                <a:gd name="connsiteY316" fmla="*/ 337238 h 1160647"/>
                <a:gd name="connsiteX317" fmla="*/ 2144240 w 3024845"/>
                <a:gd name="connsiteY317" fmla="*/ 315620 h 1160647"/>
                <a:gd name="connsiteX318" fmla="*/ 2146266 w 3024845"/>
                <a:gd name="connsiteY318" fmla="*/ 311296 h 1160647"/>
                <a:gd name="connsiteX319" fmla="*/ 2146266 w 3024845"/>
                <a:gd name="connsiteY319" fmla="*/ 233472 h 1160647"/>
                <a:gd name="connsiteX320" fmla="*/ 2144240 w 3024845"/>
                <a:gd name="connsiteY320" fmla="*/ 226987 h 1160647"/>
                <a:gd name="connsiteX321" fmla="*/ 2150320 w 3024845"/>
                <a:gd name="connsiteY321" fmla="*/ 220501 h 1160647"/>
                <a:gd name="connsiteX322" fmla="*/ 2150320 w 3024845"/>
                <a:gd name="connsiteY322" fmla="*/ 162133 h 1160647"/>
                <a:gd name="connsiteX323" fmla="*/ 2152346 w 3024845"/>
                <a:gd name="connsiteY323" fmla="*/ 157810 h 1160647"/>
                <a:gd name="connsiteX324" fmla="*/ 2152346 w 3024845"/>
                <a:gd name="connsiteY324" fmla="*/ 101604 h 1160647"/>
                <a:gd name="connsiteX325" fmla="*/ 2154373 w 3024845"/>
                <a:gd name="connsiteY325" fmla="*/ 82148 h 1160647"/>
                <a:gd name="connsiteX326" fmla="*/ 2158427 w 3024845"/>
                <a:gd name="connsiteY326" fmla="*/ 99442 h 1160647"/>
                <a:gd name="connsiteX327" fmla="*/ 2160453 w 3024845"/>
                <a:gd name="connsiteY327" fmla="*/ 157810 h 1160647"/>
                <a:gd name="connsiteX328" fmla="*/ 2162480 w 3024845"/>
                <a:gd name="connsiteY328" fmla="*/ 220501 h 1160647"/>
                <a:gd name="connsiteX329" fmla="*/ 2168560 w 3024845"/>
                <a:gd name="connsiteY329" fmla="*/ 226987 h 1160647"/>
                <a:gd name="connsiteX330" fmla="*/ 2166533 w 3024845"/>
                <a:gd name="connsiteY330" fmla="*/ 233472 h 1160647"/>
                <a:gd name="connsiteX331" fmla="*/ 2166533 w 3024845"/>
                <a:gd name="connsiteY331" fmla="*/ 311296 h 1160647"/>
                <a:gd name="connsiteX332" fmla="*/ 2168560 w 3024845"/>
                <a:gd name="connsiteY332" fmla="*/ 315620 h 1160647"/>
                <a:gd name="connsiteX333" fmla="*/ 2168560 w 3024845"/>
                <a:gd name="connsiteY333" fmla="*/ 337238 h 1160647"/>
                <a:gd name="connsiteX334" fmla="*/ 2182747 w 3024845"/>
                <a:gd name="connsiteY334" fmla="*/ 337238 h 1160647"/>
                <a:gd name="connsiteX335" fmla="*/ 2182747 w 3024845"/>
                <a:gd name="connsiteY335" fmla="*/ 354532 h 1160647"/>
                <a:gd name="connsiteX336" fmla="*/ 2190854 w 3024845"/>
                <a:gd name="connsiteY336" fmla="*/ 378311 h 1160647"/>
                <a:gd name="connsiteX337" fmla="*/ 2184774 w 3024845"/>
                <a:gd name="connsiteY337" fmla="*/ 382635 h 1160647"/>
                <a:gd name="connsiteX338" fmla="*/ 2172613 w 3024845"/>
                <a:gd name="connsiteY338" fmla="*/ 404253 h 1160647"/>
                <a:gd name="connsiteX339" fmla="*/ 2180720 w 3024845"/>
                <a:gd name="connsiteY339" fmla="*/ 657181 h 1160647"/>
                <a:gd name="connsiteX340" fmla="*/ 2245574 w 3024845"/>
                <a:gd name="connsiteY340" fmla="*/ 657181 h 1160647"/>
                <a:gd name="connsiteX341" fmla="*/ 2245574 w 3024845"/>
                <a:gd name="connsiteY341" fmla="*/ 732843 h 1160647"/>
                <a:gd name="connsiteX342" fmla="*/ 2253681 w 3024845"/>
                <a:gd name="connsiteY342" fmla="*/ 732843 h 1160647"/>
                <a:gd name="connsiteX343" fmla="*/ 2255708 w 3024845"/>
                <a:gd name="connsiteY343" fmla="*/ 726358 h 1160647"/>
                <a:gd name="connsiteX344" fmla="*/ 2261788 w 3024845"/>
                <a:gd name="connsiteY344" fmla="*/ 726358 h 1160647"/>
                <a:gd name="connsiteX345" fmla="*/ 2263815 w 3024845"/>
                <a:gd name="connsiteY345" fmla="*/ 735005 h 1160647"/>
                <a:gd name="connsiteX346" fmla="*/ 2275975 w 3024845"/>
                <a:gd name="connsiteY346" fmla="*/ 735005 h 1160647"/>
                <a:gd name="connsiteX347" fmla="*/ 2275975 w 3024845"/>
                <a:gd name="connsiteY347" fmla="*/ 728519 h 1160647"/>
                <a:gd name="connsiteX348" fmla="*/ 2298268 w 3024845"/>
                <a:gd name="connsiteY348" fmla="*/ 728519 h 1160647"/>
                <a:gd name="connsiteX349" fmla="*/ 2298268 w 3024845"/>
                <a:gd name="connsiteY349" fmla="*/ 735005 h 1160647"/>
                <a:gd name="connsiteX350" fmla="*/ 2318535 w 3024845"/>
                <a:gd name="connsiteY350" fmla="*/ 735005 h 1160647"/>
                <a:gd name="connsiteX351" fmla="*/ 2318535 w 3024845"/>
                <a:gd name="connsiteY351" fmla="*/ 780402 h 1160647"/>
                <a:gd name="connsiteX352" fmla="*/ 2332722 w 3024845"/>
                <a:gd name="connsiteY352" fmla="*/ 780402 h 1160647"/>
                <a:gd name="connsiteX353" fmla="*/ 2332722 w 3024845"/>
                <a:gd name="connsiteY353" fmla="*/ 767431 h 1160647"/>
                <a:gd name="connsiteX354" fmla="*/ 2348936 w 3024845"/>
                <a:gd name="connsiteY354" fmla="*/ 767431 h 1160647"/>
                <a:gd name="connsiteX355" fmla="*/ 2348936 w 3024845"/>
                <a:gd name="connsiteY355" fmla="*/ 588004 h 1160647"/>
                <a:gd name="connsiteX356" fmla="*/ 2355016 w 3024845"/>
                <a:gd name="connsiteY356" fmla="*/ 581518 h 1160647"/>
                <a:gd name="connsiteX357" fmla="*/ 2427977 w 3024845"/>
                <a:gd name="connsiteY357" fmla="*/ 581518 h 1160647"/>
                <a:gd name="connsiteX358" fmla="*/ 2427977 w 3024845"/>
                <a:gd name="connsiteY358" fmla="*/ 590166 h 1160647"/>
                <a:gd name="connsiteX359" fmla="*/ 2438110 w 3024845"/>
                <a:gd name="connsiteY359" fmla="*/ 590166 h 1160647"/>
                <a:gd name="connsiteX360" fmla="*/ 2438110 w 3024845"/>
                <a:gd name="connsiteY360" fmla="*/ 704740 h 1160647"/>
                <a:gd name="connsiteX361" fmla="*/ 2460404 w 3024845"/>
                <a:gd name="connsiteY361" fmla="*/ 704740 h 1160647"/>
                <a:gd name="connsiteX362" fmla="*/ 2460404 w 3024845"/>
                <a:gd name="connsiteY362" fmla="*/ 637725 h 1160647"/>
                <a:gd name="connsiteX363" fmla="*/ 2486751 w 3024845"/>
                <a:gd name="connsiteY363" fmla="*/ 637725 h 1160647"/>
                <a:gd name="connsiteX364" fmla="*/ 2490804 w 3024845"/>
                <a:gd name="connsiteY364" fmla="*/ 633401 h 1160647"/>
                <a:gd name="connsiteX365" fmla="*/ 2498911 w 3024845"/>
                <a:gd name="connsiteY365" fmla="*/ 633401 h 1160647"/>
                <a:gd name="connsiteX366" fmla="*/ 2502964 w 3024845"/>
                <a:gd name="connsiteY366" fmla="*/ 637725 h 1160647"/>
                <a:gd name="connsiteX367" fmla="*/ 2525258 w 3024845"/>
                <a:gd name="connsiteY367" fmla="*/ 637725 h 1160647"/>
                <a:gd name="connsiteX368" fmla="*/ 2525258 w 3024845"/>
                <a:gd name="connsiteY368" fmla="*/ 520989 h 1160647"/>
                <a:gd name="connsiteX369" fmla="*/ 2582005 w 3024845"/>
                <a:gd name="connsiteY369" fmla="*/ 510180 h 1160647"/>
                <a:gd name="connsiteX370" fmla="*/ 2582005 w 3024845"/>
                <a:gd name="connsiteY370" fmla="*/ 511261 h 1160647"/>
                <a:gd name="connsiteX371" fmla="*/ 2582005 w 3024845"/>
                <a:gd name="connsiteY371" fmla="*/ 518827 h 1160647"/>
                <a:gd name="connsiteX372" fmla="*/ 2608352 w 3024845"/>
                <a:gd name="connsiteY372" fmla="*/ 518827 h 1160647"/>
                <a:gd name="connsiteX373" fmla="*/ 2608352 w 3024845"/>
                <a:gd name="connsiteY373" fmla="*/ 773917 h 1160647"/>
                <a:gd name="connsiteX374" fmla="*/ 2630646 w 3024845"/>
                <a:gd name="connsiteY374" fmla="*/ 773917 h 1160647"/>
                <a:gd name="connsiteX375" fmla="*/ 2630646 w 3024845"/>
                <a:gd name="connsiteY375" fmla="*/ 769593 h 1160647"/>
                <a:gd name="connsiteX376" fmla="*/ 2642806 w 3024845"/>
                <a:gd name="connsiteY376" fmla="*/ 769593 h 1160647"/>
                <a:gd name="connsiteX377" fmla="*/ 2642806 w 3024845"/>
                <a:gd name="connsiteY377" fmla="*/ 773917 h 1160647"/>
                <a:gd name="connsiteX378" fmla="*/ 2667126 w 3024845"/>
                <a:gd name="connsiteY378" fmla="*/ 773917 h 1160647"/>
                <a:gd name="connsiteX379" fmla="*/ 2667126 w 3024845"/>
                <a:gd name="connsiteY379" fmla="*/ 760946 h 1160647"/>
                <a:gd name="connsiteX380" fmla="*/ 2695500 w 3024845"/>
                <a:gd name="connsiteY380" fmla="*/ 760946 h 1160647"/>
                <a:gd name="connsiteX381" fmla="*/ 2707660 w 3024845"/>
                <a:gd name="connsiteY381" fmla="*/ 756622 h 1160647"/>
                <a:gd name="connsiteX382" fmla="*/ 2727927 w 3024845"/>
                <a:gd name="connsiteY382" fmla="*/ 760946 h 1160647"/>
                <a:gd name="connsiteX383" fmla="*/ 2727927 w 3024845"/>
                <a:gd name="connsiteY383" fmla="*/ 743652 h 1160647"/>
                <a:gd name="connsiteX384" fmla="*/ 2736034 w 3024845"/>
                <a:gd name="connsiteY384" fmla="*/ 743652 h 1160647"/>
                <a:gd name="connsiteX385" fmla="*/ 2736034 w 3024845"/>
                <a:gd name="connsiteY385" fmla="*/ 730681 h 1160647"/>
                <a:gd name="connsiteX386" fmla="*/ 2792781 w 3024845"/>
                <a:gd name="connsiteY386" fmla="*/ 730681 h 1160647"/>
                <a:gd name="connsiteX387" fmla="*/ 2792781 w 3024845"/>
                <a:gd name="connsiteY387" fmla="*/ 700416 h 1160647"/>
                <a:gd name="connsiteX388" fmla="*/ 2811021 w 3024845"/>
                <a:gd name="connsiteY388" fmla="*/ 700416 h 1160647"/>
                <a:gd name="connsiteX389" fmla="*/ 2811021 w 3024845"/>
                <a:gd name="connsiteY389" fmla="*/ 693931 h 1160647"/>
                <a:gd name="connsiteX390" fmla="*/ 2823181 w 3024845"/>
                <a:gd name="connsiteY390" fmla="*/ 693931 h 1160647"/>
                <a:gd name="connsiteX391" fmla="*/ 2823181 w 3024845"/>
                <a:gd name="connsiteY391" fmla="*/ 700416 h 1160647"/>
                <a:gd name="connsiteX392" fmla="*/ 2839395 w 3024845"/>
                <a:gd name="connsiteY392" fmla="*/ 700416 h 1160647"/>
                <a:gd name="connsiteX393" fmla="*/ 2839395 w 3024845"/>
                <a:gd name="connsiteY393" fmla="*/ 750137 h 1160647"/>
                <a:gd name="connsiteX394" fmla="*/ 2871822 w 3024845"/>
                <a:gd name="connsiteY394" fmla="*/ 750137 h 1160647"/>
                <a:gd name="connsiteX395" fmla="*/ 2871822 w 3024845"/>
                <a:gd name="connsiteY395" fmla="*/ 724196 h 1160647"/>
                <a:gd name="connsiteX396" fmla="*/ 2910329 w 3024845"/>
                <a:gd name="connsiteY396" fmla="*/ 724196 h 1160647"/>
                <a:gd name="connsiteX397" fmla="*/ 2910329 w 3024845"/>
                <a:gd name="connsiteY397" fmla="*/ 693931 h 1160647"/>
                <a:gd name="connsiteX398" fmla="*/ 2958970 w 3024845"/>
                <a:gd name="connsiteY398" fmla="*/ 693931 h 1160647"/>
                <a:gd name="connsiteX399" fmla="*/ 2958970 w 3024845"/>
                <a:gd name="connsiteY399" fmla="*/ 805087 h 1160647"/>
                <a:gd name="connsiteX400" fmla="*/ 2958970 w 3024845"/>
                <a:gd name="connsiteY400" fmla="*/ 818866 h 1160647"/>
                <a:gd name="connsiteX401" fmla="*/ 3024845 w 3024845"/>
                <a:gd name="connsiteY401" fmla="*/ 818866 h 1160647"/>
                <a:gd name="connsiteX402" fmla="*/ 3024845 w 3024845"/>
                <a:gd name="connsiteY402" fmla="*/ 1160647 h 1160647"/>
                <a:gd name="connsiteX403" fmla="*/ 2054 w 3024845"/>
                <a:gd name="connsiteY403" fmla="*/ 1158314 h 1160647"/>
                <a:gd name="connsiteX404" fmla="*/ 0 w 3024845"/>
                <a:gd name="connsiteY404" fmla="*/ 724196 h 1160647"/>
                <a:gd name="connsiteX405" fmla="*/ 20267 w 3024845"/>
                <a:gd name="connsiteY405" fmla="*/ 724196 h 1160647"/>
                <a:gd name="connsiteX406" fmla="*/ 20774 w 3024845"/>
                <a:gd name="connsiteY406" fmla="*/ 723115 h 1160647"/>
                <a:gd name="connsiteX407" fmla="*/ 24320 w 3024845"/>
                <a:gd name="connsiteY407" fmla="*/ 715549 h 1160647"/>
                <a:gd name="connsiteX408" fmla="*/ 26094 w 3024845"/>
                <a:gd name="connsiteY408" fmla="*/ 715819 h 1160647"/>
                <a:gd name="connsiteX409" fmla="*/ 38507 w 3024845"/>
                <a:gd name="connsiteY409" fmla="*/ 717710 h 1160647"/>
                <a:gd name="connsiteX410" fmla="*/ 39014 w 3024845"/>
                <a:gd name="connsiteY410" fmla="*/ 719062 h 1160647"/>
                <a:gd name="connsiteX411" fmla="*/ 42560 w 3024845"/>
                <a:gd name="connsiteY411" fmla="*/ 728519 h 1160647"/>
                <a:gd name="connsiteX412" fmla="*/ 68907 w 3024845"/>
                <a:gd name="connsiteY412" fmla="*/ 730681 h 1160647"/>
                <a:gd name="connsiteX413" fmla="*/ 68907 w 3024845"/>
                <a:gd name="connsiteY413" fmla="*/ 607460 h 1160647"/>
                <a:gd name="connsiteX414" fmla="*/ 70934 w 3024845"/>
                <a:gd name="connsiteY414" fmla="*/ 607460 h 1160647"/>
                <a:gd name="connsiteX415" fmla="*/ 85121 w 3024845"/>
                <a:gd name="connsiteY415" fmla="*/ 607460 h 1160647"/>
                <a:gd name="connsiteX416" fmla="*/ 85121 w 3024845"/>
                <a:gd name="connsiteY416" fmla="*/ 471268 h 1160647"/>
                <a:gd name="connsiteX417" fmla="*/ 86894 w 3024845"/>
                <a:gd name="connsiteY417" fmla="*/ 471268 h 1160647"/>
                <a:gd name="connsiteX418" fmla="*/ 99308 w 3024845"/>
                <a:gd name="connsiteY418" fmla="*/ 471268 h 1160647"/>
                <a:gd name="connsiteX419" fmla="*/ 99308 w 3024845"/>
                <a:gd name="connsiteY419" fmla="*/ 356694 h 1160647"/>
                <a:gd name="connsiteX420" fmla="*/ 103361 w 3024845"/>
                <a:gd name="connsiteY420" fmla="*/ 328590 h 1160647"/>
                <a:gd name="connsiteX421" fmla="*/ 105388 w 3024845"/>
                <a:gd name="connsiteY421" fmla="*/ 328590 h 1160647"/>
                <a:gd name="connsiteX422" fmla="*/ 119575 w 3024845"/>
                <a:gd name="connsiteY422" fmla="*/ 328590 h 1160647"/>
                <a:gd name="connsiteX423" fmla="*/ 156055 w 3024845"/>
                <a:gd name="connsiteY423" fmla="*/ 246443 h 1160647"/>
                <a:gd name="connsiteX424" fmla="*/ 160109 w 3024845"/>
                <a:gd name="connsiteY424" fmla="*/ 0 h 1160647"/>
                <a:gd name="connsiteX0" fmla="*/ 160109 w 3024845"/>
                <a:gd name="connsiteY0" fmla="*/ 0 h 1160647"/>
                <a:gd name="connsiteX1" fmla="*/ 162135 w 3024845"/>
                <a:gd name="connsiteY1" fmla="*/ 246443 h 1160647"/>
                <a:gd name="connsiteX2" fmla="*/ 200642 w 3024845"/>
                <a:gd name="connsiteY2" fmla="*/ 326429 h 1160647"/>
                <a:gd name="connsiteX3" fmla="*/ 202669 w 3024845"/>
                <a:gd name="connsiteY3" fmla="*/ 326429 h 1160647"/>
                <a:gd name="connsiteX4" fmla="*/ 216856 w 3024845"/>
                <a:gd name="connsiteY4" fmla="*/ 326429 h 1160647"/>
                <a:gd name="connsiteX5" fmla="*/ 216856 w 3024845"/>
                <a:gd name="connsiteY5" fmla="*/ 350208 h 1160647"/>
                <a:gd name="connsiteX6" fmla="*/ 217363 w 3024845"/>
                <a:gd name="connsiteY6" fmla="*/ 351019 h 1160647"/>
                <a:gd name="connsiteX7" fmla="*/ 220909 w 3024845"/>
                <a:gd name="connsiteY7" fmla="*/ 356694 h 1160647"/>
                <a:gd name="connsiteX8" fmla="*/ 220909 w 3024845"/>
                <a:gd name="connsiteY8" fmla="*/ 471268 h 1160647"/>
                <a:gd name="connsiteX9" fmla="*/ 223189 w 3024845"/>
                <a:gd name="connsiteY9" fmla="*/ 471268 h 1160647"/>
                <a:gd name="connsiteX10" fmla="*/ 239150 w 3024845"/>
                <a:gd name="connsiteY10" fmla="*/ 471268 h 1160647"/>
                <a:gd name="connsiteX11" fmla="*/ 239150 w 3024845"/>
                <a:gd name="connsiteY11" fmla="*/ 611783 h 1160647"/>
                <a:gd name="connsiteX12" fmla="*/ 240670 w 3024845"/>
                <a:gd name="connsiteY12" fmla="*/ 611513 h 1160647"/>
                <a:gd name="connsiteX13" fmla="*/ 251310 w 3024845"/>
                <a:gd name="connsiteY13" fmla="*/ 609622 h 1160647"/>
                <a:gd name="connsiteX14" fmla="*/ 249283 w 3024845"/>
                <a:gd name="connsiteY14" fmla="*/ 698254 h 1160647"/>
                <a:gd name="connsiteX15" fmla="*/ 250803 w 3024845"/>
                <a:gd name="connsiteY15" fmla="*/ 698525 h 1160647"/>
                <a:gd name="connsiteX16" fmla="*/ 261443 w 3024845"/>
                <a:gd name="connsiteY16" fmla="*/ 700416 h 1160647"/>
                <a:gd name="connsiteX17" fmla="*/ 261696 w 3024845"/>
                <a:gd name="connsiteY17" fmla="*/ 701227 h 1160647"/>
                <a:gd name="connsiteX18" fmla="*/ 263470 w 3024845"/>
                <a:gd name="connsiteY18" fmla="*/ 706902 h 1160647"/>
                <a:gd name="connsiteX19" fmla="*/ 264230 w 3024845"/>
                <a:gd name="connsiteY19" fmla="*/ 704470 h 1160647"/>
                <a:gd name="connsiteX20" fmla="*/ 269550 w 3024845"/>
                <a:gd name="connsiteY20" fmla="*/ 687446 h 1160647"/>
                <a:gd name="connsiteX21" fmla="*/ 271323 w 3024845"/>
                <a:gd name="connsiteY21" fmla="*/ 687446 h 1160647"/>
                <a:gd name="connsiteX22" fmla="*/ 283737 w 3024845"/>
                <a:gd name="connsiteY22" fmla="*/ 687446 h 1160647"/>
                <a:gd name="connsiteX23" fmla="*/ 283737 w 3024845"/>
                <a:gd name="connsiteY23" fmla="*/ 719872 h 1160647"/>
                <a:gd name="connsiteX24" fmla="*/ 284750 w 3024845"/>
                <a:gd name="connsiteY24" fmla="*/ 720413 h 1160647"/>
                <a:gd name="connsiteX25" fmla="*/ 291844 w 3024845"/>
                <a:gd name="connsiteY25" fmla="*/ 724196 h 1160647"/>
                <a:gd name="connsiteX26" fmla="*/ 291844 w 3024845"/>
                <a:gd name="connsiteY26" fmla="*/ 725547 h 1160647"/>
                <a:gd name="connsiteX27" fmla="*/ 291844 w 3024845"/>
                <a:gd name="connsiteY27" fmla="*/ 735005 h 1160647"/>
                <a:gd name="connsiteX28" fmla="*/ 336431 w 3024845"/>
                <a:gd name="connsiteY28" fmla="*/ 735005 h 1160647"/>
                <a:gd name="connsiteX29" fmla="*/ 336431 w 3024845"/>
                <a:gd name="connsiteY29" fmla="*/ 736086 h 1160647"/>
                <a:gd name="connsiteX30" fmla="*/ 336431 w 3024845"/>
                <a:gd name="connsiteY30" fmla="*/ 743652 h 1160647"/>
                <a:gd name="connsiteX31" fmla="*/ 338457 w 3024845"/>
                <a:gd name="connsiteY31" fmla="*/ 743652 h 1160647"/>
                <a:gd name="connsiteX32" fmla="*/ 352644 w 3024845"/>
                <a:gd name="connsiteY32" fmla="*/ 743652 h 1160647"/>
                <a:gd name="connsiteX33" fmla="*/ 352644 w 3024845"/>
                <a:gd name="connsiteY33" fmla="*/ 713387 h 1160647"/>
                <a:gd name="connsiteX34" fmla="*/ 397231 w 3024845"/>
                <a:gd name="connsiteY34" fmla="*/ 713387 h 1160647"/>
                <a:gd name="connsiteX35" fmla="*/ 397231 w 3024845"/>
                <a:gd name="connsiteY35" fmla="*/ 712036 h 1160647"/>
                <a:gd name="connsiteX36" fmla="*/ 397231 w 3024845"/>
                <a:gd name="connsiteY36" fmla="*/ 702578 h 1160647"/>
                <a:gd name="connsiteX37" fmla="*/ 398245 w 3024845"/>
                <a:gd name="connsiteY37" fmla="*/ 702578 h 1160647"/>
                <a:gd name="connsiteX38" fmla="*/ 405338 w 3024845"/>
                <a:gd name="connsiteY38" fmla="*/ 702578 h 1160647"/>
                <a:gd name="connsiteX39" fmla="*/ 405338 w 3024845"/>
                <a:gd name="connsiteY39" fmla="*/ 700687 h 1160647"/>
                <a:gd name="connsiteX40" fmla="*/ 405338 w 3024845"/>
                <a:gd name="connsiteY40" fmla="*/ 687446 h 1160647"/>
                <a:gd name="connsiteX41" fmla="*/ 406098 w 3024845"/>
                <a:gd name="connsiteY41" fmla="*/ 687446 h 1160647"/>
                <a:gd name="connsiteX42" fmla="*/ 411418 w 3024845"/>
                <a:gd name="connsiteY42" fmla="*/ 687446 h 1160647"/>
                <a:gd name="connsiteX43" fmla="*/ 411418 w 3024845"/>
                <a:gd name="connsiteY43" fmla="*/ 686365 h 1160647"/>
                <a:gd name="connsiteX44" fmla="*/ 411418 w 3024845"/>
                <a:gd name="connsiteY44" fmla="*/ 678798 h 1160647"/>
                <a:gd name="connsiteX45" fmla="*/ 413445 w 3024845"/>
                <a:gd name="connsiteY45" fmla="*/ 678798 h 1160647"/>
                <a:gd name="connsiteX46" fmla="*/ 427632 w 3024845"/>
                <a:gd name="connsiteY46" fmla="*/ 678798 h 1160647"/>
                <a:gd name="connsiteX47" fmla="*/ 427632 w 3024845"/>
                <a:gd name="connsiteY47" fmla="*/ 679879 h 1160647"/>
                <a:gd name="connsiteX48" fmla="*/ 427632 w 3024845"/>
                <a:gd name="connsiteY48" fmla="*/ 687446 h 1160647"/>
                <a:gd name="connsiteX49" fmla="*/ 449925 w 3024845"/>
                <a:gd name="connsiteY49" fmla="*/ 687446 h 1160647"/>
                <a:gd name="connsiteX50" fmla="*/ 449925 w 3024845"/>
                <a:gd name="connsiteY50" fmla="*/ 685554 h 1160647"/>
                <a:gd name="connsiteX51" fmla="*/ 449925 w 3024845"/>
                <a:gd name="connsiteY51" fmla="*/ 672313 h 1160647"/>
                <a:gd name="connsiteX52" fmla="*/ 451699 w 3024845"/>
                <a:gd name="connsiteY52" fmla="*/ 672313 h 1160647"/>
                <a:gd name="connsiteX53" fmla="*/ 464112 w 3024845"/>
                <a:gd name="connsiteY53" fmla="*/ 672313 h 1160647"/>
                <a:gd name="connsiteX54" fmla="*/ 464112 w 3024845"/>
                <a:gd name="connsiteY54" fmla="*/ 696093 h 1160647"/>
                <a:gd name="connsiteX55" fmla="*/ 465126 w 3024845"/>
                <a:gd name="connsiteY55" fmla="*/ 696093 h 1160647"/>
                <a:gd name="connsiteX56" fmla="*/ 472219 w 3024845"/>
                <a:gd name="connsiteY56" fmla="*/ 696093 h 1160647"/>
                <a:gd name="connsiteX57" fmla="*/ 472219 w 3024845"/>
                <a:gd name="connsiteY57" fmla="*/ 695012 h 1160647"/>
                <a:gd name="connsiteX58" fmla="*/ 472219 w 3024845"/>
                <a:gd name="connsiteY58" fmla="*/ 687446 h 1160647"/>
                <a:gd name="connsiteX59" fmla="*/ 473992 w 3024845"/>
                <a:gd name="connsiteY59" fmla="*/ 687446 h 1160647"/>
                <a:gd name="connsiteX60" fmla="*/ 486406 w 3024845"/>
                <a:gd name="connsiteY60" fmla="*/ 687446 h 1160647"/>
                <a:gd name="connsiteX61" fmla="*/ 486406 w 3024845"/>
                <a:gd name="connsiteY61" fmla="*/ 713387 h 1160647"/>
                <a:gd name="connsiteX62" fmla="*/ 488433 w 3024845"/>
                <a:gd name="connsiteY62" fmla="*/ 713387 h 1160647"/>
                <a:gd name="connsiteX63" fmla="*/ 502619 w 3024845"/>
                <a:gd name="connsiteY63" fmla="*/ 713387 h 1160647"/>
                <a:gd name="connsiteX64" fmla="*/ 502619 w 3024845"/>
                <a:gd name="connsiteY64" fmla="*/ 715008 h 1160647"/>
                <a:gd name="connsiteX65" fmla="*/ 502619 w 3024845"/>
                <a:gd name="connsiteY65" fmla="*/ 726358 h 1160647"/>
                <a:gd name="connsiteX66" fmla="*/ 503379 w 3024845"/>
                <a:gd name="connsiteY66" fmla="*/ 726358 h 1160647"/>
                <a:gd name="connsiteX67" fmla="*/ 508700 w 3024845"/>
                <a:gd name="connsiteY67" fmla="*/ 726358 h 1160647"/>
                <a:gd name="connsiteX68" fmla="*/ 508700 w 3024845"/>
                <a:gd name="connsiteY68" fmla="*/ 725547 h 1160647"/>
                <a:gd name="connsiteX69" fmla="*/ 508700 w 3024845"/>
                <a:gd name="connsiteY69" fmla="*/ 719872 h 1160647"/>
                <a:gd name="connsiteX70" fmla="*/ 539100 w 3024845"/>
                <a:gd name="connsiteY70" fmla="*/ 719872 h 1160647"/>
                <a:gd name="connsiteX71" fmla="*/ 539100 w 3024845"/>
                <a:gd name="connsiteY71" fmla="*/ 743652 h 1160647"/>
                <a:gd name="connsiteX72" fmla="*/ 540113 w 3024845"/>
                <a:gd name="connsiteY72" fmla="*/ 743652 h 1160647"/>
                <a:gd name="connsiteX73" fmla="*/ 547207 w 3024845"/>
                <a:gd name="connsiteY73" fmla="*/ 743652 h 1160647"/>
                <a:gd name="connsiteX74" fmla="*/ 547207 w 3024845"/>
                <a:gd name="connsiteY74" fmla="*/ 744733 h 1160647"/>
                <a:gd name="connsiteX75" fmla="*/ 547207 w 3024845"/>
                <a:gd name="connsiteY75" fmla="*/ 752299 h 1160647"/>
                <a:gd name="connsiteX76" fmla="*/ 547967 w 3024845"/>
                <a:gd name="connsiteY76" fmla="*/ 752299 h 1160647"/>
                <a:gd name="connsiteX77" fmla="*/ 553287 w 3024845"/>
                <a:gd name="connsiteY77" fmla="*/ 752299 h 1160647"/>
                <a:gd name="connsiteX78" fmla="*/ 553287 w 3024845"/>
                <a:gd name="connsiteY78" fmla="*/ 750137 h 1160647"/>
                <a:gd name="connsiteX79" fmla="*/ 553287 w 3024845"/>
                <a:gd name="connsiteY79" fmla="*/ 735005 h 1160647"/>
                <a:gd name="connsiteX80" fmla="*/ 554300 w 3024845"/>
                <a:gd name="connsiteY80" fmla="*/ 735005 h 1160647"/>
                <a:gd name="connsiteX81" fmla="*/ 561394 w 3024845"/>
                <a:gd name="connsiteY81" fmla="*/ 735005 h 1160647"/>
                <a:gd name="connsiteX82" fmla="*/ 561394 w 3024845"/>
                <a:gd name="connsiteY82" fmla="*/ 736086 h 1160647"/>
                <a:gd name="connsiteX83" fmla="*/ 561394 w 3024845"/>
                <a:gd name="connsiteY83" fmla="*/ 743652 h 1160647"/>
                <a:gd name="connsiteX84" fmla="*/ 566714 w 3024845"/>
                <a:gd name="connsiteY84" fmla="*/ 741659 h 1160647"/>
                <a:gd name="connsiteX85" fmla="*/ 567474 w 3024845"/>
                <a:gd name="connsiteY85" fmla="*/ 740679 h 1160647"/>
                <a:gd name="connsiteX86" fmla="*/ 567474 w 3024845"/>
                <a:gd name="connsiteY86" fmla="*/ 735005 h 1160647"/>
                <a:gd name="connsiteX87" fmla="*/ 605981 w 3024845"/>
                <a:gd name="connsiteY87" fmla="*/ 735005 h 1160647"/>
                <a:gd name="connsiteX88" fmla="*/ 605981 w 3024845"/>
                <a:gd name="connsiteY88" fmla="*/ 758784 h 1160647"/>
                <a:gd name="connsiteX89" fmla="*/ 608007 w 3024845"/>
                <a:gd name="connsiteY89" fmla="*/ 758784 h 1160647"/>
                <a:gd name="connsiteX90" fmla="*/ 622194 w 3024845"/>
                <a:gd name="connsiteY90" fmla="*/ 758784 h 1160647"/>
                <a:gd name="connsiteX91" fmla="*/ 622194 w 3024845"/>
                <a:gd name="connsiteY91" fmla="*/ 759865 h 1160647"/>
                <a:gd name="connsiteX92" fmla="*/ 622194 w 3024845"/>
                <a:gd name="connsiteY92" fmla="*/ 767431 h 1160647"/>
                <a:gd name="connsiteX93" fmla="*/ 623968 w 3024845"/>
                <a:gd name="connsiteY93" fmla="*/ 767431 h 1160647"/>
                <a:gd name="connsiteX94" fmla="*/ 636381 w 3024845"/>
                <a:gd name="connsiteY94" fmla="*/ 767431 h 1160647"/>
                <a:gd name="connsiteX95" fmla="*/ 636381 w 3024845"/>
                <a:gd name="connsiteY95" fmla="*/ 743652 h 1160647"/>
                <a:gd name="connsiteX96" fmla="*/ 637394 w 3024845"/>
                <a:gd name="connsiteY96" fmla="*/ 743652 h 1160647"/>
                <a:gd name="connsiteX97" fmla="*/ 644488 w 3024845"/>
                <a:gd name="connsiteY97" fmla="*/ 743652 h 1160647"/>
                <a:gd name="connsiteX98" fmla="*/ 644488 w 3024845"/>
                <a:gd name="connsiteY98" fmla="*/ 711225 h 1160647"/>
                <a:gd name="connsiteX99" fmla="*/ 645501 w 3024845"/>
                <a:gd name="connsiteY99" fmla="*/ 711225 h 1160647"/>
                <a:gd name="connsiteX100" fmla="*/ 652595 w 3024845"/>
                <a:gd name="connsiteY100" fmla="*/ 711225 h 1160647"/>
                <a:gd name="connsiteX101" fmla="*/ 652595 w 3024845"/>
                <a:gd name="connsiteY101" fmla="*/ 709334 h 1160647"/>
                <a:gd name="connsiteX102" fmla="*/ 652595 w 3024845"/>
                <a:gd name="connsiteY102" fmla="*/ 696093 h 1160647"/>
                <a:gd name="connsiteX103" fmla="*/ 651328 w 3024845"/>
                <a:gd name="connsiteY103" fmla="*/ 694471 h 1160647"/>
                <a:gd name="connsiteX104" fmla="*/ 656648 w 3024845"/>
                <a:gd name="connsiteY104" fmla="*/ 683122 h 1160647"/>
                <a:gd name="connsiteX105" fmla="*/ 664755 w 3024845"/>
                <a:gd name="connsiteY105" fmla="*/ 711225 h 1160647"/>
                <a:gd name="connsiteX106" fmla="*/ 665515 w 3024845"/>
                <a:gd name="connsiteY106" fmla="*/ 711225 h 1160647"/>
                <a:gd name="connsiteX107" fmla="*/ 670835 w 3024845"/>
                <a:gd name="connsiteY107" fmla="*/ 711225 h 1160647"/>
                <a:gd name="connsiteX108" fmla="*/ 670835 w 3024845"/>
                <a:gd name="connsiteY108" fmla="*/ 605298 h 1160647"/>
                <a:gd name="connsiteX109" fmla="*/ 672355 w 3024845"/>
                <a:gd name="connsiteY109" fmla="*/ 605298 h 1160647"/>
                <a:gd name="connsiteX110" fmla="*/ 682995 w 3024845"/>
                <a:gd name="connsiteY110" fmla="*/ 605298 h 1160647"/>
                <a:gd name="connsiteX111" fmla="*/ 682995 w 3024845"/>
                <a:gd name="connsiteY111" fmla="*/ 557739 h 1160647"/>
                <a:gd name="connsiteX112" fmla="*/ 709342 w 3024845"/>
                <a:gd name="connsiteY112" fmla="*/ 557739 h 1160647"/>
                <a:gd name="connsiteX113" fmla="*/ 709342 w 3024845"/>
                <a:gd name="connsiteY113" fmla="*/ 536121 h 1160647"/>
                <a:gd name="connsiteX114" fmla="*/ 743796 w 3024845"/>
                <a:gd name="connsiteY114" fmla="*/ 536121 h 1160647"/>
                <a:gd name="connsiteX115" fmla="*/ 743796 w 3024845"/>
                <a:gd name="connsiteY115" fmla="*/ 538553 h 1160647"/>
                <a:gd name="connsiteX116" fmla="*/ 743796 w 3024845"/>
                <a:gd name="connsiteY116" fmla="*/ 555577 h 1160647"/>
                <a:gd name="connsiteX117" fmla="*/ 746076 w 3024845"/>
                <a:gd name="connsiteY117" fmla="*/ 555577 h 1160647"/>
                <a:gd name="connsiteX118" fmla="*/ 762036 w 3024845"/>
                <a:gd name="connsiteY118" fmla="*/ 555577 h 1160647"/>
                <a:gd name="connsiteX119" fmla="*/ 762036 w 3024845"/>
                <a:gd name="connsiteY119" fmla="*/ 603136 h 1160647"/>
                <a:gd name="connsiteX120" fmla="*/ 763049 w 3024845"/>
                <a:gd name="connsiteY120" fmla="*/ 603136 h 1160647"/>
                <a:gd name="connsiteX121" fmla="*/ 770143 w 3024845"/>
                <a:gd name="connsiteY121" fmla="*/ 603136 h 1160647"/>
                <a:gd name="connsiteX122" fmla="*/ 784330 w 3024845"/>
                <a:gd name="connsiteY122" fmla="*/ 607460 h 1160647"/>
                <a:gd name="connsiteX123" fmla="*/ 784330 w 3024845"/>
                <a:gd name="connsiteY123" fmla="*/ 646372 h 1160647"/>
                <a:gd name="connsiteX124" fmla="*/ 785343 w 3024845"/>
                <a:gd name="connsiteY124" fmla="*/ 646372 h 1160647"/>
                <a:gd name="connsiteX125" fmla="*/ 792436 w 3024845"/>
                <a:gd name="connsiteY125" fmla="*/ 646372 h 1160647"/>
                <a:gd name="connsiteX126" fmla="*/ 792436 w 3024845"/>
                <a:gd name="connsiteY126" fmla="*/ 647993 h 1160647"/>
                <a:gd name="connsiteX127" fmla="*/ 792436 w 3024845"/>
                <a:gd name="connsiteY127" fmla="*/ 659342 h 1160647"/>
                <a:gd name="connsiteX128" fmla="*/ 794463 w 3024845"/>
                <a:gd name="connsiteY128" fmla="*/ 659342 h 1160647"/>
                <a:gd name="connsiteX129" fmla="*/ 808650 w 3024845"/>
                <a:gd name="connsiteY129" fmla="*/ 659342 h 1160647"/>
                <a:gd name="connsiteX130" fmla="*/ 814730 w 3024845"/>
                <a:gd name="connsiteY130" fmla="*/ 665828 h 1160647"/>
                <a:gd name="connsiteX131" fmla="*/ 814730 w 3024845"/>
                <a:gd name="connsiteY131" fmla="*/ 687446 h 1160647"/>
                <a:gd name="connsiteX132" fmla="*/ 817010 w 3024845"/>
                <a:gd name="connsiteY132" fmla="*/ 687446 h 1160647"/>
                <a:gd name="connsiteX133" fmla="*/ 832970 w 3024845"/>
                <a:gd name="connsiteY133" fmla="*/ 687446 h 1160647"/>
                <a:gd name="connsiteX134" fmla="*/ 832970 w 3024845"/>
                <a:gd name="connsiteY134" fmla="*/ 688526 h 1160647"/>
                <a:gd name="connsiteX135" fmla="*/ 832970 w 3024845"/>
                <a:gd name="connsiteY135" fmla="*/ 696093 h 1160647"/>
                <a:gd name="connsiteX136" fmla="*/ 834237 w 3024845"/>
                <a:gd name="connsiteY136" fmla="*/ 696093 h 1160647"/>
                <a:gd name="connsiteX137" fmla="*/ 843104 w 3024845"/>
                <a:gd name="connsiteY137" fmla="*/ 696093 h 1160647"/>
                <a:gd name="connsiteX138" fmla="*/ 843104 w 3024845"/>
                <a:gd name="connsiteY138" fmla="*/ 698254 h 1160647"/>
                <a:gd name="connsiteX139" fmla="*/ 843104 w 3024845"/>
                <a:gd name="connsiteY139" fmla="*/ 713387 h 1160647"/>
                <a:gd name="connsiteX140" fmla="*/ 847157 w 3024845"/>
                <a:gd name="connsiteY140" fmla="*/ 711495 h 1160647"/>
                <a:gd name="connsiteX141" fmla="*/ 847157 w 3024845"/>
                <a:gd name="connsiteY141" fmla="*/ 698254 h 1160647"/>
                <a:gd name="connsiteX142" fmla="*/ 848170 w 3024845"/>
                <a:gd name="connsiteY142" fmla="*/ 698254 h 1160647"/>
                <a:gd name="connsiteX143" fmla="*/ 855264 w 3024845"/>
                <a:gd name="connsiteY143" fmla="*/ 698254 h 1160647"/>
                <a:gd name="connsiteX144" fmla="*/ 855264 w 3024845"/>
                <a:gd name="connsiteY144" fmla="*/ 699876 h 1160647"/>
                <a:gd name="connsiteX145" fmla="*/ 855264 w 3024845"/>
                <a:gd name="connsiteY145" fmla="*/ 711225 h 1160647"/>
                <a:gd name="connsiteX146" fmla="*/ 856024 w 3024845"/>
                <a:gd name="connsiteY146" fmla="*/ 711225 h 1160647"/>
                <a:gd name="connsiteX147" fmla="*/ 861344 w 3024845"/>
                <a:gd name="connsiteY147" fmla="*/ 711225 h 1160647"/>
                <a:gd name="connsiteX148" fmla="*/ 909984 w 3024845"/>
                <a:gd name="connsiteY148" fmla="*/ 706902 h 1160647"/>
                <a:gd name="connsiteX149" fmla="*/ 909984 w 3024845"/>
                <a:gd name="connsiteY149" fmla="*/ 708253 h 1160647"/>
                <a:gd name="connsiteX150" fmla="*/ 909984 w 3024845"/>
                <a:gd name="connsiteY150" fmla="*/ 717710 h 1160647"/>
                <a:gd name="connsiteX151" fmla="*/ 910744 w 3024845"/>
                <a:gd name="connsiteY151" fmla="*/ 717710 h 1160647"/>
                <a:gd name="connsiteX152" fmla="*/ 916065 w 3024845"/>
                <a:gd name="connsiteY152" fmla="*/ 717710 h 1160647"/>
                <a:gd name="connsiteX153" fmla="*/ 916065 w 3024845"/>
                <a:gd name="connsiteY153" fmla="*/ 719872 h 1160647"/>
                <a:gd name="connsiteX154" fmla="*/ 916065 w 3024845"/>
                <a:gd name="connsiteY154" fmla="*/ 735005 h 1160647"/>
                <a:gd name="connsiteX155" fmla="*/ 918091 w 3024845"/>
                <a:gd name="connsiteY155" fmla="*/ 733654 h 1160647"/>
                <a:gd name="connsiteX156" fmla="*/ 932278 w 3024845"/>
                <a:gd name="connsiteY156" fmla="*/ 724196 h 1160647"/>
                <a:gd name="connsiteX157" fmla="*/ 938358 w 3024845"/>
                <a:gd name="connsiteY157" fmla="*/ 683122 h 1160647"/>
                <a:gd name="connsiteX158" fmla="*/ 939118 w 3024845"/>
                <a:gd name="connsiteY158" fmla="*/ 682852 h 1160647"/>
                <a:gd name="connsiteX159" fmla="*/ 944438 w 3024845"/>
                <a:gd name="connsiteY159" fmla="*/ 680960 h 1160647"/>
                <a:gd name="connsiteX160" fmla="*/ 946465 w 3024845"/>
                <a:gd name="connsiteY160" fmla="*/ 611783 h 1160647"/>
                <a:gd name="connsiteX161" fmla="*/ 948492 w 3024845"/>
                <a:gd name="connsiteY161" fmla="*/ 680960 h 1160647"/>
                <a:gd name="connsiteX162" fmla="*/ 949252 w 3024845"/>
                <a:gd name="connsiteY162" fmla="*/ 681230 h 1160647"/>
                <a:gd name="connsiteX163" fmla="*/ 954572 w 3024845"/>
                <a:gd name="connsiteY163" fmla="*/ 683122 h 1160647"/>
                <a:gd name="connsiteX164" fmla="*/ 954572 w 3024845"/>
                <a:gd name="connsiteY164" fmla="*/ 596651 h 1160647"/>
                <a:gd name="connsiteX165" fmla="*/ 958625 w 3024845"/>
                <a:gd name="connsiteY165" fmla="*/ 564224 h 1160647"/>
                <a:gd name="connsiteX166" fmla="*/ 997132 w 3024845"/>
                <a:gd name="connsiteY166" fmla="*/ 564224 h 1160647"/>
                <a:gd name="connsiteX167" fmla="*/ 997132 w 3024845"/>
                <a:gd name="connsiteY167" fmla="*/ 596651 h 1160647"/>
                <a:gd name="connsiteX168" fmla="*/ 997892 w 3024845"/>
                <a:gd name="connsiteY168" fmla="*/ 596651 h 1160647"/>
                <a:gd name="connsiteX169" fmla="*/ 1003212 w 3024845"/>
                <a:gd name="connsiteY169" fmla="*/ 596651 h 1160647"/>
                <a:gd name="connsiteX170" fmla="*/ 1003212 w 3024845"/>
                <a:gd name="connsiteY170" fmla="*/ 514503 h 1160647"/>
                <a:gd name="connsiteX171" fmla="*/ 1004986 w 3024845"/>
                <a:gd name="connsiteY171" fmla="*/ 514503 h 1160647"/>
                <a:gd name="connsiteX172" fmla="*/ 1017399 w 3024845"/>
                <a:gd name="connsiteY172" fmla="*/ 514503 h 1160647"/>
                <a:gd name="connsiteX173" fmla="*/ 1017399 w 3024845"/>
                <a:gd name="connsiteY173" fmla="*/ 512612 h 1160647"/>
                <a:gd name="connsiteX174" fmla="*/ 1017399 w 3024845"/>
                <a:gd name="connsiteY174" fmla="*/ 499371 h 1160647"/>
                <a:gd name="connsiteX175" fmla="*/ 1039693 w 3024845"/>
                <a:gd name="connsiteY175" fmla="*/ 499371 h 1160647"/>
                <a:gd name="connsiteX176" fmla="*/ 1039693 w 3024845"/>
                <a:gd name="connsiteY176" fmla="*/ 498290 h 1160647"/>
                <a:gd name="connsiteX177" fmla="*/ 1039693 w 3024845"/>
                <a:gd name="connsiteY177" fmla="*/ 490724 h 1160647"/>
                <a:gd name="connsiteX178" fmla="*/ 1041466 w 3024845"/>
                <a:gd name="connsiteY178" fmla="*/ 490724 h 1160647"/>
                <a:gd name="connsiteX179" fmla="*/ 1053880 w 3024845"/>
                <a:gd name="connsiteY179" fmla="*/ 490724 h 1160647"/>
                <a:gd name="connsiteX180" fmla="*/ 1053880 w 3024845"/>
                <a:gd name="connsiteY180" fmla="*/ 491805 h 1160647"/>
                <a:gd name="connsiteX181" fmla="*/ 1053880 w 3024845"/>
                <a:gd name="connsiteY181" fmla="*/ 499371 h 1160647"/>
                <a:gd name="connsiteX182" fmla="*/ 1054640 w 3024845"/>
                <a:gd name="connsiteY182" fmla="*/ 499371 h 1160647"/>
                <a:gd name="connsiteX183" fmla="*/ 1059960 w 3024845"/>
                <a:gd name="connsiteY183" fmla="*/ 499371 h 1160647"/>
                <a:gd name="connsiteX184" fmla="*/ 1070093 w 3024845"/>
                <a:gd name="connsiteY184" fmla="*/ 495047 h 1160647"/>
                <a:gd name="connsiteX185" fmla="*/ 1074146 w 3024845"/>
                <a:gd name="connsiteY185" fmla="*/ 498290 h 1160647"/>
                <a:gd name="connsiteX186" fmla="*/ 1074146 w 3024845"/>
                <a:gd name="connsiteY186" fmla="*/ 490724 h 1160647"/>
                <a:gd name="connsiteX187" fmla="*/ 1076426 w 3024845"/>
                <a:gd name="connsiteY187" fmla="*/ 490724 h 1160647"/>
                <a:gd name="connsiteX188" fmla="*/ 1092387 w 3024845"/>
                <a:gd name="connsiteY188" fmla="*/ 490724 h 1160647"/>
                <a:gd name="connsiteX189" fmla="*/ 1092387 w 3024845"/>
                <a:gd name="connsiteY189" fmla="*/ 491805 h 1160647"/>
                <a:gd name="connsiteX190" fmla="*/ 1092387 w 3024845"/>
                <a:gd name="connsiteY190" fmla="*/ 499371 h 1160647"/>
                <a:gd name="connsiteX191" fmla="*/ 1122787 w 3024845"/>
                <a:gd name="connsiteY191" fmla="*/ 499371 h 1160647"/>
                <a:gd name="connsiteX192" fmla="*/ 1122787 w 3024845"/>
                <a:gd name="connsiteY192" fmla="*/ 500992 h 1160647"/>
                <a:gd name="connsiteX193" fmla="*/ 1122787 w 3024845"/>
                <a:gd name="connsiteY193" fmla="*/ 512342 h 1160647"/>
                <a:gd name="connsiteX194" fmla="*/ 1149134 w 3024845"/>
                <a:gd name="connsiteY194" fmla="*/ 512342 h 1160647"/>
                <a:gd name="connsiteX195" fmla="*/ 1149134 w 3024845"/>
                <a:gd name="connsiteY195" fmla="*/ 542606 h 1160647"/>
                <a:gd name="connsiteX196" fmla="*/ 1149894 w 3024845"/>
                <a:gd name="connsiteY196" fmla="*/ 542606 h 1160647"/>
                <a:gd name="connsiteX197" fmla="*/ 1155214 w 3024845"/>
                <a:gd name="connsiteY197" fmla="*/ 542606 h 1160647"/>
                <a:gd name="connsiteX198" fmla="*/ 1155214 w 3024845"/>
                <a:gd name="connsiteY198" fmla="*/ 543687 h 1160647"/>
                <a:gd name="connsiteX199" fmla="*/ 1155214 w 3024845"/>
                <a:gd name="connsiteY199" fmla="*/ 551254 h 1160647"/>
                <a:gd name="connsiteX200" fmla="*/ 1159268 w 3024845"/>
                <a:gd name="connsiteY200" fmla="*/ 581518 h 1160647"/>
                <a:gd name="connsiteX201" fmla="*/ 1160028 w 3024845"/>
                <a:gd name="connsiteY201" fmla="*/ 581518 h 1160647"/>
                <a:gd name="connsiteX202" fmla="*/ 1165348 w 3024845"/>
                <a:gd name="connsiteY202" fmla="*/ 581518 h 1160647"/>
                <a:gd name="connsiteX203" fmla="*/ 1165348 w 3024845"/>
                <a:gd name="connsiteY203" fmla="*/ 582329 h 1160647"/>
                <a:gd name="connsiteX204" fmla="*/ 1165348 w 3024845"/>
                <a:gd name="connsiteY204" fmla="*/ 588004 h 1160647"/>
                <a:gd name="connsiteX205" fmla="*/ 1166361 w 3024845"/>
                <a:gd name="connsiteY205" fmla="*/ 588004 h 1160647"/>
                <a:gd name="connsiteX206" fmla="*/ 1173454 w 3024845"/>
                <a:gd name="connsiteY206" fmla="*/ 588004 h 1160647"/>
                <a:gd name="connsiteX207" fmla="*/ 1173454 w 3024845"/>
                <a:gd name="connsiteY207" fmla="*/ 618269 h 1160647"/>
                <a:gd name="connsiteX208" fmla="*/ 1175481 w 3024845"/>
                <a:gd name="connsiteY208" fmla="*/ 618269 h 1160647"/>
                <a:gd name="connsiteX209" fmla="*/ 1189668 w 3024845"/>
                <a:gd name="connsiteY209" fmla="*/ 618269 h 1160647"/>
                <a:gd name="connsiteX210" fmla="*/ 1189668 w 3024845"/>
                <a:gd name="connsiteY210" fmla="*/ 642048 h 1160647"/>
                <a:gd name="connsiteX211" fmla="*/ 1191695 w 3024845"/>
                <a:gd name="connsiteY211" fmla="*/ 643669 h 1160647"/>
                <a:gd name="connsiteX212" fmla="*/ 1191695 w 3024845"/>
                <a:gd name="connsiteY212" fmla="*/ 655019 h 1160647"/>
                <a:gd name="connsiteX213" fmla="*/ 1192455 w 3024845"/>
                <a:gd name="connsiteY213" fmla="*/ 655019 h 1160647"/>
                <a:gd name="connsiteX214" fmla="*/ 1197775 w 3024845"/>
                <a:gd name="connsiteY214" fmla="*/ 655019 h 1160647"/>
                <a:gd name="connsiteX215" fmla="*/ 1197775 w 3024845"/>
                <a:gd name="connsiteY215" fmla="*/ 678798 h 1160647"/>
                <a:gd name="connsiteX216" fmla="*/ 1199041 w 3024845"/>
                <a:gd name="connsiteY216" fmla="*/ 678798 h 1160647"/>
                <a:gd name="connsiteX217" fmla="*/ 1207908 w 3024845"/>
                <a:gd name="connsiteY217" fmla="*/ 678798 h 1160647"/>
                <a:gd name="connsiteX218" fmla="*/ 1209935 w 3024845"/>
                <a:gd name="connsiteY218" fmla="*/ 682852 h 1160647"/>
                <a:gd name="connsiteX219" fmla="*/ 1209935 w 3024845"/>
                <a:gd name="connsiteY219" fmla="*/ 696093 h 1160647"/>
                <a:gd name="connsiteX220" fmla="*/ 1211455 w 3024845"/>
                <a:gd name="connsiteY220" fmla="*/ 694201 h 1160647"/>
                <a:gd name="connsiteX221" fmla="*/ 1222095 w 3024845"/>
                <a:gd name="connsiteY221" fmla="*/ 680960 h 1160647"/>
                <a:gd name="connsiteX222" fmla="*/ 1250469 w 3024845"/>
                <a:gd name="connsiteY222" fmla="*/ 680960 h 1160647"/>
                <a:gd name="connsiteX223" fmla="*/ 1250469 w 3024845"/>
                <a:gd name="connsiteY223" fmla="*/ 767431 h 1160647"/>
                <a:gd name="connsiteX224" fmla="*/ 1251229 w 3024845"/>
                <a:gd name="connsiteY224" fmla="*/ 767431 h 1160647"/>
                <a:gd name="connsiteX225" fmla="*/ 1256549 w 3024845"/>
                <a:gd name="connsiteY225" fmla="*/ 767431 h 1160647"/>
                <a:gd name="connsiteX226" fmla="*/ 1257309 w 3024845"/>
                <a:gd name="connsiteY226" fmla="*/ 766080 h 1160647"/>
                <a:gd name="connsiteX227" fmla="*/ 1262629 w 3024845"/>
                <a:gd name="connsiteY227" fmla="*/ 756622 h 1160647"/>
                <a:gd name="connsiteX228" fmla="*/ 1262629 w 3024845"/>
                <a:gd name="connsiteY228" fmla="*/ 758514 h 1160647"/>
                <a:gd name="connsiteX229" fmla="*/ 1262629 w 3024845"/>
                <a:gd name="connsiteY229" fmla="*/ 771755 h 1160647"/>
                <a:gd name="connsiteX230" fmla="*/ 1266682 w 3024845"/>
                <a:gd name="connsiteY230" fmla="*/ 726358 h 1160647"/>
                <a:gd name="connsiteX231" fmla="*/ 1267442 w 3024845"/>
                <a:gd name="connsiteY231" fmla="*/ 726358 h 1160647"/>
                <a:gd name="connsiteX232" fmla="*/ 1272762 w 3024845"/>
                <a:gd name="connsiteY232" fmla="*/ 726358 h 1160647"/>
                <a:gd name="connsiteX233" fmla="*/ 1272762 w 3024845"/>
                <a:gd name="connsiteY233" fmla="*/ 661504 h 1160647"/>
                <a:gd name="connsiteX234" fmla="*/ 1273776 w 3024845"/>
                <a:gd name="connsiteY234" fmla="*/ 661504 h 1160647"/>
                <a:gd name="connsiteX235" fmla="*/ 1280869 w 3024845"/>
                <a:gd name="connsiteY235" fmla="*/ 661504 h 1160647"/>
                <a:gd name="connsiteX236" fmla="*/ 1293029 w 3024845"/>
                <a:gd name="connsiteY236" fmla="*/ 618269 h 1160647"/>
                <a:gd name="connsiteX237" fmla="*/ 1294296 w 3024845"/>
                <a:gd name="connsiteY237" fmla="*/ 618269 h 1160647"/>
                <a:gd name="connsiteX238" fmla="*/ 1303163 w 3024845"/>
                <a:gd name="connsiteY238" fmla="*/ 618269 h 1160647"/>
                <a:gd name="connsiteX239" fmla="*/ 1313296 w 3024845"/>
                <a:gd name="connsiteY239" fmla="*/ 661504 h 1160647"/>
                <a:gd name="connsiteX240" fmla="*/ 1314309 w 3024845"/>
                <a:gd name="connsiteY240" fmla="*/ 661504 h 1160647"/>
                <a:gd name="connsiteX241" fmla="*/ 1321403 w 3024845"/>
                <a:gd name="connsiteY241" fmla="*/ 661504 h 1160647"/>
                <a:gd name="connsiteX242" fmla="*/ 1321403 w 3024845"/>
                <a:gd name="connsiteY242" fmla="*/ 700416 h 1160647"/>
                <a:gd name="connsiteX243" fmla="*/ 1323176 w 3024845"/>
                <a:gd name="connsiteY243" fmla="*/ 700416 h 1160647"/>
                <a:gd name="connsiteX244" fmla="*/ 1335590 w 3024845"/>
                <a:gd name="connsiteY244" fmla="*/ 700416 h 1160647"/>
                <a:gd name="connsiteX245" fmla="*/ 1335590 w 3024845"/>
                <a:gd name="connsiteY245" fmla="*/ 702578 h 1160647"/>
                <a:gd name="connsiteX246" fmla="*/ 1335590 w 3024845"/>
                <a:gd name="connsiteY246" fmla="*/ 717710 h 1160647"/>
                <a:gd name="connsiteX247" fmla="*/ 1339643 w 3024845"/>
                <a:gd name="connsiteY247" fmla="*/ 715549 h 1160647"/>
                <a:gd name="connsiteX248" fmla="*/ 1339643 w 3024845"/>
                <a:gd name="connsiteY248" fmla="*/ 700416 h 1160647"/>
                <a:gd name="connsiteX249" fmla="*/ 1341163 w 3024845"/>
                <a:gd name="connsiteY249" fmla="*/ 700416 h 1160647"/>
                <a:gd name="connsiteX250" fmla="*/ 1351803 w 3024845"/>
                <a:gd name="connsiteY250" fmla="*/ 700416 h 1160647"/>
                <a:gd name="connsiteX251" fmla="*/ 1351803 w 3024845"/>
                <a:gd name="connsiteY251" fmla="*/ 702037 h 1160647"/>
                <a:gd name="connsiteX252" fmla="*/ 1351803 w 3024845"/>
                <a:gd name="connsiteY252" fmla="*/ 713387 h 1160647"/>
                <a:gd name="connsiteX253" fmla="*/ 1382204 w 3024845"/>
                <a:gd name="connsiteY253" fmla="*/ 713387 h 1160647"/>
                <a:gd name="connsiteX254" fmla="*/ 1382204 w 3024845"/>
                <a:gd name="connsiteY254" fmla="*/ 676637 h 1160647"/>
                <a:gd name="connsiteX255" fmla="*/ 1383470 w 3024845"/>
                <a:gd name="connsiteY255" fmla="*/ 676637 h 1160647"/>
                <a:gd name="connsiteX256" fmla="*/ 1392337 w 3024845"/>
                <a:gd name="connsiteY256" fmla="*/ 676637 h 1160647"/>
                <a:gd name="connsiteX257" fmla="*/ 1392337 w 3024845"/>
                <a:gd name="connsiteY257" fmla="*/ 698254 h 1160647"/>
                <a:gd name="connsiteX258" fmla="*/ 1394364 w 3024845"/>
                <a:gd name="connsiteY258" fmla="*/ 665828 h 1160647"/>
                <a:gd name="connsiteX259" fmla="*/ 1416657 w 3024845"/>
                <a:gd name="connsiteY259" fmla="*/ 665828 h 1160647"/>
                <a:gd name="connsiteX260" fmla="*/ 1416657 w 3024845"/>
                <a:gd name="connsiteY260" fmla="*/ 664206 h 1160647"/>
                <a:gd name="connsiteX261" fmla="*/ 1416657 w 3024845"/>
                <a:gd name="connsiteY261" fmla="*/ 652857 h 1160647"/>
                <a:gd name="connsiteX262" fmla="*/ 1417417 w 3024845"/>
                <a:gd name="connsiteY262" fmla="*/ 652857 h 1160647"/>
                <a:gd name="connsiteX263" fmla="*/ 1422737 w 3024845"/>
                <a:gd name="connsiteY263" fmla="*/ 652857 h 1160647"/>
                <a:gd name="connsiteX264" fmla="*/ 1422737 w 3024845"/>
                <a:gd name="connsiteY264" fmla="*/ 650966 h 1160647"/>
                <a:gd name="connsiteX265" fmla="*/ 1422737 w 3024845"/>
                <a:gd name="connsiteY265" fmla="*/ 637725 h 1160647"/>
                <a:gd name="connsiteX266" fmla="*/ 1426791 w 3024845"/>
                <a:gd name="connsiteY266" fmla="*/ 644210 h 1160647"/>
                <a:gd name="connsiteX267" fmla="*/ 1429071 w 3024845"/>
                <a:gd name="connsiteY267" fmla="*/ 644210 h 1160647"/>
                <a:gd name="connsiteX268" fmla="*/ 1445031 w 3024845"/>
                <a:gd name="connsiteY268" fmla="*/ 644210 h 1160647"/>
                <a:gd name="connsiteX269" fmla="*/ 1445031 w 3024845"/>
                <a:gd name="connsiteY269" fmla="*/ 643399 h 1160647"/>
                <a:gd name="connsiteX270" fmla="*/ 1445031 w 3024845"/>
                <a:gd name="connsiteY270" fmla="*/ 637725 h 1160647"/>
                <a:gd name="connsiteX271" fmla="*/ 1445791 w 3024845"/>
                <a:gd name="connsiteY271" fmla="*/ 637725 h 1160647"/>
                <a:gd name="connsiteX272" fmla="*/ 1451111 w 3024845"/>
                <a:gd name="connsiteY272" fmla="*/ 637725 h 1160647"/>
                <a:gd name="connsiteX273" fmla="*/ 1451111 w 3024845"/>
                <a:gd name="connsiteY273" fmla="*/ 639076 h 1160647"/>
                <a:gd name="connsiteX274" fmla="*/ 1451111 w 3024845"/>
                <a:gd name="connsiteY274" fmla="*/ 648534 h 1160647"/>
                <a:gd name="connsiteX275" fmla="*/ 1489618 w 3024845"/>
                <a:gd name="connsiteY275" fmla="*/ 648534 h 1160647"/>
                <a:gd name="connsiteX276" fmla="*/ 1489618 w 3024845"/>
                <a:gd name="connsiteY276" fmla="*/ 786887 h 1160647"/>
                <a:gd name="connsiteX277" fmla="*/ 1491138 w 3024845"/>
                <a:gd name="connsiteY277" fmla="*/ 786887 h 1160647"/>
                <a:gd name="connsiteX278" fmla="*/ 1501778 w 3024845"/>
                <a:gd name="connsiteY278" fmla="*/ 786887 h 1160647"/>
                <a:gd name="connsiteX279" fmla="*/ 1501778 w 3024845"/>
                <a:gd name="connsiteY279" fmla="*/ 773917 h 1160647"/>
                <a:gd name="connsiteX280" fmla="*/ 1505832 w 3024845"/>
                <a:gd name="connsiteY280" fmla="*/ 773917 h 1160647"/>
                <a:gd name="connsiteX281" fmla="*/ 1505832 w 3024845"/>
                <a:gd name="connsiteY281" fmla="*/ 786887 h 1160647"/>
                <a:gd name="connsiteX282" fmla="*/ 1536232 w 3024845"/>
                <a:gd name="connsiteY282" fmla="*/ 786887 h 1160647"/>
                <a:gd name="connsiteX283" fmla="*/ 1536232 w 3024845"/>
                <a:gd name="connsiteY283" fmla="*/ 756622 h 1160647"/>
                <a:gd name="connsiteX284" fmla="*/ 1548392 w 3024845"/>
                <a:gd name="connsiteY284" fmla="*/ 756622 h 1160647"/>
                <a:gd name="connsiteX285" fmla="*/ 1560552 w 3024845"/>
                <a:gd name="connsiteY285" fmla="*/ 754461 h 1160647"/>
                <a:gd name="connsiteX286" fmla="*/ 1564606 w 3024845"/>
                <a:gd name="connsiteY286" fmla="*/ 756622 h 1160647"/>
                <a:gd name="connsiteX287" fmla="*/ 1574739 w 3024845"/>
                <a:gd name="connsiteY287" fmla="*/ 756622 h 1160647"/>
                <a:gd name="connsiteX288" fmla="*/ 1574739 w 3024845"/>
                <a:gd name="connsiteY288" fmla="*/ 786887 h 1160647"/>
                <a:gd name="connsiteX289" fmla="*/ 1582846 w 3024845"/>
                <a:gd name="connsiteY289" fmla="*/ 786887 h 1160647"/>
                <a:gd name="connsiteX290" fmla="*/ 1582846 w 3024845"/>
                <a:gd name="connsiteY290" fmla="*/ 804182 h 1160647"/>
                <a:gd name="connsiteX291" fmla="*/ 1592182 w 3024845"/>
                <a:gd name="connsiteY291" fmla="*/ 805087 h 1160647"/>
                <a:gd name="connsiteX292" fmla="*/ 1605140 w 3024845"/>
                <a:gd name="connsiteY292" fmla="*/ 805087 h 1160647"/>
                <a:gd name="connsiteX293" fmla="*/ 1605140 w 3024845"/>
                <a:gd name="connsiteY293" fmla="*/ 789049 h 1160647"/>
                <a:gd name="connsiteX294" fmla="*/ 1673096 w 3024845"/>
                <a:gd name="connsiteY294" fmla="*/ 789049 h 1160647"/>
                <a:gd name="connsiteX295" fmla="*/ 1673096 w 3024845"/>
                <a:gd name="connsiteY295" fmla="*/ 703796 h 1160647"/>
                <a:gd name="connsiteX296" fmla="*/ 1745104 w 3024845"/>
                <a:gd name="connsiteY296" fmla="*/ 703796 h 1160647"/>
                <a:gd name="connsiteX297" fmla="*/ 1745104 w 3024845"/>
                <a:gd name="connsiteY297" fmla="*/ 782564 h 1160647"/>
                <a:gd name="connsiteX298" fmla="*/ 1747008 w 3024845"/>
                <a:gd name="connsiteY298" fmla="*/ 782564 h 1160647"/>
                <a:gd name="connsiteX299" fmla="*/ 1748250 w 3024845"/>
                <a:gd name="connsiteY299" fmla="*/ 805087 h 1160647"/>
                <a:gd name="connsiteX300" fmla="*/ 1757926 w 3024845"/>
                <a:gd name="connsiteY300" fmla="*/ 805087 h 1160647"/>
                <a:gd name="connsiteX301" fmla="*/ 1759168 w 3024845"/>
                <a:gd name="connsiteY301" fmla="*/ 782564 h 1160647"/>
                <a:gd name="connsiteX302" fmla="*/ 1765248 w 3024845"/>
                <a:gd name="connsiteY302" fmla="*/ 782564 h 1160647"/>
                <a:gd name="connsiteX303" fmla="*/ 1766490 w 3024845"/>
                <a:gd name="connsiteY303" fmla="*/ 805087 h 1160647"/>
                <a:gd name="connsiteX304" fmla="*/ 1817112 w 3024845"/>
                <a:gd name="connsiteY304" fmla="*/ 805087 h 1160647"/>
                <a:gd name="connsiteX305" fmla="*/ 1817112 w 3024845"/>
                <a:gd name="connsiteY305" fmla="*/ 642059 h 1160647"/>
                <a:gd name="connsiteX306" fmla="*/ 2014439 w 3024845"/>
                <a:gd name="connsiteY306" fmla="*/ 642059 h 1160647"/>
                <a:gd name="connsiteX307" fmla="*/ 2014439 w 3024845"/>
                <a:gd name="connsiteY307" fmla="*/ 805087 h 1160647"/>
                <a:gd name="connsiteX308" fmla="*/ 2033136 w 3024845"/>
                <a:gd name="connsiteY308" fmla="*/ 805087 h 1160647"/>
                <a:gd name="connsiteX309" fmla="*/ 2033136 w 3024845"/>
                <a:gd name="connsiteY309" fmla="*/ 722394 h 1160647"/>
                <a:gd name="connsiteX310" fmla="*/ 2128256 w 3024845"/>
                <a:gd name="connsiteY310" fmla="*/ 722394 h 1160647"/>
                <a:gd name="connsiteX311" fmla="*/ 2140186 w 3024845"/>
                <a:gd name="connsiteY311" fmla="*/ 404253 h 1160647"/>
                <a:gd name="connsiteX312" fmla="*/ 2128026 w 3024845"/>
                <a:gd name="connsiteY312" fmla="*/ 382635 h 1160647"/>
                <a:gd name="connsiteX313" fmla="*/ 2121946 w 3024845"/>
                <a:gd name="connsiteY313" fmla="*/ 378311 h 1160647"/>
                <a:gd name="connsiteX314" fmla="*/ 2130053 w 3024845"/>
                <a:gd name="connsiteY314" fmla="*/ 354532 h 1160647"/>
                <a:gd name="connsiteX315" fmla="*/ 2130053 w 3024845"/>
                <a:gd name="connsiteY315" fmla="*/ 337238 h 1160647"/>
                <a:gd name="connsiteX316" fmla="*/ 2144240 w 3024845"/>
                <a:gd name="connsiteY316" fmla="*/ 337238 h 1160647"/>
                <a:gd name="connsiteX317" fmla="*/ 2144240 w 3024845"/>
                <a:gd name="connsiteY317" fmla="*/ 315620 h 1160647"/>
                <a:gd name="connsiteX318" fmla="*/ 2146266 w 3024845"/>
                <a:gd name="connsiteY318" fmla="*/ 311296 h 1160647"/>
                <a:gd name="connsiteX319" fmla="*/ 2146266 w 3024845"/>
                <a:gd name="connsiteY319" fmla="*/ 233472 h 1160647"/>
                <a:gd name="connsiteX320" fmla="*/ 2144240 w 3024845"/>
                <a:gd name="connsiteY320" fmla="*/ 226987 h 1160647"/>
                <a:gd name="connsiteX321" fmla="*/ 2150320 w 3024845"/>
                <a:gd name="connsiteY321" fmla="*/ 220501 h 1160647"/>
                <a:gd name="connsiteX322" fmla="*/ 2150320 w 3024845"/>
                <a:gd name="connsiteY322" fmla="*/ 162133 h 1160647"/>
                <a:gd name="connsiteX323" fmla="*/ 2152346 w 3024845"/>
                <a:gd name="connsiteY323" fmla="*/ 157810 h 1160647"/>
                <a:gd name="connsiteX324" fmla="*/ 2152346 w 3024845"/>
                <a:gd name="connsiteY324" fmla="*/ 101604 h 1160647"/>
                <a:gd name="connsiteX325" fmla="*/ 2154373 w 3024845"/>
                <a:gd name="connsiteY325" fmla="*/ 82148 h 1160647"/>
                <a:gd name="connsiteX326" fmla="*/ 2158427 w 3024845"/>
                <a:gd name="connsiteY326" fmla="*/ 99442 h 1160647"/>
                <a:gd name="connsiteX327" fmla="*/ 2160453 w 3024845"/>
                <a:gd name="connsiteY327" fmla="*/ 157810 h 1160647"/>
                <a:gd name="connsiteX328" fmla="*/ 2162480 w 3024845"/>
                <a:gd name="connsiteY328" fmla="*/ 220501 h 1160647"/>
                <a:gd name="connsiteX329" fmla="*/ 2168560 w 3024845"/>
                <a:gd name="connsiteY329" fmla="*/ 226987 h 1160647"/>
                <a:gd name="connsiteX330" fmla="*/ 2166533 w 3024845"/>
                <a:gd name="connsiteY330" fmla="*/ 233472 h 1160647"/>
                <a:gd name="connsiteX331" fmla="*/ 2166533 w 3024845"/>
                <a:gd name="connsiteY331" fmla="*/ 311296 h 1160647"/>
                <a:gd name="connsiteX332" fmla="*/ 2168560 w 3024845"/>
                <a:gd name="connsiteY332" fmla="*/ 315620 h 1160647"/>
                <a:gd name="connsiteX333" fmla="*/ 2168560 w 3024845"/>
                <a:gd name="connsiteY333" fmla="*/ 337238 h 1160647"/>
                <a:gd name="connsiteX334" fmla="*/ 2182747 w 3024845"/>
                <a:gd name="connsiteY334" fmla="*/ 337238 h 1160647"/>
                <a:gd name="connsiteX335" fmla="*/ 2182747 w 3024845"/>
                <a:gd name="connsiteY335" fmla="*/ 354532 h 1160647"/>
                <a:gd name="connsiteX336" fmla="*/ 2190854 w 3024845"/>
                <a:gd name="connsiteY336" fmla="*/ 378311 h 1160647"/>
                <a:gd name="connsiteX337" fmla="*/ 2184774 w 3024845"/>
                <a:gd name="connsiteY337" fmla="*/ 382635 h 1160647"/>
                <a:gd name="connsiteX338" fmla="*/ 2172613 w 3024845"/>
                <a:gd name="connsiteY338" fmla="*/ 404253 h 1160647"/>
                <a:gd name="connsiteX339" fmla="*/ 2180720 w 3024845"/>
                <a:gd name="connsiteY339" fmla="*/ 657181 h 1160647"/>
                <a:gd name="connsiteX340" fmla="*/ 2245574 w 3024845"/>
                <a:gd name="connsiteY340" fmla="*/ 657181 h 1160647"/>
                <a:gd name="connsiteX341" fmla="*/ 2245574 w 3024845"/>
                <a:gd name="connsiteY341" fmla="*/ 732843 h 1160647"/>
                <a:gd name="connsiteX342" fmla="*/ 2253681 w 3024845"/>
                <a:gd name="connsiteY342" fmla="*/ 732843 h 1160647"/>
                <a:gd name="connsiteX343" fmla="*/ 2255708 w 3024845"/>
                <a:gd name="connsiteY343" fmla="*/ 726358 h 1160647"/>
                <a:gd name="connsiteX344" fmla="*/ 2261788 w 3024845"/>
                <a:gd name="connsiteY344" fmla="*/ 726358 h 1160647"/>
                <a:gd name="connsiteX345" fmla="*/ 2263815 w 3024845"/>
                <a:gd name="connsiteY345" fmla="*/ 735005 h 1160647"/>
                <a:gd name="connsiteX346" fmla="*/ 2275975 w 3024845"/>
                <a:gd name="connsiteY346" fmla="*/ 735005 h 1160647"/>
                <a:gd name="connsiteX347" fmla="*/ 2275975 w 3024845"/>
                <a:gd name="connsiteY347" fmla="*/ 728519 h 1160647"/>
                <a:gd name="connsiteX348" fmla="*/ 2298268 w 3024845"/>
                <a:gd name="connsiteY348" fmla="*/ 728519 h 1160647"/>
                <a:gd name="connsiteX349" fmla="*/ 2298268 w 3024845"/>
                <a:gd name="connsiteY349" fmla="*/ 735005 h 1160647"/>
                <a:gd name="connsiteX350" fmla="*/ 2318535 w 3024845"/>
                <a:gd name="connsiteY350" fmla="*/ 735005 h 1160647"/>
                <a:gd name="connsiteX351" fmla="*/ 2318535 w 3024845"/>
                <a:gd name="connsiteY351" fmla="*/ 780402 h 1160647"/>
                <a:gd name="connsiteX352" fmla="*/ 2332722 w 3024845"/>
                <a:gd name="connsiteY352" fmla="*/ 780402 h 1160647"/>
                <a:gd name="connsiteX353" fmla="*/ 2332722 w 3024845"/>
                <a:gd name="connsiteY353" fmla="*/ 767431 h 1160647"/>
                <a:gd name="connsiteX354" fmla="*/ 2348936 w 3024845"/>
                <a:gd name="connsiteY354" fmla="*/ 767431 h 1160647"/>
                <a:gd name="connsiteX355" fmla="*/ 2348936 w 3024845"/>
                <a:gd name="connsiteY355" fmla="*/ 588004 h 1160647"/>
                <a:gd name="connsiteX356" fmla="*/ 2355016 w 3024845"/>
                <a:gd name="connsiteY356" fmla="*/ 581518 h 1160647"/>
                <a:gd name="connsiteX357" fmla="*/ 2427977 w 3024845"/>
                <a:gd name="connsiteY357" fmla="*/ 581518 h 1160647"/>
                <a:gd name="connsiteX358" fmla="*/ 2427977 w 3024845"/>
                <a:gd name="connsiteY358" fmla="*/ 590166 h 1160647"/>
                <a:gd name="connsiteX359" fmla="*/ 2438110 w 3024845"/>
                <a:gd name="connsiteY359" fmla="*/ 590166 h 1160647"/>
                <a:gd name="connsiteX360" fmla="*/ 2438110 w 3024845"/>
                <a:gd name="connsiteY360" fmla="*/ 704740 h 1160647"/>
                <a:gd name="connsiteX361" fmla="*/ 2460404 w 3024845"/>
                <a:gd name="connsiteY361" fmla="*/ 704740 h 1160647"/>
                <a:gd name="connsiteX362" fmla="*/ 2460404 w 3024845"/>
                <a:gd name="connsiteY362" fmla="*/ 637725 h 1160647"/>
                <a:gd name="connsiteX363" fmla="*/ 2486751 w 3024845"/>
                <a:gd name="connsiteY363" fmla="*/ 637725 h 1160647"/>
                <a:gd name="connsiteX364" fmla="*/ 2490804 w 3024845"/>
                <a:gd name="connsiteY364" fmla="*/ 633401 h 1160647"/>
                <a:gd name="connsiteX365" fmla="*/ 2498911 w 3024845"/>
                <a:gd name="connsiteY365" fmla="*/ 633401 h 1160647"/>
                <a:gd name="connsiteX366" fmla="*/ 2502964 w 3024845"/>
                <a:gd name="connsiteY366" fmla="*/ 637725 h 1160647"/>
                <a:gd name="connsiteX367" fmla="*/ 2525258 w 3024845"/>
                <a:gd name="connsiteY367" fmla="*/ 637725 h 1160647"/>
                <a:gd name="connsiteX368" fmla="*/ 2525258 w 3024845"/>
                <a:gd name="connsiteY368" fmla="*/ 520989 h 1160647"/>
                <a:gd name="connsiteX369" fmla="*/ 2582005 w 3024845"/>
                <a:gd name="connsiteY369" fmla="*/ 510180 h 1160647"/>
                <a:gd name="connsiteX370" fmla="*/ 2582005 w 3024845"/>
                <a:gd name="connsiteY370" fmla="*/ 511261 h 1160647"/>
                <a:gd name="connsiteX371" fmla="*/ 2582005 w 3024845"/>
                <a:gd name="connsiteY371" fmla="*/ 518827 h 1160647"/>
                <a:gd name="connsiteX372" fmla="*/ 2608352 w 3024845"/>
                <a:gd name="connsiteY372" fmla="*/ 518827 h 1160647"/>
                <a:gd name="connsiteX373" fmla="*/ 2608352 w 3024845"/>
                <a:gd name="connsiteY373" fmla="*/ 773917 h 1160647"/>
                <a:gd name="connsiteX374" fmla="*/ 2630646 w 3024845"/>
                <a:gd name="connsiteY374" fmla="*/ 773917 h 1160647"/>
                <a:gd name="connsiteX375" fmla="*/ 2630646 w 3024845"/>
                <a:gd name="connsiteY375" fmla="*/ 769593 h 1160647"/>
                <a:gd name="connsiteX376" fmla="*/ 2642806 w 3024845"/>
                <a:gd name="connsiteY376" fmla="*/ 769593 h 1160647"/>
                <a:gd name="connsiteX377" fmla="*/ 2642806 w 3024845"/>
                <a:gd name="connsiteY377" fmla="*/ 773917 h 1160647"/>
                <a:gd name="connsiteX378" fmla="*/ 2667126 w 3024845"/>
                <a:gd name="connsiteY378" fmla="*/ 773917 h 1160647"/>
                <a:gd name="connsiteX379" fmla="*/ 2667126 w 3024845"/>
                <a:gd name="connsiteY379" fmla="*/ 760946 h 1160647"/>
                <a:gd name="connsiteX380" fmla="*/ 2695500 w 3024845"/>
                <a:gd name="connsiteY380" fmla="*/ 760946 h 1160647"/>
                <a:gd name="connsiteX381" fmla="*/ 2707660 w 3024845"/>
                <a:gd name="connsiteY381" fmla="*/ 756622 h 1160647"/>
                <a:gd name="connsiteX382" fmla="*/ 2727927 w 3024845"/>
                <a:gd name="connsiteY382" fmla="*/ 760946 h 1160647"/>
                <a:gd name="connsiteX383" fmla="*/ 2727927 w 3024845"/>
                <a:gd name="connsiteY383" fmla="*/ 743652 h 1160647"/>
                <a:gd name="connsiteX384" fmla="*/ 2736034 w 3024845"/>
                <a:gd name="connsiteY384" fmla="*/ 743652 h 1160647"/>
                <a:gd name="connsiteX385" fmla="*/ 2736034 w 3024845"/>
                <a:gd name="connsiteY385" fmla="*/ 730681 h 1160647"/>
                <a:gd name="connsiteX386" fmla="*/ 2792781 w 3024845"/>
                <a:gd name="connsiteY386" fmla="*/ 730681 h 1160647"/>
                <a:gd name="connsiteX387" fmla="*/ 2792781 w 3024845"/>
                <a:gd name="connsiteY387" fmla="*/ 700416 h 1160647"/>
                <a:gd name="connsiteX388" fmla="*/ 2811021 w 3024845"/>
                <a:gd name="connsiteY388" fmla="*/ 700416 h 1160647"/>
                <a:gd name="connsiteX389" fmla="*/ 2811021 w 3024845"/>
                <a:gd name="connsiteY389" fmla="*/ 693931 h 1160647"/>
                <a:gd name="connsiteX390" fmla="*/ 2823181 w 3024845"/>
                <a:gd name="connsiteY390" fmla="*/ 693931 h 1160647"/>
                <a:gd name="connsiteX391" fmla="*/ 2823181 w 3024845"/>
                <a:gd name="connsiteY391" fmla="*/ 700416 h 1160647"/>
                <a:gd name="connsiteX392" fmla="*/ 2839395 w 3024845"/>
                <a:gd name="connsiteY392" fmla="*/ 700416 h 1160647"/>
                <a:gd name="connsiteX393" fmla="*/ 2839395 w 3024845"/>
                <a:gd name="connsiteY393" fmla="*/ 750137 h 1160647"/>
                <a:gd name="connsiteX394" fmla="*/ 2871822 w 3024845"/>
                <a:gd name="connsiteY394" fmla="*/ 750137 h 1160647"/>
                <a:gd name="connsiteX395" fmla="*/ 2871822 w 3024845"/>
                <a:gd name="connsiteY395" fmla="*/ 724196 h 1160647"/>
                <a:gd name="connsiteX396" fmla="*/ 2910329 w 3024845"/>
                <a:gd name="connsiteY396" fmla="*/ 724196 h 1160647"/>
                <a:gd name="connsiteX397" fmla="*/ 2910329 w 3024845"/>
                <a:gd name="connsiteY397" fmla="*/ 693931 h 1160647"/>
                <a:gd name="connsiteX398" fmla="*/ 2958970 w 3024845"/>
                <a:gd name="connsiteY398" fmla="*/ 693931 h 1160647"/>
                <a:gd name="connsiteX399" fmla="*/ 2958970 w 3024845"/>
                <a:gd name="connsiteY399" fmla="*/ 805087 h 1160647"/>
                <a:gd name="connsiteX400" fmla="*/ 2958970 w 3024845"/>
                <a:gd name="connsiteY400" fmla="*/ 818866 h 1160647"/>
                <a:gd name="connsiteX401" fmla="*/ 3024845 w 3024845"/>
                <a:gd name="connsiteY401" fmla="*/ 818866 h 1160647"/>
                <a:gd name="connsiteX402" fmla="*/ 3024845 w 3024845"/>
                <a:gd name="connsiteY402" fmla="*/ 1160647 h 1160647"/>
                <a:gd name="connsiteX403" fmla="*/ 2054 w 3024845"/>
                <a:gd name="connsiteY403" fmla="*/ 1158314 h 1160647"/>
                <a:gd name="connsiteX404" fmla="*/ 0 w 3024845"/>
                <a:gd name="connsiteY404" fmla="*/ 724196 h 1160647"/>
                <a:gd name="connsiteX405" fmla="*/ 20267 w 3024845"/>
                <a:gd name="connsiteY405" fmla="*/ 724196 h 1160647"/>
                <a:gd name="connsiteX406" fmla="*/ 20774 w 3024845"/>
                <a:gd name="connsiteY406" fmla="*/ 723115 h 1160647"/>
                <a:gd name="connsiteX407" fmla="*/ 24320 w 3024845"/>
                <a:gd name="connsiteY407" fmla="*/ 715549 h 1160647"/>
                <a:gd name="connsiteX408" fmla="*/ 26094 w 3024845"/>
                <a:gd name="connsiteY408" fmla="*/ 715819 h 1160647"/>
                <a:gd name="connsiteX409" fmla="*/ 38507 w 3024845"/>
                <a:gd name="connsiteY409" fmla="*/ 717710 h 1160647"/>
                <a:gd name="connsiteX410" fmla="*/ 39014 w 3024845"/>
                <a:gd name="connsiteY410" fmla="*/ 719062 h 1160647"/>
                <a:gd name="connsiteX411" fmla="*/ 42560 w 3024845"/>
                <a:gd name="connsiteY411" fmla="*/ 728519 h 1160647"/>
                <a:gd name="connsiteX412" fmla="*/ 68907 w 3024845"/>
                <a:gd name="connsiteY412" fmla="*/ 730681 h 1160647"/>
                <a:gd name="connsiteX413" fmla="*/ 68907 w 3024845"/>
                <a:gd name="connsiteY413" fmla="*/ 607460 h 1160647"/>
                <a:gd name="connsiteX414" fmla="*/ 70934 w 3024845"/>
                <a:gd name="connsiteY414" fmla="*/ 607460 h 1160647"/>
                <a:gd name="connsiteX415" fmla="*/ 85121 w 3024845"/>
                <a:gd name="connsiteY415" fmla="*/ 607460 h 1160647"/>
                <a:gd name="connsiteX416" fmla="*/ 85121 w 3024845"/>
                <a:gd name="connsiteY416" fmla="*/ 471268 h 1160647"/>
                <a:gd name="connsiteX417" fmla="*/ 86894 w 3024845"/>
                <a:gd name="connsiteY417" fmla="*/ 471268 h 1160647"/>
                <a:gd name="connsiteX418" fmla="*/ 99308 w 3024845"/>
                <a:gd name="connsiteY418" fmla="*/ 471268 h 1160647"/>
                <a:gd name="connsiteX419" fmla="*/ 99308 w 3024845"/>
                <a:gd name="connsiteY419" fmla="*/ 356694 h 1160647"/>
                <a:gd name="connsiteX420" fmla="*/ 103361 w 3024845"/>
                <a:gd name="connsiteY420" fmla="*/ 328590 h 1160647"/>
                <a:gd name="connsiteX421" fmla="*/ 105388 w 3024845"/>
                <a:gd name="connsiteY421" fmla="*/ 328590 h 1160647"/>
                <a:gd name="connsiteX422" fmla="*/ 119575 w 3024845"/>
                <a:gd name="connsiteY422" fmla="*/ 328590 h 1160647"/>
                <a:gd name="connsiteX423" fmla="*/ 156055 w 3024845"/>
                <a:gd name="connsiteY423" fmla="*/ 246443 h 1160647"/>
                <a:gd name="connsiteX424" fmla="*/ 160109 w 3024845"/>
                <a:gd name="connsiteY424" fmla="*/ 0 h 1160647"/>
                <a:gd name="connsiteX0" fmla="*/ 156055 w 3024845"/>
                <a:gd name="connsiteY0" fmla="*/ 164295 h 1078499"/>
                <a:gd name="connsiteX1" fmla="*/ 162135 w 3024845"/>
                <a:gd name="connsiteY1" fmla="*/ 164295 h 1078499"/>
                <a:gd name="connsiteX2" fmla="*/ 200642 w 3024845"/>
                <a:gd name="connsiteY2" fmla="*/ 244281 h 1078499"/>
                <a:gd name="connsiteX3" fmla="*/ 202669 w 3024845"/>
                <a:gd name="connsiteY3" fmla="*/ 244281 h 1078499"/>
                <a:gd name="connsiteX4" fmla="*/ 216856 w 3024845"/>
                <a:gd name="connsiteY4" fmla="*/ 244281 h 1078499"/>
                <a:gd name="connsiteX5" fmla="*/ 216856 w 3024845"/>
                <a:gd name="connsiteY5" fmla="*/ 268060 h 1078499"/>
                <a:gd name="connsiteX6" fmla="*/ 217363 w 3024845"/>
                <a:gd name="connsiteY6" fmla="*/ 268871 h 1078499"/>
                <a:gd name="connsiteX7" fmla="*/ 220909 w 3024845"/>
                <a:gd name="connsiteY7" fmla="*/ 274546 h 1078499"/>
                <a:gd name="connsiteX8" fmla="*/ 220909 w 3024845"/>
                <a:gd name="connsiteY8" fmla="*/ 389120 h 1078499"/>
                <a:gd name="connsiteX9" fmla="*/ 223189 w 3024845"/>
                <a:gd name="connsiteY9" fmla="*/ 389120 h 1078499"/>
                <a:gd name="connsiteX10" fmla="*/ 239150 w 3024845"/>
                <a:gd name="connsiteY10" fmla="*/ 389120 h 1078499"/>
                <a:gd name="connsiteX11" fmla="*/ 239150 w 3024845"/>
                <a:gd name="connsiteY11" fmla="*/ 529635 h 1078499"/>
                <a:gd name="connsiteX12" fmla="*/ 240670 w 3024845"/>
                <a:gd name="connsiteY12" fmla="*/ 529365 h 1078499"/>
                <a:gd name="connsiteX13" fmla="*/ 251310 w 3024845"/>
                <a:gd name="connsiteY13" fmla="*/ 527474 h 1078499"/>
                <a:gd name="connsiteX14" fmla="*/ 249283 w 3024845"/>
                <a:gd name="connsiteY14" fmla="*/ 616106 h 1078499"/>
                <a:gd name="connsiteX15" fmla="*/ 250803 w 3024845"/>
                <a:gd name="connsiteY15" fmla="*/ 616377 h 1078499"/>
                <a:gd name="connsiteX16" fmla="*/ 261443 w 3024845"/>
                <a:gd name="connsiteY16" fmla="*/ 618268 h 1078499"/>
                <a:gd name="connsiteX17" fmla="*/ 261696 w 3024845"/>
                <a:gd name="connsiteY17" fmla="*/ 619079 h 1078499"/>
                <a:gd name="connsiteX18" fmla="*/ 263470 w 3024845"/>
                <a:gd name="connsiteY18" fmla="*/ 624754 h 1078499"/>
                <a:gd name="connsiteX19" fmla="*/ 264230 w 3024845"/>
                <a:gd name="connsiteY19" fmla="*/ 622322 h 1078499"/>
                <a:gd name="connsiteX20" fmla="*/ 269550 w 3024845"/>
                <a:gd name="connsiteY20" fmla="*/ 605298 h 1078499"/>
                <a:gd name="connsiteX21" fmla="*/ 271323 w 3024845"/>
                <a:gd name="connsiteY21" fmla="*/ 605298 h 1078499"/>
                <a:gd name="connsiteX22" fmla="*/ 283737 w 3024845"/>
                <a:gd name="connsiteY22" fmla="*/ 605298 h 1078499"/>
                <a:gd name="connsiteX23" fmla="*/ 283737 w 3024845"/>
                <a:gd name="connsiteY23" fmla="*/ 637724 h 1078499"/>
                <a:gd name="connsiteX24" fmla="*/ 284750 w 3024845"/>
                <a:gd name="connsiteY24" fmla="*/ 638265 h 1078499"/>
                <a:gd name="connsiteX25" fmla="*/ 291844 w 3024845"/>
                <a:gd name="connsiteY25" fmla="*/ 642048 h 1078499"/>
                <a:gd name="connsiteX26" fmla="*/ 291844 w 3024845"/>
                <a:gd name="connsiteY26" fmla="*/ 643399 h 1078499"/>
                <a:gd name="connsiteX27" fmla="*/ 291844 w 3024845"/>
                <a:gd name="connsiteY27" fmla="*/ 652857 h 1078499"/>
                <a:gd name="connsiteX28" fmla="*/ 336431 w 3024845"/>
                <a:gd name="connsiteY28" fmla="*/ 652857 h 1078499"/>
                <a:gd name="connsiteX29" fmla="*/ 336431 w 3024845"/>
                <a:gd name="connsiteY29" fmla="*/ 653938 h 1078499"/>
                <a:gd name="connsiteX30" fmla="*/ 336431 w 3024845"/>
                <a:gd name="connsiteY30" fmla="*/ 661504 h 1078499"/>
                <a:gd name="connsiteX31" fmla="*/ 338457 w 3024845"/>
                <a:gd name="connsiteY31" fmla="*/ 661504 h 1078499"/>
                <a:gd name="connsiteX32" fmla="*/ 352644 w 3024845"/>
                <a:gd name="connsiteY32" fmla="*/ 661504 h 1078499"/>
                <a:gd name="connsiteX33" fmla="*/ 352644 w 3024845"/>
                <a:gd name="connsiteY33" fmla="*/ 631239 h 1078499"/>
                <a:gd name="connsiteX34" fmla="*/ 397231 w 3024845"/>
                <a:gd name="connsiteY34" fmla="*/ 631239 h 1078499"/>
                <a:gd name="connsiteX35" fmla="*/ 397231 w 3024845"/>
                <a:gd name="connsiteY35" fmla="*/ 629888 h 1078499"/>
                <a:gd name="connsiteX36" fmla="*/ 397231 w 3024845"/>
                <a:gd name="connsiteY36" fmla="*/ 620430 h 1078499"/>
                <a:gd name="connsiteX37" fmla="*/ 398245 w 3024845"/>
                <a:gd name="connsiteY37" fmla="*/ 620430 h 1078499"/>
                <a:gd name="connsiteX38" fmla="*/ 405338 w 3024845"/>
                <a:gd name="connsiteY38" fmla="*/ 620430 h 1078499"/>
                <a:gd name="connsiteX39" fmla="*/ 405338 w 3024845"/>
                <a:gd name="connsiteY39" fmla="*/ 618539 h 1078499"/>
                <a:gd name="connsiteX40" fmla="*/ 405338 w 3024845"/>
                <a:gd name="connsiteY40" fmla="*/ 605298 h 1078499"/>
                <a:gd name="connsiteX41" fmla="*/ 406098 w 3024845"/>
                <a:gd name="connsiteY41" fmla="*/ 605298 h 1078499"/>
                <a:gd name="connsiteX42" fmla="*/ 411418 w 3024845"/>
                <a:gd name="connsiteY42" fmla="*/ 605298 h 1078499"/>
                <a:gd name="connsiteX43" fmla="*/ 411418 w 3024845"/>
                <a:gd name="connsiteY43" fmla="*/ 604217 h 1078499"/>
                <a:gd name="connsiteX44" fmla="*/ 411418 w 3024845"/>
                <a:gd name="connsiteY44" fmla="*/ 596650 h 1078499"/>
                <a:gd name="connsiteX45" fmla="*/ 413445 w 3024845"/>
                <a:gd name="connsiteY45" fmla="*/ 596650 h 1078499"/>
                <a:gd name="connsiteX46" fmla="*/ 427632 w 3024845"/>
                <a:gd name="connsiteY46" fmla="*/ 596650 h 1078499"/>
                <a:gd name="connsiteX47" fmla="*/ 427632 w 3024845"/>
                <a:gd name="connsiteY47" fmla="*/ 597731 h 1078499"/>
                <a:gd name="connsiteX48" fmla="*/ 427632 w 3024845"/>
                <a:gd name="connsiteY48" fmla="*/ 605298 h 1078499"/>
                <a:gd name="connsiteX49" fmla="*/ 449925 w 3024845"/>
                <a:gd name="connsiteY49" fmla="*/ 605298 h 1078499"/>
                <a:gd name="connsiteX50" fmla="*/ 449925 w 3024845"/>
                <a:gd name="connsiteY50" fmla="*/ 603406 h 1078499"/>
                <a:gd name="connsiteX51" fmla="*/ 449925 w 3024845"/>
                <a:gd name="connsiteY51" fmla="*/ 590165 h 1078499"/>
                <a:gd name="connsiteX52" fmla="*/ 451699 w 3024845"/>
                <a:gd name="connsiteY52" fmla="*/ 590165 h 1078499"/>
                <a:gd name="connsiteX53" fmla="*/ 464112 w 3024845"/>
                <a:gd name="connsiteY53" fmla="*/ 590165 h 1078499"/>
                <a:gd name="connsiteX54" fmla="*/ 464112 w 3024845"/>
                <a:gd name="connsiteY54" fmla="*/ 613945 h 1078499"/>
                <a:gd name="connsiteX55" fmla="*/ 465126 w 3024845"/>
                <a:gd name="connsiteY55" fmla="*/ 613945 h 1078499"/>
                <a:gd name="connsiteX56" fmla="*/ 472219 w 3024845"/>
                <a:gd name="connsiteY56" fmla="*/ 613945 h 1078499"/>
                <a:gd name="connsiteX57" fmla="*/ 472219 w 3024845"/>
                <a:gd name="connsiteY57" fmla="*/ 612864 h 1078499"/>
                <a:gd name="connsiteX58" fmla="*/ 472219 w 3024845"/>
                <a:gd name="connsiteY58" fmla="*/ 605298 h 1078499"/>
                <a:gd name="connsiteX59" fmla="*/ 473992 w 3024845"/>
                <a:gd name="connsiteY59" fmla="*/ 605298 h 1078499"/>
                <a:gd name="connsiteX60" fmla="*/ 486406 w 3024845"/>
                <a:gd name="connsiteY60" fmla="*/ 605298 h 1078499"/>
                <a:gd name="connsiteX61" fmla="*/ 486406 w 3024845"/>
                <a:gd name="connsiteY61" fmla="*/ 631239 h 1078499"/>
                <a:gd name="connsiteX62" fmla="*/ 488433 w 3024845"/>
                <a:gd name="connsiteY62" fmla="*/ 631239 h 1078499"/>
                <a:gd name="connsiteX63" fmla="*/ 502619 w 3024845"/>
                <a:gd name="connsiteY63" fmla="*/ 631239 h 1078499"/>
                <a:gd name="connsiteX64" fmla="*/ 502619 w 3024845"/>
                <a:gd name="connsiteY64" fmla="*/ 632860 h 1078499"/>
                <a:gd name="connsiteX65" fmla="*/ 502619 w 3024845"/>
                <a:gd name="connsiteY65" fmla="*/ 644210 h 1078499"/>
                <a:gd name="connsiteX66" fmla="*/ 503379 w 3024845"/>
                <a:gd name="connsiteY66" fmla="*/ 644210 h 1078499"/>
                <a:gd name="connsiteX67" fmla="*/ 508700 w 3024845"/>
                <a:gd name="connsiteY67" fmla="*/ 644210 h 1078499"/>
                <a:gd name="connsiteX68" fmla="*/ 508700 w 3024845"/>
                <a:gd name="connsiteY68" fmla="*/ 643399 h 1078499"/>
                <a:gd name="connsiteX69" fmla="*/ 508700 w 3024845"/>
                <a:gd name="connsiteY69" fmla="*/ 637724 h 1078499"/>
                <a:gd name="connsiteX70" fmla="*/ 539100 w 3024845"/>
                <a:gd name="connsiteY70" fmla="*/ 637724 h 1078499"/>
                <a:gd name="connsiteX71" fmla="*/ 539100 w 3024845"/>
                <a:gd name="connsiteY71" fmla="*/ 661504 h 1078499"/>
                <a:gd name="connsiteX72" fmla="*/ 540113 w 3024845"/>
                <a:gd name="connsiteY72" fmla="*/ 661504 h 1078499"/>
                <a:gd name="connsiteX73" fmla="*/ 547207 w 3024845"/>
                <a:gd name="connsiteY73" fmla="*/ 661504 h 1078499"/>
                <a:gd name="connsiteX74" fmla="*/ 547207 w 3024845"/>
                <a:gd name="connsiteY74" fmla="*/ 662585 h 1078499"/>
                <a:gd name="connsiteX75" fmla="*/ 547207 w 3024845"/>
                <a:gd name="connsiteY75" fmla="*/ 670151 h 1078499"/>
                <a:gd name="connsiteX76" fmla="*/ 547967 w 3024845"/>
                <a:gd name="connsiteY76" fmla="*/ 670151 h 1078499"/>
                <a:gd name="connsiteX77" fmla="*/ 553287 w 3024845"/>
                <a:gd name="connsiteY77" fmla="*/ 670151 h 1078499"/>
                <a:gd name="connsiteX78" fmla="*/ 553287 w 3024845"/>
                <a:gd name="connsiteY78" fmla="*/ 667989 h 1078499"/>
                <a:gd name="connsiteX79" fmla="*/ 553287 w 3024845"/>
                <a:gd name="connsiteY79" fmla="*/ 652857 h 1078499"/>
                <a:gd name="connsiteX80" fmla="*/ 554300 w 3024845"/>
                <a:gd name="connsiteY80" fmla="*/ 652857 h 1078499"/>
                <a:gd name="connsiteX81" fmla="*/ 561394 w 3024845"/>
                <a:gd name="connsiteY81" fmla="*/ 652857 h 1078499"/>
                <a:gd name="connsiteX82" fmla="*/ 561394 w 3024845"/>
                <a:gd name="connsiteY82" fmla="*/ 653938 h 1078499"/>
                <a:gd name="connsiteX83" fmla="*/ 561394 w 3024845"/>
                <a:gd name="connsiteY83" fmla="*/ 661504 h 1078499"/>
                <a:gd name="connsiteX84" fmla="*/ 566714 w 3024845"/>
                <a:gd name="connsiteY84" fmla="*/ 659511 h 1078499"/>
                <a:gd name="connsiteX85" fmla="*/ 567474 w 3024845"/>
                <a:gd name="connsiteY85" fmla="*/ 658531 h 1078499"/>
                <a:gd name="connsiteX86" fmla="*/ 567474 w 3024845"/>
                <a:gd name="connsiteY86" fmla="*/ 652857 h 1078499"/>
                <a:gd name="connsiteX87" fmla="*/ 605981 w 3024845"/>
                <a:gd name="connsiteY87" fmla="*/ 652857 h 1078499"/>
                <a:gd name="connsiteX88" fmla="*/ 605981 w 3024845"/>
                <a:gd name="connsiteY88" fmla="*/ 676636 h 1078499"/>
                <a:gd name="connsiteX89" fmla="*/ 608007 w 3024845"/>
                <a:gd name="connsiteY89" fmla="*/ 676636 h 1078499"/>
                <a:gd name="connsiteX90" fmla="*/ 622194 w 3024845"/>
                <a:gd name="connsiteY90" fmla="*/ 676636 h 1078499"/>
                <a:gd name="connsiteX91" fmla="*/ 622194 w 3024845"/>
                <a:gd name="connsiteY91" fmla="*/ 677717 h 1078499"/>
                <a:gd name="connsiteX92" fmla="*/ 622194 w 3024845"/>
                <a:gd name="connsiteY92" fmla="*/ 685283 h 1078499"/>
                <a:gd name="connsiteX93" fmla="*/ 623968 w 3024845"/>
                <a:gd name="connsiteY93" fmla="*/ 685283 h 1078499"/>
                <a:gd name="connsiteX94" fmla="*/ 636381 w 3024845"/>
                <a:gd name="connsiteY94" fmla="*/ 685283 h 1078499"/>
                <a:gd name="connsiteX95" fmla="*/ 636381 w 3024845"/>
                <a:gd name="connsiteY95" fmla="*/ 661504 h 1078499"/>
                <a:gd name="connsiteX96" fmla="*/ 637394 w 3024845"/>
                <a:gd name="connsiteY96" fmla="*/ 661504 h 1078499"/>
                <a:gd name="connsiteX97" fmla="*/ 644488 w 3024845"/>
                <a:gd name="connsiteY97" fmla="*/ 661504 h 1078499"/>
                <a:gd name="connsiteX98" fmla="*/ 644488 w 3024845"/>
                <a:gd name="connsiteY98" fmla="*/ 629077 h 1078499"/>
                <a:gd name="connsiteX99" fmla="*/ 645501 w 3024845"/>
                <a:gd name="connsiteY99" fmla="*/ 629077 h 1078499"/>
                <a:gd name="connsiteX100" fmla="*/ 652595 w 3024845"/>
                <a:gd name="connsiteY100" fmla="*/ 629077 h 1078499"/>
                <a:gd name="connsiteX101" fmla="*/ 652595 w 3024845"/>
                <a:gd name="connsiteY101" fmla="*/ 627186 h 1078499"/>
                <a:gd name="connsiteX102" fmla="*/ 652595 w 3024845"/>
                <a:gd name="connsiteY102" fmla="*/ 613945 h 1078499"/>
                <a:gd name="connsiteX103" fmla="*/ 651328 w 3024845"/>
                <a:gd name="connsiteY103" fmla="*/ 612323 h 1078499"/>
                <a:gd name="connsiteX104" fmla="*/ 656648 w 3024845"/>
                <a:gd name="connsiteY104" fmla="*/ 600974 h 1078499"/>
                <a:gd name="connsiteX105" fmla="*/ 664755 w 3024845"/>
                <a:gd name="connsiteY105" fmla="*/ 629077 h 1078499"/>
                <a:gd name="connsiteX106" fmla="*/ 665515 w 3024845"/>
                <a:gd name="connsiteY106" fmla="*/ 629077 h 1078499"/>
                <a:gd name="connsiteX107" fmla="*/ 670835 w 3024845"/>
                <a:gd name="connsiteY107" fmla="*/ 629077 h 1078499"/>
                <a:gd name="connsiteX108" fmla="*/ 670835 w 3024845"/>
                <a:gd name="connsiteY108" fmla="*/ 523150 h 1078499"/>
                <a:gd name="connsiteX109" fmla="*/ 672355 w 3024845"/>
                <a:gd name="connsiteY109" fmla="*/ 523150 h 1078499"/>
                <a:gd name="connsiteX110" fmla="*/ 682995 w 3024845"/>
                <a:gd name="connsiteY110" fmla="*/ 523150 h 1078499"/>
                <a:gd name="connsiteX111" fmla="*/ 682995 w 3024845"/>
                <a:gd name="connsiteY111" fmla="*/ 475591 h 1078499"/>
                <a:gd name="connsiteX112" fmla="*/ 709342 w 3024845"/>
                <a:gd name="connsiteY112" fmla="*/ 475591 h 1078499"/>
                <a:gd name="connsiteX113" fmla="*/ 709342 w 3024845"/>
                <a:gd name="connsiteY113" fmla="*/ 453973 h 1078499"/>
                <a:gd name="connsiteX114" fmla="*/ 743796 w 3024845"/>
                <a:gd name="connsiteY114" fmla="*/ 453973 h 1078499"/>
                <a:gd name="connsiteX115" fmla="*/ 743796 w 3024845"/>
                <a:gd name="connsiteY115" fmla="*/ 456405 h 1078499"/>
                <a:gd name="connsiteX116" fmla="*/ 743796 w 3024845"/>
                <a:gd name="connsiteY116" fmla="*/ 473429 h 1078499"/>
                <a:gd name="connsiteX117" fmla="*/ 746076 w 3024845"/>
                <a:gd name="connsiteY117" fmla="*/ 473429 h 1078499"/>
                <a:gd name="connsiteX118" fmla="*/ 762036 w 3024845"/>
                <a:gd name="connsiteY118" fmla="*/ 473429 h 1078499"/>
                <a:gd name="connsiteX119" fmla="*/ 762036 w 3024845"/>
                <a:gd name="connsiteY119" fmla="*/ 520988 h 1078499"/>
                <a:gd name="connsiteX120" fmla="*/ 763049 w 3024845"/>
                <a:gd name="connsiteY120" fmla="*/ 520988 h 1078499"/>
                <a:gd name="connsiteX121" fmla="*/ 770143 w 3024845"/>
                <a:gd name="connsiteY121" fmla="*/ 520988 h 1078499"/>
                <a:gd name="connsiteX122" fmla="*/ 784330 w 3024845"/>
                <a:gd name="connsiteY122" fmla="*/ 525312 h 1078499"/>
                <a:gd name="connsiteX123" fmla="*/ 784330 w 3024845"/>
                <a:gd name="connsiteY123" fmla="*/ 564224 h 1078499"/>
                <a:gd name="connsiteX124" fmla="*/ 785343 w 3024845"/>
                <a:gd name="connsiteY124" fmla="*/ 564224 h 1078499"/>
                <a:gd name="connsiteX125" fmla="*/ 792436 w 3024845"/>
                <a:gd name="connsiteY125" fmla="*/ 564224 h 1078499"/>
                <a:gd name="connsiteX126" fmla="*/ 792436 w 3024845"/>
                <a:gd name="connsiteY126" fmla="*/ 565845 h 1078499"/>
                <a:gd name="connsiteX127" fmla="*/ 792436 w 3024845"/>
                <a:gd name="connsiteY127" fmla="*/ 577194 h 1078499"/>
                <a:gd name="connsiteX128" fmla="*/ 794463 w 3024845"/>
                <a:gd name="connsiteY128" fmla="*/ 577194 h 1078499"/>
                <a:gd name="connsiteX129" fmla="*/ 808650 w 3024845"/>
                <a:gd name="connsiteY129" fmla="*/ 577194 h 1078499"/>
                <a:gd name="connsiteX130" fmla="*/ 814730 w 3024845"/>
                <a:gd name="connsiteY130" fmla="*/ 583680 h 1078499"/>
                <a:gd name="connsiteX131" fmla="*/ 814730 w 3024845"/>
                <a:gd name="connsiteY131" fmla="*/ 605298 h 1078499"/>
                <a:gd name="connsiteX132" fmla="*/ 817010 w 3024845"/>
                <a:gd name="connsiteY132" fmla="*/ 605298 h 1078499"/>
                <a:gd name="connsiteX133" fmla="*/ 832970 w 3024845"/>
                <a:gd name="connsiteY133" fmla="*/ 605298 h 1078499"/>
                <a:gd name="connsiteX134" fmla="*/ 832970 w 3024845"/>
                <a:gd name="connsiteY134" fmla="*/ 606378 h 1078499"/>
                <a:gd name="connsiteX135" fmla="*/ 832970 w 3024845"/>
                <a:gd name="connsiteY135" fmla="*/ 613945 h 1078499"/>
                <a:gd name="connsiteX136" fmla="*/ 834237 w 3024845"/>
                <a:gd name="connsiteY136" fmla="*/ 613945 h 1078499"/>
                <a:gd name="connsiteX137" fmla="*/ 843104 w 3024845"/>
                <a:gd name="connsiteY137" fmla="*/ 613945 h 1078499"/>
                <a:gd name="connsiteX138" fmla="*/ 843104 w 3024845"/>
                <a:gd name="connsiteY138" fmla="*/ 616106 h 1078499"/>
                <a:gd name="connsiteX139" fmla="*/ 843104 w 3024845"/>
                <a:gd name="connsiteY139" fmla="*/ 631239 h 1078499"/>
                <a:gd name="connsiteX140" fmla="*/ 847157 w 3024845"/>
                <a:gd name="connsiteY140" fmla="*/ 629347 h 1078499"/>
                <a:gd name="connsiteX141" fmla="*/ 847157 w 3024845"/>
                <a:gd name="connsiteY141" fmla="*/ 616106 h 1078499"/>
                <a:gd name="connsiteX142" fmla="*/ 848170 w 3024845"/>
                <a:gd name="connsiteY142" fmla="*/ 616106 h 1078499"/>
                <a:gd name="connsiteX143" fmla="*/ 855264 w 3024845"/>
                <a:gd name="connsiteY143" fmla="*/ 616106 h 1078499"/>
                <a:gd name="connsiteX144" fmla="*/ 855264 w 3024845"/>
                <a:gd name="connsiteY144" fmla="*/ 617728 h 1078499"/>
                <a:gd name="connsiteX145" fmla="*/ 855264 w 3024845"/>
                <a:gd name="connsiteY145" fmla="*/ 629077 h 1078499"/>
                <a:gd name="connsiteX146" fmla="*/ 856024 w 3024845"/>
                <a:gd name="connsiteY146" fmla="*/ 629077 h 1078499"/>
                <a:gd name="connsiteX147" fmla="*/ 861344 w 3024845"/>
                <a:gd name="connsiteY147" fmla="*/ 629077 h 1078499"/>
                <a:gd name="connsiteX148" fmla="*/ 909984 w 3024845"/>
                <a:gd name="connsiteY148" fmla="*/ 624754 h 1078499"/>
                <a:gd name="connsiteX149" fmla="*/ 909984 w 3024845"/>
                <a:gd name="connsiteY149" fmla="*/ 626105 h 1078499"/>
                <a:gd name="connsiteX150" fmla="*/ 909984 w 3024845"/>
                <a:gd name="connsiteY150" fmla="*/ 635562 h 1078499"/>
                <a:gd name="connsiteX151" fmla="*/ 910744 w 3024845"/>
                <a:gd name="connsiteY151" fmla="*/ 635562 h 1078499"/>
                <a:gd name="connsiteX152" fmla="*/ 916065 w 3024845"/>
                <a:gd name="connsiteY152" fmla="*/ 635562 h 1078499"/>
                <a:gd name="connsiteX153" fmla="*/ 916065 w 3024845"/>
                <a:gd name="connsiteY153" fmla="*/ 637724 h 1078499"/>
                <a:gd name="connsiteX154" fmla="*/ 916065 w 3024845"/>
                <a:gd name="connsiteY154" fmla="*/ 652857 h 1078499"/>
                <a:gd name="connsiteX155" fmla="*/ 918091 w 3024845"/>
                <a:gd name="connsiteY155" fmla="*/ 651506 h 1078499"/>
                <a:gd name="connsiteX156" fmla="*/ 932278 w 3024845"/>
                <a:gd name="connsiteY156" fmla="*/ 642048 h 1078499"/>
                <a:gd name="connsiteX157" fmla="*/ 938358 w 3024845"/>
                <a:gd name="connsiteY157" fmla="*/ 600974 h 1078499"/>
                <a:gd name="connsiteX158" fmla="*/ 939118 w 3024845"/>
                <a:gd name="connsiteY158" fmla="*/ 600704 h 1078499"/>
                <a:gd name="connsiteX159" fmla="*/ 944438 w 3024845"/>
                <a:gd name="connsiteY159" fmla="*/ 598812 h 1078499"/>
                <a:gd name="connsiteX160" fmla="*/ 946465 w 3024845"/>
                <a:gd name="connsiteY160" fmla="*/ 529635 h 1078499"/>
                <a:gd name="connsiteX161" fmla="*/ 948492 w 3024845"/>
                <a:gd name="connsiteY161" fmla="*/ 598812 h 1078499"/>
                <a:gd name="connsiteX162" fmla="*/ 949252 w 3024845"/>
                <a:gd name="connsiteY162" fmla="*/ 599082 h 1078499"/>
                <a:gd name="connsiteX163" fmla="*/ 954572 w 3024845"/>
                <a:gd name="connsiteY163" fmla="*/ 600974 h 1078499"/>
                <a:gd name="connsiteX164" fmla="*/ 954572 w 3024845"/>
                <a:gd name="connsiteY164" fmla="*/ 514503 h 1078499"/>
                <a:gd name="connsiteX165" fmla="*/ 958625 w 3024845"/>
                <a:gd name="connsiteY165" fmla="*/ 482076 h 1078499"/>
                <a:gd name="connsiteX166" fmla="*/ 997132 w 3024845"/>
                <a:gd name="connsiteY166" fmla="*/ 482076 h 1078499"/>
                <a:gd name="connsiteX167" fmla="*/ 997132 w 3024845"/>
                <a:gd name="connsiteY167" fmla="*/ 514503 h 1078499"/>
                <a:gd name="connsiteX168" fmla="*/ 997892 w 3024845"/>
                <a:gd name="connsiteY168" fmla="*/ 514503 h 1078499"/>
                <a:gd name="connsiteX169" fmla="*/ 1003212 w 3024845"/>
                <a:gd name="connsiteY169" fmla="*/ 514503 h 1078499"/>
                <a:gd name="connsiteX170" fmla="*/ 1003212 w 3024845"/>
                <a:gd name="connsiteY170" fmla="*/ 432355 h 1078499"/>
                <a:gd name="connsiteX171" fmla="*/ 1004986 w 3024845"/>
                <a:gd name="connsiteY171" fmla="*/ 432355 h 1078499"/>
                <a:gd name="connsiteX172" fmla="*/ 1017399 w 3024845"/>
                <a:gd name="connsiteY172" fmla="*/ 432355 h 1078499"/>
                <a:gd name="connsiteX173" fmla="*/ 1017399 w 3024845"/>
                <a:gd name="connsiteY173" fmla="*/ 430464 h 1078499"/>
                <a:gd name="connsiteX174" fmla="*/ 1017399 w 3024845"/>
                <a:gd name="connsiteY174" fmla="*/ 417223 h 1078499"/>
                <a:gd name="connsiteX175" fmla="*/ 1039693 w 3024845"/>
                <a:gd name="connsiteY175" fmla="*/ 417223 h 1078499"/>
                <a:gd name="connsiteX176" fmla="*/ 1039693 w 3024845"/>
                <a:gd name="connsiteY176" fmla="*/ 416142 h 1078499"/>
                <a:gd name="connsiteX177" fmla="*/ 1039693 w 3024845"/>
                <a:gd name="connsiteY177" fmla="*/ 408576 h 1078499"/>
                <a:gd name="connsiteX178" fmla="*/ 1041466 w 3024845"/>
                <a:gd name="connsiteY178" fmla="*/ 408576 h 1078499"/>
                <a:gd name="connsiteX179" fmla="*/ 1053880 w 3024845"/>
                <a:gd name="connsiteY179" fmla="*/ 408576 h 1078499"/>
                <a:gd name="connsiteX180" fmla="*/ 1053880 w 3024845"/>
                <a:gd name="connsiteY180" fmla="*/ 409657 h 1078499"/>
                <a:gd name="connsiteX181" fmla="*/ 1053880 w 3024845"/>
                <a:gd name="connsiteY181" fmla="*/ 417223 h 1078499"/>
                <a:gd name="connsiteX182" fmla="*/ 1054640 w 3024845"/>
                <a:gd name="connsiteY182" fmla="*/ 417223 h 1078499"/>
                <a:gd name="connsiteX183" fmla="*/ 1059960 w 3024845"/>
                <a:gd name="connsiteY183" fmla="*/ 417223 h 1078499"/>
                <a:gd name="connsiteX184" fmla="*/ 1070093 w 3024845"/>
                <a:gd name="connsiteY184" fmla="*/ 412899 h 1078499"/>
                <a:gd name="connsiteX185" fmla="*/ 1074146 w 3024845"/>
                <a:gd name="connsiteY185" fmla="*/ 416142 h 1078499"/>
                <a:gd name="connsiteX186" fmla="*/ 1074146 w 3024845"/>
                <a:gd name="connsiteY186" fmla="*/ 408576 h 1078499"/>
                <a:gd name="connsiteX187" fmla="*/ 1076426 w 3024845"/>
                <a:gd name="connsiteY187" fmla="*/ 408576 h 1078499"/>
                <a:gd name="connsiteX188" fmla="*/ 1092387 w 3024845"/>
                <a:gd name="connsiteY188" fmla="*/ 408576 h 1078499"/>
                <a:gd name="connsiteX189" fmla="*/ 1092387 w 3024845"/>
                <a:gd name="connsiteY189" fmla="*/ 409657 h 1078499"/>
                <a:gd name="connsiteX190" fmla="*/ 1092387 w 3024845"/>
                <a:gd name="connsiteY190" fmla="*/ 417223 h 1078499"/>
                <a:gd name="connsiteX191" fmla="*/ 1122787 w 3024845"/>
                <a:gd name="connsiteY191" fmla="*/ 417223 h 1078499"/>
                <a:gd name="connsiteX192" fmla="*/ 1122787 w 3024845"/>
                <a:gd name="connsiteY192" fmla="*/ 418844 h 1078499"/>
                <a:gd name="connsiteX193" fmla="*/ 1122787 w 3024845"/>
                <a:gd name="connsiteY193" fmla="*/ 430194 h 1078499"/>
                <a:gd name="connsiteX194" fmla="*/ 1149134 w 3024845"/>
                <a:gd name="connsiteY194" fmla="*/ 430194 h 1078499"/>
                <a:gd name="connsiteX195" fmla="*/ 1149134 w 3024845"/>
                <a:gd name="connsiteY195" fmla="*/ 460458 h 1078499"/>
                <a:gd name="connsiteX196" fmla="*/ 1149894 w 3024845"/>
                <a:gd name="connsiteY196" fmla="*/ 460458 h 1078499"/>
                <a:gd name="connsiteX197" fmla="*/ 1155214 w 3024845"/>
                <a:gd name="connsiteY197" fmla="*/ 460458 h 1078499"/>
                <a:gd name="connsiteX198" fmla="*/ 1155214 w 3024845"/>
                <a:gd name="connsiteY198" fmla="*/ 461539 h 1078499"/>
                <a:gd name="connsiteX199" fmla="*/ 1155214 w 3024845"/>
                <a:gd name="connsiteY199" fmla="*/ 469106 h 1078499"/>
                <a:gd name="connsiteX200" fmla="*/ 1159268 w 3024845"/>
                <a:gd name="connsiteY200" fmla="*/ 499370 h 1078499"/>
                <a:gd name="connsiteX201" fmla="*/ 1160028 w 3024845"/>
                <a:gd name="connsiteY201" fmla="*/ 499370 h 1078499"/>
                <a:gd name="connsiteX202" fmla="*/ 1165348 w 3024845"/>
                <a:gd name="connsiteY202" fmla="*/ 499370 h 1078499"/>
                <a:gd name="connsiteX203" fmla="*/ 1165348 w 3024845"/>
                <a:gd name="connsiteY203" fmla="*/ 500181 h 1078499"/>
                <a:gd name="connsiteX204" fmla="*/ 1165348 w 3024845"/>
                <a:gd name="connsiteY204" fmla="*/ 505856 h 1078499"/>
                <a:gd name="connsiteX205" fmla="*/ 1166361 w 3024845"/>
                <a:gd name="connsiteY205" fmla="*/ 505856 h 1078499"/>
                <a:gd name="connsiteX206" fmla="*/ 1173454 w 3024845"/>
                <a:gd name="connsiteY206" fmla="*/ 505856 h 1078499"/>
                <a:gd name="connsiteX207" fmla="*/ 1173454 w 3024845"/>
                <a:gd name="connsiteY207" fmla="*/ 536121 h 1078499"/>
                <a:gd name="connsiteX208" fmla="*/ 1175481 w 3024845"/>
                <a:gd name="connsiteY208" fmla="*/ 536121 h 1078499"/>
                <a:gd name="connsiteX209" fmla="*/ 1189668 w 3024845"/>
                <a:gd name="connsiteY209" fmla="*/ 536121 h 1078499"/>
                <a:gd name="connsiteX210" fmla="*/ 1189668 w 3024845"/>
                <a:gd name="connsiteY210" fmla="*/ 559900 h 1078499"/>
                <a:gd name="connsiteX211" fmla="*/ 1191695 w 3024845"/>
                <a:gd name="connsiteY211" fmla="*/ 561521 h 1078499"/>
                <a:gd name="connsiteX212" fmla="*/ 1191695 w 3024845"/>
                <a:gd name="connsiteY212" fmla="*/ 572871 h 1078499"/>
                <a:gd name="connsiteX213" fmla="*/ 1192455 w 3024845"/>
                <a:gd name="connsiteY213" fmla="*/ 572871 h 1078499"/>
                <a:gd name="connsiteX214" fmla="*/ 1197775 w 3024845"/>
                <a:gd name="connsiteY214" fmla="*/ 572871 h 1078499"/>
                <a:gd name="connsiteX215" fmla="*/ 1197775 w 3024845"/>
                <a:gd name="connsiteY215" fmla="*/ 596650 h 1078499"/>
                <a:gd name="connsiteX216" fmla="*/ 1199041 w 3024845"/>
                <a:gd name="connsiteY216" fmla="*/ 596650 h 1078499"/>
                <a:gd name="connsiteX217" fmla="*/ 1207908 w 3024845"/>
                <a:gd name="connsiteY217" fmla="*/ 596650 h 1078499"/>
                <a:gd name="connsiteX218" fmla="*/ 1209935 w 3024845"/>
                <a:gd name="connsiteY218" fmla="*/ 600704 h 1078499"/>
                <a:gd name="connsiteX219" fmla="*/ 1209935 w 3024845"/>
                <a:gd name="connsiteY219" fmla="*/ 613945 h 1078499"/>
                <a:gd name="connsiteX220" fmla="*/ 1211455 w 3024845"/>
                <a:gd name="connsiteY220" fmla="*/ 612053 h 1078499"/>
                <a:gd name="connsiteX221" fmla="*/ 1222095 w 3024845"/>
                <a:gd name="connsiteY221" fmla="*/ 598812 h 1078499"/>
                <a:gd name="connsiteX222" fmla="*/ 1250469 w 3024845"/>
                <a:gd name="connsiteY222" fmla="*/ 598812 h 1078499"/>
                <a:gd name="connsiteX223" fmla="*/ 1250469 w 3024845"/>
                <a:gd name="connsiteY223" fmla="*/ 685283 h 1078499"/>
                <a:gd name="connsiteX224" fmla="*/ 1251229 w 3024845"/>
                <a:gd name="connsiteY224" fmla="*/ 685283 h 1078499"/>
                <a:gd name="connsiteX225" fmla="*/ 1256549 w 3024845"/>
                <a:gd name="connsiteY225" fmla="*/ 685283 h 1078499"/>
                <a:gd name="connsiteX226" fmla="*/ 1257309 w 3024845"/>
                <a:gd name="connsiteY226" fmla="*/ 683932 h 1078499"/>
                <a:gd name="connsiteX227" fmla="*/ 1262629 w 3024845"/>
                <a:gd name="connsiteY227" fmla="*/ 674474 h 1078499"/>
                <a:gd name="connsiteX228" fmla="*/ 1262629 w 3024845"/>
                <a:gd name="connsiteY228" fmla="*/ 676366 h 1078499"/>
                <a:gd name="connsiteX229" fmla="*/ 1262629 w 3024845"/>
                <a:gd name="connsiteY229" fmla="*/ 689607 h 1078499"/>
                <a:gd name="connsiteX230" fmla="*/ 1266682 w 3024845"/>
                <a:gd name="connsiteY230" fmla="*/ 644210 h 1078499"/>
                <a:gd name="connsiteX231" fmla="*/ 1267442 w 3024845"/>
                <a:gd name="connsiteY231" fmla="*/ 644210 h 1078499"/>
                <a:gd name="connsiteX232" fmla="*/ 1272762 w 3024845"/>
                <a:gd name="connsiteY232" fmla="*/ 644210 h 1078499"/>
                <a:gd name="connsiteX233" fmla="*/ 1272762 w 3024845"/>
                <a:gd name="connsiteY233" fmla="*/ 579356 h 1078499"/>
                <a:gd name="connsiteX234" fmla="*/ 1273776 w 3024845"/>
                <a:gd name="connsiteY234" fmla="*/ 579356 h 1078499"/>
                <a:gd name="connsiteX235" fmla="*/ 1280869 w 3024845"/>
                <a:gd name="connsiteY235" fmla="*/ 579356 h 1078499"/>
                <a:gd name="connsiteX236" fmla="*/ 1293029 w 3024845"/>
                <a:gd name="connsiteY236" fmla="*/ 536121 h 1078499"/>
                <a:gd name="connsiteX237" fmla="*/ 1294296 w 3024845"/>
                <a:gd name="connsiteY237" fmla="*/ 536121 h 1078499"/>
                <a:gd name="connsiteX238" fmla="*/ 1303163 w 3024845"/>
                <a:gd name="connsiteY238" fmla="*/ 536121 h 1078499"/>
                <a:gd name="connsiteX239" fmla="*/ 1313296 w 3024845"/>
                <a:gd name="connsiteY239" fmla="*/ 579356 h 1078499"/>
                <a:gd name="connsiteX240" fmla="*/ 1314309 w 3024845"/>
                <a:gd name="connsiteY240" fmla="*/ 579356 h 1078499"/>
                <a:gd name="connsiteX241" fmla="*/ 1321403 w 3024845"/>
                <a:gd name="connsiteY241" fmla="*/ 579356 h 1078499"/>
                <a:gd name="connsiteX242" fmla="*/ 1321403 w 3024845"/>
                <a:gd name="connsiteY242" fmla="*/ 618268 h 1078499"/>
                <a:gd name="connsiteX243" fmla="*/ 1323176 w 3024845"/>
                <a:gd name="connsiteY243" fmla="*/ 618268 h 1078499"/>
                <a:gd name="connsiteX244" fmla="*/ 1335590 w 3024845"/>
                <a:gd name="connsiteY244" fmla="*/ 618268 h 1078499"/>
                <a:gd name="connsiteX245" fmla="*/ 1335590 w 3024845"/>
                <a:gd name="connsiteY245" fmla="*/ 620430 h 1078499"/>
                <a:gd name="connsiteX246" fmla="*/ 1335590 w 3024845"/>
                <a:gd name="connsiteY246" fmla="*/ 635562 h 1078499"/>
                <a:gd name="connsiteX247" fmla="*/ 1339643 w 3024845"/>
                <a:gd name="connsiteY247" fmla="*/ 633401 h 1078499"/>
                <a:gd name="connsiteX248" fmla="*/ 1339643 w 3024845"/>
                <a:gd name="connsiteY248" fmla="*/ 618268 h 1078499"/>
                <a:gd name="connsiteX249" fmla="*/ 1341163 w 3024845"/>
                <a:gd name="connsiteY249" fmla="*/ 618268 h 1078499"/>
                <a:gd name="connsiteX250" fmla="*/ 1351803 w 3024845"/>
                <a:gd name="connsiteY250" fmla="*/ 618268 h 1078499"/>
                <a:gd name="connsiteX251" fmla="*/ 1351803 w 3024845"/>
                <a:gd name="connsiteY251" fmla="*/ 619889 h 1078499"/>
                <a:gd name="connsiteX252" fmla="*/ 1351803 w 3024845"/>
                <a:gd name="connsiteY252" fmla="*/ 631239 h 1078499"/>
                <a:gd name="connsiteX253" fmla="*/ 1382204 w 3024845"/>
                <a:gd name="connsiteY253" fmla="*/ 631239 h 1078499"/>
                <a:gd name="connsiteX254" fmla="*/ 1382204 w 3024845"/>
                <a:gd name="connsiteY254" fmla="*/ 594489 h 1078499"/>
                <a:gd name="connsiteX255" fmla="*/ 1383470 w 3024845"/>
                <a:gd name="connsiteY255" fmla="*/ 594489 h 1078499"/>
                <a:gd name="connsiteX256" fmla="*/ 1392337 w 3024845"/>
                <a:gd name="connsiteY256" fmla="*/ 594489 h 1078499"/>
                <a:gd name="connsiteX257" fmla="*/ 1392337 w 3024845"/>
                <a:gd name="connsiteY257" fmla="*/ 616106 h 1078499"/>
                <a:gd name="connsiteX258" fmla="*/ 1394364 w 3024845"/>
                <a:gd name="connsiteY258" fmla="*/ 583680 h 1078499"/>
                <a:gd name="connsiteX259" fmla="*/ 1416657 w 3024845"/>
                <a:gd name="connsiteY259" fmla="*/ 583680 h 1078499"/>
                <a:gd name="connsiteX260" fmla="*/ 1416657 w 3024845"/>
                <a:gd name="connsiteY260" fmla="*/ 582058 h 1078499"/>
                <a:gd name="connsiteX261" fmla="*/ 1416657 w 3024845"/>
                <a:gd name="connsiteY261" fmla="*/ 570709 h 1078499"/>
                <a:gd name="connsiteX262" fmla="*/ 1417417 w 3024845"/>
                <a:gd name="connsiteY262" fmla="*/ 570709 h 1078499"/>
                <a:gd name="connsiteX263" fmla="*/ 1422737 w 3024845"/>
                <a:gd name="connsiteY263" fmla="*/ 570709 h 1078499"/>
                <a:gd name="connsiteX264" fmla="*/ 1422737 w 3024845"/>
                <a:gd name="connsiteY264" fmla="*/ 568818 h 1078499"/>
                <a:gd name="connsiteX265" fmla="*/ 1422737 w 3024845"/>
                <a:gd name="connsiteY265" fmla="*/ 555577 h 1078499"/>
                <a:gd name="connsiteX266" fmla="*/ 1426791 w 3024845"/>
                <a:gd name="connsiteY266" fmla="*/ 562062 h 1078499"/>
                <a:gd name="connsiteX267" fmla="*/ 1429071 w 3024845"/>
                <a:gd name="connsiteY267" fmla="*/ 562062 h 1078499"/>
                <a:gd name="connsiteX268" fmla="*/ 1445031 w 3024845"/>
                <a:gd name="connsiteY268" fmla="*/ 562062 h 1078499"/>
                <a:gd name="connsiteX269" fmla="*/ 1445031 w 3024845"/>
                <a:gd name="connsiteY269" fmla="*/ 561251 h 1078499"/>
                <a:gd name="connsiteX270" fmla="*/ 1445031 w 3024845"/>
                <a:gd name="connsiteY270" fmla="*/ 555577 h 1078499"/>
                <a:gd name="connsiteX271" fmla="*/ 1445791 w 3024845"/>
                <a:gd name="connsiteY271" fmla="*/ 555577 h 1078499"/>
                <a:gd name="connsiteX272" fmla="*/ 1451111 w 3024845"/>
                <a:gd name="connsiteY272" fmla="*/ 555577 h 1078499"/>
                <a:gd name="connsiteX273" fmla="*/ 1451111 w 3024845"/>
                <a:gd name="connsiteY273" fmla="*/ 556928 h 1078499"/>
                <a:gd name="connsiteX274" fmla="*/ 1451111 w 3024845"/>
                <a:gd name="connsiteY274" fmla="*/ 566386 h 1078499"/>
                <a:gd name="connsiteX275" fmla="*/ 1489618 w 3024845"/>
                <a:gd name="connsiteY275" fmla="*/ 566386 h 1078499"/>
                <a:gd name="connsiteX276" fmla="*/ 1489618 w 3024845"/>
                <a:gd name="connsiteY276" fmla="*/ 704739 h 1078499"/>
                <a:gd name="connsiteX277" fmla="*/ 1491138 w 3024845"/>
                <a:gd name="connsiteY277" fmla="*/ 704739 h 1078499"/>
                <a:gd name="connsiteX278" fmla="*/ 1501778 w 3024845"/>
                <a:gd name="connsiteY278" fmla="*/ 704739 h 1078499"/>
                <a:gd name="connsiteX279" fmla="*/ 1501778 w 3024845"/>
                <a:gd name="connsiteY279" fmla="*/ 691769 h 1078499"/>
                <a:gd name="connsiteX280" fmla="*/ 1505832 w 3024845"/>
                <a:gd name="connsiteY280" fmla="*/ 691769 h 1078499"/>
                <a:gd name="connsiteX281" fmla="*/ 1505832 w 3024845"/>
                <a:gd name="connsiteY281" fmla="*/ 704739 h 1078499"/>
                <a:gd name="connsiteX282" fmla="*/ 1536232 w 3024845"/>
                <a:gd name="connsiteY282" fmla="*/ 704739 h 1078499"/>
                <a:gd name="connsiteX283" fmla="*/ 1536232 w 3024845"/>
                <a:gd name="connsiteY283" fmla="*/ 674474 h 1078499"/>
                <a:gd name="connsiteX284" fmla="*/ 1548392 w 3024845"/>
                <a:gd name="connsiteY284" fmla="*/ 674474 h 1078499"/>
                <a:gd name="connsiteX285" fmla="*/ 1560552 w 3024845"/>
                <a:gd name="connsiteY285" fmla="*/ 672313 h 1078499"/>
                <a:gd name="connsiteX286" fmla="*/ 1564606 w 3024845"/>
                <a:gd name="connsiteY286" fmla="*/ 674474 h 1078499"/>
                <a:gd name="connsiteX287" fmla="*/ 1574739 w 3024845"/>
                <a:gd name="connsiteY287" fmla="*/ 674474 h 1078499"/>
                <a:gd name="connsiteX288" fmla="*/ 1574739 w 3024845"/>
                <a:gd name="connsiteY288" fmla="*/ 704739 h 1078499"/>
                <a:gd name="connsiteX289" fmla="*/ 1582846 w 3024845"/>
                <a:gd name="connsiteY289" fmla="*/ 704739 h 1078499"/>
                <a:gd name="connsiteX290" fmla="*/ 1582846 w 3024845"/>
                <a:gd name="connsiteY290" fmla="*/ 722034 h 1078499"/>
                <a:gd name="connsiteX291" fmla="*/ 1592182 w 3024845"/>
                <a:gd name="connsiteY291" fmla="*/ 722939 h 1078499"/>
                <a:gd name="connsiteX292" fmla="*/ 1605140 w 3024845"/>
                <a:gd name="connsiteY292" fmla="*/ 722939 h 1078499"/>
                <a:gd name="connsiteX293" fmla="*/ 1605140 w 3024845"/>
                <a:gd name="connsiteY293" fmla="*/ 706901 h 1078499"/>
                <a:gd name="connsiteX294" fmla="*/ 1673096 w 3024845"/>
                <a:gd name="connsiteY294" fmla="*/ 706901 h 1078499"/>
                <a:gd name="connsiteX295" fmla="*/ 1673096 w 3024845"/>
                <a:gd name="connsiteY295" fmla="*/ 621648 h 1078499"/>
                <a:gd name="connsiteX296" fmla="*/ 1745104 w 3024845"/>
                <a:gd name="connsiteY296" fmla="*/ 621648 h 1078499"/>
                <a:gd name="connsiteX297" fmla="*/ 1745104 w 3024845"/>
                <a:gd name="connsiteY297" fmla="*/ 700416 h 1078499"/>
                <a:gd name="connsiteX298" fmla="*/ 1747008 w 3024845"/>
                <a:gd name="connsiteY298" fmla="*/ 700416 h 1078499"/>
                <a:gd name="connsiteX299" fmla="*/ 1748250 w 3024845"/>
                <a:gd name="connsiteY299" fmla="*/ 722939 h 1078499"/>
                <a:gd name="connsiteX300" fmla="*/ 1757926 w 3024845"/>
                <a:gd name="connsiteY300" fmla="*/ 722939 h 1078499"/>
                <a:gd name="connsiteX301" fmla="*/ 1759168 w 3024845"/>
                <a:gd name="connsiteY301" fmla="*/ 700416 h 1078499"/>
                <a:gd name="connsiteX302" fmla="*/ 1765248 w 3024845"/>
                <a:gd name="connsiteY302" fmla="*/ 700416 h 1078499"/>
                <a:gd name="connsiteX303" fmla="*/ 1766490 w 3024845"/>
                <a:gd name="connsiteY303" fmla="*/ 722939 h 1078499"/>
                <a:gd name="connsiteX304" fmla="*/ 1817112 w 3024845"/>
                <a:gd name="connsiteY304" fmla="*/ 722939 h 1078499"/>
                <a:gd name="connsiteX305" fmla="*/ 1817112 w 3024845"/>
                <a:gd name="connsiteY305" fmla="*/ 559911 h 1078499"/>
                <a:gd name="connsiteX306" fmla="*/ 2014439 w 3024845"/>
                <a:gd name="connsiteY306" fmla="*/ 559911 h 1078499"/>
                <a:gd name="connsiteX307" fmla="*/ 2014439 w 3024845"/>
                <a:gd name="connsiteY307" fmla="*/ 722939 h 1078499"/>
                <a:gd name="connsiteX308" fmla="*/ 2033136 w 3024845"/>
                <a:gd name="connsiteY308" fmla="*/ 722939 h 1078499"/>
                <a:gd name="connsiteX309" fmla="*/ 2033136 w 3024845"/>
                <a:gd name="connsiteY309" fmla="*/ 640246 h 1078499"/>
                <a:gd name="connsiteX310" fmla="*/ 2128256 w 3024845"/>
                <a:gd name="connsiteY310" fmla="*/ 640246 h 1078499"/>
                <a:gd name="connsiteX311" fmla="*/ 2140186 w 3024845"/>
                <a:gd name="connsiteY311" fmla="*/ 322105 h 1078499"/>
                <a:gd name="connsiteX312" fmla="*/ 2128026 w 3024845"/>
                <a:gd name="connsiteY312" fmla="*/ 300487 h 1078499"/>
                <a:gd name="connsiteX313" fmla="*/ 2121946 w 3024845"/>
                <a:gd name="connsiteY313" fmla="*/ 296163 h 1078499"/>
                <a:gd name="connsiteX314" fmla="*/ 2130053 w 3024845"/>
                <a:gd name="connsiteY314" fmla="*/ 272384 h 1078499"/>
                <a:gd name="connsiteX315" fmla="*/ 2130053 w 3024845"/>
                <a:gd name="connsiteY315" fmla="*/ 255090 h 1078499"/>
                <a:gd name="connsiteX316" fmla="*/ 2144240 w 3024845"/>
                <a:gd name="connsiteY316" fmla="*/ 255090 h 1078499"/>
                <a:gd name="connsiteX317" fmla="*/ 2144240 w 3024845"/>
                <a:gd name="connsiteY317" fmla="*/ 233472 h 1078499"/>
                <a:gd name="connsiteX318" fmla="*/ 2146266 w 3024845"/>
                <a:gd name="connsiteY318" fmla="*/ 229148 h 1078499"/>
                <a:gd name="connsiteX319" fmla="*/ 2146266 w 3024845"/>
                <a:gd name="connsiteY319" fmla="*/ 151324 h 1078499"/>
                <a:gd name="connsiteX320" fmla="*/ 2144240 w 3024845"/>
                <a:gd name="connsiteY320" fmla="*/ 144839 h 1078499"/>
                <a:gd name="connsiteX321" fmla="*/ 2150320 w 3024845"/>
                <a:gd name="connsiteY321" fmla="*/ 138353 h 1078499"/>
                <a:gd name="connsiteX322" fmla="*/ 2150320 w 3024845"/>
                <a:gd name="connsiteY322" fmla="*/ 79985 h 1078499"/>
                <a:gd name="connsiteX323" fmla="*/ 2152346 w 3024845"/>
                <a:gd name="connsiteY323" fmla="*/ 75662 h 1078499"/>
                <a:gd name="connsiteX324" fmla="*/ 2152346 w 3024845"/>
                <a:gd name="connsiteY324" fmla="*/ 19456 h 1078499"/>
                <a:gd name="connsiteX325" fmla="*/ 2154373 w 3024845"/>
                <a:gd name="connsiteY325" fmla="*/ 0 h 1078499"/>
                <a:gd name="connsiteX326" fmla="*/ 2158427 w 3024845"/>
                <a:gd name="connsiteY326" fmla="*/ 17294 h 1078499"/>
                <a:gd name="connsiteX327" fmla="*/ 2160453 w 3024845"/>
                <a:gd name="connsiteY327" fmla="*/ 75662 h 1078499"/>
                <a:gd name="connsiteX328" fmla="*/ 2162480 w 3024845"/>
                <a:gd name="connsiteY328" fmla="*/ 138353 h 1078499"/>
                <a:gd name="connsiteX329" fmla="*/ 2168560 w 3024845"/>
                <a:gd name="connsiteY329" fmla="*/ 144839 h 1078499"/>
                <a:gd name="connsiteX330" fmla="*/ 2166533 w 3024845"/>
                <a:gd name="connsiteY330" fmla="*/ 151324 h 1078499"/>
                <a:gd name="connsiteX331" fmla="*/ 2166533 w 3024845"/>
                <a:gd name="connsiteY331" fmla="*/ 229148 h 1078499"/>
                <a:gd name="connsiteX332" fmla="*/ 2168560 w 3024845"/>
                <a:gd name="connsiteY332" fmla="*/ 233472 h 1078499"/>
                <a:gd name="connsiteX333" fmla="*/ 2168560 w 3024845"/>
                <a:gd name="connsiteY333" fmla="*/ 255090 h 1078499"/>
                <a:gd name="connsiteX334" fmla="*/ 2182747 w 3024845"/>
                <a:gd name="connsiteY334" fmla="*/ 255090 h 1078499"/>
                <a:gd name="connsiteX335" fmla="*/ 2182747 w 3024845"/>
                <a:gd name="connsiteY335" fmla="*/ 272384 h 1078499"/>
                <a:gd name="connsiteX336" fmla="*/ 2190854 w 3024845"/>
                <a:gd name="connsiteY336" fmla="*/ 296163 h 1078499"/>
                <a:gd name="connsiteX337" fmla="*/ 2184774 w 3024845"/>
                <a:gd name="connsiteY337" fmla="*/ 300487 h 1078499"/>
                <a:gd name="connsiteX338" fmla="*/ 2172613 w 3024845"/>
                <a:gd name="connsiteY338" fmla="*/ 322105 h 1078499"/>
                <a:gd name="connsiteX339" fmla="*/ 2180720 w 3024845"/>
                <a:gd name="connsiteY339" fmla="*/ 575033 h 1078499"/>
                <a:gd name="connsiteX340" fmla="*/ 2245574 w 3024845"/>
                <a:gd name="connsiteY340" fmla="*/ 575033 h 1078499"/>
                <a:gd name="connsiteX341" fmla="*/ 2245574 w 3024845"/>
                <a:gd name="connsiteY341" fmla="*/ 650695 h 1078499"/>
                <a:gd name="connsiteX342" fmla="*/ 2253681 w 3024845"/>
                <a:gd name="connsiteY342" fmla="*/ 650695 h 1078499"/>
                <a:gd name="connsiteX343" fmla="*/ 2255708 w 3024845"/>
                <a:gd name="connsiteY343" fmla="*/ 644210 h 1078499"/>
                <a:gd name="connsiteX344" fmla="*/ 2261788 w 3024845"/>
                <a:gd name="connsiteY344" fmla="*/ 644210 h 1078499"/>
                <a:gd name="connsiteX345" fmla="*/ 2263815 w 3024845"/>
                <a:gd name="connsiteY345" fmla="*/ 652857 h 1078499"/>
                <a:gd name="connsiteX346" fmla="*/ 2275975 w 3024845"/>
                <a:gd name="connsiteY346" fmla="*/ 652857 h 1078499"/>
                <a:gd name="connsiteX347" fmla="*/ 2275975 w 3024845"/>
                <a:gd name="connsiteY347" fmla="*/ 646371 h 1078499"/>
                <a:gd name="connsiteX348" fmla="*/ 2298268 w 3024845"/>
                <a:gd name="connsiteY348" fmla="*/ 646371 h 1078499"/>
                <a:gd name="connsiteX349" fmla="*/ 2298268 w 3024845"/>
                <a:gd name="connsiteY349" fmla="*/ 652857 h 1078499"/>
                <a:gd name="connsiteX350" fmla="*/ 2318535 w 3024845"/>
                <a:gd name="connsiteY350" fmla="*/ 652857 h 1078499"/>
                <a:gd name="connsiteX351" fmla="*/ 2318535 w 3024845"/>
                <a:gd name="connsiteY351" fmla="*/ 698254 h 1078499"/>
                <a:gd name="connsiteX352" fmla="*/ 2332722 w 3024845"/>
                <a:gd name="connsiteY352" fmla="*/ 698254 h 1078499"/>
                <a:gd name="connsiteX353" fmla="*/ 2332722 w 3024845"/>
                <a:gd name="connsiteY353" fmla="*/ 685283 h 1078499"/>
                <a:gd name="connsiteX354" fmla="*/ 2348936 w 3024845"/>
                <a:gd name="connsiteY354" fmla="*/ 685283 h 1078499"/>
                <a:gd name="connsiteX355" fmla="*/ 2348936 w 3024845"/>
                <a:gd name="connsiteY355" fmla="*/ 505856 h 1078499"/>
                <a:gd name="connsiteX356" fmla="*/ 2355016 w 3024845"/>
                <a:gd name="connsiteY356" fmla="*/ 499370 h 1078499"/>
                <a:gd name="connsiteX357" fmla="*/ 2427977 w 3024845"/>
                <a:gd name="connsiteY357" fmla="*/ 499370 h 1078499"/>
                <a:gd name="connsiteX358" fmla="*/ 2427977 w 3024845"/>
                <a:gd name="connsiteY358" fmla="*/ 508018 h 1078499"/>
                <a:gd name="connsiteX359" fmla="*/ 2438110 w 3024845"/>
                <a:gd name="connsiteY359" fmla="*/ 508018 h 1078499"/>
                <a:gd name="connsiteX360" fmla="*/ 2438110 w 3024845"/>
                <a:gd name="connsiteY360" fmla="*/ 622592 h 1078499"/>
                <a:gd name="connsiteX361" fmla="*/ 2460404 w 3024845"/>
                <a:gd name="connsiteY361" fmla="*/ 622592 h 1078499"/>
                <a:gd name="connsiteX362" fmla="*/ 2460404 w 3024845"/>
                <a:gd name="connsiteY362" fmla="*/ 555577 h 1078499"/>
                <a:gd name="connsiteX363" fmla="*/ 2486751 w 3024845"/>
                <a:gd name="connsiteY363" fmla="*/ 555577 h 1078499"/>
                <a:gd name="connsiteX364" fmla="*/ 2490804 w 3024845"/>
                <a:gd name="connsiteY364" fmla="*/ 551253 h 1078499"/>
                <a:gd name="connsiteX365" fmla="*/ 2498911 w 3024845"/>
                <a:gd name="connsiteY365" fmla="*/ 551253 h 1078499"/>
                <a:gd name="connsiteX366" fmla="*/ 2502964 w 3024845"/>
                <a:gd name="connsiteY366" fmla="*/ 555577 h 1078499"/>
                <a:gd name="connsiteX367" fmla="*/ 2525258 w 3024845"/>
                <a:gd name="connsiteY367" fmla="*/ 555577 h 1078499"/>
                <a:gd name="connsiteX368" fmla="*/ 2525258 w 3024845"/>
                <a:gd name="connsiteY368" fmla="*/ 438841 h 1078499"/>
                <a:gd name="connsiteX369" fmla="*/ 2582005 w 3024845"/>
                <a:gd name="connsiteY369" fmla="*/ 428032 h 1078499"/>
                <a:gd name="connsiteX370" fmla="*/ 2582005 w 3024845"/>
                <a:gd name="connsiteY370" fmla="*/ 429113 h 1078499"/>
                <a:gd name="connsiteX371" fmla="*/ 2582005 w 3024845"/>
                <a:gd name="connsiteY371" fmla="*/ 436679 h 1078499"/>
                <a:gd name="connsiteX372" fmla="*/ 2608352 w 3024845"/>
                <a:gd name="connsiteY372" fmla="*/ 436679 h 1078499"/>
                <a:gd name="connsiteX373" fmla="*/ 2608352 w 3024845"/>
                <a:gd name="connsiteY373" fmla="*/ 691769 h 1078499"/>
                <a:gd name="connsiteX374" fmla="*/ 2630646 w 3024845"/>
                <a:gd name="connsiteY374" fmla="*/ 691769 h 1078499"/>
                <a:gd name="connsiteX375" fmla="*/ 2630646 w 3024845"/>
                <a:gd name="connsiteY375" fmla="*/ 687445 h 1078499"/>
                <a:gd name="connsiteX376" fmla="*/ 2642806 w 3024845"/>
                <a:gd name="connsiteY376" fmla="*/ 687445 h 1078499"/>
                <a:gd name="connsiteX377" fmla="*/ 2642806 w 3024845"/>
                <a:gd name="connsiteY377" fmla="*/ 691769 h 1078499"/>
                <a:gd name="connsiteX378" fmla="*/ 2667126 w 3024845"/>
                <a:gd name="connsiteY378" fmla="*/ 691769 h 1078499"/>
                <a:gd name="connsiteX379" fmla="*/ 2667126 w 3024845"/>
                <a:gd name="connsiteY379" fmla="*/ 678798 h 1078499"/>
                <a:gd name="connsiteX380" fmla="*/ 2695500 w 3024845"/>
                <a:gd name="connsiteY380" fmla="*/ 678798 h 1078499"/>
                <a:gd name="connsiteX381" fmla="*/ 2707660 w 3024845"/>
                <a:gd name="connsiteY381" fmla="*/ 674474 h 1078499"/>
                <a:gd name="connsiteX382" fmla="*/ 2727927 w 3024845"/>
                <a:gd name="connsiteY382" fmla="*/ 678798 h 1078499"/>
                <a:gd name="connsiteX383" fmla="*/ 2727927 w 3024845"/>
                <a:gd name="connsiteY383" fmla="*/ 661504 h 1078499"/>
                <a:gd name="connsiteX384" fmla="*/ 2736034 w 3024845"/>
                <a:gd name="connsiteY384" fmla="*/ 661504 h 1078499"/>
                <a:gd name="connsiteX385" fmla="*/ 2736034 w 3024845"/>
                <a:gd name="connsiteY385" fmla="*/ 648533 h 1078499"/>
                <a:gd name="connsiteX386" fmla="*/ 2792781 w 3024845"/>
                <a:gd name="connsiteY386" fmla="*/ 648533 h 1078499"/>
                <a:gd name="connsiteX387" fmla="*/ 2792781 w 3024845"/>
                <a:gd name="connsiteY387" fmla="*/ 618268 h 1078499"/>
                <a:gd name="connsiteX388" fmla="*/ 2811021 w 3024845"/>
                <a:gd name="connsiteY388" fmla="*/ 618268 h 1078499"/>
                <a:gd name="connsiteX389" fmla="*/ 2811021 w 3024845"/>
                <a:gd name="connsiteY389" fmla="*/ 611783 h 1078499"/>
                <a:gd name="connsiteX390" fmla="*/ 2823181 w 3024845"/>
                <a:gd name="connsiteY390" fmla="*/ 611783 h 1078499"/>
                <a:gd name="connsiteX391" fmla="*/ 2823181 w 3024845"/>
                <a:gd name="connsiteY391" fmla="*/ 618268 h 1078499"/>
                <a:gd name="connsiteX392" fmla="*/ 2839395 w 3024845"/>
                <a:gd name="connsiteY392" fmla="*/ 618268 h 1078499"/>
                <a:gd name="connsiteX393" fmla="*/ 2839395 w 3024845"/>
                <a:gd name="connsiteY393" fmla="*/ 667989 h 1078499"/>
                <a:gd name="connsiteX394" fmla="*/ 2871822 w 3024845"/>
                <a:gd name="connsiteY394" fmla="*/ 667989 h 1078499"/>
                <a:gd name="connsiteX395" fmla="*/ 2871822 w 3024845"/>
                <a:gd name="connsiteY395" fmla="*/ 642048 h 1078499"/>
                <a:gd name="connsiteX396" fmla="*/ 2910329 w 3024845"/>
                <a:gd name="connsiteY396" fmla="*/ 642048 h 1078499"/>
                <a:gd name="connsiteX397" fmla="*/ 2910329 w 3024845"/>
                <a:gd name="connsiteY397" fmla="*/ 611783 h 1078499"/>
                <a:gd name="connsiteX398" fmla="*/ 2958970 w 3024845"/>
                <a:gd name="connsiteY398" fmla="*/ 611783 h 1078499"/>
                <a:gd name="connsiteX399" fmla="*/ 2958970 w 3024845"/>
                <a:gd name="connsiteY399" fmla="*/ 722939 h 1078499"/>
                <a:gd name="connsiteX400" fmla="*/ 2958970 w 3024845"/>
                <a:gd name="connsiteY400" fmla="*/ 736718 h 1078499"/>
                <a:gd name="connsiteX401" fmla="*/ 3024845 w 3024845"/>
                <a:gd name="connsiteY401" fmla="*/ 736718 h 1078499"/>
                <a:gd name="connsiteX402" fmla="*/ 3024845 w 3024845"/>
                <a:gd name="connsiteY402" fmla="*/ 1078499 h 1078499"/>
                <a:gd name="connsiteX403" fmla="*/ 2054 w 3024845"/>
                <a:gd name="connsiteY403" fmla="*/ 1076166 h 1078499"/>
                <a:gd name="connsiteX404" fmla="*/ 0 w 3024845"/>
                <a:gd name="connsiteY404" fmla="*/ 642048 h 1078499"/>
                <a:gd name="connsiteX405" fmla="*/ 20267 w 3024845"/>
                <a:gd name="connsiteY405" fmla="*/ 642048 h 1078499"/>
                <a:gd name="connsiteX406" fmla="*/ 20774 w 3024845"/>
                <a:gd name="connsiteY406" fmla="*/ 640967 h 1078499"/>
                <a:gd name="connsiteX407" fmla="*/ 24320 w 3024845"/>
                <a:gd name="connsiteY407" fmla="*/ 633401 h 1078499"/>
                <a:gd name="connsiteX408" fmla="*/ 26094 w 3024845"/>
                <a:gd name="connsiteY408" fmla="*/ 633671 h 1078499"/>
                <a:gd name="connsiteX409" fmla="*/ 38507 w 3024845"/>
                <a:gd name="connsiteY409" fmla="*/ 635562 h 1078499"/>
                <a:gd name="connsiteX410" fmla="*/ 39014 w 3024845"/>
                <a:gd name="connsiteY410" fmla="*/ 636914 h 1078499"/>
                <a:gd name="connsiteX411" fmla="*/ 42560 w 3024845"/>
                <a:gd name="connsiteY411" fmla="*/ 646371 h 1078499"/>
                <a:gd name="connsiteX412" fmla="*/ 68907 w 3024845"/>
                <a:gd name="connsiteY412" fmla="*/ 648533 h 1078499"/>
                <a:gd name="connsiteX413" fmla="*/ 68907 w 3024845"/>
                <a:gd name="connsiteY413" fmla="*/ 525312 h 1078499"/>
                <a:gd name="connsiteX414" fmla="*/ 70934 w 3024845"/>
                <a:gd name="connsiteY414" fmla="*/ 525312 h 1078499"/>
                <a:gd name="connsiteX415" fmla="*/ 85121 w 3024845"/>
                <a:gd name="connsiteY415" fmla="*/ 525312 h 1078499"/>
                <a:gd name="connsiteX416" fmla="*/ 85121 w 3024845"/>
                <a:gd name="connsiteY416" fmla="*/ 389120 h 1078499"/>
                <a:gd name="connsiteX417" fmla="*/ 86894 w 3024845"/>
                <a:gd name="connsiteY417" fmla="*/ 389120 h 1078499"/>
                <a:gd name="connsiteX418" fmla="*/ 99308 w 3024845"/>
                <a:gd name="connsiteY418" fmla="*/ 389120 h 1078499"/>
                <a:gd name="connsiteX419" fmla="*/ 99308 w 3024845"/>
                <a:gd name="connsiteY419" fmla="*/ 274546 h 1078499"/>
                <a:gd name="connsiteX420" fmla="*/ 103361 w 3024845"/>
                <a:gd name="connsiteY420" fmla="*/ 246442 h 1078499"/>
                <a:gd name="connsiteX421" fmla="*/ 105388 w 3024845"/>
                <a:gd name="connsiteY421" fmla="*/ 246442 h 1078499"/>
                <a:gd name="connsiteX422" fmla="*/ 119575 w 3024845"/>
                <a:gd name="connsiteY422" fmla="*/ 246442 h 1078499"/>
                <a:gd name="connsiteX423" fmla="*/ 156055 w 3024845"/>
                <a:gd name="connsiteY423" fmla="*/ 164295 h 1078499"/>
                <a:gd name="connsiteX0" fmla="*/ 119575 w 3024845"/>
                <a:gd name="connsiteY0" fmla="*/ 246442 h 1078499"/>
                <a:gd name="connsiteX1" fmla="*/ 162135 w 3024845"/>
                <a:gd name="connsiteY1" fmla="*/ 164295 h 1078499"/>
                <a:gd name="connsiteX2" fmla="*/ 200642 w 3024845"/>
                <a:gd name="connsiteY2" fmla="*/ 244281 h 1078499"/>
                <a:gd name="connsiteX3" fmla="*/ 202669 w 3024845"/>
                <a:gd name="connsiteY3" fmla="*/ 244281 h 1078499"/>
                <a:gd name="connsiteX4" fmla="*/ 216856 w 3024845"/>
                <a:gd name="connsiteY4" fmla="*/ 244281 h 1078499"/>
                <a:gd name="connsiteX5" fmla="*/ 216856 w 3024845"/>
                <a:gd name="connsiteY5" fmla="*/ 268060 h 1078499"/>
                <a:gd name="connsiteX6" fmla="*/ 217363 w 3024845"/>
                <a:gd name="connsiteY6" fmla="*/ 268871 h 1078499"/>
                <a:gd name="connsiteX7" fmla="*/ 220909 w 3024845"/>
                <a:gd name="connsiteY7" fmla="*/ 274546 h 1078499"/>
                <a:gd name="connsiteX8" fmla="*/ 220909 w 3024845"/>
                <a:gd name="connsiteY8" fmla="*/ 389120 h 1078499"/>
                <a:gd name="connsiteX9" fmla="*/ 223189 w 3024845"/>
                <a:gd name="connsiteY9" fmla="*/ 389120 h 1078499"/>
                <a:gd name="connsiteX10" fmla="*/ 239150 w 3024845"/>
                <a:gd name="connsiteY10" fmla="*/ 389120 h 1078499"/>
                <a:gd name="connsiteX11" fmla="*/ 239150 w 3024845"/>
                <a:gd name="connsiteY11" fmla="*/ 529635 h 1078499"/>
                <a:gd name="connsiteX12" fmla="*/ 240670 w 3024845"/>
                <a:gd name="connsiteY12" fmla="*/ 529365 h 1078499"/>
                <a:gd name="connsiteX13" fmla="*/ 251310 w 3024845"/>
                <a:gd name="connsiteY13" fmla="*/ 527474 h 1078499"/>
                <a:gd name="connsiteX14" fmla="*/ 249283 w 3024845"/>
                <a:gd name="connsiteY14" fmla="*/ 616106 h 1078499"/>
                <a:gd name="connsiteX15" fmla="*/ 250803 w 3024845"/>
                <a:gd name="connsiteY15" fmla="*/ 616377 h 1078499"/>
                <a:gd name="connsiteX16" fmla="*/ 261443 w 3024845"/>
                <a:gd name="connsiteY16" fmla="*/ 618268 h 1078499"/>
                <a:gd name="connsiteX17" fmla="*/ 261696 w 3024845"/>
                <a:gd name="connsiteY17" fmla="*/ 619079 h 1078499"/>
                <a:gd name="connsiteX18" fmla="*/ 263470 w 3024845"/>
                <a:gd name="connsiteY18" fmla="*/ 624754 h 1078499"/>
                <a:gd name="connsiteX19" fmla="*/ 264230 w 3024845"/>
                <a:gd name="connsiteY19" fmla="*/ 622322 h 1078499"/>
                <a:gd name="connsiteX20" fmla="*/ 269550 w 3024845"/>
                <a:gd name="connsiteY20" fmla="*/ 605298 h 1078499"/>
                <a:gd name="connsiteX21" fmla="*/ 271323 w 3024845"/>
                <a:gd name="connsiteY21" fmla="*/ 605298 h 1078499"/>
                <a:gd name="connsiteX22" fmla="*/ 283737 w 3024845"/>
                <a:gd name="connsiteY22" fmla="*/ 605298 h 1078499"/>
                <a:gd name="connsiteX23" fmla="*/ 283737 w 3024845"/>
                <a:gd name="connsiteY23" fmla="*/ 637724 h 1078499"/>
                <a:gd name="connsiteX24" fmla="*/ 284750 w 3024845"/>
                <a:gd name="connsiteY24" fmla="*/ 638265 h 1078499"/>
                <a:gd name="connsiteX25" fmla="*/ 291844 w 3024845"/>
                <a:gd name="connsiteY25" fmla="*/ 642048 h 1078499"/>
                <a:gd name="connsiteX26" fmla="*/ 291844 w 3024845"/>
                <a:gd name="connsiteY26" fmla="*/ 643399 h 1078499"/>
                <a:gd name="connsiteX27" fmla="*/ 291844 w 3024845"/>
                <a:gd name="connsiteY27" fmla="*/ 652857 h 1078499"/>
                <a:gd name="connsiteX28" fmla="*/ 336431 w 3024845"/>
                <a:gd name="connsiteY28" fmla="*/ 652857 h 1078499"/>
                <a:gd name="connsiteX29" fmla="*/ 336431 w 3024845"/>
                <a:gd name="connsiteY29" fmla="*/ 653938 h 1078499"/>
                <a:gd name="connsiteX30" fmla="*/ 336431 w 3024845"/>
                <a:gd name="connsiteY30" fmla="*/ 661504 h 1078499"/>
                <a:gd name="connsiteX31" fmla="*/ 338457 w 3024845"/>
                <a:gd name="connsiteY31" fmla="*/ 661504 h 1078499"/>
                <a:gd name="connsiteX32" fmla="*/ 352644 w 3024845"/>
                <a:gd name="connsiteY32" fmla="*/ 661504 h 1078499"/>
                <a:gd name="connsiteX33" fmla="*/ 352644 w 3024845"/>
                <a:gd name="connsiteY33" fmla="*/ 631239 h 1078499"/>
                <a:gd name="connsiteX34" fmla="*/ 397231 w 3024845"/>
                <a:gd name="connsiteY34" fmla="*/ 631239 h 1078499"/>
                <a:gd name="connsiteX35" fmla="*/ 397231 w 3024845"/>
                <a:gd name="connsiteY35" fmla="*/ 629888 h 1078499"/>
                <a:gd name="connsiteX36" fmla="*/ 397231 w 3024845"/>
                <a:gd name="connsiteY36" fmla="*/ 620430 h 1078499"/>
                <a:gd name="connsiteX37" fmla="*/ 398245 w 3024845"/>
                <a:gd name="connsiteY37" fmla="*/ 620430 h 1078499"/>
                <a:gd name="connsiteX38" fmla="*/ 405338 w 3024845"/>
                <a:gd name="connsiteY38" fmla="*/ 620430 h 1078499"/>
                <a:gd name="connsiteX39" fmla="*/ 405338 w 3024845"/>
                <a:gd name="connsiteY39" fmla="*/ 618539 h 1078499"/>
                <a:gd name="connsiteX40" fmla="*/ 405338 w 3024845"/>
                <a:gd name="connsiteY40" fmla="*/ 605298 h 1078499"/>
                <a:gd name="connsiteX41" fmla="*/ 406098 w 3024845"/>
                <a:gd name="connsiteY41" fmla="*/ 605298 h 1078499"/>
                <a:gd name="connsiteX42" fmla="*/ 411418 w 3024845"/>
                <a:gd name="connsiteY42" fmla="*/ 605298 h 1078499"/>
                <a:gd name="connsiteX43" fmla="*/ 411418 w 3024845"/>
                <a:gd name="connsiteY43" fmla="*/ 604217 h 1078499"/>
                <a:gd name="connsiteX44" fmla="*/ 411418 w 3024845"/>
                <a:gd name="connsiteY44" fmla="*/ 596650 h 1078499"/>
                <a:gd name="connsiteX45" fmla="*/ 413445 w 3024845"/>
                <a:gd name="connsiteY45" fmla="*/ 596650 h 1078499"/>
                <a:gd name="connsiteX46" fmla="*/ 427632 w 3024845"/>
                <a:gd name="connsiteY46" fmla="*/ 596650 h 1078499"/>
                <a:gd name="connsiteX47" fmla="*/ 427632 w 3024845"/>
                <a:gd name="connsiteY47" fmla="*/ 597731 h 1078499"/>
                <a:gd name="connsiteX48" fmla="*/ 427632 w 3024845"/>
                <a:gd name="connsiteY48" fmla="*/ 605298 h 1078499"/>
                <a:gd name="connsiteX49" fmla="*/ 449925 w 3024845"/>
                <a:gd name="connsiteY49" fmla="*/ 605298 h 1078499"/>
                <a:gd name="connsiteX50" fmla="*/ 449925 w 3024845"/>
                <a:gd name="connsiteY50" fmla="*/ 603406 h 1078499"/>
                <a:gd name="connsiteX51" fmla="*/ 449925 w 3024845"/>
                <a:gd name="connsiteY51" fmla="*/ 590165 h 1078499"/>
                <a:gd name="connsiteX52" fmla="*/ 451699 w 3024845"/>
                <a:gd name="connsiteY52" fmla="*/ 590165 h 1078499"/>
                <a:gd name="connsiteX53" fmla="*/ 464112 w 3024845"/>
                <a:gd name="connsiteY53" fmla="*/ 590165 h 1078499"/>
                <a:gd name="connsiteX54" fmla="*/ 464112 w 3024845"/>
                <a:gd name="connsiteY54" fmla="*/ 613945 h 1078499"/>
                <a:gd name="connsiteX55" fmla="*/ 465126 w 3024845"/>
                <a:gd name="connsiteY55" fmla="*/ 613945 h 1078499"/>
                <a:gd name="connsiteX56" fmla="*/ 472219 w 3024845"/>
                <a:gd name="connsiteY56" fmla="*/ 613945 h 1078499"/>
                <a:gd name="connsiteX57" fmla="*/ 472219 w 3024845"/>
                <a:gd name="connsiteY57" fmla="*/ 612864 h 1078499"/>
                <a:gd name="connsiteX58" fmla="*/ 472219 w 3024845"/>
                <a:gd name="connsiteY58" fmla="*/ 605298 h 1078499"/>
                <a:gd name="connsiteX59" fmla="*/ 473992 w 3024845"/>
                <a:gd name="connsiteY59" fmla="*/ 605298 h 1078499"/>
                <a:gd name="connsiteX60" fmla="*/ 486406 w 3024845"/>
                <a:gd name="connsiteY60" fmla="*/ 605298 h 1078499"/>
                <a:gd name="connsiteX61" fmla="*/ 486406 w 3024845"/>
                <a:gd name="connsiteY61" fmla="*/ 631239 h 1078499"/>
                <a:gd name="connsiteX62" fmla="*/ 488433 w 3024845"/>
                <a:gd name="connsiteY62" fmla="*/ 631239 h 1078499"/>
                <a:gd name="connsiteX63" fmla="*/ 502619 w 3024845"/>
                <a:gd name="connsiteY63" fmla="*/ 631239 h 1078499"/>
                <a:gd name="connsiteX64" fmla="*/ 502619 w 3024845"/>
                <a:gd name="connsiteY64" fmla="*/ 632860 h 1078499"/>
                <a:gd name="connsiteX65" fmla="*/ 502619 w 3024845"/>
                <a:gd name="connsiteY65" fmla="*/ 644210 h 1078499"/>
                <a:gd name="connsiteX66" fmla="*/ 503379 w 3024845"/>
                <a:gd name="connsiteY66" fmla="*/ 644210 h 1078499"/>
                <a:gd name="connsiteX67" fmla="*/ 508700 w 3024845"/>
                <a:gd name="connsiteY67" fmla="*/ 644210 h 1078499"/>
                <a:gd name="connsiteX68" fmla="*/ 508700 w 3024845"/>
                <a:gd name="connsiteY68" fmla="*/ 643399 h 1078499"/>
                <a:gd name="connsiteX69" fmla="*/ 508700 w 3024845"/>
                <a:gd name="connsiteY69" fmla="*/ 637724 h 1078499"/>
                <a:gd name="connsiteX70" fmla="*/ 539100 w 3024845"/>
                <a:gd name="connsiteY70" fmla="*/ 637724 h 1078499"/>
                <a:gd name="connsiteX71" fmla="*/ 539100 w 3024845"/>
                <a:gd name="connsiteY71" fmla="*/ 661504 h 1078499"/>
                <a:gd name="connsiteX72" fmla="*/ 540113 w 3024845"/>
                <a:gd name="connsiteY72" fmla="*/ 661504 h 1078499"/>
                <a:gd name="connsiteX73" fmla="*/ 547207 w 3024845"/>
                <a:gd name="connsiteY73" fmla="*/ 661504 h 1078499"/>
                <a:gd name="connsiteX74" fmla="*/ 547207 w 3024845"/>
                <a:gd name="connsiteY74" fmla="*/ 662585 h 1078499"/>
                <a:gd name="connsiteX75" fmla="*/ 547207 w 3024845"/>
                <a:gd name="connsiteY75" fmla="*/ 670151 h 1078499"/>
                <a:gd name="connsiteX76" fmla="*/ 547967 w 3024845"/>
                <a:gd name="connsiteY76" fmla="*/ 670151 h 1078499"/>
                <a:gd name="connsiteX77" fmla="*/ 553287 w 3024845"/>
                <a:gd name="connsiteY77" fmla="*/ 670151 h 1078499"/>
                <a:gd name="connsiteX78" fmla="*/ 553287 w 3024845"/>
                <a:gd name="connsiteY78" fmla="*/ 667989 h 1078499"/>
                <a:gd name="connsiteX79" fmla="*/ 553287 w 3024845"/>
                <a:gd name="connsiteY79" fmla="*/ 652857 h 1078499"/>
                <a:gd name="connsiteX80" fmla="*/ 554300 w 3024845"/>
                <a:gd name="connsiteY80" fmla="*/ 652857 h 1078499"/>
                <a:gd name="connsiteX81" fmla="*/ 561394 w 3024845"/>
                <a:gd name="connsiteY81" fmla="*/ 652857 h 1078499"/>
                <a:gd name="connsiteX82" fmla="*/ 561394 w 3024845"/>
                <a:gd name="connsiteY82" fmla="*/ 653938 h 1078499"/>
                <a:gd name="connsiteX83" fmla="*/ 561394 w 3024845"/>
                <a:gd name="connsiteY83" fmla="*/ 661504 h 1078499"/>
                <a:gd name="connsiteX84" fmla="*/ 566714 w 3024845"/>
                <a:gd name="connsiteY84" fmla="*/ 659511 h 1078499"/>
                <a:gd name="connsiteX85" fmla="*/ 567474 w 3024845"/>
                <a:gd name="connsiteY85" fmla="*/ 658531 h 1078499"/>
                <a:gd name="connsiteX86" fmla="*/ 567474 w 3024845"/>
                <a:gd name="connsiteY86" fmla="*/ 652857 h 1078499"/>
                <a:gd name="connsiteX87" fmla="*/ 605981 w 3024845"/>
                <a:gd name="connsiteY87" fmla="*/ 652857 h 1078499"/>
                <a:gd name="connsiteX88" fmla="*/ 605981 w 3024845"/>
                <a:gd name="connsiteY88" fmla="*/ 676636 h 1078499"/>
                <a:gd name="connsiteX89" fmla="*/ 608007 w 3024845"/>
                <a:gd name="connsiteY89" fmla="*/ 676636 h 1078499"/>
                <a:gd name="connsiteX90" fmla="*/ 622194 w 3024845"/>
                <a:gd name="connsiteY90" fmla="*/ 676636 h 1078499"/>
                <a:gd name="connsiteX91" fmla="*/ 622194 w 3024845"/>
                <a:gd name="connsiteY91" fmla="*/ 677717 h 1078499"/>
                <a:gd name="connsiteX92" fmla="*/ 622194 w 3024845"/>
                <a:gd name="connsiteY92" fmla="*/ 685283 h 1078499"/>
                <a:gd name="connsiteX93" fmla="*/ 623968 w 3024845"/>
                <a:gd name="connsiteY93" fmla="*/ 685283 h 1078499"/>
                <a:gd name="connsiteX94" fmla="*/ 636381 w 3024845"/>
                <a:gd name="connsiteY94" fmla="*/ 685283 h 1078499"/>
                <a:gd name="connsiteX95" fmla="*/ 636381 w 3024845"/>
                <a:gd name="connsiteY95" fmla="*/ 661504 h 1078499"/>
                <a:gd name="connsiteX96" fmla="*/ 637394 w 3024845"/>
                <a:gd name="connsiteY96" fmla="*/ 661504 h 1078499"/>
                <a:gd name="connsiteX97" fmla="*/ 644488 w 3024845"/>
                <a:gd name="connsiteY97" fmla="*/ 661504 h 1078499"/>
                <a:gd name="connsiteX98" fmla="*/ 644488 w 3024845"/>
                <a:gd name="connsiteY98" fmla="*/ 629077 h 1078499"/>
                <a:gd name="connsiteX99" fmla="*/ 645501 w 3024845"/>
                <a:gd name="connsiteY99" fmla="*/ 629077 h 1078499"/>
                <a:gd name="connsiteX100" fmla="*/ 652595 w 3024845"/>
                <a:gd name="connsiteY100" fmla="*/ 629077 h 1078499"/>
                <a:gd name="connsiteX101" fmla="*/ 652595 w 3024845"/>
                <a:gd name="connsiteY101" fmla="*/ 627186 h 1078499"/>
                <a:gd name="connsiteX102" fmla="*/ 652595 w 3024845"/>
                <a:gd name="connsiteY102" fmla="*/ 613945 h 1078499"/>
                <a:gd name="connsiteX103" fmla="*/ 651328 w 3024845"/>
                <a:gd name="connsiteY103" fmla="*/ 612323 h 1078499"/>
                <a:gd name="connsiteX104" fmla="*/ 656648 w 3024845"/>
                <a:gd name="connsiteY104" fmla="*/ 600974 h 1078499"/>
                <a:gd name="connsiteX105" fmla="*/ 664755 w 3024845"/>
                <a:gd name="connsiteY105" fmla="*/ 629077 h 1078499"/>
                <a:gd name="connsiteX106" fmla="*/ 665515 w 3024845"/>
                <a:gd name="connsiteY106" fmla="*/ 629077 h 1078499"/>
                <a:gd name="connsiteX107" fmla="*/ 670835 w 3024845"/>
                <a:gd name="connsiteY107" fmla="*/ 629077 h 1078499"/>
                <a:gd name="connsiteX108" fmla="*/ 670835 w 3024845"/>
                <a:gd name="connsiteY108" fmla="*/ 523150 h 1078499"/>
                <a:gd name="connsiteX109" fmla="*/ 672355 w 3024845"/>
                <a:gd name="connsiteY109" fmla="*/ 523150 h 1078499"/>
                <a:gd name="connsiteX110" fmla="*/ 682995 w 3024845"/>
                <a:gd name="connsiteY110" fmla="*/ 523150 h 1078499"/>
                <a:gd name="connsiteX111" fmla="*/ 682995 w 3024845"/>
                <a:gd name="connsiteY111" fmla="*/ 475591 h 1078499"/>
                <a:gd name="connsiteX112" fmla="*/ 709342 w 3024845"/>
                <a:gd name="connsiteY112" fmla="*/ 475591 h 1078499"/>
                <a:gd name="connsiteX113" fmla="*/ 709342 w 3024845"/>
                <a:gd name="connsiteY113" fmla="*/ 453973 h 1078499"/>
                <a:gd name="connsiteX114" fmla="*/ 743796 w 3024845"/>
                <a:gd name="connsiteY114" fmla="*/ 453973 h 1078499"/>
                <a:gd name="connsiteX115" fmla="*/ 743796 w 3024845"/>
                <a:gd name="connsiteY115" fmla="*/ 456405 h 1078499"/>
                <a:gd name="connsiteX116" fmla="*/ 743796 w 3024845"/>
                <a:gd name="connsiteY116" fmla="*/ 473429 h 1078499"/>
                <a:gd name="connsiteX117" fmla="*/ 746076 w 3024845"/>
                <a:gd name="connsiteY117" fmla="*/ 473429 h 1078499"/>
                <a:gd name="connsiteX118" fmla="*/ 762036 w 3024845"/>
                <a:gd name="connsiteY118" fmla="*/ 473429 h 1078499"/>
                <a:gd name="connsiteX119" fmla="*/ 762036 w 3024845"/>
                <a:gd name="connsiteY119" fmla="*/ 520988 h 1078499"/>
                <a:gd name="connsiteX120" fmla="*/ 763049 w 3024845"/>
                <a:gd name="connsiteY120" fmla="*/ 520988 h 1078499"/>
                <a:gd name="connsiteX121" fmla="*/ 770143 w 3024845"/>
                <a:gd name="connsiteY121" fmla="*/ 520988 h 1078499"/>
                <a:gd name="connsiteX122" fmla="*/ 784330 w 3024845"/>
                <a:gd name="connsiteY122" fmla="*/ 525312 h 1078499"/>
                <a:gd name="connsiteX123" fmla="*/ 784330 w 3024845"/>
                <a:gd name="connsiteY123" fmla="*/ 564224 h 1078499"/>
                <a:gd name="connsiteX124" fmla="*/ 785343 w 3024845"/>
                <a:gd name="connsiteY124" fmla="*/ 564224 h 1078499"/>
                <a:gd name="connsiteX125" fmla="*/ 792436 w 3024845"/>
                <a:gd name="connsiteY125" fmla="*/ 564224 h 1078499"/>
                <a:gd name="connsiteX126" fmla="*/ 792436 w 3024845"/>
                <a:gd name="connsiteY126" fmla="*/ 565845 h 1078499"/>
                <a:gd name="connsiteX127" fmla="*/ 792436 w 3024845"/>
                <a:gd name="connsiteY127" fmla="*/ 577194 h 1078499"/>
                <a:gd name="connsiteX128" fmla="*/ 794463 w 3024845"/>
                <a:gd name="connsiteY128" fmla="*/ 577194 h 1078499"/>
                <a:gd name="connsiteX129" fmla="*/ 808650 w 3024845"/>
                <a:gd name="connsiteY129" fmla="*/ 577194 h 1078499"/>
                <a:gd name="connsiteX130" fmla="*/ 814730 w 3024845"/>
                <a:gd name="connsiteY130" fmla="*/ 583680 h 1078499"/>
                <a:gd name="connsiteX131" fmla="*/ 814730 w 3024845"/>
                <a:gd name="connsiteY131" fmla="*/ 605298 h 1078499"/>
                <a:gd name="connsiteX132" fmla="*/ 817010 w 3024845"/>
                <a:gd name="connsiteY132" fmla="*/ 605298 h 1078499"/>
                <a:gd name="connsiteX133" fmla="*/ 832970 w 3024845"/>
                <a:gd name="connsiteY133" fmla="*/ 605298 h 1078499"/>
                <a:gd name="connsiteX134" fmla="*/ 832970 w 3024845"/>
                <a:gd name="connsiteY134" fmla="*/ 606378 h 1078499"/>
                <a:gd name="connsiteX135" fmla="*/ 832970 w 3024845"/>
                <a:gd name="connsiteY135" fmla="*/ 613945 h 1078499"/>
                <a:gd name="connsiteX136" fmla="*/ 834237 w 3024845"/>
                <a:gd name="connsiteY136" fmla="*/ 613945 h 1078499"/>
                <a:gd name="connsiteX137" fmla="*/ 843104 w 3024845"/>
                <a:gd name="connsiteY137" fmla="*/ 613945 h 1078499"/>
                <a:gd name="connsiteX138" fmla="*/ 843104 w 3024845"/>
                <a:gd name="connsiteY138" fmla="*/ 616106 h 1078499"/>
                <a:gd name="connsiteX139" fmla="*/ 843104 w 3024845"/>
                <a:gd name="connsiteY139" fmla="*/ 631239 h 1078499"/>
                <a:gd name="connsiteX140" fmla="*/ 847157 w 3024845"/>
                <a:gd name="connsiteY140" fmla="*/ 629347 h 1078499"/>
                <a:gd name="connsiteX141" fmla="*/ 847157 w 3024845"/>
                <a:gd name="connsiteY141" fmla="*/ 616106 h 1078499"/>
                <a:gd name="connsiteX142" fmla="*/ 848170 w 3024845"/>
                <a:gd name="connsiteY142" fmla="*/ 616106 h 1078499"/>
                <a:gd name="connsiteX143" fmla="*/ 855264 w 3024845"/>
                <a:gd name="connsiteY143" fmla="*/ 616106 h 1078499"/>
                <a:gd name="connsiteX144" fmla="*/ 855264 w 3024845"/>
                <a:gd name="connsiteY144" fmla="*/ 617728 h 1078499"/>
                <a:gd name="connsiteX145" fmla="*/ 855264 w 3024845"/>
                <a:gd name="connsiteY145" fmla="*/ 629077 h 1078499"/>
                <a:gd name="connsiteX146" fmla="*/ 856024 w 3024845"/>
                <a:gd name="connsiteY146" fmla="*/ 629077 h 1078499"/>
                <a:gd name="connsiteX147" fmla="*/ 861344 w 3024845"/>
                <a:gd name="connsiteY147" fmla="*/ 629077 h 1078499"/>
                <a:gd name="connsiteX148" fmla="*/ 909984 w 3024845"/>
                <a:gd name="connsiteY148" fmla="*/ 624754 h 1078499"/>
                <a:gd name="connsiteX149" fmla="*/ 909984 w 3024845"/>
                <a:gd name="connsiteY149" fmla="*/ 626105 h 1078499"/>
                <a:gd name="connsiteX150" fmla="*/ 909984 w 3024845"/>
                <a:gd name="connsiteY150" fmla="*/ 635562 h 1078499"/>
                <a:gd name="connsiteX151" fmla="*/ 910744 w 3024845"/>
                <a:gd name="connsiteY151" fmla="*/ 635562 h 1078499"/>
                <a:gd name="connsiteX152" fmla="*/ 916065 w 3024845"/>
                <a:gd name="connsiteY152" fmla="*/ 635562 h 1078499"/>
                <a:gd name="connsiteX153" fmla="*/ 916065 w 3024845"/>
                <a:gd name="connsiteY153" fmla="*/ 637724 h 1078499"/>
                <a:gd name="connsiteX154" fmla="*/ 916065 w 3024845"/>
                <a:gd name="connsiteY154" fmla="*/ 652857 h 1078499"/>
                <a:gd name="connsiteX155" fmla="*/ 918091 w 3024845"/>
                <a:gd name="connsiteY155" fmla="*/ 651506 h 1078499"/>
                <a:gd name="connsiteX156" fmla="*/ 932278 w 3024845"/>
                <a:gd name="connsiteY156" fmla="*/ 642048 h 1078499"/>
                <a:gd name="connsiteX157" fmla="*/ 938358 w 3024845"/>
                <a:gd name="connsiteY157" fmla="*/ 600974 h 1078499"/>
                <a:gd name="connsiteX158" fmla="*/ 939118 w 3024845"/>
                <a:gd name="connsiteY158" fmla="*/ 600704 h 1078499"/>
                <a:gd name="connsiteX159" fmla="*/ 944438 w 3024845"/>
                <a:gd name="connsiteY159" fmla="*/ 598812 h 1078499"/>
                <a:gd name="connsiteX160" fmla="*/ 946465 w 3024845"/>
                <a:gd name="connsiteY160" fmla="*/ 529635 h 1078499"/>
                <a:gd name="connsiteX161" fmla="*/ 948492 w 3024845"/>
                <a:gd name="connsiteY161" fmla="*/ 598812 h 1078499"/>
                <a:gd name="connsiteX162" fmla="*/ 949252 w 3024845"/>
                <a:gd name="connsiteY162" fmla="*/ 599082 h 1078499"/>
                <a:gd name="connsiteX163" fmla="*/ 954572 w 3024845"/>
                <a:gd name="connsiteY163" fmla="*/ 600974 h 1078499"/>
                <a:gd name="connsiteX164" fmla="*/ 954572 w 3024845"/>
                <a:gd name="connsiteY164" fmla="*/ 514503 h 1078499"/>
                <a:gd name="connsiteX165" fmla="*/ 958625 w 3024845"/>
                <a:gd name="connsiteY165" fmla="*/ 482076 h 1078499"/>
                <a:gd name="connsiteX166" fmla="*/ 997132 w 3024845"/>
                <a:gd name="connsiteY166" fmla="*/ 482076 h 1078499"/>
                <a:gd name="connsiteX167" fmla="*/ 997132 w 3024845"/>
                <a:gd name="connsiteY167" fmla="*/ 514503 h 1078499"/>
                <a:gd name="connsiteX168" fmla="*/ 997892 w 3024845"/>
                <a:gd name="connsiteY168" fmla="*/ 514503 h 1078499"/>
                <a:gd name="connsiteX169" fmla="*/ 1003212 w 3024845"/>
                <a:gd name="connsiteY169" fmla="*/ 514503 h 1078499"/>
                <a:gd name="connsiteX170" fmla="*/ 1003212 w 3024845"/>
                <a:gd name="connsiteY170" fmla="*/ 432355 h 1078499"/>
                <a:gd name="connsiteX171" fmla="*/ 1004986 w 3024845"/>
                <a:gd name="connsiteY171" fmla="*/ 432355 h 1078499"/>
                <a:gd name="connsiteX172" fmla="*/ 1017399 w 3024845"/>
                <a:gd name="connsiteY172" fmla="*/ 432355 h 1078499"/>
                <a:gd name="connsiteX173" fmla="*/ 1017399 w 3024845"/>
                <a:gd name="connsiteY173" fmla="*/ 430464 h 1078499"/>
                <a:gd name="connsiteX174" fmla="*/ 1017399 w 3024845"/>
                <a:gd name="connsiteY174" fmla="*/ 417223 h 1078499"/>
                <a:gd name="connsiteX175" fmla="*/ 1039693 w 3024845"/>
                <a:gd name="connsiteY175" fmla="*/ 417223 h 1078499"/>
                <a:gd name="connsiteX176" fmla="*/ 1039693 w 3024845"/>
                <a:gd name="connsiteY176" fmla="*/ 416142 h 1078499"/>
                <a:gd name="connsiteX177" fmla="*/ 1039693 w 3024845"/>
                <a:gd name="connsiteY177" fmla="*/ 408576 h 1078499"/>
                <a:gd name="connsiteX178" fmla="*/ 1041466 w 3024845"/>
                <a:gd name="connsiteY178" fmla="*/ 408576 h 1078499"/>
                <a:gd name="connsiteX179" fmla="*/ 1053880 w 3024845"/>
                <a:gd name="connsiteY179" fmla="*/ 408576 h 1078499"/>
                <a:gd name="connsiteX180" fmla="*/ 1053880 w 3024845"/>
                <a:gd name="connsiteY180" fmla="*/ 409657 h 1078499"/>
                <a:gd name="connsiteX181" fmla="*/ 1053880 w 3024845"/>
                <a:gd name="connsiteY181" fmla="*/ 417223 h 1078499"/>
                <a:gd name="connsiteX182" fmla="*/ 1054640 w 3024845"/>
                <a:gd name="connsiteY182" fmla="*/ 417223 h 1078499"/>
                <a:gd name="connsiteX183" fmla="*/ 1059960 w 3024845"/>
                <a:gd name="connsiteY183" fmla="*/ 417223 h 1078499"/>
                <a:gd name="connsiteX184" fmla="*/ 1070093 w 3024845"/>
                <a:gd name="connsiteY184" fmla="*/ 412899 h 1078499"/>
                <a:gd name="connsiteX185" fmla="*/ 1074146 w 3024845"/>
                <a:gd name="connsiteY185" fmla="*/ 416142 h 1078499"/>
                <a:gd name="connsiteX186" fmla="*/ 1074146 w 3024845"/>
                <a:gd name="connsiteY186" fmla="*/ 408576 h 1078499"/>
                <a:gd name="connsiteX187" fmla="*/ 1076426 w 3024845"/>
                <a:gd name="connsiteY187" fmla="*/ 408576 h 1078499"/>
                <a:gd name="connsiteX188" fmla="*/ 1092387 w 3024845"/>
                <a:gd name="connsiteY188" fmla="*/ 408576 h 1078499"/>
                <a:gd name="connsiteX189" fmla="*/ 1092387 w 3024845"/>
                <a:gd name="connsiteY189" fmla="*/ 409657 h 1078499"/>
                <a:gd name="connsiteX190" fmla="*/ 1092387 w 3024845"/>
                <a:gd name="connsiteY190" fmla="*/ 417223 h 1078499"/>
                <a:gd name="connsiteX191" fmla="*/ 1122787 w 3024845"/>
                <a:gd name="connsiteY191" fmla="*/ 417223 h 1078499"/>
                <a:gd name="connsiteX192" fmla="*/ 1122787 w 3024845"/>
                <a:gd name="connsiteY192" fmla="*/ 418844 h 1078499"/>
                <a:gd name="connsiteX193" fmla="*/ 1122787 w 3024845"/>
                <a:gd name="connsiteY193" fmla="*/ 430194 h 1078499"/>
                <a:gd name="connsiteX194" fmla="*/ 1149134 w 3024845"/>
                <a:gd name="connsiteY194" fmla="*/ 430194 h 1078499"/>
                <a:gd name="connsiteX195" fmla="*/ 1149134 w 3024845"/>
                <a:gd name="connsiteY195" fmla="*/ 460458 h 1078499"/>
                <a:gd name="connsiteX196" fmla="*/ 1149894 w 3024845"/>
                <a:gd name="connsiteY196" fmla="*/ 460458 h 1078499"/>
                <a:gd name="connsiteX197" fmla="*/ 1155214 w 3024845"/>
                <a:gd name="connsiteY197" fmla="*/ 460458 h 1078499"/>
                <a:gd name="connsiteX198" fmla="*/ 1155214 w 3024845"/>
                <a:gd name="connsiteY198" fmla="*/ 461539 h 1078499"/>
                <a:gd name="connsiteX199" fmla="*/ 1155214 w 3024845"/>
                <a:gd name="connsiteY199" fmla="*/ 469106 h 1078499"/>
                <a:gd name="connsiteX200" fmla="*/ 1159268 w 3024845"/>
                <a:gd name="connsiteY200" fmla="*/ 499370 h 1078499"/>
                <a:gd name="connsiteX201" fmla="*/ 1160028 w 3024845"/>
                <a:gd name="connsiteY201" fmla="*/ 499370 h 1078499"/>
                <a:gd name="connsiteX202" fmla="*/ 1165348 w 3024845"/>
                <a:gd name="connsiteY202" fmla="*/ 499370 h 1078499"/>
                <a:gd name="connsiteX203" fmla="*/ 1165348 w 3024845"/>
                <a:gd name="connsiteY203" fmla="*/ 500181 h 1078499"/>
                <a:gd name="connsiteX204" fmla="*/ 1165348 w 3024845"/>
                <a:gd name="connsiteY204" fmla="*/ 505856 h 1078499"/>
                <a:gd name="connsiteX205" fmla="*/ 1166361 w 3024845"/>
                <a:gd name="connsiteY205" fmla="*/ 505856 h 1078499"/>
                <a:gd name="connsiteX206" fmla="*/ 1173454 w 3024845"/>
                <a:gd name="connsiteY206" fmla="*/ 505856 h 1078499"/>
                <a:gd name="connsiteX207" fmla="*/ 1173454 w 3024845"/>
                <a:gd name="connsiteY207" fmla="*/ 536121 h 1078499"/>
                <a:gd name="connsiteX208" fmla="*/ 1175481 w 3024845"/>
                <a:gd name="connsiteY208" fmla="*/ 536121 h 1078499"/>
                <a:gd name="connsiteX209" fmla="*/ 1189668 w 3024845"/>
                <a:gd name="connsiteY209" fmla="*/ 536121 h 1078499"/>
                <a:gd name="connsiteX210" fmla="*/ 1189668 w 3024845"/>
                <a:gd name="connsiteY210" fmla="*/ 559900 h 1078499"/>
                <a:gd name="connsiteX211" fmla="*/ 1191695 w 3024845"/>
                <a:gd name="connsiteY211" fmla="*/ 561521 h 1078499"/>
                <a:gd name="connsiteX212" fmla="*/ 1191695 w 3024845"/>
                <a:gd name="connsiteY212" fmla="*/ 572871 h 1078499"/>
                <a:gd name="connsiteX213" fmla="*/ 1192455 w 3024845"/>
                <a:gd name="connsiteY213" fmla="*/ 572871 h 1078499"/>
                <a:gd name="connsiteX214" fmla="*/ 1197775 w 3024845"/>
                <a:gd name="connsiteY214" fmla="*/ 572871 h 1078499"/>
                <a:gd name="connsiteX215" fmla="*/ 1197775 w 3024845"/>
                <a:gd name="connsiteY215" fmla="*/ 596650 h 1078499"/>
                <a:gd name="connsiteX216" fmla="*/ 1199041 w 3024845"/>
                <a:gd name="connsiteY216" fmla="*/ 596650 h 1078499"/>
                <a:gd name="connsiteX217" fmla="*/ 1207908 w 3024845"/>
                <a:gd name="connsiteY217" fmla="*/ 596650 h 1078499"/>
                <a:gd name="connsiteX218" fmla="*/ 1209935 w 3024845"/>
                <a:gd name="connsiteY218" fmla="*/ 600704 h 1078499"/>
                <a:gd name="connsiteX219" fmla="*/ 1209935 w 3024845"/>
                <a:gd name="connsiteY219" fmla="*/ 613945 h 1078499"/>
                <a:gd name="connsiteX220" fmla="*/ 1211455 w 3024845"/>
                <a:gd name="connsiteY220" fmla="*/ 612053 h 1078499"/>
                <a:gd name="connsiteX221" fmla="*/ 1222095 w 3024845"/>
                <a:gd name="connsiteY221" fmla="*/ 598812 h 1078499"/>
                <a:gd name="connsiteX222" fmla="*/ 1250469 w 3024845"/>
                <a:gd name="connsiteY222" fmla="*/ 598812 h 1078499"/>
                <a:gd name="connsiteX223" fmla="*/ 1250469 w 3024845"/>
                <a:gd name="connsiteY223" fmla="*/ 685283 h 1078499"/>
                <a:gd name="connsiteX224" fmla="*/ 1251229 w 3024845"/>
                <a:gd name="connsiteY224" fmla="*/ 685283 h 1078499"/>
                <a:gd name="connsiteX225" fmla="*/ 1256549 w 3024845"/>
                <a:gd name="connsiteY225" fmla="*/ 685283 h 1078499"/>
                <a:gd name="connsiteX226" fmla="*/ 1257309 w 3024845"/>
                <a:gd name="connsiteY226" fmla="*/ 683932 h 1078499"/>
                <a:gd name="connsiteX227" fmla="*/ 1262629 w 3024845"/>
                <a:gd name="connsiteY227" fmla="*/ 674474 h 1078499"/>
                <a:gd name="connsiteX228" fmla="*/ 1262629 w 3024845"/>
                <a:gd name="connsiteY228" fmla="*/ 676366 h 1078499"/>
                <a:gd name="connsiteX229" fmla="*/ 1262629 w 3024845"/>
                <a:gd name="connsiteY229" fmla="*/ 689607 h 1078499"/>
                <a:gd name="connsiteX230" fmla="*/ 1266682 w 3024845"/>
                <a:gd name="connsiteY230" fmla="*/ 644210 h 1078499"/>
                <a:gd name="connsiteX231" fmla="*/ 1267442 w 3024845"/>
                <a:gd name="connsiteY231" fmla="*/ 644210 h 1078499"/>
                <a:gd name="connsiteX232" fmla="*/ 1272762 w 3024845"/>
                <a:gd name="connsiteY232" fmla="*/ 644210 h 1078499"/>
                <a:gd name="connsiteX233" fmla="*/ 1272762 w 3024845"/>
                <a:gd name="connsiteY233" fmla="*/ 579356 h 1078499"/>
                <a:gd name="connsiteX234" fmla="*/ 1273776 w 3024845"/>
                <a:gd name="connsiteY234" fmla="*/ 579356 h 1078499"/>
                <a:gd name="connsiteX235" fmla="*/ 1280869 w 3024845"/>
                <a:gd name="connsiteY235" fmla="*/ 579356 h 1078499"/>
                <a:gd name="connsiteX236" fmla="*/ 1293029 w 3024845"/>
                <a:gd name="connsiteY236" fmla="*/ 536121 h 1078499"/>
                <a:gd name="connsiteX237" fmla="*/ 1294296 w 3024845"/>
                <a:gd name="connsiteY237" fmla="*/ 536121 h 1078499"/>
                <a:gd name="connsiteX238" fmla="*/ 1303163 w 3024845"/>
                <a:gd name="connsiteY238" fmla="*/ 536121 h 1078499"/>
                <a:gd name="connsiteX239" fmla="*/ 1313296 w 3024845"/>
                <a:gd name="connsiteY239" fmla="*/ 579356 h 1078499"/>
                <a:gd name="connsiteX240" fmla="*/ 1314309 w 3024845"/>
                <a:gd name="connsiteY240" fmla="*/ 579356 h 1078499"/>
                <a:gd name="connsiteX241" fmla="*/ 1321403 w 3024845"/>
                <a:gd name="connsiteY241" fmla="*/ 579356 h 1078499"/>
                <a:gd name="connsiteX242" fmla="*/ 1321403 w 3024845"/>
                <a:gd name="connsiteY242" fmla="*/ 618268 h 1078499"/>
                <a:gd name="connsiteX243" fmla="*/ 1323176 w 3024845"/>
                <a:gd name="connsiteY243" fmla="*/ 618268 h 1078499"/>
                <a:gd name="connsiteX244" fmla="*/ 1335590 w 3024845"/>
                <a:gd name="connsiteY244" fmla="*/ 618268 h 1078499"/>
                <a:gd name="connsiteX245" fmla="*/ 1335590 w 3024845"/>
                <a:gd name="connsiteY245" fmla="*/ 620430 h 1078499"/>
                <a:gd name="connsiteX246" fmla="*/ 1335590 w 3024845"/>
                <a:gd name="connsiteY246" fmla="*/ 635562 h 1078499"/>
                <a:gd name="connsiteX247" fmla="*/ 1339643 w 3024845"/>
                <a:gd name="connsiteY247" fmla="*/ 633401 h 1078499"/>
                <a:gd name="connsiteX248" fmla="*/ 1339643 w 3024845"/>
                <a:gd name="connsiteY248" fmla="*/ 618268 h 1078499"/>
                <a:gd name="connsiteX249" fmla="*/ 1341163 w 3024845"/>
                <a:gd name="connsiteY249" fmla="*/ 618268 h 1078499"/>
                <a:gd name="connsiteX250" fmla="*/ 1351803 w 3024845"/>
                <a:gd name="connsiteY250" fmla="*/ 618268 h 1078499"/>
                <a:gd name="connsiteX251" fmla="*/ 1351803 w 3024845"/>
                <a:gd name="connsiteY251" fmla="*/ 619889 h 1078499"/>
                <a:gd name="connsiteX252" fmla="*/ 1351803 w 3024845"/>
                <a:gd name="connsiteY252" fmla="*/ 631239 h 1078499"/>
                <a:gd name="connsiteX253" fmla="*/ 1382204 w 3024845"/>
                <a:gd name="connsiteY253" fmla="*/ 631239 h 1078499"/>
                <a:gd name="connsiteX254" fmla="*/ 1382204 w 3024845"/>
                <a:gd name="connsiteY254" fmla="*/ 594489 h 1078499"/>
                <a:gd name="connsiteX255" fmla="*/ 1383470 w 3024845"/>
                <a:gd name="connsiteY255" fmla="*/ 594489 h 1078499"/>
                <a:gd name="connsiteX256" fmla="*/ 1392337 w 3024845"/>
                <a:gd name="connsiteY256" fmla="*/ 594489 h 1078499"/>
                <a:gd name="connsiteX257" fmla="*/ 1392337 w 3024845"/>
                <a:gd name="connsiteY257" fmla="*/ 616106 h 1078499"/>
                <a:gd name="connsiteX258" fmla="*/ 1394364 w 3024845"/>
                <a:gd name="connsiteY258" fmla="*/ 583680 h 1078499"/>
                <a:gd name="connsiteX259" fmla="*/ 1416657 w 3024845"/>
                <a:gd name="connsiteY259" fmla="*/ 583680 h 1078499"/>
                <a:gd name="connsiteX260" fmla="*/ 1416657 w 3024845"/>
                <a:gd name="connsiteY260" fmla="*/ 582058 h 1078499"/>
                <a:gd name="connsiteX261" fmla="*/ 1416657 w 3024845"/>
                <a:gd name="connsiteY261" fmla="*/ 570709 h 1078499"/>
                <a:gd name="connsiteX262" fmla="*/ 1417417 w 3024845"/>
                <a:gd name="connsiteY262" fmla="*/ 570709 h 1078499"/>
                <a:gd name="connsiteX263" fmla="*/ 1422737 w 3024845"/>
                <a:gd name="connsiteY263" fmla="*/ 570709 h 1078499"/>
                <a:gd name="connsiteX264" fmla="*/ 1422737 w 3024845"/>
                <a:gd name="connsiteY264" fmla="*/ 568818 h 1078499"/>
                <a:gd name="connsiteX265" fmla="*/ 1422737 w 3024845"/>
                <a:gd name="connsiteY265" fmla="*/ 555577 h 1078499"/>
                <a:gd name="connsiteX266" fmla="*/ 1426791 w 3024845"/>
                <a:gd name="connsiteY266" fmla="*/ 562062 h 1078499"/>
                <a:gd name="connsiteX267" fmla="*/ 1429071 w 3024845"/>
                <a:gd name="connsiteY267" fmla="*/ 562062 h 1078499"/>
                <a:gd name="connsiteX268" fmla="*/ 1445031 w 3024845"/>
                <a:gd name="connsiteY268" fmla="*/ 562062 h 1078499"/>
                <a:gd name="connsiteX269" fmla="*/ 1445031 w 3024845"/>
                <a:gd name="connsiteY269" fmla="*/ 561251 h 1078499"/>
                <a:gd name="connsiteX270" fmla="*/ 1445031 w 3024845"/>
                <a:gd name="connsiteY270" fmla="*/ 555577 h 1078499"/>
                <a:gd name="connsiteX271" fmla="*/ 1445791 w 3024845"/>
                <a:gd name="connsiteY271" fmla="*/ 555577 h 1078499"/>
                <a:gd name="connsiteX272" fmla="*/ 1451111 w 3024845"/>
                <a:gd name="connsiteY272" fmla="*/ 555577 h 1078499"/>
                <a:gd name="connsiteX273" fmla="*/ 1451111 w 3024845"/>
                <a:gd name="connsiteY273" fmla="*/ 556928 h 1078499"/>
                <a:gd name="connsiteX274" fmla="*/ 1451111 w 3024845"/>
                <a:gd name="connsiteY274" fmla="*/ 566386 h 1078499"/>
                <a:gd name="connsiteX275" fmla="*/ 1489618 w 3024845"/>
                <a:gd name="connsiteY275" fmla="*/ 566386 h 1078499"/>
                <a:gd name="connsiteX276" fmla="*/ 1489618 w 3024845"/>
                <a:gd name="connsiteY276" fmla="*/ 704739 h 1078499"/>
                <a:gd name="connsiteX277" fmla="*/ 1491138 w 3024845"/>
                <a:gd name="connsiteY277" fmla="*/ 704739 h 1078499"/>
                <a:gd name="connsiteX278" fmla="*/ 1501778 w 3024845"/>
                <a:gd name="connsiteY278" fmla="*/ 704739 h 1078499"/>
                <a:gd name="connsiteX279" fmla="*/ 1501778 w 3024845"/>
                <a:gd name="connsiteY279" fmla="*/ 691769 h 1078499"/>
                <a:gd name="connsiteX280" fmla="*/ 1505832 w 3024845"/>
                <a:gd name="connsiteY280" fmla="*/ 691769 h 1078499"/>
                <a:gd name="connsiteX281" fmla="*/ 1505832 w 3024845"/>
                <a:gd name="connsiteY281" fmla="*/ 704739 h 1078499"/>
                <a:gd name="connsiteX282" fmla="*/ 1536232 w 3024845"/>
                <a:gd name="connsiteY282" fmla="*/ 704739 h 1078499"/>
                <a:gd name="connsiteX283" fmla="*/ 1536232 w 3024845"/>
                <a:gd name="connsiteY283" fmla="*/ 674474 h 1078499"/>
                <a:gd name="connsiteX284" fmla="*/ 1548392 w 3024845"/>
                <a:gd name="connsiteY284" fmla="*/ 674474 h 1078499"/>
                <a:gd name="connsiteX285" fmla="*/ 1560552 w 3024845"/>
                <a:gd name="connsiteY285" fmla="*/ 672313 h 1078499"/>
                <a:gd name="connsiteX286" fmla="*/ 1564606 w 3024845"/>
                <a:gd name="connsiteY286" fmla="*/ 674474 h 1078499"/>
                <a:gd name="connsiteX287" fmla="*/ 1574739 w 3024845"/>
                <a:gd name="connsiteY287" fmla="*/ 674474 h 1078499"/>
                <a:gd name="connsiteX288" fmla="*/ 1574739 w 3024845"/>
                <a:gd name="connsiteY288" fmla="*/ 704739 h 1078499"/>
                <a:gd name="connsiteX289" fmla="*/ 1582846 w 3024845"/>
                <a:gd name="connsiteY289" fmla="*/ 704739 h 1078499"/>
                <a:gd name="connsiteX290" fmla="*/ 1582846 w 3024845"/>
                <a:gd name="connsiteY290" fmla="*/ 722034 h 1078499"/>
                <a:gd name="connsiteX291" fmla="*/ 1592182 w 3024845"/>
                <a:gd name="connsiteY291" fmla="*/ 722939 h 1078499"/>
                <a:gd name="connsiteX292" fmla="*/ 1605140 w 3024845"/>
                <a:gd name="connsiteY292" fmla="*/ 722939 h 1078499"/>
                <a:gd name="connsiteX293" fmla="*/ 1605140 w 3024845"/>
                <a:gd name="connsiteY293" fmla="*/ 706901 h 1078499"/>
                <a:gd name="connsiteX294" fmla="*/ 1673096 w 3024845"/>
                <a:gd name="connsiteY294" fmla="*/ 706901 h 1078499"/>
                <a:gd name="connsiteX295" fmla="*/ 1673096 w 3024845"/>
                <a:gd name="connsiteY295" fmla="*/ 621648 h 1078499"/>
                <a:gd name="connsiteX296" fmla="*/ 1745104 w 3024845"/>
                <a:gd name="connsiteY296" fmla="*/ 621648 h 1078499"/>
                <a:gd name="connsiteX297" fmla="*/ 1745104 w 3024845"/>
                <a:gd name="connsiteY297" fmla="*/ 700416 h 1078499"/>
                <a:gd name="connsiteX298" fmla="*/ 1747008 w 3024845"/>
                <a:gd name="connsiteY298" fmla="*/ 700416 h 1078499"/>
                <a:gd name="connsiteX299" fmla="*/ 1748250 w 3024845"/>
                <a:gd name="connsiteY299" fmla="*/ 722939 h 1078499"/>
                <a:gd name="connsiteX300" fmla="*/ 1757926 w 3024845"/>
                <a:gd name="connsiteY300" fmla="*/ 722939 h 1078499"/>
                <a:gd name="connsiteX301" fmla="*/ 1759168 w 3024845"/>
                <a:gd name="connsiteY301" fmla="*/ 700416 h 1078499"/>
                <a:gd name="connsiteX302" fmla="*/ 1765248 w 3024845"/>
                <a:gd name="connsiteY302" fmla="*/ 700416 h 1078499"/>
                <a:gd name="connsiteX303" fmla="*/ 1766490 w 3024845"/>
                <a:gd name="connsiteY303" fmla="*/ 722939 h 1078499"/>
                <a:gd name="connsiteX304" fmla="*/ 1817112 w 3024845"/>
                <a:gd name="connsiteY304" fmla="*/ 722939 h 1078499"/>
                <a:gd name="connsiteX305" fmla="*/ 1817112 w 3024845"/>
                <a:gd name="connsiteY305" fmla="*/ 559911 h 1078499"/>
                <a:gd name="connsiteX306" fmla="*/ 2014439 w 3024845"/>
                <a:gd name="connsiteY306" fmla="*/ 559911 h 1078499"/>
                <a:gd name="connsiteX307" fmla="*/ 2014439 w 3024845"/>
                <a:gd name="connsiteY307" fmla="*/ 722939 h 1078499"/>
                <a:gd name="connsiteX308" fmla="*/ 2033136 w 3024845"/>
                <a:gd name="connsiteY308" fmla="*/ 722939 h 1078499"/>
                <a:gd name="connsiteX309" fmla="*/ 2033136 w 3024845"/>
                <a:gd name="connsiteY309" fmla="*/ 640246 h 1078499"/>
                <a:gd name="connsiteX310" fmla="*/ 2128256 w 3024845"/>
                <a:gd name="connsiteY310" fmla="*/ 640246 h 1078499"/>
                <a:gd name="connsiteX311" fmla="*/ 2140186 w 3024845"/>
                <a:gd name="connsiteY311" fmla="*/ 322105 h 1078499"/>
                <a:gd name="connsiteX312" fmla="*/ 2128026 w 3024845"/>
                <a:gd name="connsiteY312" fmla="*/ 300487 h 1078499"/>
                <a:gd name="connsiteX313" fmla="*/ 2121946 w 3024845"/>
                <a:gd name="connsiteY313" fmla="*/ 296163 h 1078499"/>
                <a:gd name="connsiteX314" fmla="*/ 2130053 w 3024845"/>
                <a:gd name="connsiteY314" fmla="*/ 272384 h 1078499"/>
                <a:gd name="connsiteX315" fmla="*/ 2130053 w 3024845"/>
                <a:gd name="connsiteY315" fmla="*/ 255090 h 1078499"/>
                <a:gd name="connsiteX316" fmla="*/ 2144240 w 3024845"/>
                <a:gd name="connsiteY316" fmla="*/ 255090 h 1078499"/>
                <a:gd name="connsiteX317" fmla="*/ 2144240 w 3024845"/>
                <a:gd name="connsiteY317" fmla="*/ 233472 h 1078499"/>
                <a:gd name="connsiteX318" fmla="*/ 2146266 w 3024845"/>
                <a:gd name="connsiteY318" fmla="*/ 229148 h 1078499"/>
                <a:gd name="connsiteX319" fmla="*/ 2146266 w 3024845"/>
                <a:gd name="connsiteY319" fmla="*/ 151324 h 1078499"/>
                <a:gd name="connsiteX320" fmla="*/ 2144240 w 3024845"/>
                <a:gd name="connsiteY320" fmla="*/ 144839 h 1078499"/>
                <a:gd name="connsiteX321" fmla="*/ 2150320 w 3024845"/>
                <a:gd name="connsiteY321" fmla="*/ 138353 h 1078499"/>
                <a:gd name="connsiteX322" fmla="*/ 2150320 w 3024845"/>
                <a:gd name="connsiteY322" fmla="*/ 79985 h 1078499"/>
                <a:gd name="connsiteX323" fmla="*/ 2152346 w 3024845"/>
                <a:gd name="connsiteY323" fmla="*/ 75662 h 1078499"/>
                <a:gd name="connsiteX324" fmla="*/ 2152346 w 3024845"/>
                <a:gd name="connsiteY324" fmla="*/ 19456 h 1078499"/>
                <a:gd name="connsiteX325" fmla="*/ 2154373 w 3024845"/>
                <a:gd name="connsiteY325" fmla="*/ 0 h 1078499"/>
                <a:gd name="connsiteX326" fmla="*/ 2158427 w 3024845"/>
                <a:gd name="connsiteY326" fmla="*/ 17294 h 1078499"/>
                <a:gd name="connsiteX327" fmla="*/ 2160453 w 3024845"/>
                <a:gd name="connsiteY327" fmla="*/ 75662 h 1078499"/>
                <a:gd name="connsiteX328" fmla="*/ 2162480 w 3024845"/>
                <a:gd name="connsiteY328" fmla="*/ 138353 h 1078499"/>
                <a:gd name="connsiteX329" fmla="*/ 2168560 w 3024845"/>
                <a:gd name="connsiteY329" fmla="*/ 144839 h 1078499"/>
                <a:gd name="connsiteX330" fmla="*/ 2166533 w 3024845"/>
                <a:gd name="connsiteY330" fmla="*/ 151324 h 1078499"/>
                <a:gd name="connsiteX331" fmla="*/ 2166533 w 3024845"/>
                <a:gd name="connsiteY331" fmla="*/ 229148 h 1078499"/>
                <a:gd name="connsiteX332" fmla="*/ 2168560 w 3024845"/>
                <a:gd name="connsiteY332" fmla="*/ 233472 h 1078499"/>
                <a:gd name="connsiteX333" fmla="*/ 2168560 w 3024845"/>
                <a:gd name="connsiteY333" fmla="*/ 255090 h 1078499"/>
                <a:gd name="connsiteX334" fmla="*/ 2182747 w 3024845"/>
                <a:gd name="connsiteY334" fmla="*/ 255090 h 1078499"/>
                <a:gd name="connsiteX335" fmla="*/ 2182747 w 3024845"/>
                <a:gd name="connsiteY335" fmla="*/ 272384 h 1078499"/>
                <a:gd name="connsiteX336" fmla="*/ 2190854 w 3024845"/>
                <a:gd name="connsiteY336" fmla="*/ 296163 h 1078499"/>
                <a:gd name="connsiteX337" fmla="*/ 2184774 w 3024845"/>
                <a:gd name="connsiteY337" fmla="*/ 300487 h 1078499"/>
                <a:gd name="connsiteX338" fmla="*/ 2172613 w 3024845"/>
                <a:gd name="connsiteY338" fmla="*/ 322105 h 1078499"/>
                <a:gd name="connsiteX339" fmla="*/ 2180720 w 3024845"/>
                <a:gd name="connsiteY339" fmla="*/ 575033 h 1078499"/>
                <a:gd name="connsiteX340" fmla="*/ 2245574 w 3024845"/>
                <a:gd name="connsiteY340" fmla="*/ 575033 h 1078499"/>
                <a:gd name="connsiteX341" fmla="*/ 2245574 w 3024845"/>
                <a:gd name="connsiteY341" fmla="*/ 650695 h 1078499"/>
                <a:gd name="connsiteX342" fmla="*/ 2253681 w 3024845"/>
                <a:gd name="connsiteY342" fmla="*/ 650695 h 1078499"/>
                <a:gd name="connsiteX343" fmla="*/ 2255708 w 3024845"/>
                <a:gd name="connsiteY343" fmla="*/ 644210 h 1078499"/>
                <a:gd name="connsiteX344" fmla="*/ 2261788 w 3024845"/>
                <a:gd name="connsiteY344" fmla="*/ 644210 h 1078499"/>
                <a:gd name="connsiteX345" fmla="*/ 2263815 w 3024845"/>
                <a:gd name="connsiteY345" fmla="*/ 652857 h 1078499"/>
                <a:gd name="connsiteX346" fmla="*/ 2275975 w 3024845"/>
                <a:gd name="connsiteY346" fmla="*/ 652857 h 1078499"/>
                <a:gd name="connsiteX347" fmla="*/ 2275975 w 3024845"/>
                <a:gd name="connsiteY347" fmla="*/ 646371 h 1078499"/>
                <a:gd name="connsiteX348" fmla="*/ 2298268 w 3024845"/>
                <a:gd name="connsiteY348" fmla="*/ 646371 h 1078499"/>
                <a:gd name="connsiteX349" fmla="*/ 2298268 w 3024845"/>
                <a:gd name="connsiteY349" fmla="*/ 652857 h 1078499"/>
                <a:gd name="connsiteX350" fmla="*/ 2318535 w 3024845"/>
                <a:gd name="connsiteY350" fmla="*/ 652857 h 1078499"/>
                <a:gd name="connsiteX351" fmla="*/ 2318535 w 3024845"/>
                <a:gd name="connsiteY351" fmla="*/ 698254 h 1078499"/>
                <a:gd name="connsiteX352" fmla="*/ 2332722 w 3024845"/>
                <a:gd name="connsiteY352" fmla="*/ 698254 h 1078499"/>
                <a:gd name="connsiteX353" fmla="*/ 2332722 w 3024845"/>
                <a:gd name="connsiteY353" fmla="*/ 685283 h 1078499"/>
                <a:gd name="connsiteX354" fmla="*/ 2348936 w 3024845"/>
                <a:gd name="connsiteY354" fmla="*/ 685283 h 1078499"/>
                <a:gd name="connsiteX355" fmla="*/ 2348936 w 3024845"/>
                <a:gd name="connsiteY355" fmla="*/ 505856 h 1078499"/>
                <a:gd name="connsiteX356" fmla="*/ 2355016 w 3024845"/>
                <a:gd name="connsiteY356" fmla="*/ 499370 h 1078499"/>
                <a:gd name="connsiteX357" fmla="*/ 2427977 w 3024845"/>
                <a:gd name="connsiteY357" fmla="*/ 499370 h 1078499"/>
                <a:gd name="connsiteX358" fmla="*/ 2427977 w 3024845"/>
                <a:gd name="connsiteY358" fmla="*/ 508018 h 1078499"/>
                <a:gd name="connsiteX359" fmla="*/ 2438110 w 3024845"/>
                <a:gd name="connsiteY359" fmla="*/ 508018 h 1078499"/>
                <a:gd name="connsiteX360" fmla="*/ 2438110 w 3024845"/>
                <a:gd name="connsiteY360" fmla="*/ 622592 h 1078499"/>
                <a:gd name="connsiteX361" fmla="*/ 2460404 w 3024845"/>
                <a:gd name="connsiteY361" fmla="*/ 622592 h 1078499"/>
                <a:gd name="connsiteX362" fmla="*/ 2460404 w 3024845"/>
                <a:gd name="connsiteY362" fmla="*/ 555577 h 1078499"/>
                <a:gd name="connsiteX363" fmla="*/ 2486751 w 3024845"/>
                <a:gd name="connsiteY363" fmla="*/ 555577 h 1078499"/>
                <a:gd name="connsiteX364" fmla="*/ 2490804 w 3024845"/>
                <a:gd name="connsiteY364" fmla="*/ 551253 h 1078499"/>
                <a:gd name="connsiteX365" fmla="*/ 2498911 w 3024845"/>
                <a:gd name="connsiteY365" fmla="*/ 551253 h 1078499"/>
                <a:gd name="connsiteX366" fmla="*/ 2502964 w 3024845"/>
                <a:gd name="connsiteY366" fmla="*/ 555577 h 1078499"/>
                <a:gd name="connsiteX367" fmla="*/ 2525258 w 3024845"/>
                <a:gd name="connsiteY367" fmla="*/ 555577 h 1078499"/>
                <a:gd name="connsiteX368" fmla="*/ 2525258 w 3024845"/>
                <a:gd name="connsiteY368" fmla="*/ 438841 h 1078499"/>
                <a:gd name="connsiteX369" fmla="*/ 2582005 w 3024845"/>
                <a:gd name="connsiteY369" fmla="*/ 428032 h 1078499"/>
                <a:gd name="connsiteX370" fmla="*/ 2582005 w 3024845"/>
                <a:gd name="connsiteY370" fmla="*/ 429113 h 1078499"/>
                <a:gd name="connsiteX371" fmla="*/ 2582005 w 3024845"/>
                <a:gd name="connsiteY371" fmla="*/ 436679 h 1078499"/>
                <a:gd name="connsiteX372" fmla="*/ 2608352 w 3024845"/>
                <a:gd name="connsiteY372" fmla="*/ 436679 h 1078499"/>
                <a:gd name="connsiteX373" fmla="*/ 2608352 w 3024845"/>
                <a:gd name="connsiteY373" fmla="*/ 691769 h 1078499"/>
                <a:gd name="connsiteX374" fmla="*/ 2630646 w 3024845"/>
                <a:gd name="connsiteY374" fmla="*/ 691769 h 1078499"/>
                <a:gd name="connsiteX375" fmla="*/ 2630646 w 3024845"/>
                <a:gd name="connsiteY375" fmla="*/ 687445 h 1078499"/>
                <a:gd name="connsiteX376" fmla="*/ 2642806 w 3024845"/>
                <a:gd name="connsiteY376" fmla="*/ 687445 h 1078499"/>
                <a:gd name="connsiteX377" fmla="*/ 2642806 w 3024845"/>
                <a:gd name="connsiteY377" fmla="*/ 691769 h 1078499"/>
                <a:gd name="connsiteX378" fmla="*/ 2667126 w 3024845"/>
                <a:gd name="connsiteY378" fmla="*/ 691769 h 1078499"/>
                <a:gd name="connsiteX379" fmla="*/ 2667126 w 3024845"/>
                <a:gd name="connsiteY379" fmla="*/ 678798 h 1078499"/>
                <a:gd name="connsiteX380" fmla="*/ 2695500 w 3024845"/>
                <a:gd name="connsiteY380" fmla="*/ 678798 h 1078499"/>
                <a:gd name="connsiteX381" fmla="*/ 2707660 w 3024845"/>
                <a:gd name="connsiteY381" fmla="*/ 674474 h 1078499"/>
                <a:gd name="connsiteX382" fmla="*/ 2727927 w 3024845"/>
                <a:gd name="connsiteY382" fmla="*/ 678798 h 1078499"/>
                <a:gd name="connsiteX383" fmla="*/ 2727927 w 3024845"/>
                <a:gd name="connsiteY383" fmla="*/ 661504 h 1078499"/>
                <a:gd name="connsiteX384" fmla="*/ 2736034 w 3024845"/>
                <a:gd name="connsiteY384" fmla="*/ 661504 h 1078499"/>
                <a:gd name="connsiteX385" fmla="*/ 2736034 w 3024845"/>
                <a:gd name="connsiteY385" fmla="*/ 648533 h 1078499"/>
                <a:gd name="connsiteX386" fmla="*/ 2792781 w 3024845"/>
                <a:gd name="connsiteY386" fmla="*/ 648533 h 1078499"/>
                <a:gd name="connsiteX387" fmla="*/ 2792781 w 3024845"/>
                <a:gd name="connsiteY387" fmla="*/ 618268 h 1078499"/>
                <a:gd name="connsiteX388" fmla="*/ 2811021 w 3024845"/>
                <a:gd name="connsiteY388" fmla="*/ 618268 h 1078499"/>
                <a:gd name="connsiteX389" fmla="*/ 2811021 w 3024845"/>
                <a:gd name="connsiteY389" fmla="*/ 611783 h 1078499"/>
                <a:gd name="connsiteX390" fmla="*/ 2823181 w 3024845"/>
                <a:gd name="connsiteY390" fmla="*/ 611783 h 1078499"/>
                <a:gd name="connsiteX391" fmla="*/ 2823181 w 3024845"/>
                <a:gd name="connsiteY391" fmla="*/ 618268 h 1078499"/>
                <a:gd name="connsiteX392" fmla="*/ 2839395 w 3024845"/>
                <a:gd name="connsiteY392" fmla="*/ 618268 h 1078499"/>
                <a:gd name="connsiteX393" fmla="*/ 2839395 w 3024845"/>
                <a:gd name="connsiteY393" fmla="*/ 667989 h 1078499"/>
                <a:gd name="connsiteX394" fmla="*/ 2871822 w 3024845"/>
                <a:gd name="connsiteY394" fmla="*/ 667989 h 1078499"/>
                <a:gd name="connsiteX395" fmla="*/ 2871822 w 3024845"/>
                <a:gd name="connsiteY395" fmla="*/ 642048 h 1078499"/>
                <a:gd name="connsiteX396" fmla="*/ 2910329 w 3024845"/>
                <a:gd name="connsiteY396" fmla="*/ 642048 h 1078499"/>
                <a:gd name="connsiteX397" fmla="*/ 2910329 w 3024845"/>
                <a:gd name="connsiteY397" fmla="*/ 611783 h 1078499"/>
                <a:gd name="connsiteX398" fmla="*/ 2958970 w 3024845"/>
                <a:gd name="connsiteY398" fmla="*/ 611783 h 1078499"/>
                <a:gd name="connsiteX399" fmla="*/ 2958970 w 3024845"/>
                <a:gd name="connsiteY399" fmla="*/ 722939 h 1078499"/>
                <a:gd name="connsiteX400" fmla="*/ 2958970 w 3024845"/>
                <a:gd name="connsiteY400" fmla="*/ 736718 h 1078499"/>
                <a:gd name="connsiteX401" fmla="*/ 3024845 w 3024845"/>
                <a:gd name="connsiteY401" fmla="*/ 736718 h 1078499"/>
                <a:gd name="connsiteX402" fmla="*/ 3024845 w 3024845"/>
                <a:gd name="connsiteY402" fmla="*/ 1078499 h 1078499"/>
                <a:gd name="connsiteX403" fmla="*/ 2054 w 3024845"/>
                <a:gd name="connsiteY403" fmla="*/ 1076166 h 1078499"/>
                <a:gd name="connsiteX404" fmla="*/ 0 w 3024845"/>
                <a:gd name="connsiteY404" fmla="*/ 642048 h 1078499"/>
                <a:gd name="connsiteX405" fmla="*/ 20267 w 3024845"/>
                <a:gd name="connsiteY405" fmla="*/ 642048 h 1078499"/>
                <a:gd name="connsiteX406" fmla="*/ 20774 w 3024845"/>
                <a:gd name="connsiteY406" fmla="*/ 640967 h 1078499"/>
                <a:gd name="connsiteX407" fmla="*/ 24320 w 3024845"/>
                <a:gd name="connsiteY407" fmla="*/ 633401 h 1078499"/>
                <a:gd name="connsiteX408" fmla="*/ 26094 w 3024845"/>
                <a:gd name="connsiteY408" fmla="*/ 633671 h 1078499"/>
                <a:gd name="connsiteX409" fmla="*/ 38507 w 3024845"/>
                <a:gd name="connsiteY409" fmla="*/ 635562 h 1078499"/>
                <a:gd name="connsiteX410" fmla="*/ 39014 w 3024845"/>
                <a:gd name="connsiteY410" fmla="*/ 636914 h 1078499"/>
                <a:gd name="connsiteX411" fmla="*/ 42560 w 3024845"/>
                <a:gd name="connsiteY411" fmla="*/ 646371 h 1078499"/>
                <a:gd name="connsiteX412" fmla="*/ 68907 w 3024845"/>
                <a:gd name="connsiteY412" fmla="*/ 648533 h 1078499"/>
                <a:gd name="connsiteX413" fmla="*/ 68907 w 3024845"/>
                <a:gd name="connsiteY413" fmla="*/ 525312 h 1078499"/>
                <a:gd name="connsiteX414" fmla="*/ 70934 w 3024845"/>
                <a:gd name="connsiteY414" fmla="*/ 525312 h 1078499"/>
                <a:gd name="connsiteX415" fmla="*/ 85121 w 3024845"/>
                <a:gd name="connsiteY415" fmla="*/ 525312 h 1078499"/>
                <a:gd name="connsiteX416" fmla="*/ 85121 w 3024845"/>
                <a:gd name="connsiteY416" fmla="*/ 389120 h 1078499"/>
                <a:gd name="connsiteX417" fmla="*/ 86894 w 3024845"/>
                <a:gd name="connsiteY417" fmla="*/ 389120 h 1078499"/>
                <a:gd name="connsiteX418" fmla="*/ 99308 w 3024845"/>
                <a:gd name="connsiteY418" fmla="*/ 389120 h 1078499"/>
                <a:gd name="connsiteX419" fmla="*/ 99308 w 3024845"/>
                <a:gd name="connsiteY419" fmla="*/ 274546 h 1078499"/>
                <a:gd name="connsiteX420" fmla="*/ 103361 w 3024845"/>
                <a:gd name="connsiteY420" fmla="*/ 246442 h 1078499"/>
                <a:gd name="connsiteX421" fmla="*/ 105388 w 3024845"/>
                <a:gd name="connsiteY421" fmla="*/ 246442 h 1078499"/>
                <a:gd name="connsiteX422" fmla="*/ 119575 w 3024845"/>
                <a:gd name="connsiteY422" fmla="*/ 246442 h 1078499"/>
                <a:gd name="connsiteX0" fmla="*/ 119575 w 3024845"/>
                <a:gd name="connsiteY0" fmla="*/ 246442 h 1078499"/>
                <a:gd name="connsiteX1" fmla="*/ 200642 w 3024845"/>
                <a:gd name="connsiteY1" fmla="*/ 244281 h 1078499"/>
                <a:gd name="connsiteX2" fmla="*/ 202669 w 3024845"/>
                <a:gd name="connsiteY2" fmla="*/ 244281 h 1078499"/>
                <a:gd name="connsiteX3" fmla="*/ 216856 w 3024845"/>
                <a:gd name="connsiteY3" fmla="*/ 244281 h 1078499"/>
                <a:gd name="connsiteX4" fmla="*/ 216856 w 3024845"/>
                <a:gd name="connsiteY4" fmla="*/ 268060 h 1078499"/>
                <a:gd name="connsiteX5" fmla="*/ 217363 w 3024845"/>
                <a:gd name="connsiteY5" fmla="*/ 268871 h 1078499"/>
                <a:gd name="connsiteX6" fmla="*/ 220909 w 3024845"/>
                <a:gd name="connsiteY6" fmla="*/ 274546 h 1078499"/>
                <a:gd name="connsiteX7" fmla="*/ 220909 w 3024845"/>
                <a:gd name="connsiteY7" fmla="*/ 389120 h 1078499"/>
                <a:gd name="connsiteX8" fmla="*/ 223189 w 3024845"/>
                <a:gd name="connsiteY8" fmla="*/ 389120 h 1078499"/>
                <a:gd name="connsiteX9" fmla="*/ 239150 w 3024845"/>
                <a:gd name="connsiteY9" fmla="*/ 389120 h 1078499"/>
                <a:gd name="connsiteX10" fmla="*/ 239150 w 3024845"/>
                <a:gd name="connsiteY10" fmla="*/ 529635 h 1078499"/>
                <a:gd name="connsiteX11" fmla="*/ 240670 w 3024845"/>
                <a:gd name="connsiteY11" fmla="*/ 529365 h 1078499"/>
                <a:gd name="connsiteX12" fmla="*/ 251310 w 3024845"/>
                <a:gd name="connsiteY12" fmla="*/ 527474 h 1078499"/>
                <a:gd name="connsiteX13" fmla="*/ 249283 w 3024845"/>
                <a:gd name="connsiteY13" fmla="*/ 616106 h 1078499"/>
                <a:gd name="connsiteX14" fmla="*/ 250803 w 3024845"/>
                <a:gd name="connsiteY14" fmla="*/ 616377 h 1078499"/>
                <a:gd name="connsiteX15" fmla="*/ 261443 w 3024845"/>
                <a:gd name="connsiteY15" fmla="*/ 618268 h 1078499"/>
                <a:gd name="connsiteX16" fmla="*/ 261696 w 3024845"/>
                <a:gd name="connsiteY16" fmla="*/ 619079 h 1078499"/>
                <a:gd name="connsiteX17" fmla="*/ 263470 w 3024845"/>
                <a:gd name="connsiteY17" fmla="*/ 624754 h 1078499"/>
                <a:gd name="connsiteX18" fmla="*/ 264230 w 3024845"/>
                <a:gd name="connsiteY18" fmla="*/ 622322 h 1078499"/>
                <a:gd name="connsiteX19" fmla="*/ 269550 w 3024845"/>
                <a:gd name="connsiteY19" fmla="*/ 605298 h 1078499"/>
                <a:gd name="connsiteX20" fmla="*/ 271323 w 3024845"/>
                <a:gd name="connsiteY20" fmla="*/ 605298 h 1078499"/>
                <a:gd name="connsiteX21" fmla="*/ 283737 w 3024845"/>
                <a:gd name="connsiteY21" fmla="*/ 605298 h 1078499"/>
                <a:gd name="connsiteX22" fmla="*/ 283737 w 3024845"/>
                <a:gd name="connsiteY22" fmla="*/ 637724 h 1078499"/>
                <a:gd name="connsiteX23" fmla="*/ 284750 w 3024845"/>
                <a:gd name="connsiteY23" fmla="*/ 638265 h 1078499"/>
                <a:gd name="connsiteX24" fmla="*/ 291844 w 3024845"/>
                <a:gd name="connsiteY24" fmla="*/ 642048 h 1078499"/>
                <a:gd name="connsiteX25" fmla="*/ 291844 w 3024845"/>
                <a:gd name="connsiteY25" fmla="*/ 643399 h 1078499"/>
                <a:gd name="connsiteX26" fmla="*/ 291844 w 3024845"/>
                <a:gd name="connsiteY26" fmla="*/ 652857 h 1078499"/>
                <a:gd name="connsiteX27" fmla="*/ 336431 w 3024845"/>
                <a:gd name="connsiteY27" fmla="*/ 652857 h 1078499"/>
                <a:gd name="connsiteX28" fmla="*/ 336431 w 3024845"/>
                <a:gd name="connsiteY28" fmla="*/ 653938 h 1078499"/>
                <a:gd name="connsiteX29" fmla="*/ 336431 w 3024845"/>
                <a:gd name="connsiteY29" fmla="*/ 661504 h 1078499"/>
                <a:gd name="connsiteX30" fmla="*/ 338457 w 3024845"/>
                <a:gd name="connsiteY30" fmla="*/ 661504 h 1078499"/>
                <a:gd name="connsiteX31" fmla="*/ 352644 w 3024845"/>
                <a:gd name="connsiteY31" fmla="*/ 661504 h 1078499"/>
                <a:gd name="connsiteX32" fmla="*/ 352644 w 3024845"/>
                <a:gd name="connsiteY32" fmla="*/ 631239 h 1078499"/>
                <a:gd name="connsiteX33" fmla="*/ 397231 w 3024845"/>
                <a:gd name="connsiteY33" fmla="*/ 631239 h 1078499"/>
                <a:gd name="connsiteX34" fmla="*/ 397231 w 3024845"/>
                <a:gd name="connsiteY34" fmla="*/ 629888 h 1078499"/>
                <a:gd name="connsiteX35" fmla="*/ 397231 w 3024845"/>
                <a:gd name="connsiteY35" fmla="*/ 620430 h 1078499"/>
                <a:gd name="connsiteX36" fmla="*/ 398245 w 3024845"/>
                <a:gd name="connsiteY36" fmla="*/ 620430 h 1078499"/>
                <a:gd name="connsiteX37" fmla="*/ 405338 w 3024845"/>
                <a:gd name="connsiteY37" fmla="*/ 620430 h 1078499"/>
                <a:gd name="connsiteX38" fmla="*/ 405338 w 3024845"/>
                <a:gd name="connsiteY38" fmla="*/ 618539 h 1078499"/>
                <a:gd name="connsiteX39" fmla="*/ 405338 w 3024845"/>
                <a:gd name="connsiteY39" fmla="*/ 605298 h 1078499"/>
                <a:gd name="connsiteX40" fmla="*/ 406098 w 3024845"/>
                <a:gd name="connsiteY40" fmla="*/ 605298 h 1078499"/>
                <a:gd name="connsiteX41" fmla="*/ 411418 w 3024845"/>
                <a:gd name="connsiteY41" fmla="*/ 605298 h 1078499"/>
                <a:gd name="connsiteX42" fmla="*/ 411418 w 3024845"/>
                <a:gd name="connsiteY42" fmla="*/ 604217 h 1078499"/>
                <a:gd name="connsiteX43" fmla="*/ 411418 w 3024845"/>
                <a:gd name="connsiteY43" fmla="*/ 596650 h 1078499"/>
                <a:gd name="connsiteX44" fmla="*/ 413445 w 3024845"/>
                <a:gd name="connsiteY44" fmla="*/ 596650 h 1078499"/>
                <a:gd name="connsiteX45" fmla="*/ 427632 w 3024845"/>
                <a:gd name="connsiteY45" fmla="*/ 596650 h 1078499"/>
                <a:gd name="connsiteX46" fmla="*/ 427632 w 3024845"/>
                <a:gd name="connsiteY46" fmla="*/ 597731 h 1078499"/>
                <a:gd name="connsiteX47" fmla="*/ 427632 w 3024845"/>
                <a:gd name="connsiteY47" fmla="*/ 605298 h 1078499"/>
                <a:gd name="connsiteX48" fmla="*/ 449925 w 3024845"/>
                <a:gd name="connsiteY48" fmla="*/ 605298 h 1078499"/>
                <a:gd name="connsiteX49" fmla="*/ 449925 w 3024845"/>
                <a:gd name="connsiteY49" fmla="*/ 603406 h 1078499"/>
                <a:gd name="connsiteX50" fmla="*/ 449925 w 3024845"/>
                <a:gd name="connsiteY50" fmla="*/ 590165 h 1078499"/>
                <a:gd name="connsiteX51" fmla="*/ 451699 w 3024845"/>
                <a:gd name="connsiteY51" fmla="*/ 590165 h 1078499"/>
                <a:gd name="connsiteX52" fmla="*/ 464112 w 3024845"/>
                <a:gd name="connsiteY52" fmla="*/ 590165 h 1078499"/>
                <a:gd name="connsiteX53" fmla="*/ 464112 w 3024845"/>
                <a:gd name="connsiteY53" fmla="*/ 613945 h 1078499"/>
                <a:gd name="connsiteX54" fmla="*/ 465126 w 3024845"/>
                <a:gd name="connsiteY54" fmla="*/ 613945 h 1078499"/>
                <a:gd name="connsiteX55" fmla="*/ 472219 w 3024845"/>
                <a:gd name="connsiteY55" fmla="*/ 613945 h 1078499"/>
                <a:gd name="connsiteX56" fmla="*/ 472219 w 3024845"/>
                <a:gd name="connsiteY56" fmla="*/ 612864 h 1078499"/>
                <a:gd name="connsiteX57" fmla="*/ 472219 w 3024845"/>
                <a:gd name="connsiteY57" fmla="*/ 605298 h 1078499"/>
                <a:gd name="connsiteX58" fmla="*/ 473992 w 3024845"/>
                <a:gd name="connsiteY58" fmla="*/ 605298 h 1078499"/>
                <a:gd name="connsiteX59" fmla="*/ 486406 w 3024845"/>
                <a:gd name="connsiteY59" fmla="*/ 605298 h 1078499"/>
                <a:gd name="connsiteX60" fmla="*/ 486406 w 3024845"/>
                <a:gd name="connsiteY60" fmla="*/ 631239 h 1078499"/>
                <a:gd name="connsiteX61" fmla="*/ 488433 w 3024845"/>
                <a:gd name="connsiteY61" fmla="*/ 631239 h 1078499"/>
                <a:gd name="connsiteX62" fmla="*/ 502619 w 3024845"/>
                <a:gd name="connsiteY62" fmla="*/ 631239 h 1078499"/>
                <a:gd name="connsiteX63" fmla="*/ 502619 w 3024845"/>
                <a:gd name="connsiteY63" fmla="*/ 632860 h 1078499"/>
                <a:gd name="connsiteX64" fmla="*/ 502619 w 3024845"/>
                <a:gd name="connsiteY64" fmla="*/ 644210 h 1078499"/>
                <a:gd name="connsiteX65" fmla="*/ 503379 w 3024845"/>
                <a:gd name="connsiteY65" fmla="*/ 644210 h 1078499"/>
                <a:gd name="connsiteX66" fmla="*/ 508700 w 3024845"/>
                <a:gd name="connsiteY66" fmla="*/ 644210 h 1078499"/>
                <a:gd name="connsiteX67" fmla="*/ 508700 w 3024845"/>
                <a:gd name="connsiteY67" fmla="*/ 643399 h 1078499"/>
                <a:gd name="connsiteX68" fmla="*/ 508700 w 3024845"/>
                <a:gd name="connsiteY68" fmla="*/ 637724 h 1078499"/>
                <a:gd name="connsiteX69" fmla="*/ 539100 w 3024845"/>
                <a:gd name="connsiteY69" fmla="*/ 637724 h 1078499"/>
                <a:gd name="connsiteX70" fmla="*/ 539100 w 3024845"/>
                <a:gd name="connsiteY70" fmla="*/ 661504 h 1078499"/>
                <a:gd name="connsiteX71" fmla="*/ 540113 w 3024845"/>
                <a:gd name="connsiteY71" fmla="*/ 661504 h 1078499"/>
                <a:gd name="connsiteX72" fmla="*/ 547207 w 3024845"/>
                <a:gd name="connsiteY72" fmla="*/ 661504 h 1078499"/>
                <a:gd name="connsiteX73" fmla="*/ 547207 w 3024845"/>
                <a:gd name="connsiteY73" fmla="*/ 662585 h 1078499"/>
                <a:gd name="connsiteX74" fmla="*/ 547207 w 3024845"/>
                <a:gd name="connsiteY74" fmla="*/ 670151 h 1078499"/>
                <a:gd name="connsiteX75" fmla="*/ 547967 w 3024845"/>
                <a:gd name="connsiteY75" fmla="*/ 670151 h 1078499"/>
                <a:gd name="connsiteX76" fmla="*/ 553287 w 3024845"/>
                <a:gd name="connsiteY76" fmla="*/ 670151 h 1078499"/>
                <a:gd name="connsiteX77" fmla="*/ 553287 w 3024845"/>
                <a:gd name="connsiteY77" fmla="*/ 667989 h 1078499"/>
                <a:gd name="connsiteX78" fmla="*/ 553287 w 3024845"/>
                <a:gd name="connsiteY78" fmla="*/ 652857 h 1078499"/>
                <a:gd name="connsiteX79" fmla="*/ 554300 w 3024845"/>
                <a:gd name="connsiteY79" fmla="*/ 652857 h 1078499"/>
                <a:gd name="connsiteX80" fmla="*/ 561394 w 3024845"/>
                <a:gd name="connsiteY80" fmla="*/ 652857 h 1078499"/>
                <a:gd name="connsiteX81" fmla="*/ 561394 w 3024845"/>
                <a:gd name="connsiteY81" fmla="*/ 653938 h 1078499"/>
                <a:gd name="connsiteX82" fmla="*/ 561394 w 3024845"/>
                <a:gd name="connsiteY82" fmla="*/ 661504 h 1078499"/>
                <a:gd name="connsiteX83" fmla="*/ 566714 w 3024845"/>
                <a:gd name="connsiteY83" fmla="*/ 659511 h 1078499"/>
                <a:gd name="connsiteX84" fmla="*/ 567474 w 3024845"/>
                <a:gd name="connsiteY84" fmla="*/ 658531 h 1078499"/>
                <a:gd name="connsiteX85" fmla="*/ 567474 w 3024845"/>
                <a:gd name="connsiteY85" fmla="*/ 652857 h 1078499"/>
                <a:gd name="connsiteX86" fmla="*/ 605981 w 3024845"/>
                <a:gd name="connsiteY86" fmla="*/ 652857 h 1078499"/>
                <a:gd name="connsiteX87" fmla="*/ 605981 w 3024845"/>
                <a:gd name="connsiteY87" fmla="*/ 676636 h 1078499"/>
                <a:gd name="connsiteX88" fmla="*/ 608007 w 3024845"/>
                <a:gd name="connsiteY88" fmla="*/ 676636 h 1078499"/>
                <a:gd name="connsiteX89" fmla="*/ 622194 w 3024845"/>
                <a:gd name="connsiteY89" fmla="*/ 676636 h 1078499"/>
                <a:gd name="connsiteX90" fmla="*/ 622194 w 3024845"/>
                <a:gd name="connsiteY90" fmla="*/ 677717 h 1078499"/>
                <a:gd name="connsiteX91" fmla="*/ 622194 w 3024845"/>
                <a:gd name="connsiteY91" fmla="*/ 685283 h 1078499"/>
                <a:gd name="connsiteX92" fmla="*/ 623968 w 3024845"/>
                <a:gd name="connsiteY92" fmla="*/ 685283 h 1078499"/>
                <a:gd name="connsiteX93" fmla="*/ 636381 w 3024845"/>
                <a:gd name="connsiteY93" fmla="*/ 685283 h 1078499"/>
                <a:gd name="connsiteX94" fmla="*/ 636381 w 3024845"/>
                <a:gd name="connsiteY94" fmla="*/ 661504 h 1078499"/>
                <a:gd name="connsiteX95" fmla="*/ 637394 w 3024845"/>
                <a:gd name="connsiteY95" fmla="*/ 661504 h 1078499"/>
                <a:gd name="connsiteX96" fmla="*/ 644488 w 3024845"/>
                <a:gd name="connsiteY96" fmla="*/ 661504 h 1078499"/>
                <a:gd name="connsiteX97" fmla="*/ 644488 w 3024845"/>
                <a:gd name="connsiteY97" fmla="*/ 629077 h 1078499"/>
                <a:gd name="connsiteX98" fmla="*/ 645501 w 3024845"/>
                <a:gd name="connsiteY98" fmla="*/ 629077 h 1078499"/>
                <a:gd name="connsiteX99" fmla="*/ 652595 w 3024845"/>
                <a:gd name="connsiteY99" fmla="*/ 629077 h 1078499"/>
                <a:gd name="connsiteX100" fmla="*/ 652595 w 3024845"/>
                <a:gd name="connsiteY100" fmla="*/ 627186 h 1078499"/>
                <a:gd name="connsiteX101" fmla="*/ 652595 w 3024845"/>
                <a:gd name="connsiteY101" fmla="*/ 613945 h 1078499"/>
                <a:gd name="connsiteX102" fmla="*/ 651328 w 3024845"/>
                <a:gd name="connsiteY102" fmla="*/ 612323 h 1078499"/>
                <a:gd name="connsiteX103" fmla="*/ 656648 w 3024845"/>
                <a:gd name="connsiteY103" fmla="*/ 600974 h 1078499"/>
                <a:gd name="connsiteX104" fmla="*/ 664755 w 3024845"/>
                <a:gd name="connsiteY104" fmla="*/ 629077 h 1078499"/>
                <a:gd name="connsiteX105" fmla="*/ 665515 w 3024845"/>
                <a:gd name="connsiteY105" fmla="*/ 629077 h 1078499"/>
                <a:gd name="connsiteX106" fmla="*/ 670835 w 3024845"/>
                <a:gd name="connsiteY106" fmla="*/ 629077 h 1078499"/>
                <a:gd name="connsiteX107" fmla="*/ 670835 w 3024845"/>
                <a:gd name="connsiteY107" fmla="*/ 523150 h 1078499"/>
                <a:gd name="connsiteX108" fmla="*/ 672355 w 3024845"/>
                <a:gd name="connsiteY108" fmla="*/ 523150 h 1078499"/>
                <a:gd name="connsiteX109" fmla="*/ 682995 w 3024845"/>
                <a:gd name="connsiteY109" fmla="*/ 523150 h 1078499"/>
                <a:gd name="connsiteX110" fmla="*/ 682995 w 3024845"/>
                <a:gd name="connsiteY110" fmla="*/ 475591 h 1078499"/>
                <a:gd name="connsiteX111" fmla="*/ 709342 w 3024845"/>
                <a:gd name="connsiteY111" fmla="*/ 475591 h 1078499"/>
                <a:gd name="connsiteX112" fmla="*/ 709342 w 3024845"/>
                <a:gd name="connsiteY112" fmla="*/ 453973 h 1078499"/>
                <a:gd name="connsiteX113" fmla="*/ 743796 w 3024845"/>
                <a:gd name="connsiteY113" fmla="*/ 453973 h 1078499"/>
                <a:gd name="connsiteX114" fmla="*/ 743796 w 3024845"/>
                <a:gd name="connsiteY114" fmla="*/ 456405 h 1078499"/>
                <a:gd name="connsiteX115" fmla="*/ 743796 w 3024845"/>
                <a:gd name="connsiteY115" fmla="*/ 473429 h 1078499"/>
                <a:gd name="connsiteX116" fmla="*/ 746076 w 3024845"/>
                <a:gd name="connsiteY116" fmla="*/ 473429 h 1078499"/>
                <a:gd name="connsiteX117" fmla="*/ 762036 w 3024845"/>
                <a:gd name="connsiteY117" fmla="*/ 473429 h 1078499"/>
                <a:gd name="connsiteX118" fmla="*/ 762036 w 3024845"/>
                <a:gd name="connsiteY118" fmla="*/ 520988 h 1078499"/>
                <a:gd name="connsiteX119" fmla="*/ 763049 w 3024845"/>
                <a:gd name="connsiteY119" fmla="*/ 520988 h 1078499"/>
                <a:gd name="connsiteX120" fmla="*/ 770143 w 3024845"/>
                <a:gd name="connsiteY120" fmla="*/ 520988 h 1078499"/>
                <a:gd name="connsiteX121" fmla="*/ 784330 w 3024845"/>
                <a:gd name="connsiteY121" fmla="*/ 525312 h 1078499"/>
                <a:gd name="connsiteX122" fmla="*/ 784330 w 3024845"/>
                <a:gd name="connsiteY122" fmla="*/ 564224 h 1078499"/>
                <a:gd name="connsiteX123" fmla="*/ 785343 w 3024845"/>
                <a:gd name="connsiteY123" fmla="*/ 564224 h 1078499"/>
                <a:gd name="connsiteX124" fmla="*/ 792436 w 3024845"/>
                <a:gd name="connsiteY124" fmla="*/ 564224 h 1078499"/>
                <a:gd name="connsiteX125" fmla="*/ 792436 w 3024845"/>
                <a:gd name="connsiteY125" fmla="*/ 565845 h 1078499"/>
                <a:gd name="connsiteX126" fmla="*/ 792436 w 3024845"/>
                <a:gd name="connsiteY126" fmla="*/ 577194 h 1078499"/>
                <a:gd name="connsiteX127" fmla="*/ 794463 w 3024845"/>
                <a:gd name="connsiteY127" fmla="*/ 577194 h 1078499"/>
                <a:gd name="connsiteX128" fmla="*/ 808650 w 3024845"/>
                <a:gd name="connsiteY128" fmla="*/ 577194 h 1078499"/>
                <a:gd name="connsiteX129" fmla="*/ 814730 w 3024845"/>
                <a:gd name="connsiteY129" fmla="*/ 583680 h 1078499"/>
                <a:gd name="connsiteX130" fmla="*/ 814730 w 3024845"/>
                <a:gd name="connsiteY130" fmla="*/ 605298 h 1078499"/>
                <a:gd name="connsiteX131" fmla="*/ 817010 w 3024845"/>
                <a:gd name="connsiteY131" fmla="*/ 605298 h 1078499"/>
                <a:gd name="connsiteX132" fmla="*/ 832970 w 3024845"/>
                <a:gd name="connsiteY132" fmla="*/ 605298 h 1078499"/>
                <a:gd name="connsiteX133" fmla="*/ 832970 w 3024845"/>
                <a:gd name="connsiteY133" fmla="*/ 606378 h 1078499"/>
                <a:gd name="connsiteX134" fmla="*/ 832970 w 3024845"/>
                <a:gd name="connsiteY134" fmla="*/ 613945 h 1078499"/>
                <a:gd name="connsiteX135" fmla="*/ 834237 w 3024845"/>
                <a:gd name="connsiteY135" fmla="*/ 613945 h 1078499"/>
                <a:gd name="connsiteX136" fmla="*/ 843104 w 3024845"/>
                <a:gd name="connsiteY136" fmla="*/ 613945 h 1078499"/>
                <a:gd name="connsiteX137" fmla="*/ 843104 w 3024845"/>
                <a:gd name="connsiteY137" fmla="*/ 616106 h 1078499"/>
                <a:gd name="connsiteX138" fmla="*/ 843104 w 3024845"/>
                <a:gd name="connsiteY138" fmla="*/ 631239 h 1078499"/>
                <a:gd name="connsiteX139" fmla="*/ 847157 w 3024845"/>
                <a:gd name="connsiteY139" fmla="*/ 629347 h 1078499"/>
                <a:gd name="connsiteX140" fmla="*/ 847157 w 3024845"/>
                <a:gd name="connsiteY140" fmla="*/ 616106 h 1078499"/>
                <a:gd name="connsiteX141" fmla="*/ 848170 w 3024845"/>
                <a:gd name="connsiteY141" fmla="*/ 616106 h 1078499"/>
                <a:gd name="connsiteX142" fmla="*/ 855264 w 3024845"/>
                <a:gd name="connsiteY142" fmla="*/ 616106 h 1078499"/>
                <a:gd name="connsiteX143" fmla="*/ 855264 w 3024845"/>
                <a:gd name="connsiteY143" fmla="*/ 617728 h 1078499"/>
                <a:gd name="connsiteX144" fmla="*/ 855264 w 3024845"/>
                <a:gd name="connsiteY144" fmla="*/ 629077 h 1078499"/>
                <a:gd name="connsiteX145" fmla="*/ 856024 w 3024845"/>
                <a:gd name="connsiteY145" fmla="*/ 629077 h 1078499"/>
                <a:gd name="connsiteX146" fmla="*/ 861344 w 3024845"/>
                <a:gd name="connsiteY146" fmla="*/ 629077 h 1078499"/>
                <a:gd name="connsiteX147" fmla="*/ 909984 w 3024845"/>
                <a:gd name="connsiteY147" fmla="*/ 624754 h 1078499"/>
                <a:gd name="connsiteX148" fmla="*/ 909984 w 3024845"/>
                <a:gd name="connsiteY148" fmla="*/ 626105 h 1078499"/>
                <a:gd name="connsiteX149" fmla="*/ 909984 w 3024845"/>
                <a:gd name="connsiteY149" fmla="*/ 635562 h 1078499"/>
                <a:gd name="connsiteX150" fmla="*/ 910744 w 3024845"/>
                <a:gd name="connsiteY150" fmla="*/ 635562 h 1078499"/>
                <a:gd name="connsiteX151" fmla="*/ 916065 w 3024845"/>
                <a:gd name="connsiteY151" fmla="*/ 635562 h 1078499"/>
                <a:gd name="connsiteX152" fmla="*/ 916065 w 3024845"/>
                <a:gd name="connsiteY152" fmla="*/ 637724 h 1078499"/>
                <a:gd name="connsiteX153" fmla="*/ 916065 w 3024845"/>
                <a:gd name="connsiteY153" fmla="*/ 652857 h 1078499"/>
                <a:gd name="connsiteX154" fmla="*/ 918091 w 3024845"/>
                <a:gd name="connsiteY154" fmla="*/ 651506 h 1078499"/>
                <a:gd name="connsiteX155" fmla="*/ 932278 w 3024845"/>
                <a:gd name="connsiteY155" fmla="*/ 642048 h 1078499"/>
                <a:gd name="connsiteX156" fmla="*/ 938358 w 3024845"/>
                <a:gd name="connsiteY156" fmla="*/ 600974 h 1078499"/>
                <a:gd name="connsiteX157" fmla="*/ 939118 w 3024845"/>
                <a:gd name="connsiteY157" fmla="*/ 600704 h 1078499"/>
                <a:gd name="connsiteX158" fmla="*/ 944438 w 3024845"/>
                <a:gd name="connsiteY158" fmla="*/ 598812 h 1078499"/>
                <a:gd name="connsiteX159" fmla="*/ 946465 w 3024845"/>
                <a:gd name="connsiteY159" fmla="*/ 529635 h 1078499"/>
                <a:gd name="connsiteX160" fmla="*/ 948492 w 3024845"/>
                <a:gd name="connsiteY160" fmla="*/ 598812 h 1078499"/>
                <a:gd name="connsiteX161" fmla="*/ 949252 w 3024845"/>
                <a:gd name="connsiteY161" fmla="*/ 599082 h 1078499"/>
                <a:gd name="connsiteX162" fmla="*/ 954572 w 3024845"/>
                <a:gd name="connsiteY162" fmla="*/ 600974 h 1078499"/>
                <a:gd name="connsiteX163" fmla="*/ 954572 w 3024845"/>
                <a:gd name="connsiteY163" fmla="*/ 514503 h 1078499"/>
                <a:gd name="connsiteX164" fmla="*/ 958625 w 3024845"/>
                <a:gd name="connsiteY164" fmla="*/ 482076 h 1078499"/>
                <a:gd name="connsiteX165" fmla="*/ 997132 w 3024845"/>
                <a:gd name="connsiteY165" fmla="*/ 482076 h 1078499"/>
                <a:gd name="connsiteX166" fmla="*/ 997132 w 3024845"/>
                <a:gd name="connsiteY166" fmla="*/ 514503 h 1078499"/>
                <a:gd name="connsiteX167" fmla="*/ 997892 w 3024845"/>
                <a:gd name="connsiteY167" fmla="*/ 514503 h 1078499"/>
                <a:gd name="connsiteX168" fmla="*/ 1003212 w 3024845"/>
                <a:gd name="connsiteY168" fmla="*/ 514503 h 1078499"/>
                <a:gd name="connsiteX169" fmla="*/ 1003212 w 3024845"/>
                <a:gd name="connsiteY169" fmla="*/ 432355 h 1078499"/>
                <a:gd name="connsiteX170" fmla="*/ 1004986 w 3024845"/>
                <a:gd name="connsiteY170" fmla="*/ 432355 h 1078499"/>
                <a:gd name="connsiteX171" fmla="*/ 1017399 w 3024845"/>
                <a:gd name="connsiteY171" fmla="*/ 432355 h 1078499"/>
                <a:gd name="connsiteX172" fmla="*/ 1017399 w 3024845"/>
                <a:gd name="connsiteY172" fmla="*/ 430464 h 1078499"/>
                <a:gd name="connsiteX173" fmla="*/ 1017399 w 3024845"/>
                <a:gd name="connsiteY173" fmla="*/ 417223 h 1078499"/>
                <a:gd name="connsiteX174" fmla="*/ 1039693 w 3024845"/>
                <a:gd name="connsiteY174" fmla="*/ 417223 h 1078499"/>
                <a:gd name="connsiteX175" fmla="*/ 1039693 w 3024845"/>
                <a:gd name="connsiteY175" fmla="*/ 416142 h 1078499"/>
                <a:gd name="connsiteX176" fmla="*/ 1039693 w 3024845"/>
                <a:gd name="connsiteY176" fmla="*/ 408576 h 1078499"/>
                <a:gd name="connsiteX177" fmla="*/ 1041466 w 3024845"/>
                <a:gd name="connsiteY177" fmla="*/ 408576 h 1078499"/>
                <a:gd name="connsiteX178" fmla="*/ 1053880 w 3024845"/>
                <a:gd name="connsiteY178" fmla="*/ 408576 h 1078499"/>
                <a:gd name="connsiteX179" fmla="*/ 1053880 w 3024845"/>
                <a:gd name="connsiteY179" fmla="*/ 409657 h 1078499"/>
                <a:gd name="connsiteX180" fmla="*/ 1053880 w 3024845"/>
                <a:gd name="connsiteY180" fmla="*/ 417223 h 1078499"/>
                <a:gd name="connsiteX181" fmla="*/ 1054640 w 3024845"/>
                <a:gd name="connsiteY181" fmla="*/ 417223 h 1078499"/>
                <a:gd name="connsiteX182" fmla="*/ 1059960 w 3024845"/>
                <a:gd name="connsiteY182" fmla="*/ 417223 h 1078499"/>
                <a:gd name="connsiteX183" fmla="*/ 1070093 w 3024845"/>
                <a:gd name="connsiteY183" fmla="*/ 412899 h 1078499"/>
                <a:gd name="connsiteX184" fmla="*/ 1074146 w 3024845"/>
                <a:gd name="connsiteY184" fmla="*/ 416142 h 1078499"/>
                <a:gd name="connsiteX185" fmla="*/ 1074146 w 3024845"/>
                <a:gd name="connsiteY185" fmla="*/ 408576 h 1078499"/>
                <a:gd name="connsiteX186" fmla="*/ 1076426 w 3024845"/>
                <a:gd name="connsiteY186" fmla="*/ 408576 h 1078499"/>
                <a:gd name="connsiteX187" fmla="*/ 1092387 w 3024845"/>
                <a:gd name="connsiteY187" fmla="*/ 408576 h 1078499"/>
                <a:gd name="connsiteX188" fmla="*/ 1092387 w 3024845"/>
                <a:gd name="connsiteY188" fmla="*/ 409657 h 1078499"/>
                <a:gd name="connsiteX189" fmla="*/ 1092387 w 3024845"/>
                <a:gd name="connsiteY189" fmla="*/ 417223 h 1078499"/>
                <a:gd name="connsiteX190" fmla="*/ 1122787 w 3024845"/>
                <a:gd name="connsiteY190" fmla="*/ 417223 h 1078499"/>
                <a:gd name="connsiteX191" fmla="*/ 1122787 w 3024845"/>
                <a:gd name="connsiteY191" fmla="*/ 418844 h 1078499"/>
                <a:gd name="connsiteX192" fmla="*/ 1122787 w 3024845"/>
                <a:gd name="connsiteY192" fmla="*/ 430194 h 1078499"/>
                <a:gd name="connsiteX193" fmla="*/ 1149134 w 3024845"/>
                <a:gd name="connsiteY193" fmla="*/ 430194 h 1078499"/>
                <a:gd name="connsiteX194" fmla="*/ 1149134 w 3024845"/>
                <a:gd name="connsiteY194" fmla="*/ 460458 h 1078499"/>
                <a:gd name="connsiteX195" fmla="*/ 1149894 w 3024845"/>
                <a:gd name="connsiteY195" fmla="*/ 460458 h 1078499"/>
                <a:gd name="connsiteX196" fmla="*/ 1155214 w 3024845"/>
                <a:gd name="connsiteY196" fmla="*/ 460458 h 1078499"/>
                <a:gd name="connsiteX197" fmla="*/ 1155214 w 3024845"/>
                <a:gd name="connsiteY197" fmla="*/ 461539 h 1078499"/>
                <a:gd name="connsiteX198" fmla="*/ 1155214 w 3024845"/>
                <a:gd name="connsiteY198" fmla="*/ 469106 h 1078499"/>
                <a:gd name="connsiteX199" fmla="*/ 1159268 w 3024845"/>
                <a:gd name="connsiteY199" fmla="*/ 499370 h 1078499"/>
                <a:gd name="connsiteX200" fmla="*/ 1160028 w 3024845"/>
                <a:gd name="connsiteY200" fmla="*/ 499370 h 1078499"/>
                <a:gd name="connsiteX201" fmla="*/ 1165348 w 3024845"/>
                <a:gd name="connsiteY201" fmla="*/ 499370 h 1078499"/>
                <a:gd name="connsiteX202" fmla="*/ 1165348 w 3024845"/>
                <a:gd name="connsiteY202" fmla="*/ 500181 h 1078499"/>
                <a:gd name="connsiteX203" fmla="*/ 1165348 w 3024845"/>
                <a:gd name="connsiteY203" fmla="*/ 505856 h 1078499"/>
                <a:gd name="connsiteX204" fmla="*/ 1166361 w 3024845"/>
                <a:gd name="connsiteY204" fmla="*/ 505856 h 1078499"/>
                <a:gd name="connsiteX205" fmla="*/ 1173454 w 3024845"/>
                <a:gd name="connsiteY205" fmla="*/ 505856 h 1078499"/>
                <a:gd name="connsiteX206" fmla="*/ 1173454 w 3024845"/>
                <a:gd name="connsiteY206" fmla="*/ 536121 h 1078499"/>
                <a:gd name="connsiteX207" fmla="*/ 1175481 w 3024845"/>
                <a:gd name="connsiteY207" fmla="*/ 536121 h 1078499"/>
                <a:gd name="connsiteX208" fmla="*/ 1189668 w 3024845"/>
                <a:gd name="connsiteY208" fmla="*/ 536121 h 1078499"/>
                <a:gd name="connsiteX209" fmla="*/ 1189668 w 3024845"/>
                <a:gd name="connsiteY209" fmla="*/ 559900 h 1078499"/>
                <a:gd name="connsiteX210" fmla="*/ 1191695 w 3024845"/>
                <a:gd name="connsiteY210" fmla="*/ 561521 h 1078499"/>
                <a:gd name="connsiteX211" fmla="*/ 1191695 w 3024845"/>
                <a:gd name="connsiteY211" fmla="*/ 572871 h 1078499"/>
                <a:gd name="connsiteX212" fmla="*/ 1192455 w 3024845"/>
                <a:gd name="connsiteY212" fmla="*/ 572871 h 1078499"/>
                <a:gd name="connsiteX213" fmla="*/ 1197775 w 3024845"/>
                <a:gd name="connsiteY213" fmla="*/ 572871 h 1078499"/>
                <a:gd name="connsiteX214" fmla="*/ 1197775 w 3024845"/>
                <a:gd name="connsiteY214" fmla="*/ 596650 h 1078499"/>
                <a:gd name="connsiteX215" fmla="*/ 1199041 w 3024845"/>
                <a:gd name="connsiteY215" fmla="*/ 596650 h 1078499"/>
                <a:gd name="connsiteX216" fmla="*/ 1207908 w 3024845"/>
                <a:gd name="connsiteY216" fmla="*/ 596650 h 1078499"/>
                <a:gd name="connsiteX217" fmla="*/ 1209935 w 3024845"/>
                <a:gd name="connsiteY217" fmla="*/ 600704 h 1078499"/>
                <a:gd name="connsiteX218" fmla="*/ 1209935 w 3024845"/>
                <a:gd name="connsiteY218" fmla="*/ 613945 h 1078499"/>
                <a:gd name="connsiteX219" fmla="*/ 1211455 w 3024845"/>
                <a:gd name="connsiteY219" fmla="*/ 612053 h 1078499"/>
                <a:gd name="connsiteX220" fmla="*/ 1222095 w 3024845"/>
                <a:gd name="connsiteY220" fmla="*/ 598812 h 1078499"/>
                <a:gd name="connsiteX221" fmla="*/ 1250469 w 3024845"/>
                <a:gd name="connsiteY221" fmla="*/ 598812 h 1078499"/>
                <a:gd name="connsiteX222" fmla="*/ 1250469 w 3024845"/>
                <a:gd name="connsiteY222" fmla="*/ 685283 h 1078499"/>
                <a:gd name="connsiteX223" fmla="*/ 1251229 w 3024845"/>
                <a:gd name="connsiteY223" fmla="*/ 685283 h 1078499"/>
                <a:gd name="connsiteX224" fmla="*/ 1256549 w 3024845"/>
                <a:gd name="connsiteY224" fmla="*/ 685283 h 1078499"/>
                <a:gd name="connsiteX225" fmla="*/ 1257309 w 3024845"/>
                <a:gd name="connsiteY225" fmla="*/ 683932 h 1078499"/>
                <a:gd name="connsiteX226" fmla="*/ 1262629 w 3024845"/>
                <a:gd name="connsiteY226" fmla="*/ 674474 h 1078499"/>
                <a:gd name="connsiteX227" fmla="*/ 1262629 w 3024845"/>
                <a:gd name="connsiteY227" fmla="*/ 676366 h 1078499"/>
                <a:gd name="connsiteX228" fmla="*/ 1262629 w 3024845"/>
                <a:gd name="connsiteY228" fmla="*/ 689607 h 1078499"/>
                <a:gd name="connsiteX229" fmla="*/ 1266682 w 3024845"/>
                <a:gd name="connsiteY229" fmla="*/ 644210 h 1078499"/>
                <a:gd name="connsiteX230" fmla="*/ 1267442 w 3024845"/>
                <a:gd name="connsiteY230" fmla="*/ 644210 h 1078499"/>
                <a:gd name="connsiteX231" fmla="*/ 1272762 w 3024845"/>
                <a:gd name="connsiteY231" fmla="*/ 644210 h 1078499"/>
                <a:gd name="connsiteX232" fmla="*/ 1272762 w 3024845"/>
                <a:gd name="connsiteY232" fmla="*/ 579356 h 1078499"/>
                <a:gd name="connsiteX233" fmla="*/ 1273776 w 3024845"/>
                <a:gd name="connsiteY233" fmla="*/ 579356 h 1078499"/>
                <a:gd name="connsiteX234" fmla="*/ 1280869 w 3024845"/>
                <a:gd name="connsiteY234" fmla="*/ 579356 h 1078499"/>
                <a:gd name="connsiteX235" fmla="*/ 1293029 w 3024845"/>
                <a:gd name="connsiteY235" fmla="*/ 536121 h 1078499"/>
                <a:gd name="connsiteX236" fmla="*/ 1294296 w 3024845"/>
                <a:gd name="connsiteY236" fmla="*/ 536121 h 1078499"/>
                <a:gd name="connsiteX237" fmla="*/ 1303163 w 3024845"/>
                <a:gd name="connsiteY237" fmla="*/ 536121 h 1078499"/>
                <a:gd name="connsiteX238" fmla="*/ 1313296 w 3024845"/>
                <a:gd name="connsiteY238" fmla="*/ 579356 h 1078499"/>
                <a:gd name="connsiteX239" fmla="*/ 1314309 w 3024845"/>
                <a:gd name="connsiteY239" fmla="*/ 579356 h 1078499"/>
                <a:gd name="connsiteX240" fmla="*/ 1321403 w 3024845"/>
                <a:gd name="connsiteY240" fmla="*/ 579356 h 1078499"/>
                <a:gd name="connsiteX241" fmla="*/ 1321403 w 3024845"/>
                <a:gd name="connsiteY241" fmla="*/ 618268 h 1078499"/>
                <a:gd name="connsiteX242" fmla="*/ 1323176 w 3024845"/>
                <a:gd name="connsiteY242" fmla="*/ 618268 h 1078499"/>
                <a:gd name="connsiteX243" fmla="*/ 1335590 w 3024845"/>
                <a:gd name="connsiteY243" fmla="*/ 618268 h 1078499"/>
                <a:gd name="connsiteX244" fmla="*/ 1335590 w 3024845"/>
                <a:gd name="connsiteY244" fmla="*/ 620430 h 1078499"/>
                <a:gd name="connsiteX245" fmla="*/ 1335590 w 3024845"/>
                <a:gd name="connsiteY245" fmla="*/ 635562 h 1078499"/>
                <a:gd name="connsiteX246" fmla="*/ 1339643 w 3024845"/>
                <a:gd name="connsiteY246" fmla="*/ 633401 h 1078499"/>
                <a:gd name="connsiteX247" fmla="*/ 1339643 w 3024845"/>
                <a:gd name="connsiteY247" fmla="*/ 618268 h 1078499"/>
                <a:gd name="connsiteX248" fmla="*/ 1341163 w 3024845"/>
                <a:gd name="connsiteY248" fmla="*/ 618268 h 1078499"/>
                <a:gd name="connsiteX249" fmla="*/ 1351803 w 3024845"/>
                <a:gd name="connsiteY249" fmla="*/ 618268 h 1078499"/>
                <a:gd name="connsiteX250" fmla="*/ 1351803 w 3024845"/>
                <a:gd name="connsiteY250" fmla="*/ 619889 h 1078499"/>
                <a:gd name="connsiteX251" fmla="*/ 1351803 w 3024845"/>
                <a:gd name="connsiteY251" fmla="*/ 631239 h 1078499"/>
                <a:gd name="connsiteX252" fmla="*/ 1382204 w 3024845"/>
                <a:gd name="connsiteY252" fmla="*/ 631239 h 1078499"/>
                <a:gd name="connsiteX253" fmla="*/ 1382204 w 3024845"/>
                <a:gd name="connsiteY253" fmla="*/ 594489 h 1078499"/>
                <a:gd name="connsiteX254" fmla="*/ 1383470 w 3024845"/>
                <a:gd name="connsiteY254" fmla="*/ 594489 h 1078499"/>
                <a:gd name="connsiteX255" fmla="*/ 1392337 w 3024845"/>
                <a:gd name="connsiteY255" fmla="*/ 594489 h 1078499"/>
                <a:gd name="connsiteX256" fmla="*/ 1392337 w 3024845"/>
                <a:gd name="connsiteY256" fmla="*/ 616106 h 1078499"/>
                <a:gd name="connsiteX257" fmla="*/ 1394364 w 3024845"/>
                <a:gd name="connsiteY257" fmla="*/ 583680 h 1078499"/>
                <a:gd name="connsiteX258" fmla="*/ 1416657 w 3024845"/>
                <a:gd name="connsiteY258" fmla="*/ 583680 h 1078499"/>
                <a:gd name="connsiteX259" fmla="*/ 1416657 w 3024845"/>
                <a:gd name="connsiteY259" fmla="*/ 582058 h 1078499"/>
                <a:gd name="connsiteX260" fmla="*/ 1416657 w 3024845"/>
                <a:gd name="connsiteY260" fmla="*/ 570709 h 1078499"/>
                <a:gd name="connsiteX261" fmla="*/ 1417417 w 3024845"/>
                <a:gd name="connsiteY261" fmla="*/ 570709 h 1078499"/>
                <a:gd name="connsiteX262" fmla="*/ 1422737 w 3024845"/>
                <a:gd name="connsiteY262" fmla="*/ 570709 h 1078499"/>
                <a:gd name="connsiteX263" fmla="*/ 1422737 w 3024845"/>
                <a:gd name="connsiteY263" fmla="*/ 568818 h 1078499"/>
                <a:gd name="connsiteX264" fmla="*/ 1422737 w 3024845"/>
                <a:gd name="connsiteY264" fmla="*/ 555577 h 1078499"/>
                <a:gd name="connsiteX265" fmla="*/ 1426791 w 3024845"/>
                <a:gd name="connsiteY265" fmla="*/ 562062 h 1078499"/>
                <a:gd name="connsiteX266" fmla="*/ 1429071 w 3024845"/>
                <a:gd name="connsiteY266" fmla="*/ 562062 h 1078499"/>
                <a:gd name="connsiteX267" fmla="*/ 1445031 w 3024845"/>
                <a:gd name="connsiteY267" fmla="*/ 562062 h 1078499"/>
                <a:gd name="connsiteX268" fmla="*/ 1445031 w 3024845"/>
                <a:gd name="connsiteY268" fmla="*/ 561251 h 1078499"/>
                <a:gd name="connsiteX269" fmla="*/ 1445031 w 3024845"/>
                <a:gd name="connsiteY269" fmla="*/ 555577 h 1078499"/>
                <a:gd name="connsiteX270" fmla="*/ 1445791 w 3024845"/>
                <a:gd name="connsiteY270" fmla="*/ 555577 h 1078499"/>
                <a:gd name="connsiteX271" fmla="*/ 1451111 w 3024845"/>
                <a:gd name="connsiteY271" fmla="*/ 555577 h 1078499"/>
                <a:gd name="connsiteX272" fmla="*/ 1451111 w 3024845"/>
                <a:gd name="connsiteY272" fmla="*/ 556928 h 1078499"/>
                <a:gd name="connsiteX273" fmla="*/ 1451111 w 3024845"/>
                <a:gd name="connsiteY273" fmla="*/ 566386 h 1078499"/>
                <a:gd name="connsiteX274" fmla="*/ 1489618 w 3024845"/>
                <a:gd name="connsiteY274" fmla="*/ 566386 h 1078499"/>
                <a:gd name="connsiteX275" fmla="*/ 1489618 w 3024845"/>
                <a:gd name="connsiteY275" fmla="*/ 704739 h 1078499"/>
                <a:gd name="connsiteX276" fmla="*/ 1491138 w 3024845"/>
                <a:gd name="connsiteY276" fmla="*/ 704739 h 1078499"/>
                <a:gd name="connsiteX277" fmla="*/ 1501778 w 3024845"/>
                <a:gd name="connsiteY277" fmla="*/ 704739 h 1078499"/>
                <a:gd name="connsiteX278" fmla="*/ 1501778 w 3024845"/>
                <a:gd name="connsiteY278" fmla="*/ 691769 h 1078499"/>
                <a:gd name="connsiteX279" fmla="*/ 1505832 w 3024845"/>
                <a:gd name="connsiteY279" fmla="*/ 691769 h 1078499"/>
                <a:gd name="connsiteX280" fmla="*/ 1505832 w 3024845"/>
                <a:gd name="connsiteY280" fmla="*/ 704739 h 1078499"/>
                <a:gd name="connsiteX281" fmla="*/ 1536232 w 3024845"/>
                <a:gd name="connsiteY281" fmla="*/ 704739 h 1078499"/>
                <a:gd name="connsiteX282" fmla="*/ 1536232 w 3024845"/>
                <a:gd name="connsiteY282" fmla="*/ 674474 h 1078499"/>
                <a:gd name="connsiteX283" fmla="*/ 1548392 w 3024845"/>
                <a:gd name="connsiteY283" fmla="*/ 674474 h 1078499"/>
                <a:gd name="connsiteX284" fmla="*/ 1560552 w 3024845"/>
                <a:gd name="connsiteY284" fmla="*/ 672313 h 1078499"/>
                <a:gd name="connsiteX285" fmla="*/ 1564606 w 3024845"/>
                <a:gd name="connsiteY285" fmla="*/ 674474 h 1078499"/>
                <a:gd name="connsiteX286" fmla="*/ 1574739 w 3024845"/>
                <a:gd name="connsiteY286" fmla="*/ 674474 h 1078499"/>
                <a:gd name="connsiteX287" fmla="*/ 1574739 w 3024845"/>
                <a:gd name="connsiteY287" fmla="*/ 704739 h 1078499"/>
                <a:gd name="connsiteX288" fmla="*/ 1582846 w 3024845"/>
                <a:gd name="connsiteY288" fmla="*/ 704739 h 1078499"/>
                <a:gd name="connsiteX289" fmla="*/ 1582846 w 3024845"/>
                <a:gd name="connsiteY289" fmla="*/ 722034 h 1078499"/>
                <a:gd name="connsiteX290" fmla="*/ 1592182 w 3024845"/>
                <a:gd name="connsiteY290" fmla="*/ 722939 h 1078499"/>
                <a:gd name="connsiteX291" fmla="*/ 1605140 w 3024845"/>
                <a:gd name="connsiteY291" fmla="*/ 722939 h 1078499"/>
                <a:gd name="connsiteX292" fmla="*/ 1605140 w 3024845"/>
                <a:gd name="connsiteY292" fmla="*/ 706901 h 1078499"/>
                <a:gd name="connsiteX293" fmla="*/ 1673096 w 3024845"/>
                <a:gd name="connsiteY293" fmla="*/ 706901 h 1078499"/>
                <a:gd name="connsiteX294" fmla="*/ 1673096 w 3024845"/>
                <a:gd name="connsiteY294" fmla="*/ 621648 h 1078499"/>
                <a:gd name="connsiteX295" fmla="*/ 1745104 w 3024845"/>
                <a:gd name="connsiteY295" fmla="*/ 621648 h 1078499"/>
                <a:gd name="connsiteX296" fmla="*/ 1745104 w 3024845"/>
                <a:gd name="connsiteY296" fmla="*/ 700416 h 1078499"/>
                <a:gd name="connsiteX297" fmla="*/ 1747008 w 3024845"/>
                <a:gd name="connsiteY297" fmla="*/ 700416 h 1078499"/>
                <a:gd name="connsiteX298" fmla="*/ 1748250 w 3024845"/>
                <a:gd name="connsiteY298" fmla="*/ 722939 h 1078499"/>
                <a:gd name="connsiteX299" fmla="*/ 1757926 w 3024845"/>
                <a:gd name="connsiteY299" fmla="*/ 722939 h 1078499"/>
                <a:gd name="connsiteX300" fmla="*/ 1759168 w 3024845"/>
                <a:gd name="connsiteY300" fmla="*/ 700416 h 1078499"/>
                <a:gd name="connsiteX301" fmla="*/ 1765248 w 3024845"/>
                <a:gd name="connsiteY301" fmla="*/ 700416 h 1078499"/>
                <a:gd name="connsiteX302" fmla="*/ 1766490 w 3024845"/>
                <a:gd name="connsiteY302" fmla="*/ 722939 h 1078499"/>
                <a:gd name="connsiteX303" fmla="*/ 1817112 w 3024845"/>
                <a:gd name="connsiteY303" fmla="*/ 722939 h 1078499"/>
                <a:gd name="connsiteX304" fmla="*/ 1817112 w 3024845"/>
                <a:gd name="connsiteY304" fmla="*/ 559911 h 1078499"/>
                <a:gd name="connsiteX305" fmla="*/ 2014439 w 3024845"/>
                <a:gd name="connsiteY305" fmla="*/ 559911 h 1078499"/>
                <a:gd name="connsiteX306" fmla="*/ 2014439 w 3024845"/>
                <a:gd name="connsiteY306" fmla="*/ 722939 h 1078499"/>
                <a:gd name="connsiteX307" fmla="*/ 2033136 w 3024845"/>
                <a:gd name="connsiteY307" fmla="*/ 722939 h 1078499"/>
                <a:gd name="connsiteX308" fmla="*/ 2033136 w 3024845"/>
                <a:gd name="connsiteY308" fmla="*/ 640246 h 1078499"/>
                <a:gd name="connsiteX309" fmla="*/ 2128256 w 3024845"/>
                <a:gd name="connsiteY309" fmla="*/ 640246 h 1078499"/>
                <a:gd name="connsiteX310" fmla="*/ 2140186 w 3024845"/>
                <a:gd name="connsiteY310" fmla="*/ 322105 h 1078499"/>
                <a:gd name="connsiteX311" fmla="*/ 2128026 w 3024845"/>
                <a:gd name="connsiteY311" fmla="*/ 300487 h 1078499"/>
                <a:gd name="connsiteX312" fmla="*/ 2121946 w 3024845"/>
                <a:gd name="connsiteY312" fmla="*/ 296163 h 1078499"/>
                <a:gd name="connsiteX313" fmla="*/ 2130053 w 3024845"/>
                <a:gd name="connsiteY313" fmla="*/ 272384 h 1078499"/>
                <a:gd name="connsiteX314" fmla="*/ 2130053 w 3024845"/>
                <a:gd name="connsiteY314" fmla="*/ 255090 h 1078499"/>
                <a:gd name="connsiteX315" fmla="*/ 2144240 w 3024845"/>
                <a:gd name="connsiteY315" fmla="*/ 255090 h 1078499"/>
                <a:gd name="connsiteX316" fmla="*/ 2144240 w 3024845"/>
                <a:gd name="connsiteY316" fmla="*/ 233472 h 1078499"/>
                <a:gd name="connsiteX317" fmla="*/ 2146266 w 3024845"/>
                <a:gd name="connsiteY317" fmla="*/ 229148 h 1078499"/>
                <a:gd name="connsiteX318" fmla="*/ 2146266 w 3024845"/>
                <a:gd name="connsiteY318" fmla="*/ 151324 h 1078499"/>
                <a:gd name="connsiteX319" fmla="*/ 2144240 w 3024845"/>
                <a:gd name="connsiteY319" fmla="*/ 144839 h 1078499"/>
                <a:gd name="connsiteX320" fmla="*/ 2150320 w 3024845"/>
                <a:gd name="connsiteY320" fmla="*/ 138353 h 1078499"/>
                <a:gd name="connsiteX321" fmla="*/ 2150320 w 3024845"/>
                <a:gd name="connsiteY321" fmla="*/ 79985 h 1078499"/>
                <a:gd name="connsiteX322" fmla="*/ 2152346 w 3024845"/>
                <a:gd name="connsiteY322" fmla="*/ 75662 h 1078499"/>
                <a:gd name="connsiteX323" fmla="*/ 2152346 w 3024845"/>
                <a:gd name="connsiteY323" fmla="*/ 19456 h 1078499"/>
                <a:gd name="connsiteX324" fmla="*/ 2154373 w 3024845"/>
                <a:gd name="connsiteY324" fmla="*/ 0 h 1078499"/>
                <a:gd name="connsiteX325" fmla="*/ 2158427 w 3024845"/>
                <a:gd name="connsiteY325" fmla="*/ 17294 h 1078499"/>
                <a:gd name="connsiteX326" fmla="*/ 2160453 w 3024845"/>
                <a:gd name="connsiteY326" fmla="*/ 75662 h 1078499"/>
                <a:gd name="connsiteX327" fmla="*/ 2162480 w 3024845"/>
                <a:gd name="connsiteY327" fmla="*/ 138353 h 1078499"/>
                <a:gd name="connsiteX328" fmla="*/ 2168560 w 3024845"/>
                <a:gd name="connsiteY328" fmla="*/ 144839 h 1078499"/>
                <a:gd name="connsiteX329" fmla="*/ 2166533 w 3024845"/>
                <a:gd name="connsiteY329" fmla="*/ 151324 h 1078499"/>
                <a:gd name="connsiteX330" fmla="*/ 2166533 w 3024845"/>
                <a:gd name="connsiteY330" fmla="*/ 229148 h 1078499"/>
                <a:gd name="connsiteX331" fmla="*/ 2168560 w 3024845"/>
                <a:gd name="connsiteY331" fmla="*/ 233472 h 1078499"/>
                <a:gd name="connsiteX332" fmla="*/ 2168560 w 3024845"/>
                <a:gd name="connsiteY332" fmla="*/ 255090 h 1078499"/>
                <a:gd name="connsiteX333" fmla="*/ 2182747 w 3024845"/>
                <a:gd name="connsiteY333" fmla="*/ 255090 h 1078499"/>
                <a:gd name="connsiteX334" fmla="*/ 2182747 w 3024845"/>
                <a:gd name="connsiteY334" fmla="*/ 272384 h 1078499"/>
                <a:gd name="connsiteX335" fmla="*/ 2190854 w 3024845"/>
                <a:gd name="connsiteY335" fmla="*/ 296163 h 1078499"/>
                <a:gd name="connsiteX336" fmla="*/ 2184774 w 3024845"/>
                <a:gd name="connsiteY336" fmla="*/ 300487 h 1078499"/>
                <a:gd name="connsiteX337" fmla="*/ 2172613 w 3024845"/>
                <a:gd name="connsiteY337" fmla="*/ 322105 h 1078499"/>
                <a:gd name="connsiteX338" fmla="*/ 2180720 w 3024845"/>
                <a:gd name="connsiteY338" fmla="*/ 575033 h 1078499"/>
                <a:gd name="connsiteX339" fmla="*/ 2245574 w 3024845"/>
                <a:gd name="connsiteY339" fmla="*/ 575033 h 1078499"/>
                <a:gd name="connsiteX340" fmla="*/ 2245574 w 3024845"/>
                <a:gd name="connsiteY340" fmla="*/ 650695 h 1078499"/>
                <a:gd name="connsiteX341" fmla="*/ 2253681 w 3024845"/>
                <a:gd name="connsiteY341" fmla="*/ 650695 h 1078499"/>
                <a:gd name="connsiteX342" fmla="*/ 2255708 w 3024845"/>
                <a:gd name="connsiteY342" fmla="*/ 644210 h 1078499"/>
                <a:gd name="connsiteX343" fmla="*/ 2261788 w 3024845"/>
                <a:gd name="connsiteY343" fmla="*/ 644210 h 1078499"/>
                <a:gd name="connsiteX344" fmla="*/ 2263815 w 3024845"/>
                <a:gd name="connsiteY344" fmla="*/ 652857 h 1078499"/>
                <a:gd name="connsiteX345" fmla="*/ 2275975 w 3024845"/>
                <a:gd name="connsiteY345" fmla="*/ 652857 h 1078499"/>
                <a:gd name="connsiteX346" fmla="*/ 2275975 w 3024845"/>
                <a:gd name="connsiteY346" fmla="*/ 646371 h 1078499"/>
                <a:gd name="connsiteX347" fmla="*/ 2298268 w 3024845"/>
                <a:gd name="connsiteY347" fmla="*/ 646371 h 1078499"/>
                <a:gd name="connsiteX348" fmla="*/ 2298268 w 3024845"/>
                <a:gd name="connsiteY348" fmla="*/ 652857 h 1078499"/>
                <a:gd name="connsiteX349" fmla="*/ 2318535 w 3024845"/>
                <a:gd name="connsiteY349" fmla="*/ 652857 h 1078499"/>
                <a:gd name="connsiteX350" fmla="*/ 2318535 w 3024845"/>
                <a:gd name="connsiteY350" fmla="*/ 698254 h 1078499"/>
                <a:gd name="connsiteX351" fmla="*/ 2332722 w 3024845"/>
                <a:gd name="connsiteY351" fmla="*/ 698254 h 1078499"/>
                <a:gd name="connsiteX352" fmla="*/ 2332722 w 3024845"/>
                <a:gd name="connsiteY352" fmla="*/ 685283 h 1078499"/>
                <a:gd name="connsiteX353" fmla="*/ 2348936 w 3024845"/>
                <a:gd name="connsiteY353" fmla="*/ 685283 h 1078499"/>
                <a:gd name="connsiteX354" fmla="*/ 2348936 w 3024845"/>
                <a:gd name="connsiteY354" fmla="*/ 505856 h 1078499"/>
                <a:gd name="connsiteX355" fmla="*/ 2355016 w 3024845"/>
                <a:gd name="connsiteY355" fmla="*/ 499370 h 1078499"/>
                <a:gd name="connsiteX356" fmla="*/ 2427977 w 3024845"/>
                <a:gd name="connsiteY356" fmla="*/ 499370 h 1078499"/>
                <a:gd name="connsiteX357" fmla="*/ 2427977 w 3024845"/>
                <a:gd name="connsiteY357" fmla="*/ 508018 h 1078499"/>
                <a:gd name="connsiteX358" fmla="*/ 2438110 w 3024845"/>
                <a:gd name="connsiteY358" fmla="*/ 508018 h 1078499"/>
                <a:gd name="connsiteX359" fmla="*/ 2438110 w 3024845"/>
                <a:gd name="connsiteY359" fmla="*/ 622592 h 1078499"/>
                <a:gd name="connsiteX360" fmla="*/ 2460404 w 3024845"/>
                <a:gd name="connsiteY360" fmla="*/ 622592 h 1078499"/>
                <a:gd name="connsiteX361" fmla="*/ 2460404 w 3024845"/>
                <a:gd name="connsiteY361" fmla="*/ 555577 h 1078499"/>
                <a:gd name="connsiteX362" fmla="*/ 2486751 w 3024845"/>
                <a:gd name="connsiteY362" fmla="*/ 555577 h 1078499"/>
                <a:gd name="connsiteX363" fmla="*/ 2490804 w 3024845"/>
                <a:gd name="connsiteY363" fmla="*/ 551253 h 1078499"/>
                <a:gd name="connsiteX364" fmla="*/ 2498911 w 3024845"/>
                <a:gd name="connsiteY364" fmla="*/ 551253 h 1078499"/>
                <a:gd name="connsiteX365" fmla="*/ 2502964 w 3024845"/>
                <a:gd name="connsiteY365" fmla="*/ 555577 h 1078499"/>
                <a:gd name="connsiteX366" fmla="*/ 2525258 w 3024845"/>
                <a:gd name="connsiteY366" fmla="*/ 555577 h 1078499"/>
                <a:gd name="connsiteX367" fmla="*/ 2525258 w 3024845"/>
                <a:gd name="connsiteY367" fmla="*/ 438841 h 1078499"/>
                <a:gd name="connsiteX368" fmla="*/ 2582005 w 3024845"/>
                <a:gd name="connsiteY368" fmla="*/ 428032 h 1078499"/>
                <a:gd name="connsiteX369" fmla="*/ 2582005 w 3024845"/>
                <a:gd name="connsiteY369" fmla="*/ 429113 h 1078499"/>
                <a:gd name="connsiteX370" fmla="*/ 2582005 w 3024845"/>
                <a:gd name="connsiteY370" fmla="*/ 436679 h 1078499"/>
                <a:gd name="connsiteX371" fmla="*/ 2608352 w 3024845"/>
                <a:gd name="connsiteY371" fmla="*/ 436679 h 1078499"/>
                <a:gd name="connsiteX372" fmla="*/ 2608352 w 3024845"/>
                <a:gd name="connsiteY372" fmla="*/ 691769 h 1078499"/>
                <a:gd name="connsiteX373" fmla="*/ 2630646 w 3024845"/>
                <a:gd name="connsiteY373" fmla="*/ 691769 h 1078499"/>
                <a:gd name="connsiteX374" fmla="*/ 2630646 w 3024845"/>
                <a:gd name="connsiteY374" fmla="*/ 687445 h 1078499"/>
                <a:gd name="connsiteX375" fmla="*/ 2642806 w 3024845"/>
                <a:gd name="connsiteY375" fmla="*/ 687445 h 1078499"/>
                <a:gd name="connsiteX376" fmla="*/ 2642806 w 3024845"/>
                <a:gd name="connsiteY376" fmla="*/ 691769 h 1078499"/>
                <a:gd name="connsiteX377" fmla="*/ 2667126 w 3024845"/>
                <a:gd name="connsiteY377" fmla="*/ 691769 h 1078499"/>
                <a:gd name="connsiteX378" fmla="*/ 2667126 w 3024845"/>
                <a:gd name="connsiteY378" fmla="*/ 678798 h 1078499"/>
                <a:gd name="connsiteX379" fmla="*/ 2695500 w 3024845"/>
                <a:gd name="connsiteY379" fmla="*/ 678798 h 1078499"/>
                <a:gd name="connsiteX380" fmla="*/ 2707660 w 3024845"/>
                <a:gd name="connsiteY380" fmla="*/ 674474 h 1078499"/>
                <a:gd name="connsiteX381" fmla="*/ 2727927 w 3024845"/>
                <a:gd name="connsiteY381" fmla="*/ 678798 h 1078499"/>
                <a:gd name="connsiteX382" fmla="*/ 2727927 w 3024845"/>
                <a:gd name="connsiteY382" fmla="*/ 661504 h 1078499"/>
                <a:gd name="connsiteX383" fmla="*/ 2736034 w 3024845"/>
                <a:gd name="connsiteY383" fmla="*/ 661504 h 1078499"/>
                <a:gd name="connsiteX384" fmla="*/ 2736034 w 3024845"/>
                <a:gd name="connsiteY384" fmla="*/ 648533 h 1078499"/>
                <a:gd name="connsiteX385" fmla="*/ 2792781 w 3024845"/>
                <a:gd name="connsiteY385" fmla="*/ 648533 h 1078499"/>
                <a:gd name="connsiteX386" fmla="*/ 2792781 w 3024845"/>
                <a:gd name="connsiteY386" fmla="*/ 618268 h 1078499"/>
                <a:gd name="connsiteX387" fmla="*/ 2811021 w 3024845"/>
                <a:gd name="connsiteY387" fmla="*/ 618268 h 1078499"/>
                <a:gd name="connsiteX388" fmla="*/ 2811021 w 3024845"/>
                <a:gd name="connsiteY388" fmla="*/ 611783 h 1078499"/>
                <a:gd name="connsiteX389" fmla="*/ 2823181 w 3024845"/>
                <a:gd name="connsiteY389" fmla="*/ 611783 h 1078499"/>
                <a:gd name="connsiteX390" fmla="*/ 2823181 w 3024845"/>
                <a:gd name="connsiteY390" fmla="*/ 618268 h 1078499"/>
                <a:gd name="connsiteX391" fmla="*/ 2839395 w 3024845"/>
                <a:gd name="connsiteY391" fmla="*/ 618268 h 1078499"/>
                <a:gd name="connsiteX392" fmla="*/ 2839395 w 3024845"/>
                <a:gd name="connsiteY392" fmla="*/ 667989 h 1078499"/>
                <a:gd name="connsiteX393" fmla="*/ 2871822 w 3024845"/>
                <a:gd name="connsiteY393" fmla="*/ 667989 h 1078499"/>
                <a:gd name="connsiteX394" fmla="*/ 2871822 w 3024845"/>
                <a:gd name="connsiteY394" fmla="*/ 642048 h 1078499"/>
                <a:gd name="connsiteX395" fmla="*/ 2910329 w 3024845"/>
                <a:gd name="connsiteY395" fmla="*/ 642048 h 1078499"/>
                <a:gd name="connsiteX396" fmla="*/ 2910329 w 3024845"/>
                <a:gd name="connsiteY396" fmla="*/ 611783 h 1078499"/>
                <a:gd name="connsiteX397" fmla="*/ 2958970 w 3024845"/>
                <a:gd name="connsiteY397" fmla="*/ 611783 h 1078499"/>
                <a:gd name="connsiteX398" fmla="*/ 2958970 w 3024845"/>
                <a:gd name="connsiteY398" fmla="*/ 722939 h 1078499"/>
                <a:gd name="connsiteX399" fmla="*/ 2958970 w 3024845"/>
                <a:gd name="connsiteY399" fmla="*/ 736718 h 1078499"/>
                <a:gd name="connsiteX400" fmla="*/ 3024845 w 3024845"/>
                <a:gd name="connsiteY400" fmla="*/ 736718 h 1078499"/>
                <a:gd name="connsiteX401" fmla="*/ 3024845 w 3024845"/>
                <a:gd name="connsiteY401" fmla="*/ 1078499 h 1078499"/>
                <a:gd name="connsiteX402" fmla="*/ 2054 w 3024845"/>
                <a:gd name="connsiteY402" fmla="*/ 1076166 h 1078499"/>
                <a:gd name="connsiteX403" fmla="*/ 0 w 3024845"/>
                <a:gd name="connsiteY403" fmla="*/ 642048 h 1078499"/>
                <a:gd name="connsiteX404" fmla="*/ 20267 w 3024845"/>
                <a:gd name="connsiteY404" fmla="*/ 642048 h 1078499"/>
                <a:gd name="connsiteX405" fmla="*/ 20774 w 3024845"/>
                <a:gd name="connsiteY405" fmla="*/ 640967 h 1078499"/>
                <a:gd name="connsiteX406" fmla="*/ 24320 w 3024845"/>
                <a:gd name="connsiteY406" fmla="*/ 633401 h 1078499"/>
                <a:gd name="connsiteX407" fmla="*/ 26094 w 3024845"/>
                <a:gd name="connsiteY407" fmla="*/ 633671 h 1078499"/>
                <a:gd name="connsiteX408" fmla="*/ 38507 w 3024845"/>
                <a:gd name="connsiteY408" fmla="*/ 635562 h 1078499"/>
                <a:gd name="connsiteX409" fmla="*/ 39014 w 3024845"/>
                <a:gd name="connsiteY409" fmla="*/ 636914 h 1078499"/>
                <a:gd name="connsiteX410" fmla="*/ 42560 w 3024845"/>
                <a:gd name="connsiteY410" fmla="*/ 646371 h 1078499"/>
                <a:gd name="connsiteX411" fmla="*/ 68907 w 3024845"/>
                <a:gd name="connsiteY411" fmla="*/ 648533 h 1078499"/>
                <a:gd name="connsiteX412" fmla="*/ 68907 w 3024845"/>
                <a:gd name="connsiteY412" fmla="*/ 525312 h 1078499"/>
                <a:gd name="connsiteX413" fmla="*/ 70934 w 3024845"/>
                <a:gd name="connsiteY413" fmla="*/ 525312 h 1078499"/>
                <a:gd name="connsiteX414" fmla="*/ 85121 w 3024845"/>
                <a:gd name="connsiteY414" fmla="*/ 525312 h 1078499"/>
                <a:gd name="connsiteX415" fmla="*/ 85121 w 3024845"/>
                <a:gd name="connsiteY415" fmla="*/ 389120 h 1078499"/>
                <a:gd name="connsiteX416" fmla="*/ 86894 w 3024845"/>
                <a:gd name="connsiteY416" fmla="*/ 389120 h 1078499"/>
                <a:gd name="connsiteX417" fmla="*/ 99308 w 3024845"/>
                <a:gd name="connsiteY417" fmla="*/ 389120 h 1078499"/>
                <a:gd name="connsiteX418" fmla="*/ 99308 w 3024845"/>
                <a:gd name="connsiteY418" fmla="*/ 274546 h 1078499"/>
                <a:gd name="connsiteX419" fmla="*/ 103361 w 3024845"/>
                <a:gd name="connsiteY419" fmla="*/ 246442 h 1078499"/>
                <a:gd name="connsiteX420" fmla="*/ 105388 w 3024845"/>
                <a:gd name="connsiteY420" fmla="*/ 246442 h 1078499"/>
                <a:gd name="connsiteX421" fmla="*/ 119575 w 3024845"/>
                <a:gd name="connsiteY421" fmla="*/ 246442 h 1078499"/>
                <a:gd name="connsiteX0" fmla="*/ 119575 w 3024845"/>
                <a:gd name="connsiteY0" fmla="*/ 246442 h 1078499"/>
                <a:gd name="connsiteX1" fmla="*/ 200642 w 3024845"/>
                <a:gd name="connsiteY1" fmla="*/ 244281 h 1078499"/>
                <a:gd name="connsiteX2" fmla="*/ 202669 w 3024845"/>
                <a:gd name="connsiteY2" fmla="*/ 244281 h 1078499"/>
                <a:gd name="connsiteX3" fmla="*/ 216856 w 3024845"/>
                <a:gd name="connsiteY3" fmla="*/ 244281 h 1078499"/>
                <a:gd name="connsiteX4" fmla="*/ 216856 w 3024845"/>
                <a:gd name="connsiteY4" fmla="*/ 268060 h 1078499"/>
                <a:gd name="connsiteX5" fmla="*/ 217363 w 3024845"/>
                <a:gd name="connsiteY5" fmla="*/ 268871 h 1078499"/>
                <a:gd name="connsiteX6" fmla="*/ 220909 w 3024845"/>
                <a:gd name="connsiteY6" fmla="*/ 274546 h 1078499"/>
                <a:gd name="connsiteX7" fmla="*/ 220909 w 3024845"/>
                <a:gd name="connsiteY7" fmla="*/ 389120 h 1078499"/>
                <a:gd name="connsiteX8" fmla="*/ 223189 w 3024845"/>
                <a:gd name="connsiteY8" fmla="*/ 389120 h 1078499"/>
                <a:gd name="connsiteX9" fmla="*/ 239150 w 3024845"/>
                <a:gd name="connsiteY9" fmla="*/ 389120 h 1078499"/>
                <a:gd name="connsiteX10" fmla="*/ 239150 w 3024845"/>
                <a:gd name="connsiteY10" fmla="*/ 529635 h 1078499"/>
                <a:gd name="connsiteX11" fmla="*/ 240670 w 3024845"/>
                <a:gd name="connsiteY11" fmla="*/ 529365 h 1078499"/>
                <a:gd name="connsiteX12" fmla="*/ 251310 w 3024845"/>
                <a:gd name="connsiteY12" fmla="*/ 527474 h 1078499"/>
                <a:gd name="connsiteX13" fmla="*/ 249283 w 3024845"/>
                <a:gd name="connsiteY13" fmla="*/ 616106 h 1078499"/>
                <a:gd name="connsiteX14" fmla="*/ 250803 w 3024845"/>
                <a:gd name="connsiteY14" fmla="*/ 616377 h 1078499"/>
                <a:gd name="connsiteX15" fmla="*/ 261443 w 3024845"/>
                <a:gd name="connsiteY15" fmla="*/ 618268 h 1078499"/>
                <a:gd name="connsiteX16" fmla="*/ 261696 w 3024845"/>
                <a:gd name="connsiteY16" fmla="*/ 619079 h 1078499"/>
                <a:gd name="connsiteX17" fmla="*/ 263470 w 3024845"/>
                <a:gd name="connsiteY17" fmla="*/ 624754 h 1078499"/>
                <a:gd name="connsiteX18" fmla="*/ 264230 w 3024845"/>
                <a:gd name="connsiteY18" fmla="*/ 622322 h 1078499"/>
                <a:gd name="connsiteX19" fmla="*/ 269550 w 3024845"/>
                <a:gd name="connsiteY19" fmla="*/ 605298 h 1078499"/>
                <a:gd name="connsiteX20" fmla="*/ 271323 w 3024845"/>
                <a:gd name="connsiteY20" fmla="*/ 605298 h 1078499"/>
                <a:gd name="connsiteX21" fmla="*/ 283737 w 3024845"/>
                <a:gd name="connsiteY21" fmla="*/ 605298 h 1078499"/>
                <a:gd name="connsiteX22" fmla="*/ 283737 w 3024845"/>
                <a:gd name="connsiteY22" fmla="*/ 637724 h 1078499"/>
                <a:gd name="connsiteX23" fmla="*/ 284750 w 3024845"/>
                <a:gd name="connsiteY23" fmla="*/ 638265 h 1078499"/>
                <a:gd name="connsiteX24" fmla="*/ 291844 w 3024845"/>
                <a:gd name="connsiteY24" fmla="*/ 642048 h 1078499"/>
                <a:gd name="connsiteX25" fmla="*/ 291844 w 3024845"/>
                <a:gd name="connsiteY25" fmla="*/ 643399 h 1078499"/>
                <a:gd name="connsiteX26" fmla="*/ 291844 w 3024845"/>
                <a:gd name="connsiteY26" fmla="*/ 652857 h 1078499"/>
                <a:gd name="connsiteX27" fmla="*/ 336431 w 3024845"/>
                <a:gd name="connsiteY27" fmla="*/ 652857 h 1078499"/>
                <a:gd name="connsiteX28" fmla="*/ 336431 w 3024845"/>
                <a:gd name="connsiteY28" fmla="*/ 653938 h 1078499"/>
                <a:gd name="connsiteX29" fmla="*/ 336431 w 3024845"/>
                <a:gd name="connsiteY29" fmla="*/ 661504 h 1078499"/>
                <a:gd name="connsiteX30" fmla="*/ 338457 w 3024845"/>
                <a:gd name="connsiteY30" fmla="*/ 661504 h 1078499"/>
                <a:gd name="connsiteX31" fmla="*/ 352644 w 3024845"/>
                <a:gd name="connsiteY31" fmla="*/ 661504 h 1078499"/>
                <a:gd name="connsiteX32" fmla="*/ 352644 w 3024845"/>
                <a:gd name="connsiteY32" fmla="*/ 631239 h 1078499"/>
                <a:gd name="connsiteX33" fmla="*/ 397231 w 3024845"/>
                <a:gd name="connsiteY33" fmla="*/ 631239 h 1078499"/>
                <a:gd name="connsiteX34" fmla="*/ 397231 w 3024845"/>
                <a:gd name="connsiteY34" fmla="*/ 629888 h 1078499"/>
                <a:gd name="connsiteX35" fmla="*/ 397231 w 3024845"/>
                <a:gd name="connsiteY35" fmla="*/ 620430 h 1078499"/>
                <a:gd name="connsiteX36" fmla="*/ 398245 w 3024845"/>
                <a:gd name="connsiteY36" fmla="*/ 620430 h 1078499"/>
                <a:gd name="connsiteX37" fmla="*/ 405338 w 3024845"/>
                <a:gd name="connsiteY37" fmla="*/ 620430 h 1078499"/>
                <a:gd name="connsiteX38" fmla="*/ 405338 w 3024845"/>
                <a:gd name="connsiteY38" fmla="*/ 618539 h 1078499"/>
                <a:gd name="connsiteX39" fmla="*/ 405338 w 3024845"/>
                <a:gd name="connsiteY39" fmla="*/ 605298 h 1078499"/>
                <a:gd name="connsiteX40" fmla="*/ 406098 w 3024845"/>
                <a:gd name="connsiteY40" fmla="*/ 605298 h 1078499"/>
                <a:gd name="connsiteX41" fmla="*/ 411418 w 3024845"/>
                <a:gd name="connsiteY41" fmla="*/ 605298 h 1078499"/>
                <a:gd name="connsiteX42" fmla="*/ 411418 w 3024845"/>
                <a:gd name="connsiteY42" fmla="*/ 604217 h 1078499"/>
                <a:gd name="connsiteX43" fmla="*/ 411418 w 3024845"/>
                <a:gd name="connsiteY43" fmla="*/ 596650 h 1078499"/>
                <a:gd name="connsiteX44" fmla="*/ 413445 w 3024845"/>
                <a:gd name="connsiteY44" fmla="*/ 596650 h 1078499"/>
                <a:gd name="connsiteX45" fmla="*/ 427632 w 3024845"/>
                <a:gd name="connsiteY45" fmla="*/ 596650 h 1078499"/>
                <a:gd name="connsiteX46" fmla="*/ 427632 w 3024845"/>
                <a:gd name="connsiteY46" fmla="*/ 597731 h 1078499"/>
                <a:gd name="connsiteX47" fmla="*/ 427632 w 3024845"/>
                <a:gd name="connsiteY47" fmla="*/ 605298 h 1078499"/>
                <a:gd name="connsiteX48" fmla="*/ 449925 w 3024845"/>
                <a:gd name="connsiteY48" fmla="*/ 605298 h 1078499"/>
                <a:gd name="connsiteX49" fmla="*/ 449925 w 3024845"/>
                <a:gd name="connsiteY49" fmla="*/ 603406 h 1078499"/>
                <a:gd name="connsiteX50" fmla="*/ 449925 w 3024845"/>
                <a:gd name="connsiteY50" fmla="*/ 590165 h 1078499"/>
                <a:gd name="connsiteX51" fmla="*/ 451699 w 3024845"/>
                <a:gd name="connsiteY51" fmla="*/ 590165 h 1078499"/>
                <a:gd name="connsiteX52" fmla="*/ 464112 w 3024845"/>
                <a:gd name="connsiteY52" fmla="*/ 590165 h 1078499"/>
                <a:gd name="connsiteX53" fmla="*/ 464112 w 3024845"/>
                <a:gd name="connsiteY53" fmla="*/ 613945 h 1078499"/>
                <a:gd name="connsiteX54" fmla="*/ 465126 w 3024845"/>
                <a:gd name="connsiteY54" fmla="*/ 613945 h 1078499"/>
                <a:gd name="connsiteX55" fmla="*/ 472219 w 3024845"/>
                <a:gd name="connsiteY55" fmla="*/ 613945 h 1078499"/>
                <a:gd name="connsiteX56" fmla="*/ 472219 w 3024845"/>
                <a:gd name="connsiteY56" fmla="*/ 612864 h 1078499"/>
                <a:gd name="connsiteX57" fmla="*/ 472219 w 3024845"/>
                <a:gd name="connsiteY57" fmla="*/ 605298 h 1078499"/>
                <a:gd name="connsiteX58" fmla="*/ 473992 w 3024845"/>
                <a:gd name="connsiteY58" fmla="*/ 605298 h 1078499"/>
                <a:gd name="connsiteX59" fmla="*/ 486406 w 3024845"/>
                <a:gd name="connsiteY59" fmla="*/ 605298 h 1078499"/>
                <a:gd name="connsiteX60" fmla="*/ 486406 w 3024845"/>
                <a:gd name="connsiteY60" fmla="*/ 631239 h 1078499"/>
                <a:gd name="connsiteX61" fmla="*/ 488433 w 3024845"/>
                <a:gd name="connsiteY61" fmla="*/ 631239 h 1078499"/>
                <a:gd name="connsiteX62" fmla="*/ 502619 w 3024845"/>
                <a:gd name="connsiteY62" fmla="*/ 631239 h 1078499"/>
                <a:gd name="connsiteX63" fmla="*/ 502619 w 3024845"/>
                <a:gd name="connsiteY63" fmla="*/ 632860 h 1078499"/>
                <a:gd name="connsiteX64" fmla="*/ 502619 w 3024845"/>
                <a:gd name="connsiteY64" fmla="*/ 644210 h 1078499"/>
                <a:gd name="connsiteX65" fmla="*/ 503379 w 3024845"/>
                <a:gd name="connsiteY65" fmla="*/ 644210 h 1078499"/>
                <a:gd name="connsiteX66" fmla="*/ 508700 w 3024845"/>
                <a:gd name="connsiteY66" fmla="*/ 644210 h 1078499"/>
                <a:gd name="connsiteX67" fmla="*/ 508700 w 3024845"/>
                <a:gd name="connsiteY67" fmla="*/ 643399 h 1078499"/>
                <a:gd name="connsiteX68" fmla="*/ 508700 w 3024845"/>
                <a:gd name="connsiteY68" fmla="*/ 637724 h 1078499"/>
                <a:gd name="connsiteX69" fmla="*/ 539100 w 3024845"/>
                <a:gd name="connsiteY69" fmla="*/ 637724 h 1078499"/>
                <a:gd name="connsiteX70" fmla="*/ 539100 w 3024845"/>
                <a:gd name="connsiteY70" fmla="*/ 661504 h 1078499"/>
                <a:gd name="connsiteX71" fmla="*/ 540113 w 3024845"/>
                <a:gd name="connsiteY71" fmla="*/ 661504 h 1078499"/>
                <a:gd name="connsiteX72" fmla="*/ 547207 w 3024845"/>
                <a:gd name="connsiteY72" fmla="*/ 661504 h 1078499"/>
                <a:gd name="connsiteX73" fmla="*/ 547207 w 3024845"/>
                <a:gd name="connsiteY73" fmla="*/ 662585 h 1078499"/>
                <a:gd name="connsiteX74" fmla="*/ 547207 w 3024845"/>
                <a:gd name="connsiteY74" fmla="*/ 670151 h 1078499"/>
                <a:gd name="connsiteX75" fmla="*/ 547967 w 3024845"/>
                <a:gd name="connsiteY75" fmla="*/ 670151 h 1078499"/>
                <a:gd name="connsiteX76" fmla="*/ 553287 w 3024845"/>
                <a:gd name="connsiteY76" fmla="*/ 670151 h 1078499"/>
                <a:gd name="connsiteX77" fmla="*/ 553287 w 3024845"/>
                <a:gd name="connsiteY77" fmla="*/ 667989 h 1078499"/>
                <a:gd name="connsiteX78" fmla="*/ 553287 w 3024845"/>
                <a:gd name="connsiteY78" fmla="*/ 652857 h 1078499"/>
                <a:gd name="connsiteX79" fmla="*/ 554300 w 3024845"/>
                <a:gd name="connsiteY79" fmla="*/ 652857 h 1078499"/>
                <a:gd name="connsiteX80" fmla="*/ 561394 w 3024845"/>
                <a:gd name="connsiteY80" fmla="*/ 652857 h 1078499"/>
                <a:gd name="connsiteX81" fmla="*/ 561394 w 3024845"/>
                <a:gd name="connsiteY81" fmla="*/ 653938 h 1078499"/>
                <a:gd name="connsiteX82" fmla="*/ 561394 w 3024845"/>
                <a:gd name="connsiteY82" fmla="*/ 661504 h 1078499"/>
                <a:gd name="connsiteX83" fmla="*/ 566714 w 3024845"/>
                <a:gd name="connsiteY83" fmla="*/ 659511 h 1078499"/>
                <a:gd name="connsiteX84" fmla="*/ 567474 w 3024845"/>
                <a:gd name="connsiteY84" fmla="*/ 658531 h 1078499"/>
                <a:gd name="connsiteX85" fmla="*/ 567474 w 3024845"/>
                <a:gd name="connsiteY85" fmla="*/ 652857 h 1078499"/>
                <a:gd name="connsiteX86" fmla="*/ 605981 w 3024845"/>
                <a:gd name="connsiteY86" fmla="*/ 652857 h 1078499"/>
                <a:gd name="connsiteX87" fmla="*/ 605981 w 3024845"/>
                <a:gd name="connsiteY87" fmla="*/ 676636 h 1078499"/>
                <a:gd name="connsiteX88" fmla="*/ 608007 w 3024845"/>
                <a:gd name="connsiteY88" fmla="*/ 676636 h 1078499"/>
                <a:gd name="connsiteX89" fmla="*/ 622194 w 3024845"/>
                <a:gd name="connsiteY89" fmla="*/ 676636 h 1078499"/>
                <a:gd name="connsiteX90" fmla="*/ 622194 w 3024845"/>
                <a:gd name="connsiteY90" fmla="*/ 677717 h 1078499"/>
                <a:gd name="connsiteX91" fmla="*/ 622194 w 3024845"/>
                <a:gd name="connsiteY91" fmla="*/ 685283 h 1078499"/>
                <a:gd name="connsiteX92" fmla="*/ 623968 w 3024845"/>
                <a:gd name="connsiteY92" fmla="*/ 685283 h 1078499"/>
                <a:gd name="connsiteX93" fmla="*/ 636381 w 3024845"/>
                <a:gd name="connsiteY93" fmla="*/ 685283 h 1078499"/>
                <a:gd name="connsiteX94" fmla="*/ 636381 w 3024845"/>
                <a:gd name="connsiteY94" fmla="*/ 661504 h 1078499"/>
                <a:gd name="connsiteX95" fmla="*/ 637394 w 3024845"/>
                <a:gd name="connsiteY95" fmla="*/ 661504 h 1078499"/>
                <a:gd name="connsiteX96" fmla="*/ 644488 w 3024845"/>
                <a:gd name="connsiteY96" fmla="*/ 661504 h 1078499"/>
                <a:gd name="connsiteX97" fmla="*/ 644488 w 3024845"/>
                <a:gd name="connsiteY97" fmla="*/ 629077 h 1078499"/>
                <a:gd name="connsiteX98" fmla="*/ 645501 w 3024845"/>
                <a:gd name="connsiteY98" fmla="*/ 629077 h 1078499"/>
                <a:gd name="connsiteX99" fmla="*/ 652595 w 3024845"/>
                <a:gd name="connsiteY99" fmla="*/ 629077 h 1078499"/>
                <a:gd name="connsiteX100" fmla="*/ 652595 w 3024845"/>
                <a:gd name="connsiteY100" fmla="*/ 627186 h 1078499"/>
                <a:gd name="connsiteX101" fmla="*/ 652595 w 3024845"/>
                <a:gd name="connsiteY101" fmla="*/ 613945 h 1078499"/>
                <a:gd name="connsiteX102" fmla="*/ 651328 w 3024845"/>
                <a:gd name="connsiteY102" fmla="*/ 612323 h 1078499"/>
                <a:gd name="connsiteX103" fmla="*/ 656648 w 3024845"/>
                <a:gd name="connsiteY103" fmla="*/ 600974 h 1078499"/>
                <a:gd name="connsiteX104" fmla="*/ 664755 w 3024845"/>
                <a:gd name="connsiteY104" fmla="*/ 629077 h 1078499"/>
                <a:gd name="connsiteX105" fmla="*/ 665515 w 3024845"/>
                <a:gd name="connsiteY105" fmla="*/ 629077 h 1078499"/>
                <a:gd name="connsiteX106" fmla="*/ 670835 w 3024845"/>
                <a:gd name="connsiteY106" fmla="*/ 629077 h 1078499"/>
                <a:gd name="connsiteX107" fmla="*/ 670835 w 3024845"/>
                <a:gd name="connsiteY107" fmla="*/ 523150 h 1078499"/>
                <a:gd name="connsiteX108" fmla="*/ 672355 w 3024845"/>
                <a:gd name="connsiteY108" fmla="*/ 523150 h 1078499"/>
                <a:gd name="connsiteX109" fmla="*/ 682995 w 3024845"/>
                <a:gd name="connsiteY109" fmla="*/ 523150 h 1078499"/>
                <a:gd name="connsiteX110" fmla="*/ 682995 w 3024845"/>
                <a:gd name="connsiteY110" fmla="*/ 475591 h 1078499"/>
                <a:gd name="connsiteX111" fmla="*/ 709342 w 3024845"/>
                <a:gd name="connsiteY111" fmla="*/ 475591 h 1078499"/>
                <a:gd name="connsiteX112" fmla="*/ 709342 w 3024845"/>
                <a:gd name="connsiteY112" fmla="*/ 453973 h 1078499"/>
                <a:gd name="connsiteX113" fmla="*/ 743796 w 3024845"/>
                <a:gd name="connsiteY113" fmla="*/ 453973 h 1078499"/>
                <a:gd name="connsiteX114" fmla="*/ 743796 w 3024845"/>
                <a:gd name="connsiteY114" fmla="*/ 456405 h 1078499"/>
                <a:gd name="connsiteX115" fmla="*/ 743796 w 3024845"/>
                <a:gd name="connsiteY115" fmla="*/ 473429 h 1078499"/>
                <a:gd name="connsiteX116" fmla="*/ 746076 w 3024845"/>
                <a:gd name="connsiteY116" fmla="*/ 473429 h 1078499"/>
                <a:gd name="connsiteX117" fmla="*/ 762036 w 3024845"/>
                <a:gd name="connsiteY117" fmla="*/ 473429 h 1078499"/>
                <a:gd name="connsiteX118" fmla="*/ 762036 w 3024845"/>
                <a:gd name="connsiteY118" fmla="*/ 520988 h 1078499"/>
                <a:gd name="connsiteX119" fmla="*/ 763049 w 3024845"/>
                <a:gd name="connsiteY119" fmla="*/ 520988 h 1078499"/>
                <a:gd name="connsiteX120" fmla="*/ 770143 w 3024845"/>
                <a:gd name="connsiteY120" fmla="*/ 520988 h 1078499"/>
                <a:gd name="connsiteX121" fmla="*/ 784330 w 3024845"/>
                <a:gd name="connsiteY121" fmla="*/ 525312 h 1078499"/>
                <a:gd name="connsiteX122" fmla="*/ 784330 w 3024845"/>
                <a:gd name="connsiteY122" fmla="*/ 564224 h 1078499"/>
                <a:gd name="connsiteX123" fmla="*/ 785343 w 3024845"/>
                <a:gd name="connsiteY123" fmla="*/ 564224 h 1078499"/>
                <a:gd name="connsiteX124" fmla="*/ 792436 w 3024845"/>
                <a:gd name="connsiteY124" fmla="*/ 564224 h 1078499"/>
                <a:gd name="connsiteX125" fmla="*/ 792436 w 3024845"/>
                <a:gd name="connsiteY125" fmla="*/ 565845 h 1078499"/>
                <a:gd name="connsiteX126" fmla="*/ 792436 w 3024845"/>
                <a:gd name="connsiteY126" fmla="*/ 577194 h 1078499"/>
                <a:gd name="connsiteX127" fmla="*/ 794463 w 3024845"/>
                <a:gd name="connsiteY127" fmla="*/ 577194 h 1078499"/>
                <a:gd name="connsiteX128" fmla="*/ 808650 w 3024845"/>
                <a:gd name="connsiteY128" fmla="*/ 577194 h 1078499"/>
                <a:gd name="connsiteX129" fmla="*/ 814730 w 3024845"/>
                <a:gd name="connsiteY129" fmla="*/ 583680 h 1078499"/>
                <a:gd name="connsiteX130" fmla="*/ 814730 w 3024845"/>
                <a:gd name="connsiteY130" fmla="*/ 605298 h 1078499"/>
                <a:gd name="connsiteX131" fmla="*/ 817010 w 3024845"/>
                <a:gd name="connsiteY131" fmla="*/ 605298 h 1078499"/>
                <a:gd name="connsiteX132" fmla="*/ 832970 w 3024845"/>
                <a:gd name="connsiteY132" fmla="*/ 605298 h 1078499"/>
                <a:gd name="connsiteX133" fmla="*/ 832970 w 3024845"/>
                <a:gd name="connsiteY133" fmla="*/ 606378 h 1078499"/>
                <a:gd name="connsiteX134" fmla="*/ 832970 w 3024845"/>
                <a:gd name="connsiteY134" fmla="*/ 613945 h 1078499"/>
                <a:gd name="connsiteX135" fmla="*/ 834237 w 3024845"/>
                <a:gd name="connsiteY135" fmla="*/ 613945 h 1078499"/>
                <a:gd name="connsiteX136" fmla="*/ 843104 w 3024845"/>
                <a:gd name="connsiteY136" fmla="*/ 613945 h 1078499"/>
                <a:gd name="connsiteX137" fmla="*/ 843104 w 3024845"/>
                <a:gd name="connsiteY137" fmla="*/ 616106 h 1078499"/>
                <a:gd name="connsiteX138" fmla="*/ 843104 w 3024845"/>
                <a:gd name="connsiteY138" fmla="*/ 631239 h 1078499"/>
                <a:gd name="connsiteX139" fmla="*/ 847157 w 3024845"/>
                <a:gd name="connsiteY139" fmla="*/ 629347 h 1078499"/>
                <a:gd name="connsiteX140" fmla="*/ 847157 w 3024845"/>
                <a:gd name="connsiteY140" fmla="*/ 616106 h 1078499"/>
                <a:gd name="connsiteX141" fmla="*/ 848170 w 3024845"/>
                <a:gd name="connsiteY141" fmla="*/ 616106 h 1078499"/>
                <a:gd name="connsiteX142" fmla="*/ 855264 w 3024845"/>
                <a:gd name="connsiteY142" fmla="*/ 616106 h 1078499"/>
                <a:gd name="connsiteX143" fmla="*/ 855264 w 3024845"/>
                <a:gd name="connsiteY143" fmla="*/ 617728 h 1078499"/>
                <a:gd name="connsiteX144" fmla="*/ 855264 w 3024845"/>
                <a:gd name="connsiteY144" fmla="*/ 629077 h 1078499"/>
                <a:gd name="connsiteX145" fmla="*/ 856024 w 3024845"/>
                <a:gd name="connsiteY145" fmla="*/ 629077 h 1078499"/>
                <a:gd name="connsiteX146" fmla="*/ 861344 w 3024845"/>
                <a:gd name="connsiteY146" fmla="*/ 629077 h 1078499"/>
                <a:gd name="connsiteX147" fmla="*/ 909984 w 3024845"/>
                <a:gd name="connsiteY147" fmla="*/ 624754 h 1078499"/>
                <a:gd name="connsiteX148" fmla="*/ 909984 w 3024845"/>
                <a:gd name="connsiteY148" fmla="*/ 626105 h 1078499"/>
                <a:gd name="connsiteX149" fmla="*/ 909984 w 3024845"/>
                <a:gd name="connsiteY149" fmla="*/ 635562 h 1078499"/>
                <a:gd name="connsiteX150" fmla="*/ 910744 w 3024845"/>
                <a:gd name="connsiteY150" fmla="*/ 635562 h 1078499"/>
                <a:gd name="connsiteX151" fmla="*/ 916065 w 3024845"/>
                <a:gd name="connsiteY151" fmla="*/ 635562 h 1078499"/>
                <a:gd name="connsiteX152" fmla="*/ 916065 w 3024845"/>
                <a:gd name="connsiteY152" fmla="*/ 637724 h 1078499"/>
                <a:gd name="connsiteX153" fmla="*/ 916065 w 3024845"/>
                <a:gd name="connsiteY153" fmla="*/ 652857 h 1078499"/>
                <a:gd name="connsiteX154" fmla="*/ 918091 w 3024845"/>
                <a:gd name="connsiteY154" fmla="*/ 651506 h 1078499"/>
                <a:gd name="connsiteX155" fmla="*/ 932278 w 3024845"/>
                <a:gd name="connsiteY155" fmla="*/ 642048 h 1078499"/>
                <a:gd name="connsiteX156" fmla="*/ 938358 w 3024845"/>
                <a:gd name="connsiteY156" fmla="*/ 600974 h 1078499"/>
                <a:gd name="connsiteX157" fmla="*/ 939118 w 3024845"/>
                <a:gd name="connsiteY157" fmla="*/ 600704 h 1078499"/>
                <a:gd name="connsiteX158" fmla="*/ 944438 w 3024845"/>
                <a:gd name="connsiteY158" fmla="*/ 598812 h 1078499"/>
                <a:gd name="connsiteX159" fmla="*/ 946465 w 3024845"/>
                <a:gd name="connsiteY159" fmla="*/ 529635 h 1078499"/>
                <a:gd name="connsiteX160" fmla="*/ 948492 w 3024845"/>
                <a:gd name="connsiteY160" fmla="*/ 598812 h 1078499"/>
                <a:gd name="connsiteX161" fmla="*/ 949252 w 3024845"/>
                <a:gd name="connsiteY161" fmla="*/ 599082 h 1078499"/>
                <a:gd name="connsiteX162" fmla="*/ 954572 w 3024845"/>
                <a:gd name="connsiteY162" fmla="*/ 600974 h 1078499"/>
                <a:gd name="connsiteX163" fmla="*/ 954572 w 3024845"/>
                <a:gd name="connsiteY163" fmla="*/ 514503 h 1078499"/>
                <a:gd name="connsiteX164" fmla="*/ 958625 w 3024845"/>
                <a:gd name="connsiteY164" fmla="*/ 482076 h 1078499"/>
                <a:gd name="connsiteX165" fmla="*/ 997132 w 3024845"/>
                <a:gd name="connsiteY165" fmla="*/ 482076 h 1078499"/>
                <a:gd name="connsiteX166" fmla="*/ 997132 w 3024845"/>
                <a:gd name="connsiteY166" fmla="*/ 514503 h 1078499"/>
                <a:gd name="connsiteX167" fmla="*/ 997892 w 3024845"/>
                <a:gd name="connsiteY167" fmla="*/ 514503 h 1078499"/>
                <a:gd name="connsiteX168" fmla="*/ 1003212 w 3024845"/>
                <a:gd name="connsiteY168" fmla="*/ 514503 h 1078499"/>
                <a:gd name="connsiteX169" fmla="*/ 1003212 w 3024845"/>
                <a:gd name="connsiteY169" fmla="*/ 432355 h 1078499"/>
                <a:gd name="connsiteX170" fmla="*/ 1004986 w 3024845"/>
                <a:gd name="connsiteY170" fmla="*/ 432355 h 1078499"/>
                <a:gd name="connsiteX171" fmla="*/ 1017399 w 3024845"/>
                <a:gd name="connsiteY171" fmla="*/ 432355 h 1078499"/>
                <a:gd name="connsiteX172" fmla="*/ 1017399 w 3024845"/>
                <a:gd name="connsiteY172" fmla="*/ 430464 h 1078499"/>
                <a:gd name="connsiteX173" fmla="*/ 1017399 w 3024845"/>
                <a:gd name="connsiteY173" fmla="*/ 417223 h 1078499"/>
                <a:gd name="connsiteX174" fmla="*/ 1039693 w 3024845"/>
                <a:gd name="connsiteY174" fmla="*/ 417223 h 1078499"/>
                <a:gd name="connsiteX175" fmla="*/ 1039693 w 3024845"/>
                <a:gd name="connsiteY175" fmla="*/ 416142 h 1078499"/>
                <a:gd name="connsiteX176" fmla="*/ 1039693 w 3024845"/>
                <a:gd name="connsiteY176" fmla="*/ 408576 h 1078499"/>
                <a:gd name="connsiteX177" fmla="*/ 1041466 w 3024845"/>
                <a:gd name="connsiteY177" fmla="*/ 408576 h 1078499"/>
                <a:gd name="connsiteX178" fmla="*/ 1053880 w 3024845"/>
                <a:gd name="connsiteY178" fmla="*/ 408576 h 1078499"/>
                <a:gd name="connsiteX179" fmla="*/ 1053880 w 3024845"/>
                <a:gd name="connsiteY179" fmla="*/ 409657 h 1078499"/>
                <a:gd name="connsiteX180" fmla="*/ 1053880 w 3024845"/>
                <a:gd name="connsiteY180" fmla="*/ 417223 h 1078499"/>
                <a:gd name="connsiteX181" fmla="*/ 1054640 w 3024845"/>
                <a:gd name="connsiteY181" fmla="*/ 417223 h 1078499"/>
                <a:gd name="connsiteX182" fmla="*/ 1059960 w 3024845"/>
                <a:gd name="connsiteY182" fmla="*/ 417223 h 1078499"/>
                <a:gd name="connsiteX183" fmla="*/ 1070093 w 3024845"/>
                <a:gd name="connsiteY183" fmla="*/ 412899 h 1078499"/>
                <a:gd name="connsiteX184" fmla="*/ 1074146 w 3024845"/>
                <a:gd name="connsiteY184" fmla="*/ 416142 h 1078499"/>
                <a:gd name="connsiteX185" fmla="*/ 1074146 w 3024845"/>
                <a:gd name="connsiteY185" fmla="*/ 408576 h 1078499"/>
                <a:gd name="connsiteX186" fmla="*/ 1076426 w 3024845"/>
                <a:gd name="connsiteY186" fmla="*/ 408576 h 1078499"/>
                <a:gd name="connsiteX187" fmla="*/ 1092387 w 3024845"/>
                <a:gd name="connsiteY187" fmla="*/ 408576 h 1078499"/>
                <a:gd name="connsiteX188" fmla="*/ 1092387 w 3024845"/>
                <a:gd name="connsiteY188" fmla="*/ 409657 h 1078499"/>
                <a:gd name="connsiteX189" fmla="*/ 1092387 w 3024845"/>
                <a:gd name="connsiteY189" fmla="*/ 417223 h 1078499"/>
                <a:gd name="connsiteX190" fmla="*/ 1122787 w 3024845"/>
                <a:gd name="connsiteY190" fmla="*/ 417223 h 1078499"/>
                <a:gd name="connsiteX191" fmla="*/ 1122787 w 3024845"/>
                <a:gd name="connsiteY191" fmla="*/ 418844 h 1078499"/>
                <a:gd name="connsiteX192" fmla="*/ 1122787 w 3024845"/>
                <a:gd name="connsiteY192" fmla="*/ 430194 h 1078499"/>
                <a:gd name="connsiteX193" fmla="*/ 1149134 w 3024845"/>
                <a:gd name="connsiteY193" fmla="*/ 430194 h 1078499"/>
                <a:gd name="connsiteX194" fmla="*/ 1149134 w 3024845"/>
                <a:gd name="connsiteY194" fmla="*/ 460458 h 1078499"/>
                <a:gd name="connsiteX195" fmla="*/ 1149894 w 3024845"/>
                <a:gd name="connsiteY195" fmla="*/ 460458 h 1078499"/>
                <a:gd name="connsiteX196" fmla="*/ 1155214 w 3024845"/>
                <a:gd name="connsiteY196" fmla="*/ 460458 h 1078499"/>
                <a:gd name="connsiteX197" fmla="*/ 1155214 w 3024845"/>
                <a:gd name="connsiteY197" fmla="*/ 461539 h 1078499"/>
                <a:gd name="connsiteX198" fmla="*/ 1155214 w 3024845"/>
                <a:gd name="connsiteY198" fmla="*/ 469106 h 1078499"/>
                <a:gd name="connsiteX199" fmla="*/ 1159268 w 3024845"/>
                <a:gd name="connsiteY199" fmla="*/ 499370 h 1078499"/>
                <a:gd name="connsiteX200" fmla="*/ 1160028 w 3024845"/>
                <a:gd name="connsiteY200" fmla="*/ 499370 h 1078499"/>
                <a:gd name="connsiteX201" fmla="*/ 1165348 w 3024845"/>
                <a:gd name="connsiteY201" fmla="*/ 499370 h 1078499"/>
                <a:gd name="connsiteX202" fmla="*/ 1165348 w 3024845"/>
                <a:gd name="connsiteY202" fmla="*/ 500181 h 1078499"/>
                <a:gd name="connsiteX203" fmla="*/ 1165348 w 3024845"/>
                <a:gd name="connsiteY203" fmla="*/ 505856 h 1078499"/>
                <a:gd name="connsiteX204" fmla="*/ 1166361 w 3024845"/>
                <a:gd name="connsiteY204" fmla="*/ 505856 h 1078499"/>
                <a:gd name="connsiteX205" fmla="*/ 1173454 w 3024845"/>
                <a:gd name="connsiteY205" fmla="*/ 505856 h 1078499"/>
                <a:gd name="connsiteX206" fmla="*/ 1173454 w 3024845"/>
                <a:gd name="connsiteY206" fmla="*/ 536121 h 1078499"/>
                <a:gd name="connsiteX207" fmla="*/ 1175481 w 3024845"/>
                <a:gd name="connsiteY207" fmla="*/ 536121 h 1078499"/>
                <a:gd name="connsiteX208" fmla="*/ 1189668 w 3024845"/>
                <a:gd name="connsiteY208" fmla="*/ 536121 h 1078499"/>
                <a:gd name="connsiteX209" fmla="*/ 1189668 w 3024845"/>
                <a:gd name="connsiteY209" fmla="*/ 559900 h 1078499"/>
                <a:gd name="connsiteX210" fmla="*/ 1191695 w 3024845"/>
                <a:gd name="connsiteY210" fmla="*/ 561521 h 1078499"/>
                <a:gd name="connsiteX211" fmla="*/ 1191695 w 3024845"/>
                <a:gd name="connsiteY211" fmla="*/ 572871 h 1078499"/>
                <a:gd name="connsiteX212" fmla="*/ 1192455 w 3024845"/>
                <a:gd name="connsiteY212" fmla="*/ 572871 h 1078499"/>
                <a:gd name="connsiteX213" fmla="*/ 1197775 w 3024845"/>
                <a:gd name="connsiteY213" fmla="*/ 572871 h 1078499"/>
                <a:gd name="connsiteX214" fmla="*/ 1197775 w 3024845"/>
                <a:gd name="connsiteY214" fmla="*/ 596650 h 1078499"/>
                <a:gd name="connsiteX215" fmla="*/ 1199041 w 3024845"/>
                <a:gd name="connsiteY215" fmla="*/ 596650 h 1078499"/>
                <a:gd name="connsiteX216" fmla="*/ 1207908 w 3024845"/>
                <a:gd name="connsiteY216" fmla="*/ 596650 h 1078499"/>
                <a:gd name="connsiteX217" fmla="*/ 1209935 w 3024845"/>
                <a:gd name="connsiteY217" fmla="*/ 600704 h 1078499"/>
                <a:gd name="connsiteX218" fmla="*/ 1209935 w 3024845"/>
                <a:gd name="connsiteY218" fmla="*/ 613945 h 1078499"/>
                <a:gd name="connsiteX219" fmla="*/ 1211455 w 3024845"/>
                <a:gd name="connsiteY219" fmla="*/ 612053 h 1078499"/>
                <a:gd name="connsiteX220" fmla="*/ 1222095 w 3024845"/>
                <a:gd name="connsiteY220" fmla="*/ 598812 h 1078499"/>
                <a:gd name="connsiteX221" fmla="*/ 1250469 w 3024845"/>
                <a:gd name="connsiteY221" fmla="*/ 598812 h 1078499"/>
                <a:gd name="connsiteX222" fmla="*/ 1250469 w 3024845"/>
                <a:gd name="connsiteY222" fmla="*/ 685283 h 1078499"/>
                <a:gd name="connsiteX223" fmla="*/ 1251229 w 3024845"/>
                <a:gd name="connsiteY223" fmla="*/ 685283 h 1078499"/>
                <a:gd name="connsiteX224" fmla="*/ 1256549 w 3024845"/>
                <a:gd name="connsiteY224" fmla="*/ 685283 h 1078499"/>
                <a:gd name="connsiteX225" fmla="*/ 1257309 w 3024845"/>
                <a:gd name="connsiteY225" fmla="*/ 683932 h 1078499"/>
                <a:gd name="connsiteX226" fmla="*/ 1262629 w 3024845"/>
                <a:gd name="connsiteY226" fmla="*/ 674474 h 1078499"/>
                <a:gd name="connsiteX227" fmla="*/ 1262629 w 3024845"/>
                <a:gd name="connsiteY227" fmla="*/ 676366 h 1078499"/>
                <a:gd name="connsiteX228" fmla="*/ 1262629 w 3024845"/>
                <a:gd name="connsiteY228" fmla="*/ 689607 h 1078499"/>
                <a:gd name="connsiteX229" fmla="*/ 1266682 w 3024845"/>
                <a:gd name="connsiteY229" fmla="*/ 644210 h 1078499"/>
                <a:gd name="connsiteX230" fmla="*/ 1267442 w 3024845"/>
                <a:gd name="connsiteY230" fmla="*/ 644210 h 1078499"/>
                <a:gd name="connsiteX231" fmla="*/ 1272762 w 3024845"/>
                <a:gd name="connsiteY231" fmla="*/ 644210 h 1078499"/>
                <a:gd name="connsiteX232" fmla="*/ 1272762 w 3024845"/>
                <a:gd name="connsiteY232" fmla="*/ 579356 h 1078499"/>
                <a:gd name="connsiteX233" fmla="*/ 1273776 w 3024845"/>
                <a:gd name="connsiteY233" fmla="*/ 579356 h 1078499"/>
                <a:gd name="connsiteX234" fmla="*/ 1280869 w 3024845"/>
                <a:gd name="connsiteY234" fmla="*/ 579356 h 1078499"/>
                <a:gd name="connsiteX235" fmla="*/ 1293029 w 3024845"/>
                <a:gd name="connsiteY235" fmla="*/ 536121 h 1078499"/>
                <a:gd name="connsiteX236" fmla="*/ 1294296 w 3024845"/>
                <a:gd name="connsiteY236" fmla="*/ 536121 h 1078499"/>
                <a:gd name="connsiteX237" fmla="*/ 1303163 w 3024845"/>
                <a:gd name="connsiteY237" fmla="*/ 536121 h 1078499"/>
                <a:gd name="connsiteX238" fmla="*/ 1313296 w 3024845"/>
                <a:gd name="connsiteY238" fmla="*/ 579356 h 1078499"/>
                <a:gd name="connsiteX239" fmla="*/ 1314309 w 3024845"/>
                <a:gd name="connsiteY239" fmla="*/ 579356 h 1078499"/>
                <a:gd name="connsiteX240" fmla="*/ 1321403 w 3024845"/>
                <a:gd name="connsiteY240" fmla="*/ 579356 h 1078499"/>
                <a:gd name="connsiteX241" fmla="*/ 1321403 w 3024845"/>
                <a:gd name="connsiteY241" fmla="*/ 618268 h 1078499"/>
                <a:gd name="connsiteX242" fmla="*/ 1323176 w 3024845"/>
                <a:gd name="connsiteY242" fmla="*/ 618268 h 1078499"/>
                <a:gd name="connsiteX243" fmla="*/ 1335590 w 3024845"/>
                <a:gd name="connsiteY243" fmla="*/ 618268 h 1078499"/>
                <a:gd name="connsiteX244" fmla="*/ 1335590 w 3024845"/>
                <a:gd name="connsiteY244" fmla="*/ 620430 h 1078499"/>
                <a:gd name="connsiteX245" fmla="*/ 1335590 w 3024845"/>
                <a:gd name="connsiteY245" fmla="*/ 635562 h 1078499"/>
                <a:gd name="connsiteX246" fmla="*/ 1339643 w 3024845"/>
                <a:gd name="connsiteY246" fmla="*/ 633401 h 1078499"/>
                <a:gd name="connsiteX247" fmla="*/ 1339643 w 3024845"/>
                <a:gd name="connsiteY247" fmla="*/ 618268 h 1078499"/>
                <a:gd name="connsiteX248" fmla="*/ 1341163 w 3024845"/>
                <a:gd name="connsiteY248" fmla="*/ 618268 h 1078499"/>
                <a:gd name="connsiteX249" fmla="*/ 1351803 w 3024845"/>
                <a:gd name="connsiteY249" fmla="*/ 618268 h 1078499"/>
                <a:gd name="connsiteX250" fmla="*/ 1351803 w 3024845"/>
                <a:gd name="connsiteY250" fmla="*/ 619889 h 1078499"/>
                <a:gd name="connsiteX251" fmla="*/ 1351803 w 3024845"/>
                <a:gd name="connsiteY251" fmla="*/ 631239 h 1078499"/>
                <a:gd name="connsiteX252" fmla="*/ 1382204 w 3024845"/>
                <a:gd name="connsiteY252" fmla="*/ 631239 h 1078499"/>
                <a:gd name="connsiteX253" fmla="*/ 1382204 w 3024845"/>
                <a:gd name="connsiteY253" fmla="*/ 594489 h 1078499"/>
                <a:gd name="connsiteX254" fmla="*/ 1383470 w 3024845"/>
                <a:gd name="connsiteY254" fmla="*/ 594489 h 1078499"/>
                <a:gd name="connsiteX255" fmla="*/ 1392337 w 3024845"/>
                <a:gd name="connsiteY255" fmla="*/ 594489 h 1078499"/>
                <a:gd name="connsiteX256" fmla="*/ 1392337 w 3024845"/>
                <a:gd name="connsiteY256" fmla="*/ 616106 h 1078499"/>
                <a:gd name="connsiteX257" fmla="*/ 1394364 w 3024845"/>
                <a:gd name="connsiteY257" fmla="*/ 583680 h 1078499"/>
                <a:gd name="connsiteX258" fmla="*/ 1416657 w 3024845"/>
                <a:gd name="connsiteY258" fmla="*/ 583680 h 1078499"/>
                <a:gd name="connsiteX259" fmla="*/ 1416657 w 3024845"/>
                <a:gd name="connsiteY259" fmla="*/ 582058 h 1078499"/>
                <a:gd name="connsiteX260" fmla="*/ 1416657 w 3024845"/>
                <a:gd name="connsiteY260" fmla="*/ 570709 h 1078499"/>
                <a:gd name="connsiteX261" fmla="*/ 1417417 w 3024845"/>
                <a:gd name="connsiteY261" fmla="*/ 570709 h 1078499"/>
                <a:gd name="connsiteX262" fmla="*/ 1422737 w 3024845"/>
                <a:gd name="connsiteY262" fmla="*/ 570709 h 1078499"/>
                <a:gd name="connsiteX263" fmla="*/ 1422737 w 3024845"/>
                <a:gd name="connsiteY263" fmla="*/ 568818 h 1078499"/>
                <a:gd name="connsiteX264" fmla="*/ 1422737 w 3024845"/>
                <a:gd name="connsiteY264" fmla="*/ 555577 h 1078499"/>
                <a:gd name="connsiteX265" fmla="*/ 1426791 w 3024845"/>
                <a:gd name="connsiteY265" fmla="*/ 562062 h 1078499"/>
                <a:gd name="connsiteX266" fmla="*/ 1429071 w 3024845"/>
                <a:gd name="connsiteY266" fmla="*/ 562062 h 1078499"/>
                <a:gd name="connsiteX267" fmla="*/ 1445031 w 3024845"/>
                <a:gd name="connsiteY267" fmla="*/ 562062 h 1078499"/>
                <a:gd name="connsiteX268" fmla="*/ 1445031 w 3024845"/>
                <a:gd name="connsiteY268" fmla="*/ 561251 h 1078499"/>
                <a:gd name="connsiteX269" fmla="*/ 1445031 w 3024845"/>
                <a:gd name="connsiteY269" fmla="*/ 555577 h 1078499"/>
                <a:gd name="connsiteX270" fmla="*/ 1445791 w 3024845"/>
                <a:gd name="connsiteY270" fmla="*/ 555577 h 1078499"/>
                <a:gd name="connsiteX271" fmla="*/ 1451111 w 3024845"/>
                <a:gd name="connsiteY271" fmla="*/ 555577 h 1078499"/>
                <a:gd name="connsiteX272" fmla="*/ 1451111 w 3024845"/>
                <a:gd name="connsiteY272" fmla="*/ 556928 h 1078499"/>
                <a:gd name="connsiteX273" fmla="*/ 1451111 w 3024845"/>
                <a:gd name="connsiteY273" fmla="*/ 566386 h 1078499"/>
                <a:gd name="connsiteX274" fmla="*/ 1489618 w 3024845"/>
                <a:gd name="connsiteY274" fmla="*/ 566386 h 1078499"/>
                <a:gd name="connsiteX275" fmla="*/ 1489618 w 3024845"/>
                <a:gd name="connsiteY275" fmla="*/ 704739 h 1078499"/>
                <a:gd name="connsiteX276" fmla="*/ 1491138 w 3024845"/>
                <a:gd name="connsiteY276" fmla="*/ 704739 h 1078499"/>
                <a:gd name="connsiteX277" fmla="*/ 1501778 w 3024845"/>
                <a:gd name="connsiteY277" fmla="*/ 704739 h 1078499"/>
                <a:gd name="connsiteX278" fmla="*/ 1501778 w 3024845"/>
                <a:gd name="connsiteY278" fmla="*/ 691769 h 1078499"/>
                <a:gd name="connsiteX279" fmla="*/ 1505832 w 3024845"/>
                <a:gd name="connsiteY279" fmla="*/ 691769 h 1078499"/>
                <a:gd name="connsiteX280" fmla="*/ 1505832 w 3024845"/>
                <a:gd name="connsiteY280" fmla="*/ 704739 h 1078499"/>
                <a:gd name="connsiteX281" fmla="*/ 1536232 w 3024845"/>
                <a:gd name="connsiteY281" fmla="*/ 704739 h 1078499"/>
                <a:gd name="connsiteX282" fmla="*/ 1536232 w 3024845"/>
                <a:gd name="connsiteY282" fmla="*/ 674474 h 1078499"/>
                <a:gd name="connsiteX283" fmla="*/ 1548392 w 3024845"/>
                <a:gd name="connsiteY283" fmla="*/ 674474 h 1078499"/>
                <a:gd name="connsiteX284" fmla="*/ 1560552 w 3024845"/>
                <a:gd name="connsiteY284" fmla="*/ 672313 h 1078499"/>
                <a:gd name="connsiteX285" fmla="*/ 1564606 w 3024845"/>
                <a:gd name="connsiteY285" fmla="*/ 674474 h 1078499"/>
                <a:gd name="connsiteX286" fmla="*/ 1574739 w 3024845"/>
                <a:gd name="connsiteY286" fmla="*/ 674474 h 1078499"/>
                <a:gd name="connsiteX287" fmla="*/ 1574739 w 3024845"/>
                <a:gd name="connsiteY287" fmla="*/ 704739 h 1078499"/>
                <a:gd name="connsiteX288" fmla="*/ 1582846 w 3024845"/>
                <a:gd name="connsiteY288" fmla="*/ 704739 h 1078499"/>
                <a:gd name="connsiteX289" fmla="*/ 1582846 w 3024845"/>
                <a:gd name="connsiteY289" fmla="*/ 722034 h 1078499"/>
                <a:gd name="connsiteX290" fmla="*/ 1592182 w 3024845"/>
                <a:gd name="connsiteY290" fmla="*/ 722939 h 1078499"/>
                <a:gd name="connsiteX291" fmla="*/ 1605140 w 3024845"/>
                <a:gd name="connsiteY291" fmla="*/ 722939 h 1078499"/>
                <a:gd name="connsiteX292" fmla="*/ 1605140 w 3024845"/>
                <a:gd name="connsiteY292" fmla="*/ 706901 h 1078499"/>
                <a:gd name="connsiteX293" fmla="*/ 1673096 w 3024845"/>
                <a:gd name="connsiteY293" fmla="*/ 706901 h 1078499"/>
                <a:gd name="connsiteX294" fmla="*/ 1673096 w 3024845"/>
                <a:gd name="connsiteY294" fmla="*/ 621648 h 1078499"/>
                <a:gd name="connsiteX295" fmla="*/ 1745104 w 3024845"/>
                <a:gd name="connsiteY295" fmla="*/ 621648 h 1078499"/>
                <a:gd name="connsiteX296" fmla="*/ 1745104 w 3024845"/>
                <a:gd name="connsiteY296" fmla="*/ 700416 h 1078499"/>
                <a:gd name="connsiteX297" fmla="*/ 1747008 w 3024845"/>
                <a:gd name="connsiteY297" fmla="*/ 700416 h 1078499"/>
                <a:gd name="connsiteX298" fmla="*/ 1748250 w 3024845"/>
                <a:gd name="connsiteY298" fmla="*/ 722939 h 1078499"/>
                <a:gd name="connsiteX299" fmla="*/ 1757926 w 3024845"/>
                <a:gd name="connsiteY299" fmla="*/ 722939 h 1078499"/>
                <a:gd name="connsiteX300" fmla="*/ 1759168 w 3024845"/>
                <a:gd name="connsiteY300" fmla="*/ 700416 h 1078499"/>
                <a:gd name="connsiteX301" fmla="*/ 1765248 w 3024845"/>
                <a:gd name="connsiteY301" fmla="*/ 700416 h 1078499"/>
                <a:gd name="connsiteX302" fmla="*/ 1766490 w 3024845"/>
                <a:gd name="connsiteY302" fmla="*/ 722939 h 1078499"/>
                <a:gd name="connsiteX303" fmla="*/ 1817112 w 3024845"/>
                <a:gd name="connsiteY303" fmla="*/ 722939 h 1078499"/>
                <a:gd name="connsiteX304" fmla="*/ 1817112 w 3024845"/>
                <a:gd name="connsiteY304" fmla="*/ 559911 h 1078499"/>
                <a:gd name="connsiteX305" fmla="*/ 2014439 w 3024845"/>
                <a:gd name="connsiteY305" fmla="*/ 559911 h 1078499"/>
                <a:gd name="connsiteX306" fmla="*/ 2014439 w 3024845"/>
                <a:gd name="connsiteY306" fmla="*/ 722939 h 1078499"/>
                <a:gd name="connsiteX307" fmla="*/ 2033136 w 3024845"/>
                <a:gd name="connsiteY307" fmla="*/ 722939 h 1078499"/>
                <a:gd name="connsiteX308" fmla="*/ 2033136 w 3024845"/>
                <a:gd name="connsiteY308" fmla="*/ 640246 h 1078499"/>
                <a:gd name="connsiteX309" fmla="*/ 2128256 w 3024845"/>
                <a:gd name="connsiteY309" fmla="*/ 640246 h 1078499"/>
                <a:gd name="connsiteX310" fmla="*/ 2140186 w 3024845"/>
                <a:gd name="connsiteY310" fmla="*/ 322105 h 1078499"/>
                <a:gd name="connsiteX311" fmla="*/ 2128026 w 3024845"/>
                <a:gd name="connsiteY311" fmla="*/ 300487 h 1078499"/>
                <a:gd name="connsiteX312" fmla="*/ 2121946 w 3024845"/>
                <a:gd name="connsiteY312" fmla="*/ 296163 h 1078499"/>
                <a:gd name="connsiteX313" fmla="*/ 2130053 w 3024845"/>
                <a:gd name="connsiteY313" fmla="*/ 272384 h 1078499"/>
                <a:gd name="connsiteX314" fmla="*/ 2130053 w 3024845"/>
                <a:gd name="connsiteY314" fmla="*/ 255090 h 1078499"/>
                <a:gd name="connsiteX315" fmla="*/ 2144240 w 3024845"/>
                <a:gd name="connsiteY315" fmla="*/ 255090 h 1078499"/>
                <a:gd name="connsiteX316" fmla="*/ 2144240 w 3024845"/>
                <a:gd name="connsiteY316" fmla="*/ 233472 h 1078499"/>
                <a:gd name="connsiteX317" fmla="*/ 2146266 w 3024845"/>
                <a:gd name="connsiteY317" fmla="*/ 229148 h 1078499"/>
                <a:gd name="connsiteX318" fmla="*/ 2146266 w 3024845"/>
                <a:gd name="connsiteY318" fmla="*/ 151324 h 1078499"/>
                <a:gd name="connsiteX319" fmla="*/ 2144240 w 3024845"/>
                <a:gd name="connsiteY319" fmla="*/ 144839 h 1078499"/>
                <a:gd name="connsiteX320" fmla="*/ 2150320 w 3024845"/>
                <a:gd name="connsiteY320" fmla="*/ 138353 h 1078499"/>
                <a:gd name="connsiteX321" fmla="*/ 2150320 w 3024845"/>
                <a:gd name="connsiteY321" fmla="*/ 79985 h 1078499"/>
                <a:gd name="connsiteX322" fmla="*/ 2152346 w 3024845"/>
                <a:gd name="connsiteY322" fmla="*/ 75662 h 1078499"/>
                <a:gd name="connsiteX323" fmla="*/ 2152346 w 3024845"/>
                <a:gd name="connsiteY323" fmla="*/ 19456 h 1078499"/>
                <a:gd name="connsiteX324" fmla="*/ 2154373 w 3024845"/>
                <a:gd name="connsiteY324" fmla="*/ 0 h 1078499"/>
                <a:gd name="connsiteX325" fmla="*/ 2160453 w 3024845"/>
                <a:gd name="connsiteY325" fmla="*/ 75662 h 1078499"/>
                <a:gd name="connsiteX326" fmla="*/ 2162480 w 3024845"/>
                <a:gd name="connsiteY326" fmla="*/ 138353 h 1078499"/>
                <a:gd name="connsiteX327" fmla="*/ 2168560 w 3024845"/>
                <a:gd name="connsiteY327" fmla="*/ 144839 h 1078499"/>
                <a:gd name="connsiteX328" fmla="*/ 2166533 w 3024845"/>
                <a:gd name="connsiteY328" fmla="*/ 151324 h 1078499"/>
                <a:gd name="connsiteX329" fmla="*/ 2166533 w 3024845"/>
                <a:gd name="connsiteY329" fmla="*/ 229148 h 1078499"/>
                <a:gd name="connsiteX330" fmla="*/ 2168560 w 3024845"/>
                <a:gd name="connsiteY330" fmla="*/ 233472 h 1078499"/>
                <a:gd name="connsiteX331" fmla="*/ 2168560 w 3024845"/>
                <a:gd name="connsiteY331" fmla="*/ 255090 h 1078499"/>
                <a:gd name="connsiteX332" fmla="*/ 2182747 w 3024845"/>
                <a:gd name="connsiteY332" fmla="*/ 255090 h 1078499"/>
                <a:gd name="connsiteX333" fmla="*/ 2182747 w 3024845"/>
                <a:gd name="connsiteY333" fmla="*/ 272384 h 1078499"/>
                <a:gd name="connsiteX334" fmla="*/ 2190854 w 3024845"/>
                <a:gd name="connsiteY334" fmla="*/ 296163 h 1078499"/>
                <a:gd name="connsiteX335" fmla="*/ 2184774 w 3024845"/>
                <a:gd name="connsiteY335" fmla="*/ 300487 h 1078499"/>
                <a:gd name="connsiteX336" fmla="*/ 2172613 w 3024845"/>
                <a:gd name="connsiteY336" fmla="*/ 322105 h 1078499"/>
                <a:gd name="connsiteX337" fmla="*/ 2180720 w 3024845"/>
                <a:gd name="connsiteY337" fmla="*/ 575033 h 1078499"/>
                <a:gd name="connsiteX338" fmla="*/ 2245574 w 3024845"/>
                <a:gd name="connsiteY338" fmla="*/ 575033 h 1078499"/>
                <a:gd name="connsiteX339" fmla="*/ 2245574 w 3024845"/>
                <a:gd name="connsiteY339" fmla="*/ 650695 h 1078499"/>
                <a:gd name="connsiteX340" fmla="*/ 2253681 w 3024845"/>
                <a:gd name="connsiteY340" fmla="*/ 650695 h 1078499"/>
                <a:gd name="connsiteX341" fmla="*/ 2255708 w 3024845"/>
                <a:gd name="connsiteY341" fmla="*/ 644210 h 1078499"/>
                <a:gd name="connsiteX342" fmla="*/ 2261788 w 3024845"/>
                <a:gd name="connsiteY342" fmla="*/ 644210 h 1078499"/>
                <a:gd name="connsiteX343" fmla="*/ 2263815 w 3024845"/>
                <a:gd name="connsiteY343" fmla="*/ 652857 h 1078499"/>
                <a:gd name="connsiteX344" fmla="*/ 2275975 w 3024845"/>
                <a:gd name="connsiteY344" fmla="*/ 652857 h 1078499"/>
                <a:gd name="connsiteX345" fmla="*/ 2275975 w 3024845"/>
                <a:gd name="connsiteY345" fmla="*/ 646371 h 1078499"/>
                <a:gd name="connsiteX346" fmla="*/ 2298268 w 3024845"/>
                <a:gd name="connsiteY346" fmla="*/ 646371 h 1078499"/>
                <a:gd name="connsiteX347" fmla="*/ 2298268 w 3024845"/>
                <a:gd name="connsiteY347" fmla="*/ 652857 h 1078499"/>
                <a:gd name="connsiteX348" fmla="*/ 2318535 w 3024845"/>
                <a:gd name="connsiteY348" fmla="*/ 652857 h 1078499"/>
                <a:gd name="connsiteX349" fmla="*/ 2318535 w 3024845"/>
                <a:gd name="connsiteY349" fmla="*/ 698254 h 1078499"/>
                <a:gd name="connsiteX350" fmla="*/ 2332722 w 3024845"/>
                <a:gd name="connsiteY350" fmla="*/ 698254 h 1078499"/>
                <a:gd name="connsiteX351" fmla="*/ 2332722 w 3024845"/>
                <a:gd name="connsiteY351" fmla="*/ 685283 h 1078499"/>
                <a:gd name="connsiteX352" fmla="*/ 2348936 w 3024845"/>
                <a:gd name="connsiteY352" fmla="*/ 685283 h 1078499"/>
                <a:gd name="connsiteX353" fmla="*/ 2348936 w 3024845"/>
                <a:gd name="connsiteY353" fmla="*/ 505856 h 1078499"/>
                <a:gd name="connsiteX354" fmla="*/ 2355016 w 3024845"/>
                <a:gd name="connsiteY354" fmla="*/ 499370 h 1078499"/>
                <a:gd name="connsiteX355" fmla="*/ 2427977 w 3024845"/>
                <a:gd name="connsiteY355" fmla="*/ 499370 h 1078499"/>
                <a:gd name="connsiteX356" fmla="*/ 2427977 w 3024845"/>
                <a:gd name="connsiteY356" fmla="*/ 508018 h 1078499"/>
                <a:gd name="connsiteX357" fmla="*/ 2438110 w 3024845"/>
                <a:gd name="connsiteY357" fmla="*/ 508018 h 1078499"/>
                <a:gd name="connsiteX358" fmla="*/ 2438110 w 3024845"/>
                <a:gd name="connsiteY358" fmla="*/ 622592 h 1078499"/>
                <a:gd name="connsiteX359" fmla="*/ 2460404 w 3024845"/>
                <a:gd name="connsiteY359" fmla="*/ 622592 h 1078499"/>
                <a:gd name="connsiteX360" fmla="*/ 2460404 w 3024845"/>
                <a:gd name="connsiteY360" fmla="*/ 555577 h 1078499"/>
                <a:gd name="connsiteX361" fmla="*/ 2486751 w 3024845"/>
                <a:gd name="connsiteY361" fmla="*/ 555577 h 1078499"/>
                <a:gd name="connsiteX362" fmla="*/ 2490804 w 3024845"/>
                <a:gd name="connsiteY362" fmla="*/ 551253 h 1078499"/>
                <a:gd name="connsiteX363" fmla="*/ 2498911 w 3024845"/>
                <a:gd name="connsiteY363" fmla="*/ 551253 h 1078499"/>
                <a:gd name="connsiteX364" fmla="*/ 2502964 w 3024845"/>
                <a:gd name="connsiteY364" fmla="*/ 555577 h 1078499"/>
                <a:gd name="connsiteX365" fmla="*/ 2525258 w 3024845"/>
                <a:gd name="connsiteY365" fmla="*/ 555577 h 1078499"/>
                <a:gd name="connsiteX366" fmla="*/ 2525258 w 3024845"/>
                <a:gd name="connsiteY366" fmla="*/ 438841 h 1078499"/>
                <a:gd name="connsiteX367" fmla="*/ 2582005 w 3024845"/>
                <a:gd name="connsiteY367" fmla="*/ 428032 h 1078499"/>
                <a:gd name="connsiteX368" fmla="*/ 2582005 w 3024845"/>
                <a:gd name="connsiteY368" fmla="*/ 429113 h 1078499"/>
                <a:gd name="connsiteX369" fmla="*/ 2582005 w 3024845"/>
                <a:gd name="connsiteY369" fmla="*/ 436679 h 1078499"/>
                <a:gd name="connsiteX370" fmla="*/ 2608352 w 3024845"/>
                <a:gd name="connsiteY370" fmla="*/ 436679 h 1078499"/>
                <a:gd name="connsiteX371" fmla="*/ 2608352 w 3024845"/>
                <a:gd name="connsiteY371" fmla="*/ 691769 h 1078499"/>
                <a:gd name="connsiteX372" fmla="*/ 2630646 w 3024845"/>
                <a:gd name="connsiteY372" fmla="*/ 691769 h 1078499"/>
                <a:gd name="connsiteX373" fmla="*/ 2630646 w 3024845"/>
                <a:gd name="connsiteY373" fmla="*/ 687445 h 1078499"/>
                <a:gd name="connsiteX374" fmla="*/ 2642806 w 3024845"/>
                <a:gd name="connsiteY374" fmla="*/ 687445 h 1078499"/>
                <a:gd name="connsiteX375" fmla="*/ 2642806 w 3024845"/>
                <a:gd name="connsiteY375" fmla="*/ 691769 h 1078499"/>
                <a:gd name="connsiteX376" fmla="*/ 2667126 w 3024845"/>
                <a:gd name="connsiteY376" fmla="*/ 691769 h 1078499"/>
                <a:gd name="connsiteX377" fmla="*/ 2667126 w 3024845"/>
                <a:gd name="connsiteY377" fmla="*/ 678798 h 1078499"/>
                <a:gd name="connsiteX378" fmla="*/ 2695500 w 3024845"/>
                <a:gd name="connsiteY378" fmla="*/ 678798 h 1078499"/>
                <a:gd name="connsiteX379" fmla="*/ 2707660 w 3024845"/>
                <a:gd name="connsiteY379" fmla="*/ 674474 h 1078499"/>
                <a:gd name="connsiteX380" fmla="*/ 2727927 w 3024845"/>
                <a:gd name="connsiteY380" fmla="*/ 678798 h 1078499"/>
                <a:gd name="connsiteX381" fmla="*/ 2727927 w 3024845"/>
                <a:gd name="connsiteY381" fmla="*/ 661504 h 1078499"/>
                <a:gd name="connsiteX382" fmla="*/ 2736034 w 3024845"/>
                <a:gd name="connsiteY382" fmla="*/ 661504 h 1078499"/>
                <a:gd name="connsiteX383" fmla="*/ 2736034 w 3024845"/>
                <a:gd name="connsiteY383" fmla="*/ 648533 h 1078499"/>
                <a:gd name="connsiteX384" fmla="*/ 2792781 w 3024845"/>
                <a:gd name="connsiteY384" fmla="*/ 648533 h 1078499"/>
                <a:gd name="connsiteX385" fmla="*/ 2792781 w 3024845"/>
                <a:gd name="connsiteY385" fmla="*/ 618268 h 1078499"/>
                <a:gd name="connsiteX386" fmla="*/ 2811021 w 3024845"/>
                <a:gd name="connsiteY386" fmla="*/ 618268 h 1078499"/>
                <a:gd name="connsiteX387" fmla="*/ 2811021 w 3024845"/>
                <a:gd name="connsiteY387" fmla="*/ 611783 h 1078499"/>
                <a:gd name="connsiteX388" fmla="*/ 2823181 w 3024845"/>
                <a:gd name="connsiteY388" fmla="*/ 611783 h 1078499"/>
                <a:gd name="connsiteX389" fmla="*/ 2823181 w 3024845"/>
                <a:gd name="connsiteY389" fmla="*/ 618268 h 1078499"/>
                <a:gd name="connsiteX390" fmla="*/ 2839395 w 3024845"/>
                <a:gd name="connsiteY390" fmla="*/ 618268 h 1078499"/>
                <a:gd name="connsiteX391" fmla="*/ 2839395 w 3024845"/>
                <a:gd name="connsiteY391" fmla="*/ 667989 h 1078499"/>
                <a:gd name="connsiteX392" fmla="*/ 2871822 w 3024845"/>
                <a:gd name="connsiteY392" fmla="*/ 667989 h 1078499"/>
                <a:gd name="connsiteX393" fmla="*/ 2871822 w 3024845"/>
                <a:gd name="connsiteY393" fmla="*/ 642048 h 1078499"/>
                <a:gd name="connsiteX394" fmla="*/ 2910329 w 3024845"/>
                <a:gd name="connsiteY394" fmla="*/ 642048 h 1078499"/>
                <a:gd name="connsiteX395" fmla="*/ 2910329 w 3024845"/>
                <a:gd name="connsiteY395" fmla="*/ 611783 h 1078499"/>
                <a:gd name="connsiteX396" fmla="*/ 2958970 w 3024845"/>
                <a:gd name="connsiteY396" fmla="*/ 611783 h 1078499"/>
                <a:gd name="connsiteX397" fmla="*/ 2958970 w 3024845"/>
                <a:gd name="connsiteY397" fmla="*/ 722939 h 1078499"/>
                <a:gd name="connsiteX398" fmla="*/ 2958970 w 3024845"/>
                <a:gd name="connsiteY398" fmla="*/ 736718 h 1078499"/>
                <a:gd name="connsiteX399" fmla="*/ 3024845 w 3024845"/>
                <a:gd name="connsiteY399" fmla="*/ 736718 h 1078499"/>
                <a:gd name="connsiteX400" fmla="*/ 3024845 w 3024845"/>
                <a:gd name="connsiteY400" fmla="*/ 1078499 h 1078499"/>
                <a:gd name="connsiteX401" fmla="*/ 2054 w 3024845"/>
                <a:gd name="connsiteY401" fmla="*/ 1076166 h 1078499"/>
                <a:gd name="connsiteX402" fmla="*/ 0 w 3024845"/>
                <a:gd name="connsiteY402" fmla="*/ 642048 h 1078499"/>
                <a:gd name="connsiteX403" fmla="*/ 20267 w 3024845"/>
                <a:gd name="connsiteY403" fmla="*/ 642048 h 1078499"/>
                <a:gd name="connsiteX404" fmla="*/ 20774 w 3024845"/>
                <a:gd name="connsiteY404" fmla="*/ 640967 h 1078499"/>
                <a:gd name="connsiteX405" fmla="*/ 24320 w 3024845"/>
                <a:gd name="connsiteY405" fmla="*/ 633401 h 1078499"/>
                <a:gd name="connsiteX406" fmla="*/ 26094 w 3024845"/>
                <a:gd name="connsiteY406" fmla="*/ 633671 h 1078499"/>
                <a:gd name="connsiteX407" fmla="*/ 38507 w 3024845"/>
                <a:gd name="connsiteY407" fmla="*/ 635562 h 1078499"/>
                <a:gd name="connsiteX408" fmla="*/ 39014 w 3024845"/>
                <a:gd name="connsiteY408" fmla="*/ 636914 h 1078499"/>
                <a:gd name="connsiteX409" fmla="*/ 42560 w 3024845"/>
                <a:gd name="connsiteY409" fmla="*/ 646371 h 1078499"/>
                <a:gd name="connsiteX410" fmla="*/ 68907 w 3024845"/>
                <a:gd name="connsiteY410" fmla="*/ 648533 h 1078499"/>
                <a:gd name="connsiteX411" fmla="*/ 68907 w 3024845"/>
                <a:gd name="connsiteY411" fmla="*/ 525312 h 1078499"/>
                <a:gd name="connsiteX412" fmla="*/ 70934 w 3024845"/>
                <a:gd name="connsiteY412" fmla="*/ 525312 h 1078499"/>
                <a:gd name="connsiteX413" fmla="*/ 85121 w 3024845"/>
                <a:gd name="connsiteY413" fmla="*/ 525312 h 1078499"/>
                <a:gd name="connsiteX414" fmla="*/ 85121 w 3024845"/>
                <a:gd name="connsiteY414" fmla="*/ 389120 h 1078499"/>
                <a:gd name="connsiteX415" fmla="*/ 86894 w 3024845"/>
                <a:gd name="connsiteY415" fmla="*/ 389120 h 1078499"/>
                <a:gd name="connsiteX416" fmla="*/ 99308 w 3024845"/>
                <a:gd name="connsiteY416" fmla="*/ 389120 h 1078499"/>
                <a:gd name="connsiteX417" fmla="*/ 99308 w 3024845"/>
                <a:gd name="connsiteY417" fmla="*/ 274546 h 1078499"/>
                <a:gd name="connsiteX418" fmla="*/ 103361 w 3024845"/>
                <a:gd name="connsiteY418" fmla="*/ 246442 h 1078499"/>
                <a:gd name="connsiteX419" fmla="*/ 105388 w 3024845"/>
                <a:gd name="connsiteY419" fmla="*/ 246442 h 1078499"/>
                <a:gd name="connsiteX420" fmla="*/ 119575 w 3024845"/>
                <a:gd name="connsiteY420" fmla="*/ 246442 h 1078499"/>
                <a:gd name="connsiteX0" fmla="*/ 119575 w 3024845"/>
                <a:gd name="connsiteY0" fmla="*/ 246442 h 1078499"/>
                <a:gd name="connsiteX1" fmla="*/ 200642 w 3024845"/>
                <a:gd name="connsiteY1" fmla="*/ 244281 h 1078499"/>
                <a:gd name="connsiteX2" fmla="*/ 202669 w 3024845"/>
                <a:gd name="connsiteY2" fmla="*/ 244281 h 1078499"/>
                <a:gd name="connsiteX3" fmla="*/ 216856 w 3024845"/>
                <a:gd name="connsiteY3" fmla="*/ 244281 h 1078499"/>
                <a:gd name="connsiteX4" fmla="*/ 216856 w 3024845"/>
                <a:gd name="connsiteY4" fmla="*/ 268060 h 1078499"/>
                <a:gd name="connsiteX5" fmla="*/ 217363 w 3024845"/>
                <a:gd name="connsiteY5" fmla="*/ 268871 h 1078499"/>
                <a:gd name="connsiteX6" fmla="*/ 220909 w 3024845"/>
                <a:gd name="connsiteY6" fmla="*/ 274546 h 1078499"/>
                <a:gd name="connsiteX7" fmla="*/ 220909 w 3024845"/>
                <a:gd name="connsiteY7" fmla="*/ 389120 h 1078499"/>
                <a:gd name="connsiteX8" fmla="*/ 223189 w 3024845"/>
                <a:gd name="connsiteY8" fmla="*/ 389120 h 1078499"/>
                <a:gd name="connsiteX9" fmla="*/ 239150 w 3024845"/>
                <a:gd name="connsiteY9" fmla="*/ 389120 h 1078499"/>
                <a:gd name="connsiteX10" fmla="*/ 239150 w 3024845"/>
                <a:gd name="connsiteY10" fmla="*/ 529635 h 1078499"/>
                <a:gd name="connsiteX11" fmla="*/ 240670 w 3024845"/>
                <a:gd name="connsiteY11" fmla="*/ 529365 h 1078499"/>
                <a:gd name="connsiteX12" fmla="*/ 251310 w 3024845"/>
                <a:gd name="connsiteY12" fmla="*/ 527474 h 1078499"/>
                <a:gd name="connsiteX13" fmla="*/ 249283 w 3024845"/>
                <a:gd name="connsiteY13" fmla="*/ 616106 h 1078499"/>
                <a:gd name="connsiteX14" fmla="*/ 250803 w 3024845"/>
                <a:gd name="connsiteY14" fmla="*/ 616377 h 1078499"/>
                <a:gd name="connsiteX15" fmla="*/ 261443 w 3024845"/>
                <a:gd name="connsiteY15" fmla="*/ 618268 h 1078499"/>
                <a:gd name="connsiteX16" fmla="*/ 261696 w 3024845"/>
                <a:gd name="connsiteY16" fmla="*/ 619079 h 1078499"/>
                <a:gd name="connsiteX17" fmla="*/ 263470 w 3024845"/>
                <a:gd name="connsiteY17" fmla="*/ 624754 h 1078499"/>
                <a:gd name="connsiteX18" fmla="*/ 264230 w 3024845"/>
                <a:gd name="connsiteY18" fmla="*/ 622322 h 1078499"/>
                <a:gd name="connsiteX19" fmla="*/ 269550 w 3024845"/>
                <a:gd name="connsiteY19" fmla="*/ 605298 h 1078499"/>
                <a:gd name="connsiteX20" fmla="*/ 271323 w 3024845"/>
                <a:gd name="connsiteY20" fmla="*/ 605298 h 1078499"/>
                <a:gd name="connsiteX21" fmla="*/ 283737 w 3024845"/>
                <a:gd name="connsiteY21" fmla="*/ 605298 h 1078499"/>
                <a:gd name="connsiteX22" fmla="*/ 283737 w 3024845"/>
                <a:gd name="connsiteY22" fmla="*/ 637724 h 1078499"/>
                <a:gd name="connsiteX23" fmla="*/ 284750 w 3024845"/>
                <a:gd name="connsiteY23" fmla="*/ 638265 h 1078499"/>
                <a:gd name="connsiteX24" fmla="*/ 291844 w 3024845"/>
                <a:gd name="connsiteY24" fmla="*/ 642048 h 1078499"/>
                <a:gd name="connsiteX25" fmla="*/ 291844 w 3024845"/>
                <a:gd name="connsiteY25" fmla="*/ 643399 h 1078499"/>
                <a:gd name="connsiteX26" fmla="*/ 291844 w 3024845"/>
                <a:gd name="connsiteY26" fmla="*/ 652857 h 1078499"/>
                <a:gd name="connsiteX27" fmla="*/ 336431 w 3024845"/>
                <a:gd name="connsiteY27" fmla="*/ 652857 h 1078499"/>
                <a:gd name="connsiteX28" fmla="*/ 336431 w 3024845"/>
                <a:gd name="connsiteY28" fmla="*/ 653938 h 1078499"/>
                <a:gd name="connsiteX29" fmla="*/ 336431 w 3024845"/>
                <a:gd name="connsiteY29" fmla="*/ 661504 h 1078499"/>
                <a:gd name="connsiteX30" fmla="*/ 338457 w 3024845"/>
                <a:gd name="connsiteY30" fmla="*/ 661504 h 1078499"/>
                <a:gd name="connsiteX31" fmla="*/ 352644 w 3024845"/>
                <a:gd name="connsiteY31" fmla="*/ 661504 h 1078499"/>
                <a:gd name="connsiteX32" fmla="*/ 352644 w 3024845"/>
                <a:gd name="connsiteY32" fmla="*/ 631239 h 1078499"/>
                <a:gd name="connsiteX33" fmla="*/ 397231 w 3024845"/>
                <a:gd name="connsiteY33" fmla="*/ 631239 h 1078499"/>
                <a:gd name="connsiteX34" fmla="*/ 397231 w 3024845"/>
                <a:gd name="connsiteY34" fmla="*/ 629888 h 1078499"/>
                <a:gd name="connsiteX35" fmla="*/ 397231 w 3024845"/>
                <a:gd name="connsiteY35" fmla="*/ 620430 h 1078499"/>
                <a:gd name="connsiteX36" fmla="*/ 398245 w 3024845"/>
                <a:gd name="connsiteY36" fmla="*/ 620430 h 1078499"/>
                <a:gd name="connsiteX37" fmla="*/ 405338 w 3024845"/>
                <a:gd name="connsiteY37" fmla="*/ 620430 h 1078499"/>
                <a:gd name="connsiteX38" fmla="*/ 405338 w 3024845"/>
                <a:gd name="connsiteY38" fmla="*/ 618539 h 1078499"/>
                <a:gd name="connsiteX39" fmla="*/ 405338 w 3024845"/>
                <a:gd name="connsiteY39" fmla="*/ 605298 h 1078499"/>
                <a:gd name="connsiteX40" fmla="*/ 406098 w 3024845"/>
                <a:gd name="connsiteY40" fmla="*/ 605298 h 1078499"/>
                <a:gd name="connsiteX41" fmla="*/ 411418 w 3024845"/>
                <a:gd name="connsiteY41" fmla="*/ 605298 h 1078499"/>
                <a:gd name="connsiteX42" fmla="*/ 411418 w 3024845"/>
                <a:gd name="connsiteY42" fmla="*/ 604217 h 1078499"/>
                <a:gd name="connsiteX43" fmla="*/ 411418 w 3024845"/>
                <a:gd name="connsiteY43" fmla="*/ 596650 h 1078499"/>
                <a:gd name="connsiteX44" fmla="*/ 413445 w 3024845"/>
                <a:gd name="connsiteY44" fmla="*/ 596650 h 1078499"/>
                <a:gd name="connsiteX45" fmla="*/ 427632 w 3024845"/>
                <a:gd name="connsiteY45" fmla="*/ 596650 h 1078499"/>
                <a:gd name="connsiteX46" fmla="*/ 427632 w 3024845"/>
                <a:gd name="connsiteY46" fmla="*/ 597731 h 1078499"/>
                <a:gd name="connsiteX47" fmla="*/ 427632 w 3024845"/>
                <a:gd name="connsiteY47" fmla="*/ 605298 h 1078499"/>
                <a:gd name="connsiteX48" fmla="*/ 449925 w 3024845"/>
                <a:gd name="connsiteY48" fmla="*/ 605298 h 1078499"/>
                <a:gd name="connsiteX49" fmla="*/ 449925 w 3024845"/>
                <a:gd name="connsiteY49" fmla="*/ 603406 h 1078499"/>
                <a:gd name="connsiteX50" fmla="*/ 449925 w 3024845"/>
                <a:gd name="connsiteY50" fmla="*/ 590165 h 1078499"/>
                <a:gd name="connsiteX51" fmla="*/ 451699 w 3024845"/>
                <a:gd name="connsiteY51" fmla="*/ 590165 h 1078499"/>
                <a:gd name="connsiteX52" fmla="*/ 464112 w 3024845"/>
                <a:gd name="connsiteY52" fmla="*/ 590165 h 1078499"/>
                <a:gd name="connsiteX53" fmla="*/ 464112 w 3024845"/>
                <a:gd name="connsiteY53" fmla="*/ 613945 h 1078499"/>
                <a:gd name="connsiteX54" fmla="*/ 465126 w 3024845"/>
                <a:gd name="connsiteY54" fmla="*/ 613945 h 1078499"/>
                <a:gd name="connsiteX55" fmla="*/ 472219 w 3024845"/>
                <a:gd name="connsiteY55" fmla="*/ 613945 h 1078499"/>
                <a:gd name="connsiteX56" fmla="*/ 472219 w 3024845"/>
                <a:gd name="connsiteY56" fmla="*/ 612864 h 1078499"/>
                <a:gd name="connsiteX57" fmla="*/ 472219 w 3024845"/>
                <a:gd name="connsiteY57" fmla="*/ 605298 h 1078499"/>
                <a:gd name="connsiteX58" fmla="*/ 473992 w 3024845"/>
                <a:gd name="connsiteY58" fmla="*/ 605298 h 1078499"/>
                <a:gd name="connsiteX59" fmla="*/ 486406 w 3024845"/>
                <a:gd name="connsiteY59" fmla="*/ 605298 h 1078499"/>
                <a:gd name="connsiteX60" fmla="*/ 486406 w 3024845"/>
                <a:gd name="connsiteY60" fmla="*/ 631239 h 1078499"/>
                <a:gd name="connsiteX61" fmla="*/ 488433 w 3024845"/>
                <a:gd name="connsiteY61" fmla="*/ 631239 h 1078499"/>
                <a:gd name="connsiteX62" fmla="*/ 502619 w 3024845"/>
                <a:gd name="connsiteY62" fmla="*/ 631239 h 1078499"/>
                <a:gd name="connsiteX63" fmla="*/ 502619 w 3024845"/>
                <a:gd name="connsiteY63" fmla="*/ 632860 h 1078499"/>
                <a:gd name="connsiteX64" fmla="*/ 502619 w 3024845"/>
                <a:gd name="connsiteY64" fmla="*/ 644210 h 1078499"/>
                <a:gd name="connsiteX65" fmla="*/ 503379 w 3024845"/>
                <a:gd name="connsiteY65" fmla="*/ 644210 h 1078499"/>
                <a:gd name="connsiteX66" fmla="*/ 508700 w 3024845"/>
                <a:gd name="connsiteY66" fmla="*/ 644210 h 1078499"/>
                <a:gd name="connsiteX67" fmla="*/ 508700 w 3024845"/>
                <a:gd name="connsiteY67" fmla="*/ 643399 h 1078499"/>
                <a:gd name="connsiteX68" fmla="*/ 508700 w 3024845"/>
                <a:gd name="connsiteY68" fmla="*/ 637724 h 1078499"/>
                <a:gd name="connsiteX69" fmla="*/ 539100 w 3024845"/>
                <a:gd name="connsiteY69" fmla="*/ 637724 h 1078499"/>
                <a:gd name="connsiteX70" fmla="*/ 539100 w 3024845"/>
                <a:gd name="connsiteY70" fmla="*/ 661504 h 1078499"/>
                <a:gd name="connsiteX71" fmla="*/ 540113 w 3024845"/>
                <a:gd name="connsiteY71" fmla="*/ 661504 h 1078499"/>
                <a:gd name="connsiteX72" fmla="*/ 547207 w 3024845"/>
                <a:gd name="connsiteY72" fmla="*/ 661504 h 1078499"/>
                <a:gd name="connsiteX73" fmla="*/ 547207 w 3024845"/>
                <a:gd name="connsiteY73" fmla="*/ 662585 h 1078499"/>
                <a:gd name="connsiteX74" fmla="*/ 547207 w 3024845"/>
                <a:gd name="connsiteY74" fmla="*/ 670151 h 1078499"/>
                <a:gd name="connsiteX75" fmla="*/ 547967 w 3024845"/>
                <a:gd name="connsiteY75" fmla="*/ 670151 h 1078499"/>
                <a:gd name="connsiteX76" fmla="*/ 553287 w 3024845"/>
                <a:gd name="connsiteY76" fmla="*/ 670151 h 1078499"/>
                <a:gd name="connsiteX77" fmla="*/ 553287 w 3024845"/>
                <a:gd name="connsiteY77" fmla="*/ 667989 h 1078499"/>
                <a:gd name="connsiteX78" fmla="*/ 553287 w 3024845"/>
                <a:gd name="connsiteY78" fmla="*/ 652857 h 1078499"/>
                <a:gd name="connsiteX79" fmla="*/ 554300 w 3024845"/>
                <a:gd name="connsiteY79" fmla="*/ 652857 h 1078499"/>
                <a:gd name="connsiteX80" fmla="*/ 561394 w 3024845"/>
                <a:gd name="connsiteY80" fmla="*/ 652857 h 1078499"/>
                <a:gd name="connsiteX81" fmla="*/ 561394 w 3024845"/>
                <a:gd name="connsiteY81" fmla="*/ 653938 h 1078499"/>
                <a:gd name="connsiteX82" fmla="*/ 561394 w 3024845"/>
                <a:gd name="connsiteY82" fmla="*/ 661504 h 1078499"/>
                <a:gd name="connsiteX83" fmla="*/ 566714 w 3024845"/>
                <a:gd name="connsiteY83" fmla="*/ 659511 h 1078499"/>
                <a:gd name="connsiteX84" fmla="*/ 567474 w 3024845"/>
                <a:gd name="connsiteY84" fmla="*/ 658531 h 1078499"/>
                <a:gd name="connsiteX85" fmla="*/ 567474 w 3024845"/>
                <a:gd name="connsiteY85" fmla="*/ 652857 h 1078499"/>
                <a:gd name="connsiteX86" fmla="*/ 605981 w 3024845"/>
                <a:gd name="connsiteY86" fmla="*/ 652857 h 1078499"/>
                <a:gd name="connsiteX87" fmla="*/ 605981 w 3024845"/>
                <a:gd name="connsiteY87" fmla="*/ 676636 h 1078499"/>
                <a:gd name="connsiteX88" fmla="*/ 608007 w 3024845"/>
                <a:gd name="connsiteY88" fmla="*/ 676636 h 1078499"/>
                <a:gd name="connsiteX89" fmla="*/ 622194 w 3024845"/>
                <a:gd name="connsiteY89" fmla="*/ 676636 h 1078499"/>
                <a:gd name="connsiteX90" fmla="*/ 622194 w 3024845"/>
                <a:gd name="connsiteY90" fmla="*/ 677717 h 1078499"/>
                <a:gd name="connsiteX91" fmla="*/ 622194 w 3024845"/>
                <a:gd name="connsiteY91" fmla="*/ 685283 h 1078499"/>
                <a:gd name="connsiteX92" fmla="*/ 623968 w 3024845"/>
                <a:gd name="connsiteY92" fmla="*/ 685283 h 1078499"/>
                <a:gd name="connsiteX93" fmla="*/ 636381 w 3024845"/>
                <a:gd name="connsiteY93" fmla="*/ 685283 h 1078499"/>
                <a:gd name="connsiteX94" fmla="*/ 636381 w 3024845"/>
                <a:gd name="connsiteY94" fmla="*/ 661504 h 1078499"/>
                <a:gd name="connsiteX95" fmla="*/ 637394 w 3024845"/>
                <a:gd name="connsiteY95" fmla="*/ 661504 h 1078499"/>
                <a:gd name="connsiteX96" fmla="*/ 644488 w 3024845"/>
                <a:gd name="connsiteY96" fmla="*/ 661504 h 1078499"/>
                <a:gd name="connsiteX97" fmla="*/ 644488 w 3024845"/>
                <a:gd name="connsiteY97" fmla="*/ 629077 h 1078499"/>
                <a:gd name="connsiteX98" fmla="*/ 645501 w 3024845"/>
                <a:gd name="connsiteY98" fmla="*/ 629077 h 1078499"/>
                <a:gd name="connsiteX99" fmla="*/ 652595 w 3024845"/>
                <a:gd name="connsiteY99" fmla="*/ 629077 h 1078499"/>
                <a:gd name="connsiteX100" fmla="*/ 652595 w 3024845"/>
                <a:gd name="connsiteY100" fmla="*/ 627186 h 1078499"/>
                <a:gd name="connsiteX101" fmla="*/ 652595 w 3024845"/>
                <a:gd name="connsiteY101" fmla="*/ 613945 h 1078499"/>
                <a:gd name="connsiteX102" fmla="*/ 651328 w 3024845"/>
                <a:gd name="connsiteY102" fmla="*/ 612323 h 1078499"/>
                <a:gd name="connsiteX103" fmla="*/ 656648 w 3024845"/>
                <a:gd name="connsiteY103" fmla="*/ 600974 h 1078499"/>
                <a:gd name="connsiteX104" fmla="*/ 664755 w 3024845"/>
                <a:gd name="connsiteY104" fmla="*/ 629077 h 1078499"/>
                <a:gd name="connsiteX105" fmla="*/ 665515 w 3024845"/>
                <a:gd name="connsiteY105" fmla="*/ 629077 h 1078499"/>
                <a:gd name="connsiteX106" fmla="*/ 670835 w 3024845"/>
                <a:gd name="connsiteY106" fmla="*/ 629077 h 1078499"/>
                <a:gd name="connsiteX107" fmla="*/ 670835 w 3024845"/>
                <a:gd name="connsiteY107" fmla="*/ 523150 h 1078499"/>
                <a:gd name="connsiteX108" fmla="*/ 672355 w 3024845"/>
                <a:gd name="connsiteY108" fmla="*/ 523150 h 1078499"/>
                <a:gd name="connsiteX109" fmla="*/ 682995 w 3024845"/>
                <a:gd name="connsiteY109" fmla="*/ 523150 h 1078499"/>
                <a:gd name="connsiteX110" fmla="*/ 682995 w 3024845"/>
                <a:gd name="connsiteY110" fmla="*/ 475591 h 1078499"/>
                <a:gd name="connsiteX111" fmla="*/ 709342 w 3024845"/>
                <a:gd name="connsiteY111" fmla="*/ 475591 h 1078499"/>
                <a:gd name="connsiteX112" fmla="*/ 709342 w 3024845"/>
                <a:gd name="connsiteY112" fmla="*/ 453973 h 1078499"/>
                <a:gd name="connsiteX113" fmla="*/ 743796 w 3024845"/>
                <a:gd name="connsiteY113" fmla="*/ 453973 h 1078499"/>
                <a:gd name="connsiteX114" fmla="*/ 743796 w 3024845"/>
                <a:gd name="connsiteY114" fmla="*/ 456405 h 1078499"/>
                <a:gd name="connsiteX115" fmla="*/ 743796 w 3024845"/>
                <a:gd name="connsiteY115" fmla="*/ 473429 h 1078499"/>
                <a:gd name="connsiteX116" fmla="*/ 746076 w 3024845"/>
                <a:gd name="connsiteY116" fmla="*/ 473429 h 1078499"/>
                <a:gd name="connsiteX117" fmla="*/ 762036 w 3024845"/>
                <a:gd name="connsiteY117" fmla="*/ 473429 h 1078499"/>
                <a:gd name="connsiteX118" fmla="*/ 762036 w 3024845"/>
                <a:gd name="connsiteY118" fmla="*/ 520988 h 1078499"/>
                <a:gd name="connsiteX119" fmla="*/ 763049 w 3024845"/>
                <a:gd name="connsiteY119" fmla="*/ 520988 h 1078499"/>
                <a:gd name="connsiteX120" fmla="*/ 770143 w 3024845"/>
                <a:gd name="connsiteY120" fmla="*/ 520988 h 1078499"/>
                <a:gd name="connsiteX121" fmla="*/ 784330 w 3024845"/>
                <a:gd name="connsiteY121" fmla="*/ 525312 h 1078499"/>
                <a:gd name="connsiteX122" fmla="*/ 784330 w 3024845"/>
                <a:gd name="connsiteY122" fmla="*/ 564224 h 1078499"/>
                <a:gd name="connsiteX123" fmla="*/ 785343 w 3024845"/>
                <a:gd name="connsiteY123" fmla="*/ 564224 h 1078499"/>
                <a:gd name="connsiteX124" fmla="*/ 792436 w 3024845"/>
                <a:gd name="connsiteY124" fmla="*/ 564224 h 1078499"/>
                <a:gd name="connsiteX125" fmla="*/ 792436 w 3024845"/>
                <a:gd name="connsiteY125" fmla="*/ 565845 h 1078499"/>
                <a:gd name="connsiteX126" fmla="*/ 792436 w 3024845"/>
                <a:gd name="connsiteY126" fmla="*/ 577194 h 1078499"/>
                <a:gd name="connsiteX127" fmla="*/ 794463 w 3024845"/>
                <a:gd name="connsiteY127" fmla="*/ 577194 h 1078499"/>
                <a:gd name="connsiteX128" fmla="*/ 808650 w 3024845"/>
                <a:gd name="connsiteY128" fmla="*/ 577194 h 1078499"/>
                <a:gd name="connsiteX129" fmla="*/ 814730 w 3024845"/>
                <a:gd name="connsiteY129" fmla="*/ 583680 h 1078499"/>
                <a:gd name="connsiteX130" fmla="*/ 814730 w 3024845"/>
                <a:gd name="connsiteY130" fmla="*/ 605298 h 1078499"/>
                <a:gd name="connsiteX131" fmla="*/ 817010 w 3024845"/>
                <a:gd name="connsiteY131" fmla="*/ 605298 h 1078499"/>
                <a:gd name="connsiteX132" fmla="*/ 832970 w 3024845"/>
                <a:gd name="connsiteY132" fmla="*/ 605298 h 1078499"/>
                <a:gd name="connsiteX133" fmla="*/ 832970 w 3024845"/>
                <a:gd name="connsiteY133" fmla="*/ 606378 h 1078499"/>
                <a:gd name="connsiteX134" fmla="*/ 832970 w 3024845"/>
                <a:gd name="connsiteY134" fmla="*/ 613945 h 1078499"/>
                <a:gd name="connsiteX135" fmla="*/ 834237 w 3024845"/>
                <a:gd name="connsiteY135" fmla="*/ 613945 h 1078499"/>
                <a:gd name="connsiteX136" fmla="*/ 843104 w 3024845"/>
                <a:gd name="connsiteY136" fmla="*/ 613945 h 1078499"/>
                <a:gd name="connsiteX137" fmla="*/ 843104 w 3024845"/>
                <a:gd name="connsiteY137" fmla="*/ 616106 h 1078499"/>
                <a:gd name="connsiteX138" fmla="*/ 843104 w 3024845"/>
                <a:gd name="connsiteY138" fmla="*/ 631239 h 1078499"/>
                <a:gd name="connsiteX139" fmla="*/ 847157 w 3024845"/>
                <a:gd name="connsiteY139" fmla="*/ 629347 h 1078499"/>
                <a:gd name="connsiteX140" fmla="*/ 847157 w 3024845"/>
                <a:gd name="connsiteY140" fmla="*/ 616106 h 1078499"/>
                <a:gd name="connsiteX141" fmla="*/ 848170 w 3024845"/>
                <a:gd name="connsiteY141" fmla="*/ 616106 h 1078499"/>
                <a:gd name="connsiteX142" fmla="*/ 855264 w 3024845"/>
                <a:gd name="connsiteY142" fmla="*/ 616106 h 1078499"/>
                <a:gd name="connsiteX143" fmla="*/ 855264 w 3024845"/>
                <a:gd name="connsiteY143" fmla="*/ 617728 h 1078499"/>
                <a:gd name="connsiteX144" fmla="*/ 855264 w 3024845"/>
                <a:gd name="connsiteY144" fmla="*/ 629077 h 1078499"/>
                <a:gd name="connsiteX145" fmla="*/ 856024 w 3024845"/>
                <a:gd name="connsiteY145" fmla="*/ 629077 h 1078499"/>
                <a:gd name="connsiteX146" fmla="*/ 861344 w 3024845"/>
                <a:gd name="connsiteY146" fmla="*/ 629077 h 1078499"/>
                <a:gd name="connsiteX147" fmla="*/ 909984 w 3024845"/>
                <a:gd name="connsiteY147" fmla="*/ 624754 h 1078499"/>
                <a:gd name="connsiteX148" fmla="*/ 909984 w 3024845"/>
                <a:gd name="connsiteY148" fmla="*/ 626105 h 1078499"/>
                <a:gd name="connsiteX149" fmla="*/ 909984 w 3024845"/>
                <a:gd name="connsiteY149" fmla="*/ 635562 h 1078499"/>
                <a:gd name="connsiteX150" fmla="*/ 910744 w 3024845"/>
                <a:gd name="connsiteY150" fmla="*/ 635562 h 1078499"/>
                <a:gd name="connsiteX151" fmla="*/ 916065 w 3024845"/>
                <a:gd name="connsiteY151" fmla="*/ 635562 h 1078499"/>
                <a:gd name="connsiteX152" fmla="*/ 916065 w 3024845"/>
                <a:gd name="connsiteY152" fmla="*/ 637724 h 1078499"/>
                <a:gd name="connsiteX153" fmla="*/ 916065 w 3024845"/>
                <a:gd name="connsiteY153" fmla="*/ 652857 h 1078499"/>
                <a:gd name="connsiteX154" fmla="*/ 918091 w 3024845"/>
                <a:gd name="connsiteY154" fmla="*/ 651506 h 1078499"/>
                <a:gd name="connsiteX155" fmla="*/ 932278 w 3024845"/>
                <a:gd name="connsiteY155" fmla="*/ 642048 h 1078499"/>
                <a:gd name="connsiteX156" fmla="*/ 938358 w 3024845"/>
                <a:gd name="connsiteY156" fmla="*/ 600974 h 1078499"/>
                <a:gd name="connsiteX157" fmla="*/ 939118 w 3024845"/>
                <a:gd name="connsiteY157" fmla="*/ 600704 h 1078499"/>
                <a:gd name="connsiteX158" fmla="*/ 944438 w 3024845"/>
                <a:gd name="connsiteY158" fmla="*/ 598812 h 1078499"/>
                <a:gd name="connsiteX159" fmla="*/ 946465 w 3024845"/>
                <a:gd name="connsiteY159" fmla="*/ 529635 h 1078499"/>
                <a:gd name="connsiteX160" fmla="*/ 948492 w 3024845"/>
                <a:gd name="connsiteY160" fmla="*/ 598812 h 1078499"/>
                <a:gd name="connsiteX161" fmla="*/ 949252 w 3024845"/>
                <a:gd name="connsiteY161" fmla="*/ 599082 h 1078499"/>
                <a:gd name="connsiteX162" fmla="*/ 954572 w 3024845"/>
                <a:gd name="connsiteY162" fmla="*/ 600974 h 1078499"/>
                <a:gd name="connsiteX163" fmla="*/ 954572 w 3024845"/>
                <a:gd name="connsiteY163" fmla="*/ 514503 h 1078499"/>
                <a:gd name="connsiteX164" fmla="*/ 958625 w 3024845"/>
                <a:gd name="connsiteY164" fmla="*/ 482076 h 1078499"/>
                <a:gd name="connsiteX165" fmla="*/ 997132 w 3024845"/>
                <a:gd name="connsiteY165" fmla="*/ 482076 h 1078499"/>
                <a:gd name="connsiteX166" fmla="*/ 997132 w 3024845"/>
                <a:gd name="connsiteY166" fmla="*/ 514503 h 1078499"/>
                <a:gd name="connsiteX167" fmla="*/ 997892 w 3024845"/>
                <a:gd name="connsiteY167" fmla="*/ 514503 h 1078499"/>
                <a:gd name="connsiteX168" fmla="*/ 1003212 w 3024845"/>
                <a:gd name="connsiteY168" fmla="*/ 514503 h 1078499"/>
                <a:gd name="connsiteX169" fmla="*/ 1003212 w 3024845"/>
                <a:gd name="connsiteY169" fmla="*/ 432355 h 1078499"/>
                <a:gd name="connsiteX170" fmla="*/ 1004986 w 3024845"/>
                <a:gd name="connsiteY170" fmla="*/ 432355 h 1078499"/>
                <a:gd name="connsiteX171" fmla="*/ 1017399 w 3024845"/>
                <a:gd name="connsiteY171" fmla="*/ 432355 h 1078499"/>
                <a:gd name="connsiteX172" fmla="*/ 1017399 w 3024845"/>
                <a:gd name="connsiteY172" fmla="*/ 430464 h 1078499"/>
                <a:gd name="connsiteX173" fmla="*/ 1017399 w 3024845"/>
                <a:gd name="connsiteY173" fmla="*/ 417223 h 1078499"/>
                <a:gd name="connsiteX174" fmla="*/ 1039693 w 3024845"/>
                <a:gd name="connsiteY174" fmla="*/ 417223 h 1078499"/>
                <a:gd name="connsiteX175" fmla="*/ 1039693 w 3024845"/>
                <a:gd name="connsiteY175" fmla="*/ 416142 h 1078499"/>
                <a:gd name="connsiteX176" fmla="*/ 1039693 w 3024845"/>
                <a:gd name="connsiteY176" fmla="*/ 408576 h 1078499"/>
                <a:gd name="connsiteX177" fmla="*/ 1041466 w 3024845"/>
                <a:gd name="connsiteY177" fmla="*/ 408576 h 1078499"/>
                <a:gd name="connsiteX178" fmla="*/ 1053880 w 3024845"/>
                <a:gd name="connsiteY178" fmla="*/ 408576 h 1078499"/>
                <a:gd name="connsiteX179" fmla="*/ 1053880 w 3024845"/>
                <a:gd name="connsiteY179" fmla="*/ 409657 h 1078499"/>
                <a:gd name="connsiteX180" fmla="*/ 1053880 w 3024845"/>
                <a:gd name="connsiteY180" fmla="*/ 417223 h 1078499"/>
                <a:gd name="connsiteX181" fmla="*/ 1054640 w 3024845"/>
                <a:gd name="connsiteY181" fmla="*/ 417223 h 1078499"/>
                <a:gd name="connsiteX182" fmla="*/ 1059960 w 3024845"/>
                <a:gd name="connsiteY182" fmla="*/ 417223 h 1078499"/>
                <a:gd name="connsiteX183" fmla="*/ 1070093 w 3024845"/>
                <a:gd name="connsiteY183" fmla="*/ 412899 h 1078499"/>
                <a:gd name="connsiteX184" fmla="*/ 1074146 w 3024845"/>
                <a:gd name="connsiteY184" fmla="*/ 416142 h 1078499"/>
                <a:gd name="connsiteX185" fmla="*/ 1074146 w 3024845"/>
                <a:gd name="connsiteY185" fmla="*/ 408576 h 1078499"/>
                <a:gd name="connsiteX186" fmla="*/ 1076426 w 3024845"/>
                <a:gd name="connsiteY186" fmla="*/ 408576 h 1078499"/>
                <a:gd name="connsiteX187" fmla="*/ 1092387 w 3024845"/>
                <a:gd name="connsiteY187" fmla="*/ 408576 h 1078499"/>
                <a:gd name="connsiteX188" fmla="*/ 1092387 w 3024845"/>
                <a:gd name="connsiteY188" fmla="*/ 409657 h 1078499"/>
                <a:gd name="connsiteX189" fmla="*/ 1092387 w 3024845"/>
                <a:gd name="connsiteY189" fmla="*/ 417223 h 1078499"/>
                <a:gd name="connsiteX190" fmla="*/ 1122787 w 3024845"/>
                <a:gd name="connsiteY190" fmla="*/ 417223 h 1078499"/>
                <a:gd name="connsiteX191" fmla="*/ 1122787 w 3024845"/>
                <a:gd name="connsiteY191" fmla="*/ 418844 h 1078499"/>
                <a:gd name="connsiteX192" fmla="*/ 1122787 w 3024845"/>
                <a:gd name="connsiteY192" fmla="*/ 430194 h 1078499"/>
                <a:gd name="connsiteX193" fmla="*/ 1149134 w 3024845"/>
                <a:gd name="connsiteY193" fmla="*/ 430194 h 1078499"/>
                <a:gd name="connsiteX194" fmla="*/ 1149134 w 3024845"/>
                <a:gd name="connsiteY194" fmla="*/ 460458 h 1078499"/>
                <a:gd name="connsiteX195" fmla="*/ 1149894 w 3024845"/>
                <a:gd name="connsiteY195" fmla="*/ 460458 h 1078499"/>
                <a:gd name="connsiteX196" fmla="*/ 1155214 w 3024845"/>
                <a:gd name="connsiteY196" fmla="*/ 460458 h 1078499"/>
                <a:gd name="connsiteX197" fmla="*/ 1155214 w 3024845"/>
                <a:gd name="connsiteY197" fmla="*/ 461539 h 1078499"/>
                <a:gd name="connsiteX198" fmla="*/ 1155214 w 3024845"/>
                <a:gd name="connsiteY198" fmla="*/ 469106 h 1078499"/>
                <a:gd name="connsiteX199" fmla="*/ 1159268 w 3024845"/>
                <a:gd name="connsiteY199" fmla="*/ 499370 h 1078499"/>
                <a:gd name="connsiteX200" fmla="*/ 1160028 w 3024845"/>
                <a:gd name="connsiteY200" fmla="*/ 499370 h 1078499"/>
                <a:gd name="connsiteX201" fmla="*/ 1165348 w 3024845"/>
                <a:gd name="connsiteY201" fmla="*/ 499370 h 1078499"/>
                <a:gd name="connsiteX202" fmla="*/ 1165348 w 3024845"/>
                <a:gd name="connsiteY202" fmla="*/ 500181 h 1078499"/>
                <a:gd name="connsiteX203" fmla="*/ 1165348 w 3024845"/>
                <a:gd name="connsiteY203" fmla="*/ 505856 h 1078499"/>
                <a:gd name="connsiteX204" fmla="*/ 1166361 w 3024845"/>
                <a:gd name="connsiteY204" fmla="*/ 505856 h 1078499"/>
                <a:gd name="connsiteX205" fmla="*/ 1173454 w 3024845"/>
                <a:gd name="connsiteY205" fmla="*/ 505856 h 1078499"/>
                <a:gd name="connsiteX206" fmla="*/ 1173454 w 3024845"/>
                <a:gd name="connsiteY206" fmla="*/ 536121 h 1078499"/>
                <a:gd name="connsiteX207" fmla="*/ 1175481 w 3024845"/>
                <a:gd name="connsiteY207" fmla="*/ 536121 h 1078499"/>
                <a:gd name="connsiteX208" fmla="*/ 1189668 w 3024845"/>
                <a:gd name="connsiteY208" fmla="*/ 536121 h 1078499"/>
                <a:gd name="connsiteX209" fmla="*/ 1189668 w 3024845"/>
                <a:gd name="connsiteY209" fmla="*/ 559900 h 1078499"/>
                <a:gd name="connsiteX210" fmla="*/ 1191695 w 3024845"/>
                <a:gd name="connsiteY210" fmla="*/ 561521 h 1078499"/>
                <a:gd name="connsiteX211" fmla="*/ 1191695 w 3024845"/>
                <a:gd name="connsiteY211" fmla="*/ 572871 h 1078499"/>
                <a:gd name="connsiteX212" fmla="*/ 1192455 w 3024845"/>
                <a:gd name="connsiteY212" fmla="*/ 572871 h 1078499"/>
                <a:gd name="connsiteX213" fmla="*/ 1197775 w 3024845"/>
                <a:gd name="connsiteY213" fmla="*/ 572871 h 1078499"/>
                <a:gd name="connsiteX214" fmla="*/ 1197775 w 3024845"/>
                <a:gd name="connsiteY214" fmla="*/ 596650 h 1078499"/>
                <a:gd name="connsiteX215" fmla="*/ 1199041 w 3024845"/>
                <a:gd name="connsiteY215" fmla="*/ 596650 h 1078499"/>
                <a:gd name="connsiteX216" fmla="*/ 1207908 w 3024845"/>
                <a:gd name="connsiteY216" fmla="*/ 596650 h 1078499"/>
                <a:gd name="connsiteX217" fmla="*/ 1209935 w 3024845"/>
                <a:gd name="connsiteY217" fmla="*/ 600704 h 1078499"/>
                <a:gd name="connsiteX218" fmla="*/ 1209935 w 3024845"/>
                <a:gd name="connsiteY218" fmla="*/ 613945 h 1078499"/>
                <a:gd name="connsiteX219" fmla="*/ 1211455 w 3024845"/>
                <a:gd name="connsiteY219" fmla="*/ 612053 h 1078499"/>
                <a:gd name="connsiteX220" fmla="*/ 1222095 w 3024845"/>
                <a:gd name="connsiteY220" fmla="*/ 598812 h 1078499"/>
                <a:gd name="connsiteX221" fmla="*/ 1250469 w 3024845"/>
                <a:gd name="connsiteY221" fmla="*/ 598812 h 1078499"/>
                <a:gd name="connsiteX222" fmla="*/ 1250469 w 3024845"/>
                <a:gd name="connsiteY222" fmla="*/ 685283 h 1078499"/>
                <a:gd name="connsiteX223" fmla="*/ 1251229 w 3024845"/>
                <a:gd name="connsiteY223" fmla="*/ 685283 h 1078499"/>
                <a:gd name="connsiteX224" fmla="*/ 1256549 w 3024845"/>
                <a:gd name="connsiteY224" fmla="*/ 685283 h 1078499"/>
                <a:gd name="connsiteX225" fmla="*/ 1257309 w 3024845"/>
                <a:gd name="connsiteY225" fmla="*/ 683932 h 1078499"/>
                <a:gd name="connsiteX226" fmla="*/ 1262629 w 3024845"/>
                <a:gd name="connsiteY226" fmla="*/ 674474 h 1078499"/>
                <a:gd name="connsiteX227" fmla="*/ 1262629 w 3024845"/>
                <a:gd name="connsiteY227" fmla="*/ 676366 h 1078499"/>
                <a:gd name="connsiteX228" fmla="*/ 1262629 w 3024845"/>
                <a:gd name="connsiteY228" fmla="*/ 689607 h 1078499"/>
                <a:gd name="connsiteX229" fmla="*/ 1266682 w 3024845"/>
                <a:gd name="connsiteY229" fmla="*/ 644210 h 1078499"/>
                <a:gd name="connsiteX230" fmla="*/ 1267442 w 3024845"/>
                <a:gd name="connsiteY230" fmla="*/ 644210 h 1078499"/>
                <a:gd name="connsiteX231" fmla="*/ 1272762 w 3024845"/>
                <a:gd name="connsiteY231" fmla="*/ 644210 h 1078499"/>
                <a:gd name="connsiteX232" fmla="*/ 1272762 w 3024845"/>
                <a:gd name="connsiteY232" fmla="*/ 579356 h 1078499"/>
                <a:gd name="connsiteX233" fmla="*/ 1273776 w 3024845"/>
                <a:gd name="connsiteY233" fmla="*/ 579356 h 1078499"/>
                <a:gd name="connsiteX234" fmla="*/ 1280869 w 3024845"/>
                <a:gd name="connsiteY234" fmla="*/ 579356 h 1078499"/>
                <a:gd name="connsiteX235" fmla="*/ 1293029 w 3024845"/>
                <a:gd name="connsiteY235" fmla="*/ 536121 h 1078499"/>
                <a:gd name="connsiteX236" fmla="*/ 1294296 w 3024845"/>
                <a:gd name="connsiteY236" fmla="*/ 536121 h 1078499"/>
                <a:gd name="connsiteX237" fmla="*/ 1303163 w 3024845"/>
                <a:gd name="connsiteY237" fmla="*/ 536121 h 1078499"/>
                <a:gd name="connsiteX238" fmla="*/ 1313296 w 3024845"/>
                <a:gd name="connsiteY238" fmla="*/ 579356 h 1078499"/>
                <a:gd name="connsiteX239" fmla="*/ 1314309 w 3024845"/>
                <a:gd name="connsiteY239" fmla="*/ 579356 h 1078499"/>
                <a:gd name="connsiteX240" fmla="*/ 1321403 w 3024845"/>
                <a:gd name="connsiteY240" fmla="*/ 579356 h 1078499"/>
                <a:gd name="connsiteX241" fmla="*/ 1321403 w 3024845"/>
                <a:gd name="connsiteY241" fmla="*/ 618268 h 1078499"/>
                <a:gd name="connsiteX242" fmla="*/ 1323176 w 3024845"/>
                <a:gd name="connsiteY242" fmla="*/ 618268 h 1078499"/>
                <a:gd name="connsiteX243" fmla="*/ 1335590 w 3024845"/>
                <a:gd name="connsiteY243" fmla="*/ 618268 h 1078499"/>
                <a:gd name="connsiteX244" fmla="*/ 1335590 w 3024845"/>
                <a:gd name="connsiteY244" fmla="*/ 620430 h 1078499"/>
                <a:gd name="connsiteX245" fmla="*/ 1335590 w 3024845"/>
                <a:gd name="connsiteY245" fmla="*/ 635562 h 1078499"/>
                <a:gd name="connsiteX246" fmla="*/ 1339643 w 3024845"/>
                <a:gd name="connsiteY246" fmla="*/ 633401 h 1078499"/>
                <a:gd name="connsiteX247" fmla="*/ 1339643 w 3024845"/>
                <a:gd name="connsiteY247" fmla="*/ 618268 h 1078499"/>
                <a:gd name="connsiteX248" fmla="*/ 1341163 w 3024845"/>
                <a:gd name="connsiteY248" fmla="*/ 618268 h 1078499"/>
                <a:gd name="connsiteX249" fmla="*/ 1351803 w 3024845"/>
                <a:gd name="connsiteY249" fmla="*/ 618268 h 1078499"/>
                <a:gd name="connsiteX250" fmla="*/ 1351803 w 3024845"/>
                <a:gd name="connsiteY250" fmla="*/ 619889 h 1078499"/>
                <a:gd name="connsiteX251" fmla="*/ 1351803 w 3024845"/>
                <a:gd name="connsiteY251" fmla="*/ 631239 h 1078499"/>
                <a:gd name="connsiteX252" fmla="*/ 1382204 w 3024845"/>
                <a:gd name="connsiteY252" fmla="*/ 631239 h 1078499"/>
                <a:gd name="connsiteX253" fmla="*/ 1382204 w 3024845"/>
                <a:gd name="connsiteY253" fmla="*/ 594489 h 1078499"/>
                <a:gd name="connsiteX254" fmla="*/ 1383470 w 3024845"/>
                <a:gd name="connsiteY254" fmla="*/ 594489 h 1078499"/>
                <a:gd name="connsiteX255" fmla="*/ 1392337 w 3024845"/>
                <a:gd name="connsiteY255" fmla="*/ 594489 h 1078499"/>
                <a:gd name="connsiteX256" fmla="*/ 1392337 w 3024845"/>
                <a:gd name="connsiteY256" fmla="*/ 616106 h 1078499"/>
                <a:gd name="connsiteX257" fmla="*/ 1394364 w 3024845"/>
                <a:gd name="connsiteY257" fmla="*/ 583680 h 1078499"/>
                <a:gd name="connsiteX258" fmla="*/ 1416657 w 3024845"/>
                <a:gd name="connsiteY258" fmla="*/ 583680 h 1078499"/>
                <a:gd name="connsiteX259" fmla="*/ 1416657 w 3024845"/>
                <a:gd name="connsiteY259" fmla="*/ 582058 h 1078499"/>
                <a:gd name="connsiteX260" fmla="*/ 1416657 w 3024845"/>
                <a:gd name="connsiteY260" fmla="*/ 570709 h 1078499"/>
                <a:gd name="connsiteX261" fmla="*/ 1417417 w 3024845"/>
                <a:gd name="connsiteY261" fmla="*/ 570709 h 1078499"/>
                <a:gd name="connsiteX262" fmla="*/ 1422737 w 3024845"/>
                <a:gd name="connsiteY262" fmla="*/ 570709 h 1078499"/>
                <a:gd name="connsiteX263" fmla="*/ 1422737 w 3024845"/>
                <a:gd name="connsiteY263" fmla="*/ 568818 h 1078499"/>
                <a:gd name="connsiteX264" fmla="*/ 1422737 w 3024845"/>
                <a:gd name="connsiteY264" fmla="*/ 555577 h 1078499"/>
                <a:gd name="connsiteX265" fmla="*/ 1426791 w 3024845"/>
                <a:gd name="connsiteY265" fmla="*/ 562062 h 1078499"/>
                <a:gd name="connsiteX266" fmla="*/ 1429071 w 3024845"/>
                <a:gd name="connsiteY266" fmla="*/ 562062 h 1078499"/>
                <a:gd name="connsiteX267" fmla="*/ 1445031 w 3024845"/>
                <a:gd name="connsiteY267" fmla="*/ 562062 h 1078499"/>
                <a:gd name="connsiteX268" fmla="*/ 1445031 w 3024845"/>
                <a:gd name="connsiteY268" fmla="*/ 561251 h 1078499"/>
                <a:gd name="connsiteX269" fmla="*/ 1445031 w 3024845"/>
                <a:gd name="connsiteY269" fmla="*/ 555577 h 1078499"/>
                <a:gd name="connsiteX270" fmla="*/ 1445791 w 3024845"/>
                <a:gd name="connsiteY270" fmla="*/ 555577 h 1078499"/>
                <a:gd name="connsiteX271" fmla="*/ 1451111 w 3024845"/>
                <a:gd name="connsiteY271" fmla="*/ 555577 h 1078499"/>
                <a:gd name="connsiteX272" fmla="*/ 1451111 w 3024845"/>
                <a:gd name="connsiteY272" fmla="*/ 556928 h 1078499"/>
                <a:gd name="connsiteX273" fmla="*/ 1451111 w 3024845"/>
                <a:gd name="connsiteY273" fmla="*/ 566386 h 1078499"/>
                <a:gd name="connsiteX274" fmla="*/ 1489618 w 3024845"/>
                <a:gd name="connsiteY274" fmla="*/ 566386 h 1078499"/>
                <a:gd name="connsiteX275" fmla="*/ 1489618 w 3024845"/>
                <a:gd name="connsiteY275" fmla="*/ 704739 h 1078499"/>
                <a:gd name="connsiteX276" fmla="*/ 1491138 w 3024845"/>
                <a:gd name="connsiteY276" fmla="*/ 704739 h 1078499"/>
                <a:gd name="connsiteX277" fmla="*/ 1501778 w 3024845"/>
                <a:gd name="connsiteY277" fmla="*/ 704739 h 1078499"/>
                <a:gd name="connsiteX278" fmla="*/ 1501778 w 3024845"/>
                <a:gd name="connsiteY278" fmla="*/ 691769 h 1078499"/>
                <a:gd name="connsiteX279" fmla="*/ 1505832 w 3024845"/>
                <a:gd name="connsiteY279" fmla="*/ 691769 h 1078499"/>
                <a:gd name="connsiteX280" fmla="*/ 1505832 w 3024845"/>
                <a:gd name="connsiteY280" fmla="*/ 704739 h 1078499"/>
                <a:gd name="connsiteX281" fmla="*/ 1536232 w 3024845"/>
                <a:gd name="connsiteY281" fmla="*/ 704739 h 1078499"/>
                <a:gd name="connsiteX282" fmla="*/ 1536232 w 3024845"/>
                <a:gd name="connsiteY282" fmla="*/ 674474 h 1078499"/>
                <a:gd name="connsiteX283" fmla="*/ 1548392 w 3024845"/>
                <a:gd name="connsiteY283" fmla="*/ 674474 h 1078499"/>
                <a:gd name="connsiteX284" fmla="*/ 1560552 w 3024845"/>
                <a:gd name="connsiteY284" fmla="*/ 672313 h 1078499"/>
                <a:gd name="connsiteX285" fmla="*/ 1564606 w 3024845"/>
                <a:gd name="connsiteY285" fmla="*/ 674474 h 1078499"/>
                <a:gd name="connsiteX286" fmla="*/ 1574739 w 3024845"/>
                <a:gd name="connsiteY286" fmla="*/ 674474 h 1078499"/>
                <a:gd name="connsiteX287" fmla="*/ 1574739 w 3024845"/>
                <a:gd name="connsiteY287" fmla="*/ 704739 h 1078499"/>
                <a:gd name="connsiteX288" fmla="*/ 1582846 w 3024845"/>
                <a:gd name="connsiteY288" fmla="*/ 704739 h 1078499"/>
                <a:gd name="connsiteX289" fmla="*/ 1582846 w 3024845"/>
                <a:gd name="connsiteY289" fmla="*/ 722034 h 1078499"/>
                <a:gd name="connsiteX290" fmla="*/ 1592182 w 3024845"/>
                <a:gd name="connsiteY290" fmla="*/ 722939 h 1078499"/>
                <a:gd name="connsiteX291" fmla="*/ 1605140 w 3024845"/>
                <a:gd name="connsiteY291" fmla="*/ 722939 h 1078499"/>
                <a:gd name="connsiteX292" fmla="*/ 1605140 w 3024845"/>
                <a:gd name="connsiteY292" fmla="*/ 706901 h 1078499"/>
                <a:gd name="connsiteX293" fmla="*/ 1673096 w 3024845"/>
                <a:gd name="connsiteY293" fmla="*/ 706901 h 1078499"/>
                <a:gd name="connsiteX294" fmla="*/ 1673096 w 3024845"/>
                <a:gd name="connsiteY294" fmla="*/ 621648 h 1078499"/>
                <a:gd name="connsiteX295" fmla="*/ 1745104 w 3024845"/>
                <a:gd name="connsiteY295" fmla="*/ 621648 h 1078499"/>
                <a:gd name="connsiteX296" fmla="*/ 1745104 w 3024845"/>
                <a:gd name="connsiteY296" fmla="*/ 700416 h 1078499"/>
                <a:gd name="connsiteX297" fmla="*/ 1747008 w 3024845"/>
                <a:gd name="connsiteY297" fmla="*/ 700416 h 1078499"/>
                <a:gd name="connsiteX298" fmla="*/ 1748250 w 3024845"/>
                <a:gd name="connsiteY298" fmla="*/ 722939 h 1078499"/>
                <a:gd name="connsiteX299" fmla="*/ 1757926 w 3024845"/>
                <a:gd name="connsiteY299" fmla="*/ 722939 h 1078499"/>
                <a:gd name="connsiteX300" fmla="*/ 1759168 w 3024845"/>
                <a:gd name="connsiteY300" fmla="*/ 700416 h 1078499"/>
                <a:gd name="connsiteX301" fmla="*/ 1765248 w 3024845"/>
                <a:gd name="connsiteY301" fmla="*/ 700416 h 1078499"/>
                <a:gd name="connsiteX302" fmla="*/ 1766490 w 3024845"/>
                <a:gd name="connsiteY302" fmla="*/ 722939 h 1078499"/>
                <a:gd name="connsiteX303" fmla="*/ 1817112 w 3024845"/>
                <a:gd name="connsiteY303" fmla="*/ 722939 h 1078499"/>
                <a:gd name="connsiteX304" fmla="*/ 1817112 w 3024845"/>
                <a:gd name="connsiteY304" fmla="*/ 559911 h 1078499"/>
                <a:gd name="connsiteX305" fmla="*/ 2014439 w 3024845"/>
                <a:gd name="connsiteY305" fmla="*/ 559911 h 1078499"/>
                <a:gd name="connsiteX306" fmla="*/ 2014439 w 3024845"/>
                <a:gd name="connsiteY306" fmla="*/ 722939 h 1078499"/>
                <a:gd name="connsiteX307" fmla="*/ 2033136 w 3024845"/>
                <a:gd name="connsiteY307" fmla="*/ 722939 h 1078499"/>
                <a:gd name="connsiteX308" fmla="*/ 2033136 w 3024845"/>
                <a:gd name="connsiteY308" fmla="*/ 640246 h 1078499"/>
                <a:gd name="connsiteX309" fmla="*/ 2128256 w 3024845"/>
                <a:gd name="connsiteY309" fmla="*/ 640246 h 1078499"/>
                <a:gd name="connsiteX310" fmla="*/ 2140186 w 3024845"/>
                <a:gd name="connsiteY310" fmla="*/ 322105 h 1078499"/>
                <a:gd name="connsiteX311" fmla="*/ 2128026 w 3024845"/>
                <a:gd name="connsiteY311" fmla="*/ 300487 h 1078499"/>
                <a:gd name="connsiteX312" fmla="*/ 2121946 w 3024845"/>
                <a:gd name="connsiteY312" fmla="*/ 296163 h 1078499"/>
                <a:gd name="connsiteX313" fmla="*/ 2130053 w 3024845"/>
                <a:gd name="connsiteY313" fmla="*/ 272384 h 1078499"/>
                <a:gd name="connsiteX314" fmla="*/ 2130053 w 3024845"/>
                <a:gd name="connsiteY314" fmla="*/ 255090 h 1078499"/>
                <a:gd name="connsiteX315" fmla="*/ 2144240 w 3024845"/>
                <a:gd name="connsiteY315" fmla="*/ 255090 h 1078499"/>
                <a:gd name="connsiteX316" fmla="*/ 2144240 w 3024845"/>
                <a:gd name="connsiteY316" fmla="*/ 233472 h 1078499"/>
                <a:gd name="connsiteX317" fmla="*/ 2146266 w 3024845"/>
                <a:gd name="connsiteY317" fmla="*/ 229148 h 1078499"/>
                <a:gd name="connsiteX318" fmla="*/ 2146266 w 3024845"/>
                <a:gd name="connsiteY318" fmla="*/ 151324 h 1078499"/>
                <a:gd name="connsiteX319" fmla="*/ 2144240 w 3024845"/>
                <a:gd name="connsiteY319" fmla="*/ 144839 h 1078499"/>
                <a:gd name="connsiteX320" fmla="*/ 2150320 w 3024845"/>
                <a:gd name="connsiteY320" fmla="*/ 138353 h 1078499"/>
                <a:gd name="connsiteX321" fmla="*/ 2150320 w 3024845"/>
                <a:gd name="connsiteY321" fmla="*/ 79985 h 1078499"/>
                <a:gd name="connsiteX322" fmla="*/ 2152346 w 3024845"/>
                <a:gd name="connsiteY322" fmla="*/ 75662 h 1078499"/>
                <a:gd name="connsiteX323" fmla="*/ 2152346 w 3024845"/>
                <a:gd name="connsiteY323" fmla="*/ 19456 h 1078499"/>
                <a:gd name="connsiteX324" fmla="*/ 2154373 w 3024845"/>
                <a:gd name="connsiteY324" fmla="*/ 0 h 1078499"/>
                <a:gd name="connsiteX325" fmla="*/ 2162480 w 3024845"/>
                <a:gd name="connsiteY325" fmla="*/ 138353 h 1078499"/>
                <a:gd name="connsiteX326" fmla="*/ 2168560 w 3024845"/>
                <a:gd name="connsiteY326" fmla="*/ 144839 h 1078499"/>
                <a:gd name="connsiteX327" fmla="*/ 2166533 w 3024845"/>
                <a:gd name="connsiteY327" fmla="*/ 151324 h 1078499"/>
                <a:gd name="connsiteX328" fmla="*/ 2166533 w 3024845"/>
                <a:gd name="connsiteY328" fmla="*/ 229148 h 1078499"/>
                <a:gd name="connsiteX329" fmla="*/ 2168560 w 3024845"/>
                <a:gd name="connsiteY329" fmla="*/ 233472 h 1078499"/>
                <a:gd name="connsiteX330" fmla="*/ 2168560 w 3024845"/>
                <a:gd name="connsiteY330" fmla="*/ 255090 h 1078499"/>
                <a:gd name="connsiteX331" fmla="*/ 2182747 w 3024845"/>
                <a:gd name="connsiteY331" fmla="*/ 255090 h 1078499"/>
                <a:gd name="connsiteX332" fmla="*/ 2182747 w 3024845"/>
                <a:gd name="connsiteY332" fmla="*/ 272384 h 1078499"/>
                <a:gd name="connsiteX333" fmla="*/ 2190854 w 3024845"/>
                <a:gd name="connsiteY333" fmla="*/ 296163 h 1078499"/>
                <a:gd name="connsiteX334" fmla="*/ 2184774 w 3024845"/>
                <a:gd name="connsiteY334" fmla="*/ 300487 h 1078499"/>
                <a:gd name="connsiteX335" fmla="*/ 2172613 w 3024845"/>
                <a:gd name="connsiteY335" fmla="*/ 322105 h 1078499"/>
                <a:gd name="connsiteX336" fmla="*/ 2180720 w 3024845"/>
                <a:gd name="connsiteY336" fmla="*/ 575033 h 1078499"/>
                <a:gd name="connsiteX337" fmla="*/ 2245574 w 3024845"/>
                <a:gd name="connsiteY337" fmla="*/ 575033 h 1078499"/>
                <a:gd name="connsiteX338" fmla="*/ 2245574 w 3024845"/>
                <a:gd name="connsiteY338" fmla="*/ 650695 h 1078499"/>
                <a:gd name="connsiteX339" fmla="*/ 2253681 w 3024845"/>
                <a:gd name="connsiteY339" fmla="*/ 650695 h 1078499"/>
                <a:gd name="connsiteX340" fmla="*/ 2255708 w 3024845"/>
                <a:gd name="connsiteY340" fmla="*/ 644210 h 1078499"/>
                <a:gd name="connsiteX341" fmla="*/ 2261788 w 3024845"/>
                <a:gd name="connsiteY341" fmla="*/ 644210 h 1078499"/>
                <a:gd name="connsiteX342" fmla="*/ 2263815 w 3024845"/>
                <a:gd name="connsiteY342" fmla="*/ 652857 h 1078499"/>
                <a:gd name="connsiteX343" fmla="*/ 2275975 w 3024845"/>
                <a:gd name="connsiteY343" fmla="*/ 652857 h 1078499"/>
                <a:gd name="connsiteX344" fmla="*/ 2275975 w 3024845"/>
                <a:gd name="connsiteY344" fmla="*/ 646371 h 1078499"/>
                <a:gd name="connsiteX345" fmla="*/ 2298268 w 3024845"/>
                <a:gd name="connsiteY345" fmla="*/ 646371 h 1078499"/>
                <a:gd name="connsiteX346" fmla="*/ 2298268 w 3024845"/>
                <a:gd name="connsiteY346" fmla="*/ 652857 h 1078499"/>
                <a:gd name="connsiteX347" fmla="*/ 2318535 w 3024845"/>
                <a:gd name="connsiteY347" fmla="*/ 652857 h 1078499"/>
                <a:gd name="connsiteX348" fmla="*/ 2318535 w 3024845"/>
                <a:gd name="connsiteY348" fmla="*/ 698254 h 1078499"/>
                <a:gd name="connsiteX349" fmla="*/ 2332722 w 3024845"/>
                <a:gd name="connsiteY349" fmla="*/ 698254 h 1078499"/>
                <a:gd name="connsiteX350" fmla="*/ 2332722 w 3024845"/>
                <a:gd name="connsiteY350" fmla="*/ 685283 h 1078499"/>
                <a:gd name="connsiteX351" fmla="*/ 2348936 w 3024845"/>
                <a:gd name="connsiteY351" fmla="*/ 685283 h 1078499"/>
                <a:gd name="connsiteX352" fmla="*/ 2348936 w 3024845"/>
                <a:gd name="connsiteY352" fmla="*/ 505856 h 1078499"/>
                <a:gd name="connsiteX353" fmla="*/ 2355016 w 3024845"/>
                <a:gd name="connsiteY353" fmla="*/ 499370 h 1078499"/>
                <a:gd name="connsiteX354" fmla="*/ 2427977 w 3024845"/>
                <a:gd name="connsiteY354" fmla="*/ 499370 h 1078499"/>
                <a:gd name="connsiteX355" fmla="*/ 2427977 w 3024845"/>
                <a:gd name="connsiteY355" fmla="*/ 508018 h 1078499"/>
                <a:gd name="connsiteX356" fmla="*/ 2438110 w 3024845"/>
                <a:gd name="connsiteY356" fmla="*/ 508018 h 1078499"/>
                <a:gd name="connsiteX357" fmla="*/ 2438110 w 3024845"/>
                <a:gd name="connsiteY357" fmla="*/ 622592 h 1078499"/>
                <a:gd name="connsiteX358" fmla="*/ 2460404 w 3024845"/>
                <a:gd name="connsiteY358" fmla="*/ 622592 h 1078499"/>
                <a:gd name="connsiteX359" fmla="*/ 2460404 w 3024845"/>
                <a:gd name="connsiteY359" fmla="*/ 555577 h 1078499"/>
                <a:gd name="connsiteX360" fmla="*/ 2486751 w 3024845"/>
                <a:gd name="connsiteY360" fmla="*/ 555577 h 1078499"/>
                <a:gd name="connsiteX361" fmla="*/ 2490804 w 3024845"/>
                <a:gd name="connsiteY361" fmla="*/ 551253 h 1078499"/>
                <a:gd name="connsiteX362" fmla="*/ 2498911 w 3024845"/>
                <a:gd name="connsiteY362" fmla="*/ 551253 h 1078499"/>
                <a:gd name="connsiteX363" fmla="*/ 2502964 w 3024845"/>
                <a:gd name="connsiteY363" fmla="*/ 555577 h 1078499"/>
                <a:gd name="connsiteX364" fmla="*/ 2525258 w 3024845"/>
                <a:gd name="connsiteY364" fmla="*/ 555577 h 1078499"/>
                <a:gd name="connsiteX365" fmla="*/ 2525258 w 3024845"/>
                <a:gd name="connsiteY365" fmla="*/ 438841 h 1078499"/>
                <a:gd name="connsiteX366" fmla="*/ 2582005 w 3024845"/>
                <a:gd name="connsiteY366" fmla="*/ 428032 h 1078499"/>
                <a:gd name="connsiteX367" fmla="*/ 2582005 w 3024845"/>
                <a:gd name="connsiteY367" fmla="*/ 429113 h 1078499"/>
                <a:gd name="connsiteX368" fmla="*/ 2582005 w 3024845"/>
                <a:gd name="connsiteY368" fmla="*/ 436679 h 1078499"/>
                <a:gd name="connsiteX369" fmla="*/ 2608352 w 3024845"/>
                <a:gd name="connsiteY369" fmla="*/ 436679 h 1078499"/>
                <a:gd name="connsiteX370" fmla="*/ 2608352 w 3024845"/>
                <a:gd name="connsiteY370" fmla="*/ 691769 h 1078499"/>
                <a:gd name="connsiteX371" fmla="*/ 2630646 w 3024845"/>
                <a:gd name="connsiteY371" fmla="*/ 691769 h 1078499"/>
                <a:gd name="connsiteX372" fmla="*/ 2630646 w 3024845"/>
                <a:gd name="connsiteY372" fmla="*/ 687445 h 1078499"/>
                <a:gd name="connsiteX373" fmla="*/ 2642806 w 3024845"/>
                <a:gd name="connsiteY373" fmla="*/ 687445 h 1078499"/>
                <a:gd name="connsiteX374" fmla="*/ 2642806 w 3024845"/>
                <a:gd name="connsiteY374" fmla="*/ 691769 h 1078499"/>
                <a:gd name="connsiteX375" fmla="*/ 2667126 w 3024845"/>
                <a:gd name="connsiteY375" fmla="*/ 691769 h 1078499"/>
                <a:gd name="connsiteX376" fmla="*/ 2667126 w 3024845"/>
                <a:gd name="connsiteY376" fmla="*/ 678798 h 1078499"/>
                <a:gd name="connsiteX377" fmla="*/ 2695500 w 3024845"/>
                <a:gd name="connsiteY377" fmla="*/ 678798 h 1078499"/>
                <a:gd name="connsiteX378" fmla="*/ 2707660 w 3024845"/>
                <a:gd name="connsiteY378" fmla="*/ 674474 h 1078499"/>
                <a:gd name="connsiteX379" fmla="*/ 2727927 w 3024845"/>
                <a:gd name="connsiteY379" fmla="*/ 678798 h 1078499"/>
                <a:gd name="connsiteX380" fmla="*/ 2727927 w 3024845"/>
                <a:gd name="connsiteY380" fmla="*/ 661504 h 1078499"/>
                <a:gd name="connsiteX381" fmla="*/ 2736034 w 3024845"/>
                <a:gd name="connsiteY381" fmla="*/ 661504 h 1078499"/>
                <a:gd name="connsiteX382" fmla="*/ 2736034 w 3024845"/>
                <a:gd name="connsiteY382" fmla="*/ 648533 h 1078499"/>
                <a:gd name="connsiteX383" fmla="*/ 2792781 w 3024845"/>
                <a:gd name="connsiteY383" fmla="*/ 648533 h 1078499"/>
                <a:gd name="connsiteX384" fmla="*/ 2792781 w 3024845"/>
                <a:gd name="connsiteY384" fmla="*/ 618268 h 1078499"/>
                <a:gd name="connsiteX385" fmla="*/ 2811021 w 3024845"/>
                <a:gd name="connsiteY385" fmla="*/ 618268 h 1078499"/>
                <a:gd name="connsiteX386" fmla="*/ 2811021 w 3024845"/>
                <a:gd name="connsiteY386" fmla="*/ 611783 h 1078499"/>
                <a:gd name="connsiteX387" fmla="*/ 2823181 w 3024845"/>
                <a:gd name="connsiteY387" fmla="*/ 611783 h 1078499"/>
                <a:gd name="connsiteX388" fmla="*/ 2823181 w 3024845"/>
                <a:gd name="connsiteY388" fmla="*/ 618268 h 1078499"/>
                <a:gd name="connsiteX389" fmla="*/ 2839395 w 3024845"/>
                <a:gd name="connsiteY389" fmla="*/ 618268 h 1078499"/>
                <a:gd name="connsiteX390" fmla="*/ 2839395 w 3024845"/>
                <a:gd name="connsiteY390" fmla="*/ 667989 h 1078499"/>
                <a:gd name="connsiteX391" fmla="*/ 2871822 w 3024845"/>
                <a:gd name="connsiteY391" fmla="*/ 667989 h 1078499"/>
                <a:gd name="connsiteX392" fmla="*/ 2871822 w 3024845"/>
                <a:gd name="connsiteY392" fmla="*/ 642048 h 1078499"/>
                <a:gd name="connsiteX393" fmla="*/ 2910329 w 3024845"/>
                <a:gd name="connsiteY393" fmla="*/ 642048 h 1078499"/>
                <a:gd name="connsiteX394" fmla="*/ 2910329 w 3024845"/>
                <a:gd name="connsiteY394" fmla="*/ 611783 h 1078499"/>
                <a:gd name="connsiteX395" fmla="*/ 2958970 w 3024845"/>
                <a:gd name="connsiteY395" fmla="*/ 611783 h 1078499"/>
                <a:gd name="connsiteX396" fmla="*/ 2958970 w 3024845"/>
                <a:gd name="connsiteY396" fmla="*/ 722939 h 1078499"/>
                <a:gd name="connsiteX397" fmla="*/ 2958970 w 3024845"/>
                <a:gd name="connsiteY397" fmla="*/ 736718 h 1078499"/>
                <a:gd name="connsiteX398" fmla="*/ 3024845 w 3024845"/>
                <a:gd name="connsiteY398" fmla="*/ 736718 h 1078499"/>
                <a:gd name="connsiteX399" fmla="*/ 3024845 w 3024845"/>
                <a:gd name="connsiteY399" fmla="*/ 1078499 h 1078499"/>
                <a:gd name="connsiteX400" fmla="*/ 2054 w 3024845"/>
                <a:gd name="connsiteY400" fmla="*/ 1076166 h 1078499"/>
                <a:gd name="connsiteX401" fmla="*/ 0 w 3024845"/>
                <a:gd name="connsiteY401" fmla="*/ 642048 h 1078499"/>
                <a:gd name="connsiteX402" fmla="*/ 20267 w 3024845"/>
                <a:gd name="connsiteY402" fmla="*/ 642048 h 1078499"/>
                <a:gd name="connsiteX403" fmla="*/ 20774 w 3024845"/>
                <a:gd name="connsiteY403" fmla="*/ 640967 h 1078499"/>
                <a:gd name="connsiteX404" fmla="*/ 24320 w 3024845"/>
                <a:gd name="connsiteY404" fmla="*/ 633401 h 1078499"/>
                <a:gd name="connsiteX405" fmla="*/ 26094 w 3024845"/>
                <a:gd name="connsiteY405" fmla="*/ 633671 h 1078499"/>
                <a:gd name="connsiteX406" fmla="*/ 38507 w 3024845"/>
                <a:gd name="connsiteY406" fmla="*/ 635562 h 1078499"/>
                <a:gd name="connsiteX407" fmla="*/ 39014 w 3024845"/>
                <a:gd name="connsiteY407" fmla="*/ 636914 h 1078499"/>
                <a:gd name="connsiteX408" fmla="*/ 42560 w 3024845"/>
                <a:gd name="connsiteY408" fmla="*/ 646371 h 1078499"/>
                <a:gd name="connsiteX409" fmla="*/ 68907 w 3024845"/>
                <a:gd name="connsiteY409" fmla="*/ 648533 h 1078499"/>
                <a:gd name="connsiteX410" fmla="*/ 68907 w 3024845"/>
                <a:gd name="connsiteY410" fmla="*/ 525312 h 1078499"/>
                <a:gd name="connsiteX411" fmla="*/ 70934 w 3024845"/>
                <a:gd name="connsiteY411" fmla="*/ 525312 h 1078499"/>
                <a:gd name="connsiteX412" fmla="*/ 85121 w 3024845"/>
                <a:gd name="connsiteY412" fmla="*/ 525312 h 1078499"/>
                <a:gd name="connsiteX413" fmla="*/ 85121 w 3024845"/>
                <a:gd name="connsiteY413" fmla="*/ 389120 h 1078499"/>
                <a:gd name="connsiteX414" fmla="*/ 86894 w 3024845"/>
                <a:gd name="connsiteY414" fmla="*/ 389120 h 1078499"/>
                <a:gd name="connsiteX415" fmla="*/ 99308 w 3024845"/>
                <a:gd name="connsiteY415" fmla="*/ 389120 h 1078499"/>
                <a:gd name="connsiteX416" fmla="*/ 99308 w 3024845"/>
                <a:gd name="connsiteY416" fmla="*/ 274546 h 1078499"/>
                <a:gd name="connsiteX417" fmla="*/ 103361 w 3024845"/>
                <a:gd name="connsiteY417" fmla="*/ 246442 h 1078499"/>
                <a:gd name="connsiteX418" fmla="*/ 105388 w 3024845"/>
                <a:gd name="connsiteY418" fmla="*/ 246442 h 1078499"/>
                <a:gd name="connsiteX419" fmla="*/ 119575 w 3024845"/>
                <a:gd name="connsiteY419" fmla="*/ 246442 h 1078499"/>
                <a:gd name="connsiteX0" fmla="*/ 119575 w 3024845"/>
                <a:gd name="connsiteY0" fmla="*/ 226986 h 1059043"/>
                <a:gd name="connsiteX1" fmla="*/ 200642 w 3024845"/>
                <a:gd name="connsiteY1" fmla="*/ 224825 h 1059043"/>
                <a:gd name="connsiteX2" fmla="*/ 202669 w 3024845"/>
                <a:gd name="connsiteY2" fmla="*/ 224825 h 1059043"/>
                <a:gd name="connsiteX3" fmla="*/ 216856 w 3024845"/>
                <a:gd name="connsiteY3" fmla="*/ 224825 h 1059043"/>
                <a:gd name="connsiteX4" fmla="*/ 216856 w 3024845"/>
                <a:gd name="connsiteY4" fmla="*/ 248604 h 1059043"/>
                <a:gd name="connsiteX5" fmla="*/ 217363 w 3024845"/>
                <a:gd name="connsiteY5" fmla="*/ 249415 h 1059043"/>
                <a:gd name="connsiteX6" fmla="*/ 220909 w 3024845"/>
                <a:gd name="connsiteY6" fmla="*/ 255090 h 1059043"/>
                <a:gd name="connsiteX7" fmla="*/ 220909 w 3024845"/>
                <a:gd name="connsiteY7" fmla="*/ 369664 h 1059043"/>
                <a:gd name="connsiteX8" fmla="*/ 223189 w 3024845"/>
                <a:gd name="connsiteY8" fmla="*/ 369664 h 1059043"/>
                <a:gd name="connsiteX9" fmla="*/ 239150 w 3024845"/>
                <a:gd name="connsiteY9" fmla="*/ 369664 h 1059043"/>
                <a:gd name="connsiteX10" fmla="*/ 239150 w 3024845"/>
                <a:gd name="connsiteY10" fmla="*/ 510179 h 1059043"/>
                <a:gd name="connsiteX11" fmla="*/ 240670 w 3024845"/>
                <a:gd name="connsiteY11" fmla="*/ 509909 h 1059043"/>
                <a:gd name="connsiteX12" fmla="*/ 251310 w 3024845"/>
                <a:gd name="connsiteY12" fmla="*/ 508018 h 1059043"/>
                <a:gd name="connsiteX13" fmla="*/ 249283 w 3024845"/>
                <a:gd name="connsiteY13" fmla="*/ 596650 h 1059043"/>
                <a:gd name="connsiteX14" fmla="*/ 250803 w 3024845"/>
                <a:gd name="connsiteY14" fmla="*/ 596921 h 1059043"/>
                <a:gd name="connsiteX15" fmla="*/ 261443 w 3024845"/>
                <a:gd name="connsiteY15" fmla="*/ 598812 h 1059043"/>
                <a:gd name="connsiteX16" fmla="*/ 261696 w 3024845"/>
                <a:gd name="connsiteY16" fmla="*/ 599623 h 1059043"/>
                <a:gd name="connsiteX17" fmla="*/ 263470 w 3024845"/>
                <a:gd name="connsiteY17" fmla="*/ 605298 h 1059043"/>
                <a:gd name="connsiteX18" fmla="*/ 264230 w 3024845"/>
                <a:gd name="connsiteY18" fmla="*/ 602866 h 1059043"/>
                <a:gd name="connsiteX19" fmla="*/ 269550 w 3024845"/>
                <a:gd name="connsiteY19" fmla="*/ 585842 h 1059043"/>
                <a:gd name="connsiteX20" fmla="*/ 271323 w 3024845"/>
                <a:gd name="connsiteY20" fmla="*/ 585842 h 1059043"/>
                <a:gd name="connsiteX21" fmla="*/ 283737 w 3024845"/>
                <a:gd name="connsiteY21" fmla="*/ 585842 h 1059043"/>
                <a:gd name="connsiteX22" fmla="*/ 283737 w 3024845"/>
                <a:gd name="connsiteY22" fmla="*/ 618268 h 1059043"/>
                <a:gd name="connsiteX23" fmla="*/ 284750 w 3024845"/>
                <a:gd name="connsiteY23" fmla="*/ 618809 h 1059043"/>
                <a:gd name="connsiteX24" fmla="*/ 291844 w 3024845"/>
                <a:gd name="connsiteY24" fmla="*/ 622592 h 1059043"/>
                <a:gd name="connsiteX25" fmla="*/ 291844 w 3024845"/>
                <a:gd name="connsiteY25" fmla="*/ 623943 h 1059043"/>
                <a:gd name="connsiteX26" fmla="*/ 291844 w 3024845"/>
                <a:gd name="connsiteY26" fmla="*/ 633401 h 1059043"/>
                <a:gd name="connsiteX27" fmla="*/ 336431 w 3024845"/>
                <a:gd name="connsiteY27" fmla="*/ 633401 h 1059043"/>
                <a:gd name="connsiteX28" fmla="*/ 336431 w 3024845"/>
                <a:gd name="connsiteY28" fmla="*/ 634482 h 1059043"/>
                <a:gd name="connsiteX29" fmla="*/ 336431 w 3024845"/>
                <a:gd name="connsiteY29" fmla="*/ 642048 h 1059043"/>
                <a:gd name="connsiteX30" fmla="*/ 338457 w 3024845"/>
                <a:gd name="connsiteY30" fmla="*/ 642048 h 1059043"/>
                <a:gd name="connsiteX31" fmla="*/ 352644 w 3024845"/>
                <a:gd name="connsiteY31" fmla="*/ 642048 h 1059043"/>
                <a:gd name="connsiteX32" fmla="*/ 352644 w 3024845"/>
                <a:gd name="connsiteY32" fmla="*/ 611783 h 1059043"/>
                <a:gd name="connsiteX33" fmla="*/ 397231 w 3024845"/>
                <a:gd name="connsiteY33" fmla="*/ 611783 h 1059043"/>
                <a:gd name="connsiteX34" fmla="*/ 397231 w 3024845"/>
                <a:gd name="connsiteY34" fmla="*/ 610432 h 1059043"/>
                <a:gd name="connsiteX35" fmla="*/ 397231 w 3024845"/>
                <a:gd name="connsiteY35" fmla="*/ 600974 h 1059043"/>
                <a:gd name="connsiteX36" fmla="*/ 398245 w 3024845"/>
                <a:gd name="connsiteY36" fmla="*/ 600974 h 1059043"/>
                <a:gd name="connsiteX37" fmla="*/ 405338 w 3024845"/>
                <a:gd name="connsiteY37" fmla="*/ 600974 h 1059043"/>
                <a:gd name="connsiteX38" fmla="*/ 405338 w 3024845"/>
                <a:gd name="connsiteY38" fmla="*/ 599083 h 1059043"/>
                <a:gd name="connsiteX39" fmla="*/ 405338 w 3024845"/>
                <a:gd name="connsiteY39" fmla="*/ 585842 h 1059043"/>
                <a:gd name="connsiteX40" fmla="*/ 406098 w 3024845"/>
                <a:gd name="connsiteY40" fmla="*/ 585842 h 1059043"/>
                <a:gd name="connsiteX41" fmla="*/ 411418 w 3024845"/>
                <a:gd name="connsiteY41" fmla="*/ 585842 h 1059043"/>
                <a:gd name="connsiteX42" fmla="*/ 411418 w 3024845"/>
                <a:gd name="connsiteY42" fmla="*/ 584761 h 1059043"/>
                <a:gd name="connsiteX43" fmla="*/ 411418 w 3024845"/>
                <a:gd name="connsiteY43" fmla="*/ 577194 h 1059043"/>
                <a:gd name="connsiteX44" fmla="*/ 413445 w 3024845"/>
                <a:gd name="connsiteY44" fmla="*/ 577194 h 1059043"/>
                <a:gd name="connsiteX45" fmla="*/ 427632 w 3024845"/>
                <a:gd name="connsiteY45" fmla="*/ 577194 h 1059043"/>
                <a:gd name="connsiteX46" fmla="*/ 427632 w 3024845"/>
                <a:gd name="connsiteY46" fmla="*/ 578275 h 1059043"/>
                <a:gd name="connsiteX47" fmla="*/ 427632 w 3024845"/>
                <a:gd name="connsiteY47" fmla="*/ 585842 h 1059043"/>
                <a:gd name="connsiteX48" fmla="*/ 449925 w 3024845"/>
                <a:gd name="connsiteY48" fmla="*/ 585842 h 1059043"/>
                <a:gd name="connsiteX49" fmla="*/ 449925 w 3024845"/>
                <a:gd name="connsiteY49" fmla="*/ 583950 h 1059043"/>
                <a:gd name="connsiteX50" fmla="*/ 449925 w 3024845"/>
                <a:gd name="connsiteY50" fmla="*/ 570709 h 1059043"/>
                <a:gd name="connsiteX51" fmla="*/ 451699 w 3024845"/>
                <a:gd name="connsiteY51" fmla="*/ 570709 h 1059043"/>
                <a:gd name="connsiteX52" fmla="*/ 464112 w 3024845"/>
                <a:gd name="connsiteY52" fmla="*/ 570709 h 1059043"/>
                <a:gd name="connsiteX53" fmla="*/ 464112 w 3024845"/>
                <a:gd name="connsiteY53" fmla="*/ 594489 h 1059043"/>
                <a:gd name="connsiteX54" fmla="*/ 465126 w 3024845"/>
                <a:gd name="connsiteY54" fmla="*/ 594489 h 1059043"/>
                <a:gd name="connsiteX55" fmla="*/ 472219 w 3024845"/>
                <a:gd name="connsiteY55" fmla="*/ 594489 h 1059043"/>
                <a:gd name="connsiteX56" fmla="*/ 472219 w 3024845"/>
                <a:gd name="connsiteY56" fmla="*/ 593408 h 1059043"/>
                <a:gd name="connsiteX57" fmla="*/ 472219 w 3024845"/>
                <a:gd name="connsiteY57" fmla="*/ 585842 h 1059043"/>
                <a:gd name="connsiteX58" fmla="*/ 473992 w 3024845"/>
                <a:gd name="connsiteY58" fmla="*/ 585842 h 1059043"/>
                <a:gd name="connsiteX59" fmla="*/ 486406 w 3024845"/>
                <a:gd name="connsiteY59" fmla="*/ 585842 h 1059043"/>
                <a:gd name="connsiteX60" fmla="*/ 486406 w 3024845"/>
                <a:gd name="connsiteY60" fmla="*/ 611783 h 1059043"/>
                <a:gd name="connsiteX61" fmla="*/ 488433 w 3024845"/>
                <a:gd name="connsiteY61" fmla="*/ 611783 h 1059043"/>
                <a:gd name="connsiteX62" fmla="*/ 502619 w 3024845"/>
                <a:gd name="connsiteY62" fmla="*/ 611783 h 1059043"/>
                <a:gd name="connsiteX63" fmla="*/ 502619 w 3024845"/>
                <a:gd name="connsiteY63" fmla="*/ 613404 h 1059043"/>
                <a:gd name="connsiteX64" fmla="*/ 502619 w 3024845"/>
                <a:gd name="connsiteY64" fmla="*/ 624754 h 1059043"/>
                <a:gd name="connsiteX65" fmla="*/ 503379 w 3024845"/>
                <a:gd name="connsiteY65" fmla="*/ 624754 h 1059043"/>
                <a:gd name="connsiteX66" fmla="*/ 508700 w 3024845"/>
                <a:gd name="connsiteY66" fmla="*/ 624754 h 1059043"/>
                <a:gd name="connsiteX67" fmla="*/ 508700 w 3024845"/>
                <a:gd name="connsiteY67" fmla="*/ 623943 h 1059043"/>
                <a:gd name="connsiteX68" fmla="*/ 508700 w 3024845"/>
                <a:gd name="connsiteY68" fmla="*/ 618268 h 1059043"/>
                <a:gd name="connsiteX69" fmla="*/ 539100 w 3024845"/>
                <a:gd name="connsiteY69" fmla="*/ 618268 h 1059043"/>
                <a:gd name="connsiteX70" fmla="*/ 539100 w 3024845"/>
                <a:gd name="connsiteY70" fmla="*/ 642048 h 1059043"/>
                <a:gd name="connsiteX71" fmla="*/ 540113 w 3024845"/>
                <a:gd name="connsiteY71" fmla="*/ 642048 h 1059043"/>
                <a:gd name="connsiteX72" fmla="*/ 547207 w 3024845"/>
                <a:gd name="connsiteY72" fmla="*/ 642048 h 1059043"/>
                <a:gd name="connsiteX73" fmla="*/ 547207 w 3024845"/>
                <a:gd name="connsiteY73" fmla="*/ 643129 h 1059043"/>
                <a:gd name="connsiteX74" fmla="*/ 547207 w 3024845"/>
                <a:gd name="connsiteY74" fmla="*/ 650695 h 1059043"/>
                <a:gd name="connsiteX75" fmla="*/ 547967 w 3024845"/>
                <a:gd name="connsiteY75" fmla="*/ 650695 h 1059043"/>
                <a:gd name="connsiteX76" fmla="*/ 553287 w 3024845"/>
                <a:gd name="connsiteY76" fmla="*/ 650695 h 1059043"/>
                <a:gd name="connsiteX77" fmla="*/ 553287 w 3024845"/>
                <a:gd name="connsiteY77" fmla="*/ 648533 h 1059043"/>
                <a:gd name="connsiteX78" fmla="*/ 553287 w 3024845"/>
                <a:gd name="connsiteY78" fmla="*/ 633401 h 1059043"/>
                <a:gd name="connsiteX79" fmla="*/ 554300 w 3024845"/>
                <a:gd name="connsiteY79" fmla="*/ 633401 h 1059043"/>
                <a:gd name="connsiteX80" fmla="*/ 561394 w 3024845"/>
                <a:gd name="connsiteY80" fmla="*/ 633401 h 1059043"/>
                <a:gd name="connsiteX81" fmla="*/ 561394 w 3024845"/>
                <a:gd name="connsiteY81" fmla="*/ 634482 h 1059043"/>
                <a:gd name="connsiteX82" fmla="*/ 561394 w 3024845"/>
                <a:gd name="connsiteY82" fmla="*/ 642048 h 1059043"/>
                <a:gd name="connsiteX83" fmla="*/ 566714 w 3024845"/>
                <a:gd name="connsiteY83" fmla="*/ 640055 h 1059043"/>
                <a:gd name="connsiteX84" fmla="*/ 567474 w 3024845"/>
                <a:gd name="connsiteY84" fmla="*/ 639075 h 1059043"/>
                <a:gd name="connsiteX85" fmla="*/ 567474 w 3024845"/>
                <a:gd name="connsiteY85" fmla="*/ 633401 h 1059043"/>
                <a:gd name="connsiteX86" fmla="*/ 605981 w 3024845"/>
                <a:gd name="connsiteY86" fmla="*/ 633401 h 1059043"/>
                <a:gd name="connsiteX87" fmla="*/ 605981 w 3024845"/>
                <a:gd name="connsiteY87" fmla="*/ 657180 h 1059043"/>
                <a:gd name="connsiteX88" fmla="*/ 608007 w 3024845"/>
                <a:gd name="connsiteY88" fmla="*/ 657180 h 1059043"/>
                <a:gd name="connsiteX89" fmla="*/ 622194 w 3024845"/>
                <a:gd name="connsiteY89" fmla="*/ 657180 h 1059043"/>
                <a:gd name="connsiteX90" fmla="*/ 622194 w 3024845"/>
                <a:gd name="connsiteY90" fmla="*/ 658261 h 1059043"/>
                <a:gd name="connsiteX91" fmla="*/ 622194 w 3024845"/>
                <a:gd name="connsiteY91" fmla="*/ 665827 h 1059043"/>
                <a:gd name="connsiteX92" fmla="*/ 623968 w 3024845"/>
                <a:gd name="connsiteY92" fmla="*/ 665827 h 1059043"/>
                <a:gd name="connsiteX93" fmla="*/ 636381 w 3024845"/>
                <a:gd name="connsiteY93" fmla="*/ 665827 h 1059043"/>
                <a:gd name="connsiteX94" fmla="*/ 636381 w 3024845"/>
                <a:gd name="connsiteY94" fmla="*/ 642048 h 1059043"/>
                <a:gd name="connsiteX95" fmla="*/ 637394 w 3024845"/>
                <a:gd name="connsiteY95" fmla="*/ 642048 h 1059043"/>
                <a:gd name="connsiteX96" fmla="*/ 644488 w 3024845"/>
                <a:gd name="connsiteY96" fmla="*/ 642048 h 1059043"/>
                <a:gd name="connsiteX97" fmla="*/ 644488 w 3024845"/>
                <a:gd name="connsiteY97" fmla="*/ 609621 h 1059043"/>
                <a:gd name="connsiteX98" fmla="*/ 645501 w 3024845"/>
                <a:gd name="connsiteY98" fmla="*/ 609621 h 1059043"/>
                <a:gd name="connsiteX99" fmla="*/ 652595 w 3024845"/>
                <a:gd name="connsiteY99" fmla="*/ 609621 h 1059043"/>
                <a:gd name="connsiteX100" fmla="*/ 652595 w 3024845"/>
                <a:gd name="connsiteY100" fmla="*/ 607730 h 1059043"/>
                <a:gd name="connsiteX101" fmla="*/ 652595 w 3024845"/>
                <a:gd name="connsiteY101" fmla="*/ 594489 h 1059043"/>
                <a:gd name="connsiteX102" fmla="*/ 651328 w 3024845"/>
                <a:gd name="connsiteY102" fmla="*/ 592867 h 1059043"/>
                <a:gd name="connsiteX103" fmla="*/ 656648 w 3024845"/>
                <a:gd name="connsiteY103" fmla="*/ 581518 h 1059043"/>
                <a:gd name="connsiteX104" fmla="*/ 664755 w 3024845"/>
                <a:gd name="connsiteY104" fmla="*/ 609621 h 1059043"/>
                <a:gd name="connsiteX105" fmla="*/ 665515 w 3024845"/>
                <a:gd name="connsiteY105" fmla="*/ 609621 h 1059043"/>
                <a:gd name="connsiteX106" fmla="*/ 670835 w 3024845"/>
                <a:gd name="connsiteY106" fmla="*/ 609621 h 1059043"/>
                <a:gd name="connsiteX107" fmla="*/ 670835 w 3024845"/>
                <a:gd name="connsiteY107" fmla="*/ 503694 h 1059043"/>
                <a:gd name="connsiteX108" fmla="*/ 672355 w 3024845"/>
                <a:gd name="connsiteY108" fmla="*/ 503694 h 1059043"/>
                <a:gd name="connsiteX109" fmla="*/ 682995 w 3024845"/>
                <a:gd name="connsiteY109" fmla="*/ 503694 h 1059043"/>
                <a:gd name="connsiteX110" fmla="*/ 682995 w 3024845"/>
                <a:gd name="connsiteY110" fmla="*/ 456135 h 1059043"/>
                <a:gd name="connsiteX111" fmla="*/ 709342 w 3024845"/>
                <a:gd name="connsiteY111" fmla="*/ 456135 h 1059043"/>
                <a:gd name="connsiteX112" fmla="*/ 709342 w 3024845"/>
                <a:gd name="connsiteY112" fmla="*/ 434517 h 1059043"/>
                <a:gd name="connsiteX113" fmla="*/ 743796 w 3024845"/>
                <a:gd name="connsiteY113" fmla="*/ 434517 h 1059043"/>
                <a:gd name="connsiteX114" fmla="*/ 743796 w 3024845"/>
                <a:gd name="connsiteY114" fmla="*/ 436949 h 1059043"/>
                <a:gd name="connsiteX115" fmla="*/ 743796 w 3024845"/>
                <a:gd name="connsiteY115" fmla="*/ 453973 h 1059043"/>
                <a:gd name="connsiteX116" fmla="*/ 746076 w 3024845"/>
                <a:gd name="connsiteY116" fmla="*/ 453973 h 1059043"/>
                <a:gd name="connsiteX117" fmla="*/ 762036 w 3024845"/>
                <a:gd name="connsiteY117" fmla="*/ 453973 h 1059043"/>
                <a:gd name="connsiteX118" fmla="*/ 762036 w 3024845"/>
                <a:gd name="connsiteY118" fmla="*/ 501532 h 1059043"/>
                <a:gd name="connsiteX119" fmla="*/ 763049 w 3024845"/>
                <a:gd name="connsiteY119" fmla="*/ 501532 h 1059043"/>
                <a:gd name="connsiteX120" fmla="*/ 770143 w 3024845"/>
                <a:gd name="connsiteY120" fmla="*/ 501532 h 1059043"/>
                <a:gd name="connsiteX121" fmla="*/ 784330 w 3024845"/>
                <a:gd name="connsiteY121" fmla="*/ 505856 h 1059043"/>
                <a:gd name="connsiteX122" fmla="*/ 784330 w 3024845"/>
                <a:gd name="connsiteY122" fmla="*/ 544768 h 1059043"/>
                <a:gd name="connsiteX123" fmla="*/ 785343 w 3024845"/>
                <a:gd name="connsiteY123" fmla="*/ 544768 h 1059043"/>
                <a:gd name="connsiteX124" fmla="*/ 792436 w 3024845"/>
                <a:gd name="connsiteY124" fmla="*/ 544768 h 1059043"/>
                <a:gd name="connsiteX125" fmla="*/ 792436 w 3024845"/>
                <a:gd name="connsiteY125" fmla="*/ 546389 h 1059043"/>
                <a:gd name="connsiteX126" fmla="*/ 792436 w 3024845"/>
                <a:gd name="connsiteY126" fmla="*/ 557738 h 1059043"/>
                <a:gd name="connsiteX127" fmla="*/ 794463 w 3024845"/>
                <a:gd name="connsiteY127" fmla="*/ 557738 h 1059043"/>
                <a:gd name="connsiteX128" fmla="*/ 808650 w 3024845"/>
                <a:gd name="connsiteY128" fmla="*/ 557738 h 1059043"/>
                <a:gd name="connsiteX129" fmla="*/ 814730 w 3024845"/>
                <a:gd name="connsiteY129" fmla="*/ 564224 h 1059043"/>
                <a:gd name="connsiteX130" fmla="*/ 814730 w 3024845"/>
                <a:gd name="connsiteY130" fmla="*/ 585842 h 1059043"/>
                <a:gd name="connsiteX131" fmla="*/ 817010 w 3024845"/>
                <a:gd name="connsiteY131" fmla="*/ 585842 h 1059043"/>
                <a:gd name="connsiteX132" fmla="*/ 832970 w 3024845"/>
                <a:gd name="connsiteY132" fmla="*/ 585842 h 1059043"/>
                <a:gd name="connsiteX133" fmla="*/ 832970 w 3024845"/>
                <a:gd name="connsiteY133" fmla="*/ 586922 h 1059043"/>
                <a:gd name="connsiteX134" fmla="*/ 832970 w 3024845"/>
                <a:gd name="connsiteY134" fmla="*/ 594489 h 1059043"/>
                <a:gd name="connsiteX135" fmla="*/ 834237 w 3024845"/>
                <a:gd name="connsiteY135" fmla="*/ 594489 h 1059043"/>
                <a:gd name="connsiteX136" fmla="*/ 843104 w 3024845"/>
                <a:gd name="connsiteY136" fmla="*/ 594489 h 1059043"/>
                <a:gd name="connsiteX137" fmla="*/ 843104 w 3024845"/>
                <a:gd name="connsiteY137" fmla="*/ 596650 h 1059043"/>
                <a:gd name="connsiteX138" fmla="*/ 843104 w 3024845"/>
                <a:gd name="connsiteY138" fmla="*/ 611783 h 1059043"/>
                <a:gd name="connsiteX139" fmla="*/ 847157 w 3024845"/>
                <a:gd name="connsiteY139" fmla="*/ 609891 h 1059043"/>
                <a:gd name="connsiteX140" fmla="*/ 847157 w 3024845"/>
                <a:gd name="connsiteY140" fmla="*/ 596650 h 1059043"/>
                <a:gd name="connsiteX141" fmla="*/ 848170 w 3024845"/>
                <a:gd name="connsiteY141" fmla="*/ 596650 h 1059043"/>
                <a:gd name="connsiteX142" fmla="*/ 855264 w 3024845"/>
                <a:gd name="connsiteY142" fmla="*/ 596650 h 1059043"/>
                <a:gd name="connsiteX143" fmla="*/ 855264 w 3024845"/>
                <a:gd name="connsiteY143" fmla="*/ 598272 h 1059043"/>
                <a:gd name="connsiteX144" fmla="*/ 855264 w 3024845"/>
                <a:gd name="connsiteY144" fmla="*/ 609621 h 1059043"/>
                <a:gd name="connsiteX145" fmla="*/ 856024 w 3024845"/>
                <a:gd name="connsiteY145" fmla="*/ 609621 h 1059043"/>
                <a:gd name="connsiteX146" fmla="*/ 861344 w 3024845"/>
                <a:gd name="connsiteY146" fmla="*/ 609621 h 1059043"/>
                <a:gd name="connsiteX147" fmla="*/ 909984 w 3024845"/>
                <a:gd name="connsiteY147" fmla="*/ 605298 h 1059043"/>
                <a:gd name="connsiteX148" fmla="*/ 909984 w 3024845"/>
                <a:gd name="connsiteY148" fmla="*/ 606649 h 1059043"/>
                <a:gd name="connsiteX149" fmla="*/ 909984 w 3024845"/>
                <a:gd name="connsiteY149" fmla="*/ 616106 h 1059043"/>
                <a:gd name="connsiteX150" fmla="*/ 910744 w 3024845"/>
                <a:gd name="connsiteY150" fmla="*/ 616106 h 1059043"/>
                <a:gd name="connsiteX151" fmla="*/ 916065 w 3024845"/>
                <a:gd name="connsiteY151" fmla="*/ 616106 h 1059043"/>
                <a:gd name="connsiteX152" fmla="*/ 916065 w 3024845"/>
                <a:gd name="connsiteY152" fmla="*/ 618268 h 1059043"/>
                <a:gd name="connsiteX153" fmla="*/ 916065 w 3024845"/>
                <a:gd name="connsiteY153" fmla="*/ 633401 h 1059043"/>
                <a:gd name="connsiteX154" fmla="*/ 918091 w 3024845"/>
                <a:gd name="connsiteY154" fmla="*/ 632050 h 1059043"/>
                <a:gd name="connsiteX155" fmla="*/ 932278 w 3024845"/>
                <a:gd name="connsiteY155" fmla="*/ 622592 h 1059043"/>
                <a:gd name="connsiteX156" fmla="*/ 938358 w 3024845"/>
                <a:gd name="connsiteY156" fmla="*/ 581518 h 1059043"/>
                <a:gd name="connsiteX157" fmla="*/ 939118 w 3024845"/>
                <a:gd name="connsiteY157" fmla="*/ 581248 h 1059043"/>
                <a:gd name="connsiteX158" fmla="*/ 944438 w 3024845"/>
                <a:gd name="connsiteY158" fmla="*/ 579356 h 1059043"/>
                <a:gd name="connsiteX159" fmla="*/ 946465 w 3024845"/>
                <a:gd name="connsiteY159" fmla="*/ 510179 h 1059043"/>
                <a:gd name="connsiteX160" fmla="*/ 948492 w 3024845"/>
                <a:gd name="connsiteY160" fmla="*/ 579356 h 1059043"/>
                <a:gd name="connsiteX161" fmla="*/ 949252 w 3024845"/>
                <a:gd name="connsiteY161" fmla="*/ 579626 h 1059043"/>
                <a:gd name="connsiteX162" fmla="*/ 954572 w 3024845"/>
                <a:gd name="connsiteY162" fmla="*/ 581518 h 1059043"/>
                <a:gd name="connsiteX163" fmla="*/ 954572 w 3024845"/>
                <a:gd name="connsiteY163" fmla="*/ 495047 h 1059043"/>
                <a:gd name="connsiteX164" fmla="*/ 958625 w 3024845"/>
                <a:gd name="connsiteY164" fmla="*/ 462620 h 1059043"/>
                <a:gd name="connsiteX165" fmla="*/ 997132 w 3024845"/>
                <a:gd name="connsiteY165" fmla="*/ 462620 h 1059043"/>
                <a:gd name="connsiteX166" fmla="*/ 997132 w 3024845"/>
                <a:gd name="connsiteY166" fmla="*/ 495047 h 1059043"/>
                <a:gd name="connsiteX167" fmla="*/ 997892 w 3024845"/>
                <a:gd name="connsiteY167" fmla="*/ 495047 h 1059043"/>
                <a:gd name="connsiteX168" fmla="*/ 1003212 w 3024845"/>
                <a:gd name="connsiteY168" fmla="*/ 495047 h 1059043"/>
                <a:gd name="connsiteX169" fmla="*/ 1003212 w 3024845"/>
                <a:gd name="connsiteY169" fmla="*/ 412899 h 1059043"/>
                <a:gd name="connsiteX170" fmla="*/ 1004986 w 3024845"/>
                <a:gd name="connsiteY170" fmla="*/ 412899 h 1059043"/>
                <a:gd name="connsiteX171" fmla="*/ 1017399 w 3024845"/>
                <a:gd name="connsiteY171" fmla="*/ 412899 h 1059043"/>
                <a:gd name="connsiteX172" fmla="*/ 1017399 w 3024845"/>
                <a:gd name="connsiteY172" fmla="*/ 411008 h 1059043"/>
                <a:gd name="connsiteX173" fmla="*/ 1017399 w 3024845"/>
                <a:gd name="connsiteY173" fmla="*/ 397767 h 1059043"/>
                <a:gd name="connsiteX174" fmla="*/ 1039693 w 3024845"/>
                <a:gd name="connsiteY174" fmla="*/ 397767 h 1059043"/>
                <a:gd name="connsiteX175" fmla="*/ 1039693 w 3024845"/>
                <a:gd name="connsiteY175" fmla="*/ 396686 h 1059043"/>
                <a:gd name="connsiteX176" fmla="*/ 1039693 w 3024845"/>
                <a:gd name="connsiteY176" fmla="*/ 389120 h 1059043"/>
                <a:gd name="connsiteX177" fmla="*/ 1041466 w 3024845"/>
                <a:gd name="connsiteY177" fmla="*/ 389120 h 1059043"/>
                <a:gd name="connsiteX178" fmla="*/ 1053880 w 3024845"/>
                <a:gd name="connsiteY178" fmla="*/ 389120 h 1059043"/>
                <a:gd name="connsiteX179" fmla="*/ 1053880 w 3024845"/>
                <a:gd name="connsiteY179" fmla="*/ 390201 h 1059043"/>
                <a:gd name="connsiteX180" fmla="*/ 1053880 w 3024845"/>
                <a:gd name="connsiteY180" fmla="*/ 397767 h 1059043"/>
                <a:gd name="connsiteX181" fmla="*/ 1054640 w 3024845"/>
                <a:gd name="connsiteY181" fmla="*/ 397767 h 1059043"/>
                <a:gd name="connsiteX182" fmla="*/ 1059960 w 3024845"/>
                <a:gd name="connsiteY182" fmla="*/ 397767 h 1059043"/>
                <a:gd name="connsiteX183" fmla="*/ 1070093 w 3024845"/>
                <a:gd name="connsiteY183" fmla="*/ 393443 h 1059043"/>
                <a:gd name="connsiteX184" fmla="*/ 1074146 w 3024845"/>
                <a:gd name="connsiteY184" fmla="*/ 396686 h 1059043"/>
                <a:gd name="connsiteX185" fmla="*/ 1074146 w 3024845"/>
                <a:gd name="connsiteY185" fmla="*/ 389120 h 1059043"/>
                <a:gd name="connsiteX186" fmla="*/ 1076426 w 3024845"/>
                <a:gd name="connsiteY186" fmla="*/ 389120 h 1059043"/>
                <a:gd name="connsiteX187" fmla="*/ 1092387 w 3024845"/>
                <a:gd name="connsiteY187" fmla="*/ 389120 h 1059043"/>
                <a:gd name="connsiteX188" fmla="*/ 1092387 w 3024845"/>
                <a:gd name="connsiteY188" fmla="*/ 390201 h 1059043"/>
                <a:gd name="connsiteX189" fmla="*/ 1092387 w 3024845"/>
                <a:gd name="connsiteY189" fmla="*/ 397767 h 1059043"/>
                <a:gd name="connsiteX190" fmla="*/ 1122787 w 3024845"/>
                <a:gd name="connsiteY190" fmla="*/ 397767 h 1059043"/>
                <a:gd name="connsiteX191" fmla="*/ 1122787 w 3024845"/>
                <a:gd name="connsiteY191" fmla="*/ 399388 h 1059043"/>
                <a:gd name="connsiteX192" fmla="*/ 1122787 w 3024845"/>
                <a:gd name="connsiteY192" fmla="*/ 410738 h 1059043"/>
                <a:gd name="connsiteX193" fmla="*/ 1149134 w 3024845"/>
                <a:gd name="connsiteY193" fmla="*/ 410738 h 1059043"/>
                <a:gd name="connsiteX194" fmla="*/ 1149134 w 3024845"/>
                <a:gd name="connsiteY194" fmla="*/ 441002 h 1059043"/>
                <a:gd name="connsiteX195" fmla="*/ 1149894 w 3024845"/>
                <a:gd name="connsiteY195" fmla="*/ 441002 h 1059043"/>
                <a:gd name="connsiteX196" fmla="*/ 1155214 w 3024845"/>
                <a:gd name="connsiteY196" fmla="*/ 441002 h 1059043"/>
                <a:gd name="connsiteX197" fmla="*/ 1155214 w 3024845"/>
                <a:gd name="connsiteY197" fmla="*/ 442083 h 1059043"/>
                <a:gd name="connsiteX198" fmla="*/ 1155214 w 3024845"/>
                <a:gd name="connsiteY198" fmla="*/ 449650 h 1059043"/>
                <a:gd name="connsiteX199" fmla="*/ 1159268 w 3024845"/>
                <a:gd name="connsiteY199" fmla="*/ 479914 h 1059043"/>
                <a:gd name="connsiteX200" fmla="*/ 1160028 w 3024845"/>
                <a:gd name="connsiteY200" fmla="*/ 479914 h 1059043"/>
                <a:gd name="connsiteX201" fmla="*/ 1165348 w 3024845"/>
                <a:gd name="connsiteY201" fmla="*/ 479914 h 1059043"/>
                <a:gd name="connsiteX202" fmla="*/ 1165348 w 3024845"/>
                <a:gd name="connsiteY202" fmla="*/ 480725 h 1059043"/>
                <a:gd name="connsiteX203" fmla="*/ 1165348 w 3024845"/>
                <a:gd name="connsiteY203" fmla="*/ 486400 h 1059043"/>
                <a:gd name="connsiteX204" fmla="*/ 1166361 w 3024845"/>
                <a:gd name="connsiteY204" fmla="*/ 486400 h 1059043"/>
                <a:gd name="connsiteX205" fmla="*/ 1173454 w 3024845"/>
                <a:gd name="connsiteY205" fmla="*/ 486400 h 1059043"/>
                <a:gd name="connsiteX206" fmla="*/ 1173454 w 3024845"/>
                <a:gd name="connsiteY206" fmla="*/ 516665 h 1059043"/>
                <a:gd name="connsiteX207" fmla="*/ 1175481 w 3024845"/>
                <a:gd name="connsiteY207" fmla="*/ 516665 h 1059043"/>
                <a:gd name="connsiteX208" fmla="*/ 1189668 w 3024845"/>
                <a:gd name="connsiteY208" fmla="*/ 516665 h 1059043"/>
                <a:gd name="connsiteX209" fmla="*/ 1189668 w 3024845"/>
                <a:gd name="connsiteY209" fmla="*/ 540444 h 1059043"/>
                <a:gd name="connsiteX210" fmla="*/ 1191695 w 3024845"/>
                <a:gd name="connsiteY210" fmla="*/ 542065 h 1059043"/>
                <a:gd name="connsiteX211" fmla="*/ 1191695 w 3024845"/>
                <a:gd name="connsiteY211" fmla="*/ 553415 h 1059043"/>
                <a:gd name="connsiteX212" fmla="*/ 1192455 w 3024845"/>
                <a:gd name="connsiteY212" fmla="*/ 553415 h 1059043"/>
                <a:gd name="connsiteX213" fmla="*/ 1197775 w 3024845"/>
                <a:gd name="connsiteY213" fmla="*/ 553415 h 1059043"/>
                <a:gd name="connsiteX214" fmla="*/ 1197775 w 3024845"/>
                <a:gd name="connsiteY214" fmla="*/ 577194 h 1059043"/>
                <a:gd name="connsiteX215" fmla="*/ 1199041 w 3024845"/>
                <a:gd name="connsiteY215" fmla="*/ 577194 h 1059043"/>
                <a:gd name="connsiteX216" fmla="*/ 1207908 w 3024845"/>
                <a:gd name="connsiteY216" fmla="*/ 577194 h 1059043"/>
                <a:gd name="connsiteX217" fmla="*/ 1209935 w 3024845"/>
                <a:gd name="connsiteY217" fmla="*/ 581248 h 1059043"/>
                <a:gd name="connsiteX218" fmla="*/ 1209935 w 3024845"/>
                <a:gd name="connsiteY218" fmla="*/ 594489 h 1059043"/>
                <a:gd name="connsiteX219" fmla="*/ 1211455 w 3024845"/>
                <a:gd name="connsiteY219" fmla="*/ 592597 h 1059043"/>
                <a:gd name="connsiteX220" fmla="*/ 1222095 w 3024845"/>
                <a:gd name="connsiteY220" fmla="*/ 579356 h 1059043"/>
                <a:gd name="connsiteX221" fmla="*/ 1250469 w 3024845"/>
                <a:gd name="connsiteY221" fmla="*/ 579356 h 1059043"/>
                <a:gd name="connsiteX222" fmla="*/ 1250469 w 3024845"/>
                <a:gd name="connsiteY222" fmla="*/ 665827 h 1059043"/>
                <a:gd name="connsiteX223" fmla="*/ 1251229 w 3024845"/>
                <a:gd name="connsiteY223" fmla="*/ 665827 h 1059043"/>
                <a:gd name="connsiteX224" fmla="*/ 1256549 w 3024845"/>
                <a:gd name="connsiteY224" fmla="*/ 665827 h 1059043"/>
                <a:gd name="connsiteX225" fmla="*/ 1257309 w 3024845"/>
                <a:gd name="connsiteY225" fmla="*/ 664476 h 1059043"/>
                <a:gd name="connsiteX226" fmla="*/ 1262629 w 3024845"/>
                <a:gd name="connsiteY226" fmla="*/ 655018 h 1059043"/>
                <a:gd name="connsiteX227" fmla="*/ 1262629 w 3024845"/>
                <a:gd name="connsiteY227" fmla="*/ 656910 h 1059043"/>
                <a:gd name="connsiteX228" fmla="*/ 1262629 w 3024845"/>
                <a:gd name="connsiteY228" fmla="*/ 670151 h 1059043"/>
                <a:gd name="connsiteX229" fmla="*/ 1266682 w 3024845"/>
                <a:gd name="connsiteY229" fmla="*/ 624754 h 1059043"/>
                <a:gd name="connsiteX230" fmla="*/ 1267442 w 3024845"/>
                <a:gd name="connsiteY230" fmla="*/ 624754 h 1059043"/>
                <a:gd name="connsiteX231" fmla="*/ 1272762 w 3024845"/>
                <a:gd name="connsiteY231" fmla="*/ 624754 h 1059043"/>
                <a:gd name="connsiteX232" fmla="*/ 1272762 w 3024845"/>
                <a:gd name="connsiteY232" fmla="*/ 559900 h 1059043"/>
                <a:gd name="connsiteX233" fmla="*/ 1273776 w 3024845"/>
                <a:gd name="connsiteY233" fmla="*/ 559900 h 1059043"/>
                <a:gd name="connsiteX234" fmla="*/ 1280869 w 3024845"/>
                <a:gd name="connsiteY234" fmla="*/ 559900 h 1059043"/>
                <a:gd name="connsiteX235" fmla="*/ 1293029 w 3024845"/>
                <a:gd name="connsiteY235" fmla="*/ 516665 h 1059043"/>
                <a:gd name="connsiteX236" fmla="*/ 1294296 w 3024845"/>
                <a:gd name="connsiteY236" fmla="*/ 516665 h 1059043"/>
                <a:gd name="connsiteX237" fmla="*/ 1303163 w 3024845"/>
                <a:gd name="connsiteY237" fmla="*/ 516665 h 1059043"/>
                <a:gd name="connsiteX238" fmla="*/ 1313296 w 3024845"/>
                <a:gd name="connsiteY238" fmla="*/ 559900 h 1059043"/>
                <a:gd name="connsiteX239" fmla="*/ 1314309 w 3024845"/>
                <a:gd name="connsiteY239" fmla="*/ 559900 h 1059043"/>
                <a:gd name="connsiteX240" fmla="*/ 1321403 w 3024845"/>
                <a:gd name="connsiteY240" fmla="*/ 559900 h 1059043"/>
                <a:gd name="connsiteX241" fmla="*/ 1321403 w 3024845"/>
                <a:gd name="connsiteY241" fmla="*/ 598812 h 1059043"/>
                <a:gd name="connsiteX242" fmla="*/ 1323176 w 3024845"/>
                <a:gd name="connsiteY242" fmla="*/ 598812 h 1059043"/>
                <a:gd name="connsiteX243" fmla="*/ 1335590 w 3024845"/>
                <a:gd name="connsiteY243" fmla="*/ 598812 h 1059043"/>
                <a:gd name="connsiteX244" fmla="*/ 1335590 w 3024845"/>
                <a:gd name="connsiteY244" fmla="*/ 600974 h 1059043"/>
                <a:gd name="connsiteX245" fmla="*/ 1335590 w 3024845"/>
                <a:gd name="connsiteY245" fmla="*/ 616106 h 1059043"/>
                <a:gd name="connsiteX246" fmla="*/ 1339643 w 3024845"/>
                <a:gd name="connsiteY246" fmla="*/ 613945 h 1059043"/>
                <a:gd name="connsiteX247" fmla="*/ 1339643 w 3024845"/>
                <a:gd name="connsiteY247" fmla="*/ 598812 h 1059043"/>
                <a:gd name="connsiteX248" fmla="*/ 1341163 w 3024845"/>
                <a:gd name="connsiteY248" fmla="*/ 598812 h 1059043"/>
                <a:gd name="connsiteX249" fmla="*/ 1351803 w 3024845"/>
                <a:gd name="connsiteY249" fmla="*/ 598812 h 1059043"/>
                <a:gd name="connsiteX250" fmla="*/ 1351803 w 3024845"/>
                <a:gd name="connsiteY250" fmla="*/ 600433 h 1059043"/>
                <a:gd name="connsiteX251" fmla="*/ 1351803 w 3024845"/>
                <a:gd name="connsiteY251" fmla="*/ 611783 h 1059043"/>
                <a:gd name="connsiteX252" fmla="*/ 1382204 w 3024845"/>
                <a:gd name="connsiteY252" fmla="*/ 611783 h 1059043"/>
                <a:gd name="connsiteX253" fmla="*/ 1382204 w 3024845"/>
                <a:gd name="connsiteY253" fmla="*/ 575033 h 1059043"/>
                <a:gd name="connsiteX254" fmla="*/ 1383470 w 3024845"/>
                <a:gd name="connsiteY254" fmla="*/ 575033 h 1059043"/>
                <a:gd name="connsiteX255" fmla="*/ 1392337 w 3024845"/>
                <a:gd name="connsiteY255" fmla="*/ 575033 h 1059043"/>
                <a:gd name="connsiteX256" fmla="*/ 1392337 w 3024845"/>
                <a:gd name="connsiteY256" fmla="*/ 596650 h 1059043"/>
                <a:gd name="connsiteX257" fmla="*/ 1394364 w 3024845"/>
                <a:gd name="connsiteY257" fmla="*/ 564224 h 1059043"/>
                <a:gd name="connsiteX258" fmla="*/ 1416657 w 3024845"/>
                <a:gd name="connsiteY258" fmla="*/ 564224 h 1059043"/>
                <a:gd name="connsiteX259" fmla="*/ 1416657 w 3024845"/>
                <a:gd name="connsiteY259" fmla="*/ 562602 h 1059043"/>
                <a:gd name="connsiteX260" fmla="*/ 1416657 w 3024845"/>
                <a:gd name="connsiteY260" fmla="*/ 551253 h 1059043"/>
                <a:gd name="connsiteX261" fmla="*/ 1417417 w 3024845"/>
                <a:gd name="connsiteY261" fmla="*/ 551253 h 1059043"/>
                <a:gd name="connsiteX262" fmla="*/ 1422737 w 3024845"/>
                <a:gd name="connsiteY262" fmla="*/ 551253 h 1059043"/>
                <a:gd name="connsiteX263" fmla="*/ 1422737 w 3024845"/>
                <a:gd name="connsiteY263" fmla="*/ 549362 h 1059043"/>
                <a:gd name="connsiteX264" fmla="*/ 1422737 w 3024845"/>
                <a:gd name="connsiteY264" fmla="*/ 536121 h 1059043"/>
                <a:gd name="connsiteX265" fmla="*/ 1426791 w 3024845"/>
                <a:gd name="connsiteY265" fmla="*/ 542606 h 1059043"/>
                <a:gd name="connsiteX266" fmla="*/ 1429071 w 3024845"/>
                <a:gd name="connsiteY266" fmla="*/ 542606 h 1059043"/>
                <a:gd name="connsiteX267" fmla="*/ 1445031 w 3024845"/>
                <a:gd name="connsiteY267" fmla="*/ 542606 h 1059043"/>
                <a:gd name="connsiteX268" fmla="*/ 1445031 w 3024845"/>
                <a:gd name="connsiteY268" fmla="*/ 541795 h 1059043"/>
                <a:gd name="connsiteX269" fmla="*/ 1445031 w 3024845"/>
                <a:gd name="connsiteY269" fmla="*/ 536121 h 1059043"/>
                <a:gd name="connsiteX270" fmla="*/ 1445791 w 3024845"/>
                <a:gd name="connsiteY270" fmla="*/ 536121 h 1059043"/>
                <a:gd name="connsiteX271" fmla="*/ 1451111 w 3024845"/>
                <a:gd name="connsiteY271" fmla="*/ 536121 h 1059043"/>
                <a:gd name="connsiteX272" fmla="*/ 1451111 w 3024845"/>
                <a:gd name="connsiteY272" fmla="*/ 537472 h 1059043"/>
                <a:gd name="connsiteX273" fmla="*/ 1451111 w 3024845"/>
                <a:gd name="connsiteY273" fmla="*/ 546930 h 1059043"/>
                <a:gd name="connsiteX274" fmla="*/ 1489618 w 3024845"/>
                <a:gd name="connsiteY274" fmla="*/ 546930 h 1059043"/>
                <a:gd name="connsiteX275" fmla="*/ 1489618 w 3024845"/>
                <a:gd name="connsiteY275" fmla="*/ 685283 h 1059043"/>
                <a:gd name="connsiteX276" fmla="*/ 1491138 w 3024845"/>
                <a:gd name="connsiteY276" fmla="*/ 685283 h 1059043"/>
                <a:gd name="connsiteX277" fmla="*/ 1501778 w 3024845"/>
                <a:gd name="connsiteY277" fmla="*/ 685283 h 1059043"/>
                <a:gd name="connsiteX278" fmla="*/ 1501778 w 3024845"/>
                <a:gd name="connsiteY278" fmla="*/ 672313 h 1059043"/>
                <a:gd name="connsiteX279" fmla="*/ 1505832 w 3024845"/>
                <a:gd name="connsiteY279" fmla="*/ 672313 h 1059043"/>
                <a:gd name="connsiteX280" fmla="*/ 1505832 w 3024845"/>
                <a:gd name="connsiteY280" fmla="*/ 685283 h 1059043"/>
                <a:gd name="connsiteX281" fmla="*/ 1536232 w 3024845"/>
                <a:gd name="connsiteY281" fmla="*/ 685283 h 1059043"/>
                <a:gd name="connsiteX282" fmla="*/ 1536232 w 3024845"/>
                <a:gd name="connsiteY282" fmla="*/ 655018 h 1059043"/>
                <a:gd name="connsiteX283" fmla="*/ 1548392 w 3024845"/>
                <a:gd name="connsiteY283" fmla="*/ 655018 h 1059043"/>
                <a:gd name="connsiteX284" fmla="*/ 1560552 w 3024845"/>
                <a:gd name="connsiteY284" fmla="*/ 652857 h 1059043"/>
                <a:gd name="connsiteX285" fmla="*/ 1564606 w 3024845"/>
                <a:gd name="connsiteY285" fmla="*/ 655018 h 1059043"/>
                <a:gd name="connsiteX286" fmla="*/ 1574739 w 3024845"/>
                <a:gd name="connsiteY286" fmla="*/ 655018 h 1059043"/>
                <a:gd name="connsiteX287" fmla="*/ 1574739 w 3024845"/>
                <a:gd name="connsiteY287" fmla="*/ 685283 h 1059043"/>
                <a:gd name="connsiteX288" fmla="*/ 1582846 w 3024845"/>
                <a:gd name="connsiteY288" fmla="*/ 685283 h 1059043"/>
                <a:gd name="connsiteX289" fmla="*/ 1582846 w 3024845"/>
                <a:gd name="connsiteY289" fmla="*/ 702578 h 1059043"/>
                <a:gd name="connsiteX290" fmla="*/ 1592182 w 3024845"/>
                <a:gd name="connsiteY290" fmla="*/ 703483 h 1059043"/>
                <a:gd name="connsiteX291" fmla="*/ 1605140 w 3024845"/>
                <a:gd name="connsiteY291" fmla="*/ 703483 h 1059043"/>
                <a:gd name="connsiteX292" fmla="*/ 1605140 w 3024845"/>
                <a:gd name="connsiteY292" fmla="*/ 687445 h 1059043"/>
                <a:gd name="connsiteX293" fmla="*/ 1673096 w 3024845"/>
                <a:gd name="connsiteY293" fmla="*/ 687445 h 1059043"/>
                <a:gd name="connsiteX294" fmla="*/ 1673096 w 3024845"/>
                <a:gd name="connsiteY294" fmla="*/ 602192 h 1059043"/>
                <a:gd name="connsiteX295" fmla="*/ 1745104 w 3024845"/>
                <a:gd name="connsiteY295" fmla="*/ 602192 h 1059043"/>
                <a:gd name="connsiteX296" fmla="*/ 1745104 w 3024845"/>
                <a:gd name="connsiteY296" fmla="*/ 680960 h 1059043"/>
                <a:gd name="connsiteX297" fmla="*/ 1747008 w 3024845"/>
                <a:gd name="connsiteY297" fmla="*/ 680960 h 1059043"/>
                <a:gd name="connsiteX298" fmla="*/ 1748250 w 3024845"/>
                <a:gd name="connsiteY298" fmla="*/ 703483 h 1059043"/>
                <a:gd name="connsiteX299" fmla="*/ 1757926 w 3024845"/>
                <a:gd name="connsiteY299" fmla="*/ 703483 h 1059043"/>
                <a:gd name="connsiteX300" fmla="*/ 1759168 w 3024845"/>
                <a:gd name="connsiteY300" fmla="*/ 680960 h 1059043"/>
                <a:gd name="connsiteX301" fmla="*/ 1765248 w 3024845"/>
                <a:gd name="connsiteY301" fmla="*/ 680960 h 1059043"/>
                <a:gd name="connsiteX302" fmla="*/ 1766490 w 3024845"/>
                <a:gd name="connsiteY302" fmla="*/ 703483 h 1059043"/>
                <a:gd name="connsiteX303" fmla="*/ 1817112 w 3024845"/>
                <a:gd name="connsiteY303" fmla="*/ 703483 h 1059043"/>
                <a:gd name="connsiteX304" fmla="*/ 1817112 w 3024845"/>
                <a:gd name="connsiteY304" fmla="*/ 540455 h 1059043"/>
                <a:gd name="connsiteX305" fmla="*/ 2014439 w 3024845"/>
                <a:gd name="connsiteY305" fmla="*/ 540455 h 1059043"/>
                <a:gd name="connsiteX306" fmla="*/ 2014439 w 3024845"/>
                <a:gd name="connsiteY306" fmla="*/ 703483 h 1059043"/>
                <a:gd name="connsiteX307" fmla="*/ 2033136 w 3024845"/>
                <a:gd name="connsiteY307" fmla="*/ 703483 h 1059043"/>
                <a:gd name="connsiteX308" fmla="*/ 2033136 w 3024845"/>
                <a:gd name="connsiteY308" fmla="*/ 620790 h 1059043"/>
                <a:gd name="connsiteX309" fmla="*/ 2128256 w 3024845"/>
                <a:gd name="connsiteY309" fmla="*/ 620790 h 1059043"/>
                <a:gd name="connsiteX310" fmla="*/ 2140186 w 3024845"/>
                <a:gd name="connsiteY310" fmla="*/ 302649 h 1059043"/>
                <a:gd name="connsiteX311" fmla="*/ 2128026 w 3024845"/>
                <a:gd name="connsiteY311" fmla="*/ 281031 h 1059043"/>
                <a:gd name="connsiteX312" fmla="*/ 2121946 w 3024845"/>
                <a:gd name="connsiteY312" fmla="*/ 276707 h 1059043"/>
                <a:gd name="connsiteX313" fmla="*/ 2130053 w 3024845"/>
                <a:gd name="connsiteY313" fmla="*/ 252928 h 1059043"/>
                <a:gd name="connsiteX314" fmla="*/ 2130053 w 3024845"/>
                <a:gd name="connsiteY314" fmla="*/ 235634 h 1059043"/>
                <a:gd name="connsiteX315" fmla="*/ 2144240 w 3024845"/>
                <a:gd name="connsiteY315" fmla="*/ 235634 h 1059043"/>
                <a:gd name="connsiteX316" fmla="*/ 2144240 w 3024845"/>
                <a:gd name="connsiteY316" fmla="*/ 214016 h 1059043"/>
                <a:gd name="connsiteX317" fmla="*/ 2146266 w 3024845"/>
                <a:gd name="connsiteY317" fmla="*/ 209692 h 1059043"/>
                <a:gd name="connsiteX318" fmla="*/ 2146266 w 3024845"/>
                <a:gd name="connsiteY318" fmla="*/ 131868 h 1059043"/>
                <a:gd name="connsiteX319" fmla="*/ 2144240 w 3024845"/>
                <a:gd name="connsiteY319" fmla="*/ 125383 h 1059043"/>
                <a:gd name="connsiteX320" fmla="*/ 2150320 w 3024845"/>
                <a:gd name="connsiteY320" fmla="*/ 118897 h 1059043"/>
                <a:gd name="connsiteX321" fmla="*/ 2150320 w 3024845"/>
                <a:gd name="connsiteY321" fmla="*/ 60529 h 1059043"/>
                <a:gd name="connsiteX322" fmla="*/ 2152346 w 3024845"/>
                <a:gd name="connsiteY322" fmla="*/ 56206 h 1059043"/>
                <a:gd name="connsiteX323" fmla="*/ 2152346 w 3024845"/>
                <a:gd name="connsiteY323" fmla="*/ 0 h 1059043"/>
                <a:gd name="connsiteX324" fmla="*/ 2162480 w 3024845"/>
                <a:gd name="connsiteY324" fmla="*/ 118897 h 1059043"/>
                <a:gd name="connsiteX325" fmla="*/ 2168560 w 3024845"/>
                <a:gd name="connsiteY325" fmla="*/ 125383 h 1059043"/>
                <a:gd name="connsiteX326" fmla="*/ 2166533 w 3024845"/>
                <a:gd name="connsiteY326" fmla="*/ 131868 h 1059043"/>
                <a:gd name="connsiteX327" fmla="*/ 2166533 w 3024845"/>
                <a:gd name="connsiteY327" fmla="*/ 209692 h 1059043"/>
                <a:gd name="connsiteX328" fmla="*/ 2168560 w 3024845"/>
                <a:gd name="connsiteY328" fmla="*/ 214016 h 1059043"/>
                <a:gd name="connsiteX329" fmla="*/ 2168560 w 3024845"/>
                <a:gd name="connsiteY329" fmla="*/ 235634 h 1059043"/>
                <a:gd name="connsiteX330" fmla="*/ 2182747 w 3024845"/>
                <a:gd name="connsiteY330" fmla="*/ 235634 h 1059043"/>
                <a:gd name="connsiteX331" fmla="*/ 2182747 w 3024845"/>
                <a:gd name="connsiteY331" fmla="*/ 252928 h 1059043"/>
                <a:gd name="connsiteX332" fmla="*/ 2190854 w 3024845"/>
                <a:gd name="connsiteY332" fmla="*/ 276707 h 1059043"/>
                <a:gd name="connsiteX333" fmla="*/ 2184774 w 3024845"/>
                <a:gd name="connsiteY333" fmla="*/ 281031 h 1059043"/>
                <a:gd name="connsiteX334" fmla="*/ 2172613 w 3024845"/>
                <a:gd name="connsiteY334" fmla="*/ 302649 h 1059043"/>
                <a:gd name="connsiteX335" fmla="*/ 2180720 w 3024845"/>
                <a:gd name="connsiteY335" fmla="*/ 555577 h 1059043"/>
                <a:gd name="connsiteX336" fmla="*/ 2245574 w 3024845"/>
                <a:gd name="connsiteY336" fmla="*/ 555577 h 1059043"/>
                <a:gd name="connsiteX337" fmla="*/ 2245574 w 3024845"/>
                <a:gd name="connsiteY337" fmla="*/ 631239 h 1059043"/>
                <a:gd name="connsiteX338" fmla="*/ 2253681 w 3024845"/>
                <a:gd name="connsiteY338" fmla="*/ 631239 h 1059043"/>
                <a:gd name="connsiteX339" fmla="*/ 2255708 w 3024845"/>
                <a:gd name="connsiteY339" fmla="*/ 624754 h 1059043"/>
                <a:gd name="connsiteX340" fmla="*/ 2261788 w 3024845"/>
                <a:gd name="connsiteY340" fmla="*/ 624754 h 1059043"/>
                <a:gd name="connsiteX341" fmla="*/ 2263815 w 3024845"/>
                <a:gd name="connsiteY341" fmla="*/ 633401 h 1059043"/>
                <a:gd name="connsiteX342" fmla="*/ 2275975 w 3024845"/>
                <a:gd name="connsiteY342" fmla="*/ 633401 h 1059043"/>
                <a:gd name="connsiteX343" fmla="*/ 2275975 w 3024845"/>
                <a:gd name="connsiteY343" fmla="*/ 626915 h 1059043"/>
                <a:gd name="connsiteX344" fmla="*/ 2298268 w 3024845"/>
                <a:gd name="connsiteY344" fmla="*/ 626915 h 1059043"/>
                <a:gd name="connsiteX345" fmla="*/ 2298268 w 3024845"/>
                <a:gd name="connsiteY345" fmla="*/ 633401 h 1059043"/>
                <a:gd name="connsiteX346" fmla="*/ 2318535 w 3024845"/>
                <a:gd name="connsiteY346" fmla="*/ 633401 h 1059043"/>
                <a:gd name="connsiteX347" fmla="*/ 2318535 w 3024845"/>
                <a:gd name="connsiteY347" fmla="*/ 678798 h 1059043"/>
                <a:gd name="connsiteX348" fmla="*/ 2332722 w 3024845"/>
                <a:gd name="connsiteY348" fmla="*/ 678798 h 1059043"/>
                <a:gd name="connsiteX349" fmla="*/ 2332722 w 3024845"/>
                <a:gd name="connsiteY349" fmla="*/ 665827 h 1059043"/>
                <a:gd name="connsiteX350" fmla="*/ 2348936 w 3024845"/>
                <a:gd name="connsiteY350" fmla="*/ 665827 h 1059043"/>
                <a:gd name="connsiteX351" fmla="*/ 2348936 w 3024845"/>
                <a:gd name="connsiteY351" fmla="*/ 486400 h 1059043"/>
                <a:gd name="connsiteX352" fmla="*/ 2355016 w 3024845"/>
                <a:gd name="connsiteY352" fmla="*/ 479914 h 1059043"/>
                <a:gd name="connsiteX353" fmla="*/ 2427977 w 3024845"/>
                <a:gd name="connsiteY353" fmla="*/ 479914 h 1059043"/>
                <a:gd name="connsiteX354" fmla="*/ 2427977 w 3024845"/>
                <a:gd name="connsiteY354" fmla="*/ 488562 h 1059043"/>
                <a:gd name="connsiteX355" fmla="*/ 2438110 w 3024845"/>
                <a:gd name="connsiteY355" fmla="*/ 488562 h 1059043"/>
                <a:gd name="connsiteX356" fmla="*/ 2438110 w 3024845"/>
                <a:gd name="connsiteY356" fmla="*/ 603136 h 1059043"/>
                <a:gd name="connsiteX357" fmla="*/ 2460404 w 3024845"/>
                <a:gd name="connsiteY357" fmla="*/ 603136 h 1059043"/>
                <a:gd name="connsiteX358" fmla="*/ 2460404 w 3024845"/>
                <a:gd name="connsiteY358" fmla="*/ 536121 h 1059043"/>
                <a:gd name="connsiteX359" fmla="*/ 2486751 w 3024845"/>
                <a:gd name="connsiteY359" fmla="*/ 536121 h 1059043"/>
                <a:gd name="connsiteX360" fmla="*/ 2490804 w 3024845"/>
                <a:gd name="connsiteY360" fmla="*/ 531797 h 1059043"/>
                <a:gd name="connsiteX361" fmla="*/ 2498911 w 3024845"/>
                <a:gd name="connsiteY361" fmla="*/ 531797 h 1059043"/>
                <a:gd name="connsiteX362" fmla="*/ 2502964 w 3024845"/>
                <a:gd name="connsiteY362" fmla="*/ 536121 h 1059043"/>
                <a:gd name="connsiteX363" fmla="*/ 2525258 w 3024845"/>
                <a:gd name="connsiteY363" fmla="*/ 536121 h 1059043"/>
                <a:gd name="connsiteX364" fmla="*/ 2525258 w 3024845"/>
                <a:gd name="connsiteY364" fmla="*/ 419385 h 1059043"/>
                <a:gd name="connsiteX365" fmla="*/ 2582005 w 3024845"/>
                <a:gd name="connsiteY365" fmla="*/ 408576 h 1059043"/>
                <a:gd name="connsiteX366" fmla="*/ 2582005 w 3024845"/>
                <a:gd name="connsiteY366" fmla="*/ 409657 h 1059043"/>
                <a:gd name="connsiteX367" fmla="*/ 2582005 w 3024845"/>
                <a:gd name="connsiteY367" fmla="*/ 417223 h 1059043"/>
                <a:gd name="connsiteX368" fmla="*/ 2608352 w 3024845"/>
                <a:gd name="connsiteY368" fmla="*/ 417223 h 1059043"/>
                <a:gd name="connsiteX369" fmla="*/ 2608352 w 3024845"/>
                <a:gd name="connsiteY369" fmla="*/ 672313 h 1059043"/>
                <a:gd name="connsiteX370" fmla="*/ 2630646 w 3024845"/>
                <a:gd name="connsiteY370" fmla="*/ 672313 h 1059043"/>
                <a:gd name="connsiteX371" fmla="*/ 2630646 w 3024845"/>
                <a:gd name="connsiteY371" fmla="*/ 667989 h 1059043"/>
                <a:gd name="connsiteX372" fmla="*/ 2642806 w 3024845"/>
                <a:gd name="connsiteY372" fmla="*/ 667989 h 1059043"/>
                <a:gd name="connsiteX373" fmla="*/ 2642806 w 3024845"/>
                <a:gd name="connsiteY373" fmla="*/ 672313 h 1059043"/>
                <a:gd name="connsiteX374" fmla="*/ 2667126 w 3024845"/>
                <a:gd name="connsiteY374" fmla="*/ 672313 h 1059043"/>
                <a:gd name="connsiteX375" fmla="*/ 2667126 w 3024845"/>
                <a:gd name="connsiteY375" fmla="*/ 659342 h 1059043"/>
                <a:gd name="connsiteX376" fmla="*/ 2695500 w 3024845"/>
                <a:gd name="connsiteY376" fmla="*/ 659342 h 1059043"/>
                <a:gd name="connsiteX377" fmla="*/ 2707660 w 3024845"/>
                <a:gd name="connsiteY377" fmla="*/ 655018 h 1059043"/>
                <a:gd name="connsiteX378" fmla="*/ 2727927 w 3024845"/>
                <a:gd name="connsiteY378" fmla="*/ 659342 h 1059043"/>
                <a:gd name="connsiteX379" fmla="*/ 2727927 w 3024845"/>
                <a:gd name="connsiteY379" fmla="*/ 642048 h 1059043"/>
                <a:gd name="connsiteX380" fmla="*/ 2736034 w 3024845"/>
                <a:gd name="connsiteY380" fmla="*/ 642048 h 1059043"/>
                <a:gd name="connsiteX381" fmla="*/ 2736034 w 3024845"/>
                <a:gd name="connsiteY381" fmla="*/ 629077 h 1059043"/>
                <a:gd name="connsiteX382" fmla="*/ 2792781 w 3024845"/>
                <a:gd name="connsiteY382" fmla="*/ 629077 h 1059043"/>
                <a:gd name="connsiteX383" fmla="*/ 2792781 w 3024845"/>
                <a:gd name="connsiteY383" fmla="*/ 598812 h 1059043"/>
                <a:gd name="connsiteX384" fmla="*/ 2811021 w 3024845"/>
                <a:gd name="connsiteY384" fmla="*/ 598812 h 1059043"/>
                <a:gd name="connsiteX385" fmla="*/ 2811021 w 3024845"/>
                <a:gd name="connsiteY385" fmla="*/ 592327 h 1059043"/>
                <a:gd name="connsiteX386" fmla="*/ 2823181 w 3024845"/>
                <a:gd name="connsiteY386" fmla="*/ 592327 h 1059043"/>
                <a:gd name="connsiteX387" fmla="*/ 2823181 w 3024845"/>
                <a:gd name="connsiteY387" fmla="*/ 598812 h 1059043"/>
                <a:gd name="connsiteX388" fmla="*/ 2839395 w 3024845"/>
                <a:gd name="connsiteY388" fmla="*/ 598812 h 1059043"/>
                <a:gd name="connsiteX389" fmla="*/ 2839395 w 3024845"/>
                <a:gd name="connsiteY389" fmla="*/ 648533 h 1059043"/>
                <a:gd name="connsiteX390" fmla="*/ 2871822 w 3024845"/>
                <a:gd name="connsiteY390" fmla="*/ 648533 h 1059043"/>
                <a:gd name="connsiteX391" fmla="*/ 2871822 w 3024845"/>
                <a:gd name="connsiteY391" fmla="*/ 622592 h 1059043"/>
                <a:gd name="connsiteX392" fmla="*/ 2910329 w 3024845"/>
                <a:gd name="connsiteY392" fmla="*/ 622592 h 1059043"/>
                <a:gd name="connsiteX393" fmla="*/ 2910329 w 3024845"/>
                <a:gd name="connsiteY393" fmla="*/ 592327 h 1059043"/>
                <a:gd name="connsiteX394" fmla="*/ 2958970 w 3024845"/>
                <a:gd name="connsiteY394" fmla="*/ 592327 h 1059043"/>
                <a:gd name="connsiteX395" fmla="*/ 2958970 w 3024845"/>
                <a:gd name="connsiteY395" fmla="*/ 703483 h 1059043"/>
                <a:gd name="connsiteX396" fmla="*/ 2958970 w 3024845"/>
                <a:gd name="connsiteY396" fmla="*/ 717262 h 1059043"/>
                <a:gd name="connsiteX397" fmla="*/ 3024845 w 3024845"/>
                <a:gd name="connsiteY397" fmla="*/ 717262 h 1059043"/>
                <a:gd name="connsiteX398" fmla="*/ 3024845 w 3024845"/>
                <a:gd name="connsiteY398" fmla="*/ 1059043 h 1059043"/>
                <a:gd name="connsiteX399" fmla="*/ 2054 w 3024845"/>
                <a:gd name="connsiteY399" fmla="*/ 1056710 h 1059043"/>
                <a:gd name="connsiteX400" fmla="*/ 0 w 3024845"/>
                <a:gd name="connsiteY400" fmla="*/ 622592 h 1059043"/>
                <a:gd name="connsiteX401" fmla="*/ 20267 w 3024845"/>
                <a:gd name="connsiteY401" fmla="*/ 622592 h 1059043"/>
                <a:gd name="connsiteX402" fmla="*/ 20774 w 3024845"/>
                <a:gd name="connsiteY402" fmla="*/ 621511 h 1059043"/>
                <a:gd name="connsiteX403" fmla="*/ 24320 w 3024845"/>
                <a:gd name="connsiteY403" fmla="*/ 613945 h 1059043"/>
                <a:gd name="connsiteX404" fmla="*/ 26094 w 3024845"/>
                <a:gd name="connsiteY404" fmla="*/ 614215 h 1059043"/>
                <a:gd name="connsiteX405" fmla="*/ 38507 w 3024845"/>
                <a:gd name="connsiteY405" fmla="*/ 616106 h 1059043"/>
                <a:gd name="connsiteX406" fmla="*/ 39014 w 3024845"/>
                <a:gd name="connsiteY406" fmla="*/ 617458 h 1059043"/>
                <a:gd name="connsiteX407" fmla="*/ 42560 w 3024845"/>
                <a:gd name="connsiteY407" fmla="*/ 626915 h 1059043"/>
                <a:gd name="connsiteX408" fmla="*/ 68907 w 3024845"/>
                <a:gd name="connsiteY408" fmla="*/ 629077 h 1059043"/>
                <a:gd name="connsiteX409" fmla="*/ 68907 w 3024845"/>
                <a:gd name="connsiteY409" fmla="*/ 505856 h 1059043"/>
                <a:gd name="connsiteX410" fmla="*/ 70934 w 3024845"/>
                <a:gd name="connsiteY410" fmla="*/ 505856 h 1059043"/>
                <a:gd name="connsiteX411" fmla="*/ 85121 w 3024845"/>
                <a:gd name="connsiteY411" fmla="*/ 505856 h 1059043"/>
                <a:gd name="connsiteX412" fmla="*/ 85121 w 3024845"/>
                <a:gd name="connsiteY412" fmla="*/ 369664 h 1059043"/>
                <a:gd name="connsiteX413" fmla="*/ 86894 w 3024845"/>
                <a:gd name="connsiteY413" fmla="*/ 369664 h 1059043"/>
                <a:gd name="connsiteX414" fmla="*/ 99308 w 3024845"/>
                <a:gd name="connsiteY414" fmla="*/ 369664 h 1059043"/>
                <a:gd name="connsiteX415" fmla="*/ 99308 w 3024845"/>
                <a:gd name="connsiteY415" fmla="*/ 255090 h 1059043"/>
                <a:gd name="connsiteX416" fmla="*/ 103361 w 3024845"/>
                <a:gd name="connsiteY416" fmla="*/ 226986 h 1059043"/>
                <a:gd name="connsiteX417" fmla="*/ 105388 w 3024845"/>
                <a:gd name="connsiteY417" fmla="*/ 226986 h 1059043"/>
                <a:gd name="connsiteX418" fmla="*/ 119575 w 3024845"/>
                <a:gd name="connsiteY418" fmla="*/ 226986 h 1059043"/>
                <a:gd name="connsiteX0" fmla="*/ 119575 w 3024845"/>
                <a:gd name="connsiteY0" fmla="*/ 226986 h 1059043"/>
                <a:gd name="connsiteX1" fmla="*/ 200642 w 3024845"/>
                <a:gd name="connsiteY1" fmla="*/ 224825 h 1059043"/>
                <a:gd name="connsiteX2" fmla="*/ 202669 w 3024845"/>
                <a:gd name="connsiteY2" fmla="*/ 224825 h 1059043"/>
                <a:gd name="connsiteX3" fmla="*/ 216856 w 3024845"/>
                <a:gd name="connsiteY3" fmla="*/ 224825 h 1059043"/>
                <a:gd name="connsiteX4" fmla="*/ 216856 w 3024845"/>
                <a:gd name="connsiteY4" fmla="*/ 248604 h 1059043"/>
                <a:gd name="connsiteX5" fmla="*/ 217363 w 3024845"/>
                <a:gd name="connsiteY5" fmla="*/ 249415 h 1059043"/>
                <a:gd name="connsiteX6" fmla="*/ 220909 w 3024845"/>
                <a:gd name="connsiteY6" fmla="*/ 255090 h 1059043"/>
                <a:gd name="connsiteX7" fmla="*/ 220909 w 3024845"/>
                <a:gd name="connsiteY7" fmla="*/ 369664 h 1059043"/>
                <a:gd name="connsiteX8" fmla="*/ 223189 w 3024845"/>
                <a:gd name="connsiteY8" fmla="*/ 369664 h 1059043"/>
                <a:gd name="connsiteX9" fmla="*/ 239150 w 3024845"/>
                <a:gd name="connsiteY9" fmla="*/ 369664 h 1059043"/>
                <a:gd name="connsiteX10" fmla="*/ 239150 w 3024845"/>
                <a:gd name="connsiteY10" fmla="*/ 510179 h 1059043"/>
                <a:gd name="connsiteX11" fmla="*/ 240670 w 3024845"/>
                <a:gd name="connsiteY11" fmla="*/ 509909 h 1059043"/>
                <a:gd name="connsiteX12" fmla="*/ 251310 w 3024845"/>
                <a:gd name="connsiteY12" fmla="*/ 508018 h 1059043"/>
                <a:gd name="connsiteX13" fmla="*/ 249283 w 3024845"/>
                <a:gd name="connsiteY13" fmla="*/ 596650 h 1059043"/>
                <a:gd name="connsiteX14" fmla="*/ 250803 w 3024845"/>
                <a:gd name="connsiteY14" fmla="*/ 596921 h 1059043"/>
                <a:gd name="connsiteX15" fmla="*/ 261443 w 3024845"/>
                <a:gd name="connsiteY15" fmla="*/ 598812 h 1059043"/>
                <a:gd name="connsiteX16" fmla="*/ 261696 w 3024845"/>
                <a:gd name="connsiteY16" fmla="*/ 599623 h 1059043"/>
                <a:gd name="connsiteX17" fmla="*/ 263470 w 3024845"/>
                <a:gd name="connsiteY17" fmla="*/ 605298 h 1059043"/>
                <a:gd name="connsiteX18" fmla="*/ 264230 w 3024845"/>
                <a:gd name="connsiteY18" fmla="*/ 602866 h 1059043"/>
                <a:gd name="connsiteX19" fmla="*/ 269550 w 3024845"/>
                <a:gd name="connsiteY19" fmla="*/ 585842 h 1059043"/>
                <a:gd name="connsiteX20" fmla="*/ 271323 w 3024845"/>
                <a:gd name="connsiteY20" fmla="*/ 585842 h 1059043"/>
                <a:gd name="connsiteX21" fmla="*/ 283737 w 3024845"/>
                <a:gd name="connsiteY21" fmla="*/ 585842 h 1059043"/>
                <a:gd name="connsiteX22" fmla="*/ 283737 w 3024845"/>
                <a:gd name="connsiteY22" fmla="*/ 618268 h 1059043"/>
                <a:gd name="connsiteX23" fmla="*/ 284750 w 3024845"/>
                <a:gd name="connsiteY23" fmla="*/ 618809 h 1059043"/>
                <a:gd name="connsiteX24" fmla="*/ 291844 w 3024845"/>
                <a:gd name="connsiteY24" fmla="*/ 622592 h 1059043"/>
                <a:gd name="connsiteX25" fmla="*/ 291844 w 3024845"/>
                <a:gd name="connsiteY25" fmla="*/ 623943 h 1059043"/>
                <a:gd name="connsiteX26" fmla="*/ 291844 w 3024845"/>
                <a:gd name="connsiteY26" fmla="*/ 633401 h 1059043"/>
                <a:gd name="connsiteX27" fmla="*/ 336431 w 3024845"/>
                <a:gd name="connsiteY27" fmla="*/ 633401 h 1059043"/>
                <a:gd name="connsiteX28" fmla="*/ 336431 w 3024845"/>
                <a:gd name="connsiteY28" fmla="*/ 634482 h 1059043"/>
                <a:gd name="connsiteX29" fmla="*/ 336431 w 3024845"/>
                <a:gd name="connsiteY29" fmla="*/ 642048 h 1059043"/>
                <a:gd name="connsiteX30" fmla="*/ 338457 w 3024845"/>
                <a:gd name="connsiteY30" fmla="*/ 642048 h 1059043"/>
                <a:gd name="connsiteX31" fmla="*/ 352644 w 3024845"/>
                <a:gd name="connsiteY31" fmla="*/ 642048 h 1059043"/>
                <a:gd name="connsiteX32" fmla="*/ 352644 w 3024845"/>
                <a:gd name="connsiteY32" fmla="*/ 611783 h 1059043"/>
                <a:gd name="connsiteX33" fmla="*/ 397231 w 3024845"/>
                <a:gd name="connsiteY33" fmla="*/ 611783 h 1059043"/>
                <a:gd name="connsiteX34" fmla="*/ 397231 w 3024845"/>
                <a:gd name="connsiteY34" fmla="*/ 610432 h 1059043"/>
                <a:gd name="connsiteX35" fmla="*/ 397231 w 3024845"/>
                <a:gd name="connsiteY35" fmla="*/ 600974 h 1059043"/>
                <a:gd name="connsiteX36" fmla="*/ 398245 w 3024845"/>
                <a:gd name="connsiteY36" fmla="*/ 600974 h 1059043"/>
                <a:gd name="connsiteX37" fmla="*/ 405338 w 3024845"/>
                <a:gd name="connsiteY37" fmla="*/ 600974 h 1059043"/>
                <a:gd name="connsiteX38" fmla="*/ 405338 w 3024845"/>
                <a:gd name="connsiteY38" fmla="*/ 599083 h 1059043"/>
                <a:gd name="connsiteX39" fmla="*/ 405338 w 3024845"/>
                <a:gd name="connsiteY39" fmla="*/ 585842 h 1059043"/>
                <a:gd name="connsiteX40" fmla="*/ 406098 w 3024845"/>
                <a:gd name="connsiteY40" fmla="*/ 585842 h 1059043"/>
                <a:gd name="connsiteX41" fmla="*/ 411418 w 3024845"/>
                <a:gd name="connsiteY41" fmla="*/ 585842 h 1059043"/>
                <a:gd name="connsiteX42" fmla="*/ 411418 w 3024845"/>
                <a:gd name="connsiteY42" fmla="*/ 584761 h 1059043"/>
                <a:gd name="connsiteX43" fmla="*/ 411418 w 3024845"/>
                <a:gd name="connsiteY43" fmla="*/ 577194 h 1059043"/>
                <a:gd name="connsiteX44" fmla="*/ 413445 w 3024845"/>
                <a:gd name="connsiteY44" fmla="*/ 577194 h 1059043"/>
                <a:gd name="connsiteX45" fmla="*/ 427632 w 3024845"/>
                <a:gd name="connsiteY45" fmla="*/ 577194 h 1059043"/>
                <a:gd name="connsiteX46" fmla="*/ 427632 w 3024845"/>
                <a:gd name="connsiteY46" fmla="*/ 578275 h 1059043"/>
                <a:gd name="connsiteX47" fmla="*/ 427632 w 3024845"/>
                <a:gd name="connsiteY47" fmla="*/ 585842 h 1059043"/>
                <a:gd name="connsiteX48" fmla="*/ 449925 w 3024845"/>
                <a:gd name="connsiteY48" fmla="*/ 585842 h 1059043"/>
                <a:gd name="connsiteX49" fmla="*/ 449925 w 3024845"/>
                <a:gd name="connsiteY49" fmla="*/ 583950 h 1059043"/>
                <a:gd name="connsiteX50" fmla="*/ 449925 w 3024845"/>
                <a:gd name="connsiteY50" fmla="*/ 570709 h 1059043"/>
                <a:gd name="connsiteX51" fmla="*/ 451699 w 3024845"/>
                <a:gd name="connsiteY51" fmla="*/ 570709 h 1059043"/>
                <a:gd name="connsiteX52" fmla="*/ 464112 w 3024845"/>
                <a:gd name="connsiteY52" fmla="*/ 570709 h 1059043"/>
                <a:gd name="connsiteX53" fmla="*/ 464112 w 3024845"/>
                <a:gd name="connsiteY53" fmla="*/ 594489 h 1059043"/>
                <a:gd name="connsiteX54" fmla="*/ 465126 w 3024845"/>
                <a:gd name="connsiteY54" fmla="*/ 594489 h 1059043"/>
                <a:gd name="connsiteX55" fmla="*/ 472219 w 3024845"/>
                <a:gd name="connsiteY55" fmla="*/ 594489 h 1059043"/>
                <a:gd name="connsiteX56" fmla="*/ 472219 w 3024845"/>
                <a:gd name="connsiteY56" fmla="*/ 593408 h 1059043"/>
                <a:gd name="connsiteX57" fmla="*/ 472219 w 3024845"/>
                <a:gd name="connsiteY57" fmla="*/ 585842 h 1059043"/>
                <a:gd name="connsiteX58" fmla="*/ 473992 w 3024845"/>
                <a:gd name="connsiteY58" fmla="*/ 585842 h 1059043"/>
                <a:gd name="connsiteX59" fmla="*/ 486406 w 3024845"/>
                <a:gd name="connsiteY59" fmla="*/ 585842 h 1059043"/>
                <a:gd name="connsiteX60" fmla="*/ 486406 w 3024845"/>
                <a:gd name="connsiteY60" fmla="*/ 611783 h 1059043"/>
                <a:gd name="connsiteX61" fmla="*/ 488433 w 3024845"/>
                <a:gd name="connsiteY61" fmla="*/ 611783 h 1059043"/>
                <a:gd name="connsiteX62" fmla="*/ 502619 w 3024845"/>
                <a:gd name="connsiteY62" fmla="*/ 611783 h 1059043"/>
                <a:gd name="connsiteX63" fmla="*/ 502619 w 3024845"/>
                <a:gd name="connsiteY63" fmla="*/ 613404 h 1059043"/>
                <a:gd name="connsiteX64" fmla="*/ 502619 w 3024845"/>
                <a:gd name="connsiteY64" fmla="*/ 624754 h 1059043"/>
                <a:gd name="connsiteX65" fmla="*/ 503379 w 3024845"/>
                <a:gd name="connsiteY65" fmla="*/ 624754 h 1059043"/>
                <a:gd name="connsiteX66" fmla="*/ 508700 w 3024845"/>
                <a:gd name="connsiteY66" fmla="*/ 624754 h 1059043"/>
                <a:gd name="connsiteX67" fmla="*/ 508700 w 3024845"/>
                <a:gd name="connsiteY67" fmla="*/ 623943 h 1059043"/>
                <a:gd name="connsiteX68" fmla="*/ 508700 w 3024845"/>
                <a:gd name="connsiteY68" fmla="*/ 618268 h 1059043"/>
                <a:gd name="connsiteX69" fmla="*/ 539100 w 3024845"/>
                <a:gd name="connsiteY69" fmla="*/ 618268 h 1059043"/>
                <a:gd name="connsiteX70" fmla="*/ 539100 w 3024845"/>
                <a:gd name="connsiteY70" fmla="*/ 642048 h 1059043"/>
                <a:gd name="connsiteX71" fmla="*/ 540113 w 3024845"/>
                <a:gd name="connsiteY71" fmla="*/ 642048 h 1059043"/>
                <a:gd name="connsiteX72" fmla="*/ 547207 w 3024845"/>
                <a:gd name="connsiteY72" fmla="*/ 642048 h 1059043"/>
                <a:gd name="connsiteX73" fmla="*/ 547207 w 3024845"/>
                <a:gd name="connsiteY73" fmla="*/ 643129 h 1059043"/>
                <a:gd name="connsiteX74" fmla="*/ 547207 w 3024845"/>
                <a:gd name="connsiteY74" fmla="*/ 650695 h 1059043"/>
                <a:gd name="connsiteX75" fmla="*/ 547967 w 3024845"/>
                <a:gd name="connsiteY75" fmla="*/ 650695 h 1059043"/>
                <a:gd name="connsiteX76" fmla="*/ 553287 w 3024845"/>
                <a:gd name="connsiteY76" fmla="*/ 650695 h 1059043"/>
                <a:gd name="connsiteX77" fmla="*/ 553287 w 3024845"/>
                <a:gd name="connsiteY77" fmla="*/ 648533 h 1059043"/>
                <a:gd name="connsiteX78" fmla="*/ 553287 w 3024845"/>
                <a:gd name="connsiteY78" fmla="*/ 633401 h 1059043"/>
                <a:gd name="connsiteX79" fmla="*/ 554300 w 3024845"/>
                <a:gd name="connsiteY79" fmla="*/ 633401 h 1059043"/>
                <a:gd name="connsiteX80" fmla="*/ 561394 w 3024845"/>
                <a:gd name="connsiteY80" fmla="*/ 633401 h 1059043"/>
                <a:gd name="connsiteX81" fmla="*/ 561394 w 3024845"/>
                <a:gd name="connsiteY81" fmla="*/ 634482 h 1059043"/>
                <a:gd name="connsiteX82" fmla="*/ 561394 w 3024845"/>
                <a:gd name="connsiteY82" fmla="*/ 642048 h 1059043"/>
                <a:gd name="connsiteX83" fmla="*/ 566714 w 3024845"/>
                <a:gd name="connsiteY83" fmla="*/ 640055 h 1059043"/>
                <a:gd name="connsiteX84" fmla="*/ 567474 w 3024845"/>
                <a:gd name="connsiteY84" fmla="*/ 639075 h 1059043"/>
                <a:gd name="connsiteX85" fmla="*/ 567474 w 3024845"/>
                <a:gd name="connsiteY85" fmla="*/ 633401 h 1059043"/>
                <a:gd name="connsiteX86" fmla="*/ 605981 w 3024845"/>
                <a:gd name="connsiteY86" fmla="*/ 633401 h 1059043"/>
                <a:gd name="connsiteX87" fmla="*/ 605981 w 3024845"/>
                <a:gd name="connsiteY87" fmla="*/ 657180 h 1059043"/>
                <a:gd name="connsiteX88" fmla="*/ 608007 w 3024845"/>
                <a:gd name="connsiteY88" fmla="*/ 657180 h 1059043"/>
                <a:gd name="connsiteX89" fmla="*/ 622194 w 3024845"/>
                <a:gd name="connsiteY89" fmla="*/ 657180 h 1059043"/>
                <a:gd name="connsiteX90" fmla="*/ 622194 w 3024845"/>
                <a:gd name="connsiteY90" fmla="*/ 658261 h 1059043"/>
                <a:gd name="connsiteX91" fmla="*/ 622194 w 3024845"/>
                <a:gd name="connsiteY91" fmla="*/ 665827 h 1059043"/>
                <a:gd name="connsiteX92" fmla="*/ 623968 w 3024845"/>
                <a:gd name="connsiteY92" fmla="*/ 665827 h 1059043"/>
                <a:gd name="connsiteX93" fmla="*/ 636381 w 3024845"/>
                <a:gd name="connsiteY93" fmla="*/ 665827 h 1059043"/>
                <a:gd name="connsiteX94" fmla="*/ 636381 w 3024845"/>
                <a:gd name="connsiteY94" fmla="*/ 642048 h 1059043"/>
                <a:gd name="connsiteX95" fmla="*/ 637394 w 3024845"/>
                <a:gd name="connsiteY95" fmla="*/ 642048 h 1059043"/>
                <a:gd name="connsiteX96" fmla="*/ 644488 w 3024845"/>
                <a:gd name="connsiteY96" fmla="*/ 642048 h 1059043"/>
                <a:gd name="connsiteX97" fmla="*/ 644488 w 3024845"/>
                <a:gd name="connsiteY97" fmla="*/ 609621 h 1059043"/>
                <a:gd name="connsiteX98" fmla="*/ 645501 w 3024845"/>
                <a:gd name="connsiteY98" fmla="*/ 609621 h 1059043"/>
                <a:gd name="connsiteX99" fmla="*/ 652595 w 3024845"/>
                <a:gd name="connsiteY99" fmla="*/ 609621 h 1059043"/>
                <a:gd name="connsiteX100" fmla="*/ 652595 w 3024845"/>
                <a:gd name="connsiteY100" fmla="*/ 607730 h 1059043"/>
                <a:gd name="connsiteX101" fmla="*/ 652595 w 3024845"/>
                <a:gd name="connsiteY101" fmla="*/ 594489 h 1059043"/>
                <a:gd name="connsiteX102" fmla="*/ 651328 w 3024845"/>
                <a:gd name="connsiteY102" fmla="*/ 592867 h 1059043"/>
                <a:gd name="connsiteX103" fmla="*/ 656648 w 3024845"/>
                <a:gd name="connsiteY103" fmla="*/ 581518 h 1059043"/>
                <a:gd name="connsiteX104" fmla="*/ 664755 w 3024845"/>
                <a:gd name="connsiteY104" fmla="*/ 609621 h 1059043"/>
                <a:gd name="connsiteX105" fmla="*/ 665515 w 3024845"/>
                <a:gd name="connsiteY105" fmla="*/ 609621 h 1059043"/>
                <a:gd name="connsiteX106" fmla="*/ 670835 w 3024845"/>
                <a:gd name="connsiteY106" fmla="*/ 609621 h 1059043"/>
                <a:gd name="connsiteX107" fmla="*/ 670835 w 3024845"/>
                <a:gd name="connsiteY107" fmla="*/ 503694 h 1059043"/>
                <a:gd name="connsiteX108" fmla="*/ 672355 w 3024845"/>
                <a:gd name="connsiteY108" fmla="*/ 503694 h 1059043"/>
                <a:gd name="connsiteX109" fmla="*/ 682995 w 3024845"/>
                <a:gd name="connsiteY109" fmla="*/ 503694 h 1059043"/>
                <a:gd name="connsiteX110" fmla="*/ 682995 w 3024845"/>
                <a:gd name="connsiteY110" fmla="*/ 456135 h 1059043"/>
                <a:gd name="connsiteX111" fmla="*/ 709342 w 3024845"/>
                <a:gd name="connsiteY111" fmla="*/ 456135 h 1059043"/>
                <a:gd name="connsiteX112" fmla="*/ 709342 w 3024845"/>
                <a:gd name="connsiteY112" fmla="*/ 434517 h 1059043"/>
                <a:gd name="connsiteX113" fmla="*/ 743796 w 3024845"/>
                <a:gd name="connsiteY113" fmla="*/ 434517 h 1059043"/>
                <a:gd name="connsiteX114" fmla="*/ 743796 w 3024845"/>
                <a:gd name="connsiteY114" fmla="*/ 436949 h 1059043"/>
                <a:gd name="connsiteX115" fmla="*/ 743796 w 3024845"/>
                <a:gd name="connsiteY115" fmla="*/ 453973 h 1059043"/>
                <a:gd name="connsiteX116" fmla="*/ 746076 w 3024845"/>
                <a:gd name="connsiteY116" fmla="*/ 453973 h 1059043"/>
                <a:gd name="connsiteX117" fmla="*/ 762036 w 3024845"/>
                <a:gd name="connsiteY117" fmla="*/ 453973 h 1059043"/>
                <a:gd name="connsiteX118" fmla="*/ 762036 w 3024845"/>
                <a:gd name="connsiteY118" fmla="*/ 501532 h 1059043"/>
                <a:gd name="connsiteX119" fmla="*/ 763049 w 3024845"/>
                <a:gd name="connsiteY119" fmla="*/ 501532 h 1059043"/>
                <a:gd name="connsiteX120" fmla="*/ 770143 w 3024845"/>
                <a:gd name="connsiteY120" fmla="*/ 501532 h 1059043"/>
                <a:gd name="connsiteX121" fmla="*/ 784330 w 3024845"/>
                <a:gd name="connsiteY121" fmla="*/ 505856 h 1059043"/>
                <a:gd name="connsiteX122" fmla="*/ 784330 w 3024845"/>
                <a:gd name="connsiteY122" fmla="*/ 544768 h 1059043"/>
                <a:gd name="connsiteX123" fmla="*/ 785343 w 3024845"/>
                <a:gd name="connsiteY123" fmla="*/ 544768 h 1059043"/>
                <a:gd name="connsiteX124" fmla="*/ 792436 w 3024845"/>
                <a:gd name="connsiteY124" fmla="*/ 544768 h 1059043"/>
                <a:gd name="connsiteX125" fmla="*/ 792436 w 3024845"/>
                <a:gd name="connsiteY125" fmla="*/ 546389 h 1059043"/>
                <a:gd name="connsiteX126" fmla="*/ 792436 w 3024845"/>
                <a:gd name="connsiteY126" fmla="*/ 557738 h 1059043"/>
                <a:gd name="connsiteX127" fmla="*/ 794463 w 3024845"/>
                <a:gd name="connsiteY127" fmla="*/ 557738 h 1059043"/>
                <a:gd name="connsiteX128" fmla="*/ 808650 w 3024845"/>
                <a:gd name="connsiteY128" fmla="*/ 557738 h 1059043"/>
                <a:gd name="connsiteX129" fmla="*/ 814730 w 3024845"/>
                <a:gd name="connsiteY129" fmla="*/ 564224 h 1059043"/>
                <a:gd name="connsiteX130" fmla="*/ 814730 w 3024845"/>
                <a:gd name="connsiteY130" fmla="*/ 585842 h 1059043"/>
                <a:gd name="connsiteX131" fmla="*/ 817010 w 3024845"/>
                <a:gd name="connsiteY131" fmla="*/ 585842 h 1059043"/>
                <a:gd name="connsiteX132" fmla="*/ 832970 w 3024845"/>
                <a:gd name="connsiteY132" fmla="*/ 585842 h 1059043"/>
                <a:gd name="connsiteX133" fmla="*/ 832970 w 3024845"/>
                <a:gd name="connsiteY133" fmla="*/ 586922 h 1059043"/>
                <a:gd name="connsiteX134" fmla="*/ 832970 w 3024845"/>
                <a:gd name="connsiteY134" fmla="*/ 594489 h 1059043"/>
                <a:gd name="connsiteX135" fmla="*/ 834237 w 3024845"/>
                <a:gd name="connsiteY135" fmla="*/ 594489 h 1059043"/>
                <a:gd name="connsiteX136" fmla="*/ 843104 w 3024845"/>
                <a:gd name="connsiteY136" fmla="*/ 594489 h 1059043"/>
                <a:gd name="connsiteX137" fmla="*/ 843104 w 3024845"/>
                <a:gd name="connsiteY137" fmla="*/ 596650 h 1059043"/>
                <a:gd name="connsiteX138" fmla="*/ 843104 w 3024845"/>
                <a:gd name="connsiteY138" fmla="*/ 611783 h 1059043"/>
                <a:gd name="connsiteX139" fmla="*/ 847157 w 3024845"/>
                <a:gd name="connsiteY139" fmla="*/ 609891 h 1059043"/>
                <a:gd name="connsiteX140" fmla="*/ 847157 w 3024845"/>
                <a:gd name="connsiteY140" fmla="*/ 596650 h 1059043"/>
                <a:gd name="connsiteX141" fmla="*/ 848170 w 3024845"/>
                <a:gd name="connsiteY141" fmla="*/ 596650 h 1059043"/>
                <a:gd name="connsiteX142" fmla="*/ 855264 w 3024845"/>
                <a:gd name="connsiteY142" fmla="*/ 596650 h 1059043"/>
                <a:gd name="connsiteX143" fmla="*/ 855264 w 3024845"/>
                <a:gd name="connsiteY143" fmla="*/ 598272 h 1059043"/>
                <a:gd name="connsiteX144" fmla="*/ 855264 w 3024845"/>
                <a:gd name="connsiteY144" fmla="*/ 609621 h 1059043"/>
                <a:gd name="connsiteX145" fmla="*/ 856024 w 3024845"/>
                <a:gd name="connsiteY145" fmla="*/ 609621 h 1059043"/>
                <a:gd name="connsiteX146" fmla="*/ 861344 w 3024845"/>
                <a:gd name="connsiteY146" fmla="*/ 609621 h 1059043"/>
                <a:gd name="connsiteX147" fmla="*/ 909984 w 3024845"/>
                <a:gd name="connsiteY147" fmla="*/ 605298 h 1059043"/>
                <a:gd name="connsiteX148" fmla="*/ 909984 w 3024845"/>
                <a:gd name="connsiteY148" fmla="*/ 606649 h 1059043"/>
                <a:gd name="connsiteX149" fmla="*/ 909984 w 3024845"/>
                <a:gd name="connsiteY149" fmla="*/ 616106 h 1059043"/>
                <a:gd name="connsiteX150" fmla="*/ 910744 w 3024845"/>
                <a:gd name="connsiteY150" fmla="*/ 616106 h 1059043"/>
                <a:gd name="connsiteX151" fmla="*/ 916065 w 3024845"/>
                <a:gd name="connsiteY151" fmla="*/ 616106 h 1059043"/>
                <a:gd name="connsiteX152" fmla="*/ 916065 w 3024845"/>
                <a:gd name="connsiteY152" fmla="*/ 618268 h 1059043"/>
                <a:gd name="connsiteX153" fmla="*/ 916065 w 3024845"/>
                <a:gd name="connsiteY153" fmla="*/ 633401 h 1059043"/>
                <a:gd name="connsiteX154" fmla="*/ 918091 w 3024845"/>
                <a:gd name="connsiteY154" fmla="*/ 632050 h 1059043"/>
                <a:gd name="connsiteX155" fmla="*/ 932278 w 3024845"/>
                <a:gd name="connsiteY155" fmla="*/ 622592 h 1059043"/>
                <a:gd name="connsiteX156" fmla="*/ 938358 w 3024845"/>
                <a:gd name="connsiteY156" fmla="*/ 581518 h 1059043"/>
                <a:gd name="connsiteX157" fmla="*/ 939118 w 3024845"/>
                <a:gd name="connsiteY157" fmla="*/ 581248 h 1059043"/>
                <a:gd name="connsiteX158" fmla="*/ 944438 w 3024845"/>
                <a:gd name="connsiteY158" fmla="*/ 579356 h 1059043"/>
                <a:gd name="connsiteX159" fmla="*/ 946465 w 3024845"/>
                <a:gd name="connsiteY159" fmla="*/ 510179 h 1059043"/>
                <a:gd name="connsiteX160" fmla="*/ 948492 w 3024845"/>
                <a:gd name="connsiteY160" fmla="*/ 579356 h 1059043"/>
                <a:gd name="connsiteX161" fmla="*/ 949252 w 3024845"/>
                <a:gd name="connsiteY161" fmla="*/ 579626 h 1059043"/>
                <a:gd name="connsiteX162" fmla="*/ 954572 w 3024845"/>
                <a:gd name="connsiteY162" fmla="*/ 581518 h 1059043"/>
                <a:gd name="connsiteX163" fmla="*/ 954572 w 3024845"/>
                <a:gd name="connsiteY163" fmla="*/ 495047 h 1059043"/>
                <a:gd name="connsiteX164" fmla="*/ 958625 w 3024845"/>
                <a:gd name="connsiteY164" fmla="*/ 462620 h 1059043"/>
                <a:gd name="connsiteX165" fmla="*/ 997132 w 3024845"/>
                <a:gd name="connsiteY165" fmla="*/ 462620 h 1059043"/>
                <a:gd name="connsiteX166" fmla="*/ 997132 w 3024845"/>
                <a:gd name="connsiteY166" fmla="*/ 495047 h 1059043"/>
                <a:gd name="connsiteX167" fmla="*/ 997892 w 3024845"/>
                <a:gd name="connsiteY167" fmla="*/ 495047 h 1059043"/>
                <a:gd name="connsiteX168" fmla="*/ 1003212 w 3024845"/>
                <a:gd name="connsiteY168" fmla="*/ 495047 h 1059043"/>
                <a:gd name="connsiteX169" fmla="*/ 1003212 w 3024845"/>
                <a:gd name="connsiteY169" fmla="*/ 412899 h 1059043"/>
                <a:gd name="connsiteX170" fmla="*/ 1004986 w 3024845"/>
                <a:gd name="connsiteY170" fmla="*/ 412899 h 1059043"/>
                <a:gd name="connsiteX171" fmla="*/ 1017399 w 3024845"/>
                <a:gd name="connsiteY171" fmla="*/ 412899 h 1059043"/>
                <a:gd name="connsiteX172" fmla="*/ 1017399 w 3024845"/>
                <a:gd name="connsiteY172" fmla="*/ 411008 h 1059043"/>
                <a:gd name="connsiteX173" fmla="*/ 1017399 w 3024845"/>
                <a:gd name="connsiteY173" fmla="*/ 397767 h 1059043"/>
                <a:gd name="connsiteX174" fmla="*/ 1039693 w 3024845"/>
                <a:gd name="connsiteY174" fmla="*/ 397767 h 1059043"/>
                <a:gd name="connsiteX175" fmla="*/ 1039693 w 3024845"/>
                <a:gd name="connsiteY175" fmla="*/ 396686 h 1059043"/>
                <a:gd name="connsiteX176" fmla="*/ 1039693 w 3024845"/>
                <a:gd name="connsiteY176" fmla="*/ 389120 h 1059043"/>
                <a:gd name="connsiteX177" fmla="*/ 1041466 w 3024845"/>
                <a:gd name="connsiteY177" fmla="*/ 389120 h 1059043"/>
                <a:gd name="connsiteX178" fmla="*/ 1053880 w 3024845"/>
                <a:gd name="connsiteY178" fmla="*/ 389120 h 1059043"/>
                <a:gd name="connsiteX179" fmla="*/ 1053880 w 3024845"/>
                <a:gd name="connsiteY179" fmla="*/ 390201 h 1059043"/>
                <a:gd name="connsiteX180" fmla="*/ 1053880 w 3024845"/>
                <a:gd name="connsiteY180" fmla="*/ 397767 h 1059043"/>
                <a:gd name="connsiteX181" fmla="*/ 1054640 w 3024845"/>
                <a:gd name="connsiteY181" fmla="*/ 397767 h 1059043"/>
                <a:gd name="connsiteX182" fmla="*/ 1059960 w 3024845"/>
                <a:gd name="connsiteY182" fmla="*/ 397767 h 1059043"/>
                <a:gd name="connsiteX183" fmla="*/ 1070093 w 3024845"/>
                <a:gd name="connsiteY183" fmla="*/ 393443 h 1059043"/>
                <a:gd name="connsiteX184" fmla="*/ 1074146 w 3024845"/>
                <a:gd name="connsiteY184" fmla="*/ 396686 h 1059043"/>
                <a:gd name="connsiteX185" fmla="*/ 1074146 w 3024845"/>
                <a:gd name="connsiteY185" fmla="*/ 389120 h 1059043"/>
                <a:gd name="connsiteX186" fmla="*/ 1076426 w 3024845"/>
                <a:gd name="connsiteY186" fmla="*/ 389120 h 1059043"/>
                <a:gd name="connsiteX187" fmla="*/ 1092387 w 3024845"/>
                <a:gd name="connsiteY187" fmla="*/ 389120 h 1059043"/>
                <a:gd name="connsiteX188" fmla="*/ 1092387 w 3024845"/>
                <a:gd name="connsiteY188" fmla="*/ 390201 h 1059043"/>
                <a:gd name="connsiteX189" fmla="*/ 1092387 w 3024845"/>
                <a:gd name="connsiteY189" fmla="*/ 397767 h 1059043"/>
                <a:gd name="connsiteX190" fmla="*/ 1122787 w 3024845"/>
                <a:gd name="connsiteY190" fmla="*/ 397767 h 1059043"/>
                <a:gd name="connsiteX191" fmla="*/ 1122787 w 3024845"/>
                <a:gd name="connsiteY191" fmla="*/ 399388 h 1059043"/>
                <a:gd name="connsiteX192" fmla="*/ 1122787 w 3024845"/>
                <a:gd name="connsiteY192" fmla="*/ 410738 h 1059043"/>
                <a:gd name="connsiteX193" fmla="*/ 1149134 w 3024845"/>
                <a:gd name="connsiteY193" fmla="*/ 410738 h 1059043"/>
                <a:gd name="connsiteX194" fmla="*/ 1149134 w 3024845"/>
                <a:gd name="connsiteY194" fmla="*/ 441002 h 1059043"/>
                <a:gd name="connsiteX195" fmla="*/ 1149894 w 3024845"/>
                <a:gd name="connsiteY195" fmla="*/ 441002 h 1059043"/>
                <a:gd name="connsiteX196" fmla="*/ 1155214 w 3024845"/>
                <a:gd name="connsiteY196" fmla="*/ 441002 h 1059043"/>
                <a:gd name="connsiteX197" fmla="*/ 1155214 w 3024845"/>
                <a:gd name="connsiteY197" fmla="*/ 442083 h 1059043"/>
                <a:gd name="connsiteX198" fmla="*/ 1155214 w 3024845"/>
                <a:gd name="connsiteY198" fmla="*/ 449650 h 1059043"/>
                <a:gd name="connsiteX199" fmla="*/ 1159268 w 3024845"/>
                <a:gd name="connsiteY199" fmla="*/ 479914 h 1059043"/>
                <a:gd name="connsiteX200" fmla="*/ 1160028 w 3024845"/>
                <a:gd name="connsiteY200" fmla="*/ 479914 h 1059043"/>
                <a:gd name="connsiteX201" fmla="*/ 1165348 w 3024845"/>
                <a:gd name="connsiteY201" fmla="*/ 479914 h 1059043"/>
                <a:gd name="connsiteX202" fmla="*/ 1165348 w 3024845"/>
                <a:gd name="connsiteY202" fmla="*/ 480725 h 1059043"/>
                <a:gd name="connsiteX203" fmla="*/ 1165348 w 3024845"/>
                <a:gd name="connsiteY203" fmla="*/ 486400 h 1059043"/>
                <a:gd name="connsiteX204" fmla="*/ 1166361 w 3024845"/>
                <a:gd name="connsiteY204" fmla="*/ 486400 h 1059043"/>
                <a:gd name="connsiteX205" fmla="*/ 1173454 w 3024845"/>
                <a:gd name="connsiteY205" fmla="*/ 486400 h 1059043"/>
                <a:gd name="connsiteX206" fmla="*/ 1173454 w 3024845"/>
                <a:gd name="connsiteY206" fmla="*/ 516665 h 1059043"/>
                <a:gd name="connsiteX207" fmla="*/ 1175481 w 3024845"/>
                <a:gd name="connsiteY207" fmla="*/ 516665 h 1059043"/>
                <a:gd name="connsiteX208" fmla="*/ 1189668 w 3024845"/>
                <a:gd name="connsiteY208" fmla="*/ 516665 h 1059043"/>
                <a:gd name="connsiteX209" fmla="*/ 1189668 w 3024845"/>
                <a:gd name="connsiteY209" fmla="*/ 540444 h 1059043"/>
                <a:gd name="connsiteX210" fmla="*/ 1191695 w 3024845"/>
                <a:gd name="connsiteY210" fmla="*/ 542065 h 1059043"/>
                <a:gd name="connsiteX211" fmla="*/ 1191695 w 3024845"/>
                <a:gd name="connsiteY211" fmla="*/ 553415 h 1059043"/>
                <a:gd name="connsiteX212" fmla="*/ 1192455 w 3024845"/>
                <a:gd name="connsiteY212" fmla="*/ 553415 h 1059043"/>
                <a:gd name="connsiteX213" fmla="*/ 1197775 w 3024845"/>
                <a:gd name="connsiteY213" fmla="*/ 553415 h 1059043"/>
                <a:gd name="connsiteX214" fmla="*/ 1197775 w 3024845"/>
                <a:gd name="connsiteY214" fmla="*/ 577194 h 1059043"/>
                <a:gd name="connsiteX215" fmla="*/ 1199041 w 3024845"/>
                <a:gd name="connsiteY215" fmla="*/ 577194 h 1059043"/>
                <a:gd name="connsiteX216" fmla="*/ 1207908 w 3024845"/>
                <a:gd name="connsiteY216" fmla="*/ 577194 h 1059043"/>
                <a:gd name="connsiteX217" fmla="*/ 1209935 w 3024845"/>
                <a:gd name="connsiteY217" fmla="*/ 581248 h 1059043"/>
                <a:gd name="connsiteX218" fmla="*/ 1209935 w 3024845"/>
                <a:gd name="connsiteY218" fmla="*/ 594489 h 1059043"/>
                <a:gd name="connsiteX219" fmla="*/ 1211455 w 3024845"/>
                <a:gd name="connsiteY219" fmla="*/ 592597 h 1059043"/>
                <a:gd name="connsiteX220" fmla="*/ 1222095 w 3024845"/>
                <a:gd name="connsiteY220" fmla="*/ 579356 h 1059043"/>
                <a:gd name="connsiteX221" fmla="*/ 1250469 w 3024845"/>
                <a:gd name="connsiteY221" fmla="*/ 579356 h 1059043"/>
                <a:gd name="connsiteX222" fmla="*/ 1250469 w 3024845"/>
                <a:gd name="connsiteY222" fmla="*/ 665827 h 1059043"/>
                <a:gd name="connsiteX223" fmla="*/ 1251229 w 3024845"/>
                <a:gd name="connsiteY223" fmla="*/ 665827 h 1059043"/>
                <a:gd name="connsiteX224" fmla="*/ 1256549 w 3024845"/>
                <a:gd name="connsiteY224" fmla="*/ 665827 h 1059043"/>
                <a:gd name="connsiteX225" fmla="*/ 1257309 w 3024845"/>
                <a:gd name="connsiteY225" fmla="*/ 664476 h 1059043"/>
                <a:gd name="connsiteX226" fmla="*/ 1262629 w 3024845"/>
                <a:gd name="connsiteY226" fmla="*/ 655018 h 1059043"/>
                <a:gd name="connsiteX227" fmla="*/ 1262629 w 3024845"/>
                <a:gd name="connsiteY227" fmla="*/ 656910 h 1059043"/>
                <a:gd name="connsiteX228" fmla="*/ 1262629 w 3024845"/>
                <a:gd name="connsiteY228" fmla="*/ 670151 h 1059043"/>
                <a:gd name="connsiteX229" fmla="*/ 1266682 w 3024845"/>
                <a:gd name="connsiteY229" fmla="*/ 624754 h 1059043"/>
                <a:gd name="connsiteX230" fmla="*/ 1267442 w 3024845"/>
                <a:gd name="connsiteY230" fmla="*/ 624754 h 1059043"/>
                <a:gd name="connsiteX231" fmla="*/ 1272762 w 3024845"/>
                <a:gd name="connsiteY231" fmla="*/ 624754 h 1059043"/>
                <a:gd name="connsiteX232" fmla="*/ 1272762 w 3024845"/>
                <a:gd name="connsiteY232" fmla="*/ 559900 h 1059043"/>
                <a:gd name="connsiteX233" fmla="*/ 1273776 w 3024845"/>
                <a:gd name="connsiteY233" fmla="*/ 559900 h 1059043"/>
                <a:gd name="connsiteX234" fmla="*/ 1280869 w 3024845"/>
                <a:gd name="connsiteY234" fmla="*/ 559900 h 1059043"/>
                <a:gd name="connsiteX235" fmla="*/ 1293029 w 3024845"/>
                <a:gd name="connsiteY235" fmla="*/ 516665 h 1059043"/>
                <a:gd name="connsiteX236" fmla="*/ 1294296 w 3024845"/>
                <a:gd name="connsiteY236" fmla="*/ 516665 h 1059043"/>
                <a:gd name="connsiteX237" fmla="*/ 1303163 w 3024845"/>
                <a:gd name="connsiteY237" fmla="*/ 516665 h 1059043"/>
                <a:gd name="connsiteX238" fmla="*/ 1313296 w 3024845"/>
                <a:gd name="connsiteY238" fmla="*/ 559900 h 1059043"/>
                <a:gd name="connsiteX239" fmla="*/ 1314309 w 3024845"/>
                <a:gd name="connsiteY239" fmla="*/ 559900 h 1059043"/>
                <a:gd name="connsiteX240" fmla="*/ 1321403 w 3024845"/>
                <a:gd name="connsiteY240" fmla="*/ 559900 h 1059043"/>
                <a:gd name="connsiteX241" fmla="*/ 1321403 w 3024845"/>
                <a:gd name="connsiteY241" fmla="*/ 598812 h 1059043"/>
                <a:gd name="connsiteX242" fmla="*/ 1323176 w 3024845"/>
                <a:gd name="connsiteY242" fmla="*/ 598812 h 1059043"/>
                <a:gd name="connsiteX243" fmla="*/ 1335590 w 3024845"/>
                <a:gd name="connsiteY243" fmla="*/ 598812 h 1059043"/>
                <a:gd name="connsiteX244" fmla="*/ 1335590 w 3024845"/>
                <a:gd name="connsiteY244" fmla="*/ 600974 h 1059043"/>
                <a:gd name="connsiteX245" fmla="*/ 1335590 w 3024845"/>
                <a:gd name="connsiteY245" fmla="*/ 616106 h 1059043"/>
                <a:gd name="connsiteX246" fmla="*/ 1339643 w 3024845"/>
                <a:gd name="connsiteY246" fmla="*/ 613945 h 1059043"/>
                <a:gd name="connsiteX247" fmla="*/ 1339643 w 3024845"/>
                <a:gd name="connsiteY247" fmla="*/ 598812 h 1059043"/>
                <a:gd name="connsiteX248" fmla="*/ 1341163 w 3024845"/>
                <a:gd name="connsiteY248" fmla="*/ 598812 h 1059043"/>
                <a:gd name="connsiteX249" fmla="*/ 1351803 w 3024845"/>
                <a:gd name="connsiteY249" fmla="*/ 598812 h 1059043"/>
                <a:gd name="connsiteX250" fmla="*/ 1351803 w 3024845"/>
                <a:gd name="connsiteY250" fmla="*/ 600433 h 1059043"/>
                <a:gd name="connsiteX251" fmla="*/ 1351803 w 3024845"/>
                <a:gd name="connsiteY251" fmla="*/ 611783 h 1059043"/>
                <a:gd name="connsiteX252" fmla="*/ 1382204 w 3024845"/>
                <a:gd name="connsiteY252" fmla="*/ 611783 h 1059043"/>
                <a:gd name="connsiteX253" fmla="*/ 1382204 w 3024845"/>
                <a:gd name="connsiteY253" fmla="*/ 575033 h 1059043"/>
                <a:gd name="connsiteX254" fmla="*/ 1383470 w 3024845"/>
                <a:gd name="connsiteY254" fmla="*/ 575033 h 1059043"/>
                <a:gd name="connsiteX255" fmla="*/ 1392337 w 3024845"/>
                <a:gd name="connsiteY255" fmla="*/ 575033 h 1059043"/>
                <a:gd name="connsiteX256" fmla="*/ 1392337 w 3024845"/>
                <a:gd name="connsiteY256" fmla="*/ 596650 h 1059043"/>
                <a:gd name="connsiteX257" fmla="*/ 1394364 w 3024845"/>
                <a:gd name="connsiteY257" fmla="*/ 564224 h 1059043"/>
                <a:gd name="connsiteX258" fmla="*/ 1416657 w 3024845"/>
                <a:gd name="connsiteY258" fmla="*/ 564224 h 1059043"/>
                <a:gd name="connsiteX259" fmla="*/ 1416657 w 3024845"/>
                <a:gd name="connsiteY259" fmla="*/ 562602 h 1059043"/>
                <a:gd name="connsiteX260" fmla="*/ 1416657 w 3024845"/>
                <a:gd name="connsiteY260" fmla="*/ 551253 h 1059043"/>
                <a:gd name="connsiteX261" fmla="*/ 1417417 w 3024845"/>
                <a:gd name="connsiteY261" fmla="*/ 551253 h 1059043"/>
                <a:gd name="connsiteX262" fmla="*/ 1422737 w 3024845"/>
                <a:gd name="connsiteY262" fmla="*/ 551253 h 1059043"/>
                <a:gd name="connsiteX263" fmla="*/ 1422737 w 3024845"/>
                <a:gd name="connsiteY263" fmla="*/ 549362 h 1059043"/>
                <a:gd name="connsiteX264" fmla="*/ 1422737 w 3024845"/>
                <a:gd name="connsiteY264" fmla="*/ 536121 h 1059043"/>
                <a:gd name="connsiteX265" fmla="*/ 1426791 w 3024845"/>
                <a:gd name="connsiteY265" fmla="*/ 542606 h 1059043"/>
                <a:gd name="connsiteX266" fmla="*/ 1429071 w 3024845"/>
                <a:gd name="connsiteY266" fmla="*/ 542606 h 1059043"/>
                <a:gd name="connsiteX267" fmla="*/ 1445031 w 3024845"/>
                <a:gd name="connsiteY267" fmla="*/ 542606 h 1059043"/>
                <a:gd name="connsiteX268" fmla="*/ 1445031 w 3024845"/>
                <a:gd name="connsiteY268" fmla="*/ 541795 h 1059043"/>
                <a:gd name="connsiteX269" fmla="*/ 1445031 w 3024845"/>
                <a:gd name="connsiteY269" fmla="*/ 536121 h 1059043"/>
                <a:gd name="connsiteX270" fmla="*/ 1445791 w 3024845"/>
                <a:gd name="connsiteY270" fmla="*/ 536121 h 1059043"/>
                <a:gd name="connsiteX271" fmla="*/ 1451111 w 3024845"/>
                <a:gd name="connsiteY271" fmla="*/ 536121 h 1059043"/>
                <a:gd name="connsiteX272" fmla="*/ 1451111 w 3024845"/>
                <a:gd name="connsiteY272" fmla="*/ 537472 h 1059043"/>
                <a:gd name="connsiteX273" fmla="*/ 1451111 w 3024845"/>
                <a:gd name="connsiteY273" fmla="*/ 546930 h 1059043"/>
                <a:gd name="connsiteX274" fmla="*/ 1489618 w 3024845"/>
                <a:gd name="connsiteY274" fmla="*/ 546930 h 1059043"/>
                <a:gd name="connsiteX275" fmla="*/ 1489618 w 3024845"/>
                <a:gd name="connsiteY275" fmla="*/ 685283 h 1059043"/>
                <a:gd name="connsiteX276" fmla="*/ 1491138 w 3024845"/>
                <a:gd name="connsiteY276" fmla="*/ 685283 h 1059043"/>
                <a:gd name="connsiteX277" fmla="*/ 1501778 w 3024845"/>
                <a:gd name="connsiteY277" fmla="*/ 685283 h 1059043"/>
                <a:gd name="connsiteX278" fmla="*/ 1501778 w 3024845"/>
                <a:gd name="connsiteY278" fmla="*/ 672313 h 1059043"/>
                <a:gd name="connsiteX279" fmla="*/ 1505832 w 3024845"/>
                <a:gd name="connsiteY279" fmla="*/ 672313 h 1059043"/>
                <a:gd name="connsiteX280" fmla="*/ 1505832 w 3024845"/>
                <a:gd name="connsiteY280" fmla="*/ 685283 h 1059043"/>
                <a:gd name="connsiteX281" fmla="*/ 1536232 w 3024845"/>
                <a:gd name="connsiteY281" fmla="*/ 685283 h 1059043"/>
                <a:gd name="connsiteX282" fmla="*/ 1536232 w 3024845"/>
                <a:gd name="connsiteY282" fmla="*/ 655018 h 1059043"/>
                <a:gd name="connsiteX283" fmla="*/ 1548392 w 3024845"/>
                <a:gd name="connsiteY283" fmla="*/ 655018 h 1059043"/>
                <a:gd name="connsiteX284" fmla="*/ 1560552 w 3024845"/>
                <a:gd name="connsiteY284" fmla="*/ 652857 h 1059043"/>
                <a:gd name="connsiteX285" fmla="*/ 1564606 w 3024845"/>
                <a:gd name="connsiteY285" fmla="*/ 655018 h 1059043"/>
                <a:gd name="connsiteX286" fmla="*/ 1574739 w 3024845"/>
                <a:gd name="connsiteY286" fmla="*/ 655018 h 1059043"/>
                <a:gd name="connsiteX287" fmla="*/ 1574739 w 3024845"/>
                <a:gd name="connsiteY287" fmla="*/ 685283 h 1059043"/>
                <a:gd name="connsiteX288" fmla="*/ 1582846 w 3024845"/>
                <a:gd name="connsiteY288" fmla="*/ 685283 h 1059043"/>
                <a:gd name="connsiteX289" fmla="*/ 1582846 w 3024845"/>
                <a:gd name="connsiteY289" fmla="*/ 702578 h 1059043"/>
                <a:gd name="connsiteX290" fmla="*/ 1592182 w 3024845"/>
                <a:gd name="connsiteY290" fmla="*/ 703483 h 1059043"/>
                <a:gd name="connsiteX291" fmla="*/ 1605140 w 3024845"/>
                <a:gd name="connsiteY291" fmla="*/ 703483 h 1059043"/>
                <a:gd name="connsiteX292" fmla="*/ 1605140 w 3024845"/>
                <a:gd name="connsiteY292" fmla="*/ 687445 h 1059043"/>
                <a:gd name="connsiteX293" fmla="*/ 1673096 w 3024845"/>
                <a:gd name="connsiteY293" fmla="*/ 687445 h 1059043"/>
                <a:gd name="connsiteX294" fmla="*/ 1673096 w 3024845"/>
                <a:gd name="connsiteY294" fmla="*/ 602192 h 1059043"/>
                <a:gd name="connsiteX295" fmla="*/ 1745104 w 3024845"/>
                <a:gd name="connsiteY295" fmla="*/ 602192 h 1059043"/>
                <a:gd name="connsiteX296" fmla="*/ 1745104 w 3024845"/>
                <a:gd name="connsiteY296" fmla="*/ 680960 h 1059043"/>
                <a:gd name="connsiteX297" fmla="*/ 1747008 w 3024845"/>
                <a:gd name="connsiteY297" fmla="*/ 680960 h 1059043"/>
                <a:gd name="connsiteX298" fmla="*/ 1748250 w 3024845"/>
                <a:gd name="connsiteY298" fmla="*/ 703483 h 1059043"/>
                <a:gd name="connsiteX299" fmla="*/ 1757926 w 3024845"/>
                <a:gd name="connsiteY299" fmla="*/ 703483 h 1059043"/>
                <a:gd name="connsiteX300" fmla="*/ 1759168 w 3024845"/>
                <a:gd name="connsiteY300" fmla="*/ 680960 h 1059043"/>
                <a:gd name="connsiteX301" fmla="*/ 1765248 w 3024845"/>
                <a:gd name="connsiteY301" fmla="*/ 680960 h 1059043"/>
                <a:gd name="connsiteX302" fmla="*/ 1766490 w 3024845"/>
                <a:gd name="connsiteY302" fmla="*/ 703483 h 1059043"/>
                <a:gd name="connsiteX303" fmla="*/ 1817112 w 3024845"/>
                <a:gd name="connsiteY303" fmla="*/ 703483 h 1059043"/>
                <a:gd name="connsiteX304" fmla="*/ 1817112 w 3024845"/>
                <a:gd name="connsiteY304" fmla="*/ 540455 h 1059043"/>
                <a:gd name="connsiteX305" fmla="*/ 2014439 w 3024845"/>
                <a:gd name="connsiteY305" fmla="*/ 540455 h 1059043"/>
                <a:gd name="connsiteX306" fmla="*/ 2014439 w 3024845"/>
                <a:gd name="connsiteY306" fmla="*/ 703483 h 1059043"/>
                <a:gd name="connsiteX307" fmla="*/ 2033136 w 3024845"/>
                <a:gd name="connsiteY307" fmla="*/ 703483 h 1059043"/>
                <a:gd name="connsiteX308" fmla="*/ 2033136 w 3024845"/>
                <a:gd name="connsiteY308" fmla="*/ 620790 h 1059043"/>
                <a:gd name="connsiteX309" fmla="*/ 2128256 w 3024845"/>
                <a:gd name="connsiteY309" fmla="*/ 620790 h 1059043"/>
                <a:gd name="connsiteX310" fmla="*/ 2140186 w 3024845"/>
                <a:gd name="connsiteY310" fmla="*/ 302649 h 1059043"/>
                <a:gd name="connsiteX311" fmla="*/ 2128026 w 3024845"/>
                <a:gd name="connsiteY311" fmla="*/ 281031 h 1059043"/>
                <a:gd name="connsiteX312" fmla="*/ 2121946 w 3024845"/>
                <a:gd name="connsiteY312" fmla="*/ 276707 h 1059043"/>
                <a:gd name="connsiteX313" fmla="*/ 2130053 w 3024845"/>
                <a:gd name="connsiteY313" fmla="*/ 252928 h 1059043"/>
                <a:gd name="connsiteX314" fmla="*/ 2130053 w 3024845"/>
                <a:gd name="connsiteY314" fmla="*/ 235634 h 1059043"/>
                <a:gd name="connsiteX315" fmla="*/ 2144240 w 3024845"/>
                <a:gd name="connsiteY315" fmla="*/ 235634 h 1059043"/>
                <a:gd name="connsiteX316" fmla="*/ 2144240 w 3024845"/>
                <a:gd name="connsiteY316" fmla="*/ 214016 h 1059043"/>
                <a:gd name="connsiteX317" fmla="*/ 2146266 w 3024845"/>
                <a:gd name="connsiteY317" fmla="*/ 209692 h 1059043"/>
                <a:gd name="connsiteX318" fmla="*/ 2146266 w 3024845"/>
                <a:gd name="connsiteY318" fmla="*/ 131868 h 1059043"/>
                <a:gd name="connsiteX319" fmla="*/ 2144240 w 3024845"/>
                <a:gd name="connsiteY319" fmla="*/ 125383 h 1059043"/>
                <a:gd name="connsiteX320" fmla="*/ 2150320 w 3024845"/>
                <a:gd name="connsiteY320" fmla="*/ 118897 h 1059043"/>
                <a:gd name="connsiteX321" fmla="*/ 2150320 w 3024845"/>
                <a:gd name="connsiteY321" fmla="*/ 60529 h 1059043"/>
                <a:gd name="connsiteX322" fmla="*/ 2152346 w 3024845"/>
                <a:gd name="connsiteY322" fmla="*/ 56206 h 1059043"/>
                <a:gd name="connsiteX323" fmla="*/ 2152346 w 3024845"/>
                <a:gd name="connsiteY323" fmla="*/ 0 h 1059043"/>
                <a:gd name="connsiteX324" fmla="*/ 2162480 w 3024845"/>
                <a:gd name="connsiteY324" fmla="*/ 118897 h 1059043"/>
                <a:gd name="connsiteX325" fmla="*/ 2168560 w 3024845"/>
                <a:gd name="connsiteY325" fmla="*/ 125383 h 1059043"/>
                <a:gd name="connsiteX326" fmla="*/ 2166533 w 3024845"/>
                <a:gd name="connsiteY326" fmla="*/ 131868 h 1059043"/>
                <a:gd name="connsiteX327" fmla="*/ 2166533 w 3024845"/>
                <a:gd name="connsiteY327" fmla="*/ 209692 h 1059043"/>
                <a:gd name="connsiteX328" fmla="*/ 2168560 w 3024845"/>
                <a:gd name="connsiteY328" fmla="*/ 214016 h 1059043"/>
                <a:gd name="connsiteX329" fmla="*/ 2168560 w 3024845"/>
                <a:gd name="connsiteY329" fmla="*/ 235634 h 1059043"/>
                <a:gd name="connsiteX330" fmla="*/ 2182747 w 3024845"/>
                <a:gd name="connsiteY330" fmla="*/ 235634 h 1059043"/>
                <a:gd name="connsiteX331" fmla="*/ 2182747 w 3024845"/>
                <a:gd name="connsiteY331" fmla="*/ 252928 h 1059043"/>
                <a:gd name="connsiteX332" fmla="*/ 2190854 w 3024845"/>
                <a:gd name="connsiteY332" fmla="*/ 276707 h 1059043"/>
                <a:gd name="connsiteX333" fmla="*/ 2184774 w 3024845"/>
                <a:gd name="connsiteY333" fmla="*/ 281031 h 1059043"/>
                <a:gd name="connsiteX334" fmla="*/ 2180720 w 3024845"/>
                <a:gd name="connsiteY334" fmla="*/ 555577 h 1059043"/>
                <a:gd name="connsiteX335" fmla="*/ 2245574 w 3024845"/>
                <a:gd name="connsiteY335" fmla="*/ 555577 h 1059043"/>
                <a:gd name="connsiteX336" fmla="*/ 2245574 w 3024845"/>
                <a:gd name="connsiteY336" fmla="*/ 631239 h 1059043"/>
                <a:gd name="connsiteX337" fmla="*/ 2253681 w 3024845"/>
                <a:gd name="connsiteY337" fmla="*/ 631239 h 1059043"/>
                <a:gd name="connsiteX338" fmla="*/ 2255708 w 3024845"/>
                <a:gd name="connsiteY338" fmla="*/ 624754 h 1059043"/>
                <a:gd name="connsiteX339" fmla="*/ 2261788 w 3024845"/>
                <a:gd name="connsiteY339" fmla="*/ 624754 h 1059043"/>
                <a:gd name="connsiteX340" fmla="*/ 2263815 w 3024845"/>
                <a:gd name="connsiteY340" fmla="*/ 633401 h 1059043"/>
                <a:gd name="connsiteX341" fmla="*/ 2275975 w 3024845"/>
                <a:gd name="connsiteY341" fmla="*/ 633401 h 1059043"/>
                <a:gd name="connsiteX342" fmla="*/ 2275975 w 3024845"/>
                <a:gd name="connsiteY342" fmla="*/ 626915 h 1059043"/>
                <a:gd name="connsiteX343" fmla="*/ 2298268 w 3024845"/>
                <a:gd name="connsiteY343" fmla="*/ 626915 h 1059043"/>
                <a:gd name="connsiteX344" fmla="*/ 2298268 w 3024845"/>
                <a:gd name="connsiteY344" fmla="*/ 633401 h 1059043"/>
                <a:gd name="connsiteX345" fmla="*/ 2318535 w 3024845"/>
                <a:gd name="connsiteY345" fmla="*/ 633401 h 1059043"/>
                <a:gd name="connsiteX346" fmla="*/ 2318535 w 3024845"/>
                <a:gd name="connsiteY346" fmla="*/ 678798 h 1059043"/>
                <a:gd name="connsiteX347" fmla="*/ 2332722 w 3024845"/>
                <a:gd name="connsiteY347" fmla="*/ 678798 h 1059043"/>
                <a:gd name="connsiteX348" fmla="*/ 2332722 w 3024845"/>
                <a:gd name="connsiteY348" fmla="*/ 665827 h 1059043"/>
                <a:gd name="connsiteX349" fmla="*/ 2348936 w 3024845"/>
                <a:gd name="connsiteY349" fmla="*/ 665827 h 1059043"/>
                <a:gd name="connsiteX350" fmla="*/ 2348936 w 3024845"/>
                <a:gd name="connsiteY350" fmla="*/ 486400 h 1059043"/>
                <a:gd name="connsiteX351" fmla="*/ 2355016 w 3024845"/>
                <a:gd name="connsiteY351" fmla="*/ 479914 h 1059043"/>
                <a:gd name="connsiteX352" fmla="*/ 2427977 w 3024845"/>
                <a:gd name="connsiteY352" fmla="*/ 479914 h 1059043"/>
                <a:gd name="connsiteX353" fmla="*/ 2427977 w 3024845"/>
                <a:gd name="connsiteY353" fmla="*/ 488562 h 1059043"/>
                <a:gd name="connsiteX354" fmla="*/ 2438110 w 3024845"/>
                <a:gd name="connsiteY354" fmla="*/ 488562 h 1059043"/>
                <a:gd name="connsiteX355" fmla="*/ 2438110 w 3024845"/>
                <a:gd name="connsiteY355" fmla="*/ 603136 h 1059043"/>
                <a:gd name="connsiteX356" fmla="*/ 2460404 w 3024845"/>
                <a:gd name="connsiteY356" fmla="*/ 603136 h 1059043"/>
                <a:gd name="connsiteX357" fmla="*/ 2460404 w 3024845"/>
                <a:gd name="connsiteY357" fmla="*/ 536121 h 1059043"/>
                <a:gd name="connsiteX358" fmla="*/ 2486751 w 3024845"/>
                <a:gd name="connsiteY358" fmla="*/ 536121 h 1059043"/>
                <a:gd name="connsiteX359" fmla="*/ 2490804 w 3024845"/>
                <a:gd name="connsiteY359" fmla="*/ 531797 h 1059043"/>
                <a:gd name="connsiteX360" fmla="*/ 2498911 w 3024845"/>
                <a:gd name="connsiteY360" fmla="*/ 531797 h 1059043"/>
                <a:gd name="connsiteX361" fmla="*/ 2502964 w 3024845"/>
                <a:gd name="connsiteY361" fmla="*/ 536121 h 1059043"/>
                <a:gd name="connsiteX362" fmla="*/ 2525258 w 3024845"/>
                <a:gd name="connsiteY362" fmla="*/ 536121 h 1059043"/>
                <a:gd name="connsiteX363" fmla="*/ 2525258 w 3024845"/>
                <a:gd name="connsiteY363" fmla="*/ 419385 h 1059043"/>
                <a:gd name="connsiteX364" fmla="*/ 2582005 w 3024845"/>
                <a:gd name="connsiteY364" fmla="*/ 408576 h 1059043"/>
                <a:gd name="connsiteX365" fmla="*/ 2582005 w 3024845"/>
                <a:gd name="connsiteY365" fmla="*/ 409657 h 1059043"/>
                <a:gd name="connsiteX366" fmla="*/ 2582005 w 3024845"/>
                <a:gd name="connsiteY366" fmla="*/ 417223 h 1059043"/>
                <a:gd name="connsiteX367" fmla="*/ 2608352 w 3024845"/>
                <a:gd name="connsiteY367" fmla="*/ 417223 h 1059043"/>
                <a:gd name="connsiteX368" fmla="*/ 2608352 w 3024845"/>
                <a:gd name="connsiteY368" fmla="*/ 672313 h 1059043"/>
                <a:gd name="connsiteX369" fmla="*/ 2630646 w 3024845"/>
                <a:gd name="connsiteY369" fmla="*/ 672313 h 1059043"/>
                <a:gd name="connsiteX370" fmla="*/ 2630646 w 3024845"/>
                <a:gd name="connsiteY370" fmla="*/ 667989 h 1059043"/>
                <a:gd name="connsiteX371" fmla="*/ 2642806 w 3024845"/>
                <a:gd name="connsiteY371" fmla="*/ 667989 h 1059043"/>
                <a:gd name="connsiteX372" fmla="*/ 2642806 w 3024845"/>
                <a:gd name="connsiteY372" fmla="*/ 672313 h 1059043"/>
                <a:gd name="connsiteX373" fmla="*/ 2667126 w 3024845"/>
                <a:gd name="connsiteY373" fmla="*/ 672313 h 1059043"/>
                <a:gd name="connsiteX374" fmla="*/ 2667126 w 3024845"/>
                <a:gd name="connsiteY374" fmla="*/ 659342 h 1059043"/>
                <a:gd name="connsiteX375" fmla="*/ 2695500 w 3024845"/>
                <a:gd name="connsiteY375" fmla="*/ 659342 h 1059043"/>
                <a:gd name="connsiteX376" fmla="*/ 2707660 w 3024845"/>
                <a:gd name="connsiteY376" fmla="*/ 655018 h 1059043"/>
                <a:gd name="connsiteX377" fmla="*/ 2727927 w 3024845"/>
                <a:gd name="connsiteY377" fmla="*/ 659342 h 1059043"/>
                <a:gd name="connsiteX378" fmla="*/ 2727927 w 3024845"/>
                <a:gd name="connsiteY378" fmla="*/ 642048 h 1059043"/>
                <a:gd name="connsiteX379" fmla="*/ 2736034 w 3024845"/>
                <a:gd name="connsiteY379" fmla="*/ 642048 h 1059043"/>
                <a:gd name="connsiteX380" fmla="*/ 2736034 w 3024845"/>
                <a:gd name="connsiteY380" fmla="*/ 629077 h 1059043"/>
                <a:gd name="connsiteX381" fmla="*/ 2792781 w 3024845"/>
                <a:gd name="connsiteY381" fmla="*/ 629077 h 1059043"/>
                <a:gd name="connsiteX382" fmla="*/ 2792781 w 3024845"/>
                <a:gd name="connsiteY382" fmla="*/ 598812 h 1059043"/>
                <a:gd name="connsiteX383" fmla="*/ 2811021 w 3024845"/>
                <a:gd name="connsiteY383" fmla="*/ 598812 h 1059043"/>
                <a:gd name="connsiteX384" fmla="*/ 2811021 w 3024845"/>
                <a:gd name="connsiteY384" fmla="*/ 592327 h 1059043"/>
                <a:gd name="connsiteX385" fmla="*/ 2823181 w 3024845"/>
                <a:gd name="connsiteY385" fmla="*/ 592327 h 1059043"/>
                <a:gd name="connsiteX386" fmla="*/ 2823181 w 3024845"/>
                <a:gd name="connsiteY386" fmla="*/ 598812 h 1059043"/>
                <a:gd name="connsiteX387" fmla="*/ 2839395 w 3024845"/>
                <a:gd name="connsiteY387" fmla="*/ 598812 h 1059043"/>
                <a:gd name="connsiteX388" fmla="*/ 2839395 w 3024845"/>
                <a:gd name="connsiteY388" fmla="*/ 648533 h 1059043"/>
                <a:gd name="connsiteX389" fmla="*/ 2871822 w 3024845"/>
                <a:gd name="connsiteY389" fmla="*/ 648533 h 1059043"/>
                <a:gd name="connsiteX390" fmla="*/ 2871822 w 3024845"/>
                <a:gd name="connsiteY390" fmla="*/ 622592 h 1059043"/>
                <a:gd name="connsiteX391" fmla="*/ 2910329 w 3024845"/>
                <a:gd name="connsiteY391" fmla="*/ 622592 h 1059043"/>
                <a:gd name="connsiteX392" fmla="*/ 2910329 w 3024845"/>
                <a:gd name="connsiteY392" fmla="*/ 592327 h 1059043"/>
                <a:gd name="connsiteX393" fmla="*/ 2958970 w 3024845"/>
                <a:gd name="connsiteY393" fmla="*/ 592327 h 1059043"/>
                <a:gd name="connsiteX394" fmla="*/ 2958970 w 3024845"/>
                <a:gd name="connsiteY394" fmla="*/ 703483 h 1059043"/>
                <a:gd name="connsiteX395" fmla="*/ 2958970 w 3024845"/>
                <a:gd name="connsiteY395" fmla="*/ 717262 h 1059043"/>
                <a:gd name="connsiteX396" fmla="*/ 3024845 w 3024845"/>
                <a:gd name="connsiteY396" fmla="*/ 717262 h 1059043"/>
                <a:gd name="connsiteX397" fmla="*/ 3024845 w 3024845"/>
                <a:gd name="connsiteY397" fmla="*/ 1059043 h 1059043"/>
                <a:gd name="connsiteX398" fmla="*/ 2054 w 3024845"/>
                <a:gd name="connsiteY398" fmla="*/ 1056710 h 1059043"/>
                <a:gd name="connsiteX399" fmla="*/ 0 w 3024845"/>
                <a:gd name="connsiteY399" fmla="*/ 622592 h 1059043"/>
                <a:gd name="connsiteX400" fmla="*/ 20267 w 3024845"/>
                <a:gd name="connsiteY400" fmla="*/ 622592 h 1059043"/>
                <a:gd name="connsiteX401" fmla="*/ 20774 w 3024845"/>
                <a:gd name="connsiteY401" fmla="*/ 621511 h 1059043"/>
                <a:gd name="connsiteX402" fmla="*/ 24320 w 3024845"/>
                <a:gd name="connsiteY402" fmla="*/ 613945 h 1059043"/>
                <a:gd name="connsiteX403" fmla="*/ 26094 w 3024845"/>
                <a:gd name="connsiteY403" fmla="*/ 614215 h 1059043"/>
                <a:gd name="connsiteX404" fmla="*/ 38507 w 3024845"/>
                <a:gd name="connsiteY404" fmla="*/ 616106 h 1059043"/>
                <a:gd name="connsiteX405" fmla="*/ 39014 w 3024845"/>
                <a:gd name="connsiteY405" fmla="*/ 617458 h 1059043"/>
                <a:gd name="connsiteX406" fmla="*/ 42560 w 3024845"/>
                <a:gd name="connsiteY406" fmla="*/ 626915 h 1059043"/>
                <a:gd name="connsiteX407" fmla="*/ 68907 w 3024845"/>
                <a:gd name="connsiteY407" fmla="*/ 629077 h 1059043"/>
                <a:gd name="connsiteX408" fmla="*/ 68907 w 3024845"/>
                <a:gd name="connsiteY408" fmla="*/ 505856 h 1059043"/>
                <a:gd name="connsiteX409" fmla="*/ 70934 w 3024845"/>
                <a:gd name="connsiteY409" fmla="*/ 505856 h 1059043"/>
                <a:gd name="connsiteX410" fmla="*/ 85121 w 3024845"/>
                <a:gd name="connsiteY410" fmla="*/ 505856 h 1059043"/>
                <a:gd name="connsiteX411" fmla="*/ 85121 w 3024845"/>
                <a:gd name="connsiteY411" fmla="*/ 369664 h 1059043"/>
                <a:gd name="connsiteX412" fmla="*/ 86894 w 3024845"/>
                <a:gd name="connsiteY412" fmla="*/ 369664 h 1059043"/>
                <a:gd name="connsiteX413" fmla="*/ 99308 w 3024845"/>
                <a:gd name="connsiteY413" fmla="*/ 369664 h 1059043"/>
                <a:gd name="connsiteX414" fmla="*/ 99308 w 3024845"/>
                <a:gd name="connsiteY414" fmla="*/ 255090 h 1059043"/>
                <a:gd name="connsiteX415" fmla="*/ 103361 w 3024845"/>
                <a:gd name="connsiteY415" fmla="*/ 226986 h 1059043"/>
                <a:gd name="connsiteX416" fmla="*/ 105388 w 3024845"/>
                <a:gd name="connsiteY416" fmla="*/ 226986 h 1059043"/>
                <a:gd name="connsiteX417" fmla="*/ 119575 w 3024845"/>
                <a:gd name="connsiteY417" fmla="*/ 226986 h 1059043"/>
                <a:gd name="connsiteX0" fmla="*/ 119575 w 3024845"/>
                <a:gd name="connsiteY0" fmla="*/ 226986 h 1059043"/>
                <a:gd name="connsiteX1" fmla="*/ 200642 w 3024845"/>
                <a:gd name="connsiteY1" fmla="*/ 224825 h 1059043"/>
                <a:gd name="connsiteX2" fmla="*/ 202669 w 3024845"/>
                <a:gd name="connsiteY2" fmla="*/ 224825 h 1059043"/>
                <a:gd name="connsiteX3" fmla="*/ 216856 w 3024845"/>
                <a:gd name="connsiteY3" fmla="*/ 224825 h 1059043"/>
                <a:gd name="connsiteX4" fmla="*/ 216856 w 3024845"/>
                <a:gd name="connsiteY4" fmla="*/ 248604 h 1059043"/>
                <a:gd name="connsiteX5" fmla="*/ 217363 w 3024845"/>
                <a:gd name="connsiteY5" fmla="*/ 249415 h 1059043"/>
                <a:gd name="connsiteX6" fmla="*/ 220909 w 3024845"/>
                <a:gd name="connsiteY6" fmla="*/ 255090 h 1059043"/>
                <a:gd name="connsiteX7" fmla="*/ 220909 w 3024845"/>
                <a:gd name="connsiteY7" fmla="*/ 369664 h 1059043"/>
                <a:gd name="connsiteX8" fmla="*/ 223189 w 3024845"/>
                <a:gd name="connsiteY8" fmla="*/ 369664 h 1059043"/>
                <a:gd name="connsiteX9" fmla="*/ 239150 w 3024845"/>
                <a:gd name="connsiteY9" fmla="*/ 369664 h 1059043"/>
                <a:gd name="connsiteX10" fmla="*/ 239150 w 3024845"/>
                <a:gd name="connsiteY10" fmla="*/ 510179 h 1059043"/>
                <a:gd name="connsiteX11" fmla="*/ 240670 w 3024845"/>
                <a:gd name="connsiteY11" fmla="*/ 509909 h 1059043"/>
                <a:gd name="connsiteX12" fmla="*/ 251310 w 3024845"/>
                <a:gd name="connsiteY12" fmla="*/ 508018 h 1059043"/>
                <a:gd name="connsiteX13" fmla="*/ 249283 w 3024845"/>
                <a:gd name="connsiteY13" fmla="*/ 596650 h 1059043"/>
                <a:gd name="connsiteX14" fmla="*/ 250803 w 3024845"/>
                <a:gd name="connsiteY14" fmla="*/ 596921 h 1059043"/>
                <a:gd name="connsiteX15" fmla="*/ 261443 w 3024845"/>
                <a:gd name="connsiteY15" fmla="*/ 598812 h 1059043"/>
                <a:gd name="connsiteX16" fmla="*/ 261696 w 3024845"/>
                <a:gd name="connsiteY16" fmla="*/ 599623 h 1059043"/>
                <a:gd name="connsiteX17" fmla="*/ 263470 w 3024845"/>
                <a:gd name="connsiteY17" fmla="*/ 605298 h 1059043"/>
                <a:gd name="connsiteX18" fmla="*/ 264230 w 3024845"/>
                <a:gd name="connsiteY18" fmla="*/ 602866 h 1059043"/>
                <a:gd name="connsiteX19" fmla="*/ 269550 w 3024845"/>
                <a:gd name="connsiteY19" fmla="*/ 585842 h 1059043"/>
                <a:gd name="connsiteX20" fmla="*/ 271323 w 3024845"/>
                <a:gd name="connsiteY20" fmla="*/ 585842 h 1059043"/>
                <a:gd name="connsiteX21" fmla="*/ 283737 w 3024845"/>
                <a:gd name="connsiteY21" fmla="*/ 585842 h 1059043"/>
                <a:gd name="connsiteX22" fmla="*/ 283737 w 3024845"/>
                <a:gd name="connsiteY22" fmla="*/ 618268 h 1059043"/>
                <a:gd name="connsiteX23" fmla="*/ 284750 w 3024845"/>
                <a:gd name="connsiteY23" fmla="*/ 618809 h 1059043"/>
                <a:gd name="connsiteX24" fmla="*/ 291844 w 3024845"/>
                <a:gd name="connsiteY24" fmla="*/ 622592 h 1059043"/>
                <a:gd name="connsiteX25" fmla="*/ 291844 w 3024845"/>
                <a:gd name="connsiteY25" fmla="*/ 623943 h 1059043"/>
                <a:gd name="connsiteX26" fmla="*/ 291844 w 3024845"/>
                <a:gd name="connsiteY26" fmla="*/ 633401 h 1059043"/>
                <a:gd name="connsiteX27" fmla="*/ 336431 w 3024845"/>
                <a:gd name="connsiteY27" fmla="*/ 633401 h 1059043"/>
                <a:gd name="connsiteX28" fmla="*/ 336431 w 3024845"/>
                <a:gd name="connsiteY28" fmla="*/ 634482 h 1059043"/>
                <a:gd name="connsiteX29" fmla="*/ 336431 w 3024845"/>
                <a:gd name="connsiteY29" fmla="*/ 642048 h 1059043"/>
                <a:gd name="connsiteX30" fmla="*/ 338457 w 3024845"/>
                <a:gd name="connsiteY30" fmla="*/ 642048 h 1059043"/>
                <a:gd name="connsiteX31" fmla="*/ 352644 w 3024845"/>
                <a:gd name="connsiteY31" fmla="*/ 642048 h 1059043"/>
                <a:gd name="connsiteX32" fmla="*/ 352644 w 3024845"/>
                <a:gd name="connsiteY32" fmla="*/ 611783 h 1059043"/>
                <a:gd name="connsiteX33" fmla="*/ 397231 w 3024845"/>
                <a:gd name="connsiteY33" fmla="*/ 611783 h 1059043"/>
                <a:gd name="connsiteX34" fmla="*/ 397231 w 3024845"/>
                <a:gd name="connsiteY34" fmla="*/ 610432 h 1059043"/>
                <a:gd name="connsiteX35" fmla="*/ 397231 w 3024845"/>
                <a:gd name="connsiteY35" fmla="*/ 600974 h 1059043"/>
                <a:gd name="connsiteX36" fmla="*/ 398245 w 3024845"/>
                <a:gd name="connsiteY36" fmla="*/ 600974 h 1059043"/>
                <a:gd name="connsiteX37" fmla="*/ 405338 w 3024845"/>
                <a:gd name="connsiteY37" fmla="*/ 600974 h 1059043"/>
                <a:gd name="connsiteX38" fmla="*/ 405338 w 3024845"/>
                <a:gd name="connsiteY38" fmla="*/ 599083 h 1059043"/>
                <a:gd name="connsiteX39" fmla="*/ 405338 w 3024845"/>
                <a:gd name="connsiteY39" fmla="*/ 585842 h 1059043"/>
                <a:gd name="connsiteX40" fmla="*/ 406098 w 3024845"/>
                <a:gd name="connsiteY40" fmla="*/ 585842 h 1059043"/>
                <a:gd name="connsiteX41" fmla="*/ 411418 w 3024845"/>
                <a:gd name="connsiteY41" fmla="*/ 585842 h 1059043"/>
                <a:gd name="connsiteX42" fmla="*/ 411418 w 3024845"/>
                <a:gd name="connsiteY42" fmla="*/ 584761 h 1059043"/>
                <a:gd name="connsiteX43" fmla="*/ 411418 w 3024845"/>
                <a:gd name="connsiteY43" fmla="*/ 577194 h 1059043"/>
                <a:gd name="connsiteX44" fmla="*/ 413445 w 3024845"/>
                <a:gd name="connsiteY44" fmla="*/ 577194 h 1059043"/>
                <a:gd name="connsiteX45" fmla="*/ 427632 w 3024845"/>
                <a:gd name="connsiteY45" fmla="*/ 577194 h 1059043"/>
                <a:gd name="connsiteX46" fmla="*/ 427632 w 3024845"/>
                <a:gd name="connsiteY46" fmla="*/ 578275 h 1059043"/>
                <a:gd name="connsiteX47" fmla="*/ 427632 w 3024845"/>
                <a:gd name="connsiteY47" fmla="*/ 585842 h 1059043"/>
                <a:gd name="connsiteX48" fmla="*/ 449925 w 3024845"/>
                <a:gd name="connsiteY48" fmla="*/ 585842 h 1059043"/>
                <a:gd name="connsiteX49" fmla="*/ 449925 w 3024845"/>
                <a:gd name="connsiteY49" fmla="*/ 583950 h 1059043"/>
                <a:gd name="connsiteX50" fmla="*/ 449925 w 3024845"/>
                <a:gd name="connsiteY50" fmla="*/ 570709 h 1059043"/>
                <a:gd name="connsiteX51" fmla="*/ 451699 w 3024845"/>
                <a:gd name="connsiteY51" fmla="*/ 570709 h 1059043"/>
                <a:gd name="connsiteX52" fmla="*/ 464112 w 3024845"/>
                <a:gd name="connsiteY52" fmla="*/ 570709 h 1059043"/>
                <a:gd name="connsiteX53" fmla="*/ 464112 w 3024845"/>
                <a:gd name="connsiteY53" fmla="*/ 594489 h 1059043"/>
                <a:gd name="connsiteX54" fmla="*/ 465126 w 3024845"/>
                <a:gd name="connsiteY54" fmla="*/ 594489 h 1059043"/>
                <a:gd name="connsiteX55" fmla="*/ 472219 w 3024845"/>
                <a:gd name="connsiteY55" fmla="*/ 594489 h 1059043"/>
                <a:gd name="connsiteX56" fmla="*/ 472219 w 3024845"/>
                <a:gd name="connsiteY56" fmla="*/ 593408 h 1059043"/>
                <a:gd name="connsiteX57" fmla="*/ 472219 w 3024845"/>
                <a:gd name="connsiteY57" fmla="*/ 585842 h 1059043"/>
                <a:gd name="connsiteX58" fmla="*/ 473992 w 3024845"/>
                <a:gd name="connsiteY58" fmla="*/ 585842 h 1059043"/>
                <a:gd name="connsiteX59" fmla="*/ 486406 w 3024845"/>
                <a:gd name="connsiteY59" fmla="*/ 585842 h 1059043"/>
                <a:gd name="connsiteX60" fmla="*/ 486406 w 3024845"/>
                <a:gd name="connsiteY60" fmla="*/ 611783 h 1059043"/>
                <a:gd name="connsiteX61" fmla="*/ 488433 w 3024845"/>
                <a:gd name="connsiteY61" fmla="*/ 611783 h 1059043"/>
                <a:gd name="connsiteX62" fmla="*/ 502619 w 3024845"/>
                <a:gd name="connsiteY62" fmla="*/ 611783 h 1059043"/>
                <a:gd name="connsiteX63" fmla="*/ 502619 w 3024845"/>
                <a:gd name="connsiteY63" fmla="*/ 613404 h 1059043"/>
                <a:gd name="connsiteX64" fmla="*/ 502619 w 3024845"/>
                <a:gd name="connsiteY64" fmla="*/ 624754 h 1059043"/>
                <a:gd name="connsiteX65" fmla="*/ 503379 w 3024845"/>
                <a:gd name="connsiteY65" fmla="*/ 624754 h 1059043"/>
                <a:gd name="connsiteX66" fmla="*/ 508700 w 3024845"/>
                <a:gd name="connsiteY66" fmla="*/ 624754 h 1059043"/>
                <a:gd name="connsiteX67" fmla="*/ 508700 w 3024845"/>
                <a:gd name="connsiteY67" fmla="*/ 623943 h 1059043"/>
                <a:gd name="connsiteX68" fmla="*/ 508700 w 3024845"/>
                <a:gd name="connsiteY68" fmla="*/ 618268 h 1059043"/>
                <a:gd name="connsiteX69" fmla="*/ 539100 w 3024845"/>
                <a:gd name="connsiteY69" fmla="*/ 618268 h 1059043"/>
                <a:gd name="connsiteX70" fmla="*/ 539100 w 3024845"/>
                <a:gd name="connsiteY70" fmla="*/ 642048 h 1059043"/>
                <a:gd name="connsiteX71" fmla="*/ 540113 w 3024845"/>
                <a:gd name="connsiteY71" fmla="*/ 642048 h 1059043"/>
                <a:gd name="connsiteX72" fmla="*/ 547207 w 3024845"/>
                <a:gd name="connsiteY72" fmla="*/ 642048 h 1059043"/>
                <a:gd name="connsiteX73" fmla="*/ 547207 w 3024845"/>
                <a:gd name="connsiteY73" fmla="*/ 643129 h 1059043"/>
                <a:gd name="connsiteX74" fmla="*/ 547207 w 3024845"/>
                <a:gd name="connsiteY74" fmla="*/ 650695 h 1059043"/>
                <a:gd name="connsiteX75" fmla="*/ 547967 w 3024845"/>
                <a:gd name="connsiteY75" fmla="*/ 650695 h 1059043"/>
                <a:gd name="connsiteX76" fmla="*/ 553287 w 3024845"/>
                <a:gd name="connsiteY76" fmla="*/ 650695 h 1059043"/>
                <a:gd name="connsiteX77" fmla="*/ 553287 w 3024845"/>
                <a:gd name="connsiteY77" fmla="*/ 648533 h 1059043"/>
                <a:gd name="connsiteX78" fmla="*/ 553287 w 3024845"/>
                <a:gd name="connsiteY78" fmla="*/ 633401 h 1059043"/>
                <a:gd name="connsiteX79" fmla="*/ 554300 w 3024845"/>
                <a:gd name="connsiteY79" fmla="*/ 633401 h 1059043"/>
                <a:gd name="connsiteX80" fmla="*/ 561394 w 3024845"/>
                <a:gd name="connsiteY80" fmla="*/ 633401 h 1059043"/>
                <a:gd name="connsiteX81" fmla="*/ 561394 w 3024845"/>
                <a:gd name="connsiteY81" fmla="*/ 634482 h 1059043"/>
                <a:gd name="connsiteX82" fmla="*/ 561394 w 3024845"/>
                <a:gd name="connsiteY82" fmla="*/ 642048 h 1059043"/>
                <a:gd name="connsiteX83" fmla="*/ 566714 w 3024845"/>
                <a:gd name="connsiteY83" fmla="*/ 640055 h 1059043"/>
                <a:gd name="connsiteX84" fmla="*/ 567474 w 3024845"/>
                <a:gd name="connsiteY84" fmla="*/ 639075 h 1059043"/>
                <a:gd name="connsiteX85" fmla="*/ 567474 w 3024845"/>
                <a:gd name="connsiteY85" fmla="*/ 633401 h 1059043"/>
                <a:gd name="connsiteX86" fmla="*/ 605981 w 3024845"/>
                <a:gd name="connsiteY86" fmla="*/ 633401 h 1059043"/>
                <a:gd name="connsiteX87" fmla="*/ 605981 w 3024845"/>
                <a:gd name="connsiteY87" fmla="*/ 657180 h 1059043"/>
                <a:gd name="connsiteX88" fmla="*/ 608007 w 3024845"/>
                <a:gd name="connsiteY88" fmla="*/ 657180 h 1059043"/>
                <a:gd name="connsiteX89" fmla="*/ 622194 w 3024845"/>
                <a:gd name="connsiteY89" fmla="*/ 657180 h 1059043"/>
                <a:gd name="connsiteX90" fmla="*/ 622194 w 3024845"/>
                <a:gd name="connsiteY90" fmla="*/ 658261 h 1059043"/>
                <a:gd name="connsiteX91" fmla="*/ 622194 w 3024845"/>
                <a:gd name="connsiteY91" fmla="*/ 665827 h 1059043"/>
                <a:gd name="connsiteX92" fmla="*/ 623968 w 3024845"/>
                <a:gd name="connsiteY92" fmla="*/ 665827 h 1059043"/>
                <a:gd name="connsiteX93" fmla="*/ 636381 w 3024845"/>
                <a:gd name="connsiteY93" fmla="*/ 665827 h 1059043"/>
                <a:gd name="connsiteX94" fmla="*/ 636381 w 3024845"/>
                <a:gd name="connsiteY94" fmla="*/ 642048 h 1059043"/>
                <a:gd name="connsiteX95" fmla="*/ 637394 w 3024845"/>
                <a:gd name="connsiteY95" fmla="*/ 642048 h 1059043"/>
                <a:gd name="connsiteX96" fmla="*/ 644488 w 3024845"/>
                <a:gd name="connsiteY96" fmla="*/ 642048 h 1059043"/>
                <a:gd name="connsiteX97" fmla="*/ 644488 w 3024845"/>
                <a:gd name="connsiteY97" fmla="*/ 609621 h 1059043"/>
                <a:gd name="connsiteX98" fmla="*/ 645501 w 3024845"/>
                <a:gd name="connsiteY98" fmla="*/ 609621 h 1059043"/>
                <a:gd name="connsiteX99" fmla="*/ 652595 w 3024845"/>
                <a:gd name="connsiteY99" fmla="*/ 609621 h 1059043"/>
                <a:gd name="connsiteX100" fmla="*/ 652595 w 3024845"/>
                <a:gd name="connsiteY100" fmla="*/ 607730 h 1059043"/>
                <a:gd name="connsiteX101" fmla="*/ 652595 w 3024845"/>
                <a:gd name="connsiteY101" fmla="*/ 594489 h 1059043"/>
                <a:gd name="connsiteX102" fmla="*/ 651328 w 3024845"/>
                <a:gd name="connsiteY102" fmla="*/ 592867 h 1059043"/>
                <a:gd name="connsiteX103" fmla="*/ 656648 w 3024845"/>
                <a:gd name="connsiteY103" fmla="*/ 581518 h 1059043"/>
                <a:gd name="connsiteX104" fmla="*/ 664755 w 3024845"/>
                <a:gd name="connsiteY104" fmla="*/ 609621 h 1059043"/>
                <a:gd name="connsiteX105" fmla="*/ 665515 w 3024845"/>
                <a:gd name="connsiteY105" fmla="*/ 609621 h 1059043"/>
                <a:gd name="connsiteX106" fmla="*/ 670835 w 3024845"/>
                <a:gd name="connsiteY106" fmla="*/ 609621 h 1059043"/>
                <a:gd name="connsiteX107" fmla="*/ 670835 w 3024845"/>
                <a:gd name="connsiteY107" fmla="*/ 503694 h 1059043"/>
                <a:gd name="connsiteX108" fmla="*/ 672355 w 3024845"/>
                <a:gd name="connsiteY108" fmla="*/ 503694 h 1059043"/>
                <a:gd name="connsiteX109" fmla="*/ 682995 w 3024845"/>
                <a:gd name="connsiteY109" fmla="*/ 503694 h 1059043"/>
                <a:gd name="connsiteX110" fmla="*/ 682995 w 3024845"/>
                <a:gd name="connsiteY110" fmla="*/ 456135 h 1059043"/>
                <a:gd name="connsiteX111" fmla="*/ 709342 w 3024845"/>
                <a:gd name="connsiteY111" fmla="*/ 456135 h 1059043"/>
                <a:gd name="connsiteX112" fmla="*/ 709342 w 3024845"/>
                <a:gd name="connsiteY112" fmla="*/ 434517 h 1059043"/>
                <a:gd name="connsiteX113" fmla="*/ 743796 w 3024845"/>
                <a:gd name="connsiteY113" fmla="*/ 434517 h 1059043"/>
                <a:gd name="connsiteX114" fmla="*/ 743796 w 3024845"/>
                <a:gd name="connsiteY114" fmla="*/ 436949 h 1059043"/>
                <a:gd name="connsiteX115" fmla="*/ 743796 w 3024845"/>
                <a:gd name="connsiteY115" fmla="*/ 453973 h 1059043"/>
                <a:gd name="connsiteX116" fmla="*/ 746076 w 3024845"/>
                <a:gd name="connsiteY116" fmla="*/ 453973 h 1059043"/>
                <a:gd name="connsiteX117" fmla="*/ 762036 w 3024845"/>
                <a:gd name="connsiteY117" fmla="*/ 453973 h 1059043"/>
                <a:gd name="connsiteX118" fmla="*/ 762036 w 3024845"/>
                <a:gd name="connsiteY118" fmla="*/ 501532 h 1059043"/>
                <a:gd name="connsiteX119" fmla="*/ 763049 w 3024845"/>
                <a:gd name="connsiteY119" fmla="*/ 501532 h 1059043"/>
                <a:gd name="connsiteX120" fmla="*/ 770143 w 3024845"/>
                <a:gd name="connsiteY120" fmla="*/ 501532 h 1059043"/>
                <a:gd name="connsiteX121" fmla="*/ 784330 w 3024845"/>
                <a:gd name="connsiteY121" fmla="*/ 505856 h 1059043"/>
                <a:gd name="connsiteX122" fmla="*/ 784330 w 3024845"/>
                <a:gd name="connsiteY122" fmla="*/ 544768 h 1059043"/>
                <a:gd name="connsiteX123" fmla="*/ 785343 w 3024845"/>
                <a:gd name="connsiteY123" fmla="*/ 544768 h 1059043"/>
                <a:gd name="connsiteX124" fmla="*/ 792436 w 3024845"/>
                <a:gd name="connsiteY124" fmla="*/ 544768 h 1059043"/>
                <a:gd name="connsiteX125" fmla="*/ 792436 w 3024845"/>
                <a:gd name="connsiteY125" fmla="*/ 546389 h 1059043"/>
                <a:gd name="connsiteX126" fmla="*/ 792436 w 3024845"/>
                <a:gd name="connsiteY126" fmla="*/ 557738 h 1059043"/>
                <a:gd name="connsiteX127" fmla="*/ 794463 w 3024845"/>
                <a:gd name="connsiteY127" fmla="*/ 557738 h 1059043"/>
                <a:gd name="connsiteX128" fmla="*/ 808650 w 3024845"/>
                <a:gd name="connsiteY128" fmla="*/ 557738 h 1059043"/>
                <a:gd name="connsiteX129" fmla="*/ 814730 w 3024845"/>
                <a:gd name="connsiteY129" fmla="*/ 564224 h 1059043"/>
                <a:gd name="connsiteX130" fmla="*/ 814730 w 3024845"/>
                <a:gd name="connsiteY130" fmla="*/ 585842 h 1059043"/>
                <a:gd name="connsiteX131" fmla="*/ 817010 w 3024845"/>
                <a:gd name="connsiteY131" fmla="*/ 585842 h 1059043"/>
                <a:gd name="connsiteX132" fmla="*/ 832970 w 3024845"/>
                <a:gd name="connsiteY132" fmla="*/ 585842 h 1059043"/>
                <a:gd name="connsiteX133" fmla="*/ 832970 w 3024845"/>
                <a:gd name="connsiteY133" fmla="*/ 586922 h 1059043"/>
                <a:gd name="connsiteX134" fmla="*/ 832970 w 3024845"/>
                <a:gd name="connsiteY134" fmla="*/ 594489 h 1059043"/>
                <a:gd name="connsiteX135" fmla="*/ 834237 w 3024845"/>
                <a:gd name="connsiteY135" fmla="*/ 594489 h 1059043"/>
                <a:gd name="connsiteX136" fmla="*/ 843104 w 3024845"/>
                <a:gd name="connsiteY136" fmla="*/ 594489 h 1059043"/>
                <a:gd name="connsiteX137" fmla="*/ 843104 w 3024845"/>
                <a:gd name="connsiteY137" fmla="*/ 596650 h 1059043"/>
                <a:gd name="connsiteX138" fmla="*/ 843104 w 3024845"/>
                <a:gd name="connsiteY138" fmla="*/ 611783 h 1059043"/>
                <a:gd name="connsiteX139" fmla="*/ 847157 w 3024845"/>
                <a:gd name="connsiteY139" fmla="*/ 609891 h 1059043"/>
                <a:gd name="connsiteX140" fmla="*/ 847157 w 3024845"/>
                <a:gd name="connsiteY140" fmla="*/ 596650 h 1059043"/>
                <a:gd name="connsiteX141" fmla="*/ 848170 w 3024845"/>
                <a:gd name="connsiteY141" fmla="*/ 596650 h 1059043"/>
                <a:gd name="connsiteX142" fmla="*/ 855264 w 3024845"/>
                <a:gd name="connsiteY142" fmla="*/ 596650 h 1059043"/>
                <a:gd name="connsiteX143" fmla="*/ 855264 w 3024845"/>
                <a:gd name="connsiteY143" fmla="*/ 598272 h 1059043"/>
                <a:gd name="connsiteX144" fmla="*/ 855264 w 3024845"/>
                <a:gd name="connsiteY144" fmla="*/ 609621 h 1059043"/>
                <a:gd name="connsiteX145" fmla="*/ 856024 w 3024845"/>
                <a:gd name="connsiteY145" fmla="*/ 609621 h 1059043"/>
                <a:gd name="connsiteX146" fmla="*/ 861344 w 3024845"/>
                <a:gd name="connsiteY146" fmla="*/ 609621 h 1059043"/>
                <a:gd name="connsiteX147" fmla="*/ 909984 w 3024845"/>
                <a:gd name="connsiteY147" fmla="*/ 605298 h 1059043"/>
                <a:gd name="connsiteX148" fmla="*/ 909984 w 3024845"/>
                <a:gd name="connsiteY148" fmla="*/ 606649 h 1059043"/>
                <a:gd name="connsiteX149" fmla="*/ 909984 w 3024845"/>
                <a:gd name="connsiteY149" fmla="*/ 616106 h 1059043"/>
                <a:gd name="connsiteX150" fmla="*/ 910744 w 3024845"/>
                <a:gd name="connsiteY150" fmla="*/ 616106 h 1059043"/>
                <a:gd name="connsiteX151" fmla="*/ 916065 w 3024845"/>
                <a:gd name="connsiteY151" fmla="*/ 616106 h 1059043"/>
                <a:gd name="connsiteX152" fmla="*/ 916065 w 3024845"/>
                <a:gd name="connsiteY152" fmla="*/ 618268 h 1059043"/>
                <a:gd name="connsiteX153" fmla="*/ 916065 w 3024845"/>
                <a:gd name="connsiteY153" fmla="*/ 633401 h 1059043"/>
                <a:gd name="connsiteX154" fmla="*/ 918091 w 3024845"/>
                <a:gd name="connsiteY154" fmla="*/ 632050 h 1059043"/>
                <a:gd name="connsiteX155" fmla="*/ 932278 w 3024845"/>
                <a:gd name="connsiteY155" fmla="*/ 622592 h 1059043"/>
                <a:gd name="connsiteX156" fmla="*/ 938358 w 3024845"/>
                <a:gd name="connsiteY156" fmla="*/ 581518 h 1059043"/>
                <a:gd name="connsiteX157" fmla="*/ 939118 w 3024845"/>
                <a:gd name="connsiteY157" fmla="*/ 581248 h 1059043"/>
                <a:gd name="connsiteX158" fmla="*/ 944438 w 3024845"/>
                <a:gd name="connsiteY158" fmla="*/ 579356 h 1059043"/>
                <a:gd name="connsiteX159" fmla="*/ 946465 w 3024845"/>
                <a:gd name="connsiteY159" fmla="*/ 510179 h 1059043"/>
                <a:gd name="connsiteX160" fmla="*/ 948492 w 3024845"/>
                <a:gd name="connsiteY160" fmla="*/ 579356 h 1059043"/>
                <a:gd name="connsiteX161" fmla="*/ 949252 w 3024845"/>
                <a:gd name="connsiteY161" fmla="*/ 579626 h 1059043"/>
                <a:gd name="connsiteX162" fmla="*/ 954572 w 3024845"/>
                <a:gd name="connsiteY162" fmla="*/ 581518 h 1059043"/>
                <a:gd name="connsiteX163" fmla="*/ 954572 w 3024845"/>
                <a:gd name="connsiteY163" fmla="*/ 495047 h 1059043"/>
                <a:gd name="connsiteX164" fmla="*/ 958625 w 3024845"/>
                <a:gd name="connsiteY164" fmla="*/ 462620 h 1059043"/>
                <a:gd name="connsiteX165" fmla="*/ 997132 w 3024845"/>
                <a:gd name="connsiteY165" fmla="*/ 462620 h 1059043"/>
                <a:gd name="connsiteX166" fmla="*/ 997132 w 3024845"/>
                <a:gd name="connsiteY166" fmla="*/ 495047 h 1059043"/>
                <a:gd name="connsiteX167" fmla="*/ 997892 w 3024845"/>
                <a:gd name="connsiteY167" fmla="*/ 495047 h 1059043"/>
                <a:gd name="connsiteX168" fmla="*/ 1003212 w 3024845"/>
                <a:gd name="connsiteY168" fmla="*/ 495047 h 1059043"/>
                <a:gd name="connsiteX169" fmla="*/ 1003212 w 3024845"/>
                <a:gd name="connsiteY169" fmla="*/ 412899 h 1059043"/>
                <a:gd name="connsiteX170" fmla="*/ 1004986 w 3024845"/>
                <a:gd name="connsiteY170" fmla="*/ 412899 h 1059043"/>
                <a:gd name="connsiteX171" fmla="*/ 1017399 w 3024845"/>
                <a:gd name="connsiteY171" fmla="*/ 412899 h 1059043"/>
                <a:gd name="connsiteX172" fmla="*/ 1017399 w 3024845"/>
                <a:gd name="connsiteY172" fmla="*/ 411008 h 1059043"/>
                <a:gd name="connsiteX173" fmla="*/ 1017399 w 3024845"/>
                <a:gd name="connsiteY173" fmla="*/ 397767 h 1059043"/>
                <a:gd name="connsiteX174" fmla="*/ 1039693 w 3024845"/>
                <a:gd name="connsiteY174" fmla="*/ 397767 h 1059043"/>
                <a:gd name="connsiteX175" fmla="*/ 1039693 w 3024845"/>
                <a:gd name="connsiteY175" fmla="*/ 396686 h 1059043"/>
                <a:gd name="connsiteX176" fmla="*/ 1039693 w 3024845"/>
                <a:gd name="connsiteY176" fmla="*/ 389120 h 1059043"/>
                <a:gd name="connsiteX177" fmla="*/ 1041466 w 3024845"/>
                <a:gd name="connsiteY177" fmla="*/ 389120 h 1059043"/>
                <a:gd name="connsiteX178" fmla="*/ 1053880 w 3024845"/>
                <a:gd name="connsiteY178" fmla="*/ 389120 h 1059043"/>
                <a:gd name="connsiteX179" fmla="*/ 1053880 w 3024845"/>
                <a:gd name="connsiteY179" fmla="*/ 390201 h 1059043"/>
                <a:gd name="connsiteX180" fmla="*/ 1053880 w 3024845"/>
                <a:gd name="connsiteY180" fmla="*/ 397767 h 1059043"/>
                <a:gd name="connsiteX181" fmla="*/ 1054640 w 3024845"/>
                <a:gd name="connsiteY181" fmla="*/ 397767 h 1059043"/>
                <a:gd name="connsiteX182" fmla="*/ 1059960 w 3024845"/>
                <a:gd name="connsiteY182" fmla="*/ 397767 h 1059043"/>
                <a:gd name="connsiteX183" fmla="*/ 1070093 w 3024845"/>
                <a:gd name="connsiteY183" fmla="*/ 393443 h 1059043"/>
                <a:gd name="connsiteX184" fmla="*/ 1074146 w 3024845"/>
                <a:gd name="connsiteY184" fmla="*/ 396686 h 1059043"/>
                <a:gd name="connsiteX185" fmla="*/ 1074146 w 3024845"/>
                <a:gd name="connsiteY185" fmla="*/ 389120 h 1059043"/>
                <a:gd name="connsiteX186" fmla="*/ 1076426 w 3024845"/>
                <a:gd name="connsiteY186" fmla="*/ 389120 h 1059043"/>
                <a:gd name="connsiteX187" fmla="*/ 1092387 w 3024845"/>
                <a:gd name="connsiteY187" fmla="*/ 389120 h 1059043"/>
                <a:gd name="connsiteX188" fmla="*/ 1092387 w 3024845"/>
                <a:gd name="connsiteY188" fmla="*/ 390201 h 1059043"/>
                <a:gd name="connsiteX189" fmla="*/ 1092387 w 3024845"/>
                <a:gd name="connsiteY189" fmla="*/ 397767 h 1059043"/>
                <a:gd name="connsiteX190" fmla="*/ 1122787 w 3024845"/>
                <a:gd name="connsiteY190" fmla="*/ 397767 h 1059043"/>
                <a:gd name="connsiteX191" fmla="*/ 1122787 w 3024845"/>
                <a:gd name="connsiteY191" fmla="*/ 399388 h 1059043"/>
                <a:gd name="connsiteX192" fmla="*/ 1122787 w 3024845"/>
                <a:gd name="connsiteY192" fmla="*/ 410738 h 1059043"/>
                <a:gd name="connsiteX193" fmla="*/ 1149134 w 3024845"/>
                <a:gd name="connsiteY193" fmla="*/ 410738 h 1059043"/>
                <a:gd name="connsiteX194" fmla="*/ 1149134 w 3024845"/>
                <a:gd name="connsiteY194" fmla="*/ 441002 h 1059043"/>
                <a:gd name="connsiteX195" fmla="*/ 1149894 w 3024845"/>
                <a:gd name="connsiteY195" fmla="*/ 441002 h 1059043"/>
                <a:gd name="connsiteX196" fmla="*/ 1155214 w 3024845"/>
                <a:gd name="connsiteY196" fmla="*/ 441002 h 1059043"/>
                <a:gd name="connsiteX197" fmla="*/ 1155214 w 3024845"/>
                <a:gd name="connsiteY197" fmla="*/ 442083 h 1059043"/>
                <a:gd name="connsiteX198" fmla="*/ 1155214 w 3024845"/>
                <a:gd name="connsiteY198" fmla="*/ 449650 h 1059043"/>
                <a:gd name="connsiteX199" fmla="*/ 1159268 w 3024845"/>
                <a:gd name="connsiteY199" fmla="*/ 479914 h 1059043"/>
                <a:gd name="connsiteX200" fmla="*/ 1160028 w 3024845"/>
                <a:gd name="connsiteY200" fmla="*/ 479914 h 1059043"/>
                <a:gd name="connsiteX201" fmla="*/ 1165348 w 3024845"/>
                <a:gd name="connsiteY201" fmla="*/ 479914 h 1059043"/>
                <a:gd name="connsiteX202" fmla="*/ 1165348 w 3024845"/>
                <a:gd name="connsiteY202" fmla="*/ 480725 h 1059043"/>
                <a:gd name="connsiteX203" fmla="*/ 1165348 w 3024845"/>
                <a:gd name="connsiteY203" fmla="*/ 486400 h 1059043"/>
                <a:gd name="connsiteX204" fmla="*/ 1166361 w 3024845"/>
                <a:gd name="connsiteY204" fmla="*/ 486400 h 1059043"/>
                <a:gd name="connsiteX205" fmla="*/ 1173454 w 3024845"/>
                <a:gd name="connsiteY205" fmla="*/ 486400 h 1059043"/>
                <a:gd name="connsiteX206" fmla="*/ 1173454 w 3024845"/>
                <a:gd name="connsiteY206" fmla="*/ 516665 h 1059043"/>
                <a:gd name="connsiteX207" fmla="*/ 1175481 w 3024845"/>
                <a:gd name="connsiteY207" fmla="*/ 516665 h 1059043"/>
                <a:gd name="connsiteX208" fmla="*/ 1189668 w 3024845"/>
                <a:gd name="connsiteY208" fmla="*/ 516665 h 1059043"/>
                <a:gd name="connsiteX209" fmla="*/ 1189668 w 3024845"/>
                <a:gd name="connsiteY209" fmla="*/ 540444 h 1059043"/>
                <a:gd name="connsiteX210" fmla="*/ 1191695 w 3024845"/>
                <a:gd name="connsiteY210" fmla="*/ 542065 h 1059043"/>
                <a:gd name="connsiteX211" fmla="*/ 1191695 w 3024845"/>
                <a:gd name="connsiteY211" fmla="*/ 553415 h 1059043"/>
                <a:gd name="connsiteX212" fmla="*/ 1192455 w 3024845"/>
                <a:gd name="connsiteY212" fmla="*/ 553415 h 1059043"/>
                <a:gd name="connsiteX213" fmla="*/ 1197775 w 3024845"/>
                <a:gd name="connsiteY213" fmla="*/ 553415 h 1059043"/>
                <a:gd name="connsiteX214" fmla="*/ 1197775 w 3024845"/>
                <a:gd name="connsiteY214" fmla="*/ 577194 h 1059043"/>
                <a:gd name="connsiteX215" fmla="*/ 1199041 w 3024845"/>
                <a:gd name="connsiteY215" fmla="*/ 577194 h 1059043"/>
                <a:gd name="connsiteX216" fmla="*/ 1207908 w 3024845"/>
                <a:gd name="connsiteY216" fmla="*/ 577194 h 1059043"/>
                <a:gd name="connsiteX217" fmla="*/ 1209935 w 3024845"/>
                <a:gd name="connsiteY217" fmla="*/ 581248 h 1059043"/>
                <a:gd name="connsiteX218" fmla="*/ 1209935 w 3024845"/>
                <a:gd name="connsiteY218" fmla="*/ 594489 h 1059043"/>
                <a:gd name="connsiteX219" fmla="*/ 1211455 w 3024845"/>
                <a:gd name="connsiteY219" fmla="*/ 592597 h 1059043"/>
                <a:gd name="connsiteX220" fmla="*/ 1222095 w 3024845"/>
                <a:gd name="connsiteY220" fmla="*/ 579356 h 1059043"/>
                <a:gd name="connsiteX221" fmla="*/ 1250469 w 3024845"/>
                <a:gd name="connsiteY221" fmla="*/ 579356 h 1059043"/>
                <a:gd name="connsiteX222" fmla="*/ 1250469 w 3024845"/>
                <a:gd name="connsiteY222" fmla="*/ 665827 h 1059043"/>
                <a:gd name="connsiteX223" fmla="*/ 1251229 w 3024845"/>
                <a:gd name="connsiteY223" fmla="*/ 665827 h 1059043"/>
                <a:gd name="connsiteX224" fmla="*/ 1256549 w 3024845"/>
                <a:gd name="connsiteY224" fmla="*/ 665827 h 1059043"/>
                <a:gd name="connsiteX225" fmla="*/ 1257309 w 3024845"/>
                <a:gd name="connsiteY225" fmla="*/ 664476 h 1059043"/>
                <a:gd name="connsiteX226" fmla="*/ 1262629 w 3024845"/>
                <a:gd name="connsiteY226" fmla="*/ 655018 h 1059043"/>
                <a:gd name="connsiteX227" fmla="*/ 1262629 w 3024845"/>
                <a:gd name="connsiteY227" fmla="*/ 656910 h 1059043"/>
                <a:gd name="connsiteX228" fmla="*/ 1262629 w 3024845"/>
                <a:gd name="connsiteY228" fmla="*/ 670151 h 1059043"/>
                <a:gd name="connsiteX229" fmla="*/ 1266682 w 3024845"/>
                <a:gd name="connsiteY229" fmla="*/ 624754 h 1059043"/>
                <a:gd name="connsiteX230" fmla="*/ 1267442 w 3024845"/>
                <a:gd name="connsiteY230" fmla="*/ 624754 h 1059043"/>
                <a:gd name="connsiteX231" fmla="*/ 1272762 w 3024845"/>
                <a:gd name="connsiteY231" fmla="*/ 624754 h 1059043"/>
                <a:gd name="connsiteX232" fmla="*/ 1272762 w 3024845"/>
                <a:gd name="connsiteY232" fmla="*/ 559900 h 1059043"/>
                <a:gd name="connsiteX233" fmla="*/ 1273776 w 3024845"/>
                <a:gd name="connsiteY233" fmla="*/ 559900 h 1059043"/>
                <a:gd name="connsiteX234" fmla="*/ 1280869 w 3024845"/>
                <a:gd name="connsiteY234" fmla="*/ 559900 h 1059043"/>
                <a:gd name="connsiteX235" fmla="*/ 1293029 w 3024845"/>
                <a:gd name="connsiteY235" fmla="*/ 516665 h 1059043"/>
                <a:gd name="connsiteX236" fmla="*/ 1294296 w 3024845"/>
                <a:gd name="connsiteY236" fmla="*/ 516665 h 1059043"/>
                <a:gd name="connsiteX237" fmla="*/ 1303163 w 3024845"/>
                <a:gd name="connsiteY237" fmla="*/ 516665 h 1059043"/>
                <a:gd name="connsiteX238" fmla="*/ 1313296 w 3024845"/>
                <a:gd name="connsiteY238" fmla="*/ 559900 h 1059043"/>
                <a:gd name="connsiteX239" fmla="*/ 1314309 w 3024845"/>
                <a:gd name="connsiteY239" fmla="*/ 559900 h 1059043"/>
                <a:gd name="connsiteX240" fmla="*/ 1321403 w 3024845"/>
                <a:gd name="connsiteY240" fmla="*/ 559900 h 1059043"/>
                <a:gd name="connsiteX241" fmla="*/ 1321403 w 3024845"/>
                <a:gd name="connsiteY241" fmla="*/ 598812 h 1059043"/>
                <a:gd name="connsiteX242" fmla="*/ 1323176 w 3024845"/>
                <a:gd name="connsiteY242" fmla="*/ 598812 h 1059043"/>
                <a:gd name="connsiteX243" fmla="*/ 1335590 w 3024845"/>
                <a:gd name="connsiteY243" fmla="*/ 598812 h 1059043"/>
                <a:gd name="connsiteX244" fmla="*/ 1335590 w 3024845"/>
                <a:gd name="connsiteY244" fmla="*/ 600974 h 1059043"/>
                <a:gd name="connsiteX245" fmla="*/ 1335590 w 3024845"/>
                <a:gd name="connsiteY245" fmla="*/ 616106 h 1059043"/>
                <a:gd name="connsiteX246" fmla="*/ 1339643 w 3024845"/>
                <a:gd name="connsiteY246" fmla="*/ 613945 h 1059043"/>
                <a:gd name="connsiteX247" fmla="*/ 1339643 w 3024845"/>
                <a:gd name="connsiteY247" fmla="*/ 598812 h 1059043"/>
                <a:gd name="connsiteX248" fmla="*/ 1341163 w 3024845"/>
                <a:gd name="connsiteY248" fmla="*/ 598812 h 1059043"/>
                <a:gd name="connsiteX249" fmla="*/ 1351803 w 3024845"/>
                <a:gd name="connsiteY249" fmla="*/ 598812 h 1059043"/>
                <a:gd name="connsiteX250" fmla="*/ 1351803 w 3024845"/>
                <a:gd name="connsiteY250" fmla="*/ 600433 h 1059043"/>
                <a:gd name="connsiteX251" fmla="*/ 1351803 w 3024845"/>
                <a:gd name="connsiteY251" fmla="*/ 611783 h 1059043"/>
                <a:gd name="connsiteX252" fmla="*/ 1382204 w 3024845"/>
                <a:gd name="connsiteY252" fmla="*/ 611783 h 1059043"/>
                <a:gd name="connsiteX253" fmla="*/ 1382204 w 3024845"/>
                <a:gd name="connsiteY253" fmla="*/ 575033 h 1059043"/>
                <a:gd name="connsiteX254" fmla="*/ 1383470 w 3024845"/>
                <a:gd name="connsiteY254" fmla="*/ 575033 h 1059043"/>
                <a:gd name="connsiteX255" fmla="*/ 1392337 w 3024845"/>
                <a:gd name="connsiteY255" fmla="*/ 575033 h 1059043"/>
                <a:gd name="connsiteX256" fmla="*/ 1392337 w 3024845"/>
                <a:gd name="connsiteY256" fmla="*/ 596650 h 1059043"/>
                <a:gd name="connsiteX257" fmla="*/ 1394364 w 3024845"/>
                <a:gd name="connsiteY257" fmla="*/ 564224 h 1059043"/>
                <a:gd name="connsiteX258" fmla="*/ 1416657 w 3024845"/>
                <a:gd name="connsiteY258" fmla="*/ 564224 h 1059043"/>
                <a:gd name="connsiteX259" fmla="*/ 1416657 w 3024845"/>
                <a:gd name="connsiteY259" fmla="*/ 562602 h 1059043"/>
                <a:gd name="connsiteX260" fmla="*/ 1416657 w 3024845"/>
                <a:gd name="connsiteY260" fmla="*/ 551253 h 1059043"/>
                <a:gd name="connsiteX261" fmla="*/ 1417417 w 3024845"/>
                <a:gd name="connsiteY261" fmla="*/ 551253 h 1059043"/>
                <a:gd name="connsiteX262" fmla="*/ 1422737 w 3024845"/>
                <a:gd name="connsiteY262" fmla="*/ 551253 h 1059043"/>
                <a:gd name="connsiteX263" fmla="*/ 1422737 w 3024845"/>
                <a:gd name="connsiteY263" fmla="*/ 549362 h 1059043"/>
                <a:gd name="connsiteX264" fmla="*/ 1422737 w 3024845"/>
                <a:gd name="connsiteY264" fmla="*/ 536121 h 1059043"/>
                <a:gd name="connsiteX265" fmla="*/ 1426791 w 3024845"/>
                <a:gd name="connsiteY265" fmla="*/ 542606 h 1059043"/>
                <a:gd name="connsiteX266" fmla="*/ 1429071 w 3024845"/>
                <a:gd name="connsiteY266" fmla="*/ 542606 h 1059043"/>
                <a:gd name="connsiteX267" fmla="*/ 1445031 w 3024845"/>
                <a:gd name="connsiteY267" fmla="*/ 542606 h 1059043"/>
                <a:gd name="connsiteX268" fmla="*/ 1445031 w 3024845"/>
                <a:gd name="connsiteY268" fmla="*/ 541795 h 1059043"/>
                <a:gd name="connsiteX269" fmla="*/ 1445031 w 3024845"/>
                <a:gd name="connsiteY269" fmla="*/ 536121 h 1059043"/>
                <a:gd name="connsiteX270" fmla="*/ 1445791 w 3024845"/>
                <a:gd name="connsiteY270" fmla="*/ 536121 h 1059043"/>
                <a:gd name="connsiteX271" fmla="*/ 1451111 w 3024845"/>
                <a:gd name="connsiteY271" fmla="*/ 536121 h 1059043"/>
                <a:gd name="connsiteX272" fmla="*/ 1451111 w 3024845"/>
                <a:gd name="connsiteY272" fmla="*/ 537472 h 1059043"/>
                <a:gd name="connsiteX273" fmla="*/ 1451111 w 3024845"/>
                <a:gd name="connsiteY273" fmla="*/ 546930 h 1059043"/>
                <a:gd name="connsiteX274" fmla="*/ 1489618 w 3024845"/>
                <a:gd name="connsiteY274" fmla="*/ 546930 h 1059043"/>
                <a:gd name="connsiteX275" fmla="*/ 1489618 w 3024845"/>
                <a:gd name="connsiteY275" fmla="*/ 685283 h 1059043"/>
                <a:gd name="connsiteX276" fmla="*/ 1491138 w 3024845"/>
                <a:gd name="connsiteY276" fmla="*/ 685283 h 1059043"/>
                <a:gd name="connsiteX277" fmla="*/ 1501778 w 3024845"/>
                <a:gd name="connsiteY277" fmla="*/ 685283 h 1059043"/>
                <a:gd name="connsiteX278" fmla="*/ 1501778 w 3024845"/>
                <a:gd name="connsiteY278" fmla="*/ 672313 h 1059043"/>
                <a:gd name="connsiteX279" fmla="*/ 1505832 w 3024845"/>
                <a:gd name="connsiteY279" fmla="*/ 672313 h 1059043"/>
                <a:gd name="connsiteX280" fmla="*/ 1505832 w 3024845"/>
                <a:gd name="connsiteY280" fmla="*/ 685283 h 1059043"/>
                <a:gd name="connsiteX281" fmla="*/ 1536232 w 3024845"/>
                <a:gd name="connsiteY281" fmla="*/ 685283 h 1059043"/>
                <a:gd name="connsiteX282" fmla="*/ 1536232 w 3024845"/>
                <a:gd name="connsiteY282" fmla="*/ 655018 h 1059043"/>
                <a:gd name="connsiteX283" fmla="*/ 1548392 w 3024845"/>
                <a:gd name="connsiteY283" fmla="*/ 655018 h 1059043"/>
                <a:gd name="connsiteX284" fmla="*/ 1560552 w 3024845"/>
                <a:gd name="connsiteY284" fmla="*/ 652857 h 1059043"/>
                <a:gd name="connsiteX285" fmla="*/ 1564606 w 3024845"/>
                <a:gd name="connsiteY285" fmla="*/ 655018 h 1059043"/>
                <a:gd name="connsiteX286" fmla="*/ 1574739 w 3024845"/>
                <a:gd name="connsiteY286" fmla="*/ 655018 h 1059043"/>
                <a:gd name="connsiteX287" fmla="*/ 1574739 w 3024845"/>
                <a:gd name="connsiteY287" fmla="*/ 685283 h 1059043"/>
                <a:gd name="connsiteX288" fmla="*/ 1582846 w 3024845"/>
                <a:gd name="connsiteY288" fmla="*/ 685283 h 1059043"/>
                <a:gd name="connsiteX289" fmla="*/ 1582846 w 3024845"/>
                <a:gd name="connsiteY289" fmla="*/ 702578 h 1059043"/>
                <a:gd name="connsiteX290" fmla="*/ 1592182 w 3024845"/>
                <a:gd name="connsiteY290" fmla="*/ 703483 h 1059043"/>
                <a:gd name="connsiteX291" fmla="*/ 1605140 w 3024845"/>
                <a:gd name="connsiteY291" fmla="*/ 703483 h 1059043"/>
                <a:gd name="connsiteX292" fmla="*/ 1605140 w 3024845"/>
                <a:gd name="connsiteY292" fmla="*/ 687445 h 1059043"/>
                <a:gd name="connsiteX293" fmla="*/ 1673096 w 3024845"/>
                <a:gd name="connsiteY293" fmla="*/ 687445 h 1059043"/>
                <a:gd name="connsiteX294" fmla="*/ 1673096 w 3024845"/>
                <a:gd name="connsiteY294" fmla="*/ 602192 h 1059043"/>
                <a:gd name="connsiteX295" fmla="*/ 1745104 w 3024845"/>
                <a:gd name="connsiteY295" fmla="*/ 602192 h 1059043"/>
                <a:gd name="connsiteX296" fmla="*/ 1745104 w 3024845"/>
                <a:gd name="connsiteY296" fmla="*/ 680960 h 1059043"/>
                <a:gd name="connsiteX297" fmla="*/ 1747008 w 3024845"/>
                <a:gd name="connsiteY297" fmla="*/ 680960 h 1059043"/>
                <a:gd name="connsiteX298" fmla="*/ 1748250 w 3024845"/>
                <a:gd name="connsiteY298" fmla="*/ 703483 h 1059043"/>
                <a:gd name="connsiteX299" fmla="*/ 1757926 w 3024845"/>
                <a:gd name="connsiteY299" fmla="*/ 703483 h 1059043"/>
                <a:gd name="connsiteX300" fmla="*/ 1759168 w 3024845"/>
                <a:gd name="connsiteY300" fmla="*/ 680960 h 1059043"/>
                <a:gd name="connsiteX301" fmla="*/ 1765248 w 3024845"/>
                <a:gd name="connsiteY301" fmla="*/ 680960 h 1059043"/>
                <a:gd name="connsiteX302" fmla="*/ 1766490 w 3024845"/>
                <a:gd name="connsiteY302" fmla="*/ 703483 h 1059043"/>
                <a:gd name="connsiteX303" fmla="*/ 1817112 w 3024845"/>
                <a:gd name="connsiteY303" fmla="*/ 703483 h 1059043"/>
                <a:gd name="connsiteX304" fmla="*/ 1817112 w 3024845"/>
                <a:gd name="connsiteY304" fmla="*/ 540455 h 1059043"/>
                <a:gd name="connsiteX305" fmla="*/ 2014439 w 3024845"/>
                <a:gd name="connsiteY305" fmla="*/ 540455 h 1059043"/>
                <a:gd name="connsiteX306" fmla="*/ 2014439 w 3024845"/>
                <a:gd name="connsiteY306" fmla="*/ 703483 h 1059043"/>
                <a:gd name="connsiteX307" fmla="*/ 2033136 w 3024845"/>
                <a:gd name="connsiteY307" fmla="*/ 703483 h 1059043"/>
                <a:gd name="connsiteX308" fmla="*/ 2033136 w 3024845"/>
                <a:gd name="connsiteY308" fmla="*/ 620790 h 1059043"/>
                <a:gd name="connsiteX309" fmla="*/ 2128256 w 3024845"/>
                <a:gd name="connsiteY309" fmla="*/ 620790 h 1059043"/>
                <a:gd name="connsiteX310" fmla="*/ 2140186 w 3024845"/>
                <a:gd name="connsiteY310" fmla="*/ 302649 h 1059043"/>
                <a:gd name="connsiteX311" fmla="*/ 2128026 w 3024845"/>
                <a:gd name="connsiteY311" fmla="*/ 281031 h 1059043"/>
                <a:gd name="connsiteX312" fmla="*/ 2121946 w 3024845"/>
                <a:gd name="connsiteY312" fmla="*/ 276707 h 1059043"/>
                <a:gd name="connsiteX313" fmla="*/ 2130053 w 3024845"/>
                <a:gd name="connsiteY313" fmla="*/ 252928 h 1059043"/>
                <a:gd name="connsiteX314" fmla="*/ 2130053 w 3024845"/>
                <a:gd name="connsiteY314" fmla="*/ 235634 h 1059043"/>
                <a:gd name="connsiteX315" fmla="*/ 2144240 w 3024845"/>
                <a:gd name="connsiteY315" fmla="*/ 235634 h 1059043"/>
                <a:gd name="connsiteX316" fmla="*/ 2144240 w 3024845"/>
                <a:gd name="connsiteY316" fmla="*/ 214016 h 1059043"/>
                <a:gd name="connsiteX317" fmla="*/ 2146266 w 3024845"/>
                <a:gd name="connsiteY317" fmla="*/ 209692 h 1059043"/>
                <a:gd name="connsiteX318" fmla="*/ 2146266 w 3024845"/>
                <a:gd name="connsiteY318" fmla="*/ 131868 h 1059043"/>
                <a:gd name="connsiteX319" fmla="*/ 2144240 w 3024845"/>
                <a:gd name="connsiteY319" fmla="*/ 125383 h 1059043"/>
                <a:gd name="connsiteX320" fmla="*/ 2150320 w 3024845"/>
                <a:gd name="connsiteY320" fmla="*/ 118897 h 1059043"/>
                <a:gd name="connsiteX321" fmla="*/ 2150320 w 3024845"/>
                <a:gd name="connsiteY321" fmla="*/ 60529 h 1059043"/>
                <a:gd name="connsiteX322" fmla="*/ 2152346 w 3024845"/>
                <a:gd name="connsiteY322" fmla="*/ 56206 h 1059043"/>
                <a:gd name="connsiteX323" fmla="*/ 2152346 w 3024845"/>
                <a:gd name="connsiteY323" fmla="*/ 0 h 1059043"/>
                <a:gd name="connsiteX324" fmla="*/ 2162480 w 3024845"/>
                <a:gd name="connsiteY324" fmla="*/ 118897 h 1059043"/>
                <a:gd name="connsiteX325" fmla="*/ 2168560 w 3024845"/>
                <a:gd name="connsiteY325" fmla="*/ 125383 h 1059043"/>
                <a:gd name="connsiteX326" fmla="*/ 2166533 w 3024845"/>
                <a:gd name="connsiteY326" fmla="*/ 131868 h 1059043"/>
                <a:gd name="connsiteX327" fmla="*/ 2166533 w 3024845"/>
                <a:gd name="connsiteY327" fmla="*/ 209692 h 1059043"/>
                <a:gd name="connsiteX328" fmla="*/ 2168560 w 3024845"/>
                <a:gd name="connsiteY328" fmla="*/ 214016 h 1059043"/>
                <a:gd name="connsiteX329" fmla="*/ 2168560 w 3024845"/>
                <a:gd name="connsiteY329" fmla="*/ 235634 h 1059043"/>
                <a:gd name="connsiteX330" fmla="*/ 2182747 w 3024845"/>
                <a:gd name="connsiteY330" fmla="*/ 235634 h 1059043"/>
                <a:gd name="connsiteX331" fmla="*/ 2182747 w 3024845"/>
                <a:gd name="connsiteY331" fmla="*/ 252928 h 1059043"/>
                <a:gd name="connsiteX332" fmla="*/ 2190854 w 3024845"/>
                <a:gd name="connsiteY332" fmla="*/ 276707 h 1059043"/>
                <a:gd name="connsiteX333" fmla="*/ 2180720 w 3024845"/>
                <a:gd name="connsiteY333" fmla="*/ 555577 h 1059043"/>
                <a:gd name="connsiteX334" fmla="*/ 2245574 w 3024845"/>
                <a:gd name="connsiteY334" fmla="*/ 555577 h 1059043"/>
                <a:gd name="connsiteX335" fmla="*/ 2245574 w 3024845"/>
                <a:gd name="connsiteY335" fmla="*/ 631239 h 1059043"/>
                <a:gd name="connsiteX336" fmla="*/ 2253681 w 3024845"/>
                <a:gd name="connsiteY336" fmla="*/ 631239 h 1059043"/>
                <a:gd name="connsiteX337" fmla="*/ 2255708 w 3024845"/>
                <a:gd name="connsiteY337" fmla="*/ 624754 h 1059043"/>
                <a:gd name="connsiteX338" fmla="*/ 2261788 w 3024845"/>
                <a:gd name="connsiteY338" fmla="*/ 624754 h 1059043"/>
                <a:gd name="connsiteX339" fmla="*/ 2263815 w 3024845"/>
                <a:gd name="connsiteY339" fmla="*/ 633401 h 1059043"/>
                <a:gd name="connsiteX340" fmla="*/ 2275975 w 3024845"/>
                <a:gd name="connsiteY340" fmla="*/ 633401 h 1059043"/>
                <a:gd name="connsiteX341" fmla="*/ 2275975 w 3024845"/>
                <a:gd name="connsiteY341" fmla="*/ 626915 h 1059043"/>
                <a:gd name="connsiteX342" fmla="*/ 2298268 w 3024845"/>
                <a:gd name="connsiteY342" fmla="*/ 626915 h 1059043"/>
                <a:gd name="connsiteX343" fmla="*/ 2298268 w 3024845"/>
                <a:gd name="connsiteY343" fmla="*/ 633401 h 1059043"/>
                <a:gd name="connsiteX344" fmla="*/ 2318535 w 3024845"/>
                <a:gd name="connsiteY344" fmla="*/ 633401 h 1059043"/>
                <a:gd name="connsiteX345" fmla="*/ 2318535 w 3024845"/>
                <a:gd name="connsiteY345" fmla="*/ 678798 h 1059043"/>
                <a:gd name="connsiteX346" fmla="*/ 2332722 w 3024845"/>
                <a:gd name="connsiteY346" fmla="*/ 678798 h 1059043"/>
                <a:gd name="connsiteX347" fmla="*/ 2332722 w 3024845"/>
                <a:gd name="connsiteY347" fmla="*/ 665827 h 1059043"/>
                <a:gd name="connsiteX348" fmla="*/ 2348936 w 3024845"/>
                <a:gd name="connsiteY348" fmla="*/ 665827 h 1059043"/>
                <a:gd name="connsiteX349" fmla="*/ 2348936 w 3024845"/>
                <a:gd name="connsiteY349" fmla="*/ 486400 h 1059043"/>
                <a:gd name="connsiteX350" fmla="*/ 2355016 w 3024845"/>
                <a:gd name="connsiteY350" fmla="*/ 479914 h 1059043"/>
                <a:gd name="connsiteX351" fmla="*/ 2427977 w 3024845"/>
                <a:gd name="connsiteY351" fmla="*/ 479914 h 1059043"/>
                <a:gd name="connsiteX352" fmla="*/ 2427977 w 3024845"/>
                <a:gd name="connsiteY352" fmla="*/ 488562 h 1059043"/>
                <a:gd name="connsiteX353" fmla="*/ 2438110 w 3024845"/>
                <a:gd name="connsiteY353" fmla="*/ 488562 h 1059043"/>
                <a:gd name="connsiteX354" fmla="*/ 2438110 w 3024845"/>
                <a:gd name="connsiteY354" fmla="*/ 603136 h 1059043"/>
                <a:gd name="connsiteX355" fmla="*/ 2460404 w 3024845"/>
                <a:gd name="connsiteY355" fmla="*/ 603136 h 1059043"/>
                <a:gd name="connsiteX356" fmla="*/ 2460404 w 3024845"/>
                <a:gd name="connsiteY356" fmla="*/ 536121 h 1059043"/>
                <a:gd name="connsiteX357" fmla="*/ 2486751 w 3024845"/>
                <a:gd name="connsiteY357" fmla="*/ 536121 h 1059043"/>
                <a:gd name="connsiteX358" fmla="*/ 2490804 w 3024845"/>
                <a:gd name="connsiteY358" fmla="*/ 531797 h 1059043"/>
                <a:gd name="connsiteX359" fmla="*/ 2498911 w 3024845"/>
                <a:gd name="connsiteY359" fmla="*/ 531797 h 1059043"/>
                <a:gd name="connsiteX360" fmla="*/ 2502964 w 3024845"/>
                <a:gd name="connsiteY360" fmla="*/ 536121 h 1059043"/>
                <a:gd name="connsiteX361" fmla="*/ 2525258 w 3024845"/>
                <a:gd name="connsiteY361" fmla="*/ 536121 h 1059043"/>
                <a:gd name="connsiteX362" fmla="*/ 2525258 w 3024845"/>
                <a:gd name="connsiteY362" fmla="*/ 419385 h 1059043"/>
                <a:gd name="connsiteX363" fmla="*/ 2582005 w 3024845"/>
                <a:gd name="connsiteY363" fmla="*/ 408576 h 1059043"/>
                <a:gd name="connsiteX364" fmla="*/ 2582005 w 3024845"/>
                <a:gd name="connsiteY364" fmla="*/ 409657 h 1059043"/>
                <a:gd name="connsiteX365" fmla="*/ 2582005 w 3024845"/>
                <a:gd name="connsiteY365" fmla="*/ 417223 h 1059043"/>
                <a:gd name="connsiteX366" fmla="*/ 2608352 w 3024845"/>
                <a:gd name="connsiteY366" fmla="*/ 417223 h 1059043"/>
                <a:gd name="connsiteX367" fmla="*/ 2608352 w 3024845"/>
                <a:gd name="connsiteY367" fmla="*/ 672313 h 1059043"/>
                <a:gd name="connsiteX368" fmla="*/ 2630646 w 3024845"/>
                <a:gd name="connsiteY368" fmla="*/ 672313 h 1059043"/>
                <a:gd name="connsiteX369" fmla="*/ 2630646 w 3024845"/>
                <a:gd name="connsiteY369" fmla="*/ 667989 h 1059043"/>
                <a:gd name="connsiteX370" fmla="*/ 2642806 w 3024845"/>
                <a:gd name="connsiteY370" fmla="*/ 667989 h 1059043"/>
                <a:gd name="connsiteX371" fmla="*/ 2642806 w 3024845"/>
                <a:gd name="connsiteY371" fmla="*/ 672313 h 1059043"/>
                <a:gd name="connsiteX372" fmla="*/ 2667126 w 3024845"/>
                <a:gd name="connsiteY372" fmla="*/ 672313 h 1059043"/>
                <a:gd name="connsiteX373" fmla="*/ 2667126 w 3024845"/>
                <a:gd name="connsiteY373" fmla="*/ 659342 h 1059043"/>
                <a:gd name="connsiteX374" fmla="*/ 2695500 w 3024845"/>
                <a:gd name="connsiteY374" fmla="*/ 659342 h 1059043"/>
                <a:gd name="connsiteX375" fmla="*/ 2707660 w 3024845"/>
                <a:gd name="connsiteY375" fmla="*/ 655018 h 1059043"/>
                <a:gd name="connsiteX376" fmla="*/ 2727927 w 3024845"/>
                <a:gd name="connsiteY376" fmla="*/ 659342 h 1059043"/>
                <a:gd name="connsiteX377" fmla="*/ 2727927 w 3024845"/>
                <a:gd name="connsiteY377" fmla="*/ 642048 h 1059043"/>
                <a:gd name="connsiteX378" fmla="*/ 2736034 w 3024845"/>
                <a:gd name="connsiteY378" fmla="*/ 642048 h 1059043"/>
                <a:gd name="connsiteX379" fmla="*/ 2736034 w 3024845"/>
                <a:gd name="connsiteY379" fmla="*/ 629077 h 1059043"/>
                <a:gd name="connsiteX380" fmla="*/ 2792781 w 3024845"/>
                <a:gd name="connsiteY380" fmla="*/ 629077 h 1059043"/>
                <a:gd name="connsiteX381" fmla="*/ 2792781 w 3024845"/>
                <a:gd name="connsiteY381" fmla="*/ 598812 h 1059043"/>
                <a:gd name="connsiteX382" fmla="*/ 2811021 w 3024845"/>
                <a:gd name="connsiteY382" fmla="*/ 598812 h 1059043"/>
                <a:gd name="connsiteX383" fmla="*/ 2811021 w 3024845"/>
                <a:gd name="connsiteY383" fmla="*/ 592327 h 1059043"/>
                <a:gd name="connsiteX384" fmla="*/ 2823181 w 3024845"/>
                <a:gd name="connsiteY384" fmla="*/ 592327 h 1059043"/>
                <a:gd name="connsiteX385" fmla="*/ 2823181 w 3024845"/>
                <a:gd name="connsiteY385" fmla="*/ 598812 h 1059043"/>
                <a:gd name="connsiteX386" fmla="*/ 2839395 w 3024845"/>
                <a:gd name="connsiteY386" fmla="*/ 598812 h 1059043"/>
                <a:gd name="connsiteX387" fmla="*/ 2839395 w 3024845"/>
                <a:gd name="connsiteY387" fmla="*/ 648533 h 1059043"/>
                <a:gd name="connsiteX388" fmla="*/ 2871822 w 3024845"/>
                <a:gd name="connsiteY388" fmla="*/ 648533 h 1059043"/>
                <a:gd name="connsiteX389" fmla="*/ 2871822 w 3024845"/>
                <a:gd name="connsiteY389" fmla="*/ 622592 h 1059043"/>
                <a:gd name="connsiteX390" fmla="*/ 2910329 w 3024845"/>
                <a:gd name="connsiteY390" fmla="*/ 622592 h 1059043"/>
                <a:gd name="connsiteX391" fmla="*/ 2910329 w 3024845"/>
                <a:gd name="connsiteY391" fmla="*/ 592327 h 1059043"/>
                <a:gd name="connsiteX392" fmla="*/ 2958970 w 3024845"/>
                <a:gd name="connsiteY392" fmla="*/ 592327 h 1059043"/>
                <a:gd name="connsiteX393" fmla="*/ 2958970 w 3024845"/>
                <a:gd name="connsiteY393" fmla="*/ 703483 h 1059043"/>
                <a:gd name="connsiteX394" fmla="*/ 2958970 w 3024845"/>
                <a:gd name="connsiteY394" fmla="*/ 717262 h 1059043"/>
                <a:gd name="connsiteX395" fmla="*/ 3024845 w 3024845"/>
                <a:gd name="connsiteY395" fmla="*/ 717262 h 1059043"/>
                <a:gd name="connsiteX396" fmla="*/ 3024845 w 3024845"/>
                <a:gd name="connsiteY396" fmla="*/ 1059043 h 1059043"/>
                <a:gd name="connsiteX397" fmla="*/ 2054 w 3024845"/>
                <a:gd name="connsiteY397" fmla="*/ 1056710 h 1059043"/>
                <a:gd name="connsiteX398" fmla="*/ 0 w 3024845"/>
                <a:gd name="connsiteY398" fmla="*/ 622592 h 1059043"/>
                <a:gd name="connsiteX399" fmla="*/ 20267 w 3024845"/>
                <a:gd name="connsiteY399" fmla="*/ 622592 h 1059043"/>
                <a:gd name="connsiteX400" fmla="*/ 20774 w 3024845"/>
                <a:gd name="connsiteY400" fmla="*/ 621511 h 1059043"/>
                <a:gd name="connsiteX401" fmla="*/ 24320 w 3024845"/>
                <a:gd name="connsiteY401" fmla="*/ 613945 h 1059043"/>
                <a:gd name="connsiteX402" fmla="*/ 26094 w 3024845"/>
                <a:gd name="connsiteY402" fmla="*/ 614215 h 1059043"/>
                <a:gd name="connsiteX403" fmla="*/ 38507 w 3024845"/>
                <a:gd name="connsiteY403" fmla="*/ 616106 h 1059043"/>
                <a:gd name="connsiteX404" fmla="*/ 39014 w 3024845"/>
                <a:gd name="connsiteY404" fmla="*/ 617458 h 1059043"/>
                <a:gd name="connsiteX405" fmla="*/ 42560 w 3024845"/>
                <a:gd name="connsiteY405" fmla="*/ 626915 h 1059043"/>
                <a:gd name="connsiteX406" fmla="*/ 68907 w 3024845"/>
                <a:gd name="connsiteY406" fmla="*/ 629077 h 1059043"/>
                <a:gd name="connsiteX407" fmla="*/ 68907 w 3024845"/>
                <a:gd name="connsiteY407" fmla="*/ 505856 h 1059043"/>
                <a:gd name="connsiteX408" fmla="*/ 70934 w 3024845"/>
                <a:gd name="connsiteY408" fmla="*/ 505856 h 1059043"/>
                <a:gd name="connsiteX409" fmla="*/ 85121 w 3024845"/>
                <a:gd name="connsiteY409" fmla="*/ 505856 h 1059043"/>
                <a:gd name="connsiteX410" fmla="*/ 85121 w 3024845"/>
                <a:gd name="connsiteY410" fmla="*/ 369664 h 1059043"/>
                <a:gd name="connsiteX411" fmla="*/ 86894 w 3024845"/>
                <a:gd name="connsiteY411" fmla="*/ 369664 h 1059043"/>
                <a:gd name="connsiteX412" fmla="*/ 99308 w 3024845"/>
                <a:gd name="connsiteY412" fmla="*/ 369664 h 1059043"/>
                <a:gd name="connsiteX413" fmla="*/ 99308 w 3024845"/>
                <a:gd name="connsiteY413" fmla="*/ 255090 h 1059043"/>
                <a:gd name="connsiteX414" fmla="*/ 103361 w 3024845"/>
                <a:gd name="connsiteY414" fmla="*/ 226986 h 1059043"/>
                <a:gd name="connsiteX415" fmla="*/ 105388 w 3024845"/>
                <a:gd name="connsiteY415" fmla="*/ 226986 h 1059043"/>
                <a:gd name="connsiteX416" fmla="*/ 119575 w 3024845"/>
                <a:gd name="connsiteY416" fmla="*/ 226986 h 1059043"/>
                <a:gd name="connsiteX0" fmla="*/ 119575 w 3024845"/>
                <a:gd name="connsiteY0" fmla="*/ 226986 h 1059043"/>
                <a:gd name="connsiteX1" fmla="*/ 200642 w 3024845"/>
                <a:gd name="connsiteY1" fmla="*/ 224825 h 1059043"/>
                <a:gd name="connsiteX2" fmla="*/ 202669 w 3024845"/>
                <a:gd name="connsiteY2" fmla="*/ 224825 h 1059043"/>
                <a:gd name="connsiteX3" fmla="*/ 216856 w 3024845"/>
                <a:gd name="connsiteY3" fmla="*/ 224825 h 1059043"/>
                <a:gd name="connsiteX4" fmla="*/ 216856 w 3024845"/>
                <a:gd name="connsiteY4" fmla="*/ 248604 h 1059043"/>
                <a:gd name="connsiteX5" fmla="*/ 217363 w 3024845"/>
                <a:gd name="connsiteY5" fmla="*/ 249415 h 1059043"/>
                <a:gd name="connsiteX6" fmla="*/ 220909 w 3024845"/>
                <a:gd name="connsiteY6" fmla="*/ 255090 h 1059043"/>
                <a:gd name="connsiteX7" fmla="*/ 220909 w 3024845"/>
                <a:gd name="connsiteY7" fmla="*/ 369664 h 1059043"/>
                <a:gd name="connsiteX8" fmla="*/ 223189 w 3024845"/>
                <a:gd name="connsiteY8" fmla="*/ 369664 h 1059043"/>
                <a:gd name="connsiteX9" fmla="*/ 239150 w 3024845"/>
                <a:gd name="connsiteY9" fmla="*/ 369664 h 1059043"/>
                <a:gd name="connsiteX10" fmla="*/ 239150 w 3024845"/>
                <a:gd name="connsiteY10" fmla="*/ 510179 h 1059043"/>
                <a:gd name="connsiteX11" fmla="*/ 240670 w 3024845"/>
                <a:gd name="connsiteY11" fmla="*/ 509909 h 1059043"/>
                <a:gd name="connsiteX12" fmla="*/ 251310 w 3024845"/>
                <a:gd name="connsiteY12" fmla="*/ 508018 h 1059043"/>
                <a:gd name="connsiteX13" fmla="*/ 249283 w 3024845"/>
                <a:gd name="connsiteY13" fmla="*/ 596650 h 1059043"/>
                <a:gd name="connsiteX14" fmla="*/ 250803 w 3024845"/>
                <a:gd name="connsiteY14" fmla="*/ 596921 h 1059043"/>
                <a:gd name="connsiteX15" fmla="*/ 261443 w 3024845"/>
                <a:gd name="connsiteY15" fmla="*/ 598812 h 1059043"/>
                <a:gd name="connsiteX16" fmla="*/ 261696 w 3024845"/>
                <a:gd name="connsiteY16" fmla="*/ 599623 h 1059043"/>
                <a:gd name="connsiteX17" fmla="*/ 263470 w 3024845"/>
                <a:gd name="connsiteY17" fmla="*/ 605298 h 1059043"/>
                <a:gd name="connsiteX18" fmla="*/ 264230 w 3024845"/>
                <a:gd name="connsiteY18" fmla="*/ 602866 h 1059043"/>
                <a:gd name="connsiteX19" fmla="*/ 269550 w 3024845"/>
                <a:gd name="connsiteY19" fmla="*/ 585842 h 1059043"/>
                <a:gd name="connsiteX20" fmla="*/ 271323 w 3024845"/>
                <a:gd name="connsiteY20" fmla="*/ 585842 h 1059043"/>
                <a:gd name="connsiteX21" fmla="*/ 283737 w 3024845"/>
                <a:gd name="connsiteY21" fmla="*/ 585842 h 1059043"/>
                <a:gd name="connsiteX22" fmla="*/ 283737 w 3024845"/>
                <a:gd name="connsiteY22" fmla="*/ 618268 h 1059043"/>
                <a:gd name="connsiteX23" fmla="*/ 284750 w 3024845"/>
                <a:gd name="connsiteY23" fmla="*/ 618809 h 1059043"/>
                <a:gd name="connsiteX24" fmla="*/ 291844 w 3024845"/>
                <a:gd name="connsiteY24" fmla="*/ 622592 h 1059043"/>
                <a:gd name="connsiteX25" fmla="*/ 291844 w 3024845"/>
                <a:gd name="connsiteY25" fmla="*/ 623943 h 1059043"/>
                <a:gd name="connsiteX26" fmla="*/ 291844 w 3024845"/>
                <a:gd name="connsiteY26" fmla="*/ 633401 h 1059043"/>
                <a:gd name="connsiteX27" fmla="*/ 336431 w 3024845"/>
                <a:gd name="connsiteY27" fmla="*/ 633401 h 1059043"/>
                <a:gd name="connsiteX28" fmla="*/ 336431 w 3024845"/>
                <a:gd name="connsiteY28" fmla="*/ 634482 h 1059043"/>
                <a:gd name="connsiteX29" fmla="*/ 336431 w 3024845"/>
                <a:gd name="connsiteY29" fmla="*/ 642048 h 1059043"/>
                <a:gd name="connsiteX30" fmla="*/ 338457 w 3024845"/>
                <a:gd name="connsiteY30" fmla="*/ 642048 h 1059043"/>
                <a:gd name="connsiteX31" fmla="*/ 352644 w 3024845"/>
                <a:gd name="connsiteY31" fmla="*/ 642048 h 1059043"/>
                <a:gd name="connsiteX32" fmla="*/ 352644 w 3024845"/>
                <a:gd name="connsiteY32" fmla="*/ 611783 h 1059043"/>
                <a:gd name="connsiteX33" fmla="*/ 397231 w 3024845"/>
                <a:gd name="connsiteY33" fmla="*/ 611783 h 1059043"/>
                <a:gd name="connsiteX34" fmla="*/ 397231 w 3024845"/>
                <a:gd name="connsiteY34" fmla="*/ 610432 h 1059043"/>
                <a:gd name="connsiteX35" fmla="*/ 397231 w 3024845"/>
                <a:gd name="connsiteY35" fmla="*/ 600974 h 1059043"/>
                <a:gd name="connsiteX36" fmla="*/ 398245 w 3024845"/>
                <a:gd name="connsiteY36" fmla="*/ 600974 h 1059043"/>
                <a:gd name="connsiteX37" fmla="*/ 405338 w 3024845"/>
                <a:gd name="connsiteY37" fmla="*/ 600974 h 1059043"/>
                <a:gd name="connsiteX38" fmla="*/ 405338 w 3024845"/>
                <a:gd name="connsiteY38" fmla="*/ 599083 h 1059043"/>
                <a:gd name="connsiteX39" fmla="*/ 405338 w 3024845"/>
                <a:gd name="connsiteY39" fmla="*/ 585842 h 1059043"/>
                <a:gd name="connsiteX40" fmla="*/ 406098 w 3024845"/>
                <a:gd name="connsiteY40" fmla="*/ 585842 h 1059043"/>
                <a:gd name="connsiteX41" fmla="*/ 411418 w 3024845"/>
                <a:gd name="connsiteY41" fmla="*/ 585842 h 1059043"/>
                <a:gd name="connsiteX42" fmla="*/ 411418 w 3024845"/>
                <a:gd name="connsiteY42" fmla="*/ 584761 h 1059043"/>
                <a:gd name="connsiteX43" fmla="*/ 411418 w 3024845"/>
                <a:gd name="connsiteY43" fmla="*/ 577194 h 1059043"/>
                <a:gd name="connsiteX44" fmla="*/ 413445 w 3024845"/>
                <a:gd name="connsiteY44" fmla="*/ 577194 h 1059043"/>
                <a:gd name="connsiteX45" fmla="*/ 427632 w 3024845"/>
                <a:gd name="connsiteY45" fmla="*/ 577194 h 1059043"/>
                <a:gd name="connsiteX46" fmla="*/ 427632 w 3024845"/>
                <a:gd name="connsiteY46" fmla="*/ 578275 h 1059043"/>
                <a:gd name="connsiteX47" fmla="*/ 427632 w 3024845"/>
                <a:gd name="connsiteY47" fmla="*/ 585842 h 1059043"/>
                <a:gd name="connsiteX48" fmla="*/ 449925 w 3024845"/>
                <a:gd name="connsiteY48" fmla="*/ 585842 h 1059043"/>
                <a:gd name="connsiteX49" fmla="*/ 449925 w 3024845"/>
                <a:gd name="connsiteY49" fmla="*/ 583950 h 1059043"/>
                <a:gd name="connsiteX50" fmla="*/ 449925 w 3024845"/>
                <a:gd name="connsiteY50" fmla="*/ 570709 h 1059043"/>
                <a:gd name="connsiteX51" fmla="*/ 451699 w 3024845"/>
                <a:gd name="connsiteY51" fmla="*/ 570709 h 1059043"/>
                <a:gd name="connsiteX52" fmla="*/ 464112 w 3024845"/>
                <a:gd name="connsiteY52" fmla="*/ 570709 h 1059043"/>
                <a:gd name="connsiteX53" fmla="*/ 464112 w 3024845"/>
                <a:gd name="connsiteY53" fmla="*/ 594489 h 1059043"/>
                <a:gd name="connsiteX54" fmla="*/ 465126 w 3024845"/>
                <a:gd name="connsiteY54" fmla="*/ 594489 h 1059043"/>
                <a:gd name="connsiteX55" fmla="*/ 472219 w 3024845"/>
                <a:gd name="connsiteY55" fmla="*/ 594489 h 1059043"/>
                <a:gd name="connsiteX56" fmla="*/ 472219 w 3024845"/>
                <a:gd name="connsiteY56" fmla="*/ 593408 h 1059043"/>
                <a:gd name="connsiteX57" fmla="*/ 472219 w 3024845"/>
                <a:gd name="connsiteY57" fmla="*/ 585842 h 1059043"/>
                <a:gd name="connsiteX58" fmla="*/ 473992 w 3024845"/>
                <a:gd name="connsiteY58" fmla="*/ 585842 h 1059043"/>
                <a:gd name="connsiteX59" fmla="*/ 486406 w 3024845"/>
                <a:gd name="connsiteY59" fmla="*/ 585842 h 1059043"/>
                <a:gd name="connsiteX60" fmla="*/ 486406 w 3024845"/>
                <a:gd name="connsiteY60" fmla="*/ 611783 h 1059043"/>
                <a:gd name="connsiteX61" fmla="*/ 488433 w 3024845"/>
                <a:gd name="connsiteY61" fmla="*/ 611783 h 1059043"/>
                <a:gd name="connsiteX62" fmla="*/ 502619 w 3024845"/>
                <a:gd name="connsiteY62" fmla="*/ 611783 h 1059043"/>
                <a:gd name="connsiteX63" fmla="*/ 502619 w 3024845"/>
                <a:gd name="connsiteY63" fmla="*/ 613404 h 1059043"/>
                <a:gd name="connsiteX64" fmla="*/ 502619 w 3024845"/>
                <a:gd name="connsiteY64" fmla="*/ 624754 h 1059043"/>
                <a:gd name="connsiteX65" fmla="*/ 503379 w 3024845"/>
                <a:gd name="connsiteY65" fmla="*/ 624754 h 1059043"/>
                <a:gd name="connsiteX66" fmla="*/ 508700 w 3024845"/>
                <a:gd name="connsiteY66" fmla="*/ 624754 h 1059043"/>
                <a:gd name="connsiteX67" fmla="*/ 508700 w 3024845"/>
                <a:gd name="connsiteY67" fmla="*/ 623943 h 1059043"/>
                <a:gd name="connsiteX68" fmla="*/ 508700 w 3024845"/>
                <a:gd name="connsiteY68" fmla="*/ 618268 h 1059043"/>
                <a:gd name="connsiteX69" fmla="*/ 539100 w 3024845"/>
                <a:gd name="connsiteY69" fmla="*/ 618268 h 1059043"/>
                <a:gd name="connsiteX70" fmla="*/ 539100 w 3024845"/>
                <a:gd name="connsiteY70" fmla="*/ 642048 h 1059043"/>
                <a:gd name="connsiteX71" fmla="*/ 540113 w 3024845"/>
                <a:gd name="connsiteY71" fmla="*/ 642048 h 1059043"/>
                <a:gd name="connsiteX72" fmla="*/ 547207 w 3024845"/>
                <a:gd name="connsiteY72" fmla="*/ 642048 h 1059043"/>
                <a:gd name="connsiteX73" fmla="*/ 547207 w 3024845"/>
                <a:gd name="connsiteY73" fmla="*/ 643129 h 1059043"/>
                <a:gd name="connsiteX74" fmla="*/ 547207 w 3024845"/>
                <a:gd name="connsiteY74" fmla="*/ 650695 h 1059043"/>
                <a:gd name="connsiteX75" fmla="*/ 547967 w 3024845"/>
                <a:gd name="connsiteY75" fmla="*/ 650695 h 1059043"/>
                <a:gd name="connsiteX76" fmla="*/ 553287 w 3024845"/>
                <a:gd name="connsiteY76" fmla="*/ 650695 h 1059043"/>
                <a:gd name="connsiteX77" fmla="*/ 553287 w 3024845"/>
                <a:gd name="connsiteY77" fmla="*/ 648533 h 1059043"/>
                <a:gd name="connsiteX78" fmla="*/ 553287 w 3024845"/>
                <a:gd name="connsiteY78" fmla="*/ 633401 h 1059043"/>
                <a:gd name="connsiteX79" fmla="*/ 554300 w 3024845"/>
                <a:gd name="connsiteY79" fmla="*/ 633401 h 1059043"/>
                <a:gd name="connsiteX80" fmla="*/ 561394 w 3024845"/>
                <a:gd name="connsiteY80" fmla="*/ 633401 h 1059043"/>
                <a:gd name="connsiteX81" fmla="*/ 561394 w 3024845"/>
                <a:gd name="connsiteY81" fmla="*/ 634482 h 1059043"/>
                <a:gd name="connsiteX82" fmla="*/ 561394 w 3024845"/>
                <a:gd name="connsiteY82" fmla="*/ 642048 h 1059043"/>
                <a:gd name="connsiteX83" fmla="*/ 566714 w 3024845"/>
                <a:gd name="connsiteY83" fmla="*/ 640055 h 1059043"/>
                <a:gd name="connsiteX84" fmla="*/ 567474 w 3024845"/>
                <a:gd name="connsiteY84" fmla="*/ 639075 h 1059043"/>
                <a:gd name="connsiteX85" fmla="*/ 567474 w 3024845"/>
                <a:gd name="connsiteY85" fmla="*/ 633401 h 1059043"/>
                <a:gd name="connsiteX86" fmla="*/ 605981 w 3024845"/>
                <a:gd name="connsiteY86" fmla="*/ 633401 h 1059043"/>
                <a:gd name="connsiteX87" fmla="*/ 605981 w 3024845"/>
                <a:gd name="connsiteY87" fmla="*/ 657180 h 1059043"/>
                <a:gd name="connsiteX88" fmla="*/ 608007 w 3024845"/>
                <a:gd name="connsiteY88" fmla="*/ 657180 h 1059043"/>
                <a:gd name="connsiteX89" fmla="*/ 622194 w 3024845"/>
                <a:gd name="connsiteY89" fmla="*/ 657180 h 1059043"/>
                <a:gd name="connsiteX90" fmla="*/ 622194 w 3024845"/>
                <a:gd name="connsiteY90" fmla="*/ 658261 h 1059043"/>
                <a:gd name="connsiteX91" fmla="*/ 622194 w 3024845"/>
                <a:gd name="connsiteY91" fmla="*/ 665827 h 1059043"/>
                <a:gd name="connsiteX92" fmla="*/ 623968 w 3024845"/>
                <a:gd name="connsiteY92" fmla="*/ 665827 h 1059043"/>
                <a:gd name="connsiteX93" fmla="*/ 636381 w 3024845"/>
                <a:gd name="connsiteY93" fmla="*/ 665827 h 1059043"/>
                <a:gd name="connsiteX94" fmla="*/ 636381 w 3024845"/>
                <a:gd name="connsiteY94" fmla="*/ 642048 h 1059043"/>
                <a:gd name="connsiteX95" fmla="*/ 637394 w 3024845"/>
                <a:gd name="connsiteY95" fmla="*/ 642048 h 1059043"/>
                <a:gd name="connsiteX96" fmla="*/ 644488 w 3024845"/>
                <a:gd name="connsiteY96" fmla="*/ 642048 h 1059043"/>
                <a:gd name="connsiteX97" fmla="*/ 644488 w 3024845"/>
                <a:gd name="connsiteY97" fmla="*/ 609621 h 1059043"/>
                <a:gd name="connsiteX98" fmla="*/ 645501 w 3024845"/>
                <a:gd name="connsiteY98" fmla="*/ 609621 h 1059043"/>
                <a:gd name="connsiteX99" fmla="*/ 652595 w 3024845"/>
                <a:gd name="connsiteY99" fmla="*/ 609621 h 1059043"/>
                <a:gd name="connsiteX100" fmla="*/ 652595 w 3024845"/>
                <a:gd name="connsiteY100" fmla="*/ 607730 h 1059043"/>
                <a:gd name="connsiteX101" fmla="*/ 652595 w 3024845"/>
                <a:gd name="connsiteY101" fmla="*/ 594489 h 1059043"/>
                <a:gd name="connsiteX102" fmla="*/ 651328 w 3024845"/>
                <a:gd name="connsiteY102" fmla="*/ 592867 h 1059043"/>
                <a:gd name="connsiteX103" fmla="*/ 656648 w 3024845"/>
                <a:gd name="connsiteY103" fmla="*/ 581518 h 1059043"/>
                <a:gd name="connsiteX104" fmla="*/ 664755 w 3024845"/>
                <a:gd name="connsiteY104" fmla="*/ 609621 h 1059043"/>
                <a:gd name="connsiteX105" fmla="*/ 665515 w 3024845"/>
                <a:gd name="connsiteY105" fmla="*/ 609621 h 1059043"/>
                <a:gd name="connsiteX106" fmla="*/ 670835 w 3024845"/>
                <a:gd name="connsiteY106" fmla="*/ 609621 h 1059043"/>
                <a:gd name="connsiteX107" fmla="*/ 670835 w 3024845"/>
                <a:gd name="connsiteY107" fmla="*/ 503694 h 1059043"/>
                <a:gd name="connsiteX108" fmla="*/ 672355 w 3024845"/>
                <a:gd name="connsiteY108" fmla="*/ 503694 h 1059043"/>
                <a:gd name="connsiteX109" fmla="*/ 682995 w 3024845"/>
                <a:gd name="connsiteY109" fmla="*/ 503694 h 1059043"/>
                <a:gd name="connsiteX110" fmla="*/ 682995 w 3024845"/>
                <a:gd name="connsiteY110" fmla="*/ 456135 h 1059043"/>
                <a:gd name="connsiteX111" fmla="*/ 709342 w 3024845"/>
                <a:gd name="connsiteY111" fmla="*/ 456135 h 1059043"/>
                <a:gd name="connsiteX112" fmla="*/ 709342 w 3024845"/>
                <a:gd name="connsiteY112" fmla="*/ 434517 h 1059043"/>
                <a:gd name="connsiteX113" fmla="*/ 743796 w 3024845"/>
                <a:gd name="connsiteY113" fmla="*/ 434517 h 1059043"/>
                <a:gd name="connsiteX114" fmla="*/ 743796 w 3024845"/>
                <a:gd name="connsiteY114" fmla="*/ 436949 h 1059043"/>
                <a:gd name="connsiteX115" fmla="*/ 743796 w 3024845"/>
                <a:gd name="connsiteY115" fmla="*/ 453973 h 1059043"/>
                <a:gd name="connsiteX116" fmla="*/ 746076 w 3024845"/>
                <a:gd name="connsiteY116" fmla="*/ 453973 h 1059043"/>
                <a:gd name="connsiteX117" fmla="*/ 762036 w 3024845"/>
                <a:gd name="connsiteY117" fmla="*/ 453973 h 1059043"/>
                <a:gd name="connsiteX118" fmla="*/ 762036 w 3024845"/>
                <a:gd name="connsiteY118" fmla="*/ 501532 h 1059043"/>
                <a:gd name="connsiteX119" fmla="*/ 763049 w 3024845"/>
                <a:gd name="connsiteY119" fmla="*/ 501532 h 1059043"/>
                <a:gd name="connsiteX120" fmla="*/ 770143 w 3024845"/>
                <a:gd name="connsiteY120" fmla="*/ 501532 h 1059043"/>
                <a:gd name="connsiteX121" fmla="*/ 784330 w 3024845"/>
                <a:gd name="connsiteY121" fmla="*/ 505856 h 1059043"/>
                <a:gd name="connsiteX122" fmla="*/ 784330 w 3024845"/>
                <a:gd name="connsiteY122" fmla="*/ 544768 h 1059043"/>
                <a:gd name="connsiteX123" fmla="*/ 785343 w 3024845"/>
                <a:gd name="connsiteY123" fmla="*/ 544768 h 1059043"/>
                <a:gd name="connsiteX124" fmla="*/ 792436 w 3024845"/>
                <a:gd name="connsiteY124" fmla="*/ 544768 h 1059043"/>
                <a:gd name="connsiteX125" fmla="*/ 792436 w 3024845"/>
                <a:gd name="connsiteY125" fmla="*/ 546389 h 1059043"/>
                <a:gd name="connsiteX126" fmla="*/ 792436 w 3024845"/>
                <a:gd name="connsiteY126" fmla="*/ 557738 h 1059043"/>
                <a:gd name="connsiteX127" fmla="*/ 794463 w 3024845"/>
                <a:gd name="connsiteY127" fmla="*/ 557738 h 1059043"/>
                <a:gd name="connsiteX128" fmla="*/ 808650 w 3024845"/>
                <a:gd name="connsiteY128" fmla="*/ 557738 h 1059043"/>
                <a:gd name="connsiteX129" fmla="*/ 814730 w 3024845"/>
                <a:gd name="connsiteY129" fmla="*/ 564224 h 1059043"/>
                <a:gd name="connsiteX130" fmla="*/ 814730 w 3024845"/>
                <a:gd name="connsiteY130" fmla="*/ 585842 h 1059043"/>
                <a:gd name="connsiteX131" fmla="*/ 817010 w 3024845"/>
                <a:gd name="connsiteY131" fmla="*/ 585842 h 1059043"/>
                <a:gd name="connsiteX132" fmla="*/ 832970 w 3024845"/>
                <a:gd name="connsiteY132" fmla="*/ 585842 h 1059043"/>
                <a:gd name="connsiteX133" fmla="*/ 832970 w 3024845"/>
                <a:gd name="connsiteY133" fmla="*/ 586922 h 1059043"/>
                <a:gd name="connsiteX134" fmla="*/ 832970 w 3024845"/>
                <a:gd name="connsiteY134" fmla="*/ 594489 h 1059043"/>
                <a:gd name="connsiteX135" fmla="*/ 834237 w 3024845"/>
                <a:gd name="connsiteY135" fmla="*/ 594489 h 1059043"/>
                <a:gd name="connsiteX136" fmla="*/ 843104 w 3024845"/>
                <a:gd name="connsiteY136" fmla="*/ 594489 h 1059043"/>
                <a:gd name="connsiteX137" fmla="*/ 843104 w 3024845"/>
                <a:gd name="connsiteY137" fmla="*/ 596650 h 1059043"/>
                <a:gd name="connsiteX138" fmla="*/ 843104 w 3024845"/>
                <a:gd name="connsiteY138" fmla="*/ 611783 h 1059043"/>
                <a:gd name="connsiteX139" fmla="*/ 847157 w 3024845"/>
                <a:gd name="connsiteY139" fmla="*/ 609891 h 1059043"/>
                <a:gd name="connsiteX140" fmla="*/ 847157 w 3024845"/>
                <a:gd name="connsiteY140" fmla="*/ 596650 h 1059043"/>
                <a:gd name="connsiteX141" fmla="*/ 848170 w 3024845"/>
                <a:gd name="connsiteY141" fmla="*/ 596650 h 1059043"/>
                <a:gd name="connsiteX142" fmla="*/ 855264 w 3024845"/>
                <a:gd name="connsiteY142" fmla="*/ 596650 h 1059043"/>
                <a:gd name="connsiteX143" fmla="*/ 855264 w 3024845"/>
                <a:gd name="connsiteY143" fmla="*/ 598272 h 1059043"/>
                <a:gd name="connsiteX144" fmla="*/ 855264 w 3024845"/>
                <a:gd name="connsiteY144" fmla="*/ 609621 h 1059043"/>
                <a:gd name="connsiteX145" fmla="*/ 856024 w 3024845"/>
                <a:gd name="connsiteY145" fmla="*/ 609621 h 1059043"/>
                <a:gd name="connsiteX146" fmla="*/ 861344 w 3024845"/>
                <a:gd name="connsiteY146" fmla="*/ 609621 h 1059043"/>
                <a:gd name="connsiteX147" fmla="*/ 909984 w 3024845"/>
                <a:gd name="connsiteY147" fmla="*/ 605298 h 1059043"/>
                <a:gd name="connsiteX148" fmla="*/ 909984 w 3024845"/>
                <a:gd name="connsiteY148" fmla="*/ 606649 h 1059043"/>
                <a:gd name="connsiteX149" fmla="*/ 909984 w 3024845"/>
                <a:gd name="connsiteY149" fmla="*/ 616106 h 1059043"/>
                <a:gd name="connsiteX150" fmla="*/ 910744 w 3024845"/>
                <a:gd name="connsiteY150" fmla="*/ 616106 h 1059043"/>
                <a:gd name="connsiteX151" fmla="*/ 916065 w 3024845"/>
                <a:gd name="connsiteY151" fmla="*/ 616106 h 1059043"/>
                <a:gd name="connsiteX152" fmla="*/ 916065 w 3024845"/>
                <a:gd name="connsiteY152" fmla="*/ 618268 h 1059043"/>
                <a:gd name="connsiteX153" fmla="*/ 916065 w 3024845"/>
                <a:gd name="connsiteY153" fmla="*/ 633401 h 1059043"/>
                <a:gd name="connsiteX154" fmla="*/ 918091 w 3024845"/>
                <a:gd name="connsiteY154" fmla="*/ 632050 h 1059043"/>
                <a:gd name="connsiteX155" fmla="*/ 932278 w 3024845"/>
                <a:gd name="connsiteY155" fmla="*/ 622592 h 1059043"/>
                <a:gd name="connsiteX156" fmla="*/ 938358 w 3024845"/>
                <a:gd name="connsiteY156" fmla="*/ 581518 h 1059043"/>
                <a:gd name="connsiteX157" fmla="*/ 939118 w 3024845"/>
                <a:gd name="connsiteY157" fmla="*/ 581248 h 1059043"/>
                <a:gd name="connsiteX158" fmla="*/ 944438 w 3024845"/>
                <a:gd name="connsiteY158" fmla="*/ 579356 h 1059043"/>
                <a:gd name="connsiteX159" fmla="*/ 946465 w 3024845"/>
                <a:gd name="connsiteY159" fmla="*/ 510179 h 1059043"/>
                <a:gd name="connsiteX160" fmla="*/ 948492 w 3024845"/>
                <a:gd name="connsiteY160" fmla="*/ 579356 h 1059043"/>
                <a:gd name="connsiteX161" fmla="*/ 949252 w 3024845"/>
                <a:gd name="connsiteY161" fmla="*/ 579626 h 1059043"/>
                <a:gd name="connsiteX162" fmla="*/ 954572 w 3024845"/>
                <a:gd name="connsiteY162" fmla="*/ 581518 h 1059043"/>
                <a:gd name="connsiteX163" fmla="*/ 954572 w 3024845"/>
                <a:gd name="connsiteY163" fmla="*/ 495047 h 1059043"/>
                <a:gd name="connsiteX164" fmla="*/ 958625 w 3024845"/>
                <a:gd name="connsiteY164" fmla="*/ 462620 h 1059043"/>
                <a:gd name="connsiteX165" fmla="*/ 997132 w 3024845"/>
                <a:gd name="connsiteY165" fmla="*/ 462620 h 1059043"/>
                <a:gd name="connsiteX166" fmla="*/ 997132 w 3024845"/>
                <a:gd name="connsiteY166" fmla="*/ 495047 h 1059043"/>
                <a:gd name="connsiteX167" fmla="*/ 997892 w 3024845"/>
                <a:gd name="connsiteY167" fmla="*/ 495047 h 1059043"/>
                <a:gd name="connsiteX168" fmla="*/ 1003212 w 3024845"/>
                <a:gd name="connsiteY168" fmla="*/ 495047 h 1059043"/>
                <a:gd name="connsiteX169" fmla="*/ 1003212 w 3024845"/>
                <a:gd name="connsiteY169" fmla="*/ 412899 h 1059043"/>
                <a:gd name="connsiteX170" fmla="*/ 1004986 w 3024845"/>
                <a:gd name="connsiteY170" fmla="*/ 412899 h 1059043"/>
                <a:gd name="connsiteX171" fmla="*/ 1017399 w 3024845"/>
                <a:gd name="connsiteY171" fmla="*/ 412899 h 1059043"/>
                <a:gd name="connsiteX172" fmla="*/ 1017399 w 3024845"/>
                <a:gd name="connsiteY172" fmla="*/ 411008 h 1059043"/>
                <a:gd name="connsiteX173" fmla="*/ 1017399 w 3024845"/>
                <a:gd name="connsiteY173" fmla="*/ 397767 h 1059043"/>
                <a:gd name="connsiteX174" fmla="*/ 1039693 w 3024845"/>
                <a:gd name="connsiteY174" fmla="*/ 397767 h 1059043"/>
                <a:gd name="connsiteX175" fmla="*/ 1039693 w 3024845"/>
                <a:gd name="connsiteY175" fmla="*/ 396686 h 1059043"/>
                <a:gd name="connsiteX176" fmla="*/ 1039693 w 3024845"/>
                <a:gd name="connsiteY176" fmla="*/ 389120 h 1059043"/>
                <a:gd name="connsiteX177" fmla="*/ 1041466 w 3024845"/>
                <a:gd name="connsiteY177" fmla="*/ 389120 h 1059043"/>
                <a:gd name="connsiteX178" fmla="*/ 1053880 w 3024845"/>
                <a:gd name="connsiteY178" fmla="*/ 389120 h 1059043"/>
                <a:gd name="connsiteX179" fmla="*/ 1053880 w 3024845"/>
                <a:gd name="connsiteY179" fmla="*/ 390201 h 1059043"/>
                <a:gd name="connsiteX180" fmla="*/ 1053880 w 3024845"/>
                <a:gd name="connsiteY180" fmla="*/ 397767 h 1059043"/>
                <a:gd name="connsiteX181" fmla="*/ 1054640 w 3024845"/>
                <a:gd name="connsiteY181" fmla="*/ 397767 h 1059043"/>
                <a:gd name="connsiteX182" fmla="*/ 1059960 w 3024845"/>
                <a:gd name="connsiteY182" fmla="*/ 397767 h 1059043"/>
                <a:gd name="connsiteX183" fmla="*/ 1070093 w 3024845"/>
                <a:gd name="connsiteY183" fmla="*/ 393443 h 1059043"/>
                <a:gd name="connsiteX184" fmla="*/ 1074146 w 3024845"/>
                <a:gd name="connsiteY184" fmla="*/ 396686 h 1059043"/>
                <a:gd name="connsiteX185" fmla="*/ 1074146 w 3024845"/>
                <a:gd name="connsiteY185" fmla="*/ 389120 h 1059043"/>
                <a:gd name="connsiteX186" fmla="*/ 1076426 w 3024845"/>
                <a:gd name="connsiteY186" fmla="*/ 389120 h 1059043"/>
                <a:gd name="connsiteX187" fmla="*/ 1092387 w 3024845"/>
                <a:gd name="connsiteY187" fmla="*/ 389120 h 1059043"/>
                <a:gd name="connsiteX188" fmla="*/ 1092387 w 3024845"/>
                <a:gd name="connsiteY188" fmla="*/ 390201 h 1059043"/>
                <a:gd name="connsiteX189" fmla="*/ 1092387 w 3024845"/>
                <a:gd name="connsiteY189" fmla="*/ 397767 h 1059043"/>
                <a:gd name="connsiteX190" fmla="*/ 1122787 w 3024845"/>
                <a:gd name="connsiteY190" fmla="*/ 397767 h 1059043"/>
                <a:gd name="connsiteX191" fmla="*/ 1122787 w 3024845"/>
                <a:gd name="connsiteY191" fmla="*/ 399388 h 1059043"/>
                <a:gd name="connsiteX192" fmla="*/ 1122787 w 3024845"/>
                <a:gd name="connsiteY192" fmla="*/ 410738 h 1059043"/>
                <a:gd name="connsiteX193" fmla="*/ 1149134 w 3024845"/>
                <a:gd name="connsiteY193" fmla="*/ 410738 h 1059043"/>
                <a:gd name="connsiteX194" fmla="*/ 1149134 w 3024845"/>
                <a:gd name="connsiteY194" fmla="*/ 441002 h 1059043"/>
                <a:gd name="connsiteX195" fmla="*/ 1149894 w 3024845"/>
                <a:gd name="connsiteY195" fmla="*/ 441002 h 1059043"/>
                <a:gd name="connsiteX196" fmla="*/ 1155214 w 3024845"/>
                <a:gd name="connsiteY196" fmla="*/ 441002 h 1059043"/>
                <a:gd name="connsiteX197" fmla="*/ 1155214 w 3024845"/>
                <a:gd name="connsiteY197" fmla="*/ 442083 h 1059043"/>
                <a:gd name="connsiteX198" fmla="*/ 1155214 w 3024845"/>
                <a:gd name="connsiteY198" fmla="*/ 449650 h 1059043"/>
                <a:gd name="connsiteX199" fmla="*/ 1159268 w 3024845"/>
                <a:gd name="connsiteY199" fmla="*/ 479914 h 1059043"/>
                <a:gd name="connsiteX200" fmla="*/ 1160028 w 3024845"/>
                <a:gd name="connsiteY200" fmla="*/ 479914 h 1059043"/>
                <a:gd name="connsiteX201" fmla="*/ 1165348 w 3024845"/>
                <a:gd name="connsiteY201" fmla="*/ 479914 h 1059043"/>
                <a:gd name="connsiteX202" fmla="*/ 1165348 w 3024845"/>
                <a:gd name="connsiteY202" fmla="*/ 480725 h 1059043"/>
                <a:gd name="connsiteX203" fmla="*/ 1165348 w 3024845"/>
                <a:gd name="connsiteY203" fmla="*/ 486400 h 1059043"/>
                <a:gd name="connsiteX204" fmla="*/ 1166361 w 3024845"/>
                <a:gd name="connsiteY204" fmla="*/ 486400 h 1059043"/>
                <a:gd name="connsiteX205" fmla="*/ 1173454 w 3024845"/>
                <a:gd name="connsiteY205" fmla="*/ 486400 h 1059043"/>
                <a:gd name="connsiteX206" fmla="*/ 1173454 w 3024845"/>
                <a:gd name="connsiteY206" fmla="*/ 516665 h 1059043"/>
                <a:gd name="connsiteX207" fmla="*/ 1175481 w 3024845"/>
                <a:gd name="connsiteY207" fmla="*/ 516665 h 1059043"/>
                <a:gd name="connsiteX208" fmla="*/ 1189668 w 3024845"/>
                <a:gd name="connsiteY208" fmla="*/ 516665 h 1059043"/>
                <a:gd name="connsiteX209" fmla="*/ 1189668 w 3024845"/>
                <a:gd name="connsiteY209" fmla="*/ 540444 h 1059043"/>
                <a:gd name="connsiteX210" fmla="*/ 1191695 w 3024845"/>
                <a:gd name="connsiteY210" fmla="*/ 542065 h 1059043"/>
                <a:gd name="connsiteX211" fmla="*/ 1191695 w 3024845"/>
                <a:gd name="connsiteY211" fmla="*/ 553415 h 1059043"/>
                <a:gd name="connsiteX212" fmla="*/ 1192455 w 3024845"/>
                <a:gd name="connsiteY212" fmla="*/ 553415 h 1059043"/>
                <a:gd name="connsiteX213" fmla="*/ 1197775 w 3024845"/>
                <a:gd name="connsiteY213" fmla="*/ 553415 h 1059043"/>
                <a:gd name="connsiteX214" fmla="*/ 1197775 w 3024845"/>
                <a:gd name="connsiteY214" fmla="*/ 577194 h 1059043"/>
                <a:gd name="connsiteX215" fmla="*/ 1199041 w 3024845"/>
                <a:gd name="connsiteY215" fmla="*/ 577194 h 1059043"/>
                <a:gd name="connsiteX216" fmla="*/ 1207908 w 3024845"/>
                <a:gd name="connsiteY216" fmla="*/ 577194 h 1059043"/>
                <a:gd name="connsiteX217" fmla="*/ 1209935 w 3024845"/>
                <a:gd name="connsiteY217" fmla="*/ 581248 h 1059043"/>
                <a:gd name="connsiteX218" fmla="*/ 1209935 w 3024845"/>
                <a:gd name="connsiteY218" fmla="*/ 594489 h 1059043"/>
                <a:gd name="connsiteX219" fmla="*/ 1211455 w 3024845"/>
                <a:gd name="connsiteY219" fmla="*/ 592597 h 1059043"/>
                <a:gd name="connsiteX220" fmla="*/ 1222095 w 3024845"/>
                <a:gd name="connsiteY220" fmla="*/ 579356 h 1059043"/>
                <a:gd name="connsiteX221" fmla="*/ 1250469 w 3024845"/>
                <a:gd name="connsiteY221" fmla="*/ 579356 h 1059043"/>
                <a:gd name="connsiteX222" fmla="*/ 1250469 w 3024845"/>
                <a:gd name="connsiteY222" fmla="*/ 665827 h 1059043"/>
                <a:gd name="connsiteX223" fmla="*/ 1251229 w 3024845"/>
                <a:gd name="connsiteY223" fmla="*/ 665827 h 1059043"/>
                <a:gd name="connsiteX224" fmla="*/ 1256549 w 3024845"/>
                <a:gd name="connsiteY224" fmla="*/ 665827 h 1059043"/>
                <a:gd name="connsiteX225" fmla="*/ 1257309 w 3024845"/>
                <a:gd name="connsiteY225" fmla="*/ 664476 h 1059043"/>
                <a:gd name="connsiteX226" fmla="*/ 1262629 w 3024845"/>
                <a:gd name="connsiteY226" fmla="*/ 655018 h 1059043"/>
                <a:gd name="connsiteX227" fmla="*/ 1262629 w 3024845"/>
                <a:gd name="connsiteY227" fmla="*/ 656910 h 1059043"/>
                <a:gd name="connsiteX228" fmla="*/ 1262629 w 3024845"/>
                <a:gd name="connsiteY228" fmla="*/ 670151 h 1059043"/>
                <a:gd name="connsiteX229" fmla="*/ 1266682 w 3024845"/>
                <a:gd name="connsiteY229" fmla="*/ 624754 h 1059043"/>
                <a:gd name="connsiteX230" fmla="*/ 1267442 w 3024845"/>
                <a:gd name="connsiteY230" fmla="*/ 624754 h 1059043"/>
                <a:gd name="connsiteX231" fmla="*/ 1272762 w 3024845"/>
                <a:gd name="connsiteY231" fmla="*/ 624754 h 1059043"/>
                <a:gd name="connsiteX232" fmla="*/ 1272762 w 3024845"/>
                <a:gd name="connsiteY232" fmla="*/ 559900 h 1059043"/>
                <a:gd name="connsiteX233" fmla="*/ 1273776 w 3024845"/>
                <a:gd name="connsiteY233" fmla="*/ 559900 h 1059043"/>
                <a:gd name="connsiteX234" fmla="*/ 1280869 w 3024845"/>
                <a:gd name="connsiteY234" fmla="*/ 559900 h 1059043"/>
                <a:gd name="connsiteX235" fmla="*/ 1293029 w 3024845"/>
                <a:gd name="connsiteY235" fmla="*/ 516665 h 1059043"/>
                <a:gd name="connsiteX236" fmla="*/ 1294296 w 3024845"/>
                <a:gd name="connsiteY236" fmla="*/ 516665 h 1059043"/>
                <a:gd name="connsiteX237" fmla="*/ 1303163 w 3024845"/>
                <a:gd name="connsiteY237" fmla="*/ 516665 h 1059043"/>
                <a:gd name="connsiteX238" fmla="*/ 1313296 w 3024845"/>
                <a:gd name="connsiteY238" fmla="*/ 559900 h 1059043"/>
                <a:gd name="connsiteX239" fmla="*/ 1314309 w 3024845"/>
                <a:gd name="connsiteY239" fmla="*/ 559900 h 1059043"/>
                <a:gd name="connsiteX240" fmla="*/ 1321403 w 3024845"/>
                <a:gd name="connsiteY240" fmla="*/ 559900 h 1059043"/>
                <a:gd name="connsiteX241" fmla="*/ 1321403 w 3024845"/>
                <a:gd name="connsiteY241" fmla="*/ 598812 h 1059043"/>
                <a:gd name="connsiteX242" fmla="*/ 1323176 w 3024845"/>
                <a:gd name="connsiteY242" fmla="*/ 598812 h 1059043"/>
                <a:gd name="connsiteX243" fmla="*/ 1335590 w 3024845"/>
                <a:gd name="connsiteY243" fmla="*/ 598812 h 1059043"/>
                <a:gd name="connsiteX244" fmla="*/ 1335590 w 3024845"/>
                <a:gd name="connsiteY244" fmla="*/ 600974 h 1059043"/>
                <a:gd name="connsiteX245" fmla="*/ 1335590 w 3024845"/>
                <a:gd name="connsiteY245" fmla="*/ 616106 h 1059043"/>
                <a:gd name="connsiteX246" fmla="*/ 1339643 w 3024845"/>
                <a:gd name="connsiteY246" fmla="*/ 613945 h 1059043"/>
                <a:gd name="connsiteX247" fmla="*/ 1339643 w 3024845"/>
                <a:gd name="connsiteY247" fmla="*/ 598812 h 1059043"/>
                <a:gd name="connsiteX248" fmla="*/ 1341163 w 3024845"/>
                <a:gd name="connsiteY248" fmla="*/ 598812 h 1059043"/>
                <a:gd name="connsiteX249" fmla="*/ 1351803 w 3024845"/>
                <a:gd name="connsiteY249" fmla="*/ 598812 h 1059043"/>
                <a:gd name="connsiteX250" fmla="*/ 1351803 w 3024845"/>
                <a:gd name="connsiteY250" fmla="*/ 600433 h 1059043"/>
                <a:gd name="connsiteX251" fmla="*/ 1351803 w 3024845"/>
                <a:gd name="connsiteY251" fmla="*/ 611783 h 1059043"/>
                <a:gd name="connsiteX252" fmla="*/ 1382204 w 3024845"/>
                <a:gd name="connsiteY252" fmla="*/ 611783 h 1059043"/>
                <a:gd name="connsiteX253" fmla="*/ 1382204 w 3024845"/>
                <a:gd name="connsiteY253" fmla="*/ 575033 h 1059043"/>
                <a:gd name="connsiteX254" fmla="*/ 1383470 w 3024845"/>
                <a:gd name="connsiteY254" fmla="*/ 575033 h 1059043"/>
                <a:gd name="connsiteX255" fmla="*/ 1392337 w 3024845"/>
                <a:gd name="connsiteY255" fmla="*/ 575033 h 1059043"/>
                <a:gd name="connsiteX256" fmla="*/ 1392337 w 3024845"/>
                <a:gd name="connsiteY256" fmla="*/ 596650 h 1059043"/>
                <a:gd name="connsiteX257" fmla="*/ 1394364 w 3024845"/>
                <a:gd name="connsiteY257" fmla="*/ 564224 h 1059043"/>
                <a:gd name="connsiteX258" fmla="*/ 1416657 w 3024845"/>
                <a:gd name="connsiteY258" fmla="*/ 564224 h 1059043"/>
                <a:gd name="connsiteX259" fmla="*/ 1416657 w 3024845"/>
                <a:gd name="connsiteY259" fmla="*/ 562602 h 1059043"/>
                <a:gd name="connsiteX260" fmla="*/ 1416657 w 3024845"/>
                <a:gd name="connsiteY260" fmla="*/ 551253 h 1059043"/>
                <a:gd name="connsiteX261" fmla="*/ 1417417 w 3024845"/>
                <a:gd name="connsiteY261" fmla="*/ 551253 h 1059043"/>
                <a:gd name="connsiteX262" fmla="*/ 1422737 w 3024845"/>
                <a:gd name="connsiteY262" fmla="*/ 551253 h 1059043"/>
                <a:gd name="connsiteX263" fmla="*/ 1422737 w 3024845"/>
                <a:gd name="connsiteY263" fmla="*/ 549362 h 1059043"/>
                <a:gd name="connsiteX264" fmla="*/ 1422737 w 3024845"/>
                <a:gd name="connsiteY264" fmla="*/ 536121 h 1059043"/>
                <a:gd name="connsiteX265" fmla="*/ 1426791 w 3024845"/>
                <a:gd name="connsiteY265" fmla="*/ 542606 h 1059043"/>
                <a:gd name="connsiteX266" fmla="*/ 1429071 w 3024845"/>
                <a:gd name="connsiteY266" fmla="*/ 542606 h 1059043"/>
                <a:gd name="connsiteX267" fmla="*/ 1445031 w 3024845"/>
                <a:gd name="connsiteY267" fmla="*/ 542606 h 1059043"/>
                <a:gd name="connsiteX268" fmla="*/ 1445031 w 3024845"/>
                <a:gd name="connsiteY268" fmla="*/ 541795 h 1059043"/>
                <a:gd name="connsiteX269" fmla="*/ 1445031 w 3024845"/>
                <a:gd name="connsiteY269" fmla="*/ 536121 h 1059043"/>
                <a:gd name="connsiteX270" fmla="*/ 1445791 w 3024845"/>
                <a:gd name="connsiteY270" fmla="*/ 536121 h 1059043"/>
                <a:gd name="connsiteX271" fmla="*/ 1451111 w 3024845"/>
                <a:gd name="connsiteY271" fmla="*/ 536121 h 1059043"/>
                <a:gd name="connsiteX272" fmla="*/ 1451111 w 3024845"/>
                <a:gd name="connsiteY272" fmla="*/ 537472 h 1059043"/>
                <a:gd name="connsiteX273" fmla="*/ 1451111 w 3024845"/>
                <a:gd name="connsiteY273" fmla="*/ 546930 h 1059043"/>
                <a:gd name="connsiteX274" fmla="*/ 1489618 w 3024845"/>
                <a:gd name="connsiteY274" fmla="*/ 546930 h 1059043"/>
                <a:gd name="connsiteX275" fmla="*/ 1489618 w 3024845"/>
                <a:gd name="connsiteY275" fmla="*/ 685283 h 1059043"/>
                <a:gd name="connsiteX276" fmla="*/ 1491138 w 3024845"/>
                <a:gd name="connsiteY276" fmla="*/ 685283 h 1059043"/>
                <a:gd name="connsiteX277" fmla="*/ 1501778 w 3024845"/>
                <a:gd name="connsiteY277" fmla="*/ 685283 h 1059043"/>
                <a:gd name="connsiteX278" fmla="*/ 1501778 w 3024845"/>
                <a:gd name="connsiteY278" fmla="*/ 672313 h 1059043"/>
                <a:gd name="connsiteX279" fmla="*/ 1505832 w 3024845"/>
                <a:gd name="connsiteY279" fmla="*/ 672313 h 1059043"/>
                <a:gd name="connsiteX280" fmla="*/ 1505832 w 3024845"/>
                <a:gd name="connsiteY280" fmla="*/ 685283 h 1059043"/>
                <a:gd name="connsiteX281" fmla="*/ 1536232 w 3024845"/>
                <a:gd name="connsiteY281" fmla="*/ 685283 h 1059043"/>
                <a:gd name="connsiteX282" fmla="*/ 1536232 w 3024845"/>
                <a:gd name="connsiteY282" fmla="*/ 655018 h 1059043"/>
                <a:gd name="connsiteX283" fmla="*/ 1548392 w 3024845"/>
                <a:gd name="connsiteY283" fmla="*/ 655018 h 1059043"/>
                <a:gd name="connsiteX284" fmla="*/ 1560552 w 3024845"/>
                <a:gd name="connsiteY284" fmla="*/ 652857 h 1059043"/>
                <a:gd name="connsiteX285" fmla="*/ 1564606 w 3024845"/>
                <a:gd name="connsiteY285" fmla="*/ 655018 h 1059043"/>
                <a:gd name="connsiteX286" fmla="*/ 1574739 w 3024845"/>
                <a:gd name="connsiteY286" fmla="*/ 655018 h 1059043"/>
                <a:gd name="connsiteX287" fmla="*/ 1574739 w 3024845"/>
                <a:gd name="connsiteY287" fmla="*/ 685283 h 1059043"/>
                <a:gd name="connsiteX288" fmla="*/ 1582846 w 3024845"/>
                <a:gd name="connsiteY288" fmla="*/ 685283 h 1059043"/>
                <a:gd name="connsiteX289" fmla="*/ 1582846 w 3024845"/>
                <a:gd name="connsiteY289" fmla="*/ 702578 h 1059043"/>
                <a:gd name="connsiteX290" fmla="*/ 1592182 w 3024845"/>
                <a:gd name="connsiteY290" fmla="*/ 703483 h 1059043"/>
                <a:gd name="connsiteX291" fmla="*/ 1605140 w 3024845"/>
                <a:gd name="connsiteY291" fmla="*/ 703483 h 1059043"/>
                <a:gd name="connsiteX292" fmla="*/ 1605140 w 3024845"/>
                <a:gd name="connsiteY292" fmla="*/ 687445 h 1059043"/>
                <a:gd name="connsiteX293" fmla="*/ 1673096 w 3024845"/>
                <a:gd name="connsiteY293" fmla="*/ 687445 h 1059043"/>
                <a:gd name="connsiteX294" fmla="*/ 1673096 w 3024845"/>
                <a:gd name="connsiteY294" fmla="*/ 602192 h 1059043"/>
                <a:gd name="connsiteX295" fmla="*/ 1745104 w 3024845"/>
                <a:gd name="connsiteY295" fmla="*/ 602192 h 1059043"/>
                <a:gd name="connsiteX296" fmla="*/ 1745104 w 3024845"/>
                <a:gd name="connsiteY296" fmla="*/ 680960 h 1059043"/>
                <a:gd name="connsiteX297" fmla="*/ 1747008 w 3024845"/>
                <a:gd name="connsiteY297" fmla="*/ 680960 h 1059043"/>
                <a:gd name="connsiteX298" fmla="*/ 1748250 w 3024845"/>
                <a:gd name="connsiteY298" fmla="*/ 703483 h 1059043"/>
                <a:gd name="connsiteX299" fmla="*/ 1757926 w 3024845"/>
                <a:gd name="connsiteY299" fmla="*/ 703483 h 1059043"/>
                <a:gd name="connsiteX300" fmla="*/ 1759168 w 3024845"/>
                <a:gd name="connsiteY300" fmla="*/ 680960 h 1059043"/>
                <a:gd name="connsiteX301" fmla="*/ 1765248 w 3024845"/>
                <a:gd name="connsiteY301" fmla="*/ 680960 h 1059043"/>
                <a:gd name="connsiteX302" fmla="*/ 1766490 w 3024845"/>
                <a:gd name="connsiteY302" fmla="*/ 703483 h 1059043"/>
                <a:gd name="connsiteX303" fmla="*/ 1817112 w 3024845"/>
                <a:gd name="connsiteY303" fmla="*/ 703483 h 1059043"/>
                <a:gd name="connsiteX304" fmla="*/ 1817112 w 3024845"/>
                <a:gd name="connsiteY304" fmla="*/ 540455 h 1059043"/>
                <a:gd name="connsiteX305" fmla="*/ 2014439 w 3024845"/>
                <a:gd name="connsiteY305" fmla="*/ 540455 h 1059043"/>
                <a:gd name="connsiteX306" fmla="*/ 2014439 w 3024845"/>
                <a:gd name="connsiteY306" fmla="*/ 703483 h 1059043"/>
                <a:gd name="connsiteX307" fmla="*/ 2033136 w 3024845"/>
                <a:gd name="connsiteY307" fmla="*/ 703483 h 1059043"/>
                <a:gd name="connsiteX308" fmla="*/ 2033136 w 3024845"/>
                <a:gd name="connsiteY308" fmla="*/ 620790 h 1059043"/>
                <a:gd name="connsiteX309" fmla="*/ 2128256 w 3024845"/>
                <a:gd name="connsiteY309" fmla="*/ 620790 h 1059043"/>
                <a:gd name="connsiteX310" fmla="*/ 2128026 w 3024845"/>
                <a:gd name="connsiteY310" fmla="*/ 281031 h 1059043"/>
                <a:gd name="connsiteX311" fmla="*/ 2121946 w 3024845"/>
                <a:gd name="connsiteY311" fmla="*/ 276707 h 1059043"/>
                <a:gd name="connsiteX312" fmla="*/ 2130053 w 3024845"/>
                <a:gd name="connsiteY312" fmla="*/ 252928 h 1059043"/>
                <a:gd name="connsiteX313" fmla="*/ 2130053 w 3024845"/>
                <a:gd name="connsiteY313" fmla="*/ 235634 h 1059043"/>
                <a:gd name="connsiteX314" fmla="*/ 2144240 w 3024845"/>
                <a:gd name="connsiteY314" fmla="*/ 235634 h 1059043"/>
                <a:gd name="connsiteX315" fmla="*/ 2144240 w 3024845"/>
                <a:gd name="connsiteY315" fmla="*/ 214016 h 1059043"/>
                <a:gd name="connsiteX316" fmla="*/ 2146266 w 3024845"/>
                <a:gd name="connsiteY316" fmla="*/ 209692 h 1059043"/>
                <a:gd name="connsiteX317" fmla="*/ 2146266 w 3024845"/>
                <a:gd name="connsiteY317" fmla="*/ 131868 h 1059043"/>
                <a:gd name="connsiteX318" fmla="*/ 2144240 w 3024845"/>
                <a:gd name="connsiteY318" fmla="*/ 125383 h 1059043"/>
                <a:gd name="connsiteX319" fmla="*/ 2150320 w 3024845"/>
                <a:gd name="connsiteY319" fmla="*/ 118897 h 1059043"/>
                <a:gd name="connsiteX320" fmla="*/ 2150320 w 3024845"/>
                <a:gd name="connsiteY320" fmla="*/ 60529 h 1059043"/>
                <a:gd name="connsiteX321" fmla="*/ 2152346 w 3024845"/>
                <a:gd name="connsiteY321" fmla="*/ 56206 h 1059043"/>
                <a:gd name="connsiteX322" fmla="*/ 2152346 w 3024845"/>
                <a:gd name="connsiteY322" fmla="*/ 0 h 1059043"/>
                <a:gd name="connsiteX323" fmla="*/ 2162480 w 3024845"/>
                <a:gd name="connsiteY323" fmla="*/ 118897 h 1059043"/>
                <a:gd name="connsiteX324" fmla="*/ 2168560 w 3024845"/>
                <a:gd name="connsiteY324" fmla="*/ 125383 h 1059043"/>
                <a:gd name="connsiteX325" fmla="*/ 2166533 w 3024845"/>
                <a:gd name="connsiteY325" fmla="*/ 131868 h 1059043"/>
                <a:gd name="connsiteX326" fmla="*/ 2166533 w 3024845"/>
                <a:gd name="connsiteY326" fmla="*/ 209692 h 1059043"/>
                <a:gd name="connsiteX327" fmla="*/ 2168560 w 3024845"/>
                <a:gd name="connsiteY327" fmla="*/ 214016 h 1059043"/>
                <a:gd name="connsiteX328" fmla="*/ 2168560 w 3024845"/>
                <a:gd name="connsiteY328" fmla="*/ 235634 h 1059043"/>
                <a:gd name="connsiteX329" fmla="*/ 2182747 w 3024845"/>
                <a:gd name="connsiteY329" fmla="*/ 235634 h 1059043"/>
                <a:gd name="connsiteX330" fmla="*/ 2182747 w 3024845"/>
                <a:gd name="connsiteY330" fmla="*/ 252928 h 1059043"/>
                <a:gd name="connsiteX331" fmla="*/ 2190854 w 3024845"/>
                <a:gd name="connsiteY331" fmla="*/ 276707 h 1059043"/>
                <a:gd name="connsiteX332" fmla="*/ 2180720 w 3024845"/>
                <a:gd name="connsiteY332" fmla="*/ 555577 h 1059043"/>
                <a:gd name="connsiteX333" fmla="*/ 2245574 w 3024845"/>
                <a:gd name="connsiteY333" fmla="*/ 555577 h 1059043"/>
                <a:gd name="connsiteX334" fmla="*/ 2245574 w 3024845"/>
                <a:gd name="connsiteY334" fmla="*/ 631239 h 1059043"/>
                <a:gd name="connsiteX335" fmla="*/ 2253681 w 3024845"/>
                <a:gd name="connsiteY335" fmla="*/ 631239 h 1059043"/>
                <a:gd name="connsiteX336" fmla="*/ 2255708 w 3024845"/>
                <a:gd name="connsiteY336" fmla="*/ 624754 h 1059043"/>
                <a:gd name="connsiteX337" fmla="*/ 2261788 w 3024845"/>
                <a:gd name="connsiteY337" fmla="*/ 624754 h 1059043"/>
                <a:gd name="connsiteX338" fmla="*/ 2263815 w 3024845"/>
                <a:gd name="connsiteY338" fmla="*/ 633401 h 1059043"/>
                <a:gd name="connsiteX339" fmla="*/ 2275975 w 3024845"/>
                <a:gd name="connsiteY339" fmla="*/ 633401 h 1059043"/>
                <a:gd name="connsiteX340" fmla="*/ 2275975 w 3024845"/>
                <a:gd name="connsiteY340" fmla="*/ 626915 h 1059043"/>
                <a:gd name="connsiteX341" fmla="*/ 2298268 w 3024845"/>
                <a:gd name="connsiteY341" fmla="*/ 626915 h 1059043"/>
                <a:gd name="connsiteX342" fmla="*/ 2298268 w 3024845"/>
                <a:gd name="connsiteY342" fmla="*/ 633401 h 1059043"/>
                <a:gd name="connsiteX343" fmla="*/ 2318535 w 3024845"/>
                <a:gd name="connsiteY343" fmla="*/ 633401 h 1059043"/>
                <a:gd name="connsiteX344" fmla="*/ 2318535 w 3024845"/>
                <a:gd name="connsiteY344" fmla="*/ 678798 h 1059043"/>
                <a:gd name="connsiteX345" fmla="*/ 2332722 w 3024845"/>
                <a:gd name="connsiteY345" fmla="*/ 678798 h 1059043"/>
                <a:gd name="connsiteX346" fmla="*/ 2332722 w 3024845"/>
                <a:gd name="connsiteY346" fmla="*/ 665827 h 1059043"/>
                <a:gd name="connsiteX347" fmla="*/ 2348936 w 3024845"/>
                <a:gd name="connsiteY347" fmla="*/ 665827 h 1059043"/>
                <a:gd name="connsiteX348" fmla="*/ 2348936 w 3024845"/>
                <a:gd name="connsiteY348" fmla="*/ 486400 h 1059043"/>
                <a:gd name="connsiteX349" fmla="*/ 2355016 w 3024845"/>
                <a:gd name="connsiteY349" fmla="*/ 479914 h 1059043"/>
                <a:gd name="connsiteX350" fmla="*/ 2427977 w 3024845"/>
                <a:gd name="connsiteY350" fmla="*/ 479914 h 1059043"/>
                <a:gd name="connsiteX351" fmla="*/ 2427977 w 3024845"/>
                <a:gd name="connsiteY351" fmla="*/ 488562 h 1059043"/>
                <a:gd name="connsiteX352" fmla="*/ 2438110 w 3024845"/>
                <a:gd name="connsiteY352" fmla="*/ 488562 h 1059043"/>
                <a:gd name="connsiteX353" fmla="*/ 2438110 w 3024845"/>
                <a:gd name="connsiteY353" fmla="*/ 603136 h 1059043"/>
                <a:gd name="connsiteX354" fmla="*/ 2460404 w 3024845"/>
                <a:gd name="connsiteY354" fmla="*/ 603136 h 1059043"/>
                <a:gd name="connsiteX355" fmla="*/ 2460404 w 3024845"/>
                <a:gd name="connsiteY355" fmla="*/ 536121 h 1059043"/>
                <a:gd name="connsiteX356" fmla="*/ 2486751 w 3024845"/>
                <a:gd name="connsiteY356" fmla="*/ 536121 h 1059043"/>
                <a:gd name="connsiteX357" fmla="*/ 2490804 w 3024845"/>
                <a:gd name="connsiteY357" fmla="*/ 531797 h 1059043"/>
                <a:gd name="connsiteX358" fmla="*/ 2498911 w 3024845"/>
                <a:gd name="connsiteY358" fmla="*/ 531797 h 1059043"/>
                <a:gd name="connsiteX359" fmla="*/ 2502964 w 3024845"/>
                <a:gd name="connsiteY359" fmla="*/ 536121 h 1059043"/>
                <a:gd name="connsiteX360" fmla="*/ 2525258 w 3024845"/>
                <a:gd name="connsiteY360" fmla="*/ 536121 h 1059043"/>
                <a:gd name="connsiteX361" fmla="*/ 2525258 w 3024845"/>
                <a:gd name="connsiteY361" fmla="*/ 419385 h 1059043"/>
                <a:gd name="connsiteX362" fmla="*/ 2582005 w 3024845"/>
                <a:gd name="connsiteY362" fmla="*/ 408576 h 1059043"/>
                <a:gd name="connsiteX363" fmla="*/ 2582005 w 3024845"/>
                <a:gd name="connsiteY363" fmla="*/ 409657 h 1059043"/>
                <a:gd name="connsiteX364" fmla="*/ 2582005 w 3024845"/>
                <a:gd name="connsiteY364" fmla="*/ 417223 h 1059043"/>
                <a:gd name="connsiteX365" fmla="*/ 2608352 w 3024845"/>
                <a:gd name="connsiteY365" fmla="*/ 417223 h 1059043"/>
                <a:gd name="connsiteX366" fmla="*/ 2608352 w 3024845"/>
                <a:gd name="connsiteY366" fmla="*/ 672313 h 1059043"/>
                <a:gd name="connsiteX367" fmla="*/ 2630646 w 3024845"/>
                <a:gd name="connsiteY367" fmla="*/ 672313 h 1059043"/>
                <a:gd name="connsiteX368" fmla="*/ 2630646 w 3024845"/>
                <a:gd name="connsiteY368" fmla="*/ 667989 h 1059043"/>
                <a:gd name="connsiteX369" fmla="*/ 2642806 w 3024845"/>
                <a:gd name="connsiteY369" fmla="*/ 667989 h 1059043"/>
                <a:gd name="connsiteX370" fmla="*/ 2642806 w 3024845"/>
                <a:gd name="connsiteY370" fmla="*/ 672313 h 1059043"/>
                <a:gd name="connsiteX371" fmla="*/ 2667126 w 3024845"/>
                <a:gd name="connsiteY371" fmla="*/ 672313 h 1059043"/>
                <a:gd name="connsiteX372" fmla="*/ 2667126 w 3024845"/>
                <a:gd name="connsiteY372" fmla="*/ 659342 h 1059043"/>
                <a:gd name="connsiteX373" fmla="*/ 2695500 w 3024845"/>
                <a:gd name="connsiteY373" fmla="*/ 659342 h 1059043"/>
                <a:gd name="connsiteX374" fmla="*/ 2707660 w 3024845"/>
                <a:gd name="connsiteY374" fmla="*/ 655018 h 1059043"/>
                <a:gd name="connsiteX375" fmla="*/ 2727927 w 3024845"/>
                <a:gd name="connsiteY375" fmla="*/ 659342 h 1059043"/>
                <a:gd name="connsiteX376" fmla="*/ 2727927 w 3024845"/>
                <a:gd name="connsiteY376" fmla="*/ 642048 h 1059043"/>
                <a:gd name="connsiteX377" fmla="*/ 2736034 w 3024845"/>
                <a:gd name="connsiteY377" fmla="*/ 642048 h 1059043"/>
                <a:gd name="connsiteX378" fmla="*/ 2736034 w 3024845"/>
                <a:gd name="connsiteY378" fmla="*/ 629077 h 1059043"/>
                <a:gd name="connsiteX379" fmla="*/ 2792781 w 3024845"/>
                <a:gd name="connsiteY379" fmla="*/ 629077 h 1059043"/>
                <a:gd name="connsiteX380" fmla="*/ 2792781 w 3024845"/>
                <a:gd name="connsiteY380" fmla="*/ 598812 h 1059043"/>
                <a:gd name="connsiteX381" fmla="*/ 2811021 w 3024845"/>
                <a:gd name="connsiteY381" fmla="*/ 598812 h 1059043"/>
                <a:gd name="connsiteX382" fmla="*/ 2811021 w 3024845"/>
                <a:gd name="connsiteY382" fmla="*/ 592327 h 1059043"/>
                <a:gd name="connsiteX383" fmla="*/ 2823181 w 3024845"/>
                <a:gd name="connsiteY383" fmla="*/ 592327 h 1059043"/>
                <a:gd name="connsiteX384" fmla="*/ 2823181 w 3024845"/>
                <a:gd name="connsiteY384" fmla="*/ 598812 h 1059043"/>
                <a:gd name="connsiteX385" fmla="*/ 2839395 w 3024845"/>
                <a:gd name="connsiteY385" fmla="*/ 598812 h 1059043"/>
                <a:gd name="connsiteX386" fmla="*/ 2839395 w 3024845"/>
                <a:gd name="connsiteY386" fmla="*/ 648533 h 1059043"/>
                <a:gd name="connsiteX387" fmla="*/ 2871822 w 3024845"/>
                <a:gd name="connsiteY387" fmla="*/ 648533 h 1059043"/>
                <a:gd name="connsiteX388" fmla="*/ 2871822 w 3024845"/>
                <a:gd name="connsiteY388" fmla="*/ 622592 h 1059043"/>
                <a:gd name="connsiteX389" fmla="*/ 2910329 w 3024845"/>
                <a:gd name="connsiteY389" fmla="*/ 622592 h 1059043"/>
                <a:gd name="connsiteX390" fmla="*/ 2910329 w 3024845"/>
                <a:gd name="connsiteY390" fmla="*/ 592327 h 1059043"/>
                <a:gd name="connsiteX391" fmla="*/ 2958970 w 3024845"/>
                <a:gd name="connsiteY391" fmla="*/ 592327 h 1059043"/>
                <a:gd name="connsiteX392" fmla="*/ 2958970 w 3024845"/>
                <a:gd name="connsiteY392" fmla="*/ 703483 h 1059043"/>
                <a:gd name="connsiteX393" fmla="*/ 2958970 w 3024845"/>
                <a:gd name="connsiteY393" fmla="*/ 717262 h 1059043"/>
                <a:gd name="connsiteX394" fmla="*/ 3024845 w 3024845"/>
                <a:gd name="connsiteY394" fmla="*/ 717262 h 1059043"/>
                <a:gd name="connsiteX395" fmla="*/ 3024845 w 3024845"/>
                <a:gd name="connsiteY395" fmla="*/ 1059043 h 1059043"/>
                <a:gd name="connsiteX396" fmla="*/ 2054 w 3024845"/>
                <a:gd name="connsiteY396" fmla="*/ 1056710 h 1059043"/>
                <a:gd name="connsiteX397" fmla="*/ 0 w 3024845"/>
                <a:gd name="connsiteY397" fmla="*/ 622592 h 1059043"/>
                <a:gd name="connsiteX398" fmla="*/ 20267 w 3024845"/>
                <a:gd name="connsiteY398" fmla="*/ 622592 h 1059043"/>
                <a:gd name="connsiteX399" fmla="*/ 20774 w 3024845"/>
                <a:gd name="connsiteY399" fmla="*/ 621511 h 1059043"/>
                <a:gd name="connsiteX400" fmla="*/ 24320 w 3024845"/>
                <a:gd name="connsiteY400" fmla="*/ 613945 h 1059043"/>
                <a:gd name="connsiteX401" fmla="*/ 26094 w 3024845"/>
                <a:gd name="connsiteY401" fmla="*/ 614215 h 1059043"/>
                <a:gd name="connsiteX402" fmla="*/ 38507 w 3024845"/>
                <a:gd name="connsiteY402" fmla="*/ 616106 h 1059043"/>
                <a:gd name="connsiteX403" fmla="*/ 39014 w 3024845"/>
                <a:gd name="connsiteY403" fmla="*/ 617458 h 1059043"/>
                <a:gd name="connsiteX404" fmla="*/ 42560 w 3024845"/>
                <a:gd name="connsiteY404" fmla="*/ 626915 h 1059043"/>
                <a:gd name="connsiteX405" fmla="*/ 68907 w 3024845"/>
                <a:gd name="connsiteY405" fmla="*/ 629077 h 1059043"/>
                <a:gd name="connsiteX406" fmla="*/ 68907 w 3024845"/>
                <a:gd name="connsiteY406" fmla="*/ 505856 h 1059043"/>
                <a:gd name="connsiteX407" fmla="*/ 70934 w 3024845"/>
                <a:gd name="connsiteY407" fmla="*/ 505856 h 1059043"/>
                <a:gd name="connsiteX408" fmla="*/ 85121 w 3024845"/>
                <a:gd name="connsiteY408" fmla="*/ 505856 h 1059043"/>
                <a:gd name="connsiteX409" fmla="*/ 85121 w 3024845"/>
                <a:gd name="connsiteY409" fmla="*/ 369664 h 1059043"/>
                <a:gd name="connsiteX410" fmla="*/ 86894 w 3024845"/>
                <a:gd name="connsiteY410" fmla="*/ 369664 h 1059043"/>
                <a:gd name="connsiteX411" fmla="*/ 99308 w 3024845"/>
                <a:gd name="connsiteY411" fmla="*/ 369664 h 1059043"/>
                <a:gd name="connsiteX412" fmla="*/ 99308 w 3024845"/>
                <a:gd name="connsiteY412" fmla="*/ 255090 h 1059043"/>
                <a:gd name="connsiteX413" fmla="*/ 103361 w 3024845"/>
                <a:gd name="connsiteY413" fmla="*/ 226986 h 1059043"/>
                <a:gd name="connsiteX414" fmla="*/ 105388 w 3024845"/>
                <a:gd name="connsiteY414" fmla="*/ 226986 h 1059043"/>
                <a:gd name="connsiteX415" fmla="*/ 119575 w 3024845"/>
                <a:gd name="connsiteY415" fmla="*/ 226986 h 1059043"/>
                <a:gd name="connsiteX0" fmla="*/ 119575 w 3024845"/>
                <a:gd name="connsiteY0" fmla="*/ 226986 h 1059043"/>
                <a:gd name="connsiteX1" fmla="*/ 200642 w 3024845"/>
                <a:gd name="connsiteY1" fmla="*/ 224825 h 1059043"/>
                <a:gd name="connsiteX2" fmla="*/ 202669 w 3024845"/>
                <a:gd name="connsiteY2" fmla="*/ 224825 h 1059043"/>
                <a:gd name="connsiteX3" fmla="*/ 216856 w 3024845"/>
                <a:gd name="connsiteY3" fmla="*/ 224825 h 1059043"/>
                <a:gd name="connsiteX4" fmla="*/ 216856 w 3024845"/>
                <a:gd name="connsiteY4" fmla="*/ 248604 h 1059043"/>
                <a:gd name="connsiteX5" fmla="*/ 217363 w 3024845"/>
                <a:gd name="connsiteY5" fmla="*/ 249415 h 1059043"/>
                <a:gd name="connsiteX6" fmla="*/ 220909 w 3024845"/>
                <a:gd name="connsiteY6" fmla="*/ 255090 h 1059043"/>
                <a:gd name="connsiteX7" fmla="*/ 220909 w 3024845"/>
                <a:gd name="connsiteY7" fmla="*/ 369664 h 1059043"/>
                <a:gd name="connsiteX8" fmla="*/ 223189 w 3024845"/>
                <a:gd name="connsiteY8" fmla="*/ 369664 h 1059043"/>
                <a:gd name="connsiteX9" fmla="*/ 239150 w 3024845"/>
                <a:gd name="connsiteY9" fmla="*/ 369664 h 1059043"/>
                <a:gd name="connsiteX10" fmla="*/ 239150 w 3024845"/>
                <a:gd name="connsiteY10" fmla="*/ 510179 h 1059043"/>
                <a:gd name="connsiteX11" fmla="*/ 240670 w 3024845"/>
                <a:gd name="connsiteY11" fmla="*/ 509909 h 1059043"/>
                <a:gd name="connsiteX12" fmla="*/ 251310 w 3024845"/>
                <a:gd name="connsiteY12" fmla="*/ 508018 h 1059043"/>
                <a:gd name="connsiteX13" fmla="*/ 249283 w 3024845"/>
                <a:gd name="connsiteY13" fmla="*/ 596650 h 1059043"/>
                <a:gd name="connsiteX14" fmla="*/ 250803 w 3024845"/>
                <a:gd name="connsiteY14" fmla="*/ 596921 h 1059043"/>
                <a:gd name="connsiteX15" fmla="*/ 261443 w 3024845"/>
                <a:gd name="connsiteY15" fmla="*/ 598812 h 1059043"/>
                <a:gd name="connsiteX16" fmla="*/ 261696 w 3024845"/>
                <a:gd name="connsiteY16" fmla="*/ 599623 h 1059043"/>
                <a:gd name="connsiteX17" fmla="*/ 263470 w 3024845"/>
                <a:gd name="connsiteY17" fmla="*/ 605298 h 1059043"/>
                <a:gd name="connsiteX18" fmla="*/ 264230 w 3024845"/>
                <a:gd name="connsiteY18" fmla="*/ 602866 h 1059043"/>
                <a:gd name="connsiteX19" fmla="*/ 269550 w 3024845"/>
                <a:gd name="connsiteY19" fmla="*/ 585842 h 1059043"/>
                <a:gd name="connsiteX20" fmla="*/ 271323 w 3024845"/>
                <a:gd name="connsiteY20" fmla="*/ 585842 h 1059043"/>
                <a:gd name="connsiteX21" fmla="*/ 283737 w 3024845"/>
                <a:gd name="connsiteY21" fmla="*/ 585842 h 1059043"/>
                <a:gd name="connsiteX22" fmla="*/ 283737 w 3024845"/>
                <a:gd name="connsiteY22" fmla="*/ 618268 h 1059043"/>
                <a:gd name="connsiteX23" fmla="*/ 284750 w 3024845"/>
                <a:gd name="connsiteY23" fmla="*/ 618809 h 1059043"/>
                <a:gd name="connsiteX24" fmla="*/ 291844 w 3024845"/>
                <a:gd name="connsiteY24" fmla="*/ 622592 h 1059043"/>
                <a:gd name="connsiteX25" fmla="*/ 291844 w 3024845"/>
                <a:gd name="connsiteY25" fmla="*/ 623943 h 1059043"/>
                <a:gd name="connsiteX26" fmla="*/ 291844 w 3024845"/>
                <a:gd name="connsiteY26" fmla="*/ 633401 h 1059043"/>
                <a:gd name="connsiteX27" fmla="*/ 336431 w 3024845"/>
                <a:gd name="connsiteY27" fmla="*/ 633401 h 1059043"/>
                <a:gd name="connsiteX28" fmla="*/ 336431 w 3024845"/>
                <a:gd name="connsiteY28" fmla="*/ 634482 h 1059043"/>
                <a:gd name="connsiteX29" fmla="*/ 336431 w 3024845"/>
                <a:gd name="connsiteY29" fmla="*/ 642048 h 1059043"/>
                <a:gd name="connsiteX30" fmla="*/ 338457 w 3024845"/>
                <a:gd name="connsiteY30" fmla="*/ 642048 h 1059043"/>
                <a:gd name="connsiteX31" fmla="*/ 352644 w 3024845"/>
                <a:gd name="connsiteY31" fmla="*/ 642048 h 1059043"/>
                <a:gd name="connsiteX32" fmla="*/ 352644 w 3024845"/>
                <a:gd name="connsiteY32" fmla="*/ 611783 h 1059043"/>
                <a:gd name="connsiteX33" fmla="*/ 397231 w 3024845"/>
                <a:gd name="connsiteY33" fmla="*/ 611783 h 1059043"/>
                <a:gd name="connsiteX34" fmla="*/ 397231 w 3024845"/>
                <a:gd name="connsiteY34" fmla="*/ 610432 h 1059043"/>
                <a:gd name="connsiteX35" fmla="*/ 397231 w 3024845"/>
                <a:gd name="connsiteY35" fmla="*/ 600974 h 1059043"/>
                <a:gd name="connsiteX36" fmla="*/ 398245 w 3024845"/>
                <a:gd name="connsiteY36" fmla="*/ 600974 h 1059043"/>
                <a:gd name="connsiteX37" fmla="*/ 405338 w 3024845"/>
                <a:gd name="connsiteY37" fmla="*/ 600974 h 1059043"/>
                <a:gd name="connsiteX38" fmla="*/ 405338 w 3024845"/>
                <a:gd name="connsiteY38" fmla="*/ 599083 h 1059043"/>
                <a:gd name="connsiteX39" fmla="*/ 405338 w 3024845"/>
                <a:gd name="connsiteY39" fmla="*/ 585842 h 1059043"/>
                <a:gd name="connsiteX40" fmla="*/ 406098 w 3024845"/>
                <a:gd name="connsiteY40" fmla="*/ 585842 h 1059043"/>
                <a:gd name="connsiteX41" fmla="*/ 411418 w 3024845"/>
                <a:gd name="connsiteY41" fmla="*/ 585842 h 1059043"/>
                <a:gd name="connsiteX42" fmla="*/ 411418 w 3024845"/>
                <a:gd name="connsiteY42" fmla="*/ 584761 h 1059043"/>
                <a:gd name="connsiteX43" fmla="*/ 411418 w 3024845"/>
                <a:gd name="connsiteY43" fmla="*/ 577194 h 1059043"/>
                <a:gd name="connsiteX44" fmla="*/ 413445 w 3024845"/>
                <a:gd name="connsiteY44" fmla="*/ 577194 h 1059043"/>
                <a:gd name="connsiteX45" fmla="*/ 427632 w 3024845"/>
                <a:gd name="connsiteY45" fmla="*/ 577194 h 1059043"/>
                <a:gd name="connsiteX46" fmla="*/ 427632 w 3024845"/>
                <a:gd name="connsiteY46" fmla="*/ 578275 h 1059043"/>
                <a:gd name="connsiteX47" fmla="*/ 427632 w 3024845"/>
                <a:gd name="connsiteY47" fmla="*/ 585842 h 1059043"/>
                <a:gd name="connsiteX48" fmla="*/ 449925 w 3024845"/>
                <a:gd name="connsiteY48" fmla="*/ 585842 h 1059043"/>
                <a:gd name="connsiteX49" fmla="*/ 449925 w 3024845"/>
                <a:gd name="connsiteY49" fmla="*/ 583950 h 1059043"/>
                <a:gd name="connsiteX50" fmla="*/ 449925 w 3024845"/>
                <a:gd name="connsiteY50" fmla="*/ 570709 h 1059043"/>
                <a:gd name="connsiteX51" fmla="*/ 451699 w 3024845"/>
                <a:gd name="connsiteY51" fmla="*/ 570709 h 1059043"/>
                <a:gd name="connsiteX52" fmla="*/ 464112 w 3024845"/>
                <a:gd name="connsiteY52" fmla="*/ 570709 h 1059043"/>
                <a:gd name="connsiteX53" fmla="*/ 464112 w 3024845"/>
                <a:gd name="connsiteY53" fmla="*/ 594489 h 1059043"/>
                <a:gd name="connsiteX54" fmla="*/ 465126 w 3024845"/>
                <a:gd name="connsiteY54" fmla="*/ 594489 h 1059043"/>
                <a:gd name="connsiteX55" fmla="*/ 472219 w 3024845"/>
                <a:gd name="connsiteY55" fmla="*/ 594489 h 1059043"/>
                <a:gd name="connsiteX56" fmla="*/ 472219 w 3024845"/>
                <a:gd name="connsiteY56" fmla="*/ 593408 h 1059043"/>
                <a:gd name="connsiteX57" fmla="*/ 472219 w 3024845"/>
                <a:gd name="connsiteY57" fmla="*/ 585842 h 1059043"/>
                <a:gd name="connsiteX58" fmla="*/ 473992 w 3024845"/>
                <a:gd name="connsiteY58" fmla="*/ 585842 h 1059043"/>
                <a:gd name="connsiteX59" fmla="*/ 486406 w 3024845"/>
                <a:gd name="connsiteY59" fmla="*/ 585842 h 1059043"/>
                <a:gd name="connsiteX60" fmla="*/ 486406 w 3024845"/>
                <a:gd name="connsiteY60" fmla="*/ 611783 h 1059043"/>
                <a:gd name="connsiteX61" fmla="*/ 488433 w 3024845"/>
                <a:gd name="connsiteY61" fmla="*/ 611783 h 1059043"/>
                <a:gd name="connsiteX62" fmla="*/ 502619 w 3024845"/>
                <a:gd name="connsiteY62" fmla="*/ 611783 h 1059043"/>
                <a:gd name="connsiteX63" fmla="*/ 502619 w 3024845"/>
                <a:gd name="connsiteY63" fmla="*/ 613404 h 1059043"/>
                <a:gd name="connsiteX64" fmla="*/ 502619 w 3024845"/>
                <a:gd name="connsiteY64" fmla="*/ 624754 h 1059043"/>
                <a:gd name="connsiteX65" fmla="*/ 503379 w 3024845"/>
                <a:gd name="connsiteY65" fmla="*/ 624754 h 1059043"/>
                <a:gd name="connsiteX66" fmla="*/ 508700 w 3024845"/>
                <a:gd name="connsiteY66" fmla="*/ 624754 h 1059043"/>
                <a:gd name="connsiteX67" fmla="*/ 508700 w 3024845"/>
                <a:gd name="connsiteY67" fmla="*/ 623943 h 1059043"/>
                <a:gd name="connsiteX68" fmla="*/ 508700 w 3024845"/>
                <a:gd name="connsiteY68" fmla="*/ 618268 h 1059043"/>
                <a:gd name="connsiteX69" fmla="*/ 539100 w 3024845"/>
                <a:gd name="connsiteY69" fmla="*/ 618268 h 1059043"/>
                <a:gd name="connsiteX70" fmla="*/ 539100 w 3024845"/>
                <a:gd name="connsiteY70" fmla="*/ 642048 h 1059043"/>
                <a:gd name="connsiteX71" fmla="*/ 540113 w 3024845"/>
                <a:gd name="connsiteY71" fmla="*/ 642048 h 1059043"/>
                <a:gd name="connsiteX72" fmla="*/ 547207 w 3024845"/>
                <a:gd name="connsiteY72" fmla="*/ 642048 h 1059043"/>
                <a:gd name="connsiteX73" fmla="*/ 547207 w 3024845"/>
                <a:gd name="connsiteY73" fmla="*/ 643129 h 1059043"/>
                <a:gd name="connsiteX74" fmla="*/ 547207 w 3024845"/>
                <a:gd name="connsiteY74" fmla="*/ 650695 h 1059043"/>
                <a:gd name="connsiteX75" fmla="*/ 547967 w 3024845"/>
                <a:gd name="connsiteY75" fmla="*/ 650695 h 1059043"/>
                <a:gd name="connsiteX76" fmla="*/ 553287 w 3024845"/>
                <a:gd name="connsiteY76" fmla="*/ 650695 h 1059043"/>
                <a:gd name="connsiteX77" fmla="*/ 553287 w 3024845"/>
                <a:gd name="connsiteY77" fmla="*/ 648533 h 1059043"/>
                <a:gd name="connsiteX78" fmla="*/ 553287 w 3024845"/>
                <a:gd name="connsiteY78" fmla="*/ 633401 h 1059043"/>
                <a:gd name="connsiteX79" fmla="*/ 554300 w 3024845"/>
                <a:gd name="connsiteY79" fmla="*/ 633401 h 1059043"/>
                <a:gd name="connsiteX80" fmla="*/ 561394 w 3024845"/>
                <a:gd name="connsiteY80" fmla="*/ 633401 h 1059043"/>
                <a:gd name="connsiteX81" fmla="*/ 561394 w 3024845"/>
                <a:gd name="connsiteY81" fmla="*/ 634482 h 1059043"/>
                <a:gd name="connsiteX82" fmla="*/ 561394 w 3024845"/>
                <a:gd name="connsiteY82" fmla="*/ 642048 h 1059043"/>
                <a:gd name="connsiteX83" fmla="*/ 566714 w 3024845"/>
                <a:gd name="connsiteY83" fmla="*/ 640055 h 1059043"/>
                <a:gd name="connsiteX84" fmla="*/ 567474 w 3024845"/>
                <a:gd name="connsiteY84" fmla="*/ 639075 h 1059043"/>
                <a:gd name="connsiteX85" fmla="*/ 567474 w 3024845"/>
                <a:gd name="connsiteY85" fmla="*/ 633401 h 1059043"/>
                <a:gd name="connsiteX86" fmla="*/ 605981 w 3024845"/>
                <a:gd name="connsiteY86" fmla="*/ 633401 h 1059043"/>
                <a:gd name="connsiteX87" fmla="*/ 605981 w 3024845"/>
                <a:gd name="connsiteY87" fmla="*/ 657180 h 1059043"/>
                <a:gd name="connsiteX88" fmla="*/ 608007 w 3024845"/>
                <a:gd name="connsiteY88" fmla="*/ 657180 h 1059043"/>
                <a:gd name="connsiteX89" fmla="*/ 622194 w 3024845"/>
                <a:gd name="connsiteY89" fmla="*/ 657180 h 1059043"/>
                <a:gd name="connsiteX90" fmla="*/ 622194 w 3024845"/>
                <a:gd name="connsiteY90" fmla="*/ 658261 h 1059043"/>
                <a:gd name="connsiteX91" fmla="*/ 622194 w 3024845"/>
                <a:gd name="connsiteY91" fmla="*/ 665827 h 1059043"/>
                <a:gd name="connsiteX92" fmla="*/ 623968 w 3024845"/>
                <a:gd name="connsiteY92" fmla="*/ 665827 h 1059043"/>
                <a:gd name="connsiteX93" fmla="*/ 636381 w 3024845"/>
                <a:gd name="connsiteY93" fmla="*/ 665827 h 1059043"/>
                <a:gd name="connsiteX94" fmla="*/ 636381 w 3024845"/>
                <a:gd name="connsiteY94" fmla="*/ 642048 h 1059043"/>
                <a:gd name="connsiteX95" fmla="*/ 637394 w 3024845"/>
                <a:gd name="connsiteY95" fmla="*/ 642048 h 1059043"/>
                <a:gd name="connsiteX96" fmla="*/ 644488 w 3024845"/>
                <a:gd name="connsiteY96" fmla="*/ 642048 h 1059043"/>
                <a:gd name="connsiteX97" fmla="*/ 644488 w 3024845"/>
                <a:gd name="connsiteY97" fmla="*/ 609621 h 1059043"/>
                <a:gd name="connsiteX98" fmla="*/ 645501 w 3024845"/>
                <a:gd name="connsiteY98" fmla="*/ 609621 h 1059043"/>
                <a:gd name="connsiteX99" fmla="*/ 652595 w 3024845"/>
                <a:gd name="connsiteY99" fmla="*/ 609621 h 1059043"/>
                <a:gd name="connsiteX100" fmla="*/ 652595 w 3024845"/>
                <a:gd name="connsiteY100" fmla="*/ 607730 h 1059043"/>
                <a:gd name="connsiteX101" fmla="*/ 652595 w 3024845"/>
                <a:gd name="connsiteY101" fmla="*/ 594489 h 1059043"/>
                <a:gd name="connsiteX102" fmla="*/ 651328 w 3024845"/>
                <a:gd name="connsiteY102" fmla="*/ 592867 h 1059043"/>
                <a:gd name="connsiteX103" fmla="*/ 656648 w 3024845"/>
                <a:gd name="connsiteY103" fmla="*/ 581518 h 1059043"/>
                <a:gd name="connsiteX104" fmla="*/ 664755 w 3024845"/>
                <a:gd name="connsiteY104" fmla="*/ 609621 h 1059043"/>
                <a:gd name="connsiteX105" fmla="*/ 665515 w 3024845"/>
                <a:gd name="connsiteY105" fmla="*/ 609621 h 1059043"/>
                <a:gd name="connsiteX106" fmla="*/ 670835 w 3024845"/>
                <a:gd name="connsiteY106" fmla="*/ 609621 h 1059043"/>
                <a:gd name="connsiteX107" fmla="*/ 670835 w 3024845"/>
                <a:gd name="connsiteY107" fmla="*/ 503694 h 1059043"/>
                <a:gd name="connsiteX108" fmla="*/ 672355 w 3024845"/>
                <a:gd name="connsiteY108" fmla="*/ 503694 h 1059043"/>
                <a:gd name="connsiteX109" fmla="*/ 682995 w 3024845"/>
                <a:gd name="connsiteY109" fmla="*/ 503694 h 1059043"/>
                <a:gd name="connsiteX110" fmla="*/ 682995 w 3024845"/>
                <a:gd name="connsiteY110" fmla="*/ 456135 h 1059043"/>
                <a:gd name="connsiteX111" fmla="*/ 709342 w 3024845"/>
                <a:gd name="connsiteY111" fmla="*/ 456135 h 1059043"/>
                <a:gd name="connsiteX112" fmla="*/ 709342 w 3024845"/>
                <a:gd name="connsiteY112" fmla="*/ 434517 h 1059043"/>
                <a:gd name="connsiteX113" fmla="*/ 743796 w 3024845"/>
                <a:gd name="connsiteY113" fmla="*/ 434517 h 1059043"/>
                <a:gd name="connsiteX114" fmla="*/ 743796 w 3024845"/>
                <a:gd name="connsiteY114" fmla="*/ 436949 h 1059043"/>
                <a:gd name="connsiteX115" fmla="*/ 743796 w 3024845"/>
                <a:gd name="connsiteY115" fmla="*/ 453973 h 1059043"/>
                <a:gd name="connsiteX116" fmla="*/ 746076 w 3024845"/>
                <a:gd name="connsiteY116" fmla="*/ 453973 h 1059043"/>
                <a:gd name="connsiteX117" fmla="*/ 762036 w 3024845"/>
                <a:gd name="connsiteY117" fmla="*/ 453973 h 1059043"/>
                <a:gd name="connsiteX118" fmla="*/ 762036 w 3024845"/>
                <a:gd name="connsiteY118" fmla="*/ 501532 h 1059043"/>
                <a:gd name="connsiteX119" fmla="*/ 763049 w 3024845"/>
                <a:gd name="connsiteY119" fmla="*/ 501532 h 1059043"/>
                <a:gd name="connsiteX120" fmla="*/ 770143 w 3024845"/>
                <a:gd name="connsiteY120" fmla="*/ 501532 h 1059043"/>
                <a:gd name="connsiteX121" fmla="*/ 784330 w 3024845"/>
                <a:gd name="connsiteY121" fmla="*/ 505856 h 1059043"/>
                <a:gd name="connsiteX122" fmla="*/ 784330 w 3024845"/>
                <a:gd name="connsiteY122" fmla="*/ 544768 h 1059043"/>
                <a:gd name="connsiteX123" fmla="*/ 785343 w 3024845"/>
                <a:gd name="connsiteY123" fmla="*/ 544768 h 1059043"/>
                <a:gd name="connsiteX124" fmla="*/ 792436 w 3024845"/>
                <a:gd name="connsiteY124" fmla="*/ 544768 h 1059043"/>
                <a:gd name="connsiteX125" fmla="*/ 792436 w 3024845"/>
                <a:gd name="connsiteY125" fmla="*/ 546389 h 1059043"/>
                <a:gd name="connsiteX126" fmla="*/ 792436 w 3024845"/>
                <a:gd name="connsiteY126" fmla="*/ 557738 h 1059043"/>
                <a:gd name="connsiteX127" fmla="*/ 794463 w 3024845"/>
                <a:gd name="connsiteY127" fmla="*/ 557738 h 1059043"/>
                <a:gd name="connsiteX128" fmla="*/ 808650 w 3024845"/>
                <a:gd name="connsiteY128" fmla="*/ 557738 h 1059043"/>
                <a:gd name="connsiteX129" fmla="*/ 814730 w 3024845"/>
                <a:gd name="connsiteY129" fmla="*/ 564224 h 1059043"/>
                <a:gd name="connsiteX130" fmla="*/ 814730 w 3024845"/>
                <a:gd name="connsiteY130" fmla="*/ 585842 h 1059043"/>
                <a:gd name="connsiteX131" fmla="*/ 817010 w 3024845"/>
                <a:gd name="connsiteY131" fmla="*/ 585842 h 1059043"/>
                <a:gd name="connsiteX132" fmla="*/ 832970 w 3024845"/>
                <a:gd name="connsiteY132" fmla="*/ 585842 h 1059043"/>
                <a:gd name="connsiteX133" fmla="*/ 832970 w 3024845"/>
                <a:gd name="connsiteY133" fmla="*/ 586922 h 1059043"/>
                <a:gd name="connsiteX134" fmla="*/ 832970 w 3024845"/>
                <a:gd name="connsiteY134" fmla="*/ 594489 h 1059043"/>
                <a:gd name="connsiteX135" fmla="*/ 834237 w 3024845"/>
                <a:gd name="connsiteY135" fmla="*/ 594489 h 1059043"/>
                <a:gd name="connsiteX136" fmla="*/ 843104 w 3024845"/>
                <a:gd name="connsiteY136" fmla="*/ 594489 h 1059043"/>
                <a:gd name="connsiteX137" fmla="*/ 843104 w 3024845"/>
                <a:gd name="connsiteY137" fmla="*/ 596650 h 1059043"/>
                <a:gd name="connsiteX138" fmla="*/ 843104 w 3024845"/>
                <a:gd name="connsiteY138" fmla="*/ 611783 h 1059043"/>
                <a:gd name="connsiteX139" fmla="*/ 847157 w 3024845"/>
                <a:gd name="connsiteY139" fmla="*/ 609891 h 1059043"/>
                <a:gd name="connsiteX140" fmla="*/ 847157 w 3024845"/>
                <a:gd name="connsiteY140" fmla="*/ 596650 h 1059043"/>
                <a:gd name="connsiteX141" fmla="*/ 848170 w 3024845"/>
                <a:gd name="connsiteY141" fmla="*/ 596650 h 1059043"/>
                <a:gd name="connsiteX142" fmla="*/ 855264 w 3024845"/>
                <a:gd name="connsiteY142" fmla="*/ 596650 h 1059043"/>
                <a:gd name="connsiteX143" fmla="*/ 855264 w 3024845"/>
                <a:gd name="connsiteY143" fmla="*/ 598272 h 1059043"/>
                <a:gd name="connsiteX144" fmla="*/ 855264 w 3024845"/>
                <a:gd name="connsiteY144" fmla="*/ 609621 h 1059043"/>
                <a:gd name="connsiteX145" fmla="*/ 856024 w 3024845"/>
                <a:gd name="connsiteY145" fmla="*/ 609621 h 1059043"/>
                <a:gd name="connsiteX146" fmla="*/ 861344 w 3024845"/>
                <a:gd name="connsiteY146" fmla="*/ 609621 h 1059043"/>
                <a:gd name="connsiteX147" fmla="*/ 909984 w 3024845"/>
                <a:gd name="connsiteY147" fmla="*/ 605298 h 1059043"/>
                <a:gd name="connsiteX148" fmla="*/ 909984 w 3024845"/>
                <a:gd name="connsiteY148" fmla="*/ 606649 h 1059043"/>
                <a:gd name="connsiteX149" fmla="*/ 909984 w 3024845"/>
                <a:gd name="connsiteY149" fmla="*/ 616106 h 1059043"/>
                <a:gd name="connsiteX150" fmla="*/ 910744 w 3024845"/>
                <a:gd name="connsiteY150" fmla="*/ 616106 h 1059043"/>
                <a:gd name="connsiteX151" fmla="*/ 916065 w 3024845"/>
                <a:gd name="connsiteY151" fmla="*/ 616106 h 1059043"/>
                <a:gd name="connsiteX152" fmla="*/ 916065 w 3024845"/>
                <a:gd name="connsiteY152" fmla="*/ 618268 h 1059043"/>
                <a:gd name="connsiteX153" fmla="*/ 916065 w 3024845"/>
                <a:gd name="connsiteY153" fmla="*/ 633401 h 1059043"/>
                <a:gd name="connsiteX154" fmla="*/ 918091 w 3024845"/>
                <a:gd name="connsiteY154" fmla="*/ 632050 h 1059043"/>
                <a:gd name="connsiteX155" fmla="*/ 932278 w 3024845"/>
                <a:gd name="connsiteY155" fmla="*/ 622592 h 1059043"/>
                <a:gd name="connsiteX156" fmla="*/ 938358 w 3024845"/>
                <a:gd name="connsiteY156" fmla="*/ 581518 h 1059043"/>
                <a:gd name="connsiteX157" fmla="*/ 939118 w 3024845"/>
                <a:gd name="connsiteY157" fmla="*/ 581248 h 1059043"/>
                <a:gd name="connsiteX158" fmla="*/ 944438 w 3024845"/>
                <a:gd name="connsiteY158" fmla="*/ 579356 h 1059043"/>
                <a:gd name="connsiteX159" fmla="*/ 946465 w 3024845"/>
                <a:gd name="connsiteY159" fmla="*/ 510179 h 1059043"/>
                <a:gd name="connsiteX160" fmla="*/ 948492 w 3024845"/>
                <a:gd name="connsiteY160" fmla="*/ 579356 h 1059043"/>
                <a:gd name="connsiteX161" fmla="*/ 949252 w 3024845"/>
                <a:gd name="connsiteY161" fmla="*/ 579626 h 1059043"/>
                <a:gd name="connsiteX162" fmla="*/ 954572 w 3024845"/>
                <a:gd name="connsiteY162" fmla="*/ 581518 h 1059043"/>
                <a:gd name="connsiteX163" fmla="*/ 954572 w 3024845"/>
                <a:gd name="connsiteY163" fmla="*/ 495047 h 1059043"/>
                <a:gd name="connsiteX164" fmla="*/ 958625 w 3024845"/>
                <a:gd name="connsiteY164" fmla="*/ 462620 h 1059043"/>
                <a:gd name="connsiteX165" fmla="*/ 997132 w 3024845"/>
                <a:gd name="connsiteY165" fmla="*/ 462620 h 1059043"/>
                <a:gd name="connsiteX166" fmla="*/ 997132 w 3024845"/>
                <a:gd name="connsiteY166" fmla="*/ 495047 h 1059043"/>
                <a:gd name="connsiteX167" fmla="*/ 997892 w 3024845"/>
                <a:gd name="connsiteY167" fmla="*/ 495047 h 1059043"/>
                <a:gd name="connsiteX168" fmla="*/ 1003212 w 3024845"/>
                <a:gd name="connsiteY168" fmla="*/ 495047 h 1059043"/>
                <a:gd name="connsiteX169" fmla="*/ 1003212 w 3024845"/>
                <a:gd name="connsiteY169" fmla="*/ 412899 h 1059043"/>
                <a:gd name="connsiteX170" fmla="*/ 1004986 w 3024845"/>
                <a:gd name="connsiteY170" fmla="*/ 412899 h 1059043"/>
                <a:gd name="connsiteX171" fmla="*/ 1017399 w 3024845"/>
                <a:gd name="connsiteY171" fmla="*/ 412899 h 1059043"/>
                <a:gd name="connsiteX172" fmla="*/ 1017399 w 3024845"/>
                <a:gd name="connsiteY172" fmla="*/ 411008 h 1059043"/>
                <a:gd name="connsiteX173" fmla="*/ 1017399 w 3024845"/>
                <a:gd name="connsiteY173" fmla="*/ 397767 h 1059043"/>
                <a:gd name="connsiteX174" fmla="*/ 1039693 w 3024845"/>
                <a:gd name="connsiteY174" fmla="*/ 397767 h 1059043"/>
                <a:gd name="connsiteX175" fmla="*/ 1039693 w 3024845"/>
                <a:gd name="connsiteY175" fmla="*/ 396686 h 1059043"/>
                <a:gd name="connsiteX176" fmla="*/ 1039693 w 3024845"/>
                <a:gd name="connsiteY176" fmla="*/ 389120 h 1059043"/>
                <a:gd name="connsiteX177" fmla="*/ 1041466 w 3024845"/>
                <a:gd name="connsiteY177" fmla="*/ 389120 h 1059043"/>
                <a:gd name="connsiteX178" fmla="*/ 1053880 w 3024845"/>
                <a:gd name="connsiteY178" fmla="*/ 389120 h 1059043"/>
                <a:gd name="connsiteX179" fmla="*/ 1053880 w 3024845"/>
                <a:gd name="connsiteY179" fmla="*/ 390201 h 1059043"/>
                <a:gd name="connsiteX180" fmla="*/ 1053880 w 3024845"/>
                <a:gd name="connsiteY180" fmla="*/ 397767 h 1059043"/>
                <a:gd name="connsiteX181" fmla="*/ 1054640 w 3024845"/>
                <a:gd name="connsiteY181" fmla="*/ 397767 h 1059043"/>
                <a:gd name="connsiteX182" fmla="*/ 1059960 w 3024845"/>
                <a:gd name="connsiteY182" fmla="*/ 397767 h 1059043"/>
                <a:gd name="connsiteX183" fmla="*/ 1070093 w 3024845"/>
                <a:gd name="connsiteY183" fmla="*/ 393443 h 1059043"/>
                <a:gd name="connsiteX184" fmla="*/ 1074146 w 3024845"/>
                <a:gd name="connsiteY184" fmla="*/ 396686 h 1059043"/>
                <a:gd name="connsiteX185" fmla="*/ 1074146 w 3024845"/>
                <a:gd name="connsiteY185" fmla="*/ 389120 h 1059043"/>
                <a:gd name="connsiteX186" fmla="*/ 1076426 w 3024845"/>
                <a:gd name="connsiteY186" fmla="*/ 389120 h 1059043"/>
                <a:gd name="connsiteX187" fmla="*/ 1092387 w 3024845"/>
                <a:gd name="connsiteY187" fmla="*/ 389120 h 1059043"/>
                <a:gd name="connsiteX188" fmla="*/ 1092387 w 3024845"/>
                <a:gd name="connsiteY188" fmla="*/ 390201 h 1059043"/>
                <a:gd name="connsiteX189" fmla="*/ 1092387 w 3024845"/>
                <a:gd name="connsiteY189" fmla="*/ 397767 h 1059043"/>
                <a:gd name="connsiteX190" fmla="*/ 1122787 w 3024845"/>
                <a:gd name="connsiteY190" fmla="*/ 397767 h 1059043"/>
                <a:gd name="connsiteX191" fmla="*/ 1122787 w 3024845"/>
                <a:gd name="connsiteY191" fmla="*/ 399388 h 1059043"/>
                <a:gd name="connsiteX192" fmla="*/ 1122787 w 3024845"/>
                <a:gd name="connsiteY192" fmla="*/ 410738 h 1059043"/>
                <a:gd name="connsiteX193" fmla="*/ 1149134 w 3024845"/>
                <a:gd name="connsiteY193" fmla="*/ 410738 h 1059043"/>
                <a:gd name="connsiteX194" fmla="*/ 1149134 w 3024845"/>
                <a:gd name="connsiteY194" fmla="*/ 441002 h 1059043"/>
                <a:gd name="connsiteX195" fmla="*/ 1149894 w 3024845"/>
                <a:gd name="connsiteY195" fmla="*/ 441002 h 1059043"/>
                <a:gd name="connsiteX196" fmla="*/ 1155214 w 3024845"/>
                <a:gd name="connsiteY196" fmla="*/ 441002 h 1059043"/>
                <a:gd name="connsiteX197" fmla="*/ 1155214 w 3024845"/>
                <a:gd name="connsiteY197" fmla="*/ 442083 h 1059043"/>
                <a:gd name="connsiteX198" fmla="*/ 1155214 w 3024845"/>
                <a:gd name="connsiteY198" fmla="*/ 449650 h 1059043"/>
                <a:gd name="connsiteX199" fmla="*/ 1159268 w 3024845"/>
                <a:gd name="connsiteY199" fmla="*/ 479914 h 1059043"/>
                <a:gd name="connsiteX200" fmla="*/ 1160028 w 3024845"/>
                <a:gd name="connsiteY200" fmla="*/ 479914 h 1059043"/>
                <a:gd name="connsiteX201" fmla="*/ 1165348 w 3024845"/>
                <a:gd name="connsiteY201" fmla="*/ 479914 h 1059043"/>
                <a:gd name="connsiteX202" fmla="*/ 1165348 w 3024845"/>
                <a:gd name="connsiteY202" fmla="*/ 480725 h 1059043"/>
                <a:gd name="connsiteX203" fmla="*/ 1165348 w 3024845"/>
                <a:gd name="connsiteY203" fmla="*/ 486400 h 1059043"/>
                <a:gd name="connsiteX204" fmla="*/ 1166361 w 3024845"/>
                <a:gd name="connsiteY204" fmla="*/ 486400 h 1059043"/>
                <a:gd name="connsiteX205" fmla="*/ 1173454 w 3024845"/>
                <a:gd name="connsiteY205" fmla="*/ 486400 h 1059043"/>
                <a:gd name="connsiteX206" fmla="*/ 1173454 w 3024845"/>
                <a:gd name="connsiteY206" fmla="*/ 516665 h 1059043"/>
                <a:gd name="connsiteX207" fmla="*/ 1175481 w 3024845"/>
                <a:gd name="connsiteY207" fmla="*/ 516665 h 1059043"/>
                <a:gd name="connsiteX208" fmla="*/ 1189668 w 3024845"/>
                <a:gd name="connsiteY208" fmla="*/ 516665 h 1059043"/>
                <a:gd name="connsiteX209" fmla="*/ 1189668 w 3024845"/>
                <a:gd name="connsiteY209" fmla="*/ 540444 h 1059043"/>
                <a:gd name="connsiteX210" fmla="*/ 1191695 w 3024845"/>
                <a:gd name="connsiteY210" fmla="*/ 542065 h 1059043"/>
                <a:gd name="connsiteX211" fmla="*/ 1191695 w 3024845"/>
                <a:gd name="connsiteY211" fmla="*/ 553415 h 1059043"/>
                <a:gd name="connsiteX212" fmla="*/ 1192455 w 3024845"/>
                <a:gd name="connsiteY212" fmla="*/ 553415 h 1059043"/>
                <a:gd name="connsiteX213" fmla="*/ 1197775 w 3024845"/>
                <a:gd name="connsiteY213" fmla="*/ 553415 h 1059043"/>
                <a:gd name="connsiteX214" fmla="*/ 1197775 w 3024845"/>
                <a:gd name="connsiteY214" fmla="*/ 577194 h 1059043"/>
                <a:gd name="connsiteX215" fmla="*/ 1199041 w 3024845"/>
                <a:gd name="connsiteY215" fmla="*/ 577194 h 1059043"/>
                <a:gd name="connsiteX216" fmla="*/ 1207908 w 3024845"/>
                <a:gd name="connsiteY216" fmla="*/ 577194 h 1059043"/>
                <a:gd name="connsiteX217" fmla="*/ 1209935 w 3024845"/>
                <a:gd name="connsiteY217" fmla="*/ 581248 h 1059043"/>
                <a:gd name="connsiteX218" fmla="*/ 1209935 w 3024845"/>
                <a:gd name="connsiteY218" fmla="*/ 594489 h 1059043"/>
                <a:gd name="connsiteX219" fmla="*/ 1211455 w 3024845"/>
                <a:gd name="connsiteY219" fmla="*/ 592597 h 1059043"/>
                <a:gd name="connsiteX220" fmla="*/ 1222095 w 3024845"/>
                <a:gd name="connsiteY220" fmla="*/ 579356 h 1059043"/>
                <a:gd name="connsiteX221" fmla="*/ 1250469 w 3024845"/>
                <a:gd name="connsiteY221" fmla="*/ 579356 h 1059043"/>
                <a:gd name="connsiteX222" fmla="*/ 1250469 w 3024845"/>
                <a:gd name="connsiteY222" fmla="*/ 665827 h 1059043"/>
                <a:gd name="connsiteX223" fmla="*/ 1251229 w 3024845"/>
                <a:gd name="connsiteY223" fmla="*/ 665827 h 1059043"/>
                <a:gd name="connsiteX224" fmla="*/ 1256549 w 3024845"/>
                <a:gd name="connsiteY224" fmla="*/ 665827 h 1059043"/>
                <a:gd name="connsiteX225" fmla="*/ 1257309 w 3024845"/>
                <a:gd name="connsiteY225" fmla="*/ 664476 h 1059043"/>
                <a:gd name="connsiteX226" fmla="*/ 1262629 w 3024845"/>
                <a:gd name="connsiteY226" fmla="*/ 655018 h 1059043"/>
                <a:gd name="connsiteX227" fmla="*/ 1262629 w 3024845"/>
                <a:gd name="connsiteY227" fmla="*/ 656910 h 1059043"/>
                <a:gd name="connsiteX228" fmla="*/ 1262629 w 3024845"/>
                <a:gd name="connsiteY228" fmla="*/ 670151 h 1059043"/>
                <a:gd name="connsiteX229" fmla="*/ 1266682 w 3024845"/>
                <a:gd name="connsiteY229" fmla="*/ 624754 h 1059043"/>
                <a:gd name="connsiteX230" fmla="*/ 1267442 w 3024845"/>
                <a:gd name="connsiteY230" fmla="*/ 624754 h 1059043"/>
                <a:gd name="connsiteX231" fmla="*/ 1272762 w 3024845"/>
                <a:gd name="connsiteY231" fmla="*/ 624754 h 1059043"/>
                <a:gd name="connsiteX232" fmla="*/ 1272762 w 3024845"/>
                <a:gd name="connsiteY232" fmla="*/ 559900 h 1059043"/>
                <a:gd name="connsiteX233" fmla="*/ 1273776 w 3024845"/>
                <a:gd name="connsiteY233" fmla="*/ 559900 h 1059043"/>
                <a:gd name="connsiteX234" fmla="*/ 1280869 w 3024845"/>
                <a:gd name="connsiteY234" fmla="*/ 559900 h 1059043"/>
                <a:gd name="connsiteX235" fmla="*/ 1293029 w 3024845"/>
                <a:gd name="connsiteY235" fmla="*/ 516665 h 1059043"/>
                <a:gd name="connsiteX236" fmla="*/ 1294296 w 3024845"/>
                <a:gd name="connsiteY236" fmla="*/ 516665 h 1059043"/>
                <a:gd name="connsiteX237" fmla="*/ 1303163 w 3024845"/>
                <a:gd name="connsiteY237" fmla="*/ 516665 h 1059043"/>
                <a:gd name="connsiteX238" fmla="*/ 1313296 w 3024845"/>
                <a:gd name="connsiteY238" fmla="*/ 559900 h 1059043"/>
                <a:gd name="connsiteX239" fmla="*/ 1314309 w 3024845"/>
                <a:gd name="connsiteY239" fmla="*/ 559900 h 1059043"/>
                <a:gd name="connsiteX240" fmla="*/ 1321403 w 3024845"/>
                <a:gd name="connsiteY240" fmla="*/ 559900 h 1059043"/>
                <a:gd name="connsiteX241" fmla="*/ 1321403 w 3024845"/>
                <a:gd name="connsiteY241" fmla="*/ 598812 h 1059043"/>
                <a:gd name="connsiteX242" fmla="*/ 1323176 w 3024845"/>
                <a:gd name="connsiteY242" fmla="*/ 598812 h 1059043"/>
                <a:gd name="connsiteX243" fmla="*/ 1335590 w 3024845"/>
                <a:gd name="connsiteY243" fmla="*/ 598812 h 1059043"/>
                <a:gd name="connsiteX244" fmla="*/ 1335590 w 3024845"/>
                <a:gd name="connsiteY244" fmla="*/ 600974 h 1059043"/>
                <a:gd name="connsiteX245" fmla="*/ 1335590 w 3024845"/>
                <a:gd name="connsiteY245" fmla="*/ 616106 h 1059043"/>
                <a:gd name="connsiteX246" fmla="*/ 1339643 w 3024845"/>
                <a:gd name="connsiteY246" fmla="*/ 613945 h 1059043"/>
                <a:gd name="connsiteX247" fmla="*/ 1339643 w 3024845"/>
                <a:gd name="connsiteY247" fmla="*/ 598812 h 1059043"/>
                <a:gd name="connsiteX248" fmla="*/ 1341163 w 3024845"/>
                <a:gd name="connsiteY248" fmla="*/ 598812 h 1059043"/>
                <a:gd name="connsiteX249" fmla="*/ 1351803 w 3024845"/>
                <a:gd name="connsiteY249" fmla="*/ 598812 h 1059043"/>
                <a:gd name="connsiteX250" fmla="*/ 1351803 w 3024845"/>
                <a:gd name="connsiteY250" fmla="*/ 600433 h 1059043"/>
                <a:gd name="connsiteX251" fmla="*/ 1351803 w 3024845"/>
                <a:gd name="connsiteY251" fmla="*/ 611783 h 1059043"/>
                <a:gd name="connsiteX252" fmla="*/ 1382204 w 3024845"/>
                <a:gd name="connsiteY252" fmla="*/ 611783 h 1059043"/>
                <a:gd name="connsiteX253" fmla="*/ 1382204 w 3024845"/>
                <a:gd name="connsiteY253" fmla="*/ 575033 h 1059043"/>
                <a:gd name="connsiteX254" fmla="*/ 1383470 w 3024845"/>
                <a:gd name="connsiteY254" fmla="*/ 575033 h 1059043"/>
                <a:gd name="connsiteX255" fmla="*/ 1392337 w 3024845"/>
                <a:gd name="connsiteY255" fmla="*/ 575033 h 1059043"/>
                <a:gd name="connsiteX256" fmla="*/ 1392337 w 3024845"/>
                <a:gd name="connsiteY256" fmla="*/ 596650 h 1059043"/>
                <a:gd name="connsiteX257" fmla="*/ 1394364 w 3024845"/>
                <a:gd name="connsiteY257" fmla="*/ 564224 h 1059043"/>
                <a:gd name="connsiteX258" fmla="*/ 1416657 w 3024845"/>
                <a:gd name="connsiteY258" fmla="*/ 564224 h 1059043"/>
                <a:gd name="connsiteX259" fmla="*/ 1416657 w 3024845"/>
                <a:gd name="connsiteY259" fmla="*/ 562602 h 1059043"/>
                <a:gd name="connsiteX260" fmla="*/ 1416657 w 3024845"/>
                <a:gd name="connsiteY260" fmla="*/ 551253 h 1059043"/>
                <a:gd name="connsiteX261" fmla="*/ 1417417 w 3024845"/>
                <a:gd name="connsiteY261" fmla="*/ 551253 h 1059043"/>
                <a:gd name="connsiteX262" fmla="*/ 1422737 w 3024845"/>
                <a:gd name="connsiteY262" fmla="*/ 551253 h 1059043"/>
                <a:gd name="connsiteX263" fmla="*/ 1422737 w 3024845"/>
                <a:gd name="connsiteY263" fmla="*/ 549362 h 1059043"/>
                <a:gd name="connsiteX264" fmla="*/ 1422737 w 3024845"/>
                <a:gd name="connsiteY264" fmla="*/ 536121 h 1059043"/>
                <a:gd name="connsiteX265" fmla="*/ 1426791 w 3024845"/>
                <a:gd name="connsiteY265" fmla="*/ 542606 h 1059043"/>
                <a:gd name="connsiteX266" fmla="*/ 1429071 w 3024845"/>
                <a:gd name="connsiteY266" fmla="*/ 542606 h 1059043"/>
                <a:gd name="connsiteX267" fmla="*/ 1445031 w 3024845"/>
                <a:gd name="connsiteY267" fmla="*/ 542606 h 1059043"/>
                <a:gd name="connsiteX268" fmla="*/ 1445031 w 3024845"/>
                <a:gd name="connsiteY268" fmla="*/ 541795 h 1059043"/>
                <a:gd name="connsiteX269" fmla="*/ 1445031 w 3024845"/>
                <a:gd name="connsiteY269" fmla="*/ 536121 h 1059043"/>
                <a:gd name="connsiteX270" fmla="*/ 1445791 w 3024845"/>
                <a:gd name="connsiteY270" fmla="*/ 536121 h 1059043"/>
                <a:gd name="connsiteX271" fmla="*/ 1451111 w 3024845"/>
                <a:gd name="connsiteY271" fmla="*/ 536121 h 1059043"/>
                <a:gd name="connsiteX272" fmla="*/ 1451111 w 3024845"/>
                <a:gd name="connsiteY272" fmla="*/ 537472 h 1059043"/>
                <a:gd name="connsiteX273" fmla="*/ 1451111 w 3024845"/>
                <a:gd name="connsiteY273" fmla="*/ 546930 h 1059043"/>
                <a:gd name="connsiteX274" fmla="*/ 1489618 w 3024845"/>
                <a:gd name="connsiteY274" fmla="*/ 546930 h 1059043"/>
                <a:gd name="connsiteX275" fmla="*/ 1489618 w 3024845"/>
                <a:gd name="connsiteY275" fmla="*/ 685283 h 1059043"/>
                <a:gd name="connsiteX276" fmla="*/ 1491138 w 3024845"/>
                <a:gd name="connsiteY276" fmla="*/ 685283 h 1059043"/>
                <a:gd name="connsiteX277" fmla="*/ 1501778 w 3024845"/>
                <a:gd name="connsiteY277" fmla="*/ 685283 h 1059043"/>
                <a:gd name="connsiteX278" fmla="*/ 1501778 w 3024845"/>
                <a:gd name="connsiteY278" fmla="*/ 672313 h 1059043"/>
                <a:gd name="connsiteX279" fmla="*/ 1505832 w 3024845"/>
                <a:gd name="connsiteY279" fmla="*/ 672313 h 1059043"/>
                <a:gd name="connsiteX280" fmla="*/ 1505832 w 3024845"/>
                <a:gd name="connsiteY280" fmla="*/ 685283 h 1059043"/>
                <a:gd name="connsiteX281" fmla="*/ 1536232 w 3024845"/>
                <a:gd name="connsiteY281" fmla="*/ 685283 h 1059043"/>
                <a:gd name="connsiteX282" fmla="*/ 1536232 w 3024845"/>
                <a:gd name="connsiteY282" fmla="*/ 655018 h 1059043"/>
                <a:gd name="connsiteX283" fmla="*/ 1548392 w 3024845"/>
                <a:gd name="connsiteY283" fmla="*/ 655018 h 1059043"/>
                <a:gd name="connsiteX284" fmla="*/ 1560552 w 3024845"/>
                <a:gd name="connsiteY284" fmla="*/ 652857 h 1059043"/>
                <a:gd name="connsiteX285" fmla="*/ 1564606 w 3024845"/>
                <a:gd name="connsiteY285" fmla="*/ 655018 h 1059043"/>
                <a:gd name="connsiteX286" fmla="*/ 1574739 w 3024845"/>
                <a:gd name="connsiteY286" fmla="*/ 655018 h 1059043"/>
                <a:gd name="connsiteX287" fmla="*/ 1574739 w 3024845"/>
                <a:gd name="connsiteY287" fmla="*/ 685283 h 1059043"/>
                <a:gd name="connsiteX288" fmla="*/ 1582846 w 3024845"/>
                <a:gd name="connsiteY288" fmla="*/ 685283 h 1059043"/>
                <a:gd name="connsiteX289" fmla="*/ 1582846 w 3024845"/>
                <a:gd name="connsiteY289" fmla="*/ 702578 h 1059043"/>
                <a:gd name="connsiteX290" fmla="*/ 1592182 w 3024845"/>
                <a:gd name="connsiteY290" fmla="*/ 703483 h 1059043"/>
                <a:gd name="connsiteX291" fmla="*/ 1605140 w 3024845"/>
                <a:gd name="connsiteY291" fmla="*/ 703483 h 1059043"/>
                <a:gd name="connsiteX292" fmla="*/ 1605140 w 3024845"/>
                <a:gd name="connsiteY292" fmla="*/ 687445 h 1059043"/>
                <a:gd name="connsiteX293" fmla="*/ 1673096 w 3024845"/>
                <a:gd name="connsiteY293" fmla="*/ 687445 h 1059043"/>
                <a:gd name="connsiteX294" fmla="*/ 1673096 w 3024845"/>
                <a:gd name="connsiteY294" fmla="*/ 602192 h 1059043"/>
                <a:gd name="connsiteX295" fmla="*/ 1745104 w 3024845"/>
                <a:gd name="connsiteY295" fmla="*/ 602192 h 1059043"/>
                <a:gd name="connsiteX296" fmla="*/ 1745104 w 3024845"/>
                <a:gd name="connsiteY296" fmla="*/ 680960 h 1059043"/>
                <a:gd name="connsiteX297" fmla="*/ 1747008 w 3024845"/>
                <a:gd name="connsiteY297" fmla="*/ 680960 h 1059043"/>
                <a:gd name="connsiteX298" fmla="*/ 1748250 w 3024845"/>
                <a:gd name="connsiteY298" fmla="*/ 703483 h 1059043"/>
                <a:gd name="connsiteX299" fmla="*/ 1757926 w 3024845"/>
                <a:gd name="connsiteY299" fmla="*/ 703483 h 1059043"/>
                <a:gd name="connsiteX300" fmla="*/ 1759168 w 3024845"/>
                <a:gd name="connsiteY300" fmla="*/ 680960 h 1059043"/>
                <a:gd name="connsiteX301" fmla="*/ 1765248 w 3024845"/>
                <a:gd name="connsiteY301" fmla="*/ 680960 h 1059043"/>
                <a:gd name="connsiteX302" fmla="*/ 1766490 w 3024845"/>
                <a:gd name="connsiteY302" fmla="*/ 703483 h 1059043"/>
                <a:gd name="connsiteX303" fmla="*/ 1817112 w 3024845"/>
                <a:gd name="connsiteY303" fmla="*/ 703483 h 1059043"/>
                <a:gd name="connsiteX304" fmla="*/ 1817112 w 3024845"/>
                <a:gd name="connsiteY304" fmla="*/ 540455 h 1059043"/>
                <a:gd name="connsiteX305" fmla="*/ 2014439 w 3024845"/>
                <a:gd name="connsiteY305" fmla="*/ 540455 h 1059043"/>
                <a:gd name="connsiteX306" fmla="*/ 2014439 w 3024845"/>
                <a:gd name="connsiteY306" fmla="*/ 703483 h 1059043"/>
                <a:gd name="connsiteX307" fmla="*/ 2033136 w 3024845"/>
                <a:gd name="connsiteY307" fmla="*/ 703483 h 1059043"/>
                <a:gd name="connsiteX308" fmla="*/ 2033136 w 3024845"/>
                <a:gd name="connsiteY308" fmla="*/ 620790 h 1059043"/>
                <a:gd name="connsiteX309" fmla="*/ 2128256 w 3024845"/>
                <a:gd name="connsiteY309" fmla="*/ 620790 h 1059043"/>
                <a:gd name="connsiteX310" fmla="*/ 2128026 w 3024845"/>
                <a:gd name="connsiteY310" fmla="*/ 281031 h 1059043"/>
                <a:gd name="connsiteX311" fmla="*/ 2121946 w 3024845"/>
                <a:gd name="connsiteY311" fmla="*/ 276707 h 1059043"/>
                <a:gd name="connsiteX312" fmla="*/ 2130053 w 3024845"/>
                <a:gd name="connsiteY312" fmla="*/ 252928 h 1059043"/>
                <a:gd name="connsiteX313" fmla="*/ 2130053 w 3024845"/>
                <a:gd name="connsiteY313" fmla="*/ 235634 h 1059043"/>
                <a:gd name="connsiteX314" fmla="*/ 2144240 w 3024845"/>
                <a:gd name="connsiteY314" fmla="*/ 235634 h 1059043"/>
                <a:gd name="connsiteX315" fmla="*/ 2144240 w 3024845"/>
                <a:gd name="connsiteY315" fmla="*/ 214016 h 1059043"/>
                <a:gd name="connsiteX316" fmla="*/ 2146266 w 3024845"/>
                <a:gd name="connsiteY316" fmla="*/ 209692 h 1059043"/>
                <a:gd name="connsiteX317" fmla="*/ 2146266 w 3024845"/>
                <a:gd name="connsiteY317" fmla="*/ 131868 h 1059043"/>
                <a:gd name="connsiteX318" fmla="*/ 2144240 w 3024845"/>
                <a:gd name="connsiteY318" fmla="*/ 125383 h 1059043"/>
                <a:gd name="connsiteX319" fmla="*/ 2150320 w 3024845"/>
                <a:gd name="connsiteY319" fmla="*/ 118897 h 1059043"/>
                <a:gd name="connsiteX320" fmla="*/ 2150320 w 3024845"/>
                <a:gd name="connsiteY320" fmla="*/ 60529 h 1059043"/>
                <a:gd name="connsiteX321" fmla="*/ 2152346 w 3024845"/>
                <a:gd name="connsiteY321" fmla="*/ 56206 h 1059043"/>
                <a:gd name="connsiteX322" fmla="*/ 2152346 w 3024845"/>
                <a:gd name="connsiteY322" fmla="*/ 0 h 1059043"/>
                <a:gd name="connsiteX323" fmla="*/ 2162480 w 3024845"/>
                <a:gd name="connsiteY323" fmla="*/ 118897 h 1059043"/>
                <a:gd name="connsiteX324" fmla="*/ 2168560 w 3024845"/>
                <a:gd name="connsiteY324" fmla="*/ 125383 h 1059043"/>
                <a:gd name="connsiteX325" fmla="*/ 2166533 w 3024845"/>
                <a:gd name="connsiteY325" fmla="*/ 131868 h 1059043"/>
                <a:gd name="connsiteX326" fmla="*/ 2166533 w 3024845"/>
                <a:gd name="connsiteY326" fmla="*/ 209692 h 1059043"/>
                <a:gd name="connsiteX327" fmla="*/ 2168560 w 3024845"/>
                <a:gd name="connsiteY327" fmla="*/ 214016 h 1059043"/>
                <a:gd name="connsiteX328" fmla="*/ 2168560 w 3024845"/>
                <a:gd name="connsiteY328" fmla="*/ 235634 h 1059043"/>
                <a:gd name="connsiteX329" fmla="*/ 2182747 w 3024845"/>
                <a:gd name="connsiteY329" fmla="*/ 252928 h 1059043"/>
                <a:gd name="connsiteX330" fmla="*/ 2190854 w 3024845"/>
                <a:gd name="connsiteY330" fmla="*/ 276707 h 1059043"/>
                <a:gd name="connsiteX331" fmla="*/ 2180720 w 3024845"/>
                <a:gd name="connsiteY331" fmla="*/ 555577 h 1059043"/>
                <a:gd name="connsiteX332" fmla="*/ 2245574 w 3024845"/>
                <a:gd name="connsiteY332" fmla="*/ 555577 h 1059043"/>
                <a:gd name="connsiteX333" fmla="*/ 2245574 w 3024845"/>
                <a:gd name="connsiteY333" fmla="*/ 631239 h 1059043"/>
                <a:gd name="connsiteX334" fmla="*/ 2253681 w 3024845"/>
                <a:gd name="connsiteY334" fmla="*/ 631239 h 1059043"/>
                <a:gd name="connsiteX335" fmla="*/ 2255708 w 3024845"/>
                <a:gd name="connsiteY335" fmla="*/ 624754 h 1059043"/>
                <a:gd name="connsiteX336" fmla="*/ 2261788 w 3024845"/>
                <a:gd name="connsiteY336" fmla="*/ 624754 h 1059043"/>
                <a:gd name="connsiteX337" fmla="*/ 2263815 w 3024845"/>
                <a:gd name="connsiteY337" fmla="*/ 633401 h 1059043"/>
                <a:gd name="connsiteX338" fmla="*/ 2275975 w 3024845"/>
                <a:gd name="connsiteY338" fmla="*/ 633401 h 1059043"/>
                <a:gd name="connsiteX339" fmla="*/ 2275975 w 3024845"/>
                <a:gd name="connsiteY339" fmla="*/ 626915 h 1059043"/>
                <a:gd name="connsiteX340" fmla="*/ 2298268 w 3024845"/>
                <a:gd name="connsiteY340" fmla="*/ 626915 h 1059043"/>
                <a:gd name="connsiteX341" fmla="*/ 2298268 w 3024845"/>
                <a:gd name="connsiteY341" fmla="*/ 633401 h 1059043"/>
                <a:gd name="connsiteX342" fmla="*/ 2318535 w 3024845"/>
                <a:gd name="connsiteY342" fmla="*/ 633401 h 1059043"/>
                <a:gd name="connsiteX343" fmla="*/ 2318535 w 3024845"/>
                <a:gd name="connsiteY343" fmla="*/ 678798 h 1059043"/>
                <a:gd name="connsiteX344" fmla="*/ 2332722 w 3024845"/>
                <a:gd name="connsiteY344" fmla="*/ 678798 h 1059043"/>
                <a:gd name="connsiteX345" fmla="*/ 2332722 w 3024845"/>
                <a:gd name="connsiteY345" fmla="*/ 665827 h 1059043"/>
                <a:gd name="connsiteX346" fmla="*/ 2348936 w 3024845"/>
                <a:gd name="connsiteY346" fmla="*/ 665827 h 1059043"/>
                <a:gd name="connsiteX347" fmla="*/ 2348936 w 3024845"/>
                <a:gd name="connsiteY347" fmla="*/ 486400 h 1059043"/>
                <a:gd name="connsiteX348" fmla="*/ 2355016 w 3024845"/>
                <a:gd name="connsiteY348" fmla="*/ 479914 h 1059043"/>
                <a:gd name="connsiteX349" fmla="*/ 2427977 w 3024845"/>
                <a:gd name="connsiteY349" fmla="*/ 479914 h 1059043"/>
                <a:gd name="connsiteX350" fmla="*/ 2427977 w 3024845"/>
                <a:gd name="connsiteY350" fmla="*/ 488562 h 1059043"/>
                <a:gd name="connsiteX351" fmla="*/ 2438110 w 3024845"/>
                <a:gd name="connsiteY351" fmla="*/ 488562 h 1059043"/>
                <a:gd name="connsiteX352" fmla="*/ 2438110 w 3024845"/>
                <a:gd name="connsiteY352" fmla="*/ 603136 h 1059043"/>
                <a:gd name="connsiteX353" fmla="*/ 2460404 w 3024845"/>
                <a:gd name="connsiteY353" fmla="*/ 603136 h 1059043"/>
                <a:gd name="connsiteX354" fmla="*/ 2460404 w 3024845"/>
                <a:gd name="connsiteY354" fmla="*/ 536121 h 1059043"/>
                <a:gd name="connsiteX355" fmla="*/ 2486751 w 3024845"/>
                <a:gd name="connsiteY355" fmla="*/ 536121 h 1059043"/>
                <a:gd name="connsiteX356" fmla="*/ 2490804 w 3024845"/>
                <a:gd name="connsiteY356" fmla="*/ 531797 h 1059043"/>
                <a:gd name="connsiteX357" fmla="*/ 2498911 w 3024845"/>
                <a:gd name="connsiteY357" fmla="*/ 531797 h 1059043"/>
                <a:gd name="connsiteX358" fmla="*/ 2502964 w 3024845"/>
                <a:gd name="connsiteY358" fmla="*/ 536121 h 1059043"/>
                <a:gd name="connsiteX359" fmla="*/ 2525258 w 3024845"/>
                <a:gd name="connsiteY359" fmla="*/ 536121 h 1059043"/>
                <a:gd name="connsiteX360" fmla="*/ 2525258 w 3024845"/>
                <a:gd name="connsiteY360" fmla="*/ 419385 h 1059043"/>
                <a:gd name="connsiteX361" fmla="*/ 2582005 w 3024845"/>
                <a:gd name="connsiteY361" fmla="*/ 408576 h 1059043"/>
                <a:gd name="connsiteX362" fmla="*/ 2582005 w 3024845"/>
                <a:gd name="connsiteY362" fmla="*/ 409657 h 1059043"/>
                <a:gd name="connsiteX363" fmla="*/ 2582005 w 3024845"/>
                <a:gd name="connsiteY363" fmla="*/ 417223 h 1059043"/>
                <a:gd name="connsiteX364" fmla="*/ 2608352 w 3024845"/>
                <a:gd name="connsiteY364" fmla="*/ 417223 h 1059043"/>
                <a:gd name="connsiteX365" fmla="*/ 2608352 w 3024845"/>
                <a:gd name="connsiteY365" fmla="*/ 672313 h 1059043"/>
                <a:gd name="connsiteX366" fmla="*/ 2630646 w 3024845"/>
                <a:gd name="connsiteY366" fmla="*/ 672313 h 1059043"/>
                <a:gd name="connsiteX367" fmla="*/ 2630646 w 3024845"/>
                <a:gd name="connsiteY367" fmla="*/ 667989 h 1059043"/>
                <a:gd name="connsiteX368" fmla="*/ 2642806 w 3024845"/>
                <a:gd name="connsiteY368" fmla="*/ 667989 h 1059043"/>
                <a:gd name="connsiteX369" fmla="*/ 2642806 w 3024845"/>
                <a:gd name="connsiteY369" fmla="*/ 672313 h 1059043"/>
                <a:gd name="connsiteX370" fmla="*/ 2667126 w 3024845"/>
                <a:gd name="connsiteY370" fmla="*/ 672313 h 1059043"/>
                <a:gd name="connsiteX371" fmla="*/ 2667126 w 3024845"/>
                <a:gd name="connsiteY371" fmla="*/ 659342 h 1059043"/>
                <a:gd name="connsiteX372" fmla="*/ 2695500 w 3024845"/>
                <a:gd name="connsiteY372" fmla="*/ 659342 h 1059043"/>
                <a:gd name="connsiteX373" fmla="*/ 2707660 w 3024845"/>
                <a:gd name="connsiteY373" fmla="*/ 655018 h 1059043"/>
                <a:gd name="connsiteX374" fmla="*/ 2727927 w 3024845"/>
                <a:gd name="connsiteY374" fmla="*/ 659342 h 1059043"/>
                <a:gd name="connsiteX375" fmla="*/ 2727927 w 3024845"/>
                <a:gd name="connsiteY375" fmla="*/ 642048 h 1059043"/>
                <a:gd name="connsiteX376" fmla="*/ 2736034 w 3024845"/>
                <a:gd name="connsiteY376" fmla="*/ 642048 h 1059043"/>
                <a:gd name="connsiteX377" fmla="*/ 2736034 w 3024845"/>
                <a:gd name="connsiteY377" fmla="*/ 629077 h 1059043"/>
                <a:gd name="connsiteX378" fmla="*/ 2792781 w 3024845"/>
                <a:gd name="connsiteY378" fmla="*/ 629077 h 1059043"/>
                <a:gd name="connsiteX379" fmla="*/ 2792781 w 3024845"/>
                <a:gd name="connsiteY379" fmla="*/ 598812 h 1059043"/>
                <a:gd name="connsiteX380" fmla="*/ 2811021 w 3024845"/>
                <a:gd name="connsiteY380" fmla="*/ 598812 h 1059043"/>
                <a:gd name="connsiteX381" fmla="*/ 2811021 w 3024845"/>
                <a:gd name="connsiteY381" fmla="*/ 592327 h 1059043"/>
                <a:gd name="connsiteX382" fmla="*/ 2823181 w 3024845"/>
                <a:gd name="connsiteY382" fmla="*/ 592327 h 1059043"/>
                <a:gd name="connsiteX383" fmla="*/ 2823181 w 3024845"/>
                <a:gd name="connsiteY383" fmla="*/ 598812 h 1059043"/>
                <a:gd name="connsiteX384" fmla="*/ 2839395 w 3024845"/>
                <a:gd name="connsiteY384" fmla="*/ 598812 h 1059043"/>
                <a:gd name="connsiteX385" fmla="*/ 2839395 w 3024845"/>
                <a:gd name="connsiteY385" fmla="*/ 648533 h 1059043"/>
                <a:gd name="connsiteX386" fmla="*/ 2871822 w 3024845"/>
                <a:gd name="connsiteY386" fmla="*/ 648533 h 1059043"/>
                <a:gd name="connsiteX387" fmla="*/ 2871822 w 3024845"/>
                <a:gd name="connsiteY387" fmla="*/ 622592 h 1059043"/>
                <a:gd name="connsiteX388" fmla="*/ 2910329 w 3024845"/>
                <a:gd name="connsiteY388" fmla="*/ 622592 h 1059043"/>
                <a:gd name="connsiteX389" fmla="*/ 2910329 w 3024845"/>
                <a:gd name="connsiteY389" fmla="*/ 592327 h 1059043"/>
                <a:gd name="connsiteX390" fmla="*/ 2958970 w 3024845"/>
                <a:gd name="connsiteY390" fmla="*/ 592327 h 1059043"/>
                <a:gd name="connsiteX391" fmla="*/ 2958970 w 3024845"/>
                <a:gd name="connsiteY391" fmla="*/ 703483 h 1059043"/>
                <a:gd name="connsiteX392" fmla="*/ 2958970 w 3024845"/>
                <a:gd name="connsiteY392" fmla="*/ 717262 h 1059043"/>
                <a:gd name="connsiteX393" fmla="*/ 3024845 w 3024845"/>
                <a:gd name="connsiteY393" fmla="*/ 717262 h 1059043"/>
                <a:gd name="connsiteX394" fmla="*/ 3024845 w 3024845"/>
                <a:gd name="connsiteY394" fmla="*/ 1059043 h 1059043"/>
                <a:gd name="connsiteX395" fmla="*/ 2054 w 3024845"/>
                <a:gd name="connsiteY395" fmla="*/ 1056710 h 1059043"/>
                <a:gd name="connsiteX396" fmla="*/ 0 w 3024845"/>
                <a:gd name="connsiteY396" fmla="*/ 622592 h 1059043"/>
                <a:gd name="connsiteX397" fmla="*/ 20267 w 3024845"/>
                <a:gd name="connsiteY397" fmla="*/ 622592 h 1059043"/>
                <a:gd name="connsiteX398" fmla="*/ 20774 w 3024845"/>
                <a:gd name="connsiteY398" fmla="*/ 621511 h 1059043"/>
                <a:gd name="connsiteX399" fmla="*/ 24320 w 3024845"/>
                <a:gd name="connsiteY399" fmla="*/ 613945 h 1059043"/>
                <a:gd name="connsiteX400" fmla="*/ 26094 w 3024845"/>
                <a:gd name="connsiteY400" fmla="*/ 614215 h 1059043"/>
                <a:gd name="connsiteX401" fmla="*/ 38507 w 3024845"/>
                <a:gd name="connsiteY401" fmla="*/ 616106 h 1059043"/>
                <a:gd name="connsiteX402" fmla="*/ 39014 w 3024845"/>
                <a:gd name="connsiteY402" fmla="*/ 617458 h 1059043"/>
                <a:gd name="connsiteX403" fmla="*/ 42560 w 3024845"/>
                <a:gd name="connsiteY403" fmla="*/ 626915 h 1059043"/>
                <a:gd name="connsiteX404" fmla="*/ 68907 w 3024845"/>
                <a:gd name="connsiteY404" fmla="*/ 629077 h 1059043"/>
                <a:gd name="connsiteX405" fmla="*/ 68907 w 3024845"/>
                <a:gd name="connsiteY405" fmla="*/ 505856 h 1059043"/>
                <a:gd name="connsiteX406" fmla="*/ 70934 w 3024845"/>
                <a:gd name="connsiteY406" fmla="*/ 505856 h 1059043"/>
                <a:gd name="connsiteX407" fmla="*/ 85121 w 3024845"/>
                <a:gd name="connsiteY407" fmla="*/ 505856 h 1059043"/>
                <a:gd name="connsiteX408" fmla="*/ 85121 w 3024845"/>
                <a:gd name="connsiteY408" fmla="*/ 369664 h 1059043"/>
                <a:gd name="connsiteX409" fmla="*/ 86894 w 3024845"/>
                <a:gd name="connsiteY409" fmla="*/ 369664 h 1059043"/>
                <a:gd name="connsiteX410" fmla="*/ 99308 w 3024845"/>
                <a:gd name="connsiteY410" fmla="*/ 369664 h 1059043"/>
                <a:gd name="connsiteX411" fmla="*/ 99308 w 3024845"/>
                <a:gd name="connsiteY411" fmla="*/ 255090 h 1059043"/>
                <a:gd name="connsiteX412" fmla="*/ 103361 w 3024845"/>
                <a:gd name="connsiteY412" fmla="*/ 226986 h 1059043"/>
                <a:gd name="connsiteX413" fmla="*/ 105388 w 3024845"/>
                <a:gd name="connsiteY413" fmla="*/ 226986 h 1059043"/>
                <a:gd name="connsiteX414" fmla="*/ 119575 w 3024845"/>
                <a:gd name="connsiteY414" fmla="*/ 226986 h 1059043"/>
                <a:gd name="connsiteX0" fmla="*/ 119575 w 3024845"/>
                <a:gd name="connsiteY0" fmla="*/ 226986 h 1059043"/>
                <a:gd name="connsiteX1" fmla="*/ 200642 w 3024845"/>
                <a:gd name="connsiteY1" fmla="*/ 224825 h 1059043"/>
                <a:gd name="connsiteX2" fmla="*/ 202669 w 3024845"/>
                <a:gd name="connsiteY2" fmla="*/ 224825 h 1059043"/>
                <a:gd name="connsiteX3" fmla="*/ 216856 w 3024845"/>
                <a:gd name="connsiteY3" fmla="*/ 224825 h 1059043"/>
                <a:gd name="connsiteX4" fmla="*/ 216856 w 3024845"/>
                <a:gd name="connsiteY4" fmla="*/ 248604 h 1059043"/>
                <a:gd name="connsiteX5" fmla="*/ 217363 w 3024845"/>
                <a:gd name="connsiteY5" fmla="*/ 249415 h 1059043"/>
                <a:gd name="connsiteX6" fmla="*/ 220909 w 3024845"/>
                <a:gd name="connsiteY6" fmla="*/ 255090 h 1059043"/>
                <a:gd name="connsiteX7" fmla="*/ 220909 w 3024845"/>
                <a:gd name="connsiteY7" fmla="*/ 369664 h 1059043"/>
                <a:gd name="connsiteX8" fmla="*/ 223189 w 3024845"/>
                <a:gd name="connsiteY8" fmla="*/ 369664 h 1059043"/>
                <a:gd name="connsiteX9" fmla="*/ 239150 w 3024845"/>
                <a:gd name="connsiteY9" fmla="*/ 369664 h 1059043"/>
                <a:gd name="connsiteX10" fmla="*/ 239150 w 3024845"/>
                <a:gd name="connsiteY10" fmla="*/ 510179 h 1059043"/>
                <a:gd name="connsiteX11" fmla="*/ 240670 w 3024845"/>
                <a:gd name="connsiteY11" fmla="*/ 509909 h 1059043"/>
                <a:gd name="connsiteX12" fmla="*/ 251310 w 3024845"/>
                <a:gd name="connsiteY12" fmla="*/ 508018 h 1059043"/>
                <a:gd name="connsiteX13" fmla="*/ 249283 w 3024845"/>
                <a:gd name="connsiteY13" fmla="*/ 596650 h 1059043"/>
                <a:gd name="connsiteX14" fmla="*/ 250803 w 3024845"/>
                <a:gd name="connsiteY14" fmla="*/ 596921 h 1059043"/>
                <a:gd name="connsiteX15" fmla="*/ 261443 w 3024845"/>
                <a:gd name="connsiteY15" fmla="*/ 598812 h 1059043"/>
                <a:gd name="connsiteX16" fmla="*/ 261696 w 3024845"/>
                <a:gd name="connsiteY16" fmla="*/ 599623 h 1059043"/>
                <a:gd name="connsiteX17" fmla="*/ 263470 w 3024845"/>
                <a:gd name="connsiteY17" fmla="*/ 605298 h 1059043"/>
                <a:gd name="connsiteX18" fmla="*/ 264230 w 3024845"/>
                <a:gd name="connsiteY18" fmla="*/ 602866 h 1059043"/>
                <a:gd name="connsiteX19" fmla="*/ 269550 w 3024845"/>
                <a:gd name="connsiteY19" fmla="*/ 585842 h 1059043"/>
                <a:gd name="connsiteX20" fmla="*/ 271323 w 3024845"/>
                <a:gd name="connsiteY20" fmla="*/ 585842 h 1059043"/>
                <a:gd name="connsiteX21" fmla="*/ 283737 w 3024845"/>
                <a:gd name="connsiteY21" fmla="*/ 585842 h 1059043"/>
                <a:gd name="connsiteX22" fmla="*/ 283737 w 3024845"/>
                <a:gd name="connsiteY22" fmla="*/ 618268 h 1059043"/>
                <a:gd name="connsiteX23" fmla="*/ 284750 w 3024845"/>
                <a:gd name="connsiteY23" fmla="*/ 618809 h 1059043"/>
                <a:gd name="connsiteX24" fmla="*/ 291844 w 3024845"/>
                <a:gd name="connsiteY24" fmla="*/ 622592 h 1059043"/>
                <a:gd name="connsiteX25" fmla="*/ 291844 w 3024845"/>
                <a:gd name="connsiteY25" fmla="*/ 623943 h 1059043"/>
                <a:gd name="connsiteX26" fmla="*/ 291844 w 3024845"/>
                <a:gd name="connsiteY26" fmla="*/ 633401 h 1059043"/>
                <a:gd name="connsiteX27" fmla="*/ 336431 w 3024845"/>
                <a:gd name="connsiteY27" fmla="*/ 633401 h 1059043"/>
                <a:gd name="connsiteX28" fmla="*/ 336431 w 3024845"/>
                <a:gd name="connsiteY28" fmla="*/ 634482 h 1059043"/>
                <a:gd name="connsiteX29" fmla="*/ 336431 w 3024845"/>
                <a:gd name="connsiteY29" fmla="*/ 642048 h 1059043"/>
                <a:gd name="connsiteX30" fmla="*/ 338457 w 3024845"/>
                <a:gd name="connsiteY30" fmla="*/ 642048 h 1059043"/>
                <a:gd name="connsiteX31" fmla="*/ 352644 w 3024845"/>
                <a:gd name="connsiteY31" fmla="*/ 642048 h 1059043"/>
                <a:gd name="connsiteX32" fmla="*/ 352644 w 3024845"/>
                <a:gd name="connsiteY32" fmla="*/ 611783 h 1059043"/>
                <a:gd name="connsiteX33" fmla="*/ 397231 w 3024845"/>
                <a:gd name="connsiteY33" fmla="*/ 611783 h 1059043"/>
                <a:gd name="connsiteX34" fmla="*/ 397231 w 3024845"/>
                <a:gd name="connsiteY34" fmla="*/ 610432 h 1059043"/>
                <a:gd name="connsiteX35" fmla="*/ 397231 w 3024845"/>
                <a:gd name="connsiteY35" fmla="*/ 600974 h 1059043"/>
                <a:gd name="connsiteX36" fmla="*/ 398245 w 3024845"/>
                <a:gd name="connsiteY36" fmla="*/ 600974 h 1059043"/>
                <a:gd name="connsiteX37" fmla="*/ 405338 w 3024845"/>
                <a:gd name="connsiteY37" fmla="*/ 600974 h 1059043"/>
                <a:gd name="connsiteX38" fmla="*/ 405338 w 3024845"/>
                <a:gd name="connsiteY38" fmla="*/ 599083 h 1059043"/>
                <a:gd name="connsiteX39" fmla="*/ 405338 w 3024845"/>
                <a:gd name="connsiteY39" fmla="*/ 585842 h 1059043"/>
                <a:gd name="connsiteX40" fmla="*/ 406098 w 3024845"/>
                <a:gd name="connsiteY40" fmla="*/ 585842 h 1059043"/>
                <a:gd name="connsiteX41" fmla="*/ 411418 w 3024845"/>
                <a:gd name="connsiteY41" fmla="*/ 585842 h 1059043"/>
                <a:gd name="connsiteX42" fmla="*/ 411418 w 3024845"/>
                <a:gd name="connsiteY42" fmla="*/ 584761 h 1059043"/>
                <a:gd name="connsiteX43" fmla="*/ 411418 w 3024845"/>
                <a:gd name="connsiteY43" fmla="*/ 577194 h 1059043"/>
                <a:gd name="connsiteX44" fmla="*/ 413445 w 3024845"/>
                <a:gd name="connsiteY44" fmla="*/ 577194 h 1059043"/>
                <a:gd name="connsiteX45" fmla="*/ 427632 w 3024845"/>
                <a:gd name="connsiteY45" fmla="*/ 577194 h 1059043"/>
                <a:gd name="connsiteX46" fmla="*/ 427632 w 3024845"/>
                <a:gd name="connsiteY46" fmla="*/ 578275 h 1059043"/>
                <a:gd name="connsiteX47" fmla="*/ 427632 w 3024845"/>
                <a:gd name="connsiteY47" fmla="*/ 585842 h 1059043"/>
                <a:gd name="connsiteX48" fmla="*/ 449925 w 3024845"/>
                <a:gd name="connsiteY48" fmla="*/ 585842 h 1059043"/>
                <a:gd name="connsiteX49" fmla="*/ 449925 w 3024845"/>
                <a:gd name="connsiteY49" fmla="*/ 583950 h 1059043"/>
                <a:gd name="connsiteX50" fmla="*/ 449925 w 3024845"/>
                <a:gd name="connsiteY50" fmla="*/ 570709 h 1059043"/>
                <a:gd name="connsiteX51" fmla="*/ 451699 w 3024845"/>
                <a:gd name="connsiteY51" fmla="*/ 570709 h 1059043"/>
                <a:gd name="connsiteX52" fmla="*/ 464112 w 3024845"/>
                <a:gd name="connsiteY52" fmla="*/ 570709 h 1059043"/>
                <a:gd name="connsiteX53" fmla="*/ 464112 w 3024845"/>
                <a:gd name="connsiteY53" fmla="*/ 594489 h 1059043"/>
                <a:gd name="connsiteX54" fmla="*/ 465126 w 3024845"/>
                <a:gd name="connsiteY54" fmla="*/ 594489 h 1059043"/>
                <a:gd name="connsiteX55" fmla="*/ 472219 w 3024845"/>
                <a:gd name="connsiteY55" fmla="*/ 594489 h 1059043"/>
                <a:gd name="connsiteX56" fmla="*/ 472219 w 3024845"/>
                <a:gd name="connsiteY56" fmla="*/ 593408 h 1059043"/>
                <a:gd name="connsiteX57" fmla="*/ 472219 w 3024845"/>
                <a:gd name="connsiteY57" fmla="*/ 585842 h 1059043"/>
                <a:gd name="connsiteX58" fmla="*/ 473992 w 3024845"/>
                <a:gd name="connsiteY58" fmla="*/ 585842 h 1059043"/>
                <a:gd name="connsiteX59" fmla="*/ 486406 w 3024845"/>
                <a:gd name="connsiteY59" fmla="*/ 585842 h 1059043"/>
                <a:gd name="connsiteX60" fmla="*/ 486406 w 3024845"/>
                <a:gd name="connsiteY60" fmla="*/ 611783 h 1059043"/>
                <a:gd name="connsiteX61" fmla="*/ 488433 w 3024845"/>
                <a:gd name="connsiteY61" fmla="*/ 611783 h 1059043"/>
                <a:gd name="connsiteX62" fmla="*/ 502619 w 3024845"/>
                <a:gd name="connsiteY62" fmla="*/ 611783 h 1059043"/>
                <a:gd name="connsiteX63" fmla="*/ 502619 w 3024845"/>
                <a:gd name="connsiteY63" fmla="*/ 613404 h 1059043"/>
                <a:gd name="connsiteX64" fmla="*/ 502619 w 3024845"/>
                <a:gd name="connsiteY64" fmla="*/ 624754 h 1059043"/>
                <a:gd name="connsiteX65" fmla="*/ 503379 w 3024845"/>
                <a:gd name="connsiteY65" fmla="*/ 624754 h 1059043"/>
                <a:gd name="connsiteX66" fmla="*/ 508700 w 3024845"/>
                <a:gd name="connsiteY66" fmla="*/ 624754 h 1059043"/>
                <a:gd name="connsiteX67" fmla="*/ 508700 w 3024845"/>
                <a:gd name="connsiteY67" fmla="*/ 623943 h 1059043"/>
                <a:gd name="connsiteX68" fmla="*/ 508700 w 3024845"/>
                <a:gd name="connsiteY68" fmla="*/ 618268 h 1059043"/>
                <a:gd name="connsiteX69" fmla="*/ 539100 w 3024845"/>
                <a:gd name="connsiteY69" fmla="*/ 618268 h 1059043"/>
                <a:gd name="connsiteX70" fmla="*/ 539100 w 3024845"/>
                <a:gd name="connsiteY70" fmla="*/ 642048 h 1059043"/>
                <a:gd name="connsiteX71" fmla="*/ 540113 w 3024845"/>
                <a:gd name="connsiteY71" fmla="*/ 642048 h 1059043"/>
                <a:gd name="connsiteX72" fmla="*/ 547207 w 3024845"/>
                <a:gd name="connsiteY72" fmla="*/ 642048 h 1059043"/>
                <a:gd name="connsiteX73" fmla="*/ 547207 w 3024845"/>
                <a:gd name="connsiteY73" fmla="*/ 643129 h 1059043"/>
                <a:gd name="connsiteX74" fmla="*/ 547207 w 3024845"/>
                <a:gd name="connsiteY74" fmla="*/ 650695 h 1059043"/>
                <a:gd name="connsiteX75" fmla="*/ 547967 w 3024845"/>
                <a:gd name="connsiteY75" fmla="*/ 650695 h 1059043"/>
                <a:gd name="connsiteX76" fmla="*/ 553287 w 3024845"/>
                <a:gd name="connsiteY76" fmla="*/ 650695 h 1059043"/>
                <a:gd name="connsiteX77" fmla="*/ 553287 w 3024845"/>
                <a:gd name="connsiteY77" fmla="*/ 648533 h 1059043"/>
                <a:gd name="connsiteX78" fmla="*/ 553287 w 3024845"/>
                <a:gd name="connsiteY78" fmla="*/ 633401 h 1059043"/>
                <a:gd name="connsiteX79" fmla="*/ 554300 w 3024845"/>
                <a:gd name="connsiteY79" fmla="*/ 633401 h 1059043"/>
                <a:gd name="connsiteX80" fmla="*/ 561394 w 3024845"/>
                <a:gd name="connsiteY80" fmla="*/ 633401 h 1059043"/>
                <a:gd name="connsiteX81" fmla="*/ 561394 w 3024845"/>
                <a:gd name="connsiteY81" fmla="*/ 634482 h 1059043"/>
                <a:gd name="connsiteX82" fmla="*/ 561394 w 3024845"/>
                <a:gd name="connsiteY82" fmla="*/ 642048 h 1059043"/>
                <a:gd name="connsiteX83" fmla="*/ 566714 w 3024845"/>
                <a:gd name="connsiteY83" fmla="*/ 640055 h 1059043"/>
                <a:gd name="connsiteX84" fmla="*/ 567474 w 3024845"/>
                <a:gd name="connsiteY84" fmla="*/ 639075 h 1059043"/>
                <a:gd name="connsiteX85" fmla="*/ 567474 w 3024845"/>
                <a:gd name="connsiteY85" fmla="*/ 633401 h 1059043"/>
                <a:gd name="connsiteX86" fmla="*/ 605981 w 3024845"/>
                <a:gd name="connsiteY86" fmla="*/ 633401 h 1059043"/>
                <a:gd name="connsiteX87" fmla="*/ 605981 w 3024845"/>
                <a:gd name="connsiteY87" fmla="*/ 657180 h 1059043"/>
                <a:gd name="connsiteX88" fmla="*/ 608007 w 3024845"/>
                <a:gd name="connsiteY88" fmla="*/ 657180 h 1059043"/>
                <a:gd name="connsiteX89" fmla="*/ 622194 w 3024845"/>
                <a:gd name="connsiteY89" fmla="*/ 657180 h 1059043"/>
                <a:gd name="connsiteX90" fmla="*/ 622194 w 3024845"/>
                <a:gd name="connsiteY90" fmla="*/ 658261 h 1059043"/>
                <a:gd name="connsiteX91" fmla="*/ 622194 w 3024845"/>
                <a:gd name="connsiteY91" fmla="*/ 665827 h 1059043"/>
                <a:gd name="connsiteX92" fmla="*/ 623968 w 3024845"/>
                <a:gd name="connsiteY92" fmla="*/ 665827 h 1059043"/>
                <a:gd name="connsiteX93" fmla="*/ 636381 w 3024845"/>
                <a:gd name="connsiteY93" fmla="*/ 665827 h 1059043"/>
                <a:gd name="connsiteX94" fmla="*/ 636381 w 3024845"/>
                <a:gd name="connsiteY94" fmla="*/ 642048 h 1059043"/>
                <a:gd name="connsiteX95" fmla="*/ 637394 w 3024845"/>
                <a:gd name="connsiteY95" fmla="*/ 642048 h 1059043"/>
                <a:gd name="connsiteX96" fmla="*/ 644488 w 3024845"/>
                <a:gd name="connsiteY96" fmla="*/ 642048 h 1059043"/>
                <a:gd name="connsiteX97" fmla="*/ 644488 w 3024845"/>
                <a:gd name="connsiteY97" fmla="*/ 609621 h 1059043"/>
                <a:gd name="connsiteX98" fmla="*/ 645501 w 3024845"/>
                <a:gd name="connsiteY98" fmla="*/ 609621 h 1059043"/>
                <a:gd name="connsiteX99" fmla="*/ 652595 w 3024845"/>
                <a:gd name="connsiteY99" fmla="*/ 609621 h 1059043"/>
                <a:gd name="connsiteX100" fmla="*/ 652595 w 3024845"/>
                <a:gd name="connsiteY100" fmla="*/ 607730 h 1059043"/>
                <a:gd name="connsiteX101" fmla="*/ 652595 w 3024845"/>
                <a:gd name="connsiteY101" fmla="*/ 594489 h 1059043"/>
                <a:gd name="connsiteX102" fmla="*/ 651328 w 3024845"/>
                <a:gd name="connsiteY102" fmla="*/ 592867 h 1059043"/>
                <a:gd name="connsiteX103" fmla="*/ 656648 w 3024845"/>
                <a:gd name="connsiteY103" fmla="*/ 581518 h 1059043"/>
                <a:gd name="connsiteX104" fmla="*/ 664755 w 3024845"/>
                <a:gd name="connsiteY104" fmla="*/ 609621 h 1059043"/>
                <a:gd name="connsiteX105" fmla="*/ 665515 w 3024845"/>
                <a:gd name="connsiteY105" fmla="*/ 609621 h 1059043"/>
                <a:gd name="connsiteX106" fmla="*/ 670835 w 3024845"/>
                <a:gd name="connsiteY106" fmla="*/ 609621 h 1059043"/>
                <a:gd name="connsiteX107" fmla="*/ 670835 w 3024845"/>
                <a:gd name="connsiteY107" fmla="*/ 503694 h 1059043"/>
                <a:gd name="connsiteX108" fmla="*/ 672355 w 3024845"/>
                <a:gd name="connsiteY108" fmla="*/ 503694 h 1059043"/>
                <a:gd name="connsiteX109" fmla="*/ 682995 w 3024845"/>
                <a:gd name="connsiteY109" fmla="*/ 503694 h 1059043"/>
                <a:gd name="connsiteX110" fmla="*/ 682995 w 3024845"/>
                <a:gd name="connsiteY110" fmla="*/ 456135 h 1059043"/>
                <a:gd name="connsiteX111" fmla="*/ 709342 w 3024845"/>
                <a:gd name="connsiteY111" fmla="*/ 456135 h 1059043"/>
                <a:gd name="connsiteX112" fmla="*/ 709342 w 3024845"/>
                <a:gd name="connsiteY112" fmla="*/ 434517 h 1059043"/>
                <a:gd name="connsiteX113" fmla="*/ 743796 w 3024845"/>
                <a:gd name="connsiteY113" fmla="*/ 434517 h 1059043"/>
                <a:gd name="connsiteX114" fmla="*/ 743796 w 3024845"/>
                <a:gd name="connsiteY114" fmla="*/ 436949 h 1059043"/>
                <a:gd name="connsiteX115" fmla="*/ 743796 w 3024845"/>
                <a:gd name="connsiteY115" fmla="*/ 453973 h 1059043"/>
                <a:gd name="connsiteX116" fmla="*/ 746076 w 3024845"/>
                <a:gd name="connsiteY116" fmla="*/ 453973 h 1059043"/>
                <a:gd name="connsiteX117" fmla="*/ 762036 w 3024845"/>
                <a:gd name="connsiteY117" fmla="*/ 453973 h 1059043"/>
                <a:gd name="connsiteX118" fmla="*/ 762036 w 3024845"/>
                <a:gd name="connsiteY118" fmla="*/ 501532 h 1059043"/>
                <a:gd name="connsiteX119" fmla="*/ 763049 w 3024845"/>
                <a:gd name="connsiteY119" fmla="*/ 501532 h 1059043"/>
                <a:gd name="connsiteX120" fmla="*/ 770143 w 3024845"/>
                <a:gd name="connsiteY120" fmla="*/ 501532 h 1059043"/>
                <a:gd name="connsiteX121" fmla="*/ 784330 w 3024845"/>
                <a:gd name="connsiteY121" fmla="*/ 505856 h 1059043"/>
                <a:gd name="connsiteX122" fmla="*/ 784330 w 3024845"/>
                <a:gd name="connsiteY122" fmla="*/ 544768 h 1059043"/>
                <a:gd name="connsiteX123" fmla="*/ 785343 w 3024845"/>
                <a:gd name="connsiteY123" fmla="*/ 544768 h 1059043"/>
                <a:gd name="connsiteX124" fmla="*/ 792436 w 3024845"/>
                <a:gd name="connsiteY124" fmla="*/ 544768 h 1059043"/>
                <a:gd name="connsiteX125" fmla="*/ 792436 w 3024845"/>
                <a:gd name="connsiteY125" fmla="*/ 546389 h 1059043"/>
                <a:gd name="connsiteX126" fmla="*/ 792436 w 3024845"/>
                <a:gd name="connsiteY126" fmla="*/ 557738 h 1059043"/>
                <a:gd name="connsiteX127" fmla="*/ 794463 w 3024845"/>
                <a:gd name="connsiteY127" fmla="*/ 557738 h 1059043"/>
                <a:gd name="connsiteX128" fmla="*/ 808650 w 3024845"/>
                <a:gd name="connsiteY128" fmla="*/ 557738 h 1059043"/>
                <a:gd name="connsiteX129" fmla="*/ 814730 w 3024845"/>
                <a:gd name="connsiteY129" fmla="*/ 564224 h 1059043"/>
                <a:gd name="connsiteX130" fmla="*/ 814730 w 3024845"/>
                <a:gd name="connsiteY130" fmla="*/ 585842 h 1059043"/>
                <a:gd name="connsiteX131" fmla="*/ 817010 w 3024845"/>
                <a:gd name="connsiteY131" fmla="*/ 585842 h 1059043"/>
                <a:gd name="connsiteX132" fmla="*/ 832970 w 3024845"/>
                <a:gd name="connsiteY132" fmla="*/ 585842 h 1059043"/>
                <a:gd name="connsiteX133" fmla="*/ 832970 w 3024845"/>
                <a:gd name="connsiteY133" fmla="*/ 586922 h 1059043"/>
                <a:gd name="connsiteX134" fmla="*/ 832970 w 3024845"/>
                <a:gd name="connsiteY134" fmla="*/ 594489 h 1059043"/>
                <a:gd name="connsiteX135" fmla="*/ 834237 w 3024845"/>
                <a:gd name="connsiteY135" fmla="*/ 594489 h 1059043"/>
                <a:gd name="connsiteX136" fmla="*/ 843104 w 3024845"/>
                <a:gd name="connsiteY136" fmla="*/ 594489 h 1059043"/>
                <a:gd name="connsiteX137" fmla="*/ 843104 w 3024845"/>
                <a:gd name="connsiteY137" fmla="*/ 596650 h 1059043"/>
                <a:gd name="connsiteX138" fmla="*/ 843104 w 3024845"/>
                <a:gd name="connsiteY138" fmla="*/ 611783 h 1059043"/>
                <a:gd name="connsiteX139" fmla="*/ 847157 w 3024845"/>
                <a:gd name="connsiteY139" fmla="*/ 609891 h 1059043"/>
                <a:gd name="connsiteX140" fmla="*/ 847157 w 3024845"/>
                <a:gd name="connsiteY140" fmla="*/ 596650 h 1059043"/>
                <a:gd name="connsiteX141" fmla="*/ 848170 w 3024845"/>
                <a:gd name="connsiteY141" fmla="*/ 596650 h 1059043"/>
                <a:gd name="connsiteX142" fmla="*/ 855264 w 3024845"/>
                <a:gd name="connsiteY142" fmla="*/ 596650 h 1059043"/>
                <a:gd name="connsiteX143" fmla="*/ 855264 w 3024845"/>
                <a:gd name="connsiteY143" fmla="*/ 598272 h 1059043"/>
                <a:gd name="connsiteX144" fmla="*/ 855264 w 3024845"/>
                <a:gd name="connsiteY144" fmla="*/ 609621 h 1059043"/>
                <a:gd name="connsiteX145" fmla="*/ 856024 w 3024845"/>
                <a:gd name="connsiteY145" fmla="*/ 609621 h 1059043"/>
                <a:gd name="connsiteX146" fmla="*/ 861344 w 3024845"/>
                <a:gd name="connsiteY146" fmla="*/ 609621 h 1059043"/>
                <a:gd name="connsiteX147" fmla="*/ 909984 w 3024845"/>
                <a:gd name="connsiteY147" fmla="*/ 605298 h 1059043"/>
                <a:gd name="connsiteX148" fmla="*/ 909984 w 3024845"/>
                <a:gd name="connsiteY148" fmla="*/ 606649 h 1059043"/>
                <a:gd name="connsiteX149" fmla="*/ 909984 w 3024845"/>
                <a:gd name="connsiteY149" fmla="*/ 616106 h 1059043"/>
                <a:gd name="connsiteX150" fmla="*/ 910744 w 3024845"/>
                <a:gd name="connsiteY150" fmla="*/ 616106 h 1059043"/>
                <a:gd name="connsiteX151" fmla="*/ 916065 w 3024845"/>
                <a:gd name="connsiteY151" fmla="*/ 616106 h 1059043"/>
                <a:gd name="connsiteX152" fmla="*/ 916065 w 3024845"/>
                <a:gd name="connsiteY152" fmla="*/ 618268 h 1059043"/>
                <a:gd name="connsiteX153" fmla="*/ 916065 w 3024845"/>
                <a:gd name="connsiteY153" fmla="*/ 633401 h 1059043"/>
                <a:gd name="connsiteX154" fmla="*/ 918091 w 3024845"/>
                <a:gd name="connsiteY154" fmla="*/ 632050 h 1059043"/>
                <a:gd name="connsiteX155" fmla="*/ 932278 w 3024845"/>
                <a:gd name="connsiteY155" fmla="*/ 622592 h 1059043"/>
                <a:gd name="connsiteX156" fmla="*/ 938358 w 3024845"/>
                <a:gd name="connsiteY156" fmla="*/ 581518 h 1059043"/>
                <a:gd name="connsiteX157" fmla="*/ 939118 w 3024845"/>
                <a:gd name="connsiteY157" fmla="*/ 581248 h 1059043"/>
                <a:gd name="connsiteX158" fmla="*/ 944438 w 3024845"/>
                <a:gd name="connsiteY158" fmla="*/ 579356 h 1059043"/>
                <a:gd name="connsiteX159" fmla="*/ 946465 w 3024845"/>
                <a:gd name="connsiteY159" fmla="*/ 510179 h 1059043"/>
                <a:gd name="connsiteX160" fmla="*/ 948492 w 3024845"/>
                <a:gd name="connsiteY160" fmla="*/ 579356 h 1059043"/>
                <a:gd name="connsiteX161" fmla="*/ 949252 w 3024845"/>
                <a:gd name="connsiteY161" fmla="*/ 579626 h 1059043"/>
                <a:gd name="connsiteX162" fmla="*/ 954572 w 3024845"/>
                <a:gd name="connsiteY162" fmla="*/ 581518 h 1059043"/>
                <a:gd name="connsiteX163" fmla="*/ 954572 w 3024845"/>
                <a:gd name="connsiteY163" fmla="*/ 495047 h 1059043"/>
                <a:gd name="connsiteX164" fmla="*/ 958625 w 3024845"/>
                <a:gd name="connsiteY164" fmla="*/ 462620 h 1059043"/>
                <a:gd name="connsiteX165" fmla="*/ 997132 w 3024845"/>
                <a:gd name="connsiteY165" fmla="*/ 462620 h 1059043"/>
                <a:gd name="connsiteX166" fmla="*/ 997132 w 3024845"/>
                <a:gd name="connsiteY166" fmla="*/ 495047 h 1059043"/>
                <a:gd name="connsiteX167" fmla="*/ 997892 w 3024845"/>
                <a:gd name="connsiteY167" fmla="*/ 495047 h 1059043"/>
                <a:gd name="connsiteX168" fmla="*/ 1003212 w 3024845"/>
                <a:gd name="connsiteY168" fmla="*/ 495047 h 1059043"/>
                <a:gd name="connsiteX169" fmla="*/ 1003212 w 3024845"/>
                <a:gd name="connsiteY169" fmla="*/ 412899 h 1059043"/>
                <a:gd name="connsiteX170" fmla="*/ 1004986 w 3024845"/>
                <a:gd name="connsiteY170" fmla="*/ 412899 h 1059043"/>
                <a:gd name="connsiteX171" fmla="*/ 1017399 w 3024845"/>
                <a:gd name="connsiteY171" fmla="*/ 412899 h 1059043"/>
                <a:gd name="connsiteX172" fmla="*/ 1017399 w 3024845"/>
                <a:gd name="connsiteY172" fmla="*/ 411008 h 1059043"/>
                <a:gd name="connsiteX173" fmla="*/ 1017399 w 3024845"/>
                <a:gd name="connsiteY173" fmla="*/ 397767 h 1059043"/>
                <a:gd name="connsiteX174" fmla="*/ 1039693 w 3024845"/>
                <a:gd name="connsiteY174" fmla="*/ 397767 h 1059043"/>
                <a:gd name="connsiteX175" fmla="*/ 1039693 w 3024845"/>
                <a:gd name="connsiteY175" fmla="*/ 396686 h 1059043"/>
                <a:gd name="connsiteX176" fmla="*/ 1039693 w 3024845"/>
                <a:gd name="connsiteY176" fmla="*/ 389120 h 1059043"/>
                <a:gd name="connsiteX177" fmla="*/ 1041466 w 3024845"/>
                <a:gd name="connsiteY177" fmla="*/ 389120 h 1059043"/>
                <a:gd name="connsiteX178" fmla="*/ 1053880 w 3024845"/>
                <a:gd name="connsiteY178" fmla="*/ 389120 h 1059043"/>
                <a:gd name="connsiteX179" fmla="*/ 1053880 w 3024845"/>
                <a:gd name="connsiteY179" fmla="*/ 390201 h 1059043"/>
                <a:gd name="connsiteX180" fmla="*/ 1053880 w 3024845"/>
                <a:gd name="connsiteY180" fmla="*/ 397767 h 1059043"/>
                <a:gd name="connsiteX181" fmla="*/ 1054640 w 3024845"/>
                <a:gd name="connsiteY181" fmla="*/ 397767 h 1059043"/>
                <a:gd name="connsiteX182" fmla="*/ 1059960 w 3024845"/>
                <a:gd name="connsiteY182" fmla="*/ 397767 h 1059043"/>
                <a:gd name="connsiteX183" fmla="*/ 1070093 w 3024845"/>
                <a:gd name="connsiteY183" fmla="*/ 393443 h 1059043"/>
                <a:gd name="connsiteX184" fmla="*/ 1074146 w 3024845"/>
                <a:gd name="connsiteY184" fmla="*/ 396686 h 1059043"/>
                <a:gd name="connsiteX185" fmla="*/ 1074146 w 3024845"/>
                <a:gd name="connsiteY185" fmla="*/ 389120 h 1059043"/>
                <a:gd name="connsiteX186" fmla="*/ 1076426 w 3024845"/>
                <a:gd name="connsiteY186" fmla="*/ 389120 h 1059043"/>
                <a:gd name="connsiteX187" fmla="*/ 1092387 w 3024845"/>
                <a:gd name="connsiteY187" fmla="*/ 389120 h 1059043"/>
                <a:gd name="connsiteX188" fmla="*/ 1092387 w 3024845"/>
                <a:gd name="connsiteY188" fmla="*/ 390201 h 1059043"/>
                <a:gd name="connsiteX189" fmla="*/ 1092387 w 3024845"/>
                <a:gd name="connsiteY189" fmla="*/ 397767 h 1059043"/>
                <a:gd name="connsiteX190" fmla="*/ 1122787 w 3024845"/>
                <a:gd name="connsiteY190" fmla="*/ 397767 h 1059043"/>
                <a:gd name="connsiteX191" fmla="*/ 1122787 w 3024845"/>
                <a:gd name="connsiteY191" fmla="*/ 399388 h 1059043"/>
                <a:gd name="connsiteX192" fmla="*/ 1122787 w 3024845"/>
                <a:gd name="connsiteY192" fmla="*/ 410738 h 1059043"/>
                <a:gd name="connsiteX193" fmla="*/ 1149134 w 3024845"/>
                <a:gd name="connsiteY193" fmla="*/ 410738 h 1059043"/>
                <a:gd name="connsiteX194" fmla="*/ 1149134 w 3024845"/>
                <a:gd name="connsiteY194" fmla="*/ 441002 h 1059043"/>
                <a:gd name="connsiteX195" fmla="*/ 1149894 w 3024845"/>
                <a:gd name="connsiteY195" fmla="*/ 441002 h 1059043"/>
                <a:gd name="connsiteX196" fmla="*/ 1155214 w 3024845"/>
                <a:gd name="connsiteY196" fmla="*/ 441002 h 1059043"/>
                <a:gd name="connsiteX197" fmla="*/ 1155214 w 3024845"/>
                <a:gd name="connsiteY197" fmla="*/ 442083 h 1059043"/>
                <a:gd name="connsiteX198" fmla="*/ 1155214 w 3024845"/>
                <a:gd name="connsiteY198" fmla="*/ 449650 h 1059043"/>
                <a:gd name="connsiteX199" fmla="*/ 1159268 w 3024845"/>
                <a:gd name="connsiteY199" fmla="*/ 479914 h 1059043"/>
                <a:gd name="connsiteX200" fmla="*/ 1160028 w 3024845"/>
                <a:gd name="connsiteY200" fmla="*/ 479914 h 1059043"/>
                <a:gd name="connsiteX201" fmla="*/ 1165348 w 3024845"/>
                <a:gd name="connsiteY201" fmla="*/ 479914 h 1059043"/>
                <a:gd name="connsiteX202" fmla="*/ 1165348 w 3024845"/>
                <a:gd name="connsiteY202" fmla="*/ 480725 h 1059043"/>
                <a:gd name="connsiteX203" fmla="*/ 1165348 w 3024845"/>
                <a:gd name="connsiteY203" fmla="*/ 486400 h 1059043"/>
                <a:gd name="connsiteX204" fmla="*/ 1166361 w 3024845"/>
                <a:gd name="connsiteY204" fmla="*/ 486400 h 1059043"/>
                <a:gd name="connsiteX205" fmla="*/ 1173454 w 3024845"/>
                <a:gd name="connsiteY205" fmla="*/ 486400 h 1059043"/>
                <a:gd name="connsiteX206" fmla="*/ 1173454 w 3024845"/>
                <a:gd name="connsiteY206" fmla="*/ 516665 h 1059043"/>
                <a:gd name="connsiteX207" fmla="*/ 1175481 w 3024845"/>
                <a:gd name="connsiteY207" fmla="*/ 516665 h 1059043"/>
                <a:gd name="connsiteX208" fmla="*/ 1189668 w 3024845"/>
                <a:gd name="connsiteY208" fmla="*/ 516665 h 1059043"/>
                <a:gd name="connsiteX209" fmla="*/ 1189668 w 3024845"/>
                <a:gd name="connsiteY209" fmla="*/ 540444 h 1059043"/>
                <a:gd name="connsiteX210" fmla="*/ 1191695 w 3024845"/>
                <a:gd name="connsiteY210" fmla="*/ 542065 h 1059043"/>
                <a:gd name="connsiteX211" fmla="*/ 1191695 w 3024845"/>
                <a:gd name="connsiteY211" fmla="*/ 553415 h 1059043"/>
                <a:gd name="connsiteX212" fmla="*/ 1192455 w 3024845"/>
                <a:gd name="connsiteY212" fmla="*/ 553415 h 1059043"/>
                <a:gd name="connsiteX213" fmla="*/ 1197775 w 3024845"/>
                <a:gd name="connsiteY213" fmla="*/ 553415 h 1059043"/>
                <a:gd name="connsiteX214" fmla="*/ 1197775 w 3024845"/>
                <a:gd name="connsiteY214" fmla="*/ 577194 h 1059043"/>
                <a:gd name="connsiteX215" fmla="*/ 1199041 w 3024845"/>
                <a:gd name="connsiteY215" fmla="*/ 577194 h 1059043"/>
                <a:gd name="connsiteX216" fmla="*/ 1207908 w 3024845"/>
                <a:gd name="connsiteY216" fmla="*/ 577194 h 1059043"/>
                <a:gd name="connsiteX217" fmla="*/ 1209935 w 3024845"/>
                <a:gd name="connsiteY217" fmla="*/ 581248 h 1059043"/>
                <a:gd name="connsiteX218" fmla="*/ 1209935 w 3024845"/>
                <a:gd name="connsiteY218" fmla="*/ 594489 h 1059043"/>
                <a:gd name="connsiteX219" fmla="*/ 1211455 w 3024845"/>
                <a:gd name="connsiteY219" fmla="*/ 592597 h 1059043"/>
                <a:gd name="connsiteX220" fmla="*/ 1222095 w 3024845"/>
                <a:gd name="connsiteY220" fmla="*/ 579356 h 1059043"/>
                <a:gd name="connsiteX221" fmla="*/ 1250469 w 3024845"/>
                <a:gd name="connsiteY221" fmla="*/ 579356 h 1059043"/>
                <a:gd name="connsiteX222" fmla="*/ 1250469 w 3024845"/>
                <a:gd name="connsiteY222" fmla="*/ 665827 h 1059043"/>
                <a:gd name="connsiteX223" fmla="*/ 1251229 w 3024845"/>
                <a:gd name="connsiteY223" fmla="*/ 665827 h 1059043"/>
                <a:gd name="connsiteX224" fmla="*/ 1256549 w 3024845"/>
                <a:gd name="connsiteY224" fmla="*/ 665827 h 1059043"/>
                <a:gd name="connsiteX225" fmla="*/ 1257309 w 3024845"/>
                <a:gd name="connsiteY225" fmla="*/ 664476 h 1059043"/>
                <a:gd name="connsiteX226" fmla="*/ 1262629 w 3024845"/>
                <a:gd name="connsiteY226" fmla="*/ 655018 h 1059043"/>
                <a:gd name="connsiteX227" fmla="*/ 1262629 w 3024845"/>
                <a:gd name="connsiteY227" fmla="*/ 656910 h 1059043"/>
                <a:gd name="connsiteX228" fmla="*/ 1262629 w 3024845"/>
                <a:gd name="connsiteY228" fmla="*/ 670151 h 1059043"/>
                <a:gd name="connsiteX229" fmla="*/ 1266682 w 3024845"/>
                <a:gd name="connsiteY229" fmla="*/ 624754 h 1059043"/>
                <a:gd name="connsiteX230" fmla="*/ 1267442 w 3024845"/>
                <a:gd name="connsiteY230" fmla="*/ 624754 h 1059043"/>
                <a:gd name="connsiteX231" fmla="*/ 1272762 w 3024845"/>
                <a:gd name="connsiteY231" fmla="*/ 624754 h 1059043"/>
                <a:gd name="connsiteX232" fmla="*/ 1272762 w 3024845"/>
                <a:gd name="connsiteY232" fmla="*/ 559900 h 1059043"/>
                <a:gd name="connsiteX233" fmla="*/ 1273776 w 3024845"/>
                <a:gd name="connsiteY233" fmla="*/ 559900 h 1059043"/>
                <a:gd name="connsiteX234" fmla="*/ 1280869 w 3024845"/>
                <a:gd name="connsiteY234" fmla="*/ 559900 h 1059043"/>
                <a:gd name="connsiteX235" fmla="*/ 1293029 w 3024845"/>
                <a:gd name="connsiteY235" fmla="*/ 516665 h 1059043"/>
                <a:gd name="connsiteX236" fmla="*/ 1294296 w 3024845"/>
                <a:gd name="connsiteY236" fmla="*/ 516665 h 1059043"/>
                <a:gd name="connsiteX237" fmla="*/ 1303163 w 3024845"/>
                <a:gd name="connsiteY237" fmla="*/ 516665 h 1059043"/>
                <a:gd name="connsiteX238" fmla="*/ 1313296 w 3024845"/>
                <a:gd name="connsiteY238" fmla="*/ 559900 h 1059043"/>
                <a:gd name="connsiteX239" fmla="*/ 1314309 w 3024845"/>
                <a:gd name="connsiteY239" fmla="*/ 559900 h 1059043"/>
                <a:gd name="connsiteX240" fmla="*/ 1321403 w 3024845"/>
                <a:gd name="connsiteY240" fmla="*/ 559900 h 1059043"/>
                <a:gd name="connsiteX241" fmla="*/ 1321403 w 3024845"/>
                <a:gd name="connsiteY241" fmla="*/ 598812 h 1059043"/>
                <a:gd name="connsiteX242" fmla="*/ 1323176 w 3024845"/>
                <a:gd name="connsiteY242" fmla="*/ 598812 h 1059043"/>
                <a:gd name="connsiteX243" fmla="*/ 1335590 w 3024845"/>
                <a:gd name="connsiteY243" fmla="*/ 598812 h 1059043"/>
                <a:gd name="connsiteX244" fmla="*/ 1335590 w 3024845"/>
                <a:gd name="connsiteY244" fmla="*/ 600974 h 1059043"/>
                <a:gd name="connsiteX245" fmla="*/ 1335590 w 3024845"/>
                <a:gd name="connsiteY245" fmla="*/ 616106 h 1059043"/>
                <a:gd name="connsiteX246" fmla="*/ 1339643 w 3024845"/>
                <a:gd name="connsiteY246" fmla="*/ 613945 h 1059043"/>
                <a:gd name="connsiteX247" fmla="*/ 1339643 w 3024845"/>
                <a:gd name="connsiteY247" fmla="*/ 598812 h 1059043"/>
                <a:gd name="connsiteX248" fmla="*/ 1341163 w 3024845"/>
                <a:gd name="connsiteY248" fmla="*/ 598812 h 1059043"/>
                <a:gd name="connsiteX249" fmla="*/ 1351803 w 3024845"/>
                <a:gd name="connsiteY249" fmla="*/ 598812 h 1059043"/>
                <a:gd name="connsiteX250" fmla="*/ 1351803 w 3024845"/>
                <a:gd name="connsiteY250" fmla="*/ 600433 h 1059043"/>
                <a:gd name="connsiteX251" fmla="*/ 1351803 w 3024845"/>
                <a:gd name="connsiteY251" fmla="*/ 611783 h 1059043"/>
                <a:gd name="connsiteX252" fmla="*/ 1382204 w 3024845"/>
                <a:gd name="connsiteY252" fmla="*/ 611783 h 1059043"/>
                <a:gd name="connsiteX253" fmla="*/ 1382204 w 3024845"/>
                <a:gd name="connsiteY253" fmla="*/ 575033 h 1059043"/>
                <a:gd name="connsiteX254" fmla="*/ 1383470 w 3024845"/>
                <a:gd name="connsiteY254" fmla="*/ 575033 h 1059043"/>
                <a:gd name="connsiteX255" fmla="*/ 1392337 w 3024845"/>
                <a:gd name="connsiteY255" fmla="*/ 575033 h 1059043"/>
                <a:gd name="connsiteX256" fmla="*/ 1392337 w 3024845"/>
                <a:gd name="connsiteY256" fmla="*/ 596650 h 1059043"/>
                <a:gd name="connsiteX257" fmla="*/ 1394364 w 3024845"/>
                <a:gd name="connsiteY257" fmla="*/ 564224 h 1059043"/>
                <a:gd name="connsiteX258" fmla="*/ 1416657 w 3024845"/>
                <a:gd name="connsiteY258" fmla="*/ 564224 h 1059043"/>
                <a:gd name="connsiteX259" fmla="*/ 1416657 w 3024845"/>
                <a:gd name="connsiteY259" fmla="*/ 562602 h 1059043"/>
                <a:gd name="connsiteX260" fmla="*/ 1416657 w 3024845"/>
                <a:gd name="connsiteY260" fmla="*/ 551253 h 1059043"/>
                <a:gd name="connsiteX261" fmla="*/ 1417417 w 3024845"/>
                <a:gd name="connsiteY261" fmla="*/ 551253 h 1059043"/>
                <a:gd name="connsiteX262" fmla="*/ 1422737 w 3024845"/>
                <a:gd name="connsiteY262" fmla="*/ 551253 h 1059043"/>
                <a:gd name="connsiteX263" fmla="*/ 1422737 w 3024845"/>
                <a:gd name="connsiteY263" fmla="*/ 549362 h 1059043"/>
                <a:gd name="connsiteX264" fmla="*/ 1422737 w 3024845"/>
                <a:gd name="connsiteY264" fmla="*/ 536121 h 1059043"/>
                <a:gd name="connsiteX265" fmla="*/ 1426791 w 3024845"/>
                <a:gd name="connsiteY265" fmla="*/ 542606 h 1059043"/>
                <a:gd name="connsiteX266" fmla="*/ 1429071 w 3024845"/>
                <a:gd name="connsiteY266" fmla="*/ 542606 h 1059043"/>
                <a:gd name="connsiteX267" fmla="*/ 1445031 w 3024845"/>
                <a:gd name="connsiteY267" fmla="*/ 542606 h 1059043"/>
                <a:gd name="connsiteX268" fmla="*/ 1445031 w 3024845"/>
                <a:gd name="connsiteY268" fmla="*/ 541795 h 1059043"/>
                <a:gd name="connsiteX269" fmla="*/ 1445031 w 3024845"/>
                <a:gd name="connsiteY269" fmla="*/ 536121 h 1059043"/>
                <a:gd name="connsiteX270" fmla="*/ 1445791 w 3024845"/>
                <a:gd name="connsiteY270" fmla="*/ 536121 h 1059043"/>
                <a:gd name="connsiteX271" fmla="*/ 1451111 w 3024845"/>
                <a:gd name="connsiteY271" fmla="*/ 536121 h 1059043"/>
                <a:gd name="connsiteX272" fmla="*/ 1451111 w 3024845"/>
                <a:gd name="connsiteY272" fmla="*/ 537472 h 1059043"/>
                <a:gd name="connsiteX273" fmla="*/ 1451111 w 3024845"/>
                <a:gd name="connsiteY273" fmla="*/ 546930 h 1059043"/>
                <a:gd name="connsiteX274" fmla="*/ 1489618 w 3024845"/>
                <a:gd name="connsiteY274" fmla="*/ 546930 h 1059043"/>
                <a:gd name="connsiteX275" fmla="*/ 1489618 w 3024845"/>
                <a:gd name="connsiteY275" fmla="*/ 685283 h 1059043"/>
                <a:gd name="connsiteX276" fmla="*/ 1491138 w 3024845"/>
                <a:gd name="connsiteY276" fmla="*/ 685283 h 1059043"/>
                <a:gd name="connsiteX277" fmla="*/ 1501778 w 3024845"/>
                <a:gd name="connsiteY277" fmla="*/ 685283 h 1059043"/>
                <a:gd name="connsiteX278" fmla="*/ 1501778 w 3024845"/>
                <a:gd name="connsiteY278" fmla="*/ 672313 h 1059043"/>
                <a:gd name="connsiteX279" fmla="*/ 1505832 w 3024845"/>
                <a:gd name="connsiteY279" fmla="*/ 672313 h 1059043"/>
                <a:gd name="connsiteX280" fmla="*/ 1505832 w 3024845"/>
                <a:gd name="connsiteY280" fmla="*/ 685283 h 1059043"/>
                <a:gd name="connsiteX281" fmla="*/ 1536232 w 3024845"/>
                <a:gd name="connsiteY281" fmla="*/ 685283 h 1059043"/>
                <a:gd name="connsiteX282" fmla="*/ 1536232 w 3024845"/>
                <a:gd name="connsiteY282" fmla="*/ 655018 h 1059043"/>
                <a:gd name="connsiteX283" fmla="*/ 1548392 w 3024845"/>
                <a:gd name="connsiteY283" fmla="*/ 655018 h 1059043"/>
                <a:gd name="connsiteX284" fmla="*/ 1560552 w 3024845"/>
                <a:gd name="connsiteY284" fmla="*/ 652857 h 1059043"/>
                <a:gd name="connsiteX285" fmla="*/ 1564606 w 3024845"/>
                <a:gd name="connsiteY285" fmla="*/ 655018 h 1059043"/>
                <a:gd name="connsiteX286" fmla="*/ 1574739 w 3024845"/>
                <a:gd name="connsiteY286" fmla="*/ 655018 h 1059043"/>
                <a:gd name="connsiteX287" fmla="*/ 1574739 w 3024845"/>
                <a:gd name="connsiteY287" fmla="*/ 685283 h 1059043"/>
                <a:gd name="connsiteX288" fmla="*/ 1582846 w 3024845"/>
                <a:gd name="connsiteY288" fmla="*/ 685283 h 1059043"/>
                <a:gd name="connsiteX289" fmla="*/ 1582846 w 3024845"/>
                <a:gd name="connsiteY289" fmla="*/ 702578 h 1059043"/>
                <a:gd name="connsiteX290" fmla="*/ 1592182 w 3024845"/>
                <a:gd name="connsiteY290" fmla="*/ 703483 h 1059043"/>
                <a:gd name="connsiteX291" fmla="*/ 1605140 w 3024845"/>
                <a:gd name="connsiteY291" fmla="*/ 703483 h 1059043"/>
                <a:gd name="connsiteX292" fmla="*/ 1605140 w 3024845"/>
                <a:gd name="connsiteY292" fmla="*/ 687445 h 1059043"/>
                <a:gd name="connsiteX293" fmla="*/ 1673096 w 3024845"/>
                <a:gd name="connsiteY293" fmla="*/ 687445 h 1059043"/>
                <a:gd name="connsiteX294" fmla="*/ 1673096 w 3024845"/>
                <a:gd name="connsiteY294" fmla="*/ 602192 h 1059043"/>
                <a:gd name="connsiteX295" fmla="*/ 1745104 w 3024845"/>
                <a:gd name="connsiteY295" fmla="*/ 602192 h 1059043"/>
                <a:gd name="connsiteX296" fmla="*/ 1745104 w 3024845"/>
                <a:gd name="connsiteY296" fmla="*/ 680960 h 1059043"/>
                <a:gd name="connsiteX297" fmla="*/ 1747008 w 3024845"/>
                <a:gd name="connsiteY297" fmla="*/ 680960 h 1059043"/>
                <a:gd name="connsiteX298" fmla="*/ 1748250 w 3024845"/>
                <a:gd name="connsiteY298" fmla="*/ 703483 h 1059043"/>
                <a:gd name="connsiteX299" fmla="*/ 1757926 w 3024845"/>
                <a:gd name="connsiteY299" fmla="*/ 703483 h 1059043"/>
                <a:gd name="connsiteX300" fmla="*/ 1759168 w 3024845"/>
                <a:gd name="connsiteY300" fmla="*/ 680960 h 1059043"/>
                <a:gd name="connsiteX301" fmla="*/ 1765248 w 3024845"/>
                <a:gd name="connsiteY301" fmla="*/ 680960 h 1059043"/>
                <a:gd name="connsiteX302" fmla="*/ 1766490 w 3024845"/>
                <a:gd name="connsiteY302" fmla="*/ 703483 h 1059043"/>
                <a:gd name="connsiteX303" fmla="*/ 1817112 w 3024845"/>
                <a:gd name="connsiteY303" fmla="*/ 703483 h 1059043"/>
                <a:gd name="connsiteX304" fmla="*/ 1817112 w 3024845"/>
                <a:gd name="connsiteY304" fmla="*/ 540455 h 1059043"/>
                <a:gd name="connsiteX305" fmla="*/ 2014439 w 3024845"/>
                <a:gd name="connsiteY305" fmla="*/ 540455 h 1059043"/>
                <a:gd name="connsiteX306" fmla="*/ 2014439 w 3024845"/>
                <a:gd name="connsiteY306" fmla="*/ 703483 h 1059043"/>
                <a:gd name="connsiteX307" fmla="*/ 2033136 w 3024845"/>
                <a:gd name="connsiteY307" fmla="*/ 703483 h 1059043"/>
                <a:gd name="connsiteX308" fmla="*/ 2033136 w 3024845"/>
                <a:gd name="connsiteY308" fmla="*/ 620790 h 1059043"/>
                <a:gd name="connsiteX309" fmla="*/ 2128256 w 3024845"/>
                <a:gd name="connsiteY309" fmla="*/ 620790 h 1059043"/>
                <a:gd name="connsiteX310" fmla="*/ 2128026 w 3024845"/>
                <a:gd name="connsiteY310" fmla="*/ 281031 h 1059043"/>
                <a:gd name="connsiteX311" fmla="*/ 2121946 w 3024845"/>
                <a:gd name="connsiteY311" fmla="*/ 276707 h 1059043"/>
                <a:gd name="connsiteX312" fmla="*/ 2130053 w 3024845"/>
                <a:gd name="connsiteY312" fmla="*/ 252928 h 1059043"/>
                <a:gd name="connsiteX313" fmla="*/ 2130053 w 3024845"/>
                <a:gd name="connsiteY313" fmla="*/ 235634 h 1059043"/>
                <a:gd name="connsiteX314" fmla="*/ 2144240 w 3024845"/>
                <a:gd name="connsiteY314" fmla="*/ 235634 h 1059043"/>
                <a:gd name="connsiteX315" fmla="*/ 2144240 w 3024845"/>
                <a:gd name="connsiteY315" fmla="*/ 214016 h 1059043"/>
                <a:gd name="connsiteX316" fmla="*/ 2146266 w 3024845"/>
                <a:gd name="connsiteY316" fmla="*/ 209692 h 1059043"/>
                <a:gd name="connsiteX317" fmla="*/ 2146266 w 3024845"/>
                <a:gd name="connsiteY317" fmla="*/ 131868 h 1059043"/>
                <a:gd name="connsiteX318" fmla="*/ 2144240 w 3024845"/>
                <a:gd name="connsiteY318" fmla="*/ 125383 h 1059043"/>
                <a:gd name="connsiteX319" fmla="*/ 2150320 w 3024845"/>
                <a:gd name="connsiteY319" fmla="*/ 118897 h 1059043"/>
                <a:gd name="connsiteX320" fmla="*/ 2150320 w 3024845"/>
                <a:gd name="connsiteY320" fmla="*/ 60529 h 1059043"/>
                <a:gd name="connsiteX321" fmla="*/ 2152346 w 3024845"/>
                <a:gd name="connsiteY321" fmla="*/ 56206 h 1059043"/>
                <a:gd name="connsiteX322" fmla="*/ 2152346 w 3024845"/>
                <a:gd name="connsiteY322" fmla="*/ 0 h 1059043"/>
                <a:gd name="connsiteX323" fmla="*/ 2162480 w 3024845"/>
                <a:gd name="connsiteY323" fmla="*/ 118897 h 1059043"/>
                <a:gd name="connsiteX324" fmla="*/ 2168560 w 3024845"/>
                <a:gd name="connsiteY324" fmla="*/ 125383 h 1059043"/>
                <a:gd name="connsiteX325" fmla="*/ 2166533 w 3024845"/>
                <a:gd name="connsiteY325" fmla="*/ 131868 h 1059043"/>
                <a:gd name="connsiteX326" fmla="*/ 2166533 w 3024845"/>
                <a:gd name="connsiteY326" fmla="*/ 209692 h 1059043"/>
                <a:gd name="connsiteX327" fmla="*/ 2168560 w 3024845"/>
                <a:gd name="connsiteY327" fmla="*/ 214016 h 1059043"/>
                <a:gd name="connsiteX328" fmla="*/ 2168560 w 3024845"/>
                <a:gd name="connsiteY328" fmla="*/ 235634 h 1059043"/>
                <a:gd name="connsiteX329" fmla="*/ 2182747 w 3024845"/>
                <a:gd name="connsiteY329" fmla="*/ 252928 h 1059043"/>
                <a:gd name="connsiteX330" fmla="*/ 2180720 w 3024845"/>
                <a:gd name="connsiteY330" fmla="*/ 555577 h 1059043"/>
                <a:gd name="connsiteX331" fmla="*/ 2245574 w 3024845"/>
                <a:gd name="connsiteY331" fmla="*/ 555577 h 1059043"/>
                <a:gd name="connsiteX332" fmla="*/ 2245574 w 3024845"/>
                <a:gd name="connsiteY332" fmla="*/ 631239 h 1059043"/>
                <a:gd name="connsiteX333" fmla="*/ 2253681 w 3024845"/>
                <a:gd name="connsiteY333" fmla="*/ 631239 h 1059043"/>
                <a:gd name="connsiteX334" fmla="*/ 2255708 w 3024845"/>
                <a:gd name="connsiteY334" fmla="*/ 624754 h 1059043"/>
                <a:gd name="connsiteX335" fmla="*/ 2261788 w 3024845"/>
                <a:gd name="connsiteY335" fmla="*/ 624754 h 1059043"/>
                <a:gd name="connsiteX336" fmla="*/ 2263815 w 3024845"/>
                <a:gd name="connsiteY336" fmla="*/ 633401 h 1059043"/>
                <a:gd name="connsiteX337" fmla="*/ 2275975 w 3024845"/>
                <a:gd name="connsiteY337" fmla="*/ 633401 h 1059043"/>
                <a:gd name="connsiteX338" fmla="*/ 2275975 w 3024845"/>
                <a:gd name="connsiteY338" fmla="*/ 626915 h 1059043"/>
                <a:gd name="connsiteX339" fmla="*/ 2298268 w 3024845"/>
                <a:gd name="connsiteY339" fmla="*/ 626915 h 1059043"/>
                <a:gd name="connsiteX340" fmla="*/ 2298268 w 3024845"/>
                <a:gd name="connsiteY340" fmla="*/ 633401 h 1059043"/>
                <a:gd name="connsiteX341" fmla="*/ 2318535 w 3024845"/>
                <a:gd name="connsiteY341" fmla="*/ 633401 h 1059043"/>
                <a:gd name="connsiteX342" fmla="*/ 2318535 w 3024845"/>
                <a:gd name="connsiteY342" fmla="*/ 678798 h 1059043"/>
                <a:gd name="connsiteX343" fmla="*/ 2332722 w 3024845"/>
                <a:gd name="connsiteY343" fmla="*/ 678798 h 1059043"/>
                <a:gd name="connsiteX344" fmla="*/ 2332722 w 3024845"/>
                <a:gd name="connsiteY344" fmla="*/ 665827 h 1059043"/>
                <a:gd name="connsiteX345" fmla="*/ 2348936 w 3024845"/>
                <a:gd name="connsiteY345" fmla="*/ 665827 h 1059043"/>
                <a:gd name="connsiteX346" fmla="*/ 2348936 w 3024845"/>
                <a:gd name="connsiteY346" fmla="*/ 486400 h 1059043"/>
                <a:gd name="connsiteX347" fmla="*/ 2355016 w 3024845"/>
                <a:gd name="connsiteY347" fmla="*/ 479914 h 1059043"/>
                <a:gd name="connsiteX348" fmla="*/ 2427977 w 3024845"/>
                <a:gd name="connsiteY348" fmla="*/ 479914 h 1059043"/>
                <a:gd name="connsiteX349" fmla="*/ 2427977 w 3024845"/>
                <a:gd name="connsiteY349" fmla="*/ 488562 h 1059043"/>
                <a:gd name="connsiteX350" fmla="*/ 2438110 w 3024845"/>
                <a:gd name="connsiteY350" fmla="*/ 488562 h 1059043"/>
                <a:gd name="connsiteX351" fmla="*/ 2438110 w 3024845"/>
                <a:gd name="connsiteY351" fmla="*/ 603136 h 1059043"/>
                <a:gd name="connsiteX352" fmla="*/ 2460404 w 3024845"/>
                <a:gd name="connsiteY352" fmla="*/ 603136 h 1059043"/>
                <a:gd name="connsiteX353" fmla="*/ 2460404 w 3024845"/>
                <a:gd name="connsiteY353" fmla="*/ 536121 h 1059043"/>
                <a:gd name="connsiteX354" fmla="*/ 2486751 w 3024845"/>
                <a:gd name="connsiteY354" fmla="*/ 536121 h 1059043"/>
                <a:gd name="connsiteX355" fmla="*/ 2490804 w 3024845"/>
                <a:gd name="connsiteY355" fmla="*/ 531797 h 1059043"/>
                <a:gd name="connsiteX356" fmla="*/ 2498911 w 3024845"/>
                <a:gd name="connsiteY356" fmla="*/ 531797 h 1059043"/>
                <a:gd name="connsiteX357" fmla="*/ 2502964 w 3024845"/>
                <a:gd name="connsiteY357" fmla="*/ 536121 h 1059043"/>
                <a:gd name="connsiteX358" fmla="*/ 2525258 w 3024845"/>
                <a:gd name="connsiteY358" fmla="*/ 536121 h 1059043"/>
                <a:gd name="connsiteX359" fmla="*/ 2525258 w 3024845"/>
                <a:gd name="connsiteY359" fmla="*/ 419385 h 1059043"/>
                <a:gd name="connsiteX360" fmla="*/ 2582005 w 3024845"/>
                <a:gd name="connsiteY360" fmla="*/ 408576 h 1059043"/>
                <a:gd name="connsiteX361" fmla="*/ 2582005 w 3024845"/>
                <a:gd name="connsiteY361" fmla="*/ 409657 h 1059043"/>
                <a:gd name="connsiteX362" fmla="*/ 2582005 w 3024845"/>
                <a:gd name="connsiteY362" fmla="*/ 417223 h 1059043"/>
                <a:gd name="connsiteX363" fmla="*/ 2608352 w 3024845"/>
                <a:gd name="connsiteY363" fmla="*/ 417223 h 1059043"/>
                <a:gd name="connsiteX364" fmla="*/ 2608352 w 3024845"/>
                <a:gd name="connsiteY364" fmla="*/ 672313 h 1059043"/>
                <a:gd name="connsiteX365" fmla="*/ 2630646 w 3024845"/>
                <a:gd name="connsiteY365" fmla="*/ 672313 h 1059043"/>
                <a:gd name="connsiteX366" fmla="*/ 2630646 w 3024845"/>
                <a:gd name="connsiteY366" fmla="*/ 667989 h 1059043"/>
                <a:gd name="connsiteX367" fmla="*/ 2642806 w 3024845"/>
                <a:gd name="connsiteY367" fmla="*/ 667989 h 1059043"/>
                <a:gd name="connsiteX368" fmla="*/ 2642806 w 3024845"/>
                <a:gd name="connsiteY368" fmla="*/ 672313 h 1059043"/>
                <a:gd name="connsiteX369" fmla="*/ 2667126 w 3024845"/>
                <a:gd name="connsiteY369" fmla="*/ 672313 h 1059043"/>
                <a:gd name="connsiteX370" fmla="*/ 2667126 w 3024845"/>
                <a:gd name="connsiteY370" fmla="*/ 659342 h 1059043"/>
                <a:gd name="connsiteX371" fmla="*/ 2695500 w 3024845"/>
                <a:gd name="connsiteY371" fmla="*/ 659342 h 1059043"/>
                <a:gd name="connsiteX372" fmla="*/ 2707660 w 3024845"/>
                <a:gd name="connsiteY372" fmla="*/ 655018 h 1059043"/>
                <a:gd name="connsiteX373" fmla="*/ 2727927 w 3024845"/>
                <a:gd name="connsiteY373" fmla="*/ 659342 h 1059043"/>
                <a:gd name="connsiteX374" fmla="*/ 2727927 w 3024845"/>
                <a:gd name="connsiteY374" fmla="*/ 642048 h 1059043"/>
                <a:gd name="connsiteX375" fmla="*/ 2736034 w 3024845"/>
                <a:gd name="connsiteY375" fmla="*/ 642048 h 1059043"/>
                <a:gd name="connsiteX376" fmla="*/ 2736034 w 3024845"/>
                <a:gd name="connsiteY376" fmla="*/ 629077 h 1059043"/>
                <a:gd name="connsiteX377" fmla="*/ 2792781 w 3024845"/>
                <a:gd name="connsiteY377" fmla="*/ 629077 h 1059043"/>
                <a:gd name="connsiteX378" fmla="*/ 2792781 w 3024845"/>
                <a:gd name="connsiteY378" fmla="*/ 598812 h 1059043"/>
                <a:gd name="connsiteX379" fmla="*/ 2811021 w 3024845"/>
                <a:gd name="connsiteY379" fmla="*/ 598812 h 1059043"/>
                <a:gd name="connsiteX380" fmla="*/ 2811021 w 3024845"/>
                <a:gd name="connsiteY380" fmla="*/ 592327 h 1059043"/>
                <a:gd name="connsiteX381" fmla="*/ 2823181 w 3024845"/>
                <a:gd name="connsiteY381" fmla="*/ 592327 h 1059043"/>
                <a:gd name="connsiteX382" fmla="*/ 2823181 w 3024845"/>
                <a:gd name="connsiteY382" fmla="*/ 598812 h 1059043"/>
                <a:gd name="connsiteX383" fmla="*/ 2839395 w 3024845"/>
                <a:gd name="connsiteY383" fmla="*/ 598812 h 1059043"/>
                <a:gd name="connsiteX384" fmla="*/ 2839395 w 3024845"/>
                <a:gd name="connsiteY384" fmla="*/ 648533 h 1059043"/>
                <a:gd name="connsiteX385" fmla="*/ 2871822 w 3024845"/>
                <a:gd name="connsiteY385" fmla="*/ 648533 h 1059043"/>
                <a:gd name="connsiteX386" fmla="*/ 2871822 w 3024845"/>
                <a:gd name="connsiteY386" fmla="*/ 622592 h 1059043"/>
                <a:gd name="connsiteX387" fmla="*/ 2910329 w 3024845"/>
                <a:gd name="connsiteY387" fmla="*/ 622592 h 1059043"/>
                <a:gd name="connsiteX388" fmla="*/ 2910329 w 3024845"/>
                <a:gd name="connsiteY388" fmla="*/ 592327 h 1059043"/>
                <a:gd name="connsiteX389" fmla="*/ 2958970 w 3024845"/>
                <a:gd name="connsiteY389" fmla="*/ 592327 h 1059043"/>
                <a:gd name="connsiteX390" fmla="*/ 2958970 w 3024845"/>
                <a:gd name="connsiteY390" fmla="*/ 703483 h 1059043"/>
                <a:gd name="connsiteX391" fmla="*/ 2958970 w 3024845"/>
                <a:gd name="connsiteY391" fmla="*/ 717262 h 1059043"/>
                <a:gd name="connsiteX392" fmla="*/ 3024845 w 3024845"/>
                <a:gd name="connsiteY392" fmla="*/ 717262 h 1059043"/>
                <a:gd name="connsiteX393" fmla="*/ 3024845 w 3024845"/>
                <a:gd name="connsiteY393" fmla="*/ 1059043 h 1059043"/>
                <a:gd name="connsiteX394" fmla="*/ 2054 w 3024845"/>
                <a:gd name="connsiteY394" fmla="*/ 1056710 h 1059043"/>
                <a:gd name="connsiteX395" fmla="*/ 0 w 3024845"/>
                <a:gd name="connsiteY395" fmla="*/ 622592 h 1059043"/>
                <a:gd name="connsiteX396" fmla="*/ 20267 w 3024845"/>
                <a:gd name="connsiteY396" fmla="*/ 622592 h 1059043"/>
                <a:gd name="connsiteX397" fmla="*/ 20774 w 3024845"/>
                <a:gd name="connsiteY397" fmla="*/ 621511 h 1059043"/>
                <a:gd name="connsiteX398" fmla="*/ 24320 w 3024845"/>
                <a:gd name="connsiteY398" fmla="*/ 613945 h 1059043"/>
                <a:gd name="connsiteX399" fmla="*/ 26094 w 3024845"/>
                <a:gd name="connsiteY399" fmla="*/ 614215 h 1059043"/>
                <a:gd name="connsiteX400" fmla="*/ 38507 w 3024845"/>
                <a:gd name="connsiteY400" fmla="*/ 616106 h 1059043"/>
                <a:gd name="connsiteX401" fmla="*/ 39014 w 3024845"/>
                <a:gd name="connsiteY401" fmla="*/ 617458 h 1059043"/>
                <a:gd name="connsiteX402" fmla="*/ 42560 w 3024845"/>
                <a:gd name="connsiteY402" fmla="*/ 626915 h 1059043"/>
                <a:gd name="connsiteX403" fmla="*/ 68907 w 3024845"/>
                <a:gd name="connsiteY403" fmla="*/ 629077 h 1059043"/>
                <a:gd name="connsiteX404" fmla="*/ 68907 w 3024845"/>
                <a:gd name="connsiteY404" fmla="*/ 505856 h 1059043"/>
                <a:gd name="connsiteX405" fmla="*/ 70934 w 3024845"/>
                <a:gd name="connsiteY405" fmla="*/ 505856 h 1059043"/>
                <a:gd name="connsiteX406" fmla="*/ 85121 w 3024845"/>
                <a:gd name="connsiteY406" fmla="*/ 505856 h 1059043"/>
                <a:gd name="connsiteX407" fmla="*/ 85121 w 3024845"/>
                <a:gd name="connsiteY407" fmla="*/ 369664 h 1059043"/>
                <a:gd name="connsiteX408" fmla="*/ 86894 w 3024845"/>
                <a:gd name="connsiteY408" fmla="*/ 369664 h 1059043"/>
                <a:gd name="connsiteX409" fmla="*/ 99308 w 3024845"/>
                <a:gd name="connsiteY409" fmla="*/ 369664 h 1059043"/>
                <a:gd name="connsiteX410" fmla="*/ 99308 w 3024845"/>
                <a:gd name="connsiteY410" fmla="*/ 255090 h 1059043"/>
                <a:gd name="connsiteX411" fmla="*/ 103361 w 3024845"/>
                <a:gd name="connsiteY411" fmla="*/ 226986 h 1059043"/>
                <a:gd name="connsiteX412" fmla="*/ 105388 w 3024845"/>
                <a:gd name="connsiteY412" fmla="*/ 226986 h 1059043"/>
                <a:gd name="connsiteX413" fmla="*/ 119575 w 3024845"/>
                <a:gd name="connsiteY413" fmla="*/ 226986 h 1059043"/>
                <a:gd name="connsiteX0" fmla="*/ 119575 w 3024845"/>
                <a:gd name="connsiteY0" fmla="*/ 226986 h 1059043"/>
                <a:gd name="connsiteX1" fmla="*/ 200642 w 3024845"/>
                <a:gd name="connsiteY1" fmla="*/ 224825 h 1059043"/>
                <a:gd name="connsiteX2" fmla="*/ 202669 w 3024845"/>
                <a:gd name="connsiteY2" fmla="*/ 224825 h 1059043"/>
                <a:gd name="connsiteX3" fmla="*/ 216856 w 3024845"/>
                <a:gd name="connsiteY3" fmla="*/ 224825 h 1059043"/>
                <a:gd name="connsiteX4" fmla="*/ 216856 w 3024845"/>
                <a:gd name="connsiteY4" fmla="*/ 248604 h 1059043"/>
                <a:gd name="connsiteX5" fmla="*/ 217363 w 3024845"/>
                <a:gd name="connsiteY5" fmla="*/ 249415 h 1059043"/>
                <a:gd name="connsiteX6" fmla="*/ 220909 w 3024845"/>
                <a:gd name="connsiteY6" fmla="*/ 255090 h 1059043"/>
                <a:gd name="connsiteX7" fmla="*/ 220909 w 3024845"/>
                <a:gd name="connsiteY7" fmla="*/ 369664 h 1059043"/>
                <a:gd name="connsiteX8" fmla="*/ 223189 w 3024845"/>
                <a:gd name="connsiteY8" fmla="*/ 369664 h 1059043"/>
                <a:gd name="connsiteX9" fmla="*/ 239150 w 3024845"/>
                <a:gd name="connsiteY9" fmla="*/ 369664 h 1059043"/>
                <a:gd name="connsiteX10" fmla="*/ 239150 w 3024845"/>
                <a:gd name="connsiteY10" fmla="*/ 510179 h 1059043"/>
                <a:gd name="connsiteX11" fmla="*/ 240670 w 3024845"/>
                <a:gd name="connsiteY11" fmla="*/ 509909 h 1059043"/>
                <a:gd name="connsiteX12" fmla="*/ 251310 w 3024845"/>
                <a:gd name="connsiteY12" fmla="*/ 508018 h 1059043"/>
                <a:gd name="connsiteX13" fmla="*/ 249283 w 3024845"/>
                <a:gd name="connsiteY13" fmla="*/ 596650 h 1059043"/>
                <a:gd name="connsiteX14" fmla="*/ 250803 w 3024845"/>
                <a:gd name="connsiteY14" fmla="*/ 596921 h 1059043"/>
                <a:gd name="connsiteX15" fmla="*/ 261443 w 3024845"/>
                <a:gd name="connsiteY15" fmla="*/ 598812 h 1059043"/>
                <a:gd name="connsiteX16" fmla="*/ 261696 w 3024845"/>
                <a:gd name="connsiteY16" fmla="*/ 599623 h 1059043"/>
                <a:gd name="connsiteX17" fmla="*/ 263470 w 3024845"/>
                <a:gd name="connsiteY17" fmla="*/ 605298 h 1059043"/>
                <a:gd name="connsiteX18" fmla="*/ 264230 w 3024845"/>
                <a:gd name="connsiteY18" fmla="*/ 602866 h 1059043"/>
                <a:gd name="connsiteX19" fmla="*/ 269550 w 3024845"/>
                <a:gd name="connsiteY19" fmla="*/ 585842 h 1059043"/>
                <a:gd name="connsiteX20" fmla="*/ 271323 w 3024845"/>
                <a:gd name="connsiteY20" fmla="*/ 585842 h 1059043"/>
                <a:gd name="connsiteX21" fmla="*/ 283737 w 3024845"/>
                <a:gd name="connsiteY21" fmla="*/ 585842 h 1059043"/>
                <a:gd name="connsiteX22" fmla="*/ 283737 w 3024845"/>
                <a:gd name="connsiteY22" fmla="*/ 618268 h 1059043"/>
                <a:gd name="connsiteX23" fmla="*/ 284750 w 3024845"/>
                <a:gd name="connsiteY23" fmla="*/ 618809 h 1059043"/>
                <a:gd name="connsiteX24" fmla="*/ 291844 w 3024845"/>
                <a:gd name="connsiteY24" fmla="*/ 622592 h 1059043"/>
                <a:gd name="connsiteX25" fmla="*/ 291844 w 3024845"/>
                <a:gd name="connsiteY25" fmla="*/ 623943 h 1059043"/>
                <a:gd name="connsiteX26" fmla="*/ 291844 w 3024845"/>
                <a:gd name="connsiteY26" fmla="*/ 633401 h 1059043"/>
                <a:gd name="connsiteX27" fmla="*/ 336431 w 3024845"/>
                <a:gd name="connsiteY27" fmla="*/ 633401 h 1059043"/>
                <a:gd name="connsiteX28" fmla="*/ 336431 w 3024845"/>
                <a:gd name="connsiteY28" fmla="*/ 634482 h 1059043"/>
                <a:gd name="connsiteX29" fmla="*/ 336431 w 3024845"/>
                <a:gd name="connsiteY29" fmla="*/ 642048 h 1059043"/>
                <a:gd name="connsiteX30" fmla="*/ 338457 w 3024845"/>
                <a:gd name="connsiteY30" fmla="*/ 642048 h 1059043"/>
                <a:gd name="connsiteX31" fmla="*/ 352644 w 3024845"/>
                <a:gd name="connsiteY31" fmla="*/ 642048 h 1059043"/>
                <a:gd name="connsiteX32" fmla="*/ 352644 w 3024845"/>
                <a:gd name="connsiteY32" fmla="*/ 611783 h 1059043"/>
                <a:gd name="connsiteX33" fmla="*/ 397231 w 3024845"/>
                <a:gd name="connsiteY33" fmla="*/ 611783 h 1059043"/>
                <a:gd name="connsiteX34" fmla="*/ 397231 w 3024845"/>
                <a:gd name="connsiteY34" fmla="*/ 610432 h 1059043"/>
                <a:gd name="connsiteX35" fmla="*/ 397231 w 3024845"/>
                <a:gd name="connsiteY35" fmla="*/ 600974 h 1059043"/>
                <a:gd name="connsiteX36" fmla="*/ 398245 w 3024845"/>
                <a:gd name="connsiteY36" fmla="*/ 600974 h 1059043"/>
                <a:gd name="connsiteX37" fmla="*/ 405338 w 3024845"/>
                <a:gd name="connsiteY37" fmla="*/ 600974 h 1059043"/>
                <a:gd name="connsiteX38" fmla="*/ 405338 w 3024845"/>
                <a:gd name="connsiteY38" fmla="*/ 599083 h 1059043"/>
                <a:gd name="connsiteX39" fmla="*/ 405338 w 3024845"/>
                <a:gd name="connsiteY39" fmla="*/ 585842 h 1059043"/>
                <a:gd name="connsiteX40" fmla="*/ 406098 w 3024845"/>
                <a:gd name="connsiteY40" fmla="*/ 585842 h 1059043"/>
                <a:gd name="connsiteX41" fmla="*/ 411418 w 3024845"/>
                <a:gd name="connsiteY41" fmla="*/ 585842 h 1059043"/>
                <a:gd name="connsiteX42" fmla="*/ 411418 w 3024845"/>
                <a:gd name="connsiteY42" fmla="*/ 584761 h 1059043"/>
                <a:gd name="connsiteX43" fmla="*/ 411418 w 3024845"/>
                <a:gd name="connsiteY43" fmla="*/ 577194 h 1059043"/>
                <a:gd name="connsiteX44" fmla="*/ 413445 w 3024845"/>
                <a:gd name="connsiteY44" fmla="*/ 577194 h 1059043"/>
                <a:gd name="connsiteX45" fmla="*/ 427632 w 3024845"/>
                <a:gd name="connsiteY45" fmla="*/ 577194 h 1059043"/>
                <a:gd name="connsiteX46" fmla="*/ 427632 w 3024845"/>
                <a:gd name="connsiteY46" fmla="*/ 578275 h 1059043"/>
                <a:gd name="connsiteX47" fmla="*/ 427632 w 3024845"/>
                <a:gd name="connsiteY47" fmla="*/ 585842 h 1059043"/>
                <a:gd name="connsiteX48" fmla="*/ 449925 w 3024845"/>
                <a:gd name="connsiteY48" fmla="*/ 585842 h 1059043"/>
                <a:gd name="connsiteX49" fmla="*/ 449925 w 3024845"/>
                <a:gd name="connsiteY49" fmla="*/ 583950 h 1059043"/>
                <a:gd name="connsiteX50" fmla="*/ 449925 w 3024845"/>
                <a:gd name="connsiteY50" fmla="*/ 570709 h 1059043"/>
                <a:gd name="connsiteX51" fmla="*/ 451699 w 3024845"/>
                <a:gd name="connsiteY51" fmla="*/ 570709 h 1059043"/>
                <a:gd name="connsiteX52" fmla="*/ 464112 w 3024845"/>
                <a:gd name="connsiteY52" fmla="*/ 570709 h 1059043"/>
                <a:gd name="connsiteX53" fmla="*/ 464112 w 3024845"/>
                <a:gd name="connsiteY53" fmla="*/ 594489 h 1059043"/>
                <a:gd name="connsiteX54" fmla="*/ 465126 w 3024845"/>
                <a:gd name="connsiteY54" fmla="*/ 594489 h 1059043"/>
                <a:gd name="connsiteX55" fmla="*/ 472219 w 3024845"/>
                <a:gd name="connsiteY55" fmla="*/ 594489 h 1059043"/>
                <a:gd name="connsiteX56" fmla="*/ 472219 w 3024845"/>
                <a:gd name="connsiteY56" fmla="*/ 593408 h 1059043"/>
                <a:gd name="connsiteX57" fmla="*/ 472219 w 3024845"/>
                <a:gd name="connsiteY57" fmla="*/ 585842 h 1059043"/>
                <a:gd name="connsiteX58" fmla="*/ 473992 w 3024845"/>
                <a:gd name="connsiteY58" fmla="*/ 585842 h 1059043"/>
                <a:gd name="connsiteX59" fmla="*/ 486406 w 3024845"/>
                <a:gd name="connsiteY59" fmla="*/ 585842 h 1059043"/>
                <a:gd name="connsiteX60" fmla="*/ 486406 w 3024845"/>
                <a:gd name="connsiteY60" fmla="*/ 611783 h 1059043"/>
                <a:gd name="connsiteX61" fmla="*/ 488433 w 3024845"/>
                <a:gd name="connsiteY61" fmla="*/ 611783 h 1059043"/>
                <a:gd name="connsiteX62" fmla="*/ 502619 w 3024845"/>
                <a:gd name="connsiteY62" fmla="*/ 611783 h 1059043"/>
                <a:gd name="connsiteX63" fmla="*/ 502619 w 3024845"/>
                <a:gd name="connsiteY63" fmla="*/ 613404 h 1059043"/>
                <a:gd name="connsiteX64" fmla="*/ 502619 w 3024845"/>
                <a:gd name="connsiteY64" fmla="*/ 624754 h 1059043"/>
                <a:gd name="connsiteX65" fmla="*/ 503379 w 3024845"/>
                <a:gd name="connsiteY65" fmla="*/ 624754 h 1059043"/>
                <a:gd name="connsiteX66" fmla="*/ 508700 w 3024845"/>
                <a:gd name="connsiteY66" fmla="*/ 624754 h 1059043"/>
                <a:gd name="connsiteX67" fmla="*/ 508700 w 3024845"/>
                <a:gd name="connsiteY67" fmla="*/ 623943 h 1059043"/>
                <a:gd name="connsiteX68" fmla="*/ 508700 w 3024845"/>
                <a:gd name="connsiteY68" fmla="*/ 618268 h 1059043"/>
                <a:gd name="connsiteX69" fmla="*/ 539100 w 3024845"/>
                <a:gd name="connsiteY69" fmla="*/ 618268 h 1059043"/>
                <a:gd name="connsiteX70" fmla="*/ 539100 w 3024845"/>
                <a:gd name="connsiteY70" fmla="*/ 642048 h 1059043"/>
                <a:gd name="connsiteX71" fmla="*/ 540113 w 3024845"/>
                <a:gd name="connsiteY71" fmla="*/ 642048 h 1059043"/>
                <a:gd name="connsiteX72" fmla="*/ 547207 w 3024845"/>
                <a:gd name="connsiteY72" fmla="*/ 642048 h 1059043"/>
                <a:gd name="connsiteX73" fmla="*/ 547207 w 3024845"/>
                <a:gd name="connsiteY73" fmla="*/ 643129 h 1059043"/>
                <a:gd name="connsiteX74" fmla="*/ 547207 w 3024845"/>
                <a:gd name="connsiteY74" fmla="*/ 650695 h 1059043"/>
                <a:gd name="connsiteX75" fmla="*/ 547967 w 3024845"/>
                <a:gd name="connsiteY75" fmla="*/ 650695 h 1059043"/>
                <a:gd name="connsiteX76" fmla="*/ 553287 w 3024845"/>
                <a:gd name="connsiteY76" fmla="*/ 650695 h 1059043"/>
                <a:gd name="connsiteX77" fmla="*/ 553287 w 3024845"/>
                <a:gd name="connsiteY77" fmla="*/ 648533 h 1059043"/>
                <a:gd name="connsiteX78" fmla="*/ 553287 w 3024845"/>
                <a:gd name="connsiteY78" fmla="*/ 633401 h 1059043"/>
                <a:gd name="connsiteX79" fmla="*/ 554300 w 3024845"/>
                <a:gd name="connsiteY79" fmla="*/ 633401 h 1059043"/>
                <a:gd name="connsiteX80" fmla="*/ 561394 w 3024845"/>
                <a:gd name="connsiteY80" fmla="*/ 633401 h 1059043"/>
                <a:gd name="connsiteX81" fmla="*/ 561394 w 3024845"/>
                <a:gd name="connsiteY81" fmla="*/ 634482 h 1059043"/>
                <a:gd name="connsiteX82" fmla="*/ 561394 w 3024845"/>
                <a:gd name="connsiteY82" fmla="*/ 642048 h 1059043"/>
                <a:gd name="connsiteX83" fmla="*/ 566714 w 3024845"/>
                <a:gd name="connsiteY83" fmla="*/ 640055 h 1059043"/>
                <a:gd name="connsiteX84" fmla="*/ 567474 w 3024845"/>
                <a:gd name="connsiteY84" fmla="*/ 639075 h 1059043"/>
                <a:gd name="connsiteX85" fmla="*/ 567474 w 3024845"/>
                <a:gd name="connsiteY85" fmla="*/ 633401 h 1059043"/>
                <a:gd name="connsiteX86" fmla="*/ 605981 w 3024845"/>
                <a:gd name="connsiteY86" fmla="*/ 633401 h 1059043"/>
                <a:gd name="connsiteX87" fmla="*/ 605981 w 3024845"/>
                <a:gd name="connsiteY87" fmla="*/ 657180 h 1059043"/>
                <a:gd name="connsiteX88" fmla="*/ 608007 w 3024845"/>
                <a:gd name="connsiteY88" fmla="*/ 657180 h 1059043"/>
                <a:gd name="connsiteX89" fmla="*/ 622194 w 3024845"/>
                <a:gd name="connsiteY89" fmla="*/ 657180 h 1059043"/>
                <a:gd name="connsiteX90" fmla="*/ 622194 w 3024845"/>
                <a:gd name="connsiteY90" fmla="*/ 658261 h 1059043"/>
                <a:gd name="connsiteX91" fmla="*/ 622194 w 3024845"/>
                <a:gd name="connsiteY91" fmla="*/ 665827 h 1059043"/>
                <a:gd name="connsiteX92" fmla="*/ 623968 w 3024845"/>
                <a:gd name="connsiteY92" fmla="*/ 665827 h 1059043"/>
                <a:gd name="connsiteX93" fmla="*/ 636381 w 3024845"/>
                <a:gd name="connsiteY93" fmla="*/ 665827 h 1059043"/>
                <a:gd name="connsiteX94" fmla="*/ 636381 w 3024845"/>
                <a:gd name="connsiteY94" fmla="*/ 642048 h 1059043"/>
                <a:gd name="connsiteX95" fmla="*/ 637394 w 3024845"/>
                <a:gd name="connsiteY95" fmla="*/ 642048 h 1059043"/>
                <a:gd name="connsiteX96" fmla="*/ 644488 w 3024845"/>
                <a:gd name="connsiteY96" fmla="*/ 642048 h 1059043"/>
                <a:gd name="connsiteX97" fmla="*/ 644488 w 3024845"/>
                <a:gd name="connsiteY97" fmla="*/ 609621 h 1059043"/>
                <a:gd name="connsiteX98" fmla="*/ 645501 w 3024845"/>
                <a:gd name="connsiteY98" fmla="*/ 609621 h 1059043"/>
                <a:gd name="connsiteX99" fmla="*/ 652595 w 3024845"/>
                <a:gd name="connsiteY99" fmla="*/ 609621 h 1059043"/>
                <a:gd name="connsiteX100" fmla="*/ 652595 w 3024845"/>
                <a:gd name="connsiteY100" fmla="*/ 607730 h 1059043"/>
                <a:gd name="connsiteX101" fmla="*/ 652595 w 3024845"/>
                <a:gd name="connsiteY101" fmla="*/ 594489 h 1059043"/>
                <a:gd name="connsiteX102" fmla="*/ 651328 w 3024845"/>
                <a:gd name="connsiteY102" fmla="*/ 592867 h 1059043"/>
                <a:gd name="connsiteX103" fmla="*/ 656648 w 3024845"/>
                <a:gd name="connsiteY103" fmla="*/ 581518 h 1059043"/>
                <a:gd name="connsiteX104" fmla="*/ 664755 w 3024845"/>
                <a:gd name="connsiteY104" fmla="*/ 609621 h 1059043"/>
                <a:gd name="connsiteX105" fmla="*/ 665515 w 3024845"/>
                <a:gd name="connsiteY105" fmla="*/ 609621 h 1059043"/>
                <a:gd name="connsiteX106" fmla="*/ 670835 w 3024845"/>
                <a:gd name="connsiteY106" fmla="*/ 609621 h 1059043"/>
                <a:gd name="connsiteX107" fmla="*/ 670835 w 3024845"/>
                <a:gd name="connsiteY107" fmla="*/ 503694 h 1059043"/>
                <a:gd name="connsiteX108" fmla="*/ 672355 w 3024845"/>
                <a:gd name="connsiteY108" fmla="*/ 503694 h 1059043"/>
                <a:gd name="connsiteX109" fmla="*/ 682995 w 3024845"/>
                <a:gd name="connsiteY109" fmla="*/ 503694 h 1059043"/>
                <a:gd name="connsiteX110" fmla="*/ 682995 w 3024845"/>
                <a:gd name="connsiteY110" fmla="*/ 456135 h 1059043"/>
                <a:gd name="connsiteX111" fmla="*/ 709342 w 3024845"/>
                <a:gd name="connsiteY111" fmla="*/ 456135 h 1059043"/>
                <a:gd name="connsiteX112" fmla="*/ 709342 w 3024845"/>
                <a:gd name="connsiteY112" fmla="*/ 434517 h 1059043"/>
                <a:gd name="connsiteX113" fmla="*/ 743796 w 3024845"/>
                <a:gd name="connsiteY113" fmla="*/ 434517 h 1059043"/>
                <a:gd name="connsiteX114" fmla="*/ 743796 w 3024845"/>
                <a:gd name="connsiteY114" fmla="*/ 436949 h 1059043"/>
                <a:gd name="connsiteX115" fmla="*/ 743796 w 3024845"/>
                <a:gd name="connsiteY115" fmla="*/ 453973 h 1059043"/>
                <a:gd name="connsiteX116" fmla="*/ 746076 w 3024845"/>
                <a:gd name="connsiteY116" fmla="*/ 453973 h 1059043"/>
                <a:gd name="connsiteX117" fmla="*/ 762036 w 3024845"/>
                <a:gd name="connsiteY117" fmla="*/ 453973 h 1059043"/>
                <a:gd name="connsiteX118" fmla="*/ 762036 w 3024845"/>
                <a:gd name="connsiteY118" fmla="*/ 501532 h 1059043"/>
                <a:gd name="connsiteX119" fmla="*/ 763049 w 3024845"/>
                <a:gd name="connsiteY119" fmla="*/ 501532 h 1059043"/>
                <a:gd name="connsiteX120" fmla="*/ 770143 w 3024845"/>
                <a:gd name="connsiteY120" fmla="*/ 501532 h 1059043"/>
                <a:gd name="connsiteX121" fmla="*/ 784330 w 3024845"/>
                <a:gd name="connsiteY121" fmla="*/ 505856 h 1059043"/>
                <a:gd name="connsiteX122" fmla="*/ 784330 w 3024845"/>
                <a:gd name="connsiteY122" fmla="*/ 544768 h 1059043"/>
                <a:gd name="connsiteX123" fmla="*/ 785343 w 3024845"/>
                <a:gd name="connsiteY123" fmla="*/ 544768 h 1059043"/>
                <a:gd name="connsiteX124" fmla="*/ 792436 w 3024845"/>
                <a:gd name="connsiteY124" fmla="*/ 544768 h 1059043"/>
                <a:gd name="connsiteX125" fmla="*/ 792436 w 3024845"/>
                <a:gd name="connsiteY125" fmla="*/ 546389 h 1059043"/>
                <a:gd name="connsiteX126" fmla="*/ 792436 w 3024845"/>
                <a:gd name="connsiteY126" fmla="*/ 557738 h 1059043"/>
                <a:gd name="connsiteX127" fmla="*/ 794463 w 3024845"/>
                <a:gd name="connsiteY127" fmla="*/ 557738 h 1059043"/>
                <a:gd name="connsiteX128" fmla="*/ 808650 w 3024845"/>
                <a:gd name="connsiteY128" fmla="*/ 557738 h 1059043"/>
                <a:gd name="connsiteX129" fmla="*/ 814730 w 3024845"/>
                <a:gd name="connsiteY129" fmla="*/ 564224 h 1059043"/>
                <a:gd name="connsiteX130" fmla="*/ 814730 w 3024845"/>
                <a:gd name="connsiteY130" fmla="*/ 585842 h 1059043"/>
                <a:gd name="connsiteX131" fmla="*/ 817010 w 3024845"/>
                <a:gd name="connsiteY131" fmla="*/ 585842 h 1059043"/>
                <a:gd name="connsiteX132" fmla="*/ 832970 w 3024845"/>
                <a:gd name="connsiteY132" fmla="*/ 585842 h 1059043"/>
                <a:gd name="connsiteX133" fmla="*/ 832970 w 3024845"/>
                <a:gd name="connsiteY133" fmla="*/ 586922 h 1059043"/>
                <a:gd name="connsiteX134" fmla="*/ 832970 w 3024845"/>
                <a:gd name="connsiteY134" fmla="*/ 594489 h 1059043"/>
                <a:gd name="connsiteX135" fmla="*/ 834237 w 3024845"/>
                <a:gd name="connsiteY135" fmla="*/ 594489 h 1059043"/>
                <a:gd name="connsiteX136" fmla="*/ 843104 w 3024845"/>
                <a:gd name="connsiteY136" fmla="*/ 594489 h 1059043"/>
                <a:gd name="connsiteX137" fmla="*/ 843104 w 3024845"/>
                <a:gd name="connsiteY137" fmla="*/ 596650 h 1059043"/>
                <a:gd name="connsiteX138" fmla="*/ 843104 w 3024845"/>
                <a:gd name="connsiteY138" fmla="*/ 611783 h 1059043"/>
                <a:gd name="connsiteX139" fmla="*/ 847157 w 3024845"/>
                <a:gd name="connsiteY139" fmla="*/ 609891 h 1059043"/>
                <a:gd name="connsiteX140" fmla="*/ 847157 w 3024845"/>
                <a:gd name="connsiteY140" fmla="*/ 596650 h 1059043"/>
                <a:gd name="connsiteX141" fmla="*/ 848170 w 3024845"/>
                <a:gd name="connsiteY141" fmla="*/ 596650 h 1059043"/>
                <a:gd name="connsiteX142" fmla="*/ 855264 w 3024845"/>
                <a:gd name="connsiteY142" fmla="*/ 596650 h 1059043"/>
                <a:gd name="connsiteX143" fmla="*/ 855264 w 3024845"/>
                <a:gd name="connsiteY143" fmla="*/ 598272 h 1059043"/>
                <a:gd name="connsiteX144" fmla="*/ 855264 w 3024845"/>
                <a:gd name="connsiteY144" fmla="*/ 609621 h 1059043"/>
                <a:gd name="connsiteX145" fmla="*/ 856024 w 3024845"/>
                <a:gd name="connsiteY145" fmla="*/ 609621 h 1059043"/>
                <a:gd name="connsiteX146" fmla="*/ 861344 w 3024845"/>
                <a:gd name="connsiteY146" fmla="*/ 609621 h 1059043"/>
                <a:gd name="connsiteX147" fmla="*/ 909984 w 3024845"/>
                <a:gd name="connsiteY147" fmla="*/ 605298 h 1059043"/>
                <a:gd name="connsiteX148" fmla="*/ 909984 w 3024845"/>
                <a:gd name="connsiteY148" fmla="*/ 606649 h 1059043"/>
                <a:gd name="connsiteX149" fmla="*/ 909984 w 3024845"/>
                <a:gd name="connsiteY149" fmla="*/ 616106 h 1059043"/>
                <a:gd name="connsiteX150" fmla="*/ 910744 w 3024845"/>
                <a:gd name="connsiteY150" fmla="*/ 616106 h 1059043"/>
                <a:gd name="connsiteX151" fmla="*/ 916065 w 3024845"/>
                <a:gd name="connsiteY151" fmla="*/ 616106 h 1059043"/>
                <a:gd name="connsiteX152" fmla="*/ 916065 w 3024845"/>
                <a:gd name="connsiteY152" fmla="*/ 618268 h 1059043"/>
                <a:gd name="connsiteX153" fmla="*/ 916065 w 3024845"/>
                <a:gd name="connsiteY153" fmla="*/ 633401 h 1059043"/>
                <a:gd name="connsiteX154" fmla="*/ 918091 w 3024845"/>
                <a:gd name="connsiteY154" fmla="*/ 632050 h 1059043"/>
                <a:gd name="connsiteX155" fmla="*/ 932278 w 3024845"/>
                <a:gd name="connsiteY155" fmla="*/ 622592 h 1059043"/>
                <a:gd name="connsiteX156" fmla="*/ 938358 w 3024845"/>
                <a:gd name="connsiteY156" fmla="*/ 581518 h 1059043"/>
                <a:gd name="connsiteX157" fmla="*/ 939118 w 3024845"/>
                <a:gd name="connsiteY157" fmla="*/ 581248 h 1059043"/>
                <a:gd name="connsiteX158" fmla="*/ 944438 w 3024845"/>
                <a:gd name="connsiteY158" fmla="*/ 579356 h 1059043"/>
                <a:gd name="connsiteX159" fmla="*/ 946465 w 3024845"/>
                <a:gd name="connsiteY159" fmla="*/ 510179 h 1059043"/>
                <a:gd name="connsiteX160" fmla="*/ 948492 w 3024845"/>
                <a:gd name="connsiteY160" fmla="*/ 579356 h 1059043"/>
                <a:gd name="connsiteX161" fmla="*/ 949252 w 3024845"/>
                <a:gd name="connsiteY161" fmla="*/ 579626 h 1059043"/>
                <a:gd name="connsiteX162" fmla="*/ 954572 w 3024845"/>
                <a:gd name="connsiteY162" fmla="*/ 581518 h 1059043"/>
                <a:gd name="connsiteX163" fmla="*/ 954572 w 3024845"/>
                <a:gd name="connsiteY163" fmla="*/ 495047 h 1059043"/>
                <a:gd name="connsiteX164" fmla="*/ 958625 w 3024845"/>
                <a:gd name="connsiteY164" fmla="*/ 462620 h 1059043"/>
                <a:gd name="connsiteX165" fmla="*/ 997132 w 3024845"/>
                <a:gd name="connsiteY165" fmla="*/ 462620 h 1059043"/>
                <a:gd name="connsiteX166" fmla="*/ 997132 w 3024845"/>
                <a:gd name="connsiteY166" fmla="*/ 495047 h 1059043"/>
                <a:gd name="connsiteX167" fmla="*/ 997892 w 3024845"/>
                <a:gd name="connsiteY167" fmla="*/ 495047 h 1059043"/>
                <a:gd name="connsiteX168" fmla="*/ 1003212 w 3024845"/>
                <a:gd name="connsiteY168" fmla="*/ 495047 h 1059043"/>
                <a:gd name="connsiteX169" fmla="*/ 1003212 w 3024845"/>
                <a:gd name="connsiteY169" fmla="*/ 412899 h 1059043"/>
                <a:gd name="connsiteX170" fmla="*/ 1004986 w 3024845"/>
                <a:gd name="connsiteY170" fmla="*/ 412899 h 1059043"/>
                <a:gd name="connsiteX171" fmla="*/ 1017399 w 3024845"/>
                <a:gd name="connsiteY171" fmla="*/ 412899 h 1059043"/>
                <a:gd name="connsiteX172" fmla="*/ 1017399 w 3024845"/>
                <a:gd name="connsiteY172" fmla="*/ 411008 h 1059043"/>
                <a:gd name="connsiteX173" fmla="*/ 1017399 w 3024845"/>
                <a:gd name="connsiteY173" fmla="*/ 397767 h 1059043"/>
                <a:gd name="connsiteX174" fmla="*/ 1039693 w 3024845"/>
                <a:gd name="connsiteY174" fmla="*/ 397767 h 1059043"/>
                <a:gd name="connsiteX175" fmla="*/ 1039693 w 3024845"/>
                <a:gd name="connsiteY175" fmla="*/ 396686 h 1059043"/>
                <a:gd name="connsiteX176" fmla="*/ 1039693 w 3024845"/>
                <a:gd name="connsiteY176" fmla="*/ 389120 h 1059043"/>
                <a:gd name="connsiteX177" fmla="*/ 1041466 w 3024845"/>
                <a:gd name="connsiteY177" fmla="*/ 389120 h 1059043"/>
                <a:gd name="connsiteX178" fmla="*/ 1053880 w 3024845"/>
                <a:gd name="connsiteY178" fmla="*/ 389120 h 1059043"/>
                <a:gd name="connsiteX179" fmla="*/ 1053880 w 3024845"/>
                <a:gd name="connsiteY179" fmla="*/ 390201 h 1059043"/>
                <a:gd name="connsiteX180" fmla="*/ 1053880 w 3024845"/>
                <a:gd name="connsiteY180" fmla="*/ 397767 h 1059043"/>
                <a:gd name="connsiteX181" fmla="*/ 1054640 w 3024845"/>
                <a:gd name="connsiteY181" fmla="*/ 397767 h 1059043"/>
                <a:gd name="connsiteX182" fmla="*/ 1059960 w 3024845"/>
                <a:gd name="connsiteY182" fmla="*/ 397767 h 1059043"/>
                <a:gd name="connsiteX183" fmla="*/ 1070093 w 3024845"/>
                <a:gd name="connsiteY183" fmla="*/ 393443 h 1059043"/>
                <a:gd name="connsiteX184" fmla="*/ 1074146 w 3024845"/>
                <a:gd name="connsiteY184" fmla="*/ 396686 h 1059043"/>
                <a:gd name="connsiteX185" fmla="*/ 1074146 w 3024845"/>
                <a:gd name="connsiteY185" fmla="*/ 389120 h 1059043"/>
                <a:gd name="connsiteX186" fmla="*/ 1076426 w 3024845"/>
                <a:gd name="connsiteY186" fmla="*/ 389120 h 1059043"/>
                <a:gd name="connsiteX187" fmla="*/ 1092387 w 3024845"/>
                <a:gd name="connsiteY187" fmla="*/ 389120 h 1059043"/>
                <a:gd name="connsiteX188" fmla="*/ 1092387 w 3024845"/>
                <a:gd name="connsiteY188" fmla="*/ 390201 h 1059043"/>
                <a:gd name="connsiteX189" fmla="*/ 1092387 w 3024845"/>
                <a:gd name="connsiteY189" fmla="*/ 397767 h 1059043"/>
                <a:gd name="connsiteX190" fmla="*/ 1122787 w 3024845"/>
                <a:gd name="connsiteY190" fmla="*/ 397767 h 1059043"/>
                <a:gd name="connsiteX191" fmla="*/ 1122787 w 3024845"/>
                <a:gd name="connsiteY191" fmla="*/ 399388 h 1059043"/>
                <a:gd name="connsiteX192" fmla="*/ 1122787 w 3024845"/>
                <a:gd name="connsiteY192" fmla="*/ 410738 h 1059043"/>
                <a:gd name="connsiteX193" fmla="*/ 1149134 w 3024845"/>
                <a:gd name="connsiteY193" fmla="*/ 410738 h 1059043"/>
                <a:gd name="connsiteX194" fmla="*/ 1149134 w 3024845"/>
                <a:gd name="connsiteY194" fmla="*/ 441002 h 1059043"/>
                <a:gd name="connsiteX195" fmla="*/ 1149894 w 3024845"/>
                <a:gd name="connsiteY195" fmla="*/ 441002 h 1059043"/>
                <a:gd name="connsiteX196" fmla="*/ 1155214 w 3024845"/>
                <a:gd name="connsiteY196" fmla="*/ 441002 h 1059043"/>
                <a:gd name="connsiteX197" fmla="*/ 1155214 w 3024845"/>
                <a:gd name="connsiteY197" fmla="*/ 442083 h 1059043"/>
                <a:gd name="connsiteX198" fmla="*/ 1155214 w 3024845"/>
                <a:gd name="connsiteY198" fmla="*/ 449650 h 1059043"/>
                <a:gd name="connsiteX199" fmla="*/ 1159268 w 3024845"/>
                <a:gd name="connsiteY199" fmla="*/ 479914 h 1059043"/>
                <a:gd name="connsiteX200" fmla="*/ 1160028 w 3024845"/>
                <a:gd name="connsiteY200" fmla="*/ 479914 h 1059043"/>
                <a:gd name="connsiteX201" fmla="*/ 1165348 w 3024845"/>
                <a:gd name="connsiteY201" fmla="*/ 479914 h 1059043"/>
                <a:gd name="connsiteX202" fmla="*/ 1165348 w 3024845"/>
                <a:gd name="connsiteY202" fmla="*/ 480725 h 1059043"/>
                <a:gd name="connsiteX203" fmla="*/ 1165348 w 3024845"/>
                <a:gd name="connsiteY203" fmla="*/ 486400 h 1059043"/>
                <a:gd name="connsiteX204" fmla="*/ 1166361 w 3024845"/>
                <a:gd name="connsiteY204" fmla="*/ 486400 h 1059043"/>
                <a:gd name="connsiteX205" fmla="*/ 1173454 w 3024845"/>
                <a:gd name="connsiteY205" fmla="*/ 486400 h 1059043"/>
                <a:gd name="connsiteX206" fmla="*/ 1173454 w 3024845"/>
                <a:gd name="connsiteY206" fmla="*/ 516665 h 1059043"/>
                <a:gd name="connsiteX207" fmla="*/ 1175481 w 3024845"/>
                <a:gd name="connsiteY207" fmla="*/ 516665 h 1059043"/>
                <a:gd name="connsiteX208" fmla="*/ 1189668 w 3024845"/>
                <a:gd name="connsiteY208" fmla="*/ 516665 h 1059043"/>
                <a:gd name="connsiteX209" fmla="*/ 1189668 w 3024845"/>
                <a:gd name="connsiteY209" fmla="*/ 540444 h 1059043"/>
                <a:gd name="connsiteX210" fmla="*/ 1191695 w 3024845"/>
                <a:gd name="connsiteY210" fmla="*/ 542065 h 1059043"/>
                <a:gd name="connsiteX211" fmla="*/ 1191695 w 3024845"/>
                <a:gd name="connsiteY211" fmla="*/ 553415 h 1059043"/>
                <a:gd name="connsiteX212" fmla="*/ 1192455 w 3024845"/>
                <a:gd name="connsiteY212" fmla="*/ 553415 h 1059043"/>
                <a:gd name="connsiteX213" fmla="*/ 1197775 w 3024845"/>
                <a:gd name="connsiteY213" fmla="*/ 553415 h 1059043"/>
                <a:gd name="connsiteX214" fmla="*/ 1197775 w 3024845"/>
                <a:gd name="connsiteY214" fmla="*/ 577194 h 1059043"/>
                <a:gd name="connsiteX215" fmla="*/ 1199041 w 3024845"/>
                <a:gd name="connsiteY215" fmla="*/ 577194 h 1059043"/>
                <a:gd name="connsiteX216" fmla="*/ 1207908 w 3024845"/>
                <a:gd name="connsiteY216" fmla="*/ 577194 h 1059043"/>
                <a:gd name="connsiteX217" fmla="*/ 1209935 w 3024845"/>
                <a:gd name="connsiteY217" fmla="*/ 581248 h 1059043"/>
                <a:gd name="connsiteX218" fmla="*/ 1209935 w 3024845"/>
                <a:gd name="connsiteY218" fmla="*/ 594489 h 1059043"/>
                <a:gd name="connsiteX219" fmla="*/ 1211455 w 3024845"/>
                <a:gd name="connsiteY219" fmla="*/ 592597 h 1059043"/>
                <a:gd name="connsiteX220" fmla="*/ 1222095 w 3024845"/>
                <a:gd name="connsiteY220" fmla="*/ 579356 h 1059043"/>
                <a:gd name="connsiteX221" fmla="*/ 1250469 w 3024845"/>
                <a:gd name="connsiteY221" fmla="*/ 579356 h 1059043"/>
                <a:gd name="connsiteX222" fmla="*/ 1250469 w 3024845"/>
                <a:gd name="connsiteY222" fmla="*/ 665827 h 1059043"/>
                <a:gd name="connsiteX223" fmla="*/ 1251229 w 3024845"/>
                <a:gd name="connsiteY223" fmla="*/ 665827 h 1059043"/>
                <a:gd name="connsiteX224" fmla="*/ 1256549 w 3024845"/>
                <a:gd name="connsiteY224" fmla="*/ 665827 h 1059043"/>
                <a:gd name="connsiteX225" fmla="*/ 1257309 w 3024845"/>
                <a:gd name="connsiteY225" fmla="*/ 664476 h 1059043"/>
                <a:gd name="connsiteX226" fmla="*/ 1262629 w 3024845"/>
                <a:gd name="connsiteY226" fmla="*/ 655018 h 1059043"/>
                <a:gd name="connsiteX227" fmla="*/ 1262629 w 3024845"/>
                <a:gd name="connsiteY227" fmla="*/ 656910 h 1059043"/>
                <a:gd name="connsiteX228" fmla="*/ 1262629 w 3024845"/>
                <a:gd name="connsiteY228" fmla="*/ 670151 h 1059043"/>
                <a:gd name="connsiteX229" fmla="*/ 1266682 w 3024845"/>
                <a:gd name="connsiteY229" fmla="*/ 624754 h 1059043"/>
                <a:gd name="connsiteX230" fmla="*/ 1267442 w 3024845"/>
                <a:gd name="connsiteY230" fmla="*/ 624754 h 1059043"/>
                <a:gd name="connsiteX231" fmla="*/ 1272762 w 3024845"/>
                <a:gd name="connsiteY231" fmla="*/ 624754 h 1059043"/>
                <a:gd name="connsiteX232" fmla="*/ 1272762 w 3024845"/>
                <a:gd name="connsiteY232" fmla="*/ 559900 h 1059043"/>
                <a:gd name="connsiteX233" fmla="*/ 1273776 w 3024845"/>
                <a:gd name="connsiteY233" fmla="*/ 559900 h 1059043"/>
                <a:gd name="connsiteX234" fmla="*/ 1280869 w 3024845"/>
                <a:gd name="connsiteY234" fmla="*/ 559900 h 1059043"/>
                <a:gd name="connsiteX235" fmla="*/ 1293029 w 3024845"/>
                <a:gd name="connsiteY235" fmla="*/ 516665 h 1059043"/>
                <a:gd name="connsiteX236" fmla="*/ 1294296 w 3024845"/>
                <a:gd name="connsiteY236" fmla="*/ 516665 h 1059043"/>
                <a:gd name="connsiteX237" fmla="*/ 1303163 w 3024845"/>
                <a:gd name="connsiteY237" fmla="*/ 516665 h 1059043"/>
                <a:gd name="connsiteX238" fmla="*/ 1313296 w 3024845"/>
                <a:gd name="connsiteY238" fmla="*/ 559900 h 1059043"/>
                <a:gd name="connsiteX239" fmla="*/ 1314309 w 3024845"/>
                <a:gd name="connsiteY239" fmla="*/ 559900 h 1059043"/>
                <a:gd name="connsiteX240" fmla="*/ 1321403 w 3024845"/>
                <a:gd name="connsiteY240" fmla="*/ 559900 h 1059043"/>
                <a:gd name="connsiteX241" fmla="*/ 1321403 w 3024845"/>
                <a:gd name="connsiteY241" fmla="*/ 598812 h 1059043"/>
                <a:gd name="connsiteX242" fmla="*/ 1323176 w 3024845"/>
                <a:gd name="connsiteY242" fmla="*/ 598812 h 1059043"/>
                <a:gd name="connsiteX243" fmla="*/ 1335590 w 3024845"/>
                <a:gd name="connsiteY243" fmla="*/ 598812 h 1059043"/>
                <a:gd name="connsiteX244" fmla="*/ 1335590 w 3024845"/>
                <a:gd name="connsiteY244" fmla="*/ 600974 h 1059043"/>
                <a:gd name="connsiteX245" fmla="*/ 1335590 w 3024845"/>
                <a:gd name="connsiteY245" fmla="*/ 616106 h 1059043"/>
                <a:gd name="connsiteX246" fmla="*/ 1339643 w 3024845"/>
                <a:gd name="connsiteY246" fmla="*/ 613945 h 1059043"/>
                <a:gd name="connsiteX247" fmla="*/ 1339643 w 3024845"/>
                <a:gd name="connsiteY247" fmla="*/ 598812 h 1059043"/>
                <a:gd name="connsiteX248" fmla="*/ 1341163 w 3024845"/>
                <a:gd name="connsiteY248" fmla="*/ 598812 h 1059043"/>
                <a:gd name="connsiteX249" fmla="*/ 1351803 w 3024845"/>
                <a:gd name="connsiteY249" fmla="*/ 598812 h 1059043"/>
                <a:gd name="connsiteX250" fmla="*/ 1351803 w 3024845"/>
                <a:gd name="connsiteY250" fmla="*/ 600433 h 1059043"/>
                <a:gd name="connsiteX251" fmla="*/ 1351803 w 3024845"/>
                <a:gd name="connsiteY251" fmla="*/ 611783 h 1059043"/>
                <a:gd name="connsiteX252" fmla="*/ 1382204 w 3024845"/>
                <a:gd name="connsiteY252" fmla="*/ 611783 h 1059043"/>
                <a:gd name="connsiteX253" fmla="*/ 1382204 w 3024845"/>
                <a:gd name="connsiteY253" fmla="*/ 575033 h 1059043"/>
                <a:gd name="connsiteX254" fmla="*/ 1383470 w 3024845"/>
                <a:gd name="connsiteY254" fmla="*/ 575033 h 1059043"/>
                <a:gd name="connsiteX255" fmla="*/ 1392337 w 3024845"/>
                <a:gd name="connsiteY255" fmla="*/ 575033 h 1059043"/>
                <a:gd name="connsiteX256" fmla="*/ 1392337 w 3024845"/>
                <a:gd name="connsiteY256" fmla="*/ 596650 h 1059043"/>
                <a:gd name="connsiteX257" fmla="*/ 1394364 w 3024845"/>
                <a:gd name="connsiteY257" fmla="*/ 564224 h 1059043"/>
                <a:gd name="connsiteX258" fmla="*/ 1416657 w 3024845"/>
                <a:gd name="connsiteY258" fmla="*/ 564224 h 1059043"/>
                <a:gd name="connsiteX259" fmla="*/ 1416657 w 3024845"/>
                <a:gd name="connsiteY259" fmla="*/ 562602 h 1059043"/>
                <a:gd name="connsiteX260" fmla="*/ 1416657 w 3024845"/>
                <a:gd name="connsiteY260" fmla="*/ 551253 h 1059043"/>
                <a:gd name="connsiteX261" fmla="*/ 1417417 w 3024845"/>
                <a:gd name="connsiteY261" fmla="*/ 551253 h 1059043"/>
                <a:gd name="connsiteX262" fmla="*/ 1422737 w 3024845"/>
                <a:gd name="connsiteY262" fmla="*/ 551253 h 1059043"/>
                <a:gd name="connsiteX263" fmla="*/ 1422737 w 3024845"/>
                <a:gd name="connsiteY263" fmla="*/ 549362 h 1059043"/>
                <a:gd name="connsiteX264" fmla="*/ 1422737 w 3024845"/>
                <a:gd name="connsiteY264" fmla="*/ 536121 h 1059043"/>
                <a:gd name="connsiteX265" fmla="*/ 1426791 w 3024845"/>
                <a:gd name="connsiteY265" fmla="*/ 542606 h 1059043"/>
                <a:gd name="connsiteX266" fmla="*/ 1429071 w 3024845"/>
                <a:gd name="connsiteY266" fmla="*/ 542606 h 1059043"/>
                <a:gd name="connsiteX267" fmla="*/ 1445031 w 3024845"/>
                <a:gd name="connsiteY267" fmla="*/ 542606 h 1059043"/>
                <a:gd name="connsiteX268" fmla="*/ 1445031 w 3024845"/>
                <a:gd name="connsiteY268" fmla="*/ 541795 h 1059043"/>
                <a:gd name="connsiteX269" fmla="*/ 1445031 w 3024845"/>
                <a:gd name="connsiteY269" fmla="*/ 536121 h 1059043"/>
                <a:gd name="connsiteX270" fmla="*/ 1445791 w 3024845"/>
                <a:gd name="connsiteY270" fmla="*/ 536121 h 1059043"/>
                <a:gd name="connsiteX271" fmla="*/ 1451111 w 3024845"/>
                <a:gd name="connsiteY271" fmla="*/ 536121 h 1059043"/>
                <a:gd name="connsiteX272" fmla="*/ 1451111 w 3024845"/>
                <a:gd name="connsiteY272" fmla="*/ 537472 h 1059043"/>
                <a:gd name="connsiteX273" fmla="*/ 1451111 w 3024845"/>
                <a:gd name="connsiteY273" fmla="*/ 546930 h 1059043"/>
                <a:gd name="connsiteX274" fmla="*/ 1489618 w 3024845"/>
                <a:gd name="connsiteY274" fmla="*/ 546930 h 1059043"/>
                <a:gd name="connsiteX275" fmla="*/ 1489618 w 3024845"/>
                <a:gd name="connsiteY275" fmla="*/ 685283 h 1059043"/>
                <a:gd name="connsiteX276" fmla="*/ 1491138 w 3024845"/>
                <a:gd name="connsiteY276" fmla="*/ 685283 h 1059043"/>
                <a:gd name="connsiteX277" fmla="*/ 1501778 w 3024845"/>
                <a:gd name="connsiteY277" fmla="*/ 685283 h 1059043"/>
                <a:gd name="connsiteX278" fmla="*/ 1501778 w 3024845"/>
                <a:gd name="connsiteY278" fmla="*/ 672313 h 1059043"/>
                <a:gd name="connsiteX279" fmla="*/ 1505832 w 3024845"/>
                <a:gd name="connsiteY279" fmla="*/ 672313 h 1059043"/>
                <a:gd name="connsiteX280" fmla="*/ 1505832 w 3024845"/>
                <a:gd name="connsiteY280" fmla="*/ 685283 h 1059043"/>
                <a:gd name="connsiteX281" fmla="*/ 1536232 w 3024845"/>
                <a:gd name="connsiteY281" fmla="*/ 685283 h 1059043"/>
                <a:gd name="connsiteX282" fmla="*/ 1536232 w 3024845"/>
                <a:gd name="connsiteY282" fmla="*/ 655018 h 1059043"/>
                <a:gd name="connsiteX283" fmla="*/ 1548392 w 3024845"/>
                <a:gd name="connsiteY283" fmla="*/ 655018 h 1059043"/>
                <a:gd name="connsiteX284" fmla="*/ 1560552 w 3024845"/>
                <a:gd name="connsiteY284" fmla="*/ 652857 h 1059043"/>
                <a:gd name="connsiteX285" fmla="*/ 1564606 w 3024845"/>
                <a:gd name="connsiteY285" fmla="*/ 655018 h 1059043"/>
                <a:gd name="connsiteX286" fmla="*/ 1574739 w 3024845"/>
                <a:gd name="connsiteY286" fmla="*/ 655018 h 1059043"/>
                <a:gd name="connsiteX287" fmla="*/ 1574739 w 3024845"/>
                <a:gd name="connsiteY287" fmla="*/ 685283 h 1059043"/>
                <a:gd name="connsiteX288" fmla="*/ 1582846 w 3024845"/>
                <a:gd name="connsiteY288" fmla="*/ 685283 h 1059043"/>
                <a:gd name="connsiteX289" fmla="*/ 1582846 w 3024845"/>
                <a:gd name="connsiteY289" fmla="*/ 702578 h 1059043"/>
                <a:gd name="connsiteX290" fmla="*/ 1592182 w 3024845"/>
                <a:gd name="connsiteY290" fmla="*/ 703483 h 1059043"/>
                <a:gd name="connsiteX291" fmla="*/ 1605140 w 3024845"/>
                <a:gd name="connsiteY291" fmla="*/ 703483 h 1059043"/>
                <a:gd name="connsiteX292" fmla="*/ 1605140 w 3024845"/>
                <a:gd name="connsiteY292" fmla="*/ 687445 h 1059043"/>
                <a:gd name="connsiteX293" fmla="*/ 1673096 w 3024845"/>
                <a:gd name="connsiteY293" fmla="*/ 687445 h 1059043"/>
                <a:gd name="connsiteX294" fmla="*/ 1673096 w 3024845"/>
                <a:gd name="connsiteY294" fmla="*/ 602192 h 1059043"/>
                <a:gd name="connsiteX295" fmla="*/ 1745104 w 3024845"/>
                <a:gd name="connsiteY295" fmla="*/ 602192 h 1059043"/>
                <a:gd name="connsiteX296" fmla="*/ 1745104 w 3024845"/>
                <a:gd name="connsiteY296" fmla="*/ 680960 h 1059043"/>
                <a:gd name="connsiteX297" fmla="*/ 1747008 w 3024845"/>
                <a:gd name="connsiteY297" fmla="*/ 680960 h 1059043"/>
                <a:gd name="connsiteX298" fmla="*/ 1748250 w 3024845"/>
                <a:gd name="connsiteY298" fmla="*/ 703483 h 1059043"/>
                <a:gd name="connsiteX299" fmla="*/ 1757926 w 3024845"/>
                <a:gd name="connsiteY299" fmla="*/ 703483 h 1059043"/>
                <a:gd name="connsiteX300" fmla="*/ 1759168 w 3024845"/>
                <a:gd name="connsiteY300" fmla="*/ 680960 h 1059043"/>
                <a:gd name="connsiteX301" fmla="*/ 1765248 w 3024845"/>
                <a:gd name="connsiteY301" fmla="*/ 680960 h 1059043"/>
                <a:gd name="connsiteX302" fmla="*/ 1766490 w 3024845"/>
                <a:gd name="connsiteY302" fmla="*/ 703483 h 1059043"/>
                <a:gd name="connsiteX303" fmla="*/ 1817112 w 3024845"/>
                <a:gd name="connsiteY303" fmla="*/ 703483 h 1059043"/>
                <a:gd name="connsiteX304" fmla="*/ 1817112 w 3024845"/>
                <a:gd name="connsiteY304" fmla="*/ 540455 h 1059043"/>
                <a:gd name="connsiteX305" fmla="*/ 2014439 w 3024845"/>
                <a:gd name="connsiteY305" fmla="*/ 540455 h 1059043"/>
                <a:gd name="connsiteX306" fmla="*/ 2014439 w 3024845"/>
                <a:gd name="connsiteY306" fmla="*/ 703483 h 1059043"/>
                <a:gd name="connsiteX307" fmla="*/ 2033136 w 3024845"/>
                <a:gd name="connsiteY307" fmla="*/ 703483 h 1059043"/>
                <a:gd name="connsiteX308" fmla="*/ 2033136 w 3024845"/>
                <a:gd name="connsiteY308" fmla="*/ 620790 h 1059043"/>
                <a:gd name="connsiteX309" fmla="*/ 2128256 w 3024845"/>
                <a:gd name="connsiteY309" fmla="*/ 620790 h 1059043"/>
                <a:gd name="connsiteX310" fmla="*/ 2128026 w 3024845"/>
                <a:gd name="connsiteY310" fmla="*/ 281031 h 1059043"/>
                <a:gd name="connsiteX311" fmla="*/ 2121946 w 3024845"/>
                <a:gd name="connsiteY311" fmla="*/ 276707 h 1059043"/>
                <a:gd name="connsiteX312" fmla="*/ 2130053 w 3024845"/>
                <a:gd name="connsiteY312" fmla="*/ 252928 h 1059043"/>
                <a:gd name="connsiteX313" fmla="*/ 2130053 w 3024845"/>
                <a:gd name="connsiteY313" fmla="*/ 235634 h 1059043"/>
                <a:gd name="connsiteX314" fmla="*/ 2144240 w 3024845"/>
                <a:gd name="connsiteY314" fmla="*/ 235634 h 1059043"/>
                <a:gd name="connsiteX315" fmla="*/ 2144240 w 3024845"/>
                <a:gd name="connsiteY315" fmla="*/ 214016 h 1059043"/>
                <a:gd name="connsiteX316" fmla="*/ 2146266 w 3024845"/>
                <a:gd name="connsiteY316" fmla="*/ 209692 h 1059043"/>
                <a:gd name="connsiteX317" fmla="*/ 2146266 w 3024845"/>
                <a:gd name="connsiteY317" fmla="*/ 131868 h 1059043"/>
                <a:gd name="connsiteX318" fmla="*/ 2144240 w 3024845"/>
                <a:gd name="connsiteY318" fmla="*/ 125383 h 1059043"/>
                <a:gd name="connsiteX319" fmla="*/ 2150320 w 3024845"/>
                <a:gd name="connsiteY319" fmla="*/ 118897 h 1059043"/>
                <a:gd name="connsiteX320" fmla="*/ 2150320 w 3024845"/>
                <a:gd name="connsiteY320" fmla="*/ 60529 h 1059043"/>
                <a:gd name="connsiteX321" fmla="*/ 2152346 w 3024845"/>
                <a:gd name="connsiteY321" fmla="*/ 56206 h 1059043"/>
                <a:gd name="connsiteX322" fmla="*/ 2152346 w 3024845"/>
                <a:gd name="connsiteY322" fmla="*/ 0 h 1059043"/>
                <a:gd name="connsiteX323" fmla="*/ 2162480 w 3024845"/>
                <a:gd name="connsiteY323" fmla="*/ 118897 h 1059043"/>
                <a:gd name="connsiteX324" fmla="*/ 2168560 w 3024845"/>
                <a:gd name="connsiteY324" fmla="*/ 125383 h 1059043"/>
                <a:gd name="connsiteX325" fmla="*/ 2166533 w 3024845"/>
                <a:gd name="connsiteY325" fmla="*/ 131868 h 1059043"/>
                <a:gd name="connsiteX326" fmla="*/ 2166533 w 3024845"/>
                <a:gd name="connsiteY326" fmla="*/ 209692 h 1059043"/>
                <a:gd name="connsiteX327" fmla="*/ 2168560 w 3024845"/>
                <a:gd name="connsiteY327" fmla="*/ 214016 h 1059043"/>
                <a:gd name="connsiteX328" fmla="*/ 2168560 w 3024845"/>
                <a:gd name="connsiteY328" fmla="*/ 235634 h 1059043"/>
                <a:gd name="connsiteX329" fmla="*/ 2180720 w 3024845"/>
                <a:gd name="connsiteY329" fmla="*/ 555577 h 1059043"/>
                <a:gd name="connsiteX330" fmla="*/ 2245574 w 3024845"/>
                <a:gd name="connsiteY330" fmla="*/ 555577 h 1059043"/>
                <a:gd name="connsiteX331" fmla="*/ 2245574 w 3024845"/>
                <a:gd name="connsiteY331" fmla="*/ 631239 h 1059043"/>
                <a:gd name="connsiteX332" fmla="*/ 2253681 w 3024845"/>
                <a:gd name="connsiteY332" fmla="*/ 631239 h 1059043"/>
                <a:gd name="connsiteX333" fmla="*/ 2255708 w 3024845"/>
                <a:gd name="connsiteY333" fmla="*/ 624754 h 1059043"/>
                <a:gd name="connsiteX334" fmla="*/ 2261788 w 3024845"/>
                <a:gd name="connsiteY334" fmla="*/ 624754 h 1059043"/>
                <a:gd name="connsiteX335" fmla="*/ 2263815 w 3024845"/>
                <a:gd name="connsiteY335" fmla="*/ 633401 h 1059043"/>
                <a:gd name="connsiteX336" fmla="*/ 2275975 w 3024845"/>
                <a:gd name="connsiteY336" fmla="*/ 633401 h 1059043"/>
                <a:gd name="connsiteX337" fmla="*/ 2275975 w 3024845"/>
                <a:gd name="connsiteY337" fmla="*/ 626915 h 1059043"/>
                <a:gd name="connsiteX338" fmla="*/ 2298268 w 3024845"/>
                <a:gd name="connsiteY338" fmla="*/ 626915 h 1059043"/>
                <a:gd name="connsiteX339" fmla="*/ 2298268 w 3024845"/>
                <a:gd name="connsiteY339" fmla="*/ 633401 h 1059043"/>
                <a:gd name="connsiteX340" fmla="*/ 2318535 w 3024845"/>
                <a:gd name="connsiteY340" fmla="*/ 633401 h 1059043"/>
                <a:gd name="connsiteX341" fmla="*/ 2318535 w 3024845"/>
                <a:gd name="connsiteY341" fmla="*/ 678798 h 1059043"/>
                <a:gd name="connsiteX342" fmla="*/ 2332722 w 3024845"/>
                <a:gd name="connsiteY342" fmla="*/ 678798 h 1059043"/>
                <a:gd name="connsiteX343" fmla="*/ 2332722 w 3024845"/>
                <a:gd name="connsiteY343" fmla="*/ 665827 h 1059043"/>
                <a:gd name="connsiteX344" fmla="*/ 2348936 w 3024845"/>
                <a:gd name="connsiteY344" fmla="*/ 665827 h 1059043"/>
                <a:gd name="connsiteX345" fmla="*/ 2348936 w 3024845"/>
                <a:gd name="connsiteY345" fmla="*/ 486400 h 1059043"/>
                <a:gd name="connsiteX346" fmla="*/ 2355016 w 3024845"/>
                <a:gd name="connsiteY346" fmla="*/ 479914 h 1059043"/>
                <a:gd name="connsiteX347" fmla="*/ 2427977 w 3024845"/>
                <a:gd name="connsiteY347" fmla="*/ 479914 h 1059043"/>
                <a:gd name="connsiteX348" fmla="*/ 2427977 w 3024845"/>
                <a:gd name="connsiteY348" fmla="*/ 488562 h 1059043"/>
                <a:gd name="connsiteX349" fmla="*/ 2438110 w 3024845"/>
                <a:gd name="connsiteY349" fmla="*/ 488562 h 1059043"/>
                <a:gd name="connsiteX350" fmla="*/ 2438110 w 3024845"/>
                <a:gd name="connsiteY350" fmla="*/ 603136 h 1059043"/>
                <a:gd name="connsiteX351" fmla="*/ 2460404 w 3024845"/>
                <a:gd name="connsiteY351" fmla="*/ 603136 h 1059043"/>
                <a:gd name="connsiteX352" fmla="*/ 2460404 w 3024845"/>
                <a:gd name="connsiteY352" fmla="*/ 536121 h 1059043"/>
                <a:gd name="connsiteX353" fmla="*/ 2486751 w 3024845"/>
                <a:gd name="connsiteY353" fmla="*/ 536121 h 1059043"/>
                <a:gd name="connsiteX354" fmla="*/ 2490804 w 3024845"/>
                <a:gd name="connsiteY354" fmla="*/ 531797 h 1059043"/>
                <a:gd name="connsiteX355" fmla="*/ 2498911 w 3024845"/>
                <a:gd name="connsiteY355" fmla="*/ 531797 h 1059043"/>
                <a:gd name="connsiteX356" fmla="*/ 2502964 w 3024845"/>
                <a:gd name="connsiteY356" fmla="*/ 536121 h 1059043"/>
                <a:gd name="connsiteX357" fmla="*/ 2525258 w 3024845"/>
                <a:gd name="connsiteY357" fmla="*/ 536121 h 1059043"/>
                <a:gd name="connsiteX358" fmla="*/ 2525258 w 3024845"/>
                <a:gd name="connsiteY358" fmla="*/ 419385 h 1059043"/>
                <a:gd name="connsiteX359" fmla="*/ 2582005 w 3024845"/>
                <a:gd name="connsiteY359" fmla="*/ 408576 h 1059043"/>
                <a:gd name="connsiteX360" fmla="*/ 2582005 w 3024845"/>
                <a:gd name="connsiteY360" fmla="*/ 409657 h 1059043"/>
                <a:gd name="connsiteX361" fmla="*/ 2582005 w 3024845"/>
                <a:gd name="connsiteY361" fmla="*/ 417223 h 1059043"/>
                <a:gd name="connsiteX362" fmla="*/ 2608352 w 3024845"/>
                <a:gd name="connsiteY362" fmla="*/ 417223 h 1059043"/>
                <a:gd name="connsiteX363" fmla="*/ 2608352 w 3024845"/>
                <a:gd name="connsiteY363" fmla="*/ 672313 h 1059043"/>
                <a:gd name="connsiteX364" fmla="*/ 2630646 w 3024845"/>
                <a:gd name="connsiteY364" fmla="*/ 672313 h 1059043"/>
                <a:gd name="connsiteX365" fmla="*/ 2630646 w 3024845"/>
                <a:gd name="connsiteY365" fmla="*/ 667989 h 1059043"/>
                <a:gd name="connsiteX366" fmla="*/ 2642806 w 3024845"/>
                <a:gd name="connsiteY366" fmla="*/ 667989 h 1059043"/>
                <a:gd name="connsiteX367" fmla="*/ 2642806 w 3024845"/>
                <a:gd name="connsiteY367" fmla="*/ 672313 h 1059043"/>
                <a:gd name="connsiteX368" fmla="*/ 2667126 w 3024845"/>
                <a:gd name="connsiteY368" fmla="*/ 672313 h 1059043"/>
                <a:gd name="connsiteX369" fmla="*/ 2667126 w 3024845"/>
                <a:gd name="connsiteY369" fmla="*/ 659342 h 1059043"/>
                <a:gd name="connsiteX370" fmla="*/ 2695500 w 3024845"/>
                <a:gd name="connsiteY370" fmla="*/ 659342 h 1059043"/>
                <a:gd name="connsiteX371" fmla="*/ 2707660 w 3024845"/>
                <a:gd name="connsiteY371" fmla="*/ 655018 h 1059043"/>
                <a:gd name="connsiteX372" fmla="*/ 2727927 w 3024845"/>
                <a:gd name="connsiteY372" fmla="*/ 659342 h 1059043"/>
                <a:gd name="connsiteX373" fmla="*/ 2727927 w 3024845"/>
                <a:gd name="connsiteY373" fmla="*/ 642048 h 1059043"/>
                <a:gd name="connsiteX374" fmla="*/ 2736034 w 3024845"/>
                <a:gd name="connsiteY374" fmla="*/ 642048 h 1059043"/>
                <a:gd name="connsiteX375" fmla="*/ 2736034 w 3024845"/>
                <a:gd name="connsiteY375" fmla="*/ 629077 h 1059043"/>
                <a:gd name="connsiteX376" fmla="*/ 2792781 w 3024845"/>
                <a:gd name="connsiteY376" fmla="*/ 629077 h 1059043"/>
                <a:gd name="connsiteX377" fmla="*/ 2792781 w 3024845"/>
                <a:gd name="connsiteY377" fmla="*/ 598812 h 1059043"/>
                <a:gd name="connsiteX378" fmla="*/ 2811021 w 3024845"/>
                <a:gd name="connsiteY378" fmla="*/ 598812 h 1059043"/>
                <a:gd name="connsiteX379" fmla="*/ 2811021 w 3024845"/>
                <a:gd name="connsiteY379" fmla="*/ 592327 h 1059043"/>
                <a:gd name="connsiteX380" fmla="*/ 2823181 w 3024845"/>
                <a:gd name="connsiteY380" fmla="*/ 592327 h 1059043"/>
                <a:gd name="connsiteX381" fmla="*/ 2823181 w 3024845"/>
                <a:gd name="connsiteY381" fmla="*/ 598812 h 1059043"/>
                <a:gd name="connsiteX382" fmla="*/ 2839395 w 3024845"/>
                <a:gd name="connsiteY382" fmla="*/ 598812 h 1059043"/>
                <a:gd name="connsiteX383" fmla="*/ 2839395 w 3024845"/>
                <a:gd name="connsiteY383" fmla="*/ 648533 h 1059043"/>
                <a:gd name="connsiteX384" fmla="*/ 2871822 w 3024845"/>
                <a:gd name="connsiteY384" fmla="*/ 648533 h 1059043"/>
                <a:gd name="connsiteX385" fmla="*/ 2871822 w 3024845"/>
                <a:gd name="connsiteY385" fmla="*/ 622592 h 1059043"/>
                <a:gd name="connsiteX386" fmla="*/ 2910329 w 3024845"/>
                <a:gd name="connsiteY386" fmla="*/ 622592 h 1059043"/>
                <a:gd name="connsiteX387" fmla="*/ 2910329 w 3024845"/>
                <a:gd name="connsiteY387" fmla="*/ 592327 h 1059043"/>
                <a:gd name="connsiteX388" fmla="*/ 2958970 w 3024845"/>
                <a:gd name="connsiteY388" fmla="*/ 592327 h 1059043"/>
                <a:gd name="connsiteX389" fmla="*/ 2958970 w 3024845"/>
                <a:gd name="connsiteY389" fmla="*/ 703483 h 1059043"/>
                <a:gd name="connsiteX390" fmla="*/ 2958970 w 3024845"/>
                <a:gd name="connsiteY390" fmla="*/ 717262 h 1059043"/>
                <a:gd name="connsiteX391" fmla="*/ 3024845 w 3024845"/>
                <a:gd name="connsiteY391" fmla="*/ 717262 h 1059043"/>
                <a:gd name="connsiteX392" fmla="*/ 3024845 w 3024845"/>
                <a:gd name="connsiteY392" fmla="*/ 1059043 h 1059043"/>
                <a:gd name="connsiteX393" fmla="*/ 2054 w 3024845"/>
                <a:gd name="connsiteY393" fmla="*/ 1056710 h 1059043"/>
                <a:gd name="connsiteX394" fmla="*/ 0 w 3024845"/>
                <a:gd name="connsiteY394" fmla="*/ 622592 h 1059043"/>
                <a:gd name="connsiteX395" fmla="*/ 20267 w 3024845"/>
                <a:gd name="connsiteY395" fmla="*/ 622592 h 1059043"/>
                <a:gd name="connsiteX396" fmla="*/ 20774 w 3024845"/>
                <a:gd name="connsiteY396" fmla="*/ 621511 h 1059043"/>
                <a:gd name="connsiteX397" fmla="*/ 24320 w 3024845"/>
                <a:gd name="connsiteY397" fmla="*/ 613945 h 1059043"/>
                <a:gd name="connsiteX398" fmla="*/ 26094 w 3024845"/>
                <a:gd name="connsiteY398" fmla="*/ 614215 h 1059043"/>
                <a:gd name="connsiteX399" fmla="*/ 38507 w 3024845"/>
                <a:gd name="connsiteY399" fmla="*/ 616106 h 1059043"/>
                <a:gd name="connsiteX400" fmla="*/ 39014 w 3024845"/>
                <a:gd name="connsiteY400" fmla="*/ 617458 h 1059043"/>
                <a:gd name="connsiteX401" fmla="*/ 42560 w 3024845"/>
                <a:gd name="connsiteY401" fmla="*/ 626915 h 1059043"/>
                <a:gd name="connsiteX402" fmla="*/ 68907 w 3024845"/>
                <a:gd name="connsiteY402" fmla="*/ 629077 h 1059043"/>
                <a:gd name="connsiteX403" fmla="*/ 68907 w 3024845"/>
                <a:gd name="connsiteY403" fmla="*/ 505856 h 1059043"/>
                <a:gd name="connsiteX404" fmla="*/ 70934 w 3024845"/>
                <a:gd name="connsiteY404" fmla="*/ 505856 h 1059043"/>
                <a:gd name="connsiteX405" fmla="*/ 85121 w 3024845"/>
                <a:gd name="connsiteY405" fmla="*/ 505856 h 1059043"/>
                <a:gd name="connsiteX406" fmla="*/ 85121 w 3024845"/>
                <a:gd name="connsiteY406" fmla="*/ 369664 h 1059043"/>
                <a:gd name="connsiteX407" fmla="*/ 86894 w 3024845"/>
                <a:gd name="connsiteY407" fmla="*/ 369664 h 1059043"/>
                <a:gd name="connsiteX408" fmla="*/ 99308 w 3024845"/>
                <a:gd name="connsiteY408" fmla="*/ 369664 h 1059043"/>
                <a:gd name="connsiteX409" fmla="*/ 99308 w 3024845"/>
                <a:gd name="connsiteY409" fmla="*/ 255090 h 1059043"/>
                <a:gd name="connsiteX410" fmla="*/ 103361 w 3024845"/>
                <a:gd name="connsiteY410" fmla="*/ 226986 h 1059043"/>
                <a:gd name="connsiteX411" fmla="*/ 105388 w 3024845"/>
                <a:gd name="connsiteY411" fmla="*/ 226986 h 1059043"/>
                <a:gd name="connsiteX412" fmla="*/ 119575 w 3024845"/>
                <a:gd name="connsiteY412" fmla="*/ 226986 h 1059043"/>
                <a:gd name="connsiteX0" fmla="*/ 119575 w 3024845"/>
                <a:gd name="connsiteY0" fmla="*/ 226986 h 1059043"/>
                <a:gd name="connsiteX1" fmla="*/ 200642 w 3024845"/>
                <a:gd name="connsiteY1" fmla="*/ 224825 h 1059043"/>
                <a:gd name="connsiteX2" fmla="*/ 202669 w 3024845"/>
                <a:gd name="connsiteY2" fmla="*/ 224825 h 1059043"/>
                <a:gd name="connsiteX3" fmla="*/ 216856 w 3024845"/>
                <a:gd name="connsiteY3" fmla="*/ 224825 h 1059043"/>
                <a:gd name="connsiteX4" fmla="*/ 216856 w 3024845"/>
                <a:gd name="connsiteY4" fmla="*/ 248604 h 1059043"/>
                <a:gd name="connsiteX5" fmla="*/ 217363 w 3024845"/>
                <a:gd name="connsiteY5" fmla="*/ 249415 h 1059043"/>
                <a:gd name="connsiteX6" fmla="*/ 220909 w 3024845"/>
                <a:gd name="connsiteY6" fmla="*/ 255090 h 1059043"/>
                <a:gd name="connsiteX7" fmla="*/ 220909 w 3024845"/>
                <a:gd name="connsiteY7" fmla="*/ 369664 h 1059043"/>
                <a:gd name="connsiteX8" fmla="*/ 223189 w 3024845"/>
                <a:gd name="connsiteY8" fmla="*/ 369664 h 1059043"/>
                <a:gd name="connsiteX9" fmla="*/ 239150 w 3024845"/>
                <a:gd name="connsiteY9" fmla="*/ 369664 h 1059043"/>
                <a:gd name="connsiteX10" fmla="*/ 239150 w 3024845"/>
                <a:gd name="connsiteY10" fmla="*/ 510179 h 1059043"/>
                <a:gd name="connsiteX11" fmla="*/ 240670 w 3024845"/>
                <a:gd name="connsiteY11" fmla="*/ 509909 h 1059043"/>
                <a:gd name="connsiteX12" fmla="*/ 251310 w 3024845"/>
                <a:gd name="connsiteY12" fmla="*/ 508018 h 1059043"/>
                <a:gd name="connsiteX13" fmla="*/ 249283 w 3024845"/>
                <a:gd name="connsiteY13" fmla="*/ 596650 h 1059043"/>
                <a:gd name="connsiteX14" fmla="*/ 250803 w 3024845"/>
                <a:gd name="connsiteY14" fmla="*/ 596921 h 1059043"/>
                <a:gd name="connsiteX15" fmla="*/ 261443 w 3024845"/>
                <a:gd name="connsiteY15" fmla="*/ 598812 h 1059043"/>
                <a:gd name="connsiteX16" fmla="*/ 261696 w 3024845"/>
                <a:gd name="connsiteY16" fmla="*/ 599623 h 1059043"/>
                <a:gd name="connsiteX17" fmla="*/ 263470 w 3024845"/>
                <a:gd name="connsiteY17" fmla="*/ 605298 h 1059043"/>
                <a:gd name="connsiteX18" fmla="*/ 264230 w 3024845"/>
                <a:gd name="connsiteY18" fmla="*/ 602866 h 1059043"/>
                <a:gd name="connsiteX19" fmla="*/ 269550 w 3024845"/>
                <a:gd name="connsiteY19" fmla="*/ 585842 h 1059043"/>
                <a:gd name="connsiteX20" fmla="*/ 271323 w 3024845"/>
                <a:gd name="connsiteY20" fmla="*/ 585842 h 1059043"/>
                <a:gd name="connsiteX21" fmla="*/ 283737 w 3024845"/>
                <a:gd name="connsiteY21" fmla="*/ 585842 h 1059043"/>
                <a:gd name="connsiteX22" fmla="*/ 283737 w 3024845"/>
                <a:gd name="connsiteY22" fmla="*/ 618268 h 1059043"/>
                <a:gd name="connsiteX23" fmla="*/ 284750 w 3024845"/>
                <a:gd name="connsiteY23" fmla="*/ 618809 h 1059043"/>
                <a:gd name="connsiteX24" fmla="*/ 291844 w 3024845"/>
                <a:gd name="connsiteY24" fmla="*/ 622592 h 1059043"/>
                <a:gd name="connsiteX25" fmla="*/ 291844 w 3024845"/>
                <a:gd name="connsiteY25" fmla="*/ 623943 h 1059043"/>
                <a:gd name="connsiteX26" fmla="*/ 291844 w 3024845"/>
                <a:gd name="connsiteY26" fmla="*/ 633401 h 1059043"/>
                <a:gd name="connsiteX27" fmla="*/ 336431 w 3024845"/>
                <a:gd name="connsiteY27" fmla="*/ 633401 h 1059043"/>
                <a:gd name="connsiteX28" fmla="*/ 336431 w 3024845"/>
                <a:gd name="connsiteY28" fmla="*/ 634482 h 1059043"/>
                <a:gd name="connsiteX29" fmla="*/ 336431 w 3024845"/>
                <a:gd name="connsiteY29" fmla="*/ 642048 h 1059043"/>
                <a:gd name="connsiteX30" fmla="*/ 338457 w 3024845"/>
                <a:gd name="connsiteY30" fmla="*/ 642048 h 1059043"/>
                <a:gd name="connsiteX31" fmla="*/ 352644 w 3024845"/>
                <a:gd name="connsiteY31" fmla="*/ 642048 h 1059043"/>
                <a:gd name="connsiteX32" fmla="*/ 352644 w 3024845"/>
                <a:gd name="connsiteY32" fmla="*/ 611783 h 1059043"/>
                <a:gd name="connsiteX33" fmla="*/ 397231 w 3024845"/>
                <a:gd name="connsiteY33" fmla="*/ 611783 h 1059043"/>
                <a:gd name="connsiteX34" fmla="*/ 397231 w 3024845"/>
                <a:gd name="connsiteY34" fmla="*/ 610432 h 1059043"/>
                <a:gd name="connsiteX35" fmla="*/ 397231 w 3024845"/>
                <a:gd name="connsiteY35" fmla="*/ 600974 h 1059043"/>
                <a:gd name="connsiteX36" fmla="*/ 398245 w 3024845"/>
                <a:gd name="connsiteY36" fmla="*/ 600974 h 1059043"/>
                <a:gd name="connsiteX37" fmla="*/ 405338 w 3024845"/>
                <a:gd name="connsiteY37" fmla="*/ 600974 h 1059043"/>
                <a:gd name="connsiteX38" fmla="*/ 405338 w 3024845"/>
                <a:gd name="connsiteY38" fmla="*/ 599083 h 1059043"/>
                <a:gd name="connsiteX39" fmla="*/ 405338 w 3024845"/>
                <a:gd name="connsiteY39" fmla="*/ 585842 h 1059043"/>
                <a:gd name="connsiteX40" fmla="*/ 406098 w 3024845"/>
                <a:gd name="connsiteY40" fmla="*/ 585842 h 1059043"/>
                <a:gd name="connsiteX41" fmla="*/ 411418 w 3024845"/>
                <a:gd name="connsiteY41" fmla="*/ 585842 h 1059043"/>
                <a:gd name="connsiteX42" fmla="*/ 411418 w 3024845"/>
                <a:gd name="connsiteY42" fmla="*/ 584761 h 1059043"/>
                <a:gd name="connsiteX43" fmla="*/ 411418 w 3024845"/>
                <a:gd name="connsiteY43" fmla="*/ 577194 h 1059043"/>
                <a:gd name="connsiteX44" fmla="*/ 413445 w 3024845"/>
                <a:gd name="connsiteY44" fmla="*/ 577194 h 1059043"/>
                <a:gd name="connsiteX45" fmla="*/ 427632 w 3024845"/>
                <a:gd name="connsiteY45" fmla="*/ 577194 h 1059043"/>
                <a:gd name="connsiteX46" fmla="*/ 427632 w 3024845"/>
                <a:gd name="connsiteY46" fmla="*/ 578275 h 1059043"/>
                <a:gd name="connsiteX47" fmla="*/ 427632 w 3024845"/>
                <a:gd name="connsiteY47" fmla="*/ 585842 h 1059043"/>
                <a:gd name="connsiteX48" fmla="*/ 449925 w 3024845"/>
                <a:gd name="connsiteY48" fmla="*/ 585842 h 1059043"/>
                <a:gd name="connsiteX49" fmla="*/ 449925 w 3024845"/>
                <a:gd name="connsiteY49" fmla="*/ 583950 h 1059043"/>
                <a:gd name="connsiteX50" fmla="*/ 449925 w 3024845"/>
                <a:gd name="connsiteY50" fmla="*/ 570709 h 1059043"/>
                <a:gd name="connsiteX51" fmla="*/ 451699 w 3024845"/>
                <a:gd name="connsiteY51" fmla="*/ 570709 h 1059043"/>
                <a:gd name="connsiteX52" fmla="*/ 464112 w 3024845"/>
                <a:gd name="connsiteY52" fmla="*/ 570709 h 1059043"/>
                <a:gd name="connsiteX53" fmla="*/ 464112 w 3024845"/>
                <a:gd name="connsiteY53" fmla="*/ 594489 h 1059043"/>
                <a:gd name="connsiteX54" fmla="*/ 465126 w 3024845"/>
                <a:gd name="connsiteY54" fmla="*/ 594489 h 1059043"/>
                <a:gd name="connsiteX55" fmla="*/ 472219 w 3024845"/>
                <a:gd name="connsiteY55" fmla="*/ 594489 h 1059043"/>
                <a:gd name="connsiteX56" fmla="*/ 472219 w 3024845"/>
                <a:gd name="connsiteY56" fmla="*/ 593408 h 1059043"/>
                <a:gd name="connsiteX57" fmla="*/ 472219 w 3024845"/>
                <a:gd name="connsiteY57" fmla="*/ 585842 h 1059043"/>
                <a:gd name="connsiteX58" fmla="*/ 473992 w 3024845"/>
                <a:gd name="connsiteY58" fmla="*/ 585842 h 1059043"/>
                <a:gd name="connsiteX59" fmla="*/ 486406 w 3024845"/>
                <a:gd name="connsiteY59" fmla="*/ 585842 h 1059043"/>
                <a:gd name="connsiteX60" fmla="*/ 486406 w 3024845"/>
                <a:gd name="connsiteY60" fmla="*/ 611783 h 1059043"/>
                <a:gd name="connsiteX61" fmla="*/ 488433 w 3024845"/>
                <a:gd name="connsiteY61" fmla="*/ 611783 h 1059043"/>
                <a:gd name="connsiteX62" fmla="*/ 502619 w 3024845"/>
                <a:gd name="connsiteY62" fmla="*/ 611783 h 1059043"/>
                <a:gd name="connsiteX63" fmla="*/ 502619 w 3024845"/>
                <a:gd name="connsiteY63" fmla="*/ 613404 h 1059043"/>
                <a:gd name="connsiteX64" fmla="*/ 502619 w 3024845"/>
                <a:gd name="connsiteY64" fmla="*/ 624754 h 1059043"/>
                <a:gd name="connsiteX65" fmla="*/ 503379 w 3024845"/>
                <a:gd name="connsiteY65" fmla="*/ 624754 h 1059043"/>
                <a:gd name="connsiteX66" fmla="*/ 508700 w 3024845"/>
                <a:gd name="connsiteY66" fmla="*/ 624754 h 1059043"/>
                <a:gd name="connsiteX67" fmla="*/ 508700 w 3024845"/>
                <a:gd name="connsiteY67" fmla="*/ 623943 h 1059043"/>
                <a:gd name="connsiteX68" fmla="*/ 508700 w 3024845"/>
                <a:gd name="connsiteY68" fmla="*/ 618268 h 1059043"/>
                <a:gd name="connsiteX69" fmla="*/ 539100 w 3024845"/>
                <a:gd name="connsiteY69" fmla="*/ 618268 h 1059043"/>
                <a:gd name="connsiteX70" fmla="*/ 539100 w 3024845"/>
                <a:gd name="connsiteY70" fmla="*/ 642048 h 1059043"/>
                <a:gd name="connsiteX71" fmla="*/ 540113 w 3024845"/>
                <a:gd name="connsiteY71" fmla="*/ 642048 h 1059043"/>
                <a:gd name="connsiteX72" fmla="*/ 547207 w 3024845"/>
                <a:gd name="connsiteY72" fmla="*/ 642048 h 1059043"/>
                <a:gd name="connsiteX73" fmla="*/ 547207 w 3024845"/>
                <a:gd name="connsiteY73" fmla="*/ 643129 h 1059043"/>
                <a:gd name="connsiteX74" fmla="*/ 547207 w 3024845"/>
                <a:gd name="connsiteY74" fmla="*/ 650695 h 1059043"/>
                <a:gd name="connsiteX75" fmla="*/ 547967 w 3024845"/>
                <a:gd name="connsiteY75" fmla="*/ 650695 h 1059043"/>
                <a:gd name="connsiteX76" fmla="*/ 553287 w 3024845"/>
                <a:gd name="connsiteY76" fmla="*/ 650695 h 1059043"/>
                <a:gd name="connsiteX77" fmla="*/ 553287 w 3024845"/>
                <a:gd name="connsiteY77" fmla="*/ 648533 h 1059043"/>
                <a:gd name="connsiteX78" fmla="*/ 553287 w 3024845"/>
                <a:gd name="connsiteY78" fmla="*/ 633401 h 1059043"/>
                <a:gd name="connsiteX79" fmla="*/ 554300 w 3024845"/>
                <a:gd name="connsiteY79" fmla="*/ 633401 h 1059043"/>
                <a:gd name="connsiteX80" fmla="*/ 561394 w 3024845"/>
                <a:gd name="connsiteY80" fmla="*/ 633401 h 1059043"/>
                <a:gd name="connsiteX81" fmla="*/ 561394 w 3024845"/>
                <a:gd name="connsiteY81" fmla="*/ 634482 h 1059043"/>
                <a:gd name="connsiteX82" fmla="*/ 561394 w 3024845"/>
                <a:gd name="connsiteY82" fmla="*/ 642048 h 1059043"/>
                <a:gd name="connsiteX83" fmla="*/ 566714 w 3024845"/>
                <a:gd name="connsiteY83" fmla="*/ 640055 h 1059043"/>
                <a:gd name="connsiteX84" fmla="*/ 567474 w 3024845"/>
                <a:gd name="connsiteY84" fmla="*/ 639075 h 1059043"/>
                <a:gd name="connsiteX85" fmla="*/ 567474 w 3024845"/>
                <a:gd name="connsiteY85" fmla="*/ 633401 h 1059043"/>
                <a:gd name="connsiteX86" fmla="*/ 605981 w 3024845"/>
                <a:gd name="connsiteY86" fmla="*/ 633401 h 1059043"/>
                <a:gd name="connsiteX87" fmla="*/ 605981 w 3024845"/>
                <a:gd name="connsiteY87" fmla="*/ 657180 h 1059043"/>
                <a:gd name="connsiteX88" fmla="*/ 608007 w 3024845"/>
                <a:gd name="connsiteY88" fmla="*/ 657180 h 1059043"/>
                <a:gd name="connsiteX89" fmla="*/ 622194 w 3024845"/>
                <a:gd name="connsiteY89" fmla="*/ 657180 h 1059043"/>
                <a:gd name="connsiteX90" fmla="*/ 622194 w 3024845"/>
                <a:gd name="connsiteY90" fmla="*/ 658261 h 1059043"/>
                <a:gd name="connsiteX91" fmla="*/ 622194 w 3024845"/>
                <a:gd name="connsiteY91" fmla="*/ 665827 h 1059043"/>
                <a:gd name="connsiteX92" fmla="*/ 623968 w 3024845"/>
                <a:gd name="connsiteY92" fmla="*/ 665827 h 1059043"/>
                <a:gd name="connsiteX93" fmla="*/ 636381 w 3024845"/>
                <a:gd name="connsiteY93" fmla="*/ 665827 h 1059043"/>
                <a:gd name="connsiteX94" fmla="*/ 636381 w 3024845"/>
                <a:gd name="connsiteY94" fmla="*/ 642048 h 1059043"/>
                <a:gd name="connsiteX95" fmla="*/ 637394 w 3024845"/>
                <a:gd name="connsiteY95" fmla="*/ 642048 h 1059043"/>
                <a:gd name="connsiteX96" fmla="*/ 644488 w 3024845"/>
                <a:gd name="connsiteY96" fmla="*/ 642048 h 1059043"/>
                <a:gd name="connsiteX97" fmla="*/ 644488 w 3024845"/>
                <a:gd name="connsiteY97" fmla="*/ 609621 h 1059043"/>
                <a:gd name="connsiteX98" fmla="*/ 645501 w 3024845"/>
                <a:gd name="connsiteY98" fmla="*/ 609621 h 1059043"/>
                <a:gd name="connsiteX99" fmla="*/ 652595 w 3024845"/>
                <a:gd name="connsiteY99" fmla="*/ 609621 h 1059043"/>
                <a:gd name="connsiteX100" fmla="*/ 652595 w 3024845"/>
                <a:gd name="connsiteY100" fmla="*/ 607730 h 1059043"/>
                <a:gd name="connsiteX101" fmla="*/ 652595 w 3024845"/>
                <a:gd name="connsiteY101" fmla="*/ 594489 h 1059043"/>
                <a:gd name="connsiteX102" fmla="*/ 651328 w 3024845"/>
                <a:gd name="connsiteY102" fmla="*/ 592867 h 1059043"/>
                <a:gd name="connsiteX103" fmla="*/ 656648 w 3024845"/>
                <a:gd name="connsiteY103" fmla="*/ 581518 h 1059043"/>
                <a:gd name="connsiteX104" fmla="*/ 664755 w 3024845"/>
                <a:gd name="connsiteY104" fmla="*/ 609621 h 1059043"/>
                <a:gd name="connsiteX105" fmla="*/ 665515 w 3024845"/>
                <a:gd name="connsiteY105" fmla="*/ 609621 h 1059043"/>
                <a:gd name="connsiteX106" fmla="*/ 670835 w 3024845"/>
                <a:gd name="connsiteY106" fmla="*/ 609621 h 1059043"/>
                <a:gd name="connsiteX107" fmla="*/ 670835 w 3024845"/>
                <a:gd name="connsiteY107" fmla="*/ 503694 h 1059043"/>
                <a:gd name="connsiteX108" fmla="*/ 672355 w 3024845"/>
                <a:gd name="connsiteY108" fmla="*/ 503694 h 1059043"/>
                <a:gd name="connsiteX109" fmla="*/ 682995 w 3024845"/>
                <a:gd name="connsiteY109" fmla="*/ 503694 h 1059043"/>
                <a:gd name="connsiteX110" fmla="*/ 682995 w 3024845"/>
                <a:gd name="connsiteY110" fmla="*/ 456135 h 1059043"/>
                <a:gd name="connsiteX111" fmla="*/ 709342 w 3024845"/>
                <a:gd name="connsiteY111" fmla="*/ 456135 h 1059043"/>
                <a:gd name="connsiteX112" fmla="*/ 709342 w 3024845"/>
                <a:gd name="connsiteY112" fmla="*/ 434517 h 1059043"/>
                <a:gd name="connsiteX113" fmla="*/ 743796 w 3024845"/>
                <a:gd name="connsiteY113" fmla="*/ 434517 h 1059043"/>
                <a:gd name="connsiteX114" fmla="*/ 743796 w 3024845"/>
                <a:gd name="connsiteY114" fmla="*/ 436949 h 1059043"/>
                <a:gd name="connsiteX115" fmla="*/ 743796 w 3024845"/>
                <a:gd name="connsiteY115" fmla="*/ 453973 h 1059043"/>
                <a:gd name="connsiteX116" fmla="*/ 746076 w 3024845"/>
                <a:gd name="connsiteY116" fmla="*/ 453973 h 1059043"/>
                <a:gd name="connsiteX117" fmla="*/ 762036 w 3024845"/>
                <a:gd name="connsiteY117" fmla="*/ 453973 h 1059043"/>
                <a:gd name="connsiteX118" fmla="*/ 762036 w 3024845"/>
                <a:gd name="connsiteY118" fmla="*/ 501532 h 1059043"/>
                <a:gd name="connsiteX119" fmla="*/ 763049 w 3024845"/>
                <a:gd name="connsiteY119" fmla="*/ 501532 h 1059043"/>
                <a:gd name="connsiteX120" fmla="*/ 770143 w 3024845"/>
                <a:gd name="connsiteY120" fmla="*/ 501532 h 1059043"/>
                <a:gd name="connsiteX121" fmla="*/ 784330 w 3024845"/>
                <a:gd name="connsiteY121" fmla="*/ 505856 h 1059043"/>
                <a:gd name="connsiteX122" fmla="*/ 784330 w 3024845"/>
                <a:gd name="connsiteY122" fmla="*/ 544768 h 1059043"/>
                <a:gd name="connsiteX123" fmla="*/ 785343 w 3024845"/>
                <a:gd name="connsiteY123" fmla="*/ 544768 h 1059043"/>
                <a:gd name="connsiteX124" fmla="*/ 792436 w 3024845"/>
                <a:gd name="connsiteY124" fmla="*/ 544768 h 1059043"/>
                <a:gd name="connsiteX125" fmla="*/ 792436 w 3024845"/>
                <a:gd name="connsiteY125" fmla="*/ 546389 h 1059043"/>
                <a:gd name="connsiteX126" fmla="*/ 792436 w 3024845"/>
                <a:gd name="connsiteY126" fmla="*/ 557738 h 1059043"/>
                <a:gd name="connsiteX127" fmla="*/ 794463 w 3024845"/>
                <a:gd name="connsiteY127" fmla="*/ 557738 h 1059043"/>
                <a:gd name="connsiteX128" fmla="*/ 808650 w 3024845"/>
                <a:gd name="connsiteY128" fmla="*/ 557738 h 1059043"/>
                <a:gd name="connsiteX129" fmla="*/ 814730 w 3024845"/>
                <a:gd name="connsiteY129" fmla="*/ 564224 h 1059043"/>
                <a:gd name="connsiteX130" fmla="*/ 814730 w 3024845"/>
                <a:gd name="connsiteY130" fmla="*/ 585842 h 1059043"/>
                <a:gd name="connsiteX131" fmla="*/ 817010 w 3024845"/>
                <a:gd name="connsiteY131" fmla="*/ 585842 h 1059043"/>
                <a:gd name="connsiteX132" fmla="*/ 832970 w 3024845"/>
                <a:gd name="connsiteY132" fmla="*/ 585842 h 1059043"/>
                <a:gd name="connsiteX133" fmla="*/ 832970 w 3024845"/>
                <a:gd name="connsiteY133" fmla="*/ 586922 h 1059043"/>
                <a:gd name="connsiteX134" fmla="*/ 832970 w 3024845"/>
                <a:gd name="connsiteY134" fmla="*/ 594489 h 1059043"/>
                <a:gd name="connsiteX135" fmla="*/ 834237 w 3024845"/>
                <a:gd name="connsiteY135" fmla="*/ 594489 h 1059043"/>
                <a:gd name="connsiteX136" fmla="*/ 843104 w 3024845"/>
                <a:gd name="connsiteY136" fmla="*/ 594489 h 1059043"/>
                <a:gd name="connsiteX137" fmla="*/ 843104 w 3024845"/>
                <a:gd name="connsiteY137" fmla="*/ 596650 h 1059043"/>
                <a:gd name="connsiteX138" fmla="*/ 843104 w 3024845"/>
                <a:gd name="connsiteY138" fmla="*/ 611783 h 1059043"/>
                <a:gd name="connsiteX139" fmla="*/ 847157 w 3024845"/>
                <a:gd name="connsiteY139" fmla="*/ 609891 h 1059043"/>
                <a:gd name="connsiteX140" fmla="*/ 847157 w 3024845"/>
                <a:gd name="connsiteY140" fmla="*/ 596650 h 1059043"/>
                <a:gd name="connsiteX141" fmla="*/ 848170 w 3024845"/>
                <a:gd name="connsiteY141" fmla="*/ 596650 h 1059043"/>
                <a:gd name="connsiteX142" fmla="*/ 855264 w 3024845"/>
                <a:gd name="connsiteY142" fmla="*/ 596650 h 1059043"/>
                <a:gd name="connsiteX143" fmla="*/ 855264 w 3024845"/>
                <a:gd name="connsiteY143" fmla="*/ 598272 h 1059043"/>
                <a:gd name="connsiteX144" fmla="*/ 855264 w 3024845"/>
                <a:gd name="connsiteY144" fmla="*/ 609621 h 1059043"/>
                <a:gd name="connsiteX145" fmla="*/ 856024 w 3024845"/>
                <a:gd name="connsiteY145" fmla="*/ 609621 h 1059043"/>
                <a:gd name="connsiteX146" fmla="*/ 861344 w 3024845"/>
                <a:gd name="connsiteY146" fmla="*/ 609621 h 1059043"/>
                <a:gd name="connsiteX147" fmla="*/ 909984 w 3024845"/>
                <a:gd name="connsiteY147" fmla="*/ 605298 h 1059043"/>
                <a:gd name="connsiteX148" fmla="*/ 909984 w 3024845"/>
                <a:gd name="connsiteY148" fmla="*/ 606649 h 1059043"/>
                <a:gd name="connsiteX149" fmla="*/ 909984 w 3024845"/>
                <a:gd name="connsiteY149" fmla="*/ 616106 h 1059043"/>
                <a:gd name="connsiteX150" fmla="*/ 910744 w 3024845"/>
                <a:gd name="connsiteY150" fmla="*/ 616106 h 1059043"/>
                <a:gd name="connsiteX151" fmla="*/ 916065 w 3024845"/>
                <a:gd name="connsiteY151" fmla="*/ 616106 h 1059043"/>
                <a:gd name="connsiteX152" fmla="*/ 916065 w 3024845"/>
                <a:gd name="connsiteY152" fmla="*/ 618268 h 1059043"/>
                <a:gd name="connsiteX153" fmla="*/ 916065 w 3024845"/>
                <a:gd name="connsiteY153" fmla="*/ 633401 h 1059043"/>
                <a:gd name="connsiteX154" fmla="*/ 918091 w 3024845"/>
                <a:gd name="connsiteY154" fmla="*/ 632050 h 1059043"/>
                <a:gd name="connsiteX155" fmla="*/ 932278 w 3024845"/>
                <a:gd name="connsiteY155" fmla="*/ 622592 h 1059043"/>
                <a:gd name="connsiteX156" fmla="*/ 938358 w 3024845"/>
                <a:gd name="connsiteY156" fmla="*/ 581518 h 1059043"/>
                <a:gd name="connsiteX157" fmla="*/ 939118 w 3024845"/>
                <a:gd name="connsiteY157" fmla="*/ 581248 h 1059043"/>
                <a:gd name="connsiteX158" fmla="*/ 944438 w 3024845"/>
                <a:gd name="connsiteY158" fmla="*/ 579356 h 1059043"/>
                <a:gd name="connsiteX159" fmla="*/ 946465 w 3024845"/>
                <a:gd name="connsiteY159" fmla="*/ 510179 h 1059043"/>
                <a:gd name="connsiteX160" fmla="*/ 948492 w 3024845"/>
                <a:gd name="connsiteY160" fmla="*/ 579356 h 1059043"/>
                <a:gd name="connsiteX161" fmla="*/ 949252 w 3024845"/>
                <a:gd name="connsiteY161" fmla="*/ 579626 h 1059043"/>
                <a:gd name="connsiteX162" fmla="*/ 954572 w 3024845"/>
                <a:gd name="connsiteY162" fmla="*/ 581518 h 1059043"/>
                <a:gd name="connsiteX163" fmla="*/ 954572 w 3024845"/>
                <a:gd name="connsiteY163" fmla="*/ 495047 h 1059043"/>
                <a:gd name="connsiteX164" fmla="*/ 958625 w 3024845"/>
                <a:gd name="connsiteY164" fmla="*/ 462620 h 1059043"/>
                <a:gd name="connsiteX165" fmla="*/ 997132 w 3024845"/>
                <a:gd name="connsiteY165" fmla="*/ 462620 h 1059043"/>
                <a:gd name="connsiteX166" fmla="*/ 997132 w 3024845"/>
                <a:gd name="connsiteY166" fmla="*/ 495047 h 1059043"/>
                <a:gd name="connsiteX167" fmla="*/ 997892 w 3024845"/>
                <a:gd name="connsiteY167" fmla="*/ 495047 h 1059043"/>
                <a:gd name="connsiteX168" fmla="*/ 1003212 w 3024845"/>
                <a:gd name="connsiteY168" fmla="*/ 495047 h 1059043"/>
                <a:gd name="connsiteX169" fmla="*/ 1003212 w 3024845"/>
                <a:gd name="connsiteY169" fmla="*/ 412899 h 1059043"/>
                <a:gd name="connsiteX170" fmla="*/ 1004986 w 3024845"/>
                <a:gd name="connsiteY170" fmla="*/ 412899 h 1059043"/>
                <a:gd name="connsiteX171" fmla="*/ 1017399 w 3024845"/>
                <a:gd name="connsiteY171" fmla="*/ 412899 h 1059043"/>
                <a:gd name="connsiteX172" fmla="*/ 1017399 w 3024845"/>
                <a:gd name="connsiteY172" fmla="*/ 411008 h 1059043"/>
                <a:gd name="connsiteX173" fmla="*/ 1017399 w 3024845"/>
                <a:gd name="connsiteY173" fmla="*/ 397767 h 1059043"/>
                <a:gd name="connsiteX174" fmla="*/ 1039693 w 3024845"/>
                <a:gd name="connsiteY174" fmla="*/ 397767 h 1059043"/>
                <a:gd name="connsiteX175" fmla="*/ 1039693 w 3024845"/>
                <a:gd name="connsiteY175" fmla="*/ 396686 h 1059043"/>
                <a:gd name="connsiteX176" fmla="*/ 1039693 w 3024845"/>
                <a:gd name="connsiteY176" fmla="*/ 389120 h 1059043"/>
                <a:gd name="connsiteX177" fmla="*/ 1041466 w 3024845"/>
                <a:gd name="connsiteY177" fmla="*/ 389120 h 1059043"/>
                <a:gd name="connsiteX178" fmla="*/ 1053880 w 3024845"/>
                <a:gd name="connsiteY178" fmla="*/ 389120 h 1059043"/>
                <a:gd name="connsiteX179" fmla="*/ 1053880 w 3024845"/>
                <a:gd name="connsiteY179" fmla="*/ 390201 h 1059043"/>
                <a:gd name="connsiteX180" fmla="*/ 1053880 w 3024845"/>
                <a:gd name="connsiteY180" fmla="*/ 397767 h 1059043"/>
                <a:gd name="connsiteX181" fmla="*/ 1054640 w 3024845"/>
                <a:gd name="connsiteY181" fmla="*/ 397767 h 1059043"/>
                <a:gd name="connsiteX182" fmla="*/ 1059960 w 3024845"/>
                <a:gd name="connsiteY182" fmla="*/ 397767 h 1059043"/>
                <a:gd name="connsiteX183" fmla="*/ 1070093 w 3024845"/>
                <a:gd name="connsiteY183" fmla="*/ 393443 h 1059043"/>
                <a:gd name="connsiteX184" fmla="*/ 1074146 w 3024845"/>
                <a:gd name="connsiteY184" fmla="*/ 396686 h 1059043"/>
                <a:gd name="connsiteX185" fmla="*/ 1074146 w 3024845"/>
                <a:gd name="connsiteY185" fmla="*/ 389120 h 1059043"/>
                <a:gd name="connsiteX186" fmla="*/ 1076426 w 3024845"/>
                <a:gd name="connsiteY186" fmla="*/ 389120 h 1059043"/>
                <a:gd name="connsiteX187" fmla="*/ 1092387 w 3024845"/>
                <a:gd name="connsiteY187" fmla="*/ 389120 h 1059043"/>
                <a:gd name="connsiteX188" fmla="*/ 1092387 w 3024845"/>
                <a:gd name="connsiteY188" fmla="*/ 390201 h 1059043"/>
                <a:gd name="connsiteX189" fmla="*/ 1092387 w 3024845"/>
                <a:gd name="connsiteY189" fmla="*/ 397767 h 1059043"/>
                <a:gd name="connsiteX190" fmla="*/ 1122787 w 3024845"/>
                <a:gd name="connsiteY190" fmla="*/ 397767 h 1059043"/>
                <a:gd name="connsiteX191" fmla="*/ 1122787 w 3024845"/>
                <a:gd name="connsiteY191" fmla="*/ 399388 h 1059043"/>
                <a:gd name="connsiteX192" fmla="*/ 1122787 w 3024845"/>
                <a:gd name="connsiteY192" fmla="*/ 410738 h 1059043"/>
                <a:gd name="connsiteX193" fmla="*/ 1149134 w 3024845"/>
                <a:gd name="connsiteY193" fmla="*/ 410738 h 1059043"/>
                <a:gd name="connsiteX194" fmla="*/ 1149134 w 3024845"/>
                <a:gd name="connsiteY194" fmla="*/ 441002 h 1059043"/>
                <a:gd name="connsiteX195" fmla="*/ 1149894 w 3024845"/>
                <a:gd name="connsiteY195" fmla="*/ 441002 h 1059043"/>
                <a:gd name="connsiteX196" fmla="*/ 1155214 w 3024845"/>
                <a:gd name="connsiteY196" fmla="*/ 441002 h 1059043"/>
                <a:gd name="connsiteX197" fmla="*/ 1155214 w 3024845"/>
                <a:gd name="connsiteY197" fmla="*/ 442083 h 1059043"/>
                <a:gd name="connsiteX198" fmla="*/ 1155214 w 3024845"/>
                <a:gd name="connsiteY198" fmla="*/ 449650 h 1059043"/>
                <a:gd name="connsiteX199" fmla="*/ 1159268 w 3024845"/>
                <a:gd name="connsiteY199" fmla="*/ 479914 h 1059043"/>
                <a:gd name="connsiteX200" fmla="*/ 1160028 w 3024845"/>
                <a:gd name="connsiteY200" fmla="*/ 479914 h 1059043"/>
                <a:gd name="connsiteX201" fmla="*/ 1165348 w 3024845"/>
                <a:gd name="connsiteY201" fmla="*/ 479914 h 1059043"/>
                <a:gd name="connsiteX202" fmla="*/ 1165348 w 3024845"/>
                <a:gd name="connsiteY202" fmla="*/ 480725 h 1059043"/>
                <a:gd name="connsiteX203" fmla="*/ 1165348 w 3024845"/>
                <a:gd name="connsiteY203" fmla="*/ 486400 h 1059043"/>
                <a:gd name="connsiteX204" fmla="*/ 1166361 w 3024845"/>
                <a:gd name="connsiteY204" fmla="*/ 486400 h 1059043"/>
                <a:gd name="connsiteX205" fmla="*/ 1173454 w 3024845"/>
                <a:gd name="connsiteY205" fmla="*/ 486400 h 1059043"/>
                <a:gd name="connsiteX206" fmla="*/ 1173454 w 3024845"/>
                <a:gd name="connsiteY206" fmla="*/ 516665 h 1059043"/>
                <a:gd name="connsiteX207" fmla="*/ 1175481 w 3024845"/>
                <a:gd name="connsiteY207" fmla="*/ 516665 h 1059043"/>
                <a:gd name="connsiteX208" fmla="*/ 1189668 w 3024845"/>
                <a:gd name="connsiteY208" fmla="*/ 516665 h 1059043"/>
                <a:gd name="connsiteX209" fmla="*/ 1189668 w 3024845"/>
                <a:gd name="connsiteY209" fmla="*/ 540444 h 1059043"/>
                <a:gd name="connsiteX210" fmla="*/ 1191695 w 3024845"/>
                <a:gd name="connsiteY210" fmla="*/ 542065 h 1059043"/>
                <a:gd name="connsiteX211" fmla="*/ 1191695 w 3024845"/>
                <a:gd name="connsiteY211" fmla="*/ 553415 h 1059043"/>
                <a:gd name="connsiteX212" fmla="*/ 1192455 w 3024845"/>
                <a:gd name="connsiteY212" fmla="*/ 553415 h 1059043"/>
                <a:gd name="connsiteX213" fmla="*/ 1197775 w 3024845"/>
                <a:gd name="connsiteY213" fmla="*/ 553415 h 1059043"/>
                <a:gd name="connsiteX214" fmla="*/ 1197775 w 3024845"/>
                <a:gd name="connsiteY214" fmla="*/ 577194 h 1059043"/>
                <a:gd name="connsiteX215" fmla="*/ 1199041 w 3024845"/>
                <a:gd name="connsiteY215" fmla="*/ 577194 h 1059043"/>
                <a:gd name="connsiteX216" fmla="*/ 1207908 w 3024845"/>
                <a:gd name="connsiteY216" fmla="*/ 577194 h 1059043"/>
                <a:gd name="connsiteX217" fmla="*/ 1209935 w 3024845"/>
                <a:gd name="connsiteY217" fmla="*/ 581248 h 1059043"/>
                <a:gd name="connsiteX218" fmla="*/ 1209935 w 3024845"/>
                <a:gd name="connsiteY218" fmla="*/ 594489 h 1059043"/>
                <a:gd name="connsiteX219" fmla="*/ 1211455 w 3024845"/>
                <a:gd name="connsiteY219" fmla="*/ 592597 h 1059043"/>
                <a:gd name="connsiteX220" fmla="*/ 1222095 w 3024845"/>
                <a:gd name="connsiteY220" fmla="*/ 579356 h 1059043"/>
                <a:gd name="connsiteX221" fmla="*/ 1250469 w 3024845"/>
                <a:gd name="connsiteY221" fmla="*/ 579356 h 1059043"/>
                <a:gd name="connsiteX222" fmla="*/ 1250469 w 3024845"/>
                <a:gd name="connsiteY222" fmla="*/ 665827 h 1059043"/>
                <a:gd name="connsiteX223" fmla="*/ 1251229 w 3024845"/>
                <a:gd name="connsiteY223" fmla="*/ 665827 h 1059043"/>
                <a:gd name="connsiteX224" fmla="*/ 1256549 w 3024845"/>
                <a:gd name="connsiteY224" fmla="*/ 665827 h 1059043"/>
                <a:gd name="connsiteX225" fmla="*/ 1257309 w 3024845"/>
                <a:gd name="connsiteY225" fmla="*/ 664476 h 1059043"/>
                <a:gd name="connsiteX226" fmla="*/ 1262629 w 3024845"/>
                <a:gd name="connsiteY226" fmla="*/ 655018 h 1059043"/>
                <a:gd name="connsiteX227" fmla="*/ 1262629 w 3024845"/>
                <a:gd name="connsiteY227" fmla="*/ 656910 h 1059043"/>
                <a:gd name="connsiteX228" fmla="*/ 1262629 w 3024845"/>
                <a:gd name="connsiteY228" fmla="*/ 670151 h 1059043"/>
                <a:gd name="connsiteX229" fmla="*/ 1266682 w 3024845"/>
                <a:gd name="connsiteY229" fmla="*/ 624754 h 1059043"/>
                <a:gd name="connsiteX230" fmla="*/ 1267442 w 3024845"/>
                <a:gd name="connsiteY230" fmla="*/ 624754 h 1059043"/>
                <a:gd name="connsiteX231" fmla="*/ 1272762 w 3024845"/>
                <a:gd name="connsiteY231" fmla="*/ 624754 h 1059043"/>
                <a:gd name="connsiteX232" fmla="*/ 1272762 w 3024845"/>
                <a:gd name="connsiteY232" fmla="*/ 559900 h 1059043"/>
                <a:gd name="connsiteX233" fmla="*/ 1273776 w 3024845"/>
                <a:gd name="connsiteY233" fmla="*/ 559900 h 1059043"/>
                <a:gd name="connsiteX234" fmla="*/ 1280869 w 3024845"/>
                <a:gd name="connsiteY234" fmla="*/ 559900 h 1059043"/>
                <a:gd name="connsiteX235" fmla="*/ 1293029 w 3024845"/>
                <a:gd name="connsiteY235" fmla="*/ 516665 h 1059043"/>
                <a:gd name="connsiteX236" fmla="*/ 1294296 w 3024845"/>
                <a:gd name="connsiteY236" fmla="*/ 516665 h 1059043"/>
                <a:gd name="connsiteX237" fmla="*/ 1303163 w 3024845"/>
                <a:gd name="connsiteY237" fmla="*/ 516665 h 1059043"/>
                <a:gd name="connsiteX238" fmla="*/ 1313296 w 3024845"/>
                <a:gd name="connsiteY238" fmla="*/ 559900 h 1059043"/>
                <a:gd name="connsiteX239" fmla="*/ 1314309 w 3024845"/>
                <a:gd name="connsiteY239" fmla="*/ 559900 h 1059043"/>
                <a:gd name="connsiteX240" fmla="*/ 1321403 w 3024845"/>
                <a:gd name="connsiteY240" fmla="*/ 559900 h 1059043"/>
                <a:gd name="connsiteX241" fmla="*/ 1321403 w 3024845"/>
                <a:gd name="connsiteY241" fmla="*/ 598812 h 1059043"/>
                <a:gd name="connsiteX242" fmla="*/ 1323176 w 3024845"/>
                <a:gd name="connsiteY242" fmla="*/ 598812 h 1059043"/>
                <a:gd name="connsiteX243" fmla="*/ 1335590 w 3024845"/>
                <a:gd name="connsiteY243" fmla="*/ 598812 h 1059043"/>
                <a:gd name="connsiteX244" fmla="*/ 1335590 w 3024845"/>
                <a:gd name="connsiteY244" fmla="*/ 600974 h 1059043"/>
                <a:gd name="connsiteX245" fmla="*/ 1335590 w 3024845"/>
                <a:gd name="connsiteY245" fmla="*/ 616106 h 1059043"/>
                <a:gd name="connsiteX246" fmla="*/ 1339643 w 3024845"/>
                <a:gd name="connsiteY246" fmla="*/ 613945 h 1059043"/>
                <a:gd name="connsiteX247" fmla="*/ 1339643 w 3024845"/>
                <a:gd name="connsiteY247" fmla="*/ 598812 h 1059043"/>
                <a:gd name="connsiteX248" fmla="*/ 1341163 w 3024845"/>
                <a:gd name="connsiteY248" fmla="*/ 598812 h 1059043"/>
                <a:gd name="connsiteX249" fmla="*/ 1351803 w 3024845"/>
                <a:gd name="connsiteY249" fmla="*/ 598812 h 1059043"/>
                <a:gd name="connsiteX250" fmla="*/ 1351803 w 3024845"/>
                <a:gd name="connsiteY250" fmla="*/ 600433 h 1059043"/>
                <a:gd name="connsiteX251" fmla="*/ 1351803 w 3024845"/>
                <a:gd name="connsiteY251" fmla="*/ 611783 h 1059043"/>
                <a:gd name="connsiteX252" fmla="*/ 1382204 w 3024845"/>
                <a:gd name="connsiteY252" fmla="*/ 611783 h 1059043"/>
                <a:gd name="connsiteX253" fmla="*/ 1382204 w 3024845"/>
                <a:gd name="connsiteY253" fmla="*/ 575033 h 1059043"/>
                <a:gd name="connsiteX254" fmla="*/ 1383470 w 3024845"/>
                <a:gd name="connsiteY254" fmla="*/ 575033 h 1059043"/>
                <a:gd name="connsiteX255" fmla="*/ 1392337 w 3024845"/>
                <a:gd name="connsiteY255" fmla="*/ 575033 h 1059043"/>
                <a:gd name="connsiteX256" fmla="*/ 1392337 w 3024845"/>
                <a:gd name="connsiteY256" fmla="*/ 596650 h 1059043"/>
                <a:gd name="connsiteX257" fmla="*/ 1394364 w 3024845"/>
                <a:gd name="connsiteY257" fmla="*/ 564224 h 1059043"/>
                <a:gd name="connsiteX258" fmla="*/ 1416657 w 3024845"/>
                <a:gd name="connsiteY258" fmla="*/ 564224 h 1059043"/>
                <a:gd name="connsiteX259" fmla="*/ 1416657 w 3024845"/>
                <a:gd name="connsiteY259" fmla="*/ 562602 h 1059043"/>
                <a:gd name="connsiteX260" fmla="*/ 1416657 w 3024845"/>
                <a:gd name="connsiteY260" fmla="*/ 551253 h 1059043"/>
                <a:gd name="connsiteX261" fmla="*/ 1417417 w 3024845"/>
                <a:gd name="connsiteY261" fmla="*/ 551253 h 1059043"/>
                <a:gd name="connsiteX262" fmla="*/ 1422737 w 3024845"/>
                <a:gd name="connsiteY262" fmla="*/ 551253 h 1059043"/>
                <a:gd name="connsiteX263" fmla="*/ 1422737 w 3024845"/>
                <a:gd name="connsiteY263" fmla="*/ 549362 h 1059043"/>
                <a:gd name="connsiteX264" fmla="*/ 1422737 w 3024845"/>
                <a:gd name="connsiteY264" fmla="*/ 536121 h 1059043"/>
                <a:gd name="connsiteX265" fmla="*/ 1426791 w 3024845"/>
                <a:gd name="connsiteY265" fmla="*/ 542606 h 1059043"/>
                <a:gd name="connsiteX266" fmla="*/ 1429071 w 3024845"/>
                <a:gd name="connsiteY266" fmla="*/ 542606 h 1059043"/>
                <a:gd name="connsiteX267" fmla="*/ 1445031 w 3024845"/>
                <a:gd name="connsiteY267" fmla="*/ 542606 h 1059043"/>
                <a:gd name="connsiteX268" fmla="*/ 1445031 w 3024845"/>
                <a:gd name="connsiteY268" fmla="*/ 541795 h 1059043"/>
                <a:gd name="connsiteX269" fmla="*/ 1445031 w 3024845"/>
                <a:gd name="connsiteY269" fmla="*/ 536121 h 1059043"/>
                <a:gd name="connsiteX270" fmla="*/ 1445791 w 3024845"/>
                <a:gd name="connsiteY270" fmla="*/ 536121 h 1059043"/>
                <a:gd name="connsiteX271" fmla="*/ 1451111 w 3024845"/>
                <a:gd name="connsiteY271" fmla="*/ 536121 h 1059043"/>
                <a:gd name="connsiteX272" fmla="*/ 1451111 w 3024845"/>
                <a:gd name="connsiteY272" fmla="*/ 537472 h 1059043"/>
                <a:gd name="connsiteX273" fmla="*/ 1451111 w 3024845"/>
                <a:gd name="connsiteY273" fmla="*/ 546930 h 1059043"/>
                <a:gd name="connsiteX274" fmla="*/ 1489618 w 3024845"/>
                <a:gd name="connsiteY274" fmla="*/ 546930 h 1059043"/>
                <a:gd name="connsiteX275" fmla="*/ 1489618 w 3024845"/>
                <a:gd name="connsiteY275" fmla="*/ 685283 h 1059043"/>
                <a:gd name="connsiteX276" fmla="*/ 1491138 w 3024845"/>
                <a:gd name="connsiteY276" fmla="*/ 685283 h 1059043"/>
                <a:gd name="connsiteX277" fmla="*/ 1501778 w 3024845"/>
                <a:gd name="connsiteY277" fmla="*/ 685283 h 1059043"/>
                <a:gd name="connsiteX278" fmla="*/ 1501778 w 3024845"/>
                <a:gd name="connsiteY278" fmla="*/ 672313 h 1059043"/>
                <a:gd name="connsiteX279" fmla="*/ 1505832 w 3024845"/>
                <a:gd name="connsiteY279" fmla="*/ 672313 h 1059043"/>
                <a:gd name="connsiteX280" fmla="*/ 1505832 w 3024845"/>
                <a:gd name="connsiteY280" fmla="*/ 685283 h 1059043"/>
                <a:gd name="connsiteX281" fmla="*/ 1536232 w 3024845"/>
                <a:gd name="connsiteY281" fmla="*/ 685283 h 1059043"/>
                <a:gd name="connsiteX282" fmla="*/ 1536232 w 3024845"/>
                <a:gd name="connsiteY282" fmla="*/ 655018 h 1059043"/>
                <a:gd name="connsiteX283" fmla="*/ 1548392 w 3024845"/>
                <a:gd name="connsiteY283" fmla="*/ 655018 h 1059043"/>
                <a:gd name="connsiteX284" fmla="*/ 1560552 w 3024845"/>
                <a:gd name="connsiteY284" fmla="*/ 652857 h 1059043"/>
                <a:gd name="connsiteX285" fmla="*/ 1564606 w 3024845"/>
                <a:gd name="connsiteY285" fmla="*/ 655018 h 1059043"/>
                <a:gd name="connsiteX286" fmla="*/ 1574739 w 3024845"/>
                <a:gd name="connsiteY286" fmla="*/ 655018 h 1059043"/>
                <a:gd name="connsiteX287" fmla="*/ 1574739 w 3024845"/>
                <a:gd name="connsiteY287" fmla="*/ 685283 h 1059043"/>
                <a:gd name="connsiteX288" fmla="*/ 1582846 w 3024845"/>
                <a:gd name="connsiteY288" fmla="*/ 685283 h 1059043"/>
                <a:gd name="connsiteX289" fmla="*/ 1582846 w 3024845"/>
                <a:gd name="connsiteY289" fmla="*/ 702578 h 1059043"/>
                <a:gd name="connsiteX290" fmla="*/ 1592182 w 3024845"/>
                <a:gd name="connsiteY290" fmla="*/ 703483 h 1059043"/>
                <a:gd name="connsiteX291" fmla="*/ 1605140 w 3024845"/>
                <a:gd name="connsiteY291" fmla="*/ 703483 h 1059043"/>
                <a:gd name="connsiteX292" fmla="*/ 1605140 w 3024845"/>
                <a:gd name="connsiteY292" fmla="*/ 687445 h 1059043"/>
                <a:gd name="connsiteX293" fmla="*/ 1673096 w 3024845"/>
                <a:gd name="connsiteY293" fmla="*/ 687445 h 1059043"/>
                <a:gd name="connsiteX294" fmla="*/ 1673096 w 3024845"/>
                <a:gd name="connsiteY294" fmla="*/ 602192 h 1059043"/>
                <a:gd name="connsiteX295" fmla="*/ 1745104 w 3024845"/>
                <a:gd name="connsiteY295" fmla="*/ 602192 h 1059043"/>
                <a:gd name="connsiteX296" fmla="*/ 1745104 w 3024845"/>
                <a:gd name="connsiteY296" fmla="*/ 680960 h 1059043"/>
                <a:gd name="connsiteX297" fmla="*/ 1747008 w 3024845"/>
                <a:gd name="connsiteY297" fmla="*/ 680960 h 1059043"/>
                <a:gd name="connsiteX298" fmla="*/ 1748250 w 3024845"/>
                <a:gd name="connsiteY298" fmla="*/ 703483 h 1059043"/>
                <a:gd name="connsiteX299" fmla="*/ 1757926 w 3024845"/>
                <a:gd name="connsiteY299" fmla="*/ 703483 h 1059043"/>
                <a:gd name="connsiteX300" fmla="*/ 1759168 w 3024845"/>
                <a:gd name="connsiteY300" fmla="*/ 680960 h 1059043"/>
                <a:gd name="connsiteX301" fmla="*/ 1765248 w 3024845"/>
                <a:gd name="connsiteY301" fmla="*/ 680960 h 1059043"/>
                <a:gd name="connsiteX302" fmla="*/ 1766490 w 3024845"/>
                <a:gd name="connsiteY302" fmla="*/ 703483 h 1059043"/>
                <a:gd name="connsiteX303" fmla="*/ 1817112 w 3024845"/>
                <a:gd name="connsiteY303" fmla="*/ 703483 h 1059043"/>
                <a:gd name="connsiteX304" fmla="*/ 1817112 w 3024845"/>
                <a:gd name="connsiteY304" fmla="*/ 540455 h 1059043"/>
                <a:gd name="connsiteX305" fmla="*/ 2014439 w 3024845"/>
                <a:gd name="connsiteY305" fmla="*/ 540455 h 1059043"/>
                <a:gd name="connsiteX306" fmla="*/ 2014439 w 3024845"/>
                <a:gd name="connsiteY306" fmla="*/ 703483 h 1059043"/>
                <a:gd name="connsiteX307" fmla="*/ 2033136 w 3024845"/>
                <a:gd name="connsiteY307" fmla="*/ 703483 h 1059043"/>
                <a:gd name="connsiteX308" fmla="*/ 2033136 w 3024845"/>
                <a:gd name="connsiteY308" fmla="*/ 620790 h 1059043"/>
                <a:gd name="connsiteX309" fmla="*/ 2128256 w 3024845"/>
                <a:gd name="connsiteY309" fmla="*/ 620790 h 1059043"/>
                <a:gd name="connsiteX310" fmla="*/ 2128026 w 3024845"/>
                <a:gd name="connsiteY310" fmla="*/ 281031 h 1059043"/>
                <a:gd name="connsiteX311" fmla="*/ 2121946 w 3024845"/>
                <a:gd name="connsiteY311" fmla="*/ 276707 h 1059043"/>
                <a:gd name="connsiteX312" fmla="*/ 2130053 w 3024845"/>
                <a:gd name="connsiteY312" fmla="*/ 252928 h 1059043"/>
                <a:gd name="connsiteX313" fmla="*/ 2130053 w 3024845"/>
                <a:gd name="connsiteY313" fmla="*/ 235634 h 1059043"/>
                <a:gd name="connsiteX314" fmla="*/ 2144240 w 3024845"/>
                <a:gd name="connsiteY314" fmla="*/ 235634 h 1059043"/>
                <a:gd name="connsiteX315" fmla="*/ 2144240 w 3024845"/>
                <a:gd name="connsiteY315" fmla="*/ 214016 h 1059043"/>
                <a:gd name="connsiteX316" fmla="*/ 2146266 w 3024845"/>
                <a:gd name="connsiteY316" fmla="*/ 209692 h 1059043"/>
                <a:gd name="connsiteX317" fmla="*/ 2146266 w 3024845"/>
                <a:gd name="connsiteY317" fmla="*/ 131868 h 1059043"/>
                <a:gd name="connsiteX318" fmla="*/ 2144240 w 3024845"/>
                <a:gd name="connsiteY318" fmla="*/ 125383 h 1059043"/>
                <a:gd name="connsiteX319" fmla="*/ 2150320 w 3024845"/>
                <a:gd name="connsiteY319" fmla="*/ 118897 h 1059043"/>
                <a:gd name="connsiteX320" fmla="*/ 2150320 w 3024845"/>
                <a:gd name="connsiteY320" fmla="*/ 60529 h 1059043"/>
                <a:gd name="connsiteX321" fmla="*/ 2152346 w 3024845"/>
                <a:gd name="connsiteY321" fmla="*/ 56206 h 1059043"/>
                <a:gd name="connsiteX322" fmla="*/ 2152346 w 3024845"/>
                <a:gd name="connsiteY322" fmla="*/ 0 h 1059043"/>
                <a:gd name="connsiteX323" fmla="*/ 2162480 w 3024845"/>
                <a:gd name="connsiteY323" fmla="*/ 118897 h 1059043"/>
                <a:gd name="connsiteX324" fmla="*/ 2168560 w 3024845"/>
                <a:gd name="connsiteY324" fmla="*/ 125383 h 1059043"/>
                <a:gd name="connsiteX325" fmla="*/ 2166533 w 3024845"/>
                <a:gd name="connsiteY325" fmla="*/ 131868 h 1059043"/>
                <a:gd name="connsiteX326" fmla="*/ 2166533 w 3024845"/>
                <a:gd name="connsiteY326" fmla="*/ 209692 h 1059043"/>
                <a:gd name="connsiteX327" fmla="*/ 2168560 w 3024845"/>
                <a:gd name="connsiteY327" fmla="*/ 235634 h 1059043"/>
                <a:gd name="connsiteX328" fmla="*/ 2180720 w 3024845"/>
                <a:gd name="connsiteY328" fmla="*/ 555577 h 1059043"/>
                <a:gd name="connsiteX329" fmla="*/ 2245574 w 3024845"/>
                <a:gd name="connsiteY329" fmla="*/ 555577 h 1059043"/>
                <a:gd name="connsiteX330" fmla="*/ 2245574 w 3024845"/>
                <a:gd name="connsiteY330" fmla="*/ 631239 h 1059043"/>
                <a:gd name="connsiteX331" fmla="*/ 2253681 w 3024845"/>
                <a:gd name="connsiteY331" fmla="*/ 631239 h 1059043"/>
                <a:gd name="connsiteX332" fmla="*/ 2255708 w 3024845"/>
                <a:gd name="connsiteY332" fmla="*/ 624754 h 1059043"/>
                <a:gd name="connsiteX333" fmla="*/ 2261788 w 3024845"/>
                <a:gd name="connsiteY333" fmla="*/ 624754 h 1059043"/>
                <a:gd name="connsiteX334" fmla="*/ 2263815 w 3024845"/>
                <a:gd name="connsiteY334" fmla="*/ 633401 h 1059043"/>
                <a:gd name="connsiteX335" fmla="*/ 2275975 w 3024845"/>
                <a:gd name="connsiteY335" fmla="*/ 633401 h 1059043"/>
                <a:gd name="connsiteX336" fmla="*/ 2275975 w 3024845"/>
                <a:gd name="connsiteY336" fmla="*/ 626915 h 1059043"/>
                <a:gd name="connsiteX337" fmla="*/ 2298268 w 3024845"/>
                <a:gd name="connsiteY337" fmla="*/ 626915 h 1059043"/>
                <a:gd name="connsiteX338" fmla="*/ 2298268 w 3024845"/>
                <a:gd name="connsiteY338" fmla="*/ 633401 h 1059043"/>
                <a:gd name="connsiteX339" fmla="*/ 2318535 w 3024845"/>
                <a:gd name="connsiteY339" fmla="*/ 633401 h 1059043"/>
                <a:gd name="connsiteX340" fmla="*/ 2318535 w 3024845"/>
                <a:gd name="connsiteY340" fmla="*/ 678798 h 1059043"/>
                <a:gd name="connsiteX341" fmla="*/ 2332722 w 3024845"/>
                <a:gd name="connsiteY341" fmla="*/ 678798 h 1059043"/>
                <a:gd name="connsiteX342" fmla="*/ 2332722 w 3024845"/>
                <a:gd name="connsiteY342" fmla="*/ 665827 h 1059043"/>
                <a:gd name="connsiteX343" fmla="*/ 2348936 w 3024845"/>
                <a:gd name="connsiteY343" fmla="*/ 665827 h 1059043"/>
                <a:gd name="connsiteX344" fmla="*/ 2348936 w 3024845"/>
                <a:gd name="connsiteY344" fmla="*/ 486400 h 1059043"/>
                <a:gd name="connsiteX345" fmla="*/ 2355016 w 3024845"/>
                <a:gd name="connsiteY345" fmla="*/ 479914 h 1059043"/>
                <a:gd name="connsiteX346" fmla="*/ 2427977 w 3024845"/>
                <a:gd name="connsiteY346" fmla="*/ 479914 h 1059043"/>
                <a:gd name="connsiteX347" fmla="*/ 2427977 w 3024845"/>
                <a:gd name="connsiteY347" fmla="*/ 488562 h 1059043"/>
                <a:gd name="connsiteX348" fmla="*/ 2438110 w 3024845"/>
                <a:gd name="connsiteY348" fmla="*/ 488562 h 1059043"/>
                <a:gd name="connsiteX349" fmla="*/ 2438110 w 3024845"/>
                <a:gd name="connsiteY349" fmla="*/ 603136 h 1059043"/>
                <a:gd name="connsiteX350" fmla="*/ 2460404 w 3024845"/>
                <a:gd name="connsiteY350" fmla="*/ 603136 h 1059043"/>
                <a:gd name="connsiteX351" fmla="*/ 2460404 w 3024845"/>
                <a:gd name="connsiteY351" fmla="*/ 536121 h 1059043"/>
                <a:gd name="connsiteX352" fmla="*/ 2486751 w 3024845"/>
                <a:gd name="connsiteY352" fmla="*/ 536121 h 1059043"/>
                <a:gd name="connsiteX353" fmla="*/ 2490804 w 3024845"/>
                <a:gd name="connsiteY353" fmla="*/ 531797 h 1059043"/>
                <a:gd name="connsiteX354" fmla="*/ 2498911 w 3024845"/>
                <a:gd name="connsiteY354" fmla="*/ 531797 h 1059043"/>
                <a:gd name="connsiteX355" fmla="*/ 2502964 w 3024845"/>
                <a:gd name="connsiteY355" fmla="*/ 536121 h 1059043"/>
                <a:gd name="connsiteX356" fmla="*/ 2525258 w 3024845"/>
                <a:gd name="connsiteY356" fmla="*/ 536121 h 1059043"/>
                <a:gd name="connsiteX357" fmla="*/ 2525258 w 3024845"/>
                <a:gd name="connsiteY357" fmla="*/ 419385 h 1059043"/>
                <a:gd name="connsiteX358" fmla="*/ 2582005 w 3024845"/>
                <a:gd name="connsiteY358" fmla="*/ 408576 h 1059043"/>
                <a:gd name="connsiteX359" fmla="*/ 2582005 w 3024845"/>
                <a:gd name="connsiteY359" fmla="*/ 409657 h 1059043"/>
                <a:gd name="connsiteX360" fmla="*/ 2582005 w 3024845"/>
                <a:gd name="connsiteY360" fmla="*/ 417223 h 1059043"/>
                <a:gd name="connsiteX361" fmla="*/ 2608352 w 3024845"/>
                <a:gd name="connsiteY361" fmla="*/ 417223 h 1059043"/>
                <a:gd name="connsiteX362" fmla="*/ 2608352 w 3024845"/>
                <a:gd name="connsiteY362" fmla="*/ 672313 h 1059043"/>
                <a:gd name="connsiteX363" fmla="*/ 2630646 w 3024845"/>
                <a:gd name="connsiteY363" fmla="*/ 672313 h 1059043"/>
                <a:gd name="connsiteX364" fmla="*/ 2630646 w 3024845"/>
                <a:gd name="connsiteY364" fmla="*/ 667989 h 1059043"/>
                <a:gd name="connsiteX365" fmla="*/ 2642806 w 3024845"/>
                <a:gd name="connsiteY365" fmla="*/ 667989 h 1059043"/>
                <a:gd name="connsiteX366" fmla="*/ 2642806 w 3024845"/>
                <a:gd name="connsiteY366" fmla="*/ 672313 h 1059043"/>
                <a:gd name="connsiteX367" fmla="*/ 2667126 w 3024845"/>
                <a:gd name="connsiteY367" fmla="*/ 672313 h 1059043"/>
                <a:gd name="connsiteX368" fmla="*/ 2667126 w 3024845"/>
                <a:gd name="connsiteY368" fmla="*/ 659342 h 1059043"/>
                <a:gd name="connsiteX369" fmla="*/ 2695500 w 3024845"/>
                <a:gd name="connsiteY369" fmla="*/ 659342 h 1059043"/>
                <a:gd name="connsiteX370" fmla="*/ 2707660 w 3024845"/>
                <a:gd name="connsiteY370" fmla="*/ 655018 h 1059043"/>
                <a:gd name="connsiteX371" fmla="*/ 2727927 w 3024845"/>
                <a:gd name="connsiteY371" fmla="*/ 659342 h 1059043"/>
                <a:gd name="connsiteX372" fmla="*/ 2727927 w 3024845"/>
                <a:gd name="connsiteY372" fmla="*/ 642048 h 1059043"/>
                <a:gd name="connsiteX373" fmla="*/ 2736034 w 3024845"/>
                <a:gd name="connsiteY373" fmla="*/ 642048 h 1059043"/>
                <a:gd name="connsiteX374" fmla="*/ 2736034 w 3024845"/>
                <a:gd name="connsiteY374" fmla="*/ 629077 h 1059043"/>
                <a:gd name="connsiteX375" fmla="*/ 2792781 w 3024845"/>
                <a:gd name="connsiteY375" fmla="*/ 629077 h 1059043"/>
                <a:gd name="connsiteX376" fmla="*/ 2792781 w 3024845"/>
                <a:gd name="connsiteY376" fmla="*/ 598812 h 1059043"/>
                <a:gd name="connsiteX377" fmla="*/ 2811021 w 3024845"/>
                <a:gd name="connsiteY377" fmla="*/ 598812 h 1059043"/>
                <a:gd name="connsiteX378" fmla="*/ 2811021 w 3024845"/>
                <a:gd name="connsiteY378" fmla="*/ 592327 h 1059043"/>
                <a:gd name="connsiteX379" fmla="*/ 2823181 w 3024845"/>
                <a:gd name="connsiteY379" fmla="*/ 592327 h 1059043"/>
                <a:gd name="connsiteX380" fmla="*/ 2823181 w 3024845"/>
                <a:gd name="connsiteY380" fmla="*/ 598812 h 1059043"/>
                <a:gd name="connsiteX381" fmla="*/ 2839395 w 3024845"/>
                <a:gd name="connsiteY381" fmla="*/ 598812 h 1059043"/>
                <a:gd name="connsiteX382" fmla="*/ 2839395 w 3024845"/>
                <a:gd name="connsiteY382" fmla="*/ 648533 h 1059043"/>
                <a:gd name="connsiteX383" fmla="*/ 2871822 w 3024845"/>
                <a:gd name="connsiteY383" fmla="*/ 648533 h 1059043"/>
                <a:gd name="connsiteX384" fmla="*/ 2871822 w 3024845"/>
                <a:gd name="connsiteY384" fmla="*/ 622592 h 1059043"/>
                <a:gd name="connsiteX385" fmla="*/ 2910329 w 3024845"/>
                <a:gd name="connsiteY385" fmla="*/ 622592 h 1059043"/>
                <a:gd name="connsiteX386" fmla="*/ 2910329 w 3024845"/>
                <a:gd name="connsiteY386" fmla="*/ 592327 h 1059043"/>
                <a:gd name="connsiteX387" fmla="*/ 2958970 w 3024845"/>
                <a:gd name="connsiteY387" fmla="*/ 592327 h 1059043"/>
                <a:gd name="connsiteX388" fmla="*/ 2958970 w 3024845"/>
                <a:gd name="connsiteY388" fmla="*/ 703483 h 1059043"/>
                <a:gd name="connsiteX389" fmla="*/ 2958970 w 3024845"/>
                <a:gd name="connsiteY389" fmla="*/ 717262 h 1059043"/>
                <a:gd name="connsiteX390" fmla="*/ 3024845 w 3024845"/>
                <a:gd name="connsiteY390" fmla="*/ 717262 h 1059043"/>
                <a:gd name="connsiteX391" fmla="*/ 3024845 w 3024845"/>
                <a:gd name="connsiteY391" fmla="*/ 1059043 h 1059043"/>
                <a:gd name="connsiteX392" fmla="*/ 2054 w 3024845"/>
                <a:gd name="connsiteY392" fmla="*/ 1056710 h 1059043"/>
                <a:gd name="connsiteX393" fmla="*/ 0 w 3024845"/>
                <a:gd name="connsiteY393" fmla="*/ 622592 h 1059043"/>
                <a:gd name="connsiteX394" fmla="*/ 20267 w 3024845"/>
                <a:gd name="connsiteY394" fmla="*/ 622592 h 1059043"/>
                <a:gd name="connsiteX395" fmla="*/ 20774 w 3024845"/>
                <a:gd name="connsiteY395" fmla="*/ 621511 h 1059043"/>
                <a:gd name="connsiteX396" fmla="*/ 24320 w 3024845"/>
                <a:gd name="connsiteY396" fmla="*/ 613945 h 1059043"/>
                <a:gd name="connsiteX397" fmla="*/ 26094 w 3024845"/>
                <a:gd name="connsiteY397" fmla="*/ 614215 h 1059043"/>
                <a:gd name="connsiteX398" fmla="*/ 38507 w 3024845"/>
                <a:gd name="connsiteY398" fmla="*/ 616106 h 1059043"/>
                <a:gd name="connsiteX399" fmla="*/ 39014 w 3024845"/>
                <a:gd name="connsiteY399" fmla="*/ 617458 h 1059043"/>
                <a:gd name="connsiteX400" fmla="*/ 42560 w 3024845"/>
                <a:gd name="connsiteY400" fmla="*/ 626915 h 1059043"/>
                <a:gd name="connsiteX401" fmla="*/ 68907 w 3024845"/>
                <a:gd name="connsiteY401" fmla="*/ 629077 h 1059043"/>
                <a:gd name="connsiteX402" fmla="*/ 68907 w 3024845"/>
                <a:gd name="connsiteY402" fmla="*/ 505856 h 1059043"/>
                <a:gd name="connsiteX403" fmla="*/ 70934 w 3024845"/>
                <a:gd name="connsiteY403" fmla="*/ 505856 h 1059043"/>
                <a:gd name="connsiteX404" fmla="*/ 85121 w 3024845"/>
                <a:gd name="connsiteY404" fmla="*/ 505856 h 1059043"/>
                <a:gd name="connsiteX405" fmla="*/ 85121 w 3024845"/>
                <a:gd name="connsiteY405" fmla="*/ 369664 h 1059043"/>
                <a:gd name="connsiteX406" fmla="*/ 86894 w 3024845"/>
                <a:gd name="connsiteY406" fmla="*/ 369664 h 1059043"/>
                <a:gd name="connsiteX407" fmla="*/ 99308 w 3024845"/>
                <a:gd name="connsiteY407" fmla="*/ 369664 h 1059043"/>
                <a:gd name="connsiteX408" fmla="*/ 99308 w 3024845"/>
                <a:gd name="connsiteY408" fmla="*/ 255090 h 1059043"/>
                <a:gd name="connsiteX409" fmla="*/ 103361 w 3024845"/>
                <a:gd name="connsiteY409" fmla="*/ 226986 h 1059043"/>
                <a:gd name="connsiteX410" fmla="*/ 105388 w 3024845"/>
                <a:gd name="connsiteY410" fmla="*/ 226986 h 1059043"/>
                <a:gd name="connsiteX411" fmla="*/ 119575 w 3024845"/>
                <a:gd name="connsiteY411" fmla="*/ 226986 h 1059043"/>
                <a:gd name="connsiteX0" fmla="*/ 119575 w 3024845"/>
                <a:gd name="connsiteY0" fmla="*/ 226986 h 1059043"/>
                <a:gd name="connsiteX1" fmla="*/ 200642 w 3024845"/>
                <a:gd name="connsiteY1" fmla="*/ 224825 h 1059043"/>
                <a:gd name="connsiteX2" fmla="*/ 202669 w 3024845"/>
                <a:gd name="connsiteY2" fmla="*/ 224825 h 1059043"/>
                <a:gd name="connsiteX3" fmla="*/ 216856 w 3024845"/>
                <a:gd name="connsiteY3" fmla="*/ 224825 h 1059043"/>
                <a:gd name="connsiteX4" fmla="*/ 216856 w 3024845"/>
                <a:gd name="connsiteY4" fmla="*/ 248604 h 1059043"/>
                <a:gd name="connsiteX5" fmla="*/ 217363 w 3024845"/>
                <a:gd name="connsiteY5" fmla="*/ 249415 h 1059043"/>
                <a:gd name="connsiteX6" fmla="*/ 220909 w 3024845"/>
                <a:gd name="connsiteY6" fmla="*/ 255090 h 1059043"/>
                <a:gd name="connsiteX7" fmla="*/ 220909 w 3024845"/>
                <a:gd name="connsiteY7" fmla="*/ 369664 h 1059043"/>
                <a:gd name="connsiteX8" fmla="*/ 223189 w 3024845"/>
                <a:gd name="connsiteY8" fmla="*/ 369664 h 1059043"/>
                <a:gd name="connsiteX9" fmla="*/ 239150 w 3024845"/>
                <a:gd name="connsiteY9" fmla="*/ 369664 h 1059043"/>
                <a:gd name="connsiteX10" fmla="*/ 239150 w 3024845"/>
                <a:gd name="connsiteY10" fmla="*/ 510179 h 1059043"/>
                <a:gd name="connsiteX11" fmla="*/ 240670 w 3024845"/>
                <a:gd name="connsiteY11" fmla="*/ 509909 h 1059043"/>
                <a:gd name="connsiteX12" fmla="*/ 251310 w 3024845"/>
                <a:gd name="connsiteY12" fmla="*/ 508018 h 1059043"/>
                <a:gd name="connsiteX13" fmla="*/ 249283 w 3024845"/>
                <a:gd name="connsiteY13" fmla="*/ 596650 h 1059043"/>
                <a:gd name="connsiteX14" fmla="*/ 250803 w 3024845"/>
                <a:gd name="connsiteY14" fmla="*/ 596921 h 1059043"/>
                <a:gd name="connsiteX15" fmla="*/ 261443 w 3024845"/>
                <a:gd name="connsiteY15" fmla="*/ 598812 h 1059043"/>
                <a:gd name="connsiteX16" fmla="*/ 261696 w 3024845"/>
                <a:gd name="connsiteY16" fmla="*/ 599623 h 1059043"/>
                <a:gd name="connsiteX17" fmla="*/ 263470 w 3024845"/>
                <a:gd name="connsiteY17" fmla="*/ 605298 h 1059043"/>
                <a:gd name="connsiteX18" fmla="*/ 264230 w 3024845"/>
                <a:gd name="connsiteY18" fmla="*/ 602866 h 1059043"/>
                <a:gd name="connsiteX19" fmla="*/ 269550 w 3024845"/>
                <a:gd name="connsiteY19" fmla="*/ 585842 h 1059043"/>
                <a:gd name="connsiteX20" fmla="*/ 271323 w 3024845"/>
                <a:gd name="connsiteY20" fmla="*/ 585842 h 1059043"/>
                <a:gd name="connsiteX21" fmla="*/ 283737 w 3024845"/>
                <a:gd name="connsiteY21" fmla="*/ 585842 h 1059043"/>
                <a:gd name="connsiteX22" fmla="*/ 283737 w 3024845"/>
                <a:gd name="connsiteY22" fmla="*/ 618268 h 1059043"/>
                <a:gd name="connsiteX23" fmla="*/ 284750 w 3024845"/>
                <a:gd name="connsiteY23" fmla="*/ 618809 h 1059043"/>
                <a:gd name="connsiteX24" fmla="*/ 291844 w 3024845"/>
                <a:gd name="connsiteY24" fmla="*/ 622592 h 1059043"/>
                <a:gd name="connsiteX25" fmla="*/ 291844 w 3024845"/>
                <a:gd name="connsiteY25" fmla="*/ 623943 h 1059043"/>
                <a:gd name="connsiteX26" fmla="*/ 291844 w 3024845"/>
                <a:gd name="connsiteY26" fmla="*/ 633401 h 1059043"/>
                <a:gd name="connsiteX27" fmla="*/ 336431 w 3024845"/>
                <a:gd name="connsiteY27" fmla="*/ 633401 h 1059043"/>
                <a:gd name="connsiteX28" fmla="*/ 336431 w 3024845"/>
                <a:gd name="connsiteY28" fmla="*/ 634482 h 1059043"/>
                <a:gd name="connsiteX29" fmla="*/ 336431 w 3024845"/>
                <a:gd name="connsiteY29" fmla="*/ 642048 h 1059043"/>
                <a:gd name="connsiteX30" fmla="*/ 338457 w 3024845"/>
                <a:gd name="connsiteY30" fmla="*/ 642048 h 1059043"/>
                <a:gd name="connsiteX31" fmla="*/ 352644 w 3024845"/>
                <a:gd name="connsiteY31" fmla="*/ 642048 h 1059043"/>
                <a:gd name="connsiteX32" fmla="*/ 352644 w 3024845"/>
                <a:gd name="connsiteY32" fmla="*/ 611783 h 1059043"/>
                <a:gd name="connsiteX33" fmla="*/ 397231 w 3024845"/>
                <a:gd name="connsiteY33" fmla="*/ 611783 h 1059043"/>
                <a:gd name="connsiteX34" fmla="*/ 397231 w 3024845"/>
                <a:gd name="connsiteY34" fmla="*/ 610432 h 1059043"/>
                <a:gd name="connsiteX35" fmla="*/ 397231 w 3024845"/>
                <a:gd name="connsiteY35" fmla="*/ 600974 h 1059043"/>
                <a:gd name="connsiteX36" fmla="*/ 398245 w 3024845"/>
                <a:gd name="connsiteY36" fmla="*/ 600974 h 1059043"/>
                <a:gd name="connsiteX37" fmla="*/ 405338 w 3024845"/>
                <a:gd name="connsiteY37" fmla="*/ 600974 h 1059043"/>
                <a:gd name="connsiteX38" fmla="*/ 405338 w 3024845"/>
                <a:gd name="connsiteY38" fmla="*/ 599083 h 1059043"/>
                <a:gd name="connsiteX39" fmla="*/ 405338 w 3024845"/>
                <a:gd name="connsiteY39" fmla="*/ 585842 h 1059043"/>
                <a:gd name="connsiteX40" fmla="*/ 406098 w 3024845"/>
                <a:gd name="connsiteY40" fmla="*/ 585842 h 1059043"/>
                <a:gd name="connsiteX41" fmla="*/ 411418 w 3024845"/>
                <a:gd name="connsiteY41" fmla="*/ 585842 h 1059043"/>
                <a:gd name="connsiteX42" fmla="*/ 411418 w 3024845"/>
                <a:gd name="connsiteY42" fmla="*/ 584761 h 1059043"/>
                <a:gd name="connsiteX43" fmla="*/ 411418 w 3024845"/>
                <a:gd name="connsiteY43" fmla="*/ 577194 h 1059043"/>
                <a:gd name="connsiteX44" fmla="*/ 413445 w 3024845"/>
                <a:gd name="connsiteY44" fmla="*/ 577194 h 1059043"/>
                <a:gd name="connsiteX45" fmla="*/ 427632 w 3024845"/>
                <a:gd name="connsiteY45" fmla="*/ 577194 h 1059043"/>
                <a:gd name="connsiteX46" fmla="*/ 427632 w 3024845"/>
                <a:gd name="connsiteY46" fmla="*/ 578275 h 1059043"/>
                <a:gd name="connsiteX47" fmla="*/ 427632 w 3024845"/>
                <a:gd name="connsiteY47" fmla="*/ 585842 h 1059043"/>
                <a:gd name="connsiteX48" fmla="*/ 449925 w 3024845"/>
                <a:gd name="connsiteY48" fmla="*/ 585842 h 1059043"/>
                <a:gd name="connsiteX49" fmla="*/ 449925 w 3024845"/>
                <a:gd name="connsiteY49" fmla="*/ 583950 h 1059043"/>
                <a:gd name="connsiteX50" fmla="*/ 449925 w 3024845"/>
                <a:gd name="connsiteY50" fmla="*/ 570709 h 1059043"/>
                <a:gd name="connsiteX51" fmla="*/ 451699 w 3024845"/>
                <a:gd name="connsiteY51" fmla="*/ 570709 h 1059043"/>
                <a:gd name="connsiteX52" fmla="*/ 464112 w 3024845"/>
                <a:gd name="connsiteY52" fmla="*/ 570709 h 1059043"/>
                <a:gd name="connsiteX53" fmla="*/ 464112 w 3024845"/>
                <a:gd name="connsiteY53" fmla="*/ 594489 h 1059043"/>
                <a:gd name="connsiteX54" fmla="*/ 465126 w 3024845"/>
                <a:gd name="connsiteY54" fmla="*/ 594489 h 1059043"/>
                <a:gd name="connsiteX55" fmla="*/ 472219 w 3024845"/>
                <a:gd name="connsiteY55" fmla="*/ 594489 h 1059043"/>
                <a:gd name="connsiteX56" fmla="*/ 472219 w 3024845"/>
                <a:gd name="connsiteY56" fmla="*/ 593408 h 1059043"/>
                <a:gd name="connsiteX57" fmla="*/ 472219 w 3024845"/>
                <a:gd name="connsiteY57" fmla="*/ 585842 h 1059043"/>
                <a:gd name="connsiteX58" fmla="*/ 473992 w 3024845"/>
                <a:gd name="connsiteY58" fmla="*/ 585842 h 1059043"/>
                <a:gd name="connsiteX59" fmla="*/ 486406 w 3024845"/>
                <a:gd name="connsiteY59" fmla="*/ 585842 h 1059043"/>
                <a:gd name="connsiteX60" fmla="*/ 486406 w 3024845"/>
                <a:gd name="connsiteY60" fmla="*/ 611783 h 1059043"/>
                <a:gd name="connsiteX61" fmla="*/ 488433 w 3024845"/>
                <a:gd name="connsiteY61" fmla="*/ 611783 h 1059043"/>
                <a:gd name="connsiteX62" fmla="*/ 502619 w 3024845"/>
                <a:gd name="connsiteY62" fmla="*/ 611783 h 1059043"/>
                <a:gd name="connsiteX63" fmla="*/ 502619 w 3024845"/>
                <a:gd name="connsiteY63" fmla="*/ 613404 h 1059043"/>
                <a:gd name="connsiteX64" fmla="*/ 502619 w 3024845"/>
                <a:gd name="connsiteY64" fmla="*/ 624754 h 1059043"/>
                <a:gd name="connsiteX65" fmla="*/ 503379 w 3024845"/>
                <a:gd name="connsiteY65" fmla="*/ 624754 h 1059043"/>
                <a:gd name="connsiteX66" fmla="*/ 508700 w 3024845"/>
                <a:gd name="connsiteY66" fmla="*/ 624754 h 1059043"/>
                <a:gd name="connsiteX67" fmla="*/ 508700 w 3024845"/>
                <a:gd name="connsiteY67" fmla="*/ 623943 h 1059043"/>
                <a:gd name="connsiteX68" fmla="*/ 508700 w 3024845"/>
                <a:gd name="connsiteY68" fmla="*/ 618268 h 1059043"/>
                <a:gd name="connsiteX69" fmla="*/ 539100 w 3024845"/>
                <a:gd name="connsiteY69" fmla="*/ 618268 h 1059043"/>
                <a:gd name="connsiteX70" fmla="*/ 539100 w 3024845"/>
                <a:gd name="connsiteY70" fmla="*/ 642048 h 1059043"/>
                <a:gd name="connsiteX71" fmla="*/ 540113 w 3024845"/>
                <a:gd name="connsiteY71" fmla="*/ 642048 h 1059043"/>
                <a:gd name="connsiteX72" fmla="*/ 547207 w 3024845"/>
                <a:gd name="connsiteY72" fmla="*/ 642048 h 1059043"/>
                <a:gd name="connsiteX73" fmla="*/ 547207 w 3024845"/>
                <a:gd name="connsiteY73" fmla="*/ 643129 h 1059043"/>
                <a:gd name="connsiteX74" fmla="*/ 547207 w 3024845"/>
                <a:gd name="connsiteY74" fmla="*/ 650695 h 1059043"/>
                <a:gd name="connsiteX75" fmla="*/ 547967 w 3024845"/>
                <a:gd name="connsiteY75" fmla="*/ 650695 h 1059043"/>
                <a:gd name="connsiteX76" fmla="*/ 553287 w 3024845"/>
                <a:gd name="connsiteY76" fmla="*/ 650695 h 1059043"/>
                <a:gd name="connsiteX77" fmla="*/ 553287 w 3024845"/>
                <a:gd name="connsiteY77" fmla="*/ 648533 h 1059043"/>
                <a:gd name="connsiteX78" fmla="*/ 553287 w 3024845"/>
                <a:gd name="connsiteY78" fmla="*/ 633401 h 1059043"/>
                <a:gd name="connsiteX79" fmla="*/ 554300 w 3024845"/>
                <a:gd name="connsiteY79" fmla="*/ 633401 h 1059043"/>
                <a:gd name="connsiteX80" fmla="*/ 561394 w 3024845"/>
                <a:gd name="connsiteY80" fmla="*/ 633401 h 1059043"/>
                <a:gd name="connsiteX81" fmla="*/ 561394 w 3024845"/>
                <a:gd name="connsiteY81" fmla="*/ 634482 h 1059043"/>
                <a:gd name="connsiteX82" fmla="*/ 561394 w 3024845"/>
                <a:gd name="connsiteY82" fmla="*/ 642048 h 1059043"/>
                <a:gd name="connsiteX83" fmla="*/ 566714 w 3024845"/>
                <a:gd name="connsiteY83" fmla="*/ 640055 h 1059043"/>
                <a:gd name="connsiteX84" fmla="*/ 567474 w 3024845"/>
                <a:gd name="connsiteY84" fmla="*/ 639075 h 1059043"/>
                <a:gd name="connsiteX85" fmla="*/ 567474 w 3024845"/>
                <a:gd name="connsiteY85" fmla="*/ 633401 h 1059043"/>
                <a:gd name="connsiteX86" fmla="*/ 605981 w 3024845"/>
                <a:gd name="connsiteY86" fmla="*/ 633401 h 1059043"/>
                <a:gd name="connsiteX87" fmla="*/ 605981 w 3024845"/>
                <a:gd name="connsiteY87" fmla="*/ 657180 h 1059043"/>
                <a:gd name="connsiteX88" fmla="*/ 608007 w 3024845"/>
                <a:gd name="connsiteY88" fmla="*/ 657180 h 1059043"/>
                <a:gd name="connsiteX89" fmla="*/ 622194 w 3024845"/>
                <a:gd name="connsiteY89" fmla="*/ 657180 h 1059043"/>
                <a:gd name="connsiteX90" fmla="*/ 622194 w 3024845"/>
                <a:gd name="connsiteY90" fmla="*/ 658261 h 1059043"/>
                <a:gd name="connsiteX91" fmla="*/ 622194 w 3024845"/>
                <a:gd name="connsiteY91" fmla="*/ 665827 h 1059043"/>
                <a:gd name="connsiteX92" fmla="*/ 623968 w 3024845"/>
                <a:gd name="connsiteY92" fmla="*/ 665827 h 1059043"/>
                <a:gd name="connsiteX93" fmla="*/ 636381 w 3024845"/>
                <a:gd name="connsiteY93" fmla="*/ 665827 h 1059043"/>
                <a:gd name="connsiteX94" fmla="*/ 636381 w 3024845"/>
                <a:gd name="connsiteY94" fmla="*/ 642048 h 1059043"/>
                <a:gd name="connsiteX95" fmla="*/ 637394 w 3024845"/>
                <a:gd name="connsiteY95" fmla="*/ 642048 h 1059043"/>
                <a:gd name="connsiteX96" fmla="*/ 644488 w 3024845"/>
                <a:gd name="connsiteY96" fmla="*/ 642048 h 1059043"/>
                <a:gd name="connsiteX97" fmla="*/ 644488 w 3024845"/>
                <a:gd name="connsiteY97" fmla="*/ 609621 h 1059043"/>
                <a:gd name="connsiteX98" fmla="*/ 645501 w 3024845"/>
                <a:gd name="connsiteY98" fmla="*/ 609621 h 1059043"/>
                <a:gd name="connsiteX99" fmla="*/ 652595 w 3024845"/>
                <a:gd name="connsiteY99" fmla="*/ 609621 h 1059043"/>
                <a:gd name="connsiteX100" fmla="*/ 652595 w 3024845"/>
                <a:gd name="connsiteY100" fmla="*/ 607730 h 1059043"/>
                <a:gd name="connsiteX101" fmla="*/ 652595 w 3024845"/>
                <a:gd name="connsiteY101" fmla="*/ 594489 h 1059043"/>
                <a:gd name="connsiteX102" fmla="*/ 651328 w 3024845"/>
                <a:gd name="connsiteY102" fmla="*/ 592867 h 1059043"/>
                <a:gd name="connsiteX103" fmla="*/ 656648 w 3024845"/>
                <a:gd name="connsiteY103" fmla="*/ 581518 h 1059043"/>
                <a:gd name="connsiteX104" fmla="*/ 664755 w 3024845"/>
                <a:gd name="connsiteY104" fmla="*/ 609621 h 1059043"/>
                <a:gd name="connsiteX105" fmla="*/ 665515 w 3024845"/>
                <a:gd name="connsiteY105" fmla="*/ 609621 h 1059043"/>
                <a:gd name="connsiteX106" fmla="*/ 670835 w 3024845"/>
                <a:gd name="connsiteY106" fmla="*/ 609621 h 1059043"/>
                <a:gd name="connsiteX107" fmla="*/ 670835 w 3024845"/>
                <a:gd name="connsiteY107" fmla="*/ 503694 h 1059043"/>
                <a:gd name="connsiteX108" fmla="*/ 672355 w 3024845"/>
                <a:gd name="connsiteY108" fmla="*/ 503694 h 1059043"/>
                <a:gd name="connsiteX109" fmla="*/ 682995 w 3024845"/>
                <a:gd name="connsiteY109" fmla="*/ 503694 h 1059043"/>
                <a:gd name="connsiteX110" fmla="*/ 682995 w 3024845"/>
                <a:gd name="connsiteY110" fmla="*/ 456135 h 1059043"/>
                <a:gd name="connsiteX111" fmla="*/ 709342 w 3024845"/>
                <a:gd name="connsiteY111" fmla="*/ 456135 h 1059043"/>
                <a:gd name="connsiteX112" fmla="*/ 709342 w 3024845"/>
                <a:gd name="connsiteY112" fmla="*/ 434517 h 1059043"/>
                <a:gd name="connsiteX113" fmla="*/ 743796 w 3024845"/>
                <a:gd name="connsiteY113" fmla="*/ 434517 h 1059043"/>
                <a:gd name="connsiteX114" fmla="*/ 743796 w 3024845"/>
                <a:gd name="connsiteY114" fmla="*/ 436949 h 1059043"/>
                <a:gd name="connsiteX115" fmla="*/ 743796 w 3024845"/>
                <a:gd name="connsiteY115" fmla="*/ 453973 h 1059043"/>
                <a:gd name="connsiteX116" fmla="*/ 746076 w 3024845"/>
                <a:gd name="connsiteY116" fmla="*/ 453973 h 1059043"/>
                <a:gd name="connsiteX117" fmla="*/ 762036 w 3024845"/>
                <a:gd name="connsiteY117" fmla="*/ 453973 h 1059043"/>
                <a:gd name="connsiteX118" fmla="*/ 762036 w 3024845"/>
                <a:gd name="connsiteY118" fmla="*/ 501532 h 1059043"/>
                <a:gd name="connsiteX119" fmla="*/ 763049 w 3024845"/>
                <a:gd name="connsiteY119" fmla="*/ 501532 h 1059043"/>
                <a:gd name="connsiteX120" fmla="*/ 770143 w 3024845"/>
                <a:gd name="connsiteY120" fmla="*/ 501532 h 1059043"/>
                <a:gd name="connsiteX121" fmla="*/ 784330 w 3024845"/>
                <a:gd name="connsiteY121" fmla="*/ 505856 h 1059043"/>
                <a:gd name="connsiteX122" fmla="*/ 784330 w 3024845"/>
                <a:gd name="connsiteY122" fmla="*/ 544768 h 1059043"/>
                <a:gd name="connsiteX123" fmla="*/ 785343 w 3024845"/>
                <a:gd name="connsiteY123" fmla="*/ 544768 h 1059043"/>
                <a:gd name="connsiteX124" fmla="*/ 792436 w 3024845"/>
                <a:gd name="connsiteY124" fmla="*/ 544768 h 1059043"/>
                <a:gd name="connsiteX125" fmla="*/ 792436 w 3024845"/>
                <a:gd name="connsiteY125" fmla="*/ 546389 h 1059043"/>
                <a:gd name="connsiteX126" fmla="*/ 792436 w 3024845"/>
                <a:gd name="connsiteY126" fmla="*/ 557738 h 1059043"/>
                <a:gd name="connsiteX127" fmla="*/ 794463 w 3024845"/>
                <a:gd name="connsiteY127" fmla="*/ 557738 h 1059043"/>
                <a:gd name="connsiteX128" fmla="*/ 808650 w 3024845"/>
                <a:gd name="connsiteY128" fmla="*/ 557738 h 1059043"/>
                <a:gd name="connsiteX129" fmla="*/ 814730 w 3024845"/>
                <a:gd name="connsiteY129" fmla="*/ 564224 h 1059043"/>
                <a:gd name="connsiteX130" fmla="*/ 814730 w 3024845"/>
                <a:gd name="connsiteY130" fmla="*/ 585842 h 1059043"/>
                <a:gd name="connsiteX131" fmla="*/ 817010 w 3024845"/>
                <a:gd name="connsiteY131" fmla="*/ 585842 h 1059043"/>
                <a:gd name="connsiteX132" fmla="*/ 832970 w 3024845"/>
                <a:gd name="connsiteY132" fmla="*/ 585842 h 1059043"/>
                <a:gd name="connsiteX133" fmla="*/ 832970 w 3024845"/>
                <a:gd name="connsiteY133" fmla="*/ 586922 h 1059043"/>
                <a:gd name="connsiteX134" fmla="*/ 832970 w 3024845"/>
                <a:gd name="connsiteY134" fmla="*/ 594489 h 1059043"/>
                <a:gd name="connsiteX135" fmla="*/ 834237 w 3024845"/>
                <a:gd name="connsiteY135" fmla="*/ 594489 h 1059043"/>
                <a:gd name="connsiteX136" fmla="*/ 843104 w 3024845"/>
                <a:gd name="connsiteY136" fmla="*/ 594489 h 1059043"/>
                <a:gd name="connsiteX137" fmla="*/ 843104 w 3024845"/>
                <a:gd name="connsiteY137" fmla="*/ 596650 h 1059043"/>
                <a:gd name="connsiteX138" fmla="*/ 843104 w 3024845"/>
                <a:gd name="connsiteY138" fmla="*/ 611783 h 1059043"/>
                <a:gd name="connsiteX139" fmla="*/ 847157 w 3024845"/>
                <a:gd name="connsiteY139" fmla="*/ 609891 h 1059043"/>
                <a:gd name="connsiteX140" fmla="*/ 847157 w 3024845"/>
                <a:gd name="connsiteY140" fmla="*/ 596650 h 1059043"/>
                <a:gd name="connsiteX141" fmla="*/ 848170 w 3024845"/>
                <a:gd name="connsiteY141" fmla="*/ 596650 h 1059043"/>
                <a:gd name="connsiteX142" fmla="*/ 855264 w 3024845"/>
                <a:gd name="connsiteY142" fmla="*/ 596650 h 1059043"/>
                <a:gd name="connsiteX143" fmla="*/ 855264 w 3024845"/>
                <a:gd name="connsiteY143" fmla="*/ 598272 h 1059043"/>
                <a:gd name="connsiteX144" fmla="*/ 855264 w 3024845"/>
                <a:gd name="connsiteY144" fmla="*/ 609621 h 1059043"/>
                <a:gd name="connsiteX145" fmla="*/ 856024 w 3024845"/>
                <a:gd name="connsiteY145" fmla="*/ 609621 h 1059043"/>
                <a:gd name="connsiteX146" fmla="*/ 861344 w 3024845"/>
                <a:gd name="connsiteY146" fmla="*/ 609621 h 1059043"/>
                <a:gd name="connsiteX147" fmla="*/ 909984 w 3024845"/>
                <a:gd name="connsiteY147" fmla="*/ 605298 h 1059043"/>
                <a:gd name="connsiteX148" fmla="*/ 909984 w 3024845"/>
                <a:gd name="connsiteY148" fmla="*/ 606649 h 1059043"/>
                <a:gd name="connsiteX149" fmla="*/ 909984 w 3024845"/>
                <a:gd name="connsiteY149" fmla="*/ 616106 h 1059043"/>
                <a:gd name="connsiteX150" fmla="*/ 910744 w 3024845"/>
                <a:gd name="connsiteY150" fmla="*/ 616106 h 1059043"/>
                <a:gd name="connsiteX151" fmla="*/ 916065 w 3024845"/>
                <a:gd name="connsiteY151" fmla="*/ 616106 h 1059043"/>
                <a:gd name="connsiteX152" fmla="*/ 916065 w 3024845"/>
                <a:gd name="connsiteY152" fmla="*/ 618268 h 1059043"/>
                <a:gd name="connsiteX153" fmla="*/ 916065 w 3024845"/>
                <a:gd name="connsiteY153" fmla="*/ 633401 h 1059043"/>
                <a:gd name="connsiteX154" fmla="*/ 918091 w 3024845"/>
                <a:gd name="connsiteY154" fmla="*/ 632050 h 1059043"/>
                <a:gd name="connsiteX155" fmla="*/ 932278 w 3024845"/>
                <a:gd name="connsiteY155" fmla="*/ 622592 h 1059043"/>
                <a:gd name="connsiteX156" fmla="*/ 938358 w 3024845"/>
                <a:gd name="connsiteY156" fmla="*/ 581518 h 1059043"/>
                <a:gd name="connsiteX157" fmla="*/ 939118 w 3024845"/>
                <a:gd name="connsiteY157" fmla="*/ 581248 h 1059043"/>
                <a:gd name="connsiteX158" fmla="*/ 944438 w 3024845"/>
                <a:gd name="connsiteY158" fmla="*/ 579356 h 1059043"/>
                <a:gd name="connsiteX159" fmla="*/ 946465 w 3024845"/>
                <a:gd name="connsiteY159" fmla="*/ 510179 h 1059043"/>
                <a:gd name="connsiteX160" fmla="*/ 948492 w 3024845"/>
                <a:gd name="connsiteY160" fmla="*/ 579356 h 1059043"/>
                <a:gd name="connsiteX161" fmla="*/ 949252 w 3024845"/>
                <a:gd name="connsiteY161" fmla="*/ 579626 h 1059043"/>
                <a:gd name="connsiteX162" fmla="*/ 954572 w 3024845"/>
                <a:gd name="connsiteY162" fmla="*/ 581518 h 1059043"/>
                <a:gd name="connsiteX163" fmla="*/ 954572 w 3024845"/>
                <a:gd name="connsiteY163" fmla="*/ 495047 h 1059043"/>
                <a:gd name="connsiteX164" fmla="*/ 958625 w 3024845"/>
                <a:gd name="connsiteY164" fmla="*/ 462620 h 1059043"/>
                <a:gd name="connsiteX165" fmla="*/ 997132 w 3024845"/>
                <a:gd name="connsiteY165" fmla="*/ 462620 h 1059043"/>
                <a:gd name="connsiteX166" fmla="*/ 997132 w 3024845"/>
                <a:gd name="connsiteY166" fmla="*/ 495047 h 1059043"/>
                <a:gd name="connsiteX167" fmla="*/ 997892 w 3024845"/>
                <a:gd name="connsiteY167" fmla="*/ 495047 h 1059043"/>
                <a:gd name="connsiteX168" fmla="*/ 1003212 w 3024845"/>
                <a:gd name="connsiteY168" fmla="*/ 495047 h 1059043"/>
                <a:gd name="connsiteX169" fmla="*/ 1003212 w 3024845"/>
                <a:gd name="connsiteY169" fmla="*/ 412899 h 1059043"/>
                <a:gd name="connsiteX170" fmla="*/ 1004986 w 3024845"/>
                <a:gd name="connsiteY170" fmla="*/ 412899 h 1059043"/>
                <a:gd name="connsiteX171" fmla="*/ 1017399 w 3024845"/>
                <a:gd name="connsiteY171" fmla="*/ 412899 h 1059043"/>
                <a:gd name="connsiteX172" fmla="*/ 1017399 w 3024845"/>
                <a:gd name="connsiteY172" fmla="*/ 411008 h 1059043"/>
                <a:gd name="connsiteX173" fmla="*/ 1017399 w 3024845"/>
                <a:gd name="connsiteY173" fmla="*/ 397767 h 1059043"/>
                <a:gd name="connsiteX174" fmla="*/ 1039693 w 3024845"/>
                <a:gd name="connsiteY174" fmla="*/ 397767 h 1059043"/>
                <a:gd name="connsiteX175" fmla="*/ 1039693 w 3024845"/>
                <a:gd name="connsiteY175" fmla="*/ 396686 h 1059043"/>
                <a:gd name="connsiteX176" fmla="*/ 1039693 w 3024845"/>
                <a:gd name="connsiteY176" fmla="*/ 389120 h 1059043"/>
                <a:gd name="connsiteX177" fmla="*/ 1041466 w 3024845"/>
                <a:gd name="connsiteY177" fmla="*/ 389120 h 1059043"/>
                <a:gd name="connsiteX178" fmla="*/ 1053880 w 3024845"/>
                <a:gd name="connsiteY178" fmla="*/ 389120 h 1059043"/>
                <a:gd name="connsiteX179" fmla="*/ 1053880 w 3024845"/>
                <a:gd name="connsiteY179" fmla="*/ 390201 h 1059043"/>
                <a:gd name="connsiteX180" fmla="*/ 1053880 w 3024845"/>
                <a:gd name="connsiteY180" fmla="*/ 397767 h 1059043"/>
                <a:gd name="connsiteX181" fmla="*/ 1054640 w 3024845"/>
                <a:gd name="connsiteY181" fmla="*/ 397767 h 1059043"/>
                <a:gd name="connsiteX182" fmla="*/ 1059960 w 3024845"/>
                <a:gd name="connsiteY182" fmla="*/ 397767 h 1059043"/>
                <a:gd name="connsiteX183" fmla="*/ 1070093 w 3024845"/>
                <a:gd name="connsiteY183" fmla="*/ 393443 h 1059043"/>
                <a:gd name="connsiteX184" fmla="*/ 1074146 w 3024845"/>
                <a:gd name="connsiteY184" fmla="*/ 396686 h 1059043"/>
                <a:gd name="connsiteX185" fmla="*/ 1074146 w 3024845"/>
                <a:gd name="connsiteY185" fmla="*/ 389120 h 1059043"/>
                <a:gd name="connsiteX186" fmla="*/ 1076426 w 3024845"/>
                <a:gd name="connsiteY186" fmla="*/ 389120 h 1059043"/>
                <a:gd name="connsiteX187" fmla="*/ 1092387 w 3024845"/>
                <a:gd name="connsiteY187" fmla="*/ 389120 h 1059043"/>
                <a:gd name="connsiteX188" fmla="*/ 1092387 w 3024845"/>
                <a:gd name="connsiteY188" fmla="*/ 390201 h 1059043"/>
                <a:gd name="connsiteX189" fmla="*/ 1092387 w 3024845"/>
                <a:gd name="connsiteY189" fmla="*/ 397767 h 1059043"/>
                <a:gd name="connsiteX190" fmla="*/ 1122787 w 3024845"/>
                <a:gd name="connsiteY190" fmla="*/ 397767 h 1059043"/>
                <a:gd name="connsiteX191" fmla="*/ 1122787 w 3024845"/>
                <a:gd name="connsiteY191" fmla="*/ 399388 h 1059043"/>
                <a:gd name="connsiteX192" fmla="*/ 1122787 w 3024845"/>
                <a:gd name="connsiteY192" fmla="*/ 410738 h 1059043"/>
                <a:gd name="connsiteX193" fmla="*/ 1149134 w 3024845"/>
                <a:gd name="connsiteY193" fmla="*/ 410738 h 1059043"/>
                <a:gd name="connsiteX194" fmla="*/ 1149134 w 3024845"/>
                <a:gd name="connsiteY194" fmla="*/ 441002 h 1059043"/>
                <a:gd name="connsiteX195" fmla="*/ 1149894 w 3024845"/>
                <a:gd name="connsiteY195" fmla="*/ 441002 h 1059043"/>
                <a:gd name="connsiteX196" fmla="*/ 1155214 w 3024845"/>
                <a:gd name="connsiteY196" fmla="*/ 441002 h 1059043"/>
                <a:gd name="connsiteX197" fmla="*/ 1155214 w 3024845"/>
                <a:gd name="connsiteY197" fmla="*/ 442083 h 1059043"/>
                <a:gd name="connsiteX198" fmla="*/ 1155214 w 3024845"/>
                <a:gd name="connsiteY198" fmla="*/ 449650 h 1059043"/>
                <a:gd name="connsiteX199" fmla="*/ 1159268 w 3024845"/>
                <a:gd name="connsiteY199" fmla="*/ 479914 h 1059043"/>
                <a:gd name="connsiteX200" fmla="*/ 1160028 w 3024845"/>
                <a:gd name="connsiteY200" fmla="*/ 479914 h 1059043"/>
                <a:gd name="connsiteX201" fmla="*/ 1165348 w 3024845"/>
                <a:gd name="connsiteY201" fmla="*/ 479914 h 1059043"/>
                <a:gd name="connsiteX202" fmla="*/ 1165348 w 3024845"/>
                <a:gd name="connsiteY202" fmla="*/ 480725 h 1059043"/>
                <a:gd name="connsiteX203" fmla="*/ 1165348 w 3024845"/>
                <a:gd name="connsiteY203" fmla="*/ 486400 h 1059043"/>
                <a:gd name="connsiteX204" fmla="*/ 1166361 w 3024845"/>
                <a:gd name="connsiteY204" fmla="*/ 486400 h 1059043"/>
                <a:gd name="connsiteX205" fmla="*/ 1173454 w 3024845"/>
                <a:gd name="connsiteY205" fmla="*/ 486400 h 1059043"/>
                <a:gd name="connsiteX206" fmla="*/ 1173454 w 3024845"/>
                <a:gd name="connsiteY206" fmla="*/ 516665 h 1059043"/>
                <a:gd name="connsiteX207" fmla="*/ 1175481 w 3024845"/>
                <a:gd name="connsiteY207" fmla="*/ 516665 h 1059043"/>
                <a:gd name="connsiteX208" fmla="*/ 1189668 w 3024845"/>
                <a:gd name="connsiteY208" fmla="*/ 516665 h 1059043"/>
                <a:gd name="connsiteX209" fmla="*/ 1189668 w 3024845"/>
                <a:gd name="connsiteY209" fmla="*/ 540444 h 1059043"/>
                <a:gd name="connsiteX210" fmla="*/ 1191695 w 3024845"/>
                <a:gd name="connsiteY210" fmla="*/ 542065 h 1059043"/>
                <a:gd name="connsiteX211" fmla="*/ 1191695 w 3024845"/>
                <a:gd name="connsiteY211" fmla="*/ 553415 h 1059043"/>
                <a:gd name="connsiteX212" fmla="*/ 1192455 w 3024845"/>
                <a:gd name="connsiteY212" fmla="*/ 553415 h 1059043"/>
                <a:gd name="connsiteX213" fmla="*/ 1197775 w 3024845"/>
                <a:gd name="connsiteY213" fmla="*/ 553415 h 1059043"/>
                <a:gd name="connsiteX214" fmla="*/ 1197775 w 3024845"/>
                <a:gd name="connsiteY214" fmla="*/ 577194 h 1059043"/>
                <a:gd name="connsiteX215" fmla="*/ 1199041 w 3024845"/>
                <a:gd name="connsiteY215" fmla="*/ 577194 h 1059043"/>
                <a:gd name="connsiteX216" fmla="*/ 1207908 w 3024845"/>
                <a:gd name="connsiteY216" fmla="*/ 577194 h 1059043"/>
                <a:gd name="connsiteX217" fmla="*/ 1209935 w 3024845"/>
                <a:gd name="connsiteY217" fmla="*/ 581248 h 1059043"/>
                <a:gd name="connsiteX218" fmla="*/ 1209935 w 3024845"/>
                <a:gd name="connsiteY218" fmla="*/ 594489 h 1059043"/>
                <a:gd name="connsiteX219" fmla="*/ 1211455 w 3024845"/>
                <a:gd name="connsiteY219" fmla="*/ 592597 h 1059043"/>
                <a:gd name="connsiteX220" fmla="*/ 1222095 w 3024845"/>
                <a:gd name="connsiteY220" fmla="*/ 579356 h 1059043"/>
                <a:gd name="connsiteX221" fmla="*/ 1250469 w 3024845"/>
                <a:gd name="connsiteY221" fmla="*/ 579356 h 1059043"/>
                <a:gd name="connsiteX222" fmla="*/ 1250469 w 3024845"/>
                <a:gd name="connsiteY222" fmla="*/ 665827 h 1059043"/>
                <a:gd name="connsiteX223" fmla="*/ 1251229 w 3024845"/>
                <a:gd name="connsiteY223" fmla="*/ 665827 h 1059043"/>
                <a:gd name="connsiteX224" fmla="*/ 1256549 w 3024845"/>
                <a:gd name="connsiteY224" fmla="*/ 665827 h 1059043"/>
                <a:gd name="connsiteX225" fmla="*/ 1257309 w 3024845"/>
                <a:gd name="connsiteY225" fmla="*/ 664476 h 1059043"/>
                <a:gd name="connsiteX226" fmla="*/ 1262629 w 3024845"/>
                <a:gd name="connsiteY226" fmla="*/ 655018 h 1059043"/>
                <a:gd name="connsiteX227" fmla="*/ 1262629 w 3024845"/>
                <a:gd name="connsiteY227" fmla="*/ 656910 h 1059043"/>
                <a:gd name="connsiteX228" fmla="*/ 1262629 w 3024845"/>
                <a:gd name="connsiteY228" fmla="*/ 670151 h 1059043"/>
                <a:gd name="connsiteX229" fmla="*/ 1266682 w 3024845"/>
                <a:gd name="connsiteY229" fmla="*/ 624754 h 1059043"/>
                <a:gd name="connsiteX230" fmla="*/ 1267442 w 3024845"/>
                <a:gd name="connsiteY230" fmla="*/ 624754 h 1059043"/>
                <a:gd name="connsiteX231" fmla="*/ 1272762 w 3024845"/>
                <a:gd name="connsiteY231" fmla="*/ 624754 h 1059043"/>
                <a:gd name="connsiteX232" fmla="*/ 1272762 w 3024845"/>
                <a:gd name="connsiteY232" fmla="*/ 559900 h 1059043"/>
                <a:gd name="connsiteX233" fmla="*/ 1273776 w 3024845"/>
                <a:gd name="connsiteY233" fmla="*/ 559900 h 1059043"/>
                <a:gd name="connsiteX234" fmla="*/ 1280869 w 3024845"/>
                <a:gd name="connsiteY234" fmla="*/ 559900 h 1059043"/>
                <a:gd name="connsiteX235" fmla="*/ 1293029 w 3024845"/>
                <a:gd name="connsiteY235" fmla="*/ 516665 h 1059043"/>
                <a:gd name="connsiteX236" fmla="*/ 1294296 w 3024845"/>
                <a:gd name="connsiteY236" fmla="*/ 516665 h 1059043"/>
                <a:gd name="connsiteX237" fmla="*/ 1303163 w 3024845"/>
                <a:gd name="connsiteY237" fmla="*/ 516665 h 1059043"/>
                <a:gd name="connsiteX238" fmla="*/ 1313296 w 3024845"/>
                <a:gd name="connsiteY238" fmla="*/ 559900 h 1059043"/>
                <a:gd name="connsiteX239" fmla="*/ 1314309 w 3024845"/>
                <a:gd name="connsiteY239" fmla="*/ 559900 h 1059043"/>
                <a:gd name="connsiteX240" fmla="*/ 1321403 w 3024845"/>
                <a:gd name="connsiteY240" fmla="*/ 559900 h 1059043"/>
                <a:gd name="connsiteX241" fmla="*/ 1321403 w 3024845"/>
                <a:gd name="connsiteY241" fmla="*/ 598812 h 1059043"/>
                <a:gd name="connsiteX242" fmla="*/ 1323176 w 3024845"/>
                <a:gd name="connsiteY242" fmla="*/ 598812 h 1059043"/>
                <a:gd name="connsiteX243" fmla="*/ 1335590 w 3024845"/>
                <a:gd name="connsiteY243" fmla="*/ 598812 h 1059043"/>
                <a:gd name="connsiteX244" fmla="*/ 1335590 w 3024845"/>
                <a:gd name="connsiteY244" fmla="*/ 600974 h 1059043"/>
                <a:gd name="connsiteX245" fmla="*/ 1335590 w 3024845"/>
                <a:gd name="connsiteY245" fmla="*/ 616106 h 1059043"/>
                <a:gd name="connsiteX246" fmla="*/ 1339643 w 3024845"/>
                <a:gd name="connsiteY246" fmla="*/ 613945 h 1059043"/>
                <a:gd name="connsiteX247" fmla="*/ 1339643 w 3024845"/>
                <a:gd name="connsiteY247" fmla="*/ 598812 h 1059043"/>
                <a:gd name="connsiteX248" fmla="*/ 1341163 w 3024845"/>
                <a:gd name="connsiteY248" fmla="*/ 598812 h 1059043"/>
                <a:gd name="connsiteX249" fmla="*/ 1351803 w 3024845"/>
                <a:gd name="connsiteY249" fmla="*/ 598812 h 1059043"/>
                <a:gd name="connsiteX250" fmla="*/ 1351803 w 3024845"/>
                <a:gd name="connsiteY250" fmla="*/ 600433 h 1059043"/>
                <a:gd name="connsiteX251" fmla="*/ 1351803 w 3024845"/>
                <a:gd name="connsiteY251" fmla="*/ 611783 h 1059043"/>
                <a:gd name="connsiteX252" fmla="*/ 1382204 w 3024845"/>
                <a:gd name="connsiteY252" fmla="*/ 611783 h 1059043"/>
                <a:gd name="connsiteX253" fmla="*/ 1382204 w 3024845"/>
                <a:gd name="connsiteY253" fmla="*/ 575033 h 1059043"/>
                <a:gd name="connsiteX254" fmla="*/ 1383470 w 3024845"/>
                <a:gd name="connsiteY254" fmla="*/ 575033 h 1059043"/>
                <a:gd name="connsiteX255" fmla="*/ 1392337 w 3024845"/>
                <a:gd name="connsiteY255" fmla="*/ 575033 h 1059043"/>
                <a:gd name="connsiteX256" fmla="*/ 1392337 w 3024845"/>
                <a:gd name="connsiteY256" fmla="*/ 596650 h 1059043"/>
                <a:gd name="connsiteX257" fmla="*/ 1394364 w 3024845"/>
                <a:gd name="connsiteY257" fmla="*/ 564224 h 1059043"/>
                <a:gd name="connsiteX258" fmla="*/ 1416657 w 3024845"/>
                <a:gd name="connsiteY258" fmla="*/ 564224 h 1059043"/>
                <a:gd name="connsiteX259" fmla="*/ 1416657 w 3024845"/>
                <a:gd name="connsiteY259" fmla="*/ 562602 h 1059043"/>
                <a:gd name="connsiteX260" fmla="*/ 1416657 w 3024845"/>
                <a:gd name="connsiteY260" fmla="*/ 551253 h 1059043"/>
                <a:gd name="connsiteX261" fmla="*/ 1417417 w 3024845"/>
                <a:gd name="connsiteY261" fmla="*/ 551253 h 1059043"/>
                <a:gd name="connsiteX262" fmla="*/ 1422737 w 3024845"/>
                <a:gd name="connsiteY262" fmla="*/ 551253 h 1059043"/>
                <a:gd name="connsiteX263" fmla="*/ 1422737 w 3024845"/>
                <a:gd name="connsiteY263" fmla="*/ 549362 h 1059043"/>
                <a:gd name="connsiteX264" fmla="*/ 1422737 w 3024845"/>
                <a:gd name="connsiteY264" fmla="*/ 536121 h 1059043"/>
                <a:gd name="connsiteX265" fmla="*/ 1426791 w 3024845"/>
                <a:gd name="connsiteY265" fmla="*/ 542606 h 1059043"/>
                <a:gd name="connsiteX266" fmla="*/ 1429071 w 3024845"/>
                <a:gd name="connsiteY266" fmla="*/ 542606 h 1059043"/>
                <a:gd name="connsiteX267" fmla="*/ 1445031 w 3024845"/>
                <a:gd name="connsiteY267" fmla="*/ 542606 h 1059043"/>
                <a:gd name="connsiteX268" fmla="*/ 1445031 w 3024845"/>
                <a:gd name="connsiteY268" fmla="*/ 541795 h 1059043"/>
                <a:gd name="connsiteX269" fmla="*/ 1445031 w 3024845"/>
                <a:gd name="connsiteY269" fmla="*/ 536121 h 1059043"/>
                <a:gd name="connsiteX270" fmla="*/ 1445791 w 3024845"/>
                <a:gd name="connsiteY270" fmla="*/ 536121 h 1059043"/>
                <a:gd name="connsiteX271" fmla="*/ 1451111 w 3024845"/>
                <a:gd name="connsiteY271" fmla="*/ 536121 h 1059043"/>
                <a:gd name="connsiteX272" fmla="*/ 1451111 w 3024845"/>
                <a:gd name="connsiteY272" fmla="*/ 537472 h 1059043"/>
                <a:gd name="connsiteX273" fmla="*/ 1451111 w 3024845"/>
                <a:gd name="connsiteY273" fmla="*/ 546930 h 1059043"/>
                <a:gd name="connsiteX274" fmla="*/ 1489618 w 3024845"/>
                <a:gd name="connsiteY274" fmla="*/ 546930 h 1059043"/>
                <a:gd name="connsiteX275" fmla="*/ 1489618 w 3024845"/>
                <a:gd name="connsiteY275" fmla="*/ 685283 h 1059043"/>
                <a:gd name="connsiteX276" fmla="*/ 1491138 w 3024845"/>
                <a:gd name="connsiteY276" fmla="*/ 685283 h 1059043"/>
                <a:gd name="connsiteX277" fmla="*/ 1501778 w 3024845"/>
                <a:gd name="connsiteY277" fmla="*/ 685283 h 1059043"/>
                <a:gd name="connsiteX278" fmla="*/ 1501778 w 3024845"/>
                <a:gd name="connsiteY278" fmla="*/ 672313 h 1059043"/>
                <a:gd name="connsiteX279" fmla="*/ 1505832 w 3024845"/>
                <a:gd name="connsiteY279" fmla="*/ 672313 h 1059043"/>
                <a:gd name="connsiteX280" fmla="*/ 1505832 w 3024845"/>
                <a:gd name="connsiteY280" fmla="*/ 685283 h 1059043"/>
                <a:gd name="connsiteX281" fmla="*/ 1536232 w 3024845"/>
                <a:gd name="connsiteY281" fmla="*/ 685283 h 1059043"/>
                <a:gd name="connsiteX282" fmla="*/ 1536232 w 3024845"/>
                <a:gd name="connsiteY282" fmla="*/ 655018 h 1059043"/>
                <a:gd name="connsiteX283" fmla="*/ 1548392 w 3024845"/>
                <a:gd name="connsiteY283" fmla="*/ 655018 h 1059043"/>
                <a:gd name="connsiteX284" fmla="*/ 1560552 w 3024845"/>
                <a:gd name="connsiteY284" fmla="*/ 652857 h 1059043"/>
                <a:gd name="connsiteX285" fmla="*/ 1564606 w 3024845"/>
                <a:gd name="connsiteY285" fmla="*/ 655018 h 1059043"/>
                <a:gd name="connsiteX286" fmla="*/ 1574739 w 3024845"/>
                <a:gd name="connsiteY286" fmla="*/ 655018 h 1059043"/>
                <a:gd name="connsiteX287" fmla="*/ 1574739 w 3024845"/>
                <a:gd name="connsiteY287" fmla="*/ 685283 h 1059043"/>
                <a:gd name="connsiteX288" fmla="*/ 1582846 w 3024845"/>
                <a:gd name="connsiteY288" fmla="*/ 685283 h 1059043"/>
                <a:gd name="connsiteX289" fmla="*/ 1582846 w 3024845"/>
                <a:gd name="connsiteY289" fmla="*/ 702578 h 1059043"/>
                <a:gd name="connsiteX290" fmla="*/ 1592182 w 3024845"/>
                <a:gd name="connsiteY290" fmla="*/ 703483 h 1059043"/>
                <a:gd name="connsiteX291" fmla="*/ 1605140 w 3024845"/>
                <a:gd name="connsiteY291" fmla="*/ 703483 h 1059043"/>
                <a:gd name="connsiteX292" fmla="*/ 1605140 w 3024845"/>
                <a:gd name="connsiteY292" fmla="*/ 687445 h 1059043"/>
                <a:gd name="connsiteX293" fmla="*/ 1673096 w 3024845"/>
                <a:gd name="connsiteY293" fmla="*/ 687445 h 1059043"/>
                <a:gd name="connsiteX294" fmla="*/ 1673096 w 3024845"/>
                <a:gd name="connsiteY294" fmla="*/ 602192 h 1059043"/>
                <a:gd name="connsiteX295" fmla="*/ 1745104 w 3024845"/>
                <a:gd name="connsiteY295" fmla="*/ 602192 h 1059043"/>
                <a:gd name="connsiteX296" fmla="*/ 1745104 w 3024845"/>
                <a:gd name="connsiteY296" fmla="*/ 680960 h 1059043"/>
                <a:gd name="connsiteX297" fmla="*/ 1747008 w 3024845"/>
                <a:gd name="connsiteY297" fmla="*/ 680960 h 1059043"/>
                <a:gd name="connsiteX298" fmla="*/ 1748250 w 3024845"/>
                <a:gd name="connsiteY298" fmla="*/ 703483 h 1059043"/>
                <a:gd name="connsiteX299" fmla="*/ 1757926 w 3024845"/>
                <a:gd name="connsiteY299" fmla="*/ 703483 h 1059043"/>
                <a:gd name="connsiteX300" fmla="*/ 1759168 w 3024845"/>
                <a:gd name="connsiteY300" fmla="*/ 680960 h 1059043"/>
                <a:gd name="connsiteX301" fmla="*/ 1765248 w 3024845"/>
                <a:gd name="connsiteY301" fmla="*/ 680960 h 1059043"/>
                <a:gd name="connsiteX302" fmla="*/ 1766490 w 3024845"/>
                <a:gd name="connsiteY302" fmla="*/ 703483 h 1059043"/>
                <a:gd name="connsiteX303" fmla="*/ 1817112 w 3024845"/>
                <a:gd name="connsiteY303" fmla="*/ 703483 h 1059043"/>
                <a:gd name="connsiteX304" fmla="*/ 1817112 w 3024845"/>
                <a:gd name="connsiteY304" fmla="*/ 540455 h 1059043"/>
                <a:gd name="connsiteX305" fmla="*/ 2014439 w 3024845"/>
                <a:gd name="connsiteY305" fmla="*/ 540455 h 1059043"/>
                <a:gd name="connsiteX306" fmla="*/ 2014439 w 3024845"/>
                <a:gd name="connsiteY306" fmla="*/ 703483 h 1059043"/>
                <a:gd name="connsiteX307" fmla="*/ 2033136 w 3024845"/>
                <a:gd name="connsiteY307" fmla="*/ 703483 h 1059043"/>
                <a:gd name="connsiteX308" fmla="*/ 2033136 w 3024845"/>
                <a:gd name="connsiteY308" fmla="*/ 620790 h 1059043"/>
                <a:gd name="connsiteX309" fmla="*/ 2128256 w 3024845"/>
                <a:gd name="connsiteY309" fmla="*/ 620790 h 1059043"/>
                <a:gd name="connsiteX310" fmla="*/ 2128026 w 3024845"/>
                <a:gd name="connsiteY310" fmla="*/ 281031 h 1059043"/>
                <a:gd name="connsiteX311" fmla="*/ 2121946 w 3024845"/>
                <a:gd name="connsiteY311" fmla="*/ 276707 h 1059043"/>
                <a:gd name="connsiteX312" fmla="*/ 2130053 w 3024845"/>
                <a:gd name="connsiteY312" fmla="*/ 252928 h 1059043"/>
                <a:gd name="connsiteX313" fmla="*/ 2130053 w 3024845"/>
                <a:gd name="connsiteY313" fmla="*/ 235634 h 1059043"/>
                <a:gd name="connsiteX314" fmla="*/ 2144240 w 3024845"/>
                <a:gd name="connsiteY314" fmla="*/ 235634 h 1059043"/>
                <a:gd name="connsiteX315" fmla="*/ 2144240 w 3024845"/>
                <a:gd name="connsiteY315" fmla="*/ 214016 h 1059043"/>
                <a:gd name="connsiteX316" fmla="*/ 2146266 w 3024845"/>
                <a:gd name="connsiteY316" fmla="*/ 209692 h 1059043"/>
                <a:gd name="connsiteX317" fmla="*/ 2146266 w 3024845"/>
                <a:gd name="connsiteY317" fmla="*/ 131868 h 1059043"/>
                <a:gd name="connsiteX318" fmla="*/ 2144240 w 3024845"/>
                <a:gd name="connsiteY318" fmla="*/ 125383 h 1059043"/>
                <a:gd name="connsiteX319" fmla="*/ 2150320 w 3024845"/>
                <a:gd name="connsiteY319" fmla="*/ 118897 h 1059043"/>
                <a:gd name="connsiteX320" fmla="*/ 2150320 w 3024845"/>
                <a:gd name="connsiteY320" fmla="*/ 60529 h 1059043"/>
                <a:gd name="connsiteX321" fmla="*/ 2152346 w 3024845"/>
                <a:gd name="connsiteY321" fmla="*/ 56206 h 1059043"/>
                <a:gd name="connsiteX322" fmla="*/ 2152346 w 3024845"/>
                <a:gd name="connsiteY322" fmla="*/ 0 h 1059043"/>
                <a:gd name="connsiteX323" fmla="*/ 2162480 w 3024845"/>
                <a:gd name="connsiteY323" fmla="*/ 118897 h 1059043"/>
                <a:gd name="connsiteX324" fmla="*/ 2168560 w 3024845"/>
                <a:gd name="connsiteY324" fmla="*/ 125383 h 1059043"/>
                <a:gd name="connsiteX325" fmla="*/ 2166533 w 3024845"/>
                <a:gd name="connsiteY325" fmla="*/ 131868 h 1059043"/>
                <a:gd name="connsiteX326" fmla="*/ 2166533 w 3024845"/>
                <a:gd name="connsiteY326" fmla="*/ 209692 h 1059043"/>
                <a:gd name="connsiteX327" fmla="*/ 2180720 w 3024845"/>
                <a:gd name="connsiteY327" fmla="*/ 555577 h 1059043"/>
                <a:gd name="connsiteX328" fmla="*/ 2245574 w 3024845"/>
                <a:gd name="connsiteY328" fmla="*/ 555577 h 1059043"/>
                <a:gd name="connsiteX329" fmla="*/ 2245574 w 3024845"/>
                <a:gd name="connsiteY329" fmla="*/ 631239 h 1059043"/>
                <a:gd name="connsiteX330" fmla="*/ 2253681 w 3024845"/>
                <a:gd name="connsiteY330" fmla="*/ 631239 h 1059043"/>
                <a:gd name="connsiteX331" fmla="*/ 2255708 w 3024845"/>
                <a:gd name="connsiteY331" fmla="*/ 624754 h 1059043"/>
                <a:gd name="connsiteX332" fmla="*/ 2261788 w 3024845"/>
                <a:gd name="connsiteY332" fmla="*/ 624754 h 1059043"/>
                <a:gd name="connsiteX333" fmla="*/ 2263815 w 3024845"/>
                <a:gd name="connsiteY333" fmla="*/ 633401 h 1059043"/>
                <a:gd name="connsiteX334" fmla="*/ 2275975 w 3024845"/>
                <a:gd name="connsiteY334" fmla="*/ 633401 h 1059043"/>
                <a:gd name="connsiteX335" fmla="*/ 2275975 w 3024845"/>
                <a:gd name="connsiteY335" fmla="*/ 626915 h 1059043"/>
                <a:gd name="connsiteX336" fmla="*/ 2298268 w 3024845"/>
                <a:gd name="connsiteY336" fmla="*/ 626915 h 1059043"/>
                <a:gd name="connsiteX337" fmla="*/ 2298268 w 3024845"/>
                <a:gd name="connsiteY337" fmla="*/ 633401 h 1059043"/>
                <a:gd name="connsiteX338" fmla="*/ 2318535 w 3024845"/>
                <a:gd name="connsiteY338" fmla="*/ 633401 h 1059043"/>
                <a:gd name="connsiteX339" fmla="*/ 2318535 w 3024845"/>
                <a:gd name="connsiteY339" fmla="*/ 678798 h 1059043"/>
                <a:gd name="connsiteX340" fmla="*/ 2332722 w 3024845"/>
                <a:gd name="connsiteY340" fmla="*/ 678798 h 1059043"/>
                <a:gd name="connsiteX341" fmla="*/ 2332722 w 3024845"/>
                <a:gd name="connsiteY341" fmla="*/ 665827 h 1059043"/>
                <a:gd name="connsiteX342" fmla="*/ 2348936 w 3024845"/>
                <a:gd name="connsiteY342" fmla="*/ 665827 h 1059043"/>
                <a:gd name="connsiteX343" fmla="*/ 2348936 w 3024845"/>
                <a:gd name="connsiteY343" fmla="*/ 486400 h 1059043"/>
                <a:gd name="connsiteX344" fmla="*/ 2355016 w 3024845"/>
                <a:gd name="connsiteY344" fmla="*/ 479914 h 1059043"/>
                <a:gd name="connsiteX345" fmla="*/ 2427977 w 3024845"/>
                <a:gd name="connsiteY345" fmla="*/ 479914 h 1059043"/>
                <a:gd name="connsiteX346" fmla="*/ 2427977 w 3024845"/>
                <a:gd name="connsiteY346" fmla="*/ 488562 h 1059043"/>
                <a:gd name="connsiteX347" fmla="*/ 2438110 w 3024845"/>
                <a:gd name="connsiteY347" fmla="*/ 488562 h 1059043"/>
                <a:gd name="connsiteX348" fmla="*/ 2438110 w 3024845"/>
                <a:gd name="connsiteY348" fmla="*/ 603136 h 1059043"/>
                <a:gd name="connsiteX349" fmla="*/ 2460404 w 3024845"/>
                <a:gd name="connsiteY349" fmla="*/ 603136 h 1059043"/>
                <a:gd name="connsiteX350" fmla="*/ 2460404 w 3024845"/>
                <a:gd name="connsiteY350" fmla="*/ 536121 h 1059043"/>
                <a:gd name="connsiteX351" fmla="*/ 2486751 w 3024845"/>
                <a:gd name="connsiteY351" fmla="*/ 536121 h 1059043"/>
                <a:gd name="connsiteX352" fmla="*/ 2490804 w 3024845"/>
                <a:gd name="connsiteY352" fmla="*/ 531797 h 1059043"/>
                <a:gd name="connsiteX353" fmla="*/ 2498911 w 3024845"/>
                <a:gd name="connsiteY353" fmla="*/ 531797 h 1059043"/>
                <a:gd name="connsiteX354" fmla="*/ 2502964 w 3024845"/>
                <a:gd name="connsiteY354" fmla="*/ 536121 h 1059043"/>
                <a:gd name="connsiteX355" fmla="*/ 2525258 w 3024845"/>
                <a:gd name="connsiteY355" fmla="*/ 536121 h 1059043"/>
                <a:gd name="connsiteX356" fmla="*/ 2525258 w 3024845"/>
                <a:gd name="connsiteY356" fmla="*/ 419385 h 1059043"/>
                <a:gd name="connsiteX357" fmla="*/ 2582005 w 3024845"/>
                <a:gd name="connsiteY357" fmla="*/ 408576 h 1059043"/>
                <a:gd name="connsiteX358" fmla="*/ 2582005 w 3024845"/>
                <a:gd name="connsiteY358" fmla="*/ 409657 h 1059043"/>
                <a:gd name="connsiteX359" fmla="*/ 2582005 w 3024845"/>
                <a:gd name="connsiteY359" fmla="*/ 417223 h 1059043"/>
                <a:gd name="connsiteX360" fmla="*/ 2608352 w 3024845"/>
                <a:gd name="connsiteY360" fmla="*/ 417223 h 1059043"/>
                <a:gd name="connsiteX361" fmla="*/ 2608352 w 3024845"/>
                <a:gd name="connsiteY361" fmla="*/ 672313 h 1059043"/>
                <a:gd name="connsiteX362" fmla="*/ 2630646 w 3024845"/>
                <a:gd name="connsiteY362" fmla="*/ 672313 h 1059043"/>
                <a:gd name="connsiteX363" fmla="*/ 2630646 w 3024845"/>
                <a:gd name="connsiteY363" fmla="*/ 667989 h 1059043"/>
                <a:gd name="connsiteX364" fmla="*/ 2642806 w 3024845"/>
                <a:gd name="connsiteY364" fmla="*/ 667989 h 1059043"/>
                <a:gd name="connsiteX365" fmla="*/ 2642806 w 3024845"/>
                <a:gd name="connsiteY365" fmla="*/ 672313 h 1059043"/>
                <a:gd name="connsiteX366" fmla="*/ 2667126 w 3024845"/>
                <a:gd name="connsiteY366" fmla="*/ 672313 h 1059043"/>
                <a:gd name="connsiteX367" fmla="*/ 2667126 w 3024845"/>
                <a:gd name="connsiteY367" fmla="*/ 659342 h 1059043"/>
                <a:gd name="connsiteX368" fmla="*/ 2695500 w 3024845"/>
                <a:gd name="connsiteY368" fmla="*/ 659342 h 1059043"/>
                <a:gd name="connsiteX369" fmla="*/ 2707660 w 3024845"/>
                <a:gd name="connsiteY369" fmla="*/ 655018 h 1059043"/>
                <a:gd name="connsiteX370" fmla="*/ 2727927 w 3024845"/>
                <a:gd name="connsiteY370" fmla="*/ 659342 h 1059043"/>
                <a:gd name="connsiteX371" fmla="*/ 2727927 w 3024845"/>
                <a:gd name="connsiteY371" fmla="*/ 642048 h 1059043"/>
                <a:gd name="connsiteX372" fmla="*/ 2736034 w 3024845"/>
                <a:gd name="connsiteY372" fmla="*/ 642048 h 1059043"/>
                <a:gd name="connsiteX373" fmla="*/ 2736034 w 3024845"/>
                <a:gd name="connsiteY373" fmla="*/ 629077 h 1059043"/>
                <a:gd name="connsiteX374" fmla="*/ 2792781 w 3024845"/>
                <a:gd name="connsiteY374" fmla="*/ 629077 h 1059043"/>
                <a:gd name="connsiteX375" fmla="*/ 2792781 w 3024845"/>
                <a:gd name="connsiteY375" fmla="*/ 598812 h 1059043"/>
                <a:gd name="connsiteX376" fmla="*/ 2811021 w 3024845"/>
                <a:gd name="connsiteY376" fmla="*/ 598812 h 1059043"/>
                <a:gd name="connsiteX377" fmla="*/ 2811021 w 3024845"/>
                <a:gd name="connsiteY377" fmla="*/ 592327 h 1059043"/>
                <a:gd name="connsiteX378" fmla="*/ 2823181 w 3024845"/>
                <a:gd name="connsiteY378" fmla="*/ 592327 h 1059043"/>
                <a:gd name="connsiteX379" fmla="*/ 2823181 w 3024845"/>
                <a:gd name="connsiteY379" fmla="*/ 598812 h 1059043"/>
                <a:gd name="connsiteX380" fmla="*/ 2839395 w 3024845"/>
                <a:gd name="connsiteY380" fmla="*/ 598812 h 1059043"/>
                <a:gd name="connsiteX381" fmla="*/ 2839395 w 3024845"/>
                <a:gd name="connsiteY381" fmla="*/ 648533 h 1059043"/>
                <a:gd name="connsiteX382" fmla="*/ 2871822 w 3024845"/>
                <a:gd name="connsiteY382" fmla="*/ 648533 h 1059043"/>
                <a:gd name="connsiteX383" fmla="*/ 2871822 w 3024845"/>
                <a:gd name="connsiteY383" fmla="*/ 622592 h 1059043"/>
                <a:gd name="connsiteX384" fmla="*/ 2910329 w 3024845"/>
                <a:gd name="connsiteY384" fmla="*/ 622592 h 1059043"/>
                <a:gd name="connsiteX385" fmla="*/ 2910329 w 3024845"/>
                <a:gd name="connsiteY385" fmla="*/ 592327 h 1059043"/>
                <a:gd name="connsiteX386" fmla="*/ 2958970 w 3024845"/>
                <a:gd name="connsiteY386" fmla="*/ 592327 h 1059043"/>
                <a:gd name="connsiteX387" fmla="*/ 2958970 w 3024845"/>
                <a:gd name="connsiteY387" fmla="*/ 703483 h 1059043"/>
                <a:gd name="connsiteX388" fmla="*/ 2958970 w 3024845"/>
                <a:gd name="connsiteY388" fmla="*/ 717262 h 1059043"/>
                <a:gd name="connsiteX389" fmla="*/ 3024845 w 3024845"/>
                <a:gd name="connsiteY389" fmla="*/ 717262 h 1059043"/>
                <a:gd name="connsiteX390" fmla="*/ 3024845 w 3024845"/>
                <a:gd name="connsiteY390" fmla="*/ 1059043 h 1059043"/>
                <a:gd name="connsiteX391" fmla="*/ 2054 w 3024845"/>
                <a:gd name="connsiteY391" fmla="*/ 1056710 h 1059043"/>
                <a:gd name="connsiteX392" fmla="*/ 0 w 3024845"/>
                <a:gd name="connsiteY392" fmla="*/ 622592 h 1059043"/>
                <a:gd name="connsiteX393" fmla="*/ 20267 w 3024845"/>
                <a:gd name="connsiteY393" fmla="*/ 622592 h 1059043"/>
                <a:gd name="connsiteX394" fmla="*/ 20774 w 3024845"/>
                <a:gd name="connsiteY394" fmla="*/ 621511 h 1059043"/>
                <a:gd name="connsiteX395" fmla="*/ 24320 w 3024845"/>
                <a:gd name="connsiteY395" fmla="*/ 613945 h 1059043"/>
                <a:gd name="connsiteX396" fmla="*/ 26094 w 3024845"/>
                <a:gd name="connsiteY396" fmla="*/ 614215 h 1059043"/>
                <a:gd name="connsiteX397" fmla="*/ 38507 w 3024845"/>
                <a:gd name="connsiteY397" fmla="*/ 616106 h 1059043"/>
                <a:gd name="connsiteX398" fmla="*/ 39014 w 3024845"/>
                <a:gd name="connsiteY398" fmla="*/ 617458 h 1059043"/>
                <a:gd name="connsiteX399" fmla="*/ 42560 w 3024845"/>
                <a:gd name="connsiteY399" fmla="*/ 626915 h 1059043"/>
                <a:gd name="connsiteX400" fmla="*/ 68907 w 3024845"/>
                <a:gd name="connsiteY400" fmla="*/ 629077 h 1059043"/>
                <a:gd name="connsiteX401" fmla="*/ 68907 w 3024845"/>
                <a:gd name="connsiteY401" fmla="*/ 505856 h 1059043"/>
                <a:gd name="connsiteX402" fmla="*/ 70934 w 3024845"/>
                <a:gd name="connsiteY402" fmla="*/ 505856 h 1059043"/>
                <a:gd name="connsiteX403" fmla="*/ 85121 w 3024845"/>
                <a:gd name="connsiteY403" fmla="*/ 505856 h 1059043"/>
                <a:gd name="connsiteX404" fmla="*/ 85121 w 3024845"/>
                <a:gd name="connsiteY404" fmla="*/ 369664 h 1059043"/>
                <a:gd name="connsiteX405" fmla="*/ 86894 w 3024845"/>
                <a:gd name="connsiteY405" fmla="*/ 369664 h 1059043"/>
                <a:gd name="connsiteX406" fmla="*/ 99308 w 3024845"/>
                <a:gd name="connsiteY406" fmla="*/ 369664 h 1059043"/>
                <a:gd name="connsiteX407" fmla="*/ 99308 w 3024845"/>
                <a:gd name="connsiteY407" fmla="*/ 255090 h 1059043"/>
                <a:gd name="connsiteX408" fmla="*/ 103361 w 3024845"/>
                <a:gd name="connsiteY408" fmla="*/ 226986 h 1059043"/>
                <a:gd name="connsiteX409" fmla="*/ 105388 w 3024845"/>
                <a:gd name="connsiteY409" fmla="*/ 226986 h 1059043"/>
                <a:gd name="connsiteX410" fmla="*/ 119575 w 3024845"/>
                <a:gd name="connsiteY410" fmla="*/ 226986 h 1059043"/>
                <a:gd name="connsiteX0" fmla="*/ 119575 w 3024845"/>
                <a:gd name="connsiteY0" fmla="*/ 226986 h 1059043"/>
                <a:gd name="connsiteX1" fmla="*/ 200642 w 3024845"/>
                <a:gd name="connsiteY1" fmla="*/ 224825 h 1059043"/>
                <a:gd name="connsiteX2" fmla="*/ 202669 w 3024845"/>
                <a:gd name="connsiteY2" fmla="*/ 224825 h 1059043"/>
                <a:gd name="connsiteX3" fmla="*/ 216856 w 3024845"/>
                <a:gd name="connsiteY3" fmla="*/ 224825 h 1059043"/>
                <a:gd name="connsiteX4" fmla="*/ 216856 w 3024845"/>
                <a:gd name="connsiteY4" fmla="*/ 248604 h 1059043"/>
                <a:gd name="connsiteX5" fmla="*/ 217363 w 3024845"/>
                <a:gd name="connsiteY5" fmla="*/ 249415 h 1059043"/>
                <a:gd name="connsiteX6" fmla="*/ 220909 w 3024845"/>
                <a:gd name="connsiteY6" fmla="*/ 255090 h 1059043"/>
                <a:gd name="connsiteX7" fmla="*/ 220909 w 3024845"/>
                <a:gd name="connsiteY7" fmla="*/ 369664 h 1059043"/>
                <a:gd name="connsiteX8" fmla="*/ 223189 w 3024845"/>
                <a:gd name="connsiteY8" fmla="*/ 369664 h 1059043"/>
                <a:gd name="connsiteX9" fmla="*/ 239150 w 3024845"/>
                <a:gd name="connsiteY9" fmla="*/ 369664 h 1059043"/>
                <a:gd name="connsiteX10" fmla="*/ 239150 w 3024845"/>
                <a:gd name="connsiteY10" fmla="*/ 510179 h 1059043"/>
                <a:gd name="connsiteX11" fmla="*/ 240670 w 3024845"/>
                <a:gd name="connsiteY11" fmla="*/ 509909 h 1059043"/>
                <a:gd name="connsiteX12" fmla="*/ 251310 w 3024845"/>
                <a:gd name="connsiteY12" fmla="*/ 508018 h 1059043"/>
                <a:gd name="connsiteX13" fmla="*/ 249283 w 3024845"/>
                <a:gd name="connsiteY13" fmla="*/ 596650 h 1059043"/>
                <a:gd name="connsiteX14" fmla="*/ 250803 w 3024845"/>
                <a:gd name="connsiteY14" fmla="*/ 596921 h 1059043"/>
                <a:gd name="connsiteX15" fmla="*/ 261443 w 3024845"/>
                <a:gd name="connsiteY15" fmla="*/ 598812 h 1059043"/>
                <a:gd name="connsiteX16" fmla="*/ 261696 w 3024845"/>
                <a:gd name="connsiteY16" fmla="*/ 599623 h 1059043"/>
                <a:gd name="connsiteX17" fmla="*/ 263470 w 3024845"/>
                <a:gd name="connsiteY17" fmla="*/ 605298 h 1059043"/>
                <a:gd name="connsiteX18" fmla="*/ 264230 w 3024845"/>
                <a:gd name="connsiteY18" fmla="*/ 602866 h 1059043"/>
                <a:gd name="connsiteX19" fmla="*/ 269550 w 3024845"/>
                <a:gd name="connsiteY19" fmla="*/ 585842 h 1059043"/>
                <a:gd name="connsiteX20" fmla="*/ 271323 w 3024845"/>
                <a:gd name="connsiteY20" fmla="*/ 585842 h 1059043"/>
                <a:gd name="connsiteX21" fmla="*/ 283737 w 3024845"/>
                <a:gd name="connsiteY21" fmla="*/ 585842 h 1059043"/>
                <a:gd name="connsiteX22" fmla="*/ 283737 w 3024845"/>
                <a:gd name="connsiteY22" fmla="*/ 618268 h 1059043"/>
                <a:gd name="connsiteX23" fmla="*/ 284750 w 3024845"/>
                <a:gd name="connsiteY23" fmla="*/ 618809 h 1059043"/>
                <a:gd name="connsiteX24" fmla="*/ 291844 w 3024845"/>
                <a:gd name="connsiteY24" fmla="*/ 622592 h 1059043"/>
                <a:gd name="connsiteX25" fmla="*/ 291844 w 3024845"/>
                <a:gd name="connsiteY25" fmla="*/ 623943 h 1059043"/>
                <a:gd name="connsiteX26" fmla="*/ 291844 w 3024845"/>
                <a:gd name="connsiteY26" fmla="*/ 633401 h 1059043"/>
                <a:gd name="connsiteX27" fmla="*/ 336431 w 3024845"/>
                <a:gd name="connsiteY27" fmla="*/ 633401 h 1059043"/>
                <a:gd name="connsiteX28" fmla="*/ 336431 w 3024845"/>
                <a:gd name="connsiteY28" fmla="*/ 634482 h 1059043"/>
                <a:gd name="connsiteX29" fmla="*/ 336431 w 3024845"/>
                <a:gd name="connsiteY29" fmla="*/ 642048 h 1059043"/>
                <a:gd name="connsiteX30" fmla="*/ 338457 w 3024845"/>
                <a:gd name="connsiteY30" fmla="*/ 642048 h 1059043"/>
                <a:gd name="connsiteX31" fmla="*/ 352644 w 3024845"/>
                <a:gd name="connsiteY31" fmla="*/ 642048 h 1059043"/>
                <a:gd name="connsiteX32" fmla="*/ 352644 w 3024845"/>
                <a:gd name="connsiteY32" fmla="*/ 611783 h 1059043"/>
                <a:gd name="connsiteX33" fmla="*/ 397231 w 3024845"/>
                <a:gd name="connsiteY33" fmla="*/ 611783 h 1059043"/>
                <a:gd name="connsiteX34" fmla="*/ 397231 w 3024845"/>
                <a:gd name="connsiteY34" fmla="*/ 610432 h 1059043"/>
                <a:gd name="connsiteX35" fmla="*/ 397231 w 3024845"/>
                <a:gd name="connsiteY35" fmla="*/ 600974 h 1059043"/>
                <a:gd name="connsiteX36" fmla="*/ 398245 w 3024845"/>
                <a:gd name="connsiteY36" fmla="*/ 600974 h 1059043"/>
                <a:gd name="connsiteX37" fmla="*/ 405338 w 3024845"/>
                <a:gd name="connsiteY37" fmla="*/ 600974 h 1059043"/>
                <a:gd name="connsiteX38" fmla="*/ 405338 w 3024845"/>
                <a:gd name="connsiteY38" fmla="*/ 599083 h 1059043"/>
                <a:gd name="connsiteX39" fmla="*/ 405338 w 3024845"/>
                <a:gd name="connsiteY39" fmla="*/ 585842 h 1059043"/>
                <a:gd name="connsiteX40" fmla="*/ 406098 w 3024845"/>
                <a:gd name="connsiteY40" fmla="*/ 585842 h 1059043"/>
                <a:gd name="connsiteX41" fmla="*/ 411418 w 3024845"/>
                <a:gd name="connsiteY41" fmla="*/ 585842 h 1059043"/>
                <a:gd name="connsiteX42" fmla="*/ 411418 w 3024845"/>
                <a:gd name="connsiteY42" fmla="*/ 584761 h 1059043"/>
                <a:gd name="connsiteX43" fmla="*/ 411418 w 3024845"/>
                <a:gd name="connsiteY43" fmla="*/ 577194 h 1059043"/>
                <a:gd name="connsiteX44" fmla="*/ 413445 w 3024845"/>
                <a:gd name="connsiteY44" fmla="*/ 577194 h 1059043"/>
                <a:gd name="connsiteX45" fmla="*/ 427632 w 3024845"/>
                <a:gd name="connsiteY45" fmla="*/ 577194 h 1059043"/>
                <a:gd name="connsiteX46" fmla="*/ 427632 w 3024845"/>
                <a:gd name="connsiteY46" fmla="*/ 578275 h 1059043"/>
                <a:gd name="connsiteX47" fmla="*/ 427632 w 3024845"/>
                <a:gd name="connsiteY47" fmla="*/ 585842 h 1059043"/>
                <a:gd name="connsiteX48" fmla="*/ 449925 w 3024845"/>
                <a:gd name="connsiteY48" fmla="*/ 585842 h 1059043"/>
                <a:gd name="connsiteX49" fmla="*/ 449925 w 3024845"/>
                <a:gd name="connsiteY49" fmla="*/ 583950 h 1059043"/>
                <a:gd name="connsiteX50" fmla="*/ 449925 w 3024845"/>
                <a:gd name="connsiteY50" fmla="*/ 570709 h 1059043"/>
                <a:gd name="connsiteX51" fmla="*/ 451699 w 3024845"/>
                <a:gd name="connsiteY51" fmla="*/ 570709 h 1059043"/>
                <a:gd name="connsiteX52" fmla="*/ 464112 w 3024845"/>
                <a:gd name="connsiteY52" fmla="*/ 570709 h 1059043"/>
                <a:gd name="connsiteX53" fmla="*/ 464112 w 3024845"/>
                <a:gd name="connsiteY53" fmla="*/ 594489 h 1059043"/>
                <a:gd name="connsiteX54" fmla="*/ 465126 w 3024845"/>
                <a:gd name="connsiteY54" fmla="*/ 594489 h 1059043"/>
                <a:gd name="connsiteX55" fmla="*/ 472219 w 3024845"/>
                <a:gd name="connsiteY55" fmla="*/ 594489 h 1059043"/>
                <a:gd name="connsiteX56" fmla="*/ 472219 w 3024845"/>
                <a:gd name="connsiteY56" fmla="*/ 593408 h 1059043"/>
                <a:gd name="connsiteX57" fmla="*/ 472219 w 3024845"/>
                <a:gd name="connsiteY57" fmla="*/ 585842 h 1059043"/>
                <a:gd name="connsiteX58" fmla="*/ 473992 w 3024845"/>
                <a:gd name="connsiteY58" fmla="*/ 585842 h 1059043"/>
                <a:gd name="connsiteX59" fmla="*/ 486406 w 3024845"/>
                <a:gd name="connsiteY59" fmla="*/ 585842 h 1059043"/>
                <a:gd name="connsiteX60" fmla="*/ 486406 w 3024845"/>
                <a:gd name="connsiteY60" fmla="*/ 611783 h 1059043"/>
                <a:gd name="connsiteX61" fmla="*/ 488433 w 3024845"/>
                <a:gd name="connsiteY61" fmla="*/ 611783 h 1059043"/>
                <a:gd name="connsiteX62" fmla="*/ 502619 w 3024845"/>
                <a:gd name="connsiteY62" fmla="*/ 611783 h 1059043"/>
                <a:gd name="connsiteX63" fmla="*/ 502619 w 3024845"/>
                <a:gd name="connsiteY63" fmla="*/ 613404 h 1059043"/>
                <a:gd name="connsiteX64" fmla="*/ 502619 w 3024845"/>
                <a:gd name="connsiteY64" fmla="*/ 624754 h 1059043"/>
                <a:gd name="connsiteX65" fmla="*/ 503379 w 3024845"/>
                <a:gd name="connsiteY65" fmla="*/ 624754 h 1059043"/>
                <a:gd name="connsiteX66" fmla="*/ 508700 w 3024845"/>
                <a:gd name="connsiteY66" fmla="*/ 624754 h 1059043"/>
                <a:gd name="connsiteX67" fmla="*/ 508700 w 3024845"/>
                <a:gd name="connsiteY67" fmla="*/ 623943 h 1059043"/>
                <a:gd name="connsiteX68" fmla="*/ 508700 w 3024845"/>
                <a:gd name="connsiteY68" fmla="*/ 618268 h 1059043"/>
                <a:gd name="connsiteX69" fmla="*/ 539100 w 3024845"/>
                <a:gd name="connsiteY69" fmla="*/ 618268 h 1059043"/>
                <a:gd name="connsiteX70" fmla="*/ 539100 w 3024845"/>
                <a:gd name="connsiteY70" fmla="*/ 642048 h 1059043"/>
                <a:gd name="connsiteX71" fmla="*/ 540113 w 3024845"/>
                <a:gd name="connsiteY71" fmla="*/ 642048 h 1059043"/>
                <a:gd name="connsiteX72" fmla="*/ 547207 w 3024845"/>
                <a:gd name="connsiteY72" fmla="*/ 642048 h 1059043"/>
                <a:gd name="connsiteX73" fmla="*/ 547207 w 3024845"/>
                <a:gd name="connsiteY73" fmla="*/ 643129 h 1059043"/>
                <a:gd name="connsiteX74" fmla="*/ 547207 w 3024845"/>
                <a:gd name="connsiteY74" fmla="*/ 650695 h 1059043"/>
                <a:gd name="connsiteX75" fmla="*/ 547967 w 3024845"/>
                <a:gd name="connsiteY75" fmla="*/ 650695 h 1059043"/>
                <a:gd name="connsiteX76" fmla="*/ 553287 w 3024845"/>
                <a:gd name="connsiteY76" fmla="*/ 650695 h 1059043"/>
                <a:gd name="connsiteX77" fmla="*/ 553287 w 3024845"/>
                <a:gd name="connsiteY77" fmla="*/ 648533 h 1059043"/>
                <a:gd name="connsiteX78" fmla="*/ 553287 w 3024845"/>
                <a:gd name="connsiteY78" fmla="*/ 633401 h 1059043"/>
                <a:gd name="connsiteX79" fmla="*/ 554300 w 3024845"/>
                <a:gd name="connsiteY79" fmla="*/ 633401 h 1059043"/>
                <a:gd name="connsiteX80" fmla="*/ 561394 w 3024845"/>
                <a:gd name="connsiteY80" fmla="*/ 633401 h 1059043"/>
                <a:gd name="connsiteX81" fmla="*/ 561394 w 3024845"/>
                <a:gd name="connsiteY81" fmla="*/ 634482 h 1059043"/>
                <a:gd name="connsiteX82" fmla="*/ 561394 w 3024845"/>
                <a:gd name="connsiteY82" fmla="*/ 642048 h 1059043"/>
                <a:gd name="connsiteX83" fmla="*/ 566714 w 3024845"/>
                <a:gd name="connsiteY83" fmla="*/ 640055 h 1059043"/>
                <a:gd name="connsiteX84" fmla="*/ 567474 w 3024845"/>
                <a:gd name="connsiteY84" fmla="*/ 639075 h 1059043"/>
                <a:gd name="connsiteX85" fmla="*/ 567474 w 3024845"/>
                <a:gd name="connsiteY85" fmla="*/ 633401 h 1059043"/>
                <a:gd name="connsiteX86" fmla="*/ 605981 w 3024845"/>
                <a:gd name="connsiteY86" fmla="*/ 633401 h 1059043"/>
                <a:gd name="connsiteX87" fmla="*/ 605981 w 3024845"/>
                <a:gd name="connsiteY87" fmla="*/ 657180 h 1059043"/>
                <a:gd name="connsiteX88" fmla="*/ 608007 w 3024845"/>
                <a:gd name="connsiteY88" fmla="*/ 657180 h 1059043"/>
                <a:gd name="connsiteX89" fmla="*/ 622194 w 3024845"/>
                <a:gd name="connsiteY89" fmla="*/ 657180 h 1059043"/>
                <a:gd name="connsiteX90" fmla="*/ 622194 w 3024845"/>
                <a:gd name="connsiteY90" fmla="*/ 658261 h 1059043"/>
                <a:gd name="connsiteX91" fmla="*/ 622194 w 3024845"/>
                <a:gd name="connsiteY91" fmla="*/ 665827 h 1059043"/>
                <a:gd name="connsiteX92" fmla="*/ 623968 w 3024845"/>
                <a:gd name="connsiteY92" fmla="*/ 665827 h 1059043"/>
                <a:gd name="connsiteX93" fmla="*/ 636381 w 3024845"/>
                <a:gd name="connsiteY93" fmla="*/ 665827 h 1059043"/>
                <a:gd name="connsiteX94" fmla="*/ 636381 w 3024845"/>
                <a:gd name="connsiteY94" fmla="*/ 642048 h 1059043"/>
                <a:gd name="connsiteX95" fmla="*/ 637394 w 3024845"/>
                <a:gd name="connsiteY95" fmla="*/ 642048 h 1059043"/>
                <a:gd name="connsiteX96" fmla="*/ 644488 w 3024845"/>
                <a:gd name="connsiteY96" fmla="*/ 642048 h 1059043"/>
                <a:gd name="connsiteX97" fmla="*/ 644488 w 3024845"/>
                <a:gd name="connsiteY97" fmla="*/ 609621 h 1059043"/>
                <a:gd name="connsiteX98" fmla="*/ 645501 w 3024845"/>
                <a:gd name="connsiteY98" fmla="*/ 609621 h 1059043"/>
                <a:gd name="connsiteX99" fmla="*/ 652595 w 3024845"/>
                <a:gd name="connsiteY99" fmla="*/ 609621 h 1059043"/>
                <a:gd name="connsiteX100" fmla="*/ 652595 w 3024845"/>
                <a:gd name="connsiteY100" fmla="*/ 607730 h 1059043"/>
                <a:gd name="connsiteX101" fmla="*/ 652595 w 3024845"/>
                <a:gd name="connsiteY101" fmla="*/ 594489 h 1059043"/>
                <a:gd name="connsiteX102" fmla="*/ 651328 w 3024845"/>
                <a:gd name="connsiteY102" fmla="*/ 592867 h 1059043"/>
                <a:gd name="connsiteX103" fmla="*/ 656648 w 3024845"/>
                <a:gd name="connsiteY103" fmla="*/ 581518 h 1059043"/>
                <a:gd name="connsiteX104" fmla="*/ 664755 w 3024845"/>
                <a:gd name="connsiteY104" fmla="*/ 609621 h 1059043"/>
                <a:gd name="connsiteX105" fmla="*/ 665515 w 3024845"/>
                <a:gd name="connsiteY105" fmla="*/ 609621 h 1059043"/>
                <a:gd name="connsiteX106" fmla="*/ 670835 w 3024845"/>
                <a:gd name="connsiteY106" fmla="*/ 609621 h 1059043"/>
                <a:gd name="connsiteX107" fmla="*/ 670835 w 3024845"/>
                <a:gd name="connsiteY107" fmla="*/ 503694 h 1059043"/>
                <a:gd name="connsiteX108" fmla="*/ 672355 w 3024845"/>
                <a:gd name="connsiteY108" fmla="*/ 503694 h 1059043"/>
                <a:gd name="connsiteX109" fmla="*/ 682995 w 3024845"/>
                <a:gd name="connsiteY109" fmla="*/ 503694 h 1059043"/>
                <a:gd name="connsiteX110" fmla="*/ 682995 w 3024845"/>
                <a:gd name="connsiteY110" fmla="*/ 456135 h 1059043"/>
                <a:gd name="connsiteX111" fmla="*/ 709342 w 3024845"/>
                <a:gd name="connsiteY111" fmla="*/ 456135 h 1059043"/>
                <a:gd name="connsiteX112" fmla="*/ 709342 w 3024845"/>
                <a:gd name="connsiteY112" fmla="*/ 434517 h 1059043"/>
                <a:gd name="connsiteX113" fmla="*/ 743796 w 3024845"/>
                <a:gd name="connsiteY113" fmla="*/ 434517 h 1059043"/>
                <a:gd name="connsiteX114" fmla="*/ 743796 w 3024845"/>
                <a:gd name="connsiteY114" fmla="*/ 436949 h 1059043"/>
                <a:gd name="connsiteX115" fmla="*/ 743796 w 3024845"/>
                <a:gd name="connsiteY115" fmla="*/ 453973 h 1059043"/>
                <a:gd name="connsiteX116" fmla="*/ 746076 w 3024845"/>
                <a:gd name="connsiteY116" fmla="*/ 453973 h 1059043"/>
                <a:gd name="connsiteX117" fmla="*/ 762036 w 3024845"/>
                <a:gd name="connsiteY117" fmla="*/ 453973 h 1059043"/>
                <a:gd name="connsiteX118" fmla="*/ 762036 w 3024845"/>
                <a:gd name="connsiteY118" fmla="*/ 501532 h 1059043"/>
                <a:gd name="connsiteX119" fmla="*/ 763049 w 3024845"/>
                <a:gd name="connsiteY119" fmla="*/ 501532 h 1059043"/>
                <a:gd name="connsiteX120" fmla="*/ 770143 w 3024845"/>
                <a:gd name="connsiteY120" fmla="*/ 501532 h 1059043"/>
                <a:gd name="connsiteX121" fmla="*/ 784330 w 3024845"/>
                <a:gd name="connsiteY121" fmla="*/ 505856 h 1059043"/>
                <a:gd name="connsiteX122" fmla="*/ 784330 w 3024845"/>
                <a:gd name="connsiteY122" fmla="*/ 544768 h 1059043"/>
                <a:gd name="connsiteX123" fmla="*/ 785343 w 3024845"/>
                <a:gd name="connsiteY123" fmla="*/ 544768 h 1059043"/>
                <a:gd name="connsiteX124" fmla="*/ 792436 w 3024845"/>
                <a:gd name="connsiteY124" fmla="*/ 544768 h 1059043"/>
                <a:gd name="connsiteX125" fmla="*/ 792436 w 3024845"/>
                <a:gd name="connsiteY125" fmla="*/ 546389 h 1059043"/>
                <a:gd name="connsiteX126" fmla="*/ 792436 w 3024845"/>
                <a:gd name="connsiteY126" fmla="*/ 557738 h 1059043"/>
                <a:gd name="connsiteX127" fmla="*/ 794463 w 3024845"/>
                <a:gd name="connsiteY127" fmla="*/ 557738 h 1059043"/>
                <a:gd name="connsiteX128" fmla="*/ 808650 w 3024845"/>
                <a:gd name="connsiteY128" fmla="*/ 557738 h 1059043"/>
                <a:gd name="connsiteX129" fmla="*/ 814730 w 3024845"/>
                <a:gd name="connsiteY129" fmla="*/ 564224 h 1059043"/>
                <a:gd name="connsiteX130" fmla="*/ 814730 w 3024845"/>
                <a:gd name="connsiteY130" fmla="*/ 585842 h 1059043"/>
                <a:gd name="connsiteX131" fmla="*/ 817010 w 3024845"/>
                <a:gd name="connsiteY131" fmla="*/ 585842 h 1059043"/>
                <a:gd name="connsiteX132" fmla="*/ 832970 w 3024845"/>
                <a:gd name="connsiteY132" fmla="*/ 585842 h 1059043"/>
                <a:gd name="connsiteX133" fmla="*/ 832970 w 3024845"/>
                <a:gd name="connsiteY133" fmla="*/ 586922 h 1059043"/>
                <a:gd name="connsiteX134" fmla="*/ 832970 w 3024845"/>
                <a:gd name="connsiteY134" fmla="*/ 594489 h 1059043"/>
                <a:gd name="connsiteX135" fmla="*/ 834237 w 3024845"/>
                <a:gd name="connsiteY135" fmla="*/ 594489 h 1059043"/>
                <a:gd name="connsiteX136" fmla="*/ 843104 w 3024845"/>
                <a:gd name="connsiteY136" fmla="*/ 594489 h 1059043"/>
                <a:gd name="connsiteX137" fmla="*/ 843104 w 3024845"/>
                <a:gd name="connsiteY137" fmla="*/ 596650 h 1059043"/>
                <a:gd name="connsiteX138" fmla="*/ 843104 w 3024845"/>
                <a:gd name="connsiteY138" fmla="*/ 611783 h 1059043"/>
                <a:gd name="connsiteX139" fmla="*/ 847157 w 3024845"/>
                <a:gd name="connsiteY139" fmla="*/ 609891 h 1059043"/>
                <a:gd name="connsiteX140" fmla="*/ 847157 w 3024845"/>
                <a:gd name="connsiteY140" fmla="*/ 596650 h 1059043"/>
                <a:gd name="connsiteX141" fmla="*/ 848170 w 3024845"/>
                <a:gd name="connsiteY141" fmla="*/ 596650 h 1059043"/>
                <a:gd name="connsiteX142" fmla="*/ 855264 w 3024845"/>
                <a:gd name="connsiteY142" fmla="*/ 596650 h 1059043"/>
                <a:gd name="connsiteX143" fmla="*/ 855264 w 3024845"/>
                <a:gd name="connsiteY143" fmla="*/ 598272 h 1059043"/>
                <a:gd name="connsiteX144" fmla="*/ 855264 w 3024845"/>
                <a:gd name="connsiteY144" fmla="*/ 609621 h 1059043"/>
                <a:gd name="connsiteX145" fmla="*/ 856024 w 3024845"/>
                <a:gd name="connsiteY145" fmla="*/ 609621 h 1059043"/>
                <a:gd name="connsiteX146" fmla="*/ 861344 w 3024845"/>
                <a:gd name="connsiteY146" fmla="*/ 609621 h 1059043"/>
                <a:gd name="connsiteX147" fmla="*/ 909984 w 3024845"/>
                <a:gd name="connsiteY147" fmla="*/ 605298 h 1059043"/>
                <a:gd name="connsiteX148" fmla="*/ 909984 w 3024845"/>
                <a:gd name="connsiteY148" fmla="*/ 606649 h 1059043"/>
                <a:gd name="connsiteX149" fmla="*/ 909984 w 3024845"/>
                <a:gd name="connsiteY149" fmla="*/ 616106 h 1059043"/>
                <a:gd name="connsiteX150" fmla="*/ 910744 w 3024845"/>
                <a:gd name="connsiteY150" fmla="*/ 616106 h 1059043"/>
                <a:gd name="connsiteX151" fmla="*/ 916065 w 3024845"/>
                <a:gd name="connsiteY151" fmla="*/ 616106 h 1059043"/>
                <a:gd name="connsiteX152" fmla="*/ 916065 w 3024845"/>
                <a:gd name="connsiteY152" fmla="*/ 618268 h 1059043"/>
                <a:gd name="connsiteX153" fmla="*/ 916065 w 3024845"/>
                <a:gd name="connsiteY153" fmla="*/ 633401 h 1059043"/>
                <a:gd name="connsiteX154" fmla="*/ 918091 w 3024845"/>
                <a:gd name="connsiteY154" fmla="*/ 632050 h 1059043"/>
                <a:gd name="connsiteX155" fmla="*/ 932278 w 3024845"/>
                <a:gd name="connsiteY155" fmla="*/ 622592 h 1059043"/>
                <a:gd name="connsiteX156" fmla="*/ 938358 w 3024845"/>
                <a:gd name="connsiteY156" fmla="*/ 581518 h 1059043"/>
                <a:gd name="connsiteX157" fmla="*/ 939118 w 3024845"/>
                <a:gd name="connsiteY157" fmla="*/ 581248 h 1059043"/>
                <a:gd name="connsiteX158" fmla="*/ 944438 w 3024845"/>
                <a:gd name="connsiteY158" fmla="*/ 579356 h 1059043"/>
                <a:gd name="connsiteX159" fmla="*/ 946465 w 3024845"/>
                <a:gd name="connsiteY159" fmla="*/ 510179 h 1059043"/>
                <a:gd name="connsiteX160" fmla="*/ 948492 w 3024845"/>
                <a:gd name="connsiteY160" fmla="*/ 579356 h 1059043"/>
                <a:gd name="connsiteX161" fmla="*/ 949252 w 3024845"/>
                <a:gd name="connsiteY161" fmla="*/ 579626 h 1059043"/>
                <a:gd name="connsiteX162" fmla="*/ 954572 w 3024845"/>
                <a:gd name="connsiteY162" fmla="*/ 581518 h 1059043"/>
                <a:gd name="connsiteX163" fmla="*/ 954572 w 3024845"/>
                <a:gd name="connsiteY163" fmla="*/ 495047 h 1059043"/>
                <a:gd name="connsiteX164" fmla="*/ 958625 w 3024845"/>
                <a:gd name="connsiteY164" fmla="*/ 462620 h 1059043"/>
                <a:gd name="connsiteX165" fmla="*/ 997132 w 3024845"/>
                <a:gd name="connsiteY165" fmla="*/ 462620 h 1059043"/>
                <a:gd name="connsiteX166" fmla="*/ 997132 w 3024845"/>
                <a:gd name="connsiteY166" fmla="*/ 495047 h 1059043"/>
                <a:gd name="connsiteX167" fmla="*/ 997892 w 3024845"/>
                <a:gd name="connsiteY167" fmla="*/ 495047 h 1059043"/>
                <a:gd name="connsiteX168" fmla="*/ 1003212 w 3024845"/>
                <a:gd name="connsiteY168" fmla="*/ 495047 h 1059043"/>
                <a:gd name="connsiteX169" fmla="*/ 1003212 w 3024845"/>
                <a:gd name="connsiteY169" fmla="*/ 412899 h 1059043"/>
                <a:gd name="connsiteX170" fmla="*/ 1004986 w 3024845"/>
                <a:gd name="connsiteY170" fmla="*/ 412899 h 1059043"/>
                <a:gd name="connsiteX171" fmla="*/ 1017399 w 3024845"/>
                <a:gd name="connsiteY171" fmla="*/ 412899 h 1059043"/>
                <a:gd name="connsiteX172" fmla="*/ 1017399 w 3024845"/>
                <a:gd name="connsiteY172" fmla="*/ 411008 h 1059043"/>
                <a:gd name="connsiteX173" fmla="*/ 1017399 w 3024845"/>
                <a:gd name="connsiteY173" fmla="*/ 397767 h 1059043"/>
                <a:gd name="connsiteX174" fmla="*/ 1039693 w 3024845"/>
                <a:gd name="connsiteY174" fmla="*/ 397767 h 1059043"/>
                <a:gd name="connsiteX175" fmla="*/ 1039693 w 3024845"/>
                <a:gd name="connsiteY175" fmla="*/ 396686 h 1059043"/>
                <a:gd name="connsiteX176" fmla="*/ 1039693 w 3024845"/>
                <a:gd name="connsiteY176" fmla="*/ 389120 h 1059043"/>
                <a:gd name="connsiteX177" fmla="*/ 1041466 w 3024845"/>
                <a:gd name="connsiteY177" fmla="*/ 389120 h 1059043"/>
                <a:gd name="connsiteX178" fmla="*/ 1053880 w 3024845"/>
                <a:gd name="connsiteY178" fmla="*/ 389120 h 1059043"/>
                <a:gd name="connsiteX179" fmla="*/ 1053880 w 3024845"/>
                <a:gd name="connsiteY179" fmla="*/ 390201 h 1059043"/>
                <a:gd name="connsiteX180" fmla="*/ 1053880 w 3024845"/>
                <a:gd name="connsiteY180" fmla="*/ 397767 h 1059043"/>
                <a:gd name="connsiteX181" fmla="*/ 1054640 w 3024845"/>
                <a:gd name="connsiteY181" fmla="*/ 397767 h 1059043"/>
                <a:gd name="connsiteX182" fmla="*/ 1059960 w 3024845"/>
                <a:gd name="connsiteY182" fmla="*/ 397767 h 1059043"/>
                <a:gd name="connsiteX183" fmla="*/ 1070093 w 3024845"/>
                <a:gd name="connsiteY183" fmla="*/ 393443 h 1059043"/>
                <a:gd name="connsiteX184" fmla="*/ 1074146 w 3024845"/>
                <a:gd name="connsiteY184" fmla="*/ 396686 h 1059043"/>
                <a:gd name="connsiteX185" fmla="*/ 1074146 w 3024845"/>
                <a:gd name="connsiteY185" fmla="*/ 389120 h 1059043"/>
                <a:gd name="connsiteX186" fmla="*/ 1076426 w 3024845"/>
                <a:gd name="connsiteY186" fmla="*/ 389120 h 1059043"/>
                <a:gd name="connsiteX187" fmla="*/ 1092387 w 3024845"/>
                <a:gd name="connsiteY187" fmla="*/ 389120 h 1059043"/>
                <a:gd name="connsiteX188" fmla="*/ 1092387 w 3024845"/>
                <a:gd name="connsiteY188" fmla="*/ 390201 h 1059043"/>
                <a:gd name="connsiteX189" fmla="*/ 1092387 w 3024845"/>
                <a:gd name="connsiteY189" fmla="*/ 397767 h 1059043"/>
                <a:gd name="connsiteX190" fmla="*/ 1122787 w 3024845"/>
                <a:gd name="connsiteY190" fmla="*/ 397767 h 1059043"/>
                <a:gd name="connsiteX191" fmla="*/ 1122787 w 3024845"/>
                <a:gd name="connsiteY191" fmla="*/ 399388 h 1059043"/>
                <a:gd name="connsiteX192" fmla="*/ 1122787 w 3024845"/>
                <a:gd name="connsiteY192" fmla="*/ 410738 h 1059043"/>
                <a:gd name="connsiteX193" fmla="*/ 1149134 w 3024845"/>
                <a:gd name="connsiteY193" fmla="*/ 410738 h 1059043"/>
                <a:gd name="connsiteX194" fmla="*/ 1149134 w 3024845"/>
                <a:gd name="connsiteY194" fmla="*/ 441002 h 1059043"/>
                <a:gd name="connsiteX195" fmla="*/ 1149894 w 3024845"/>
                <a:gd name="connsiteY195" fmla="*/ 441002 h 1059043"/>
                <a:gd name="connsiteX196" fmla="*/ 1155214 w 3024845"/>
                <a:gd name="connsiteY196" fmla="*/ 441002 h 1059043"/>
                <a:gd name="connsiteX197" fmla="*/ 1155214 w 3024845"/>
                <a:gd name="connsiteY197" fmla="*/ 442083 h 1059043"/>
                <a:gd name="connsiteX198" fmla="*/ 1155214 w 3024845"/>
                <a:gd name="connsiteY198" fmla="*/ 449650 h 1059043"/>
                <a:gd name="connsiteX199" fmla="*/ 1159268 w 3024845"/>
                <a:gd name="connsiteY199" fmla="*/ 479914 h 1059043"/>
                <a:gd name="connsiteX200" fmla="*/ 1160028 w 3024845"/>
                <a:gd name="connsiteY200" fmla="*/ 479914 h 1059043"/>
                <a:gd name="connsiteX201" fmla="*/ 1165348 w 3024845"/>
                <a:gd name="connsiteY201" fmla="*/ 479914 h 1059043"/>
                <a:gd name="connsiteX202" fmla="*/ 1165348 w 3024845"/>
                <a:gd name="connsiteY202" fmla="*/ 480725 h 1059043"/>
                <a:gd name="connsiteX203" fmla="*/ 1165348 w 3024845"/>
                <a:gd name="connsiteY203" fmla="*/ 486400 h 1059043"/>
                <a:gd name="connsiteX204" fmla="*/ 1166361 w 3024845"/>
                <a:gd name="connsiteY204" fmla="*/ 486400 h 1059043"/>
                <a:gd name="connsiteX205" fmla="*/ 1173454 w 3024845"/>
                <a:gd name="connsiteY205" fmla="*/ 486400 h 1059043"/>
                <a:gd name="connsiteX206" fmla="*/ 1173454 w 3024845"/>
                <a:gd name="connsiteY206" fmla="*/ 516665 h 1059043"/>
                <a:gd name="connsiteX207" fmla="*/ 1175481 w 3024845"/>
                <a:gd name="connsiteY207" fmla="*/ 516665 h 1059043"/>
                <a:gd name="connsiteX208" fmla="*/ 1189668 w 3024845"/>
                <a:gd name="connsiteY208" fmla="*/ 516665 h 1059043"/>
                <a:gd name="connsiteX209" fmla="*/ 1189668 w 3024845"/>
                <a:gd name="connsiteY209" fmla="*/ 540444 h 1059043"/>
                <a:gd name="connsiteX210" fmla="*/ 1191695 w 3024845"/>
                <a:gd name="connsiteY210" fmla="*/ 542065 h 1059043"/>
                <a:gd name="connsiteX211" fmla="*/ 1191695 w 3024845"/>
                <a:gd name="connsiteY211" fmla="*/ 553415 h 1059043"/>
                <a:gd name="connsiteX212" fmla="*/ 1192455 w 3024845"/>
                <a:gd name="connsiteY212" fmla="*/ 553415 h 1059043"/>
                <a:gd name="connsiteX213" fmla="*/ 1197775 w 3024845"/>
                <a:gd name="connsiteY213" fmla="*/ 553415 h 1059043"/>
                <a:gd name="connsiteX214" fmla="*/ 1197775 w 3024845"/>
                <a:gd name="connsiteY214" fmla="*/ 577194 h 1059043"/>
                <a:gd name="connsiteX215" fmla="*/ 1199041 w 3024845"/>
                <a:gd name="connsiteY215" fmla="*/ 577194 h 1059043"/>
                <a:gd name="connsiteX216" fmla="*/ 1207908 w 3024845"/>
                <a:gd name="connsiteY216" fmla="*/ 577194 h 1059043"/>
                <a:gd name="connsiteX217" fmla="*/ 1209935 w 3024845"/>
                <a:gd name="connsiteY217" fmla="*/ 581248 h 1059043"/>
                <a:gd name="connsiteX218" fmla="*/ 1209935 w 3024845"/>
                <a:gd name="connsiteY218" fmla="*/ 594489 h 1059043"/>
                <a:gd name="connsiteX219" fmla="*/ 1211455 w 3024845"/>
                <a:gd name="connsiteY219" fmla="*/ 592597 h 1059043"/>
                <a:gd name="connsiteX220" fmla="*/ 1222095 w 3024845"/>
                <a:gd name="connsiteY220" fmla="*/ 579356 h 1059043"/>
                <a:gd name="connsiteX221" fmla="*/ 1250469 w 3024845"/>
                <a:gd name="connsiteY221" fmla="*/ 579356 h 1059043"/>
                <a:gd name="connsiteX222" fmla="*/ 1250469 w 3024845"/>
                <a:gd name="connsiteY222" fmla="*/ 665827 h 1059043"/>
                <a:gd name="connsiteX223" fmla="*/ 1251229 w 3024845"/>
                <a:gd name="connsiteY223" fmla="*/ 665827 h 1059043"/>
                <a:gd name="connsiteX224" fmla="*/ 1256549 w 3024845"/>
                <a:gd name="connsiteY224" fmla="*/ 665827 h 1059043"/>
                <a:gd name="connsiteX225" fmla="*/ 1257309 w 3024845"/>
                <a:gd name="connsiteY225" fmla="*/ 664476 h 1059043"/>
                <a:gd name="connsiteX226" fmla="*/ 1262629 w 3024845"/>
                <a:gd name="connsiteY226" fmla="*/ 655018 h 1059043"/>
                <a:gd name="connsiteX227" fmla="*/ 1262629 w 3024845"/>
                <a:gd name="connsiteY227" fmla="*/ 656910 h 1059043"/>
                <a:gd name="connsiteX228" fmla="*/ 1262629 w 3024845"/>
                <a:gd name="connsiteY228" fmla="*/ 670151 h 1059043"/>
                <a:gd name="connsiteX229" fmla="*/ 1266682 w 3024845"/>
                <a:gd name="connsiteY229" fmla="*/ 624754 h 1059043"/>
                <a:gd name="connsiteX230" fmla="*/ 1267442 w 3024845"/>
                <a:gd name="connsiteY230" fmla="*/ 624754 h 1059043"/>
                <a:gd name="connsiteX231" fmla="*/ 1272762 w 3024845"/>
                <a:gd name="connsiteY231" fmla="*/ 624754 h 1059043"/>
                <a:gd name="connsiteX232" fmla="*/ 1272762 w 3024845"/>
                <a:gd name="connsiteY232" fmla="*/ 559900 h 1059043"/>
                <a:gd name="connsiteX233" fmla="*/ 1273776 w 3024845"/>
                <a:gd name="connsiteY233" fmla="*/ 559900 h 1059043"/>
                <a:gd name="connsiteX234" fmla="*/ 1280869 w 3024845"/>
                <a:gd name="connsiteY234" fmla="*/ 559900 h 1059043"/>
                <a:gd name="connsiteX235" fmla="*/ 1293029 w 3024845"/>
                <a:gd name="connsiteY235" fmla="*/ 516665 h 1059043"/>
                <a:gd name="connsiteX236" fmla="*/ 1294296 w 3024845"/>
                <a:gd name="connsiteY236" fmla="*/ 516665 h 1059043"/>
                <a:gd name="connsiteX237" fmla="*/ 1303163 w 3024845"/>
                <a:gd name="connsiteY237" fmla="*/ 516665 h 1059043"/>
                <a:gd name="connsiteX238" fmla="*/ 1313296 w 3024845"/>
                <a:gd name="connsiteY238" fmla="*/ 559900 h 1059043"/>
                <a:gd name="connsiteX239" fmla="*/ 1314309 w 3024845"/>
                <a:gd name="connsiteY239" fmla="*/ 559900 h 1059043"/>
                <a:gd name="connsiteX240" fmla="*/ 1321403 w 3024845"/>
                <a:gd name="connsiteY240" fmla="*/ 559900 h 1059043"/>
                <a:gd name="connsiteX241" fmla="*/ 1321403 w 3024845"/>
                <a:gd name="connsiteY241" fmla="*/ 598812 h 1059043"/>
                <a:gd name="connsiteX242" fmla="*/ 1323176 w 3024845"/>
                <a:gd name="connsiteY242" fmla="*/ 598812 h 1059043"/>
                <a:gd name="connsiteX243" fmla="*/ 1335590 w 3024845"/>
                <a:gd name="connsiteY243" fmla="*/ 598812 h 1059043"/>
                <a:gd name="connsiteX244" fmla="*/ 1335590 w 3024845"/>
                <a:gd name="connsiteY244" fmla="*/ 600974 h 1059043"/>
                <a:gd name="connsiteX245" fmla="*/ 1335590 w 3024845"/>
                <a:gd name="connsiteY245" fmla="*/ 616106 h 1059043"/>
                <a:gd name="connsiteX246" fmla="*/ 1339643 w 3024845"/>
                <a:gd name="connsiteY246" fmla="*/ 613945 h 1059043"/>
                <a:gd name="connsiteX247" fmla="*/ 1339643 w 3024845"/>
                <a:gd name="connsiteY247" fmla="*/ 598812 h 1059043"/>
                <a:gd name="connsiteX248" fmla="*/ 1341163 w 3024845"/>
                <a:gd name="connsiteY248" fmla="*/ 598812 h 1059043"/>
                <a:gd name="connsiteX249" fmla="*/ 1351803 w 3024845"/>
                <a:gd name="connsiteY249" fmla="*/ 598812 h 1059043"/>
                <a:gd name="connsiteX250" fmla="*/ 1351803 w 3024845"/>
                <a:gd name="connsiteY250" fmla="*/ 600433 h 1059043"/>
                <a:gd name="connsiteX251" fmla="*/ 1351803 w 3024845"/>
                <a:gd name="connsiteY251" fmla="*/ 611783 h 1059043"/>
                <a:gd name="connsiteX252" fmla="*/ 1382204 w 3024845"/>
                <a:gd name="connsiteY252" fmla="*/ 611783 h 1059043"/>
                <a:gd name="connsiteX253" fmla="*/ 1382204 w 3024845"/>
                <a:gd name="connsiteY253" fmla="*/ 575033 h 1059043"/>
                <a:gd name="connsiteX254" fmla="*/ 1383470 w 3024845"/>
                <a:gd name="connsiteY254" fmla="*/ 575033 h 1059043"/>
                <a:gd name="connsiteX255" fmla="*/ 1392337 w 3024845"/>
                <a:gd name="connsiteY255" fmla="*/ 575033 h 1059043"/>
                <a:gd name="connsiteX256" fmla="*/ 1392337 w 3024845"/>
                <a:gd name="connsiteY256" fmla="*/ 596650 h 1059043"/>
                <a:gd name="connsiteX257" fmla="*/ 1394364 w 3024845"/>
                <a:gd name="connsiteY257" fmla="*/ 564224 h 1059043"/>
                <a:gd name="connsiteX258" fmla="*/ 1416657 w 3024845"/>
                <a:gd name="connsiteY258" fmla="*/ 564224 h 1059043"/>
                <a:gd name="connsiteX259" fmla="*/ 1416657 w 3024845"/>
                <a:gd name="connsiteY259" fmla="*/ 562602 h 1059043"/>
                <a:gd name="connsiteX260" fmla="*/ 1416657 w 3024845"/>
                <a:gd name="connsiteY260" fmla="*/ 551253 h 1059043"/>
                <a:gd name="connsiteX261" fmla="*/ 1417417 w 3024845"/>
                <a:gd name="connsiteY261" fmla="*/ 551253 h 1059043"/>
                <a:gd name="connsiteX262" fmla="*/ 1422737 w 3024845"/>
                <a:gd name="connsiteY262" fmla="*/ 551253 h 1059043"/>
                <a:gd name="connsiteX263" fmla="*/ 1422737 w 3024845"/>
                <a:gd name="connsiteY263" fmla="*/ 549362 h 1059043"/>
                <a:gd name="connsiteX264" fmla="*/ 1422737 w 3024845"/>
                <a:gd name="connsiteY264" fmla="*/ 536121 h 1059043"/>
                <a:gd name="connsiteX265" fmla="*/ 1426791 w 3024845"/>
                <a:gd name="connsiteY265" fmla="*/ 542606 h 1059043"/>
                <a:gd name="connsiteX266" fmla="*/ 1429071 w 3024845"/>
                <a:gd name="connsiteY266" fmla="*/ 542606 h 1059043"/>
                <a:gd name="connsiteX267" fmla="*/ 1445031 w 3024845"/>
                <a:gd name="connsiteY267" fmla="*/ 542606 h 1059043"/>
                <a:gd name="connsiteX268" fmla="*/ 1445031 w 3024845"/>
                <a:gd name="connsiteY268" fmla="*/ 541795 h 1059043"/>
                <a:gd name="connsiteX269" fmla="*/ 1445031 w 3024845"/>
                <a:gd name="connsiteY269" fmla="*/ 536121 h 1059043"/>
                <a:gd name="connsiteX270" fmla="*/ 1445791 w 3024845"/>
                <a:gd name="connsiteY270" fmla="*/ 536121 h 1059043"/>
                <a:gd name="connsiteX271" fmla="*/ 1451111 w 3024845"/>
                <a:gd name="connsiteY271" fmla="*/ 536121 h 1059043"/>
                <a:gd name="connsiteX272" fmla="*/ 1451111 w 3024845"/>
                <a:gd name="connsiteY272" fmla="*/ 537472 h 1059043"/>
                <a:gd name="connsiteX273" fmla="*/ 1451111 w 3024845"/>
                <a:gd name="connsiteY273" fmla="*/ 546930 h 1059043"/>
                <a:gd name="connsiteX274" fmla="*/ 1489618 w 3024845"/>
                <a:gd name="connsiteY274" fmla="*/ 546930 h 1059043"/>
                <a:gd name="connsiteX275" fmla="*/ 1489618 w 3024845"/>
                <a:gd name="connsiteY275" fmla="*/ 685283 h 1059043"/>
                <a:gd name="connsiteX276" fmla="*/ 1491138 w 3024845"/>
                <a:gd name="connsiteY276" fmla="*/ 685283 h 1059043"/>
                <a:gd name="connsiteX277" fmla="*/ 1501778 w 3024845"/>
                <a:gd name="connsiteY277" fmla="*/ 685283 h 1059043"/>
                <a:gd name="connsiteX278" fmla="*/ 1501778 w 3024845"/>
                <a:gd name="connsiteY278" fmla="*/ 672313 h 1059043"/>
                <a:gd name="connsiteX279" fmla="*/ 1505832 w 3024845"/>
                <a:gd name="connsiteY279" fmla="*/ 672313 h 1059043"/>
                <a:gd name="connsiteX280" fmla="*/ 1505832 w 3024845"/>
                <a:gd name="connsiteY280" fmla="*/ 685283 h 1059043"/>
                <a:gd name="connsiteX281" fmla="*/ 1536232 w 3024845"/>
                <a:gd name="connsiteY281" fmla="*/ 685283 h 1059043"/>
                <a:gd name="connsiteX282" fmla="*/ 1536232 w 3024845"/>
                <a:gd name="connsiteY282" fmla="*/ 655018 h 1059043"/>
                <a:gd name="connsiteX283" fmla="*/ 1548392 w 3024845"/>
                <a:gd name="connsiteY283" fmla="*/ 655018 h 1059043"/>
                <a:gd name="connsiteX284" fmla="*/ 1560552 w 3024845"/>
                <a:gd name="connsiteY284" fmla="*/ 652857 h 1059043"/>
                <a:gd name="connsiteX285" fmla="*/ 1564606 w 3024845"/>
                <a:gd name="connsiteY285" fmla="*/ 655018 h 1059043"/>
                <a:gd name="connsiteX286" fmla="*/ 1574739 w 3024845"/>
                <a:gd name="connsiteY286" fmla="*/ 655018 h 1059043"/>
                <a:gd name="connsiteX287" fmla="*/ 1574739 w 3024845"/>
                <a:gd name="connsiteY287" fmla="*/ 685283 h 1059043"/>
                <a:gd name="connsiteX288" fmla="*/ 1582846 w 3024845"/>
                <a:gd name="connsiteY288" fmla="*/ 685283 h 1059043"/>
                <a:gd name="connsiteX289" fmla="*/ 1582846 w 3024845"/>
                <a:gd name="connsiteY289" fmla="*/ 702578 h 1059043"/>
                <a:gd name="connsiteX290" fmla="*/ 1592182 w 3024845"/>
                <a:gd name="connsiteY290" fmla="*/ 703483 h 1059043"/>
                <a:gd name="connsiteX291" fmla="*/ 1605140 w 3024845"/>
                <a:gd name="connsiteY291" fmla="*/ 703483 h 1059043"/>
                <a:gd name="connsiteX292" fmla="*/ 1605140 w 3024845"/>
                <a:gd name="connsiteY292" fmla="*/ 687445 h 1059043"/>
                <a:gd name="connsiteX293" fmla="*/ 1673096 w 3024845"/>
                <a:gd name="connsiteY293" fmla="*/ 687445 h 1059043"/>
                <a:gd name="connsiteX294" fmla="*/ 1673096 w 3024845"/>
                <a:gd name="connsiteY294" fmla="*/ 602192 h 1059043"/>
                <a:gd name="connsiteX295" fmla="*/ 1745104 w 3024845"/>
                <a:gd name="connsiteY295" fmla="*/ 602192 h 1059043"/>
                <a:gd name="connsiteX296" fmla="*/ 1745104 w 3024845"/>
                <a:gd name="connsiteY296" fmla="*/ 680960 h 1059043"/>
                <a:gd name="connsiteX297" fmla="*/ 1747008 w 3024845"/>
                <a:gd name="connsiteY297" fmla="*/ 680960 h 1059043"/>
                <a:gd name="connsiteX298" fmla="*/ 1748250 w 3024845"/>
                <a:gd name="connsiteY298" fmla="*/ 703483 h 1059043"/>
                <a:gd name="connsiteX299" fmla="*/ 1757926 w 3024845"/>
                <a:gd name="connsiteY299" fmla="*/ 703483 h 1059043"/>
                <a:gd name="connsiteX300" fmla="*/ 1759168 w 3024845"/>
                <a:gd name="connsiteY300" fmla="*/ 680960 h 1059043"/>
                <a:gd name="connsiteX301" fmla="*/ 1765248 w 3024845"/>
                <a:gd name="connsiteY301" fmla="*/ 680960 h 1059043"/>
                <a:gd name="connsiteX302" fmla="*/ 1766490 w 3024845"/>
                <a:gd name="connsiteY302" fmla="*/ 703483 h 1059043"/>
                <a:gd name="connsiteX303" fmla="*/ 1817112 w 3024845"/>
                <a:gd name="connsiteY303" fmla="*/ 703483 h 1059043"/>
                <a:gd name="connsiteX304" fmla="*/ 1817112 w 3024845"/>
                <a:gd name="connsiteY304" fmla="*/ 540455 h 1059043"/>
                <a:gd name="connsiteX305" fmla="*/ 2014439 w 3024845"/>
                <a:gd name="connsiteY305" fmla="*/ 540455 h 1059043"/>
                <a:gd name="connsiteX306" fmla="*/ 2014439 w 3024845"/>
                <a:gd name="connsiteY306" fmla="*/ 703483 h 1059043"/>
                <a:gd name="connsiteX307" fmla="*/ 2033136 w 3024845"/>
                <a:gd name="connsiteY307" fmla="*/ 703483 h 1059043"/>
                <a:gd name="connsiteX308" fmla="*/ 2033136 w 3024845"/>
                <a:gd name="connsiteY308" fmla="*/ 620790 h 1059043"/>
                <a:gd name="connsiteX309" fmla="*/ 2128256 w 3024845"/>
                <a:gd name="connsiteY309" fmla="*/ 620790 h 1059043"/>
                <a:gd name="connsiteX310" fmla="*/ 2128026 w 3024845"/>
                <a:gd name="connsiteY310" fmla="*/ 281031 h 1059043"/>
                <a:gd name="connsiteX311" fmla="*/ 2121946 w 3024845"/>
                <a:gd name="connsiteY311" fmla="*/ 276707 h 1059043"/>
                <a:gd name="connsiteX312" fmla="*/ 2130053 w 3024845"/>
                <a:gd name="connsiteY312" fmla="*/ 252928 h 1059043"/>
                <a:gd name="connsiteX313" fmla="*/ 2130053 w 3024845"/>
                <a:gd name="connsiteY313" fmla="*/ 235634 h 1059043"/>
                <a:gd name="connsiteX314" fmla="*/ 2144240 w 3024845"/>
                <a:gd name="connsiteY314" fmla="*/ 235634 h 1059043"/>
                <a:gd name="connsiteX315" fmla="*/ 2144240 w 3024845"/>
                <a:gd name="connsiteY315" fmla="*/ 214016 h 1059043"/>
                <a:gd name="connsiteX316" fmla="*/ 2146266 w 3024845"/>
                <a:gd name="connsiteY316" fmla="*/ 209692 h 1059043"/>
                <a:gd name="connsiteX317" fmla="*/ 2146266 w 3024845"/>
                <a:gd name="connsiteY317" fmla="*/ 131868 h 1059043"/>
                <a:gd name="connsiteX318" fmla="*/ 2144240 w 3024845"/>
                <a:gd name="connsiteY318" fmla="*/ 125383 h 1059043"/>
                <a:gd name="connsiteX319" fmla="*/ 2150320 w 3024845"/>
                <a:gd name="connsiteY319" fmla="*/ 118897 h 1059043"/>
                <a:gd name="connsiteX320" fmla="*/ 2150320 w 3024845"/>
                <a:gd name="connsiteY320" fmla="*/ 60529 h 1059043"/>
                <a:gd name="connsiteX321" fmla="*/ 2152346 w 3024845"/>
                <a:gd name="connsiteY321" fmla="*/ 56206 h 1059043"/>
                <a:gd name="connsiteX322" fmla="*/ 2152346 w 3024845"/>
                <a:gd name="connsiteY322" fmla="*/ 0 h 1059043"/>
                <a:gd name="connsiteX323" fmla="*/ 2162480 w 3024845"/>
                <a:gd name="connsiteY323" fmla="*/ 118897 h 1059043"/>
                <a:gd name="connsiteX324" fmla="*/ 2168560 w 3024845"/>
                <a:gd name="connsiteY324" fmla="*/ 125383 h 1059043"/>
                <a:gd name="connsiteX325" fmla="*/ 2166533 w 3024845"/>
                <a:gd name="connsiteY325" fmla="*/ 131868 h 1059043"/>
                <a:gd name="connsiteX326" fmla="*/ 2180720 w 3024845"/>
                <a:gd name="connsiteY326" fmla="*/ 555577 h 1059043"/>
                <a:gd name="connsiteX327" fmla="*/ 2245574 w 3024845"/>
                <a:gd name="connsiteY327" fmla="*/ 555577 h 1059043"/>
                <a:gd name="connsiteX328" fmla="*/ 2245574 w 3024845"/>
                <a:gd name="connsiteY328" fmla="*/ 631239 h 1059043"/>
                <a:gd name="connsiteX329" fmla="*/ 2253681 w 3024845"/>
                <a:gd name="connsiteY329" fmla="*/ 631239 h 1059043"/>
                <a:gd name="connsiteX330" fmla="*/ 2255708 w 3024845"/>
                <a:gd name="connsiteY330" fmla="*/ 624754 h 1059043"/>
                <a:gd name="connsiteX331" fmla="*/ 2261788 w 3024845"/>
                <a:gd name="connsiteY331" fmla="*/ 624754 h 1059043"/>
                <a:gd name="connsiteX332" fmla="*/ 2263815 w 3024845"/>
                <a:gd name="connsiteY332" fmla="*/ 633401 h 1059043"/>
                <a:gd name="connsiteX333" fmla="*/ 2275975 w 3024845"/>
                <a:gd name="connsiteY333" fmla="*/ 633401 h 1059043"/>
                <a:gd name="connsiteX334" fmla="*/ 2275975 w 3024845"/>
                <a:gd name="connsiteY334" fmla="*/ 626915 h 1059043"/>
                <a:gd name="connsiteX335" fmla="*/ 2298268 w 3024845"/>
                <a:gd name="connsiteY335" fmla="*/ 626915 h 1059043"/>
                <a:gd name="connsiteX336" fmla="*/ 2298268 w 3024845"/>
                <a:gd name="connsiteY336" fmla="*/ 633401 h 1059043"/>
                <a:gd name="connsiteX337" fmla="*/ 2318535 w 3024845"/>
                <a:gd name="connsiteY337" fmla="*/ 633401 h 1059043"/>
                <a:gd name="connsiteX338" fmla="*/ 2318535 w 3024845"/>
                <a:gd name="connsiteY338" fmla="*/ 678798 h 1059043"/>
                <a:gd name="connsiteX339" fmla="*/ 2332722 w 3024845"/>
                <a:gd name="connsiteY339" fmla="*/ 678798 h 1059043"/>
                <a:gd name="connsiteX340" fmla="*/ 2332722 w 3024845"/>
                <a:gd name="connsiteY340" fmla="*/ 665827 h 1059043"/>
                <a:gd name="connsiteX341" fmla="*/ 2348936 w 3024845"/>
                <a:gd name="connsiteY341" fmla="*/ 665827 h 1059043"/>
                <a:gd name="connsiteX342" fmla="*/ 2348936 w 3024845"/>
                <a:gd name="connsiteY342" fmla="*/ 486400 h 1059043"/>
                <a:gd name="connsiteX343" fmla="*/ 2355016 w 3024845"/>
                <a:gd name="connsiteY343" fmla="*/ 479914 h 1059043"/>
                <a:gd name="connsiteX344" fmla="*/ 2427977 w 3024845"/>
                <a:gd name="connsiteY344" fmla="*/ 479914 h 1059043"/>
                <a:gd name="connsiteX345" fmla="*/ 2427977 w 3024845"/>
                <a:gd name="connsiteY345" fmla="*/ 488562 h 1059043"/>
                <a:gd name="connsiteX346" fmla="*/ 2438110 w 3024845"/>
                <a:gd name="connsiteY346" fmla="*/ 488562 h 1059043"/>
                <a:gd name="connsiteX347" fmla="*/ 2438110 w 3024845"/>
                <a:gd name="connsiteY347" fmla="*/ 603136 h 1059043"/>
                <a:gd name="connsiteX348" fmla="*/ 2460404 w 3024845"/>
                <a:gd name="connsiteY348" fmla="*/ 603136 h 1059043"/>
                <a:gd name="connsiteX349" fmla="*/ 2460404 w 3024845"/>
                <a:gd name="connsiteY349" fmla="*/ 536121 h 1059043"/>
                <a:gd name="connsiteX350" fmla="*/ 2486751 w 3024845"/>
                <a:gd name="connsiteY350" fmla="*/ 536121 h 1059043"/>
                <a:gd name="connsiteX351" fmla="*/ 2490804 w 3024845"/>
                <a:gd name="connsiteY351" fmla="*/ 531797 h 1059043"/>
                <a:gd name="connsiteX352" fmla="*/ 2498911 w 3024845"/>
                <a:gd name="connsiteY352" fmla="*/ 531797 h 1059043"/>
                <a:gd name="connsiteX353" fmla="*/ 2502964 w 3024845"/>
                <a:gd name="connsiteY353" fmla="*/ 536121 h 1059043"/>
                <a:gd name="connsiteX354" fmla="*/ 2525258 w 3024845"/>
                <a:gd name="connsiteY354" fmla="*/ 536121 h 1059043"/>
                <a:gd name="connsiteX355" fmla="*/ 2525258 w 3024845"/>
                <a:gd name="connsiteY355" fmla="*/ 419385 h 1059043"/>
                <a:gd name="connsiteX356" fmla="*/ 2582005 w 3024845"/>
                <a:gd name="connsiteY356" fmla="*/ 408576 h 1059043"/>
                <a:gd name="connsiteX357" fmla="*/ 2582005 w 3024845"/>
                <a:gd name="connsiteY357" fmla="*/ 409657 h 1059043"/>
                <a:gd name="connsiteX358" fmla="*/ 2582005 w 3024845"/>
                <a:gd name="connsiteY358" fmla="*/ 417223 h 1059043"/>
                <a:gd name="connsiteX359" fmla="*/ 2608352 w 3024845"/>
                <a:gd name="connsiteY359" fmla="*/ 417223 h 1059043"/>
                <a:gd name="connsiteX360" fmla="*/ 2608352 w 3024845"/>
                <a:gd name="connsiteY360" fmla="*/ 672313 h 1059043"/>
                <a:gd name="connsiteX361" fmla="*/ 2630646 w 3024845"/>
                <a:gd name="connsiteY361" fmla="*/ 672313 h 1059043"/>
                <a:gd name="connsiteX362" fmla="*/ 2630646 w 3024845"/>
                <a:gd name="connsiteY362" fmla="*/ 667989 h 1059043"/>
                <a:gd name="connsiteX363" fmla="*/ 2642806 w 3024845"/>
                <a:gd name="connsiteY363" fmla="*/ 667989 h 1059043"/>
                <a:gd name="connsiteX364" fmla="*/ 2642806 w 3024845"/>
                <a:gd name="connsiteY364" fmla="*/ 672313 h 1059043"/>
                <a:gd name="connsiteX365" fmla="*/ 2667126 w 3024845"/>
                <a:gd name="connsiteY365" fmla="*/ 672313 h 1059043"/>
                <a:gd name="connsiteX366" fmla="*/ 2667126 w 3024845"/>
                <a:gd name="connsiteY366" fmla="*/ 659342 h 1059043"/>
                <a:gd name="connsiteX367" fmla="*/ 2695500 w 3024845"/>
                <a:gd name="connsiteY367" fmla="*/ 659342 h 1059043"/>
                <a:gd name="connsiteX368" fmla="*/ 2707660 w 3024845"/>
                <a:gd name="connsiteY368" fmla="*/ 655018 h 1059043"/>
                <a:gd name="connsiteX369" fmla="*/ 2727927 w 3024845"/>
                <a:gd name="connsiteY369" fmla="*/ 659342 h 1059043"/>
                <a:gd name="connsiteX370" fmla="*/ 2727927 w 3024845"/>
                <a:gd name="connsiteY370" fmla="*/ 642048 h 1059043"/>
                <a:gd name="connsiteX371" fmla="*/ 2736034 w 3024845"/>
                <a:gd name="connsiteY371" fmla="*/ 642048 h 1059043"/>
                <a:gd name="connsiteX372" fmla="*/ 2736034 w 3024845"/>
                <a:gd name="connsiteY372" fmla="*/ 629077 h 1059043"/>
                <a:gd name="connsiteX373" fmla="*/ 2792781 w 3024845"/>
                <a:gd name="connsiteY373" fmla="*/ 629077 h 1059043"/>
                <a:gd name="connsiteX374" fmla="*/ 2792781 w 3024845"/>
                <a:gd name="connsiteY374" fmla="*/ 598812 h 1059043"/>
                <a:gd name="connsiteX375" fmla="*/ 2811021 w 3024845"/>
                <a:gd name="connsiteY375" fmla="*/ 598812 h 1059043"/>
                <a:gd name="connsiteX376" fmla="*/ 2811021 w 3024845"/>
                <a:gd name="connsiteY376" fmla="*/ 592327 h 1059043"/>
                <a:gd name="connsiteX377" fmla="*/ 2823181 w 3024845"/>
                <a:gd name="connsiteY377" fmla="*/ 592327 h 1059043"/>
                <a:gd name="connsiteX378" fmla="*/ 2823181 w 3024845"/>
                <a:gd name="connsiteY378" fmla="*/ 598812 h 1059043"/>
                <a:gd name="connsiteX379" fmla="*/ 2839395 w 3024845"/>
                <a:gd name="connsiteY379" fmla="*/ 598812 h 1059043"/>
                <a:gd name="connsiteX380" fmla="*/ 2839395 w 3024845"/>
                <a:gd name="connsiteY380" fmla="*/ 648533 h 1059043"/>
                <a:gd name="connsiteX381" fmla="*/ 2871822 w 3024845"/>
                <a:gd name="connsiteY381" fmla="*/ 648533 h 1059043"/>
                <a:gd name="connsiteX382" fmla="*/ 2871822 w 3024845"/>
                <a:gd name="connsiteY382" fmla="*/ 622592 h 1059043"/>
                <a:gd name="connsiteX383" fmla="*/ 2910329 w 3024845"/>
                <a:gd name="connsiteY383" fmla="*/ 622592 h 1059043"/>
                <a:gd name="connsiteX384" fmla="*/ 2910329 w 3024845"/>
                <a:gd name="connsiteY384" fmla="*/ 592327 h 1059043"/>
                <a:gd name="connsiteX385" fmla="*/ 2958970 w 3024845"/>
                <a:gd name="connsiteY385" fmla="*/ 592327 h 1059043"/>
                <a:gd name="connsiteX386" fmla="*/ 2958970 w 3024845"/>
                <a:gd name="connsiteY386" fmla="*/ 703483 h 1059043"/>
                <a:gd name="connsiteX387" fmla="*/ 2958970 w 3024845"/>
                <a:gd name="connsiteY387" fmla="*/ 717262 h 1059043"/>
                <a:gd name="connsiteX388" fmla="*/ 3024845 w 3024845"/>
                <a:gd name="connsiteY388" fmla="*/ 717262 h 1059043"/>
                <a:gd name="connsiteX389" fmla="*/ 3024845 w 3024845"/>
                <a:gd name="connsiteY389" fmla="*/ 1059043 h 1059043"/>
                <a:gd name="connsiteX390" fmla="*/ 2054 w 3024845"/>
                <a:gd name="connsiteY390" fmla="*/ 1056710 h 1059043"/>
                <a:gd name="connsiteX391" fmla="*/ 0 w 3024845"/>
                <a:gd name="connsiteY391" fmla="*/ 622592 h 1059043"/>
                <a:gd name="connsiteX392" fmla="*/ 20267 w 3024845"/>
                <a:gd name="connsiteY392" fmla="*/ 622592 h 1059043"/>
                <a:gd name="connsiteX393" fmla="*/ 20774 w 3024845"/>
                <a:gd name="connsiteY393" fmla="*/ 621511 h 1059043"/>
                <a:gd name="connsiteX394" fmla="*/ 24320 w 3024845"/>
                <a:gd name="connsiteY394" fmla="*/ 613945 h 1059043"/>
                <a:gd name="connsiteX395" fmla="*/ 26094 w 3024845"/>
                <a:gd name="connsiteY395" fmla="*/ 614215 h 1059043"/>
                <a:gd name="connsiteX396" fmla="*/ 38507 w 3024845"/>
                <a:gd name="connsiteY396" fmla="*/ 616106 h 1059043"/>
                <a:gd name="connsiteX397" fmla="*/ 39014 w 3024845"/>
                <a:gd name="connsiteY397" fmla="*/ 617458 h 1059043"/>
                <a:gd name="connsiteX398" fmla="*/ 42560 w 3024845"/>
                <a:gd name="connsiteY398" fmla="*/ 626915 h 1059043"/>
                <a:gd name="connsiteX399" fmla="*/ 68907 w 3024845"/>
                <a:gd name="connsiteY399" fmla="*/ 629077 h 1059043"/>
                <a:gd name="connsiteX400" fmla="*/ 68907 w 3024845"/>
                <a:gd name="connsiteY400" fmla="*/ 505856 h 1059043"/>
                <a:gd name="connsiteX401" fmla="*/ 70934 w 3024845"/>
                <a:gd name="connsiteY401" fmla="*/ 505856 h 1059043"/>
                <a:gd name="connsiteX402" fmla="*/ 85121 w 3024845"/>
                <a:gd name="connsiteY402" fmla="*/ 505856 h 1059043"/>
                <a:gd name="connsiteX403" fmla="*/ 85121 w 3024845"/>
                <a:gd name="connsiteY403" fmla="*/ 369664 h 1059043"/>
                <a:gd name="connsiteX404" fmla="*/ 86894 w 3024845"/>
                <a:gd name="connsiteY404" fmla="*/ 369664 h 1059043"/>
                <a:gd name="connsiteX405" fmla="*/ 99308 w 3024845"/>
                <a:gd name="connsiteY405" fmla="*/ 369664 h 1059043"/>
                <a:gd name="connsiteX406" fmla="*/ 99308 w 3024845"/>
                <a:gd name="connsiteY406" fmla="*/ 255090 h 1059043"/>
                <a:gd name="connsiteX407" fmla="*/ 103361 w 3024845"/>
                <a:gd name="connsiteY407" fmla="*/ 226986 h 1059043"/>
                <a:gd name="connsiteX408" fmla="*/ 105388 w 3024845"/>
                <a:gd name="connsiteY408" fmla="*/ 226986 h 1059043"/>
                <a:gd name="connsiteX409" fmla="*/ 119575 w 3024845"/>
                <a:gd name="connsiteY409" fmla="*/ 226986 h 1059043"/>
                <a:gd name="connsiteX0" fmla="*/ 119575 w 3024845"/>
                <a:gd name="connsiteY0" fmla="*/ 226986 h 1059043"/>
                <a:gd name="connsiteX1" fmla="*/ 200642 w 3024845"/>
                <a:gd name="connsiteY1" fmla="*/ 224825 h 1059043"/>
                <a:gd name="connsiteX2" fmla="*/ 202669 w 3024845"/>
                <a:gd name="connsiteY2" fmla="*/ 224825 h 1059043"/>
                <a:gd name="connsiteX3" fmla="*/ 216856 w 3024845"/>
                <a:gd name="connsiteY3" fmla="*/ 224825 h 1059043"/>
                <a:gd name="connsiteX4" fmla="*/ 216856 w 3024845"/>
                <a:gd name="connsiteY4" fmla="*/ 248604 h 1059043"/>
                <a:gd name="connsiteX5" fmla="*/ 217363 w 3024845"/>
                <a:gd name="connsiteY5" fmla="*/ 249415 h 1059043"/>
                <a:gd name="connsiteX6" fmla="*/ 220909 w 3024845"/>
                <a:gd name="connsiteY6" fmla="*/ 255090 h 1059043"/>
                <a:gd name="connsiteX7" fmla="*/ 220909 w 3024845"/>
                <a:gd name="connsiteY7" fmla="*/ 369664 h 1059043"/>
                <a:gd name="connsiteX8" fmla="*/ 223189 w 3024845"/>
                <a:gd name="connsiteY8" fmla="*/ 369664 h 1059043"/>
                <a:gd name="connsiteX9" fmla="*/ 239150 w 3024845"/>
                <a:gd name="connsiteY9" fmla="*/ 369664 h 1059043"/>
                <a:gd name="connsiteX10" fmla="*/ 239150 w 3024845"/>
                <a:gd name="connsiteY10" fmla="*/ 510179 h 1059043"/>
                <a:gd name="connsiteX11" fmla="*/ 240670 w 3024845"/>
                <a:gd name="connsiteY11" fmla="*/ 509909 h 1059043"/>
                <a:gd name="connsiteX12" fmla="*/ 251310 w 3024845"/>
                <a:gd name="connsiteY12" fmla="*/ 508018 h 1059043"/>
                <a:gd name="connsiteX13" fmla="*/ 249283 w 3024845"/>
                <a:gd name="connsiteY13" fmla="*/ 596650 h 1059043"/>
                <a:gd name="connsiteX14" fmla="*/ 250803 w 3024845"/>
                <a:gd name="connsiteY14" fmla="*/ 596921 h 1059043"/>
                <a:gd name="connsiteX15" fmla="*/ 261443 w 3024845"/>
                <a:gd name="connsiteY15" fmla="*/ 598812 h 1059043"/>
                <a:gd name="connsiteX16" fmla="*/ 261696 w 3024845"/>
                <a:gd name="connsiteY16" fmla="*/ 599623 h 1059043"/>
                <a:gd name="connsiteX17" fmla="*/ 263470 w 3024845"/>
                <a:gd name="connsiteY17" fmla="*/ 605298 h 1059043"/>
                <a:gd name="connsiteX18" fmla="*/ 264230 w 3024845"/>
                <a:gd name="connsiteY18" fmla="*/ 602866 h 1059043"/>
                <a:gd name="connsiteX19" fmla="*/ 269550 w 3024845"/>
                <a:gd name="connsiteY19" fmla="*/ 585842 h 1059043"/>
                <a:gd name="connsiteX20" fmla="*/ 271323 w 3024845"/>
                <a:gd name="connsiteY20" fmla="*/ 585842 h 1059043"/>
                <a:gd name="connsiteX21" fmla="*/ 283737 w 3024845"/>
                <a:gd name="connsiteY21" fmla="*/ 585842 h 1059043"/>
                <a:gd name="connsiteX22" fmla="*/ 283737 w 3024845"/>
                <a:gd name="connsiteY22" fmla="*/ 618268 h 1059043"/>
                <a:gd name="connsiteX23" fmla="*/ 284750 w 3024845"/>
                <a:gd name="connsiteY23" fmla="*/ 618809 h 1059043"/>
                <a:gd name="connsiteX24" fmla="*/ 291844 w 3024845"/>
                <a:gd name="connsiteY24" fmla="*/ 622592 h 1059043"/>
                <a:gd name="connsiteX25" fmla="*/ 291844 w 3024845"/>
                <a:gd name="connsiteY25" fmla="*/ 623943 h 1059043"/>
                <a:gd name="connsiteX26" fmla="*/ 291844 w 3024845"/>
                <a:gd name="connsiteY26" fmla="*/ 633401 h 1059043"/>
                <a:gd name="connsiteX27" fmla="*/ 336431 w 3024845"/>
                <a:gd name="connsiteY27" fmla="*/ 633401 h 1059043"/>
                <a:gd name="connsiteX28" fmla="*/ 336431 w 3024845"/>
                <a:gd name="connsiteY28" fmla="*/ 634482 h 1059043"/>
                <a:gd name="connsiteX29" fmla="*/ 336431 w 3024845"/>
                <a:gd name="connsiteY29" fmla="*/ 642048 h 1059043"/>
                <a:gd name="connsiteX30" fmla="*/ 338457 w 3024845"/>
                <a:gd name="connsiteY30" fmla="*/ 642048 h 1059043"/>
                <a:gd name="connsiteX31" fmla="*/ 352644 w 3024845"/>
                <a:gd name="connsiteY31" fmla="*/ 642048 h 1059043"/>
                <a:gd name="connsiteX32" fmla="*/ 352644 w 3024845"/>
                <a:gd name="connsiteY32" fmla="*/ 611783 h 1059043"/>
                <a:gd name="connsiteX33" fmla="*/ 397231 w 3024845"/>
                <a:gd name="connsiteY33" fmla="*/ 611783 h 1059043"/>
                <a:gd name="connsiteX34" fmla="*/ 397231 w 3024845"/>
                <a:gd name="connsiteY34" fmla="*/ 610432 h 1059043"/>
                <a:gd name="connsiteX35" fmla="*/ 397231 w 3024845"/>
                <a:gd name="connsiteY35" fmla="*/ 600974 h 1059043"/>
                <a:gd name="connsiteX36" fmla="*/ 398245 w 3024845"/>
                <a:gd name="connsiteY36" fmla="*/ 600974 h 1059043"/>
                <a:gd name="connsiteX37" fmla="*/ 405338 w 3024845"/>
                <a:gd name="connsiteY37" fmla="*/ 600974 h 1059043"/>
                <a:gd name="connsiteX38" fmla="*/ 405338 w 3024845"/>
                <a:gd name="connsiteY38" fmla="*/ 599083 h 1059043"/>
                <a:gd name="connsiteX39" fmla="*/ 405338 w 3024845"/>
                <a:gd name="connsiteY39" fmla="*/ 585842 h 1059043"/>
                <a:gd name="connsiteX40" fmla="*/ 406098 w 3024845"/>
                <a:gd name="connsiteY40" fmla="*/ 585842 h 1059043"/>
                <a:gd name="connsiteX41" fmla="*/ 411418 w 3024845"/>
                <a:gd name="connsiteY41" fmla="*/ 585842 h 1059043"/>
                <a:gd name="connsiteX42" fmla="*/ 411418 w 3024845"/>
                <a:gd name="connsiteY42" fmla="*/ 584761 h 1059043"/>
                <a:gd name="connsiteX43" fmla="*/ 411418 w 3024845"/>
                <a:gd name="connsiteY43" fmla="*/ 577194 h 1059043"/>
                <a:gd name="connsiteX44" fmla="*/ 413445 w 3024845"/>
                <a:gd name="connsiteY44" fmla="*/ 577194 h 1059043"/>
                <a:gd name="connsiteX45" fmla="*/ 427632 w 3024845"/>
                <a:gd name="connsiteY45" fmla="*/ 577194 h 1059043"/>
                <a:gd name="connsiteX46" fmla="*/ 427632 w 3024845"/>
                <a:gd name="connsiteY46" fmla="*/ 578275 h 1059043"/>
                <a:gd name="connsiteX47" fmla="*/ 427632 w 3024845"/>
                <a:gd name="connsiteY47" fmla="*/ 585842 h 1059043"/>
                <a:gd name="connsiteX48" fmla="*/ 449925 w 3024845"/>
                <a:gd name="connsiteY48" fmla="*/ 585842 h 1059043"/>
                <a:gd name="connsiteX49" fmla="*/ 449925 w 3024845"/>
                <a:gd name="connsiteY49" fmla="*/ 583950 h 1059043"/>
                <a:gd name="connsiteX50" fmla="*/ 449925 w 3024845"/>
                <a:gd name="connsiteY50" fmla="*/ 570709 h 1059043"/>
                <a:gd name="connsiteX51" fmla="*/ 451699 w 3024845"/>
                <a:gd name="connsiteY51" fmla="*/ 570709 h 1059043"/>
                <a:gd name="connsiteX52" fmla="*/ 464112 w 3024845"/>
                <a:gd name="connsiteY52" fmla="*/ 570709 h 1059043"/>
                <a:gd name="connsiteX53" fmla="*/ 464112 w 3024845"/>
                <a:gd name="connsiteY53" fmla="*/ 594489 h 1059043"/>
                <a:gd name="connsiteX54" fmla="*/ 465126 w 3024845"/>
                <a:gd name="connsiteY54" fmla="*/ 594489 h 1059043"/>
                <a:gd name="connsiteX55" fmla="*/ 472219 w 3024845"/>
                <a:gd name="connsiteY55" fmla="*/ 594489 h 1059043"/>
                <a:gd name="connsiteX56" fmla="*/ 472219 w 3024845"/>
                <a:gd name="connsiteY56" fmla="*/ 593408 h 1059043"/>
                <a:gd name="connsiteX57" fmla="*/ 472219 w 3024845"/>
                <a:gd name="connsiteY57" fmla="*/ 585842 h 1059043"/>
                <a:gd name="connsiteX58" fmla="*/ 473992 w 3024845"/>
                <a:gd name="connsiteY58" fmla="*/ 585842 h 1059043"/>
                <a:gd name="connsiteX59" fmla="*/ 486406 w 3024845"/>
                <a:gd name="connsiteY59" fmla="*/ 585842 h 1059043"/>
                <a:gd name="connsiteX60" fmla="*/ 486406 w 3024845"/>
                <a:gd name="connsiteY60" fmla="*/ 611783 h 1059043"/>
                <a:gd name="connsiteX61" fmla="*/ 488433 w 3024845"/>
                <a:gd name="connsiteY61" fmla="*/ 611783 h 1059043"/>
                <a:gd name="connsiteX62" fmla="*/ 502619 w 3024845"/>
                <a:gd name="connsiteY62" fmla="*/ 611783 h 1059043"/>
                <a:gd name="connsiteX63" fmla="*/ 502619 w 3024845"/>
                <a:gd name="connsiteY63" fmla="*/ 613404 h 1059043"/>
                <a:gd name="connsiteX64" fmla="*/ 502619 w 3024845"/>
                <a:gd name="connsiteY64" fmla="*/ 624754 h 1059043"/>
                <a:gd name="connsiteX65" fmla="*/ 503379 w 3024845"/>
                <a:gd name="connsiteY65" fmla="*/ 624754 h 1059043"/>
                <a:gd name="connsiteX66" fmla="*/ 508700 w 3024845"/>
                <a:gd name="connsiteY66" fmla="*/ 624754 h 1059043"/>
                <a:gd name="connsiteX67" fmla="*/ 508700 w 3024845"/>
                <a:gd name="connsiteY67" fmla="*/ 623943 h 1059043"/>
                <a:gd name="connsiteX68" fmla="*/ 508700 w 3024845"/>
                <a:gd name="connsiteY68" fmla="*/ 618268 h 1059043"/>
                <a:gd name="connsiteX69" fmla="*/ 539100 w 3024845"/>
                <a:gd name="connsiteY69" fmla="*/ 618268 h 1059043"/>
                <a:gd name="connsiteX70" fmla="*/ 539100 w 3024845"/>
                <a:gd name="connsiteY70" fmla="*/ 642048 h 1059043"/>
                <a:gd name="connsiteX71" fmla="*/ 540113 w 3024845"/>
                <a:gd name="connsiteY71" fmla="*/ 642048 h 1059043"/>
                <a:gd name="connsiteX72" fmla="*/ 547207 w 3024845"/>
                <a:gd name="connsiteY72" fmla="*/ 642048 h 1059043"/>
                <a:gd name="connsiteX73" fmla="*/ 547207 w 3024845"/>
                <a:gd name="connsiteY73" fmla="*/ 643129 h 1059043"/>
                <a:gd name="connsiteX74" fmla="*/ 547207 w 3024845"/>
                <a:gd name="connsiteY74" fmla="*/ 650695 h 1059043"/>
                <a:gd name="connsiteX75" fmla="*/ 547967 w 3024845"/>
                <a:gd name="connsiteY75" fmla="*/ 650695 h 1059043"/>
                <a:gd name="connsiteX76" fmla="*/ 553287 w 3024845"/>
                <a:gd name="connsiteY76" fmla="*/ 650695 h 1059043"/>
                <a:gd name="connsiteX77" fmla="*/ 553287 w 3024845"/>
                <a:gd name="connsiteY77" fmla="*/ 648533 h 1059043"/>
                <a:gd name="connsiteX78" fmla="*/ 553287 w 3024845"/>
                <a:gd name="connsiteY78" fmla="*/ 633401 h 1059043"/>
                <a:gd name="connsiteX79" fmla="*/ 554300 w 3024845"/>
                <a:gd name="connsiteY79" fmla="*/ 633401 h 1059043"/>
                <a:gd name="connsiteX80" fmla="*/ 561394 w 3024845"/>
                <a:gd name="connsiteY80" fmla="*/ 633401 h 1059043"/>
                <a:gd name="connsiteX81" fmla="*/ 561394 w 3024845"/>
                <a:gd name="connsiteY81" fmla="*/ 634482 h 1059043"/>
                <a:gd name="connsiteX82" fmla="*/ 561394 w 3024845"/>
                <a:gd name="connsiteY82" fmla="*/ 642048 h 1059043"/>
                <a:gd name="connsiteX83" fmla="*/ 566714 w 3024845"/>
                <a:gd name="connsiteY83" fmla="*/ 640055 h 1059043"/>
                <a:gd name="connsiteX84" fmla="*/ 567474 w 3024845"/>
                <a:gd name="connsiteY84" fmla="*/ 639075 h 1059043"/>
                <a:gd name="connsiteX85" fmla="*/ 567474 w 3024845"/>
                <a:gd name="connsiteY85" fmla="*/ 633401 h 1059043"/>
                <a:gd name="connsiteX86" fmla="*/ 605981 w 3024845"/>
                <a:gd name="connsiteY86" fmla="*/ 633401 h 1059043"/>
                <a:gd name="connsiteX87" fmla="*/ 605981 w 3024845"/>
                <a:gd name="connsiteY87" fmla="*/ 657180 h 1059043"/>
                <a:gd name="connsiteX88" fmla="*/ 608007 w 3024845"/>
                <a:gd name="connsiteY88" fmla="*/ 657180 h 1059043"/>
                <a:gd name="connsiteX89" fmla="*/ 622194 w 3024845"/>
                <a:gd name="connsiteY89" fmla="*/ 657180 h 1059043"/>
                <a:gd name="connsiteX90" fmla="*/ 622194 w 3024845"/>
                <a:gd name="connsiteY90" fmla="*/ 658261 h 1059043"/>
                <a:gd name="connsiteX91" fmla="*/ 622194 w 3024845"/>
                <a:gd name="connsiteY91" fmla="*/ 665827 h 1059043"/>
                <a:gd name="connsiteX92" fmla="*/ 623968 w 3024845"/>
                <a:gd name="connsiteY92" fmla="*/ 665827 h 1059043"/>
                <a:gd name="connsiteX93" fmla="*/ 636381 w 3024845"/>
                <a:gd name="connsiteY93" fmla="*/ 665827 h 1059043"/>
                <a:gd name="connsiteX94" fmla="*/ 636381 w 3024845"/>
                <a:gd name="connsiteY94" fmla="*/ 642048 h 1059043"/>
                <a:gd name="connsiteX95" fmla="*/ 637394 w 3024845"/>
                <a:gd name="connsiteY95" fmla="*/ 642048 h 1059043"/>
                <a:gd name="connsiteX96" fmla="*/ 644488 w 3024845"/>
                <a:gd name="connsiteY96" fmla="*/ 642048 h 1059043"/>
                <a:gd name="connsiteX97" fmla="*/ 644488 w 3024845"/>
                <a:gd name="connsiteY97" fmla="*/ 609621 h 1059043"/>
                <a:gd name="connsiteX98" fmla="*/ 645501 w 3024845"/>
                <a:gd name="connsiteY98" fmla="*/ 609621 h 1059043"/>
                <a:gd name="connsiteX99" fmla="*/ 652595 w 3024845"/>
                <a:gd name="connsiteY99" fmla="*/ 609621 h 1059043"/>
                <a:gd name="connsiteX100" fmla="*/ 652595 w 3024845"/>
                <a:gd name="connsiteY100" fmla="*/ 607730 h 1059043"/>
                <a:gd name="connsiteX101" fmla="*/ 652595 w 3024845"/>
                <a:gd name="connsiteY101" fmla="*/ 594489 h 1059043"/>
                <a:gd name="connsiteX102" fmla="*/ 651328 w 3024845"/>
                <a:gd name="connsiteY102" fmla="*/ 592867 h 1059043"/>
                <a:gd name="connsiteX103" fmla="*/ 656648 w 3024845"/>
                <a:gd name="connsiteY103" fmla="*/ 581518 h 1059043"/>
                <a:gd name="connsiteX104" fmla="*/ 664755 w 3024845"/>
                <a:gd name="connsiteY104" fmla="*/ 609621 h 1059043"/>
                <a:gd name="connsiteX105" fmla="*/ 665515 w 3024845"/>
                <a:gd name="connsiteY105" fmla="*/ 609621 h 1059043"/>
                <a:gd name="connsiteX106" fmla="*/ 670835 w 3024845"/>
                <a:gd name="connsiteY106" fmla="*/ 609621 h 1059043"/>
                <a:gd name="connsiteX107" fmla="*/ 670835 w 3024845"/>
                <a:gd name="connsiteY107" fmla="*/ 503694 h 1059043"/>
                <a:gd name="connsiteX108" fmla="*/ 672355 w 3024845"/>
                <a:gd name="connsiteY108" fmla="*/ 503694 h 1059043"/>
                <a:gd name="connsiteX109" fmla="*/ 682995 w 3024845"/>
                <a:gd name="connsiteY109" fmla="*/ 503694 h 1059043"/>
                <a:gd name="connsiteX110" fmla="*/ 682995 w 3024845"/>
                <a:gd name="connsiteY110" fmla="*/ 456135 h 1059043"/>
                <a:gd name="connsiteX111" fmla="*/ 709342 w 3024845"/>
                <a:gd name="connsiteY111" fmla="*/ 456135 h 1059043"/>
                <a:gd name="connsiteX112" fmla="*/ 709342 w 3024845"/>
                <a:gd name="connsiteY112" fmla="*/ 434517 h 1059043"/>
                <a:gd name="connsiteX113" fmla="*/ 743796 w 3024845"/>
                <a:gd name="connsiteY113" fmla="*/ 434517 h 1059043"/>
                <a:gd name="connsiteX114" fmla="*/ 743796 w 3024845"/>
                <a:gd name="connsiteY114" fmla="*/ 436949 h 1059043"/>
                <a:gd name="connsiteX115" fmla="*/ 743796 w 3024845"/>
                <a:gd name="connsiteY115" fmla="*/ 453973 h 1059043"/>
                <a:gd name="connsiteX116" fmla="*/ 746076 w 3024845"/>
                <a:gd name="connsiteY116" fmla="*/ 453973 h 1059043"/>
                <a:gd name="connsiteX117" fmla="*/ 762036 w 3024845"/>
                <a:gd name="connsiteY117" fmla="*/ 453973 h 1059043"/>
                <a:gd name="connsiteX118" fmla="*/ 762036 w 3024845"/>
                <a:gd name="connsiteY118" fmla="*/ 501532 h 1059043"/>
                <a:gd name="connsiteX119" fmla="*/ 763049 w 3024845"/>
                <a:gd name="connsiteY119" fmla="*/ 501532 h 1059043"/>
                <a:gd name="connsiteX120" fmla="*/ 770143 w 3024845"/>
                <a:gd name="connsiteY120" fmla="*/ 501532 h 1059043"/>
                <a:gd name="connsiteX121" fmla="*/ 784330 w 3024845"/>
                <a:gd name="connsiteY121" fmla="*/ 505856 h 1059043"/>
                <a:gd name="connsiteX122" fmla="*/ 784330 w 3024845"/>
                <a:gd name="connsiteY122" fmla="*/ 544768 h 1059043"/>
                <a:gd name="connsiteX123" fmla="*/ 785343 w 3024845"/>
                <a:gd name="connsiteY123" fmla="*/ 544768 h 1059043"/>
                <a:gd name="connsiteX124" fmla="*/ 792436 w 3024845"/>
                <a:gd name="connsiteY124" fmla="*/ 544768 h 1059043"/>
                <a:gd name="connsiteX125" fmla="*/ 792436 w 3024845"/>
                <a:gd name="connsiteY125" fmla="*/ 546389 h 1059043"/>
                <a:gd name="connsiteX126" fmla="*/ 792436 w 3024845"/>
                <a:gd name="connsiteY126" fmla="*/ 557738 h 1059043"/>
                <a:gd name="connsiteX127" fmla="*/ 794463 w 3024845"/>
                <a:gd name="connsiteY127" fmla="*/ 557738 h 1059043"/>
                <a:gd name="connsiteX128" fmla="*/ 808650 w 3024845"/>
                <a:gd name="connsiteY128" fmla="*/ 557738 h 1059043"/>
                <a:gd name="connsiteX129" fmla="*/ 814730 w 3024845"/>
                <a:gd name="connsiteY129" fmla="*/ 564224 h 1059043"/>
                <a:gd name="connsiteX130" fmla="*/ 814730 w 3024845"/>
                <a:gd name="connsiteY130" fmla="*/ 585842 h 1059043"/>
                <a:gd name="connsiteX131" fmla="*/ 817010 w 3024845"/>
                <a:gd name="connsiteY131" fmla="*/ 585842 h 1059043"/>
                <a:gd name="connsiteX132" fmla="*/ 832970 w 3024845"/>
                <a:gd name="connsiteY132" fmla="*/ 585842 h 1059043"/>
                <a:gd name="connsiteX133" fmla="*/ 832970 w 3024845"/>
                <a:gd name="connsiteY133" fmla="*/ 586922 h 1059043"/>
                <a:gd name="connsiteX134" fmla="*/ 832970 w 3024845"/>
                <a:gd name="connsiteY134" fmla="*/ 594489 h 1059043"/>
                <a:gd name="connsiteX135" fmla="*/ 834237 w 3024845"/>
                <a:gd name="connsiteY135" fmla="*/ 594489 h 1059043"/>
                <a:gd name="connsiteX136" fmla="*/ 843104 w 3024845"/>
                <a:gd name="connsiteY136" fmla="*/ 594489 h 1059043"/>
                <a:gd name="connsiteX137" fmla="*/ 843104 w 3024845"/>
                <a:gd name="connsiteY137" fmla="*/ 596650 h 1059043"/>
                <a:gd name="connsiteX138" fmla="*/ 843104 w 3024845"/>
                <a:gd name="connsiteY138" fmla="*/ 611783 h 1059043"/>
                <a:gd name="connsiteX139" fmla="*/ 847157 w 3024845"/>
                <a:gd name="connsiteY139" fmla="*/ 609891 h 1059043"/>
                <a:gd name="connsiteX140" fmla="*/ 847157 w 3024845"/>
                <a:gd name="connsiteY140" fmla="*/ 596650 h 1059043"/>
                <a:gd name="connsiteX141" fmla="*/ 848170 w 3024845"/>
                <a:gd name="connsiteY141" fmla="*/ 596650 h 1059043"/>
                <a:gd name="connsiteX142" fmla="*/ 855264 w 3024845"/>
                <a:gd name="connsiteY142" fmla="*/ 596650 h 1059043"/>
                <a:gd name="connsiteX143" fmla="*/ 855264 w 3024845"/>
                <a:gd name="connsiteY143" fmla="*/ 598272 h 1059043"/>
                <a:gd name="connsiteX144" fmla="*/ 855264 w 3024845"/>
                <a:gd name="connsiteY144" fmla="*/ 609621 h 1059043"/>
                <a:gd name="connsiteX145" fmla="*/ 856024 w 3024845"/>
                <a:gd name="connsiteY145" fmla="*/ 609621 h 1059043"/>
                <a:gd name="connsiteX146" fmla="*/ 861344 w 3024845"/>
                <a:gd name="connsiteY146" fmla="*/ 609621 h 1059043"/>
                <a:gd name="connsiteX147" fmla="*/ 909984 w 3024845"/>
                <a:gd name="connsiteY147" fmla="*/ 605298 h 1059043"/>
                <a:gd name="connsiteX148" fmla="*/ 909984 w 3024845"/>
                <a:gd name="connsiteY148" fmla="*/ 606649 h 1059043"/>
                <a:gd name="connsiteX149" fmla="*/ 909984 w 3024845"/>
                <a:gd name="connsiteY149" fmla="*/ 616106 h 1059043"/>
                <a:gd name="connsiteX150" fmla="*/ 910744 w 3024845"/>
                <a:gd name="connsiteY150" fmla="*/ 616106 h 1059043"/>
                <a:gd name="connsiteX151" fmla="*/ 916065 w 3024845"/>
                <a:gd name="connsiteY151" fmla="*/ 616106 h 1059043"/>
                <a:gd name="connsiteX152" fmla="*/ 916065 w 3024845"/>
                <a:gd name="connsiteY152" fmla="*/ 618268 h 1059043"/>
                <a:gd name="connsiteX153" fmla="*/ 916065 w 3024845"/>
                <a:gd name="connsiteY153" fmla="*/ 633401 h 1059043"/>
                <a:gd name="connsiteX154" fmla="*/ 918091 w 3024845"/>
                <a:gd name="connsiteY154" fmla="*/ 632050 h 1059043"/>
                <a:gd name="connsiteX155" fmla="*/ 932278 w 3024845"/>
                <a:gd name="connsiteY155" fmla="*/ 622592 h 1059043"/>
                <a:gd name="connsiteX156" fmla="*/ 938358 w 3024845"/>
                <a:gd name="connsiteY156" fmla="*/ 581518 h 1059043"/>
                <a:gd name="connsiteX157" fmla="*/ 939118 w 3024845"/>
                <a:gd name="connsiteY157" fmla="*/ 581248 h 1059043"/>
                <a:gd name="connsiteX158" fmla="*/ 944438 w 3024845"/>
                <a:gd name="connsiteY158" fmla="*/ 579356 h 1059043"/>
                <a:gd name="connsiteX159" fmla="*/ 946465 w 3024845"/>
                <a:gd name="connsiteY159" fmla="*/ 510179 h 1059043"/>
                <a:gd name="connsiteX160" fmla="*/ 948492 w 3024845"/>
                <a:gd name="connsiteY160" fmla="*/ 579356 h 1059043"/>
                <a:gd name="connsiteX161" fmla="*/ 949252 w 3024845"/>
                <a:gd name="connsiteY161" fmla="*/ 579626 h 1059043"/>
                <a:gd name="connsiteX162" fmla="*/ 954572 w 3024845"/>
                <a:gd name="connsiteY162" fmla="*/ 581518 h 1059043"/>
                <a:gd name="connsiteX163" fmla="*/ 954572 w 3024845"/>
                <a:gd name="connsiteY163" fmla="*/ 495047 h 1059043"/>
                <a:gd name="connsiteX164" fmla="*/ 958625 w 3024845"/>
                <a:gd name="connsiteY164" fmla="*/ 462620 h 1059043"/>
                <a:gd name="connsiteX165" fmla="*/ 997132 w 3024845"/>
                <a:gd name="connsiteY165" fmla="*/ 462620 h 1059043"/>
                <a:gd name="connsiteX166" fmla="*/ 997132 w 3024845"/>
                <a:gd name="connsiteY166" fmla="*/ 495047 h 1059043"/>
                <a:gd name="connsiteX167" fmla="*/ 997892 w 3024845"/>
                <a:gd name="connsiteY167" fmla="*/ 495047 h 1059043"/>
                <a:gd name="connsiteX168" fmla="*/ 1003212 w 3024845"/>
                <a:gd name="connsiteY168" fmla="*/ 495047 h 1059043"/>
                <a:gd name="connsiteX169" fmla="*/ 1003212 w 3024845"/>
                <a:gd name="connsiteY169" fmla="*/ 412899 h 1059043"/>
                <a:gd name="connsiteX170" fmla="*/ 1004986 w 3024845"/>
                <a:gd name="connsiteY170" fmla="*/ 412899 h 1059043"/>
                <a:gd name="connsiteX171" fmla="*/ 1017399 w 3024845"/>
                <a:gd name="connsiteY171" fmla="*/ 412899 h 1059043"/>
                <a:gd name="connsiteX172" fmla="*/ 1017399 w 3024845"/>
                <a:gd name="connsiteY172" fmla="*/ 411008 h 1059043"/>
                <a:gd name="connsiteX173" fmla="*/ 1017399 w 3024845"/>
                <a:gd name="connsiteY173" fmla="*/ 397767 h 1059043"/>
                <a:gd name="connsiteX174" fmla="*/ 1039693 w 3024845"/>
                <a:gd name="connsiteY174" fmla="*/ 397767 h 1059043"/>
                <a:gd name="connsiteX175" fmla="*/ 1039693 w 3024845"/>
                <a:gd name="connsiteY175" fmla="*/ 396686 h 1059043"/>
                <a:gd name="connsiteX176" fmla="*/ 1039693 w 3024845"/>
                <a:gd name="connsiteY176" fmla="*/ 389120 h 1059043"/>
                <a:gd name="connsiteX177" fmla="*/ 1041466 w 3024845"/>
                <a:gd name="connsiteY177" fmla="*/ 389120 h 1059043"/>
                <a:gd name="connsiteX178" fmla="*/ 1053880 w 3024845"/>
                <a:gd name="connsiteY178" fmla="*/ 389120 h 1059043"/>
                <a:gd name="connsiteX179" fmla="*/ 1053880 w 3024845"/>
                <a:gd name="connsiteY179" fmla="*/ 390201 h 1059043"/>
                <a:gd name="connsiteX180" fmla="*/ 1053880 w 3024845"/>
                <a:gd name="connsiteY180" fmla="*/ 397767 h 1059043"/>
                <a:gd name="connsiteX181" fmla="*/ 1054640 w 3024845"/>
                <a:gd name="connsiteY181" fmla="*/ 397767 h 1059043"/>
                <a:gd name="connsiteX182" fmla="*/ 1059960 w 3024845"/>
                <a:gd name="connsiteY182" fmla="*/ 397767 h 1059043"/>
                <a:gd name="connsiteX183" fmla="*/ 1070093 w 3024845"/>
                <a:gd name="connsiteY183" fmla="*/ 393443 h 1059043"/>
                <a:gd name="connsiteX184" fmla="*/ 1074146 w 3024845"/>
                <a:gd name="connsiteY184" fmla="*/ 396686 h 1059043"/>
                <a:gd name="connsiteX185" fmla="*/ 1074146 w 3024845"/>
                <a:gd name="connsiteY185" fmla="*/ 389120 h 1059043"/>
                <a:gd name="connsiteX186" fmla="*/ 1076426 w 3024845"/>
                <a:gd name="connsiteY186" fmla="*/ 389120 h 1059043"/>
                <a:gd name="connsiteX187" fmla="*/ 1092387 w 3024845"/>
                <a:gd name="connsiteY187" fmla="*/ 389120 h 1059043"/>
                <a:gd name="connsiteX188" fmla="*/ 1092387 w 3024845"/>
                <a:gd name="connsiteY188" fmla="*/ 390201 h 1059043"/>
                <a:gd name="connsiteX189" fmla="*/ 1092387 w 3024845"/>
                <a:gd name="connsiteY189" fmla="*/ 397767 h 1059043"/>
                <a:gd name="connsiteX190" fmla="*/ 1122787 w 3024845"/>
                <a:gd name="connsiteY190" fmla="*/ 397767 h 1059043"/>
                <a:gd name="connsiteX191" fmla="*/ 1122787 w 3024845"/>
                <a:gd name="connsiteY191" fmla="*/ 399388 h 1059043"/>
                <a:gd name="connsiteX192" fmla="*/ 1122787 w 3024845"/>
                <a:gd name="connsiteY192" fmla="*/ 410738 h 1059043"/>
                <a:gd name="connsiteX193" fmla="*/ 1149134 w 3024845"/>
                <a:gd name="connsiteY193" fmla="*/ 410738 h 1059043"/>
                <a:gd name="connsiteX194" fmla="*/ 1149134 w 3024845"/>
                <a:gd name="connsiteY194" fmla="*/ 441002 h 1059043"/>
                <a:gd name="connsiteX195" fmla="*/ 1149894 w 3024845"/>
                <a:gd name="connsiteY195" fmla="*/ 441002 h 1059043"/>
                <a:gd name="connsiteX196" fmla="*/ 1155214 w 3024845"/>
                <a:gd name="connsiteY196" fmla="*/ 441002 h 1059043"/>
                <a:gd name="connsiteX197" fmla="*/ 1155214 w 3024845"/>
                <a:gd name="connsiteY197" fmla="*/ 442083 h 1059043"/>
                <a:gd name="connsiteX198" fmla="*/ 1155214 w 3024845"/>
                <a:gd name="connsiteY198" fmla="*/ 449650 h 1059043"/>
                <a:gd name="connsiteX199" fmla="*/ 1159268 w 3024845"/>
                <a:gd name="connsiteY199" fmla="*/ 479914 h 1059043"/>
                <a:gd name="connsiteX200" fmla="*/ 1160028 w 3024845"/>
                <a:gd name="connsiteY200" fmla="*/ 479914 h 1059043"/>
                <a:gd name="connsiteX201" fmla="*/ 1165348 w 3024845"/>
                <a:gd name="connsiteY201" fmla="*/ 479914 h 1059043"/>
                <a:gd name="connsiteX202" fmla="*/ 1165348 w 3024845"/>
                <a:gd name="connsiteY202" fmla="*/ 480725 h 1059043"/>
                <a:gd name="connsiteX203" fmla="*/ 1165348 w 3024845"/>
                <a:gd name="connsiteY203" fmla="*/ 486400 h 1059043"/>
                <a:gd name="connsiteX204" fmla="*/ 1166361 w 3024845"/>
                <a:gd name="connsiteY204" fmla="*/ 486400 h 1059043"/>
                <a:gd name="connsiteX205" fmla="*/ 1173454 w 3024845"/>
                <a:gd name="connsiteY205" fmla="*/ 486400 h 1059043"/>
                <a:gd name="connsiteX206" fmla="*/ 1173454 w 3024845"/>
                <a:gd name="connsiteY206" fmla="*/ 516665 h 1059043"/>
                <a:gd name="connsiteX207" fmla="*/ 1175481 w 3024845"/>
                <a:gd name="connsiteY207" fmla="*/ 516665 h 1059043"/>
                <a:gd name="connsiteX208" fmla="*/ 1189668 w 3024845"/>
                <a:gd name="connsiteY208" fmla="*/ 516665 h 1059043"/>
                <a:gd name="connsiteX209" fmla="*/ 1189668 w 3024845"/>
                <a:gd name="connsiteY209" fmla="*/ 540444 h 1059043"/>
                <a:gd name="connsiteX210" fmla="*/ 1191695 w 3024845"/>
                <a:gd name="connsiteY210" fmla="*/ 542065 h 1059043"/>
                <a:gd name="connsiteX211" fmla="*/ 1191695 w 3024845"/>
                <a:gd name="connsiteY211" fmla="*/ 553415 h 1059043"/>
                <a:gd name="connsiteX212" fmla="*/ 1192455 w 3024845"/>
                <a:gd name="connsiteY212" fmla="*/ 553415 h 1059043"/>
                <a:gd name="connsiteX213" fmla="*/ 1197775 w 3024845"/>
                <a:gd name="connsiteY213" fmla="*/ 553415 h 1059043"/>
                <a:gd name="connsiteX214" fmla="*/ 1197775 w 3024845"/>
                <a:gd name="connsiteY214" fmla="*/ 577194 h 1059043"/>
                <a:gd name="connsiteX215" fmla="*/ 1199041 w 3024845"/>
                <a:gd name="connsiteY215" fmla="*/ 577194 h 1059043"/>
                <a:gd name="connsiteX216" fmla="*/ 1207908 w 3024845"/>
                <a:gd name="connsiteY216" fmla="*/ 577194 h 1059043"/>
                <a:gd name="connsiteX217" fmla="*/ 1209935 w 3024845"/>
                <a:gd name="connsiteY217" fmla="*/ 581248 h 1059043"/>
                <a:gd name="connsiteX218" fmla="*/ 1209935 w 3024845"/>
                <a:gd name="connsiteY218" fmla="*/ 594489 h 1059043"/>
                <a:gd name="connsiteX219" fmla="*/ 1211455 w 3024845"/>
                <a:gd name="connsiteY219" fmla="*/ 592597 h 1059043"/>
                <a:gd name="connsiteX220" fmla="*/ 1222095 w 3024845"/>
                <a:gd name="connsiteY220" fmla="*/ 579356 h 1059043"/>
                <a:gd name="connsiteX221" fmla="*/ 1250469 w 3024845"/>
                <a:gd name="connsiteY221" fmla="*/ 579356 h 1059043"/>
                <a:gd name="connsiteX222" fmla="*/ 1250469 w 3024845"/>
                <a:gd name="connsiteY222" fmla="*/ 665827 h 1059043"/>
                <a:gd name="connsiteX223" fmla="*/ 1251229 w 3024845"/>
                <a:gd name="connsiteY223" fmla="*/ 665827 h 1059043"/>
                <a:gd name="connsiteX224" fmla="*/ 1256549 w 3024845"/>
                <a:gd name="connsiteY224" fmla="*/ 665827 h 1059043"/>
                <a:gd name="connsiteX225" fmla="*/ 1257309 w 3024845"/>
                <a:gd name="connsiteY225" fmla="*/ 664476 h 1059043"/>
                <a:gd name="connsiteX226" fmla="*/ 1262629 w 3024845"/>
                <a:gd name="connsiteY226" fmla="*/ 655018 h 1059043"/>
                <a:gd name="connsiteX227" fmla="*/ 1262629 w 3024845"/>
                <a:gd name="connsiteY227" fmla="*/ 656910 h 1059043"/>
                <a:gd name="connsiteX228" fmla="*/ 1262629 w 3024845"/>
                <a:gd name="connsiteY228" fmla="*/ 670151 h 1059043"/>
                <a:gd name="connsiteX229" fmla="*/ 1266682 w 3024845"/>
                <a:gd name="connsiteY229" fmla="*/ 624754 h 1059043"/>
                <a:gd name="connsiteX230" fmla="*/ 1267442 w 3024845"/>
                <a:gd name="connsiteY230" fmla="*/ 624754 h 1059043"/>
                <a:gd name="connsiteX231" fmla="*/ 1272762 w 3024845"/>
                <a:gd name="connsiteY231" fmla="*/ 624754 h 1059043"/>
                <a:gd name="connsiteX232" fmla="*/ 1272762 w 3024845"/>
                <a:gd name="connsiteY232" fmla="*/ 559900 h 1059043"/>
                <a:gd name="connsiteX233" fmla="*/ 1273776 w 3024845"/>
                <a:gd name="connsiteY233" fmla="*/ 559900 h 1059043"/>
                <a:gd name="connsiteX234" fmla="*/ 1280869 w 3024845"/>
                <a:gd name="connsiteY234" fmla="*/ 559900 h 1059043"/>
                <a:gd name="connsiteX235" fmla="*/ 1293029 w 3024845"/>
                <a:gd name="connsiteY235" fmla="*/ 516665 h 1059043"/>
                <a:gd name="connsiteX236" fmla="*/ 1294296 w 3024845"/>
                <a:gd name="connsiteY236" fmla="*/ 516665 h 1059043"/>
                <a:gd name="connsiteX237" fmla="*/ 1303163 w 3024845"/>
                <a:gd name="connsiteY237" fmla="*/ 516665 h 1059043"/>
                <a:gd name="connsiteX238" fmla="*/ 1313296 w 3024845"/>
                <a:gd name="connsiteY238" fmla="*/ 559900 h 1059043"/>
                <a:gd name="connsiteX239" fmla="*/ 1314309 w 3024845"/>
                <a:gd name="connsiteY239" fmla="*/ 559900 h 1059043"/>
                <a:gd name="connsiteX240" fmla="*/ 1321403 w 3024845"/>
                <a:gd name="connsiteY240" fmla="*/ 559900 h 1059043"/>
                <a:gd name="connsiteX241" fmla="*/ 1321403 w 3024845"/>
                <a:gd name="connsiteY241" fmla="*/ 598812 h 1059043"/>
                <a:gd name="connsiteX242" fmla="*/ 1323176 w 3024845"/>
                <a:gd name="connsiteY242" fmla="*/ 598812 h 1059043"/>
                <a:gd name="connsiteX243" fmla="*/ 1335590 w 3024845"/>
                <a:gd name="connsiteY243" fmla="*/ 598812 h 1059043"/>
                <a:gd name="connsiteX244" fmla="*/ 1335590 w 3024845"/>
                <a:gd name="connsiteY244" fmla="*/ 600974 h 1059043"/>
                <a:gd name="connsiteX245" fmla="*/ 1335590 w 3024845"/>
                <a:gd name="connsiteY245" fmla="*/ 616106 h 1059043"/>
                <a:gd name="connsiteX246" fmla="*/ 1339643 w 3024845"/>
                <a:gd name="connsiteY246" fmla="*/ 613945 h 1059043"/>
                <a:gd name="connsiteX247" fmla="*/ 1339643 w 3024845"/>
                <a:gd name="connsiteY247" fmla="*/ 598812 h 1059043"/>
                <a:gd name="connsiteX248" fmla="*/ 1341163 w 3024845"/>
                <a:gd name="connsiteY248" fmla="*/ 598812 h 1059043"/>
                <a:gd name="connsiteX249" fmla="*/ 1351803 w 3024845"/>
                <a:gd name="connsiteY249" fmla="*/ 598812 h 1059043"/>
                <a:gd name="connsiteX250" fmla="*/ 1351803 w 3024845"/>
                <a:gd name="connsiteY250" fmla="*/ 600433 h 1059043"/>
                <a:gd name="connsiteX251" fmla="*/ 1351803 w 3024845"/>
                <a:gd name="connsiteY251" fmla="*/ 611783 h 1059043"/>
                <a:gd name="connsiteX252" fmla="*/ 1382204 w 3024845"/>
                <a:gd name="connsiteY252" fmla="*/ 611783 h 1059043"/>
                <a:gd name="connsiteX253" fmla="*/ 1382204 w 3024845"/>
                <a:gd name="connsiteY253" fmla="*/ 575033 h 1059043"/>
                <a:gd name="connsiteX254" fmla="*/ 1383470 w 3024845"/>
                <a:gd name="connsiteY254" fmla="*/ 575033 h 1059043"/>
                <a:gd name="connsiteX255" fmla="*/ 1392337 w 3024845"/>
                <a:gd name="connsiteY255" fmla="*/ 575033 h 1059043"/>
                <a:gd name="connsiteX256" fmla="*/ 1392337 w 3024845"/>
                <a:gd name="connsiteY256" fmla="*/ 596650 h 1059043"/>
                <a:gd name="connsiteX257" fmla="*/ 1394364 w 3024845"/>
                <a:gd name="connsiteY257" fmla="*/ 564224 h 1059043"/>
                <a:gd name="connsiteX258" fmla="*/ 1416657 w 3024845"/>
                <a:gd name="connsiteY258" fmla="*/ 564224 h 1059043"/>
                <a:gd name="connsiteX259" fmla="*/ 1416657 w 3024845"/>
                <a:gd name="connsiteY259" fmla="*/ 562602 h 1059043"/>
                <a:gd name="connsiteX260" fmla="*/ 1416657 w 3024845"/>
                <a:gd name="connsiteY260" fmla="*/ 551253 h 1059043"/>
                <a:gd name="connsiteX261" fmla="*/ 1417417 w 3024845"/>
                <a:gd name="connsiteY261" fmla="*/ 551253 h 1059043"/>
                <a:gd name="connsiteX262" fmla="*/ 1422737 w 3024845"/>
                <a:gd name="connsiteY262" fmla="*/ 551253 h 1059043"/>
                <a:gd name="connsiteX263" fmla="*/ 1422737 w 3024845"/>
                <a:gd name="connsiteY263" fmla="*/ 549362 h 1059043"/>
                <a:gd name="connsiteX264" fmla="*/ 1422737 w 3024845"/>
                <a:gd name="connsiteY264" fmla="*/ 536121 h 1059043"/>
                <a:gd name="connsiteX265" fmla="*/ 1426791 w 3024845"/>
                <a:gd name="connsiteY265" fmla="*/ 542606 h 1059043"/>
                <a:gd name="connsiteX266" fmla="*/ 1429071 w 3024845"/>
                <a:gd name="connsiteY266" fmla="*/ 542606 h 1059043"/>
                <a:gd name="connsiteX267" fmla="*/ 1445031 w 3024845"/>
                <a:gd name="connsiteY267" fmla="*/ 542606 h 1059043"/>
                <a:gd name="connsiteX268" fmla="*/ 1445031 w 3024845"/>
                <a:gd name="connsiteY268" fmla="*/ 541795 h 1059043"/>
                <a:gd name="connsiteX269" fmla="*/ 1445031 w 3024845"/>
                <a:gd name="connsiteY269" fmla="*/ 536121 h 1059043"/>
                <a:gd name="connsiteX270" fmla="*/ 1445791 w 3024845"/>
                <a:gd name="connsiteY270" fmla="*/ 536121 h 1059043"/>
                <a:gd name="connsiteX271" fmla="*/ 1451111 w 3024845"/>
                <a:gd name="connsiteY271" fmla="*/ 536121 h 1059043"/>
                <a:gd name="connsiteX272" fmla="*/ 1451111 w 3024845"/>
                <a:gd name="connsiteY272" fmla="*/ 537472 h 1059043"/>
                <a:gd name="connsiteX273" fmla="*/ 1451111 w 3024845"/>
                <a:gd name="connsiteY273" fmla="*/ 546930 h 1059043"/>
                <a:gd name="connsiteX274" fmla="*/ 1489618 w 3024845"/>
                <a:gd name="connsiteY274" fmla="*/ 546930 h 1059043"/>
                <a:gd name="connsiteX275" fmla="*/ 1489618 w 3024845"/>
                <a:gd name="connsiteY275" fmla="*/ 685283 h 1059043"/>
                <a:gd name="connsiteX276" fmla="*/ 1491138 w 3024845"/>
                <a:gd name="connsiteY276" fmla="*/ 685283 h 1059043"/>
                <a:gd name="connsiteX277" fmla="*/ 1501778 w 3024845"/>
                <a:gd name="connsiteY277" fmla="*/ 685283 h 1059043"/>
                <a:gd name="connsiteX278" fmla="*/ 1501778 w 3024845"/>
                <a:gd name="connsiteY278" fmla="*/ 672313 h 1059043"/>
                <a:gd name="connsiteX279" fmla="*/ 1505832 w 3024845"/>
                <a:gd name="connsiteY279" fmla="*/ 672313 h 1059043"/>
                <a:gd name="connsiteX280" fmla="*/ 1505832 w 3024845"/>
                <a:gd name="connsiteY280" fmla="*/ 685283 h 1059043"/>
                <a:gd name="connsiteX281" fmla="*/ 1536232 w 3024845"/>
                <a:gd name="connsiteY281" fmla="*/ 685283 h 1059043"/>
                <a:gd name="connsiteX282" fmla="*/ 1536232 w 3024845"/>
                <a:gd name="connsiteY282" fmla="*/ 655018 h 1059043"/>
                <a:gd name="connsiteX283" fmla="*/ 1548392 w 3024845"/>
                <a:gd name="connsiteY283" fmla="*/ 655018 h 1059043"/>
                <a:gd name="connsiteX284" fmla="*/ 1560552 w 3024845"/>
                <a:gd name="connsiteY284" fmla="*/ 652857 h 1059043"/>
                <a:gd name="connsiteX285" fmla="*/ 1564606 w 3024845"/>
                <a:gd name="connsiteY285" fmla="*/ 655018 h 1059043"/>
                <a:gd name="connsiteX286" fmla="*/ 1574739 w 3024845"/>
                <a:gd name="connsiteY286" fmla="*/ 655018 h 1059043"/>
                <a:gd name="connsiteX287" fmla="*/ 1574739 w 3024845"/>
                <a:gd name="connsiteY287" fmla="*/ 685283 h 1059043"/>
                <a:gd name="connsiteX288" fmla="*/ 1582846 w 3024845"/>
                <a:gd name="connsiteY288" fmla="*/ 685283 h 1059043"/>
                <a:gd name="connsiteX289" fmla="*/ 1582846 w 3024845"/>
                <a:gd name="connsiteY289" fmla="*/ 702578 h 1059043"/>
                <a:gd name="connsiteX290" fmla="*/ 1592182 w 3024845"/>
                <a:gd name="connsiteY290" fmla="*/ 703483 h 1059043"/>
                <a:gd name="connsiteX291" fmla="*/ 1605140 w 3024845"/>
                <a:gd name="connsiteY291" fmla="*/ 703483 h 1059043"/>
                <a:gd name="connsiteX292" fmla="*/ 1605140 w 3024845"/>
                <a:gd name="connsiteY292" fmla="*/ 687445 h 1059043"/>
                <a:gd name="connsiteX293" fmla="*/ 1673096 w 3024845"/>
                <a:gd name="connsiteY293" fmla="*/ 687445 h 1059043"/>
                <a:gd name="connsiteX294" fmla="*/ 1673096 w 3024845"/>
                <a:gd name="connsiteY294" fmla="*/ 602192 h 1059043"/>
                <a:gd name="connsiteX295" fmla="*/ 1745104 w 3024845"/>
                <a:gd name="connsiteY295" fmla="*/ 602192 h 1059043"/>
                <a:gd name="connsiteX296" fmla="*/ 1745104 w 3024845"/>
                <a:gd name="connsiteY296" fmla="*/ 680960 h 1059043"/>
                <a:gd name="connsiteX297" fmla="*/ 1747008 w 3024845"/>
                <a:gd name="connsiteY297" fmla="*/ 680960 h 1059043"/>
                <a:gd name="connsiteX298" fmla="*/ 1748250 w 3024845"/>
                <a:gd name="connsiteY298" fmla="*/ 703483 h 1059043"/>
                <a:gd name="connsiteX299" fmla="*/ 1757926 w 3024845"/>
                <a:gd name="connsiteY299" fmla="*/ 703483 h 1059043"/>
                <a:gd name="connsiteX300" fmla="*/ 1759168 w 3024845"/>
                <a:gd name="connsiteY300" fmla="*/ 680960 h 1059043"/>
                <a:gd name="connsiteX301" fmla="*/ 1765248 w 3024845"/>
                <a:gd name="connsiteY301" fmla="*/ 680960 h 1059043"/>
                <a:gd name="connsiteX302" fmla="*/ 1766490 w 3024845"/>
                <a:gd name="connsiteY302" fmla="*/ 703483 h 1059043"/>
                <a:gd name="connsiteX303" fmla="*/ 1817112 w 3024845"/>
                <a:gd name="connsiteY303" fmla="*/ 703483 h 1059043"/>
                <a:gd name="connsiteX304" fmla="*/ 1817112 w 3024845"/>
                <a:gd name="connsiteY304" fmla="*/ 540455 h 1059043"/>
                <a:gd name="connsiteX305" fmla="*/ 2014439 w 3024845"/>
                <a:gd name="connsiteY305" fmla="*/ 540455 h 1059043"/>
                <a:gd name="connsiteX306" fmla="*/ 2014439 w 3024845"/>
                <a:gd name="connsiteY306" fmla="*/ 703483 h 1059043"/>
                <a:gd name="connsiteX307" fmla="*/ 2033136 w 3024845"/>
                <a:gd name="connsiteY307" fmla="*/ 703483 h 1059043"/>
                <a:gd name="connsiteX308" fmla="*/ 2033136 w 3024845"/>
                <a:gd name="connsiteY308" fmla="*/ 620790 h 1059043"/>
                <a:gd name="connsiteX309" fmla="*/ 2128256 w 3024845"/>
                <a:gd name="connsiteY309" fmla="*/ 620790 h 1059043"/>
                <a:gd name="connsiteX310" fmla="*/ 2128026 w 3024845"/>
                <a:gd name="connsiteY310" fmla="*/ 281031 h 1059043"/>
                <a:gd name="connsiteX311" fmla="*/ 2121946 w 3024845"/>
                <a:gd name="connsiteY311" fmla="*/ 276707 h 1059043"/>
                <a:gd name="connsiteX312" fmla="*/ 2130053 w 3024845"/>
                <a:gd name="connsiteY312" fmla="*/ 252928 h 1059043"/>
                <a:gd name="connsiteX313" fmla="*/ 2130053 w 3024845"/>
                <a:gd name="connsiteY313" fmla="*/ 235634 h 1059043"/>
                <a:gd name="connsiteX314" fmla="*/ 2144240 w 3024845"/>
                <a:gd name="connsiteY314" fmla="*/ 235634 h 1059043"/>
                <a:gd name="connsiteX315" fmla="*/ 2144240 w 3024845"/>
                <a:gd name="connsiteY315" fmla="*/ 214016 h 1059043"/>
                <a:gd name="connsiteX316" fmla="*/ 2146266 w 3024845"/>
                <a:gd name="connsiteY316" fmla="*/ 131868 h 1059043"/>
                <a:gd name="connsiteX317" fmla="*/ 2144240 w 3024845"/>
                <a:gd name="connsiteY317" fmla="*/ 125383 h 1059043"/>
                <a:gd name="connsiteX318" fmla="*/ 2150320 w 3024845"/>
                <a:gd name="connsiteY318" fmla="*/ 118897 h 1059043"/>
                <a:gd name="connsiteX319" fmla="*/ 2150320 w 3024845"/>
                <a:gd name="connsiteY319" fmla="*/ 60529 h 1059043"/>
                <a:gd name="connsiteX320" fmla="*/ 2152346 w 3024845"/>
                <a:gd name="connsiteY320" fmla="*/ 56206 h 1059043"/>
                <a:gd name="connsiteX321" fmla="*/ 2152346 w 3024845"/>
                <a:gd name="connsiteY321" fmla="*/ 0 h 1059043"/>
                <a:gd name="connsiteX322" fmla="*/ 2162480 w 3024845"/>
                <a:gd name="connsiteY322" fmla="*/ 118897 h 1059043"/>
                <a:gd name="connsiteX323" fmla="*/ 2168560 w 3024845"/>
                <a:gd name="connsiteY323" fmla="*/ 125383 h 1059043"/>
                <a:gd name="connsiteX324" fmla="*/ 2166533 w 3024845"/>
                <a:gd name="connsiteY324" fmla="*/ 131868 h 1059043"/>
                <a:gd name="connsiteX325" fmla="*/ 2180720 w 3024845"/>
                <a:gd name="connsiteY325" fmla="*/ 555577 h 1059043"/>
                <a:gd name="connsiteX326" fmla="*/ 2245574 w 3024845"/>
                <a:gd name="connsiteY326" fmla="*/ 555577 h 1059043"/>
                <a:gd name="connsiteX327" fmla="*/ 2245574 w 3024845"/>
                <a:gd name="connsiteY327" fmla="*/ 631239 h 1059043"/>
                <a:gd name="connsiteX328" fmla="*/ 2253681 w 3024845"/>
                <a:gd name="connsiteY328" fmla="*/ 631239 h 1059043"/>
                <a:gd name="connsiteX329" fmla="*/ 2255708 w 3024845"/>
                <a:gd name="connsiteY329" fmla="*/ 624754 h 1059043"/>
                <a:gd name="connsiteX330" fmla="*/ 2261788 w 3024845"/>
                <a:gd name="connsiteY330" fmla="*/ 624754 h 1059043"/>
                <a:gd name="connsiteX331" fmla="*/ 2263815 w 3024845"/>
                <a:gd name="connsiteY331" fmla="*/ 633401 h 1059043"/>
                <a:gd name="connsiteX332" fmla="*/ 2275975 w 3024845"/>
                <a:gd name="connsiteY332" fmla="*/ 633401 h 1059043"/>
                <a:gd name="connsiteX333" fmla="*/ 2275975 w 3024845"/>
                <a:gd name="connsiteY333" fmla="*/ 626915 h 1059043"/>
                <a:gd name="connsiteX334" fmla="*/ 2298268 w 3024845"/>
                <a:gd name="connsiteY334" fmla="*/ 626915 h 1059043"/>
                <a:gd name="connsiteX335" fmla="*/ 2298268 w 3024845"/>
                <a:gd name="connsiteY335" fmla="*/ 633401 h 1059043"/>
                <a:gd name="connsiteX336" fmla="*/ 2318535 w 3024845"/>
                <a:gd name="connsiteY336" fmla="*/ 633401 h 1059043"/>
                <a:gd name="connsiteX337" fmla="*/ 2318535 w 3024845"/>
                <a:gd name="connsiteY337" fmla="*/ 678798 h 1059043"/>
                <a:gd name="connsiteX338" fmla="*/ 2332722 w 3024845"/>
                <a:gd name="connsiteY338" fmla="*/ 678798 h 1059043"/>
                <a:gd name="connsiteX339" fmla="*/ 2332722 w 3024845"/>
                <a:gd name="connsiteY339" fmla="*/ 665827 h 1059043"/>
                <a:gd name="connsiteX340" fmla="*/ 2348936 w 3024845"/>
                <a:gd name="connsiteY340" fmla="*/ 665827 h 1059043"/>
                <a:gd name="connsiteX341" fmla="*/ 2348936 w 3024845"/>
                <a:gd name="connsiteY341" fmla="*/ 486400 h 1059043"/>
                <a:gd name="connsiteX342" fmla="*/ 2355016 w 3024845"/>
                <a:gd name="connsiteY342" fmla="*/ 479914 h 1059043"/>
                <a:gd name="connsiteX343" fmla="*/ 2427977 w 3024845"/>
                <a:gd name="connsiteY343" fmla="*/ 479914 h 1059043"/>
                <a:gd name="connsiteX344" fmla="*/ 2427977 w 3024845"/>
                <a:gd name="connsiteY344" fmla="*/ 488562 h 1059043"/>
                <a:gd name="connsiteX345" fmla="*/ 2438110 w 3024845"/>
                <a:gd name="connsiteY345" fmla="*/ 488562 h 1059043"/>
                <a:gd name="connsiteX346" fmla="*/ 2438110 w 3024845"/>
                <a:gd name="connsiteY346" fmla="*/ 603136 h 1059043"/>
                <a:gd name="connsiteX347" fmla="*/ 2460404 w 3024845"/>
                <a:gd name="connsiteY347" fmla="*/ 603136 h 1059043"/>
                <a:gd name="connsiteX348" fmla="*/ 2460404 w 3024845"/>
                <a:gd name="connsiteY348" fmla="*/ 536121 h 1059043"/>
                <a:gd name="connsiteX349" fmla="*/ 2486751 w 3024845"/>
                <a:gd name="connsiteY349" fmla="*/ 536121 h 1059043"/>
                <a:gd name="connsiteX350" fmla="*/ 2490804 w 3024845"/>
                <a:gd name="connsiteY350" fmla="*/ 531797 h 1059043"/>
                <a:gd name="connsiteX351" fmla="*/ 2498911 w 3024845"/>
                <a:gd name="connsiteY351" fmla="*/ 531797 h 1059043"/>
                <a:gd name="connsiteX352" fmla="*/ 2502964 w 3024845"/>
                <a:gd name="connsiteY352" fmla="*/ 536121 h 1059043"/>
                <a:gd name="connsiteX353" fmla="*/ 2525258 w 3024845"/>
                <a:gd name="connsiteY353" fmla="*/ 536121 h 1059043"/>
                <a:gd name="connsiteX354" fmla="*/ 2525258 w 3024845"/>
                <a:gd name="connsiteY354" fmla="*/ 419385 h 1059043"/>
                <a:gd name="connsiteX355" fmla="*/ 2582005 w 3024845"/>
                <a:gd name="connsiteY355" fmla="*/ 408576 h 1059043"/>
                <a:gd name="connsiteX356" fmla="*/ 2582005 w 3024845"/>
                <a:gd name="connsiteY356" fmla="*/ 409657 h 1059043"/>
                <a:gd name="connsiteX357" fmla="*/ 2582005 w 3024845"/>
                <a:gd name="connsiteY357" fmla="*/ 417223 h 1059043"/>
                <a:gd name="connsiteX358" fmla="*/ 2608352 w 3024845"/>
                <a:gd name="connsiteY358" fmla="*/ 417223 h 1059043"/>
                <a:gd name="connsiteX359" fmla="*/ 2608352 w 3024845"/>
                <a:gd name="connsiteY359" fmla="*/ 672313 h 1059043"/>
                <a:gd name="connsiteX360" fmla="*/ 2630646 w 3024845"/>
                <a:gd name="connsiteY360" fmla="*/ 672313 h 1059043"/>
                <a:gd name="connsiteX361" fmla="*/ 2630646 w 3024845"/>
                <a:gd name="connsiteY361" fmla="*/ 667989 h 1059043"/>
                <a:gd name="connsiteX362" fmla="*/ 2642806 w 3024845"/>
                <a:gd name="connsiteY362" fmla="*/ 667989 h 1059043"/>
                <a:gd name="connsiteX363" fmla="*/ 2642806 w 3024845"/>
                <a:gd name="connsiteY363" fmla="*/ 672313 h 1059043"/>
                <a:gd name="connsiteX364" fmla="*/ 2667126 w 3024845"/>
                <a:gd name="connsiteY364" fmla="*/ 672313 h 1059043"/>
                <a:gd name="connsiteX365" fmla="*/ 2667126 w 3024845"/>
                <a:gd name="connsiteY365" fmla="*/ 659342 h 1059043"/>
                <a:gd name="connsiteX366" fmla="*/ 2695500 w 3024845"/>
                <a:gd name="connsiteY366" fmla="*/ 659342 h 1059043"/>
                <a:gd name="connsiteX367" fmla="*/ 2707660 w 3024845"/>
                <a:gd name="connsiteY367" fmla="*/ 655018 h 1059043"/>
                <a:gd name="connsiteX368" fmla="*/ 2727927 w 3024845"/>
                <a:gd name="connsiteY368" fmla="*/ 659342 h 1059043"/>
                <a:gd name="connsiteX369" fmla="*/ 2727927 w 3024845"/>
                <a:gd name="connsiteY369" fmla="*/ 642048 h 1059043"/>
                <a:gd name="connsiteX370" fmla="*/ 2736034 w 3024845"/>
                <a:gd name="connsiteY370" fmla="*/ 642048 h 1059043"/>
                <a:gd name="connsiteX371" fmla="*/ 2736034 w 3024845"/>
                <a:gd name="connsiteY371" fmla="*/ 629077 h 1059043"/>
                <a:gd name="connsiteX372" fmla="*/ 2792781 w 3024845"/>
                <a:gd name="connsiteY372" fmla="*/ 629077 h 1059043"/>
                <a:gd name="connsiteX373" fmla="*/ 2792781 w 3024845"/>
                <a:gd name="connsiteY373" fmla="*/ 598812 h 1059043"/>
                <a:gd name="connsiteX374" fmla="*/ 2811021 w 3024845"/>
                <a:gd name="connsiteY374" fmla="*/ 598812 h 1059043"/>
                <a:gd name="connsiteX375" fmla="*/ 2811021 w 3024845"/>
                <a:gd name="connsiteY375" fmla="*/ 592327 h 1059043"/>
                <a:gd name="connsiteX376" fmla="*/ 2823181 w 3024845"/>
                <a:gd name="connsiteY376" fmla="*/ 592327 h 1059043"/>
                <a:gd name="connsiteX377" fmla="*/ 2823181 w 3024845"/>
                <a:gd name="connsiteY377" fmla="*/ 598812 h 1059043"/>
                <a:gd name="connsiteX378" fmla="*/ 2839395 w 3024845"/>
                <a:gd name="connsiteY378" fmla="*/ 598812 h 1059043"/>
                <a:gd name="connsiteX379" fmla="*/ 2839395 w 3024845"/>
                <a:gd name="connsiteY379" fmla="*/ 648533 h 1059043"/>
                <a:gd name="connsiteX380" fmla="*/ 2871822 w 3024845"/>
                <a:gd name="connsiteY380" fmla="*/ 648533 h 1059043"/>
                <a:gd name="connsiteX381" fmla="*/ 2871822 w 3024845"/>
                <a:gd name="connsiteY381" fmla="*/ 622592 h 1059043"/>
                <a:gd name="connsiteX382" fmla="*/ 2910329 w 3024845"/>
                <a:gd name="connsiteY382" fmla="*/ 622592 h 1059043"/>
                <a:gd name="connsiteX383" fmla="*/ 2910329 w 3024845"/>
                <a:gd name="connsiteY383" fmla="*/ 592327 h 1059043"/>
                <a:gd name="connsiteX384" fmla="*/ 2958970 w 3024845"/>
                <a:gd name="connsiteY384" fmla="*/ 592327 h 1059043"/>
                <a:gd name="connsiteX385" fmla="*/ 2958970 w 3024845"/>
                <a:gd name="connsiteY385" fmla="*/ 703483 h 1059043"/>
                <a:gd name="connsiteX386" fmla="*/ 2958970 w 3024845"/>
                <a:gd name="connsiteY386" fmla="*/ 717262 h 1059043"/>
                <a:gd name="connsiteX387" fmla="*/ 3024845 w 3024845"/>
                <a:gd name="connsiteY387" fmla="*/ 717262 h 1059043"/>
                <a:gd name="connsiteX388" fmla="*/ 3024845 w 3024845"/>
                <a:gd name="connsiteY388" fmla="*/ 1059043 h 1059043"/>
                <a:gd name="connsiteX389" fmla="*/ 2054 w 3024845"/>
                <a:gd name="connsiteY389" fmla="*/ 1056710 h 1059043"/>
                <a:gd name="connsiteX390" fmla="*/ 0 w 3024845"/>
                <a:gd name="connsiteY390" fmla="*/ 622592 h 1059043"/>
                <a:gd name="connsiteX391" fmla="*/ 20267 w 3024845"/>
                <a:gd name="connsiteY391" fmla="*/ 622592 h 1059043"/>
                <a:gd name="connsiteX392" fmla="*/ 20774 w 3024845"/>
                <a:gd name="connsiteY392" fmla="*/ 621511 h 1059043"/>
                <a:gd name="connsiteX393" fmla="*/ 24320 w 3024845"/>
                <a:gd name="connsiteY393" fmla="*/ 613945 h 1059043"/>
                <a:gd name="connsiteX394" fmla="*/ 26094 w 3024845"/>
                <a:gd name="connsiteY394" fmla="*/ 614215 h 1059043"/>
                <a:gd name="connsiteX395" fmla="*/ 38507 w 3024845"/>
                <a:gd name="connsiteY395" fmla="*/ 616106 h 1059043"/>
                <a:gd name="connsiteX396" fmla="*/ 39014 w 3024845"/>
                <a:gd name="connsiteY396" fmla="*/ 617458 h 1059043"/>
                <a:gd name="connsiteX397" fmla="*/ 42560 w 3024845"/>
                <a:gd name="connsiteY397" fmla="*/ 626915 h 1059043"/>
                <a:gd name="connsiteX398" fmla="*/ 68907 w 3024845"/>
                <a:gd name="connsiteY398" fmla="*/ 629077 h 1059043"/>
                <a:gd name="connsiteX399" fmla="*/ 68907 w 3024845"/>
                <a:gd name="connsiteY399" fmla="*/ 505856 h 1059043"/>
                <a:gd name="connsiteX400" fmla="*/ 70934 w 3024845"/>
                <a:gd name="connsiteY400" fmla="*/ 505856 h 1059043"/>
                <a:gd name="connsiteX401" fmla="*/ 85121 w 3024845"/>
                <a:gd name="connsiteY401" fmla="*/ 505856 h 1059043"/>
                <a:gd name="connsiteX402" fmla="*/ 85121 w 3024845"/>
                <a:gd name="connsiteY402" fmla="*/ 369664 h 1059043"/>
                <a:gd name="connsiteX403" fmla="*/ 86894 w 3024845"/>
                <a:gd name="connsiteY403" fmla="*/ 369664 h 1059043"/>
                <a:gd name="connsiteX404" fmla="*/ 99308 w 3024845"/>
                <a:gd name="connsiteY404" fmla="*/ 369664 h 1059043"/>
                <a:gd name="connsiteX405" fmla="*/ 99308 w 3024845"/>
                <a:gd name="connsiteY405" fmla="*/ 255090 h 1059043"/>
                <a:gd name="connsiteX406" fmla="*/ 103361 w 3024845"/>
                <a:gd name="connsiteY406" fmla="*/ 226986 h 1059043"/>
                <a:gd name="connsiteX407" fmla="*/ 105388 w 3024845"/>
                <a:gd name="connsiteY407" fmla="*/ 226986 h 1059043"/>
                <a:gd name="connsiteX408" fmla="*/ 119575 w 3024845"/>
                <a:gd name="connsiteY408" fmla="*/ 226986 h 1059043"/>
                <a:gd name="connsiteX0" fmla="*/ 119575 w 3024845"/>
                <a:gd name="connsiteY0" fmla="*/ 226986 h 1059043"/>
                <a:gd name="connsiteX1" fmla="*/ 200642 w 3024845"/>
                <a:gd name="connsiteY1" fmla="*/ 224825 h 1059043"/>
                <a:gd name="connsiteX2" fmla="*/ 202669 w 3024845"/>
                <a:gd name="connsiteY2" fmla="*/ 224825 h 1059043"/>
                <a:gd name="connsiteX3" fmla="*/ 216856 w 3024845"/>
                <a:gd name="connsiteY3" fmla="*/ 224825 h 1059043"/>
                <a:gd name="connsiteX4" fmla="*/ 216856 w 3024845"/>
                <a:gd name="connsiteY4" fmla="*/ 248604 h 1059043"/>
                <a:gd name="connsiteX5" fmla="*/ 217363 w 3024845"/>
                <a:gd name="connsiteY5" fmla="*/ 249415 h 1059043"/>
                <a:gd name="connsiteX6" fmla="*/ 220909 w 3024845"/>
                <a:gd name="connsiteY6" fmla="*/ 255090 h 1059043"/>
                <a:gd name="connsiteX7" fmla="*/ 220909 w 3024845"/>
                <a:gd name="connsiteY7" fmla="*/ 369664 h 1059043"/>
                <a:gd name="connsiteX8" fmla="*/ 223189 w 3024845"/>
                <a:gd name="connsiteY8" fmla="*/ 369664 h 1059043"/>
                <a:gd name="connsiteX9" fmla="*/ 239150 w 3024845"/>
                <a:gd name="connsiteY9" fmla="*/ 369664 h 1059043"/>
                <a:gd name="connsiteX10" fmla="*/ 239150 w 3024845"/>
                <a:gd name="connsiteY10" fmla="*/ 510179 h 1059043"/>
                <a:gd name="connsiteX11" fmla="*/ 240670 w 3024845"/>
                <a:gd name="connsiteY11" fmla="*/ 509909 h 1059043"/>
                <a:gd name="connsiteX12" fmla="*/ 251310 w 3024845"/>
                <a:gd name="connsiteY12" fmla="*/ 508018 h 1059043"/>
                <a:gd name="connsiteX13" fmla="*/ 249283 w 3024845"/>
                <a:gd name="connsiteY13" fmla="*/ 596650 h 1059043"/>
                <a:gd name="connsiteX14" fmla="*/ 250803 w 3024845"/>
                <a:gd name="connsiteY14" fmla="*/ 596921 h 1059043"/>
                <a:gd name="connsiteX15" fmla="*/ 261443 w 3024845"/>
                <a:gd name="connsiteY15" fmla="*/ 598812 h 1059043"/>
                <a:gd name="connsiteX16" fmla="*/ 261696 w 3024845"/>
                <a:gd name="connsiteY16" fmla="*/ 599623 h 1059043"/>
                <a:gd name="connsiteX17" fmla="*/ 263470 w 3024845"/>
                <a:gd name="connsiteY17" fmla="*/ 605298 h 1059043"/>
                <a:gd name="connsiteX18" fmla="*/ 264230 w 3024845"/>
                <a:gd name="connsiteY18" fmla="*/ 602866 h 1059043"/>
                <a:gd name="connsiteX19" fmla="*/ 269550 w 3024845"/>
                <a:gd name="connsiteY19" fmla="*/ 585842 h 1059043"/>
                <a:gd name="connsiteX20" fmla="*/ 271323 w 3024845"/>
                <a:gd name="connsiteY20" fmla="*/ 585842 h 1059043"/>
                <a:gd name="connsiteX21" fmla="*/ 283737 w 3024845"/>
                <a:gd name="connsiteY21" fmla="*/ 585842 h 1059043"/>
                <a:gd name="connsiteX22" fmla="*/ 283737 w 3024845"/>
                <a:gd name="connsiteY22" fmla="*/ 618268 h 1059043"/>
                <a:gd name="connsiteX23" fmla="*/ 284750 w 3024845"/>
                <a:gd name="connsiteY23" fmla="*/ 618809 h 1059043"/>
                <a:gd name="connsiteX24" fmla="*/ 291844 w 3024845"/>
                <a:gd name="connsiteY24" fmla="*/ 622592 h 1059043"/>
                <a:gd name="connsiteX25" fmla="*/ 291844 w 3024845"/>
                <a:gd name="connsiteY25" fmla="*/ 623943 h 1059043"/>
                <a:gd name="connsiteX26" fmla="*/ 291844 w 3024845"/>
                <a:gd name="connsiteY26" fmla="*/ 633401 h 1059043"/>
                <a:gd name="connsiteX27" fmla="*/ 336431 w 3024845"/>
                <a:gd name="connsiteY27" fmla="*/ 633401 h 1059043"/>
                <a:gd name="connsiteX28" fmla="*/ 336431 w 3024845"/>
                <a:gd name="connsiteY28" fmla="*/ 634482 h 1059043"/>
                <a:gd name="connsiteX29" fmla="*/ 336431 w 3024845"/>
                <a:gd name="connsiteY29" fmla="*/ 642048 h 1059043"/>
                <a:gd name="connsiteX30" fmla="*/ 338457 w 3024845"/>
                <a:gd name="connsiteY30" fmla="*/ 642048 h 1059043"/>
                <a:gd name="connsiteX31" fmla="*/ 352644 w 3024845"/>
                <a:gd name="connsiteY31" fmla="*/ 642048 h 1059043"/>
                <a:gd name="connsiteX32" fmla="*/ 352644 w 3024845"/>
                <a:gd name="connsiteY32" fmla="*/ 611783 h 1059043"/>
                <a:gd name="connsiteX33" fmla="*/ 397231 w 3024845"/>
                <a:gd name="connsiteY33" fmla="*/ 611783 h 1059043"/>
                <a:gd name="connsiteX34" fmla="*/ 397231 w 3024845"/>
                <a:gd name="connsiteY34" fmla="*/ 610432 h 1059043"/>
                <a:gd name="connsiteX35" fmla="*/ 397231 w 3024845"/>
                <a:gd name="connsiteY35" fmla="*/ 600974 h 1059043"/>
                <a:gd name="connsiteX36" fmla="*/ 398245 w 3024845"/>
                <a:gd name="connsiteY36" fmla="*/ 600974 h 1059043"/>
                <a:gd name="connsiteX37" fmla="*/ 405338 w 3024845"/>
                <a:gd name="connsiteY37" fmla="*/ 600974 h 1059043"/>
                <a:gd name="connsiteX38" fmla="*/ 405338 w 3024845"/>
                <a:gd name="connsiteY38" fmla="*/ 599083 h 1059043"/>
                <a:gd name="connsiteX39" fmla="*/ 405338 w 3024845"/>
                <a:gd name="connsiteY39" fmla="*/ 585842 h 1059043"/>
                <a:gd name="connsiteX40" fmla="*/ 406098 w 3024845"/>
                <a:gd name="connsiteY40" fmla="*/ 585842 h 1059043"/>
                <a:gd name="connsiteX41" fmla="*/ 411418 w 3024845"/>
                <a:gd name="connsiteY41" fmla="*/ 585842 h 1059043"/>
                <a:gd name="connsiteX42" fmla="*/ 411418 w 3024845"/>
                <a:gd name="connsiteY42" fmla="*/ 584761 h 1059043"/>
                <a:gd name="connsiteX43" fmla="*/ 411418 w 3024845"/>
                <a:gd name="connsiteY43" fmla="*/ 577194 h 1059043"/>
                <a:gd name="connsiteX44" fmla="*/ 413445 w 3024845"/>
                <a:gd name="connsiteY44" fmla="*/ 577194 h 1059043"/>
                <a:gd name="connsiteX45" fmla="*/ 427632 w 3024845"/>
                <a:gd name="connsiteY45" fmla="*/ 577194 h 1059043"/>
                <a:gd name="connsiteX46" fmla="*/ 427632 w 3024845"/>
                <a:gd name="connsiteY46" fmla="*/ 578275 h 1059043"/>
                <a:gd name="connsiteX47" fmla="*/ 427632 w 3024845"/>
                <a:gd name="connsiteY47" fmla="*/ 585842 h 1059043"/>
                <a:gd name="connsiteX48" fmla="*/ 449925 w 3024845"/>
                <a:gd name="connsiteY48" fmla="*/ 585842 h 1059043"/>
                <a:gd name="connsiteX49" fmla="*/ 449925 w 3024845"/>
                <a:gd name="connsiteY49" fmla="*/ 583950 h 1059043"/>
                <a:gd name="connsiteX50" fmla="*/ 449925 w 3024845"/>
                <a:gd name="connsiteY50" fmla="*/ 570709 h 1059043"/>
                <a:gd name="connsiteX51" fmla="*/ 451699 w 3024845"/>
                <a:gd name="connsiteY51" fmla="*/ 570709 h 1059043"/>
                <a:gd name="connsiteX52" fmla="*/ 464112 w 3024845"/>
                <a:gd name="connsiteY52" fmla="*/ 570709 h 1059043"/>
                <a:gd name="connsiteX53" fmla="*/ 464112 w 3024845"/>
                <a:gd name="connsiteY53" fmla="*/ 594489 h 1059043"/>
                <a:gd name="connsiteX54" fmla="*/ 465126 w 3024845"/>
                <a:gd name="connsiteY54" fmla="*/ 594489 h 1059043"/>
                <a:gd name="connsiteX55" fmla="*/ 472219 w 3024845"/>
                <a:gd name="connsiteY55" fmla="*/ 594489 h 1059043"/>
                <a:gd name="connsiteX56" fmla="*/ 472219 w 3024845"/>
                <a:gd name="connsiteY56" fmla="*/ 593408 h 1059043"/>
                <a:gd name="connsiteX57" fmla="*/ 472219 w 3024845"/>
                <a:gd name="connsiteY57" fmla="*/ 585842 h 1059043"/>
                <a:gd name="connsiteX58" fmla="*/ 473992 w 3024845"/>
                <a:gd name="connsiteY58" fmla="*/ 585842 h 1059043"/>
                <a:gd name="connsiteX59" fmla="*/ 486406 w 3024845"/>
                <a:gd name="connsiteY59" fmla="*/ 585842 h 1059043"/>
                <a:gd name="connsiteX60" fmla="*/ 486406 w 3024845"/>
                <a:gd name="connsiteY60" fmla="*/ 611783 h 1059043"/>
                <a:gd name="connsiteX61" fmla="*/ 488433 w 3024845"/>
                <a:gd name="connsiteY61" fmla="*/ 611783 h 1059043"/>
                <a:gd name="connsiteX62" fmla="*/ 502619 w 3024845"/>
                <a:gd name="connsiteY62" fmla="*/ 611783 h 1059043"/>
                <a:gd name="connsiteX63" fmla="*/ 502619 w 3024845"/>
                <a:gd name="connsiteY63" fmla="*/ 613404 h 1059043"/>
                <a:gd name="connsiteX64" fmla="*/ 502619 w 3024845"/>
                <a:gd name="connsiteY64" fmla="*/ 624754 h 1059043"/>
                <a:gd name="connsiteX65" fmla="*/ 503379 w 3024845"/>
                <a:gd name="connsiteY65" fmla="*/ 624754 h 1059043"/>
                <a:gd name="connsiteX66" fmla="*/ 508700 w 3024845"/>
                <a:gd name="connsiteY66" fmla="*/ 624754 h 1059043"/>
                <a:gd name="connsiteX67" fmla="*/ 508700 w 3024845"/>
                <a:gd name="connsiteY67" fmla="*/ 623943 h 1059043"/>
                <a:gd name="connsiteX68" fmla="*/ 508700 w 3024845"/>
                <a:gd name="connsiteY68" fmla="*/ 618268 h 1059043"/>
                <a:gd name="connsiteX69" fmla="*/ 539100 w 3024845"/>
                <a:gd name="connsiteY69" fmla="*/ 618268 h 1059043"/>
                <a:gd name="connsiteX70" fmla="*/ 539100 w 3024845"/>
                <a:gd name="connsiteY70" fmla="*/ 642048 h 1059043"/>
                <a:gd name="connsiteX71" fmla="*/ 540113 w 3024845"/>
                <a:gd name="connsiteY71" fmla="*/ 642048 h 1059043"/>
                <a:gd name="connsiteX72" fmla="*/ 547207 w 3024845"/>
                <a:gd name="connsiteY72" fmla="*/ 642048 h 1059043"/>
                <a:gd name="connsiteX73" fmla="*/ 547207 w 3024845"/>
                <a:gd name="connsiteY73" fmla="*/ 643129 h 1059043"/>
                <a:gd name="connsiteX74" fmla="*/ 547207 w 3024845"/>
                <a:gd name="connsiteY74" fmla="*/ 650695 h 1059043"/>
                <a:gd name="connsiteX75" fmla="*/ 547967 w 3024845"/>
                <a:gd name="connsiteY75" fmla="*/ 650695 h 1059043"/>
                <a:gd name="connsiteX76" fmla="*/ 553287 w 3024845"/>
                <a:gd name="connsiteY76" fmla="*/ 650695 h 1059043"/>
                <a:gd name="connsiteX77" fmla="*/ 553287 w 3024845"/>
                <a:gd name="connsiteY77" fmla="*/ 648533 h 1059043"/>
                <a:gd name="connsiteX78" fmla="*/ 553287 w 3024845"/>
                <a:gd name="connsiteY78" fmla="*/ 633401 h 1059043"/>
                <a:gd name="connsiteX79" fmla="*/ 554300 w 3024845"/>
                <a:gd name="connsiteY79" fmla="*/ 633401 h 1059043"/>
                <a:gd name="connsiteX80" fmla="*/ 561394 w 3024845"/>
                <a:gd name="connsiteY80" fmla="*/ 633401 h 1059043"/>
                <a:gd name="connsiteX81" fmla="*/ 561394 w 3024845"/>
                <a:gd name="connsiteY81" fmla="*/ 634482 h 1059043"/>
                <a:gd name="connsiteX82" fmla="*/ 561394 w 3024845"/>
                <a:gd name="connsiteY82" fmla="*/ 642048 h 1059043"/>
                <a:gd name="connsiteX83" fmla="*/ 566714 w 3024845"/>
                <a:gd name="connsiteY83" fmla="*/ 640055 h 1059043"/>
                <a:gd name="connsiteX84" fmla="*/ 567474 w 3024845"/>
                <a:gd name="connsiteY84" fmla="*/ 639075 h 1059043"/>
                <a:gd name="connsiteX85" fmla="*/ 567474 w 3024845"/>
                <a:gd name="connsiteY85" fmla="*/ 633401 h 1059043"/>
                <a:gd name="connsiteX86" fmla="*/ 605981 w 3024845"/>
                <a:gd name="connsiteY86" fmla="*/ 633401 h 1059043"/>
                <a:gd name="connsiteX87" fmla="*/ 605981 w 3024845"/>
                <a:gd name="connsiteY87" fmla="*/ 657180 h 1059043"/>
                <a:gd name="connsiteX88" fmla="*/ 608007 w 3024845"/>
                <a:gd name="connsiteY88" fmla="*/ 657180 h 1059043"/>
                <a:gd name="connsiteX89" fmla="*/ 622194 w 3024845"/>
                <a:gd name="connsiteY89" fmla="*/ 657180 h 1059043"/>
                <a:gd name="connsiteX90" fmla="*/ 622194 w 3024845"/>
                <a:gd name="connsiteY90" fmla="*/ 658261 h 1059043"/>
                <a:gd name="connsiteX91" fmla="*/ 622194 w 3024845"/>
                <a:gd name="connsiteY91" fmla="*/ 665827 h 1059043"/>
                <a:gd name="connsiteX92" fmla="*/ 623968 w 3024845"/>
                <a:gd name="connsiteY92" fmla="*/ 665827 h 1059043"/>
                <a:gd name="connsiteX93" fmla="*/ 636381 w 3024845"/>
                <a:gd name="connsiteY93" fmla="*/ 665827 h 1059043"/>
                <a:gd name="connsiteX94" fmla="*/ 636381 w 3024845"/>
                <a:gd name="connsiteY94" fmla="*/ 642048 h 1059043"/>
                <a:gd name="connsiteX95" fmla="*/ 637394 w 3024845"/>
                <a:gd name="connsiteY95" fmla="*/ 642048 h 1059043"/>
                <a:gd name="connsiteX96" fmla="*/ 644488 w 3024845"/>
                <a:gd name="connsiteY96" fmla="*/ 642048 h 1059043"/>
                <a:gd name="connsiteX97" fmla="*/ 644488 w 3024845"/>
                <a:gd name="connsiteY97" fmla="*/ 609621 h 1059043"/>
                <a:gd name="connsiteX98" fmla="*/ 645501 w 3024845"/>
                <a:gd name="connsiteY98" fmla="*/ 609621 h 1059043"/>
                <a:gd name="connsiteX99" fmla="*/ 652595 w 3024845"/>
                <a:gd name="connsiteY99" fmla="*/ 609621 h 1059043"/>
                <a:gd name="connsiteX100" fmla="*/ 652595 w 3024845"/>
                <a:gd name="connsiteY100" fmla="*/ 607730 h 1059043"/>
                <a:gd name="connsiteX101" fmla="*/ 652595 w 3024845"/>
                <a:gd name="connsiteY101" fmla="*/ 594489 h 1059043"/>
                <a:gd name="connsiteX102" fmla="*/ 651328 w 3024845"/>
                <a:gd name="connsiteY102" fmla="*/ 592867 h 1059043"/>
                <a:gd name="connsiteX103" fmla="*/ 656648 w 3024845"/>
                <a:gd name="connsiteY103" fmla="*/ 581518 h 1059043"/>
                <a:gd name="connsiteX104" fmla="*/ 664755 w 3024845"/>
                <a:gd name="connsiteY104" fmla="*/ 609621 h 1059043"/>
                <a:gd name="connsiteX105" fmla="*/ 665515 w 3024845"/>
                <a:gd name="connsiteY105" fmla="*/ 609621 h 1059043"/>
                <a:gd name="connsiteX106" fmla="*/ 670835 w 3024845"/>
                <a:gd name="connsiteY106" fmla="*/ 609621 h 1059043"/>
                <a:gd name="connsiteX107" fmla="*/ 670835 w 3024845"/>
                <a:gd name="connsiteY107" fmla="*/ 503694 h 1059043"/>
                <a:gd name="connsiteX108" fmla="*/ 672355 w 3024845"/>
                <a:gd name="connsiteY108" fmla="*/ 503694 h 1059043"/>
                <a:gd name="connsiteX109" fmla="*/ 682995 w 3024845"/>
                <a:gd name="connsiteY109" fmla="*/ 503694 h 1059043"/>
                <a:gd name="connsiteX110" fmla="*/ 682995 w 3024845"/>
                <a:gd name="connsiteY110" fmla="*/ 456135 h 1059043"/>
                <a:gd name="connsiteX111" fmla="*/ 709342 w 3024845"/>
                <a:gd name="connsiteY111" fmla="*/ 456135 h 1059043"/>
                <a:gd name="connsiteX112" fmla="*/ 709342 w 3024845"/>
                <a:gd name="connsiteY112" fmla="*/ 434517 h 1059043"/>
                <a:gd name="connsiteX113" fmla="*/ 743796 w 3024845"/>
                <a:gd name="connsiteY113" fmla="*/ 434517 h 1059043"/>
                <a:gd name="connsiteX114" fmla="*/ 743796 w 3024845"/>
                <a:gd name="connsiteY114" fmla="*/ 436949 h 1059043"/>
                <a:gd name="connsiteX115" fmla="*/ 743796 w 3024845"/>
                <a:gd name="connsiteY115" fmla="*/ 453973 h 1059043"/>
                <a:gd name="connsiteX116" fmla="*/ 746076 w 3024845"/>
                <a:gd name="connsiteY116" fmla="*/ 453973 h 1059043"/>
                <a:gd name="connsiteX117" fmla="*/ 762036 w 3024845"/>
                <a:gd name="connsiteY117" fmla="*/ 453973 h 1059043"/>
                <a:gd name="connsiteX118" fmla="*/ 762036 w 3024845"/>
                <a:gd name="connsiteY118" fmla="*/ 501532 h 1059043"/>
                <a:gd name="connsiteX119" fmla="*/ 763049 w 3024845"/>
                <a:gd name="connsiteY119" fmla="*/ 501532 h 1059043"/>
                <a:gd name="connsiteX120" fmla="*/ 770143 w 3024845"/>
                <a:gd name="connsiteY120" fmla="*/ 501532 h 1059043"/>
                <a:gd name="connsiteX121" fmla="*/ 784330 w 3024845"/>
                <a:gd name="connsiteY121" fmla="*/ 505856 h 1059043"/>
                <a:gd name="connsiteX122" fmla="*/ 784330 w 3024845"/>
                <a:gd name="connsiteY122" fmla="*/ 544768 h 1059043"/>
                <a:gd name="connsiteX123" fmla="*/ 785343 w 3024845"/>
                <a:gd name="connsiteY123" fmla="*/ 544768 h 1059043"/>
                <a:gd name="connsiteX124" fmla="*/ 792436 w 3024845"/>
                <a:gd name="connsiteY124" fmla="*/ 544768 h 1059043"/>
                <a:gd name="connsiteX125" fmla="*/ 792436 w 3024845"/>
                <a:gd name="connsiteY125" fmla="*/ 546389 h 1059043"/>
                <a:gd name="connsiteX126" fmla="*/ 792436 w 3024845"/>
                <a:gd name="connsiteY126" fmla="*/ 557738 h 1059043"/>
                <a:gd name="connsiteX127" fmla="*/ 794463 w 3024845"/>
                <a:gd name="connsiteY127" fmla="*/ 557738 h 1059043"/>
                <a:gd name="connsiteX128" fmla="*/ 808650 w 3024845"/>
                <a:gd name="connsiteY128" fmla="*/ 557738 h 1059043"/>
                <a:gd name="connsiteX129" fmla="*/ 814730 w 3024845"/>
                <a:gd name="connsiteY129" fmla="*/ 564224 h 1059043"/>
                <a:gd name="connsiteX130" fmla="*/ 814730 w 3024845"/>
                <a:gd name="connsiteY130" fmla="*/ 585842 h 1059043"/>
                <a:gd name="connsiteX131" fmla="*/ 817010 w 3024845"/>
                <a:gd name="connsiteY131" fmla="*/ 585842 h 1059043"/>
                <a:gd name="connsiteX132" fmla="*/ 832970 w 3024845"/>
                <a:gd name="connsiteY132" fmla="*/ 585842 h 1059043"/>
                <a:gd name="connsiteX133" fmla="*/ 832970 w 3024845"/>
                <a:gd name="connsiteY133" fmla="*/ 586922 h 1059043"/>
                <a:gd name="connsiteX134" fmla="*/ 832970 w 3024845"/>
                <a:gd name="connsiteY134" fmla="*/ 594489 h 1059043"/>
                <a:gd name="connsiteX135" fmla="*/ 834237 w 3024845"/>
                <a:gd name="connsiteY135" fmla="*/ 594489 h 1059043"/>
                <a:gd name="connsiteX136" fmla="*/ 843104 w 3024845"/>
                <a:gd name="connsiteY136" fmla="*/ 594489 h 1059043"/>
                <a:gd name="connsiteX137" fmla="*/ 843104 w 3024845"/>
                <a:gd name="connsiteY137" fmla="*/ 596650 h 1059043"/>
                <a:gd name="connsiteX138" fmla="*/ 843104 w 3024845"/>
                <a:gd name="connsiteY138" fmla="*/ 611783 h 1059043"/>
                <a:gd name="connsiteX139" fmla="*/ 847157 w 3024845"/>
                <a:gd name="connsiteY139" fmla="*/ 609891 h 1059043"/>
                <a:gd name="connsiteX140" fmla="*/ 847157 w 3024845"/>
                <a:gd name="connsiteY140" fmla="*/ 596650 h 1059043"/>
                <a:gd name="connsiteX141" fmla="*/ 848170 w 3024845"/>
                <a:gd name="connsiteY141" fmla="*/ 596650 h 1059043"/>
                <a:gd name="connsiteX142" fmla="*/ 855264 w 3024845"/>
                <a:gd name="connsiteY142" fmla="*/ 596650 h 1059043"/>
                <a:gd name="connsiteX143" fmla="*/ 855264 w 3024845"/>
                <a:gd name="connsiteY143" fmla="*/ 598272 h 1059043"/>
                <a:gd name="connsiteX144" fmla="*/ 855264 w 3024845"/>
                <a:gd name="connsiteY144" fmla="*/ 609621 h 1059043"/>
                <a:gd name="connsiteX145" fmla="*/ 856024 w 3024845"/>
                <a:gd name="connsiteY145" fmla="*/ 609621 h 1059043"/>
                <a:gd name="connsiteX146" fmla="*/ 861344 w 3024845"/>
                <a:gd name="connsiteY146" fmla="*/ 609621 h 1059043"/>
                <a:gd name="connsiteX147" fmla="*/ 909984 w 3024845"/>
                <a:gd name="connsiteY147" fmla="*/ 605298 h 1059043"/>
                <a:gd name="connsiteX148" fmla="*/ 909984 w 3024845"/>
                <a:gd name="connsiteY148" fmla="*/ 606649 h 1059043"/>
                <a:gd name="connsiteX149" fmla="*/ 909984 w 3024845"/>
                <a:gd name="connsiteY149" fmla="*/ 616106 h 1059043"/>
                <a:gd name="connsiteX150" fmla="*/ 910744 w 3024845"/>
                <a:gd name="connsiteY150" fmla="*/ 616106 h 1059043"/>
                <a:gd name="connsiteX151" fmla="*/ 916065 w 3024845"/>
                <a:gd name="connsiteY151" fmla="*/ 616106 h 1059043"/>
                <a:gd name="connsiteX152" fmla="*/ 916065 w 3024845"/>
                <a:gd name="connsiteY152" fmla="*/ 618268 h 1059043"/>
                <a:gd name="connsiteX153" fmla="*/ 916065 w 3024845"/>
                <a:gd name="connsiteY153" fmla="*/ 633401 h 1059043"/>
                <a:gd name="connsiteX154" fmla="*/ 918091 w 3024845"/>
                <a:gd name="connsiteY154" fmla="*/ 632050 h 1059043"/>
                <a:gd name="connsiteX155" fmla="*/ 932278 w 3024845"/>
                <a:gd name="connsiteY155" fmla="*/ 622592 h 1059043"/>
                <a:gd name="connsiteX156" fmla="*/ 938358 w 3024845"/>
                <a:gd name="connsiteY156" fmla="*/ 581518 h 1059043"/>
                <a:gd name="connsiteX157" fmla="*/ 939118 w 3024845"/>
                <a:gd name="connsiteY157" fmla="*/ 581248 h 1059043"/>
                <a:gd name="connsiteX158" fmla="*/ 944438 w 3024845"/>
                <a:gd name="connsiteY158" fmla="*/ 579356 h 1059043"/>
                <a:gd name="connsiteX159" fmla="*/ 946465 w 3024845"/>
                <a:gd name="connsiteY159" fmla="*/ 510179 h 1059043"/>
                <a:gd name="connsiteX160" fmla="*/ 948492 w 3024845"/>
                <a:gd name="connsiteY160" fmla="*/ 579356 h 1059043"/>
                <a:gd name="connsiteX161" fmla="*/ 949252 w 3024845"/>
                <a:gd name="connsiteY161" fmla="*/ 579626 h 1059043"/>
                <a:gd name="connsiteX162" fmla="*/ 954572 w 3024845"/>
                <a:gd name="connsiteY162" fmla="*/ 581518 h 1059043"/>
                <a:gd name="connsiteX163" fmla="*/ 954572 w 3024845"/>
                <a:gd name="connsiteY163" fmla="*/ 495047 h 1059043"/>
                <a:gd name="connsiteX164" fmla="*/ 958625 w 3024845"/>
                <a:gd name="connsiteY164" fmla="*/ 462620 h 1059043"/>
                <a:gd name="connsiteX165" fmla="*/ 997132 w 3024845"/>
                <a:gd name="connsiteY165" fmla="*/ 462620 h 1059043"/>
                <a:gd name="connsiteX166" fmla="*/ 997132 w 3024845"/>
                <a:gd name="connsiteY166" fmla="*/ 495047 h 1059043"/>
                <a:gd name="connsiteX167" fmla="*/ 997892 w 3024845"/>
                <a:gd name="connsiteY167" fmla="*/ 495047 h 1059043"/>
                <a:gd name="connsiteX168" fmla="*/ 1003212 w 3024845"/>
                <a:gd name="connsiteY168" fmla="*/ 495047 h 1059043"/>
                <a:gd name="connsiteX169" fmla="*/ 1003212 w 3024845"/>
                <a:gd name="connsiteY169" fmla="*/ 412899 h 1059043"/>
                <a:gd name="connsiteX170" fmla="*/ 1004986 w 3024845"/>
                <a:gd name="connsiteY170" fmla="*/ 412899 h 1059043"/>
                <a:gd name="connsiteX171" fmla="*/ 1017399 w 3024845"/>
                <a:gd name="connsiteY171" fmla="*/ 412899 h 1059043"/>
                <a:gd name="connsiteX172" fmla="*/ 1017399 w 3024845"/>
                <a:gd name="connsiteY172" fmla="*/ 411008 h 1059043"/>
                <a:gd name="connsiteX173" fmla="*/ 1017399 w 3024845"/>
                <a:gd name="connsiteY173" fmla="*/ 397767 h 1059043"/>
                <a:gd name="connsiteX174" fmla="*/ 1039693 w 3024845"/>
                <a:gd name="connsiteY174" fmla="*/ 397767 h 1059043"/>
                <a:gd name="connsiteX175" fmla="*/ 1039693 w 3024845"/>
                <a:gd name="connsiteY175" fmla="*/ 396686 h 1059043"/>
                <a:gd name="connsiteX176" fmla="*/ 1039693 w 3024845"/>
                <a:gd name="connsiteY176" fmla="*/ 389120 h 1059043"/>
                <a:gd name="connsiteX177" fmla="*/ 1041466 w 3024845"/>
                <a:gd name="connsiteY177" fmla="*/ 389120 h 1059043"/>
                <a:gd name="connsiteX178" fmla="*/ 1053880 w 3024845"/>
                <a:gd name="connsiteY178" fmla="*/ 389120 h 1059043"/>
                <a:gd name="connsiteX179" fmla="*/ 1053880 w 3024845"/>
                <a:gd name="connsiteY179" fmla="*/ 390201 h 1059043"/>
                <a:gd name="connsiteX180" fmla="*/ 1053880 w 3024845"/>
                <a:gd name="connsiteY180" fmla="*/ 397767 h 1059043"/>
                <a:gd name="connsiteX181" fmla="*/ 1054640 w 3024845"/>
                <a:gd name="connsiteY181" fmla="*/ 397767 h 1059043"/>
                <a:gd name="connsiteX182" fmla="*/ 1059960 w 3024845"/>
                <a:gd name="connsiteY182" fmla="*/ 397767 h 1059043"/>
                <a:gd name="connsiteX183" fmla="*/ 1070093 w 3024845"/>
                <a:gd name="connsiteY183" fmla="*/ 393443 h 1059043"/>
                <a:gd name="connsiteX184" fmla="*/ 1074146 w 3024845"/>
                <a:gd name="connsiteY184" fmla="*/ 396686 h 1059043"/>
                <a:gd name="connsiteX185" fmla="*/ 1074146 w 3024845"/>
                <a:gd name="connsiteY185" fmla="*/ 389120 h 1059043"/>
                <a:gd name="connsiteX186" fmla="*/ 1076426 w 3024845"/>
                <a:gd name="connsiteY186" fmla="*/ 389120 h 1059043"/>
                <a:gd name="connsiteX187" fmla="*/ 1092387 w 3024845"/>
                <a:gd name="connsiteY187" fmla="*/ 389120 h 1059043"/>
                <a:gd name="connsiteX188" fmla="*/ 1092387 w 3024845"/>
                <a:gd name="connsiteY188" fmla="*/ 390201 h 1059043"/>
                <a:gd name="connsiteX189" fmla="*/ 1092387 w 3024845"/>
                <a:gd name="connsiteY189" fmla="*/ 397767 h 1059043"/>
                <a:gd name="connsiteX190" fmla="*/ 1122787 w 3024845"/>
                <a:gd name="connsiteY190" fmla="*/ 397767 h 1059043"/>
                <a:gd name="connsiteX191" fmla="*/ 1122787 w 3024845"/>
                <a:gd name="connsiteY191" fmla="*/ 399388 h 1059043"/>
                <a:gd name="connsiteX192" fmla="*/ 1122787 w 3024845"/>
                <a:gd name="connsiteY192" fmla="*/ 410738 h 1059043"/>
                <a:gd name="connsiteX193" fmla="*/ 1149134 w 3024845"/>
                <a:gd name="connsiteY193" fmla="*/ 410738 h 1059043"/>
                <a:gd name="connsiteX194" fmla="*/ 1149134 w 3024845"/>
                <a:gd name="connsiteY194" fmla="*/ 441002 h 1059043"/>
                <a:gd name="connsiteX195" fmla="*/ 1149894 w 3024845"/>
                <a:gd name="connsiteY195" fmla="*/ 441002 h 1059043"/>
                <a:gd name="connsiteX196" fmla="*/ 1155214 w 3024845"/>
                <a:gd name="connsiteY196" fmla="*/ 441002 h 1059043"/>
                <a:gd name="connsiteX197" fmla="*/ 1155214 w 3024845"/>
                <a:gd name="connsiteY197" fmla="*/ 442083 h 1059043"/>
                <a:gd name="connsiteX198" fmla="*/ 1155214 w 3024845"/>
                <a:gd name="connsiteY198" fmla="*/ 449650 h 1059043"/>
                <a:gd name="connsiteX199" fmla="*/ 1159268 w 3024845"/>
                <a:gd name="connsiteY199" fmla="*/ 479914 h 1059043"/>
                <a:gd name="connsiteX200" fmla="*/ 1160028 w 3024845"/>
                <a:gd name="connsiteY200" fmla="*/ 479914 h 1059043"/>
                <a:gd name="connsiteX201" fmla="*/ 1165348 w 3024845"/>
                <a:gd name="connsiteY201" fmla="*/ 479914 h 1059043"/>
                <a:gd name="connsiteX202" fmla="*/ 1165348 w 3024845"/>
                <a:gd name="connsiteY202" fmla="*/ 480725 h 1059043"/>
                <a:gd name="connsiteX203" fmla="*/ 1165348 w 3024845"/>
                <a:gd name="connsiteY203" fmla="*/ 486400 h 1059043"/>
                <a:gd name="connsiteX204" fmla="*/ 1166361 w 3024845"/>
                <a:gd name="connsiteY204" fmla="*/ 486400 h 1059043"/>
                <a:gd name="connsiteX205" fmla="*/ 1173454 w 3024845"/>
                <a:gd name="connsiteY205" fmla="*/ 486400 h 1059043"/>
                <a:gd name="connsiteX206" fmla="*/ 1173454 w 3024845"/>
                <a:gd name="connsiteY206" fmla="*/ 516665 h 1059043"/>
                <a:gd name="connsiteX207" fmla="*/ 1175481 w 3024845"/>
                <a:gd name="connsiteY207" fmla="*/ 516665 h 1059043"/>
                <a:gd name="connsiteX208" fmla="*/ 1189668 w 3024845"/>
                <a:gd name="connsiteY208" fmla="*/ 516665 h 1059043"/>
                <a:gd name="connsiteX209" fmla="*/ 1189668 w 3024845"/>
                <a:gd name="connsiteY209" fmla="*/ 540444 h 1059043"/>
                <a:gd name="connsiteX210" fmla="*/ 1191695 w 3024845"/>
                <a:gd name="connsiteY210" fmla="*/ 542065 h 1059043"/>
                <a:gd name="connsiteX211" fmla="*/ 1191695 w 3024845"/>
                <a:gd name="connsiteY211" fmla="*/ 553415 h 1059043"/>
                <a:gd name="connsiteX212" fmla="*/ 1192455 w 3024845"/>
                <a:gd name="connsiteY212" fmla="*/ 553415 h 1059043"/>
                <a:gd name="connsiteX213" fmla="*/ 1197775 w 3024845"/>
                <a:gd name="connsiteY213" fmla="*/ 553415 h 1059043"/>
                <a:gd name="connsiteX214" fmla="*/ 1197775 w 3024845"/>
                <a:gd name="connsiteY214" fmla="*/ 577194 h 1059043"/>
                <a:gd name="connsiteX215" fmla="*/ 1199041 w 3024845"/>
                <a:gd name="connsiteY215" fmla="*/ 577194 h 1059043"/>
                <a:gd name="connsiteX216" fmla="*/ 1207908 w 3024845"/>
                <a:gd name="connsiteY216" fmla="*/ 577194 h 1059043"/>
                <a:gd name="connsiteX217" fmla="*/ 1209935 w 3024845"/>
                <a:gd name="connsiteY217" fmla="*/ 581248 h 1059043"/>
                <a:gd name="connsiteX218" fmla="*/ 1209935 w 3024845"/>
                <a:gd name="connsiteY218" fmla="*/ 594489 h 1059043"/>
                <a:gd name="connsiteX219" fmla="*/ 1211455 w 3024845"/>
                <a:gd name="connsiteY219" fmla="*/ 592597 h 1059043"/>
                <a:gd name="connsiteX220" fmla="*/ 1222095 w 3024845"/>
                <a:gd name="connsiteY220" fmla="*/ 579356 h 1059043"/>
                <a:gd name="connsiteX221" fmla="*/ 1250469 w 3024845"/>
                <a:gd name="connsiteY221" fmla="*/ 579356 h 1059043"/>
                <a:gd name="connsiteX222" fmla="*/ 1250469 w 3024845"/>
                <a:gd name="connsiteY222" fmla="*/ 665827 h 1059043"/>
                <a:gd name="connsiteX223" fmla="*/ 1251229 w 3024845"/>
                <a:gd name="connsiteY223" fmla="*/ 665827 h 1059043"/>
                <a:gd name="connsiteX224" fmla="*/ 1256549 w 3024845"/>
                <a:gd name="connsiteY224" fmla="*/ 665827 h 1059043"/>
                <a:gd name="connsiteX225" fmla="*/ 1257309 w 3024845"/>
                <a:gd name="connsiteY225" fmla="*/ 664476 h 1059043"/>
                <a:gd name="connsiteX226" fmla="*/ 1262629 w 3024845"/>
                <a:gd name="connsiteY226" fmla="*/ 655018 h 1059043"/>
                <a:gd name="connsiteX227" fmla="*/ 1262629 w 3024845"/>
                <a:gd name="connsiteY227" fmla="*/ 656910 h 1059043"/>
                <a:gd name="connsiteX228" fmla="*/ 1262629 w 3024845"/>
                <a:gd name="connsiteY228" fmla="*/ 670151 h 1059043"/>
                <a:gd name="connsiteX229" fmla="*/ 1266682 w 3024845"/>
                <a:gd name="connsiteY229" fmla="*/ 624754 h 1059043"/>
                <a:gd name="connsiteX230" fmla="*/ 1267442 w 3024845"/>
                <a:gd name="connsiteY230" fmla="*/ 624754 h 1059043"/>
                <a:gd name="connsiteX231" fmla="*/ 1272762 w 3024845"/>
                <a:gd name="connsiteY231" fmla="*/ 624754 h 1059043"/>
                <a:gd name="connsiteX232" fmla="*/ 1272762 w 3024845"/>
                <a:gd name="connsiteY232" fmla="*/ 559900 h 1059043"/>
                <a:gd name="connsiteX233" fmla="*/ 1273776 w 3024845"/>
                <a:gd name="connsiteY233" fmla="*/ 559900 h 1059043"/>
                <a:gd name="connsiteX234" fmla="*/ 1280869 w 3024845"/>
                <a:gd name="connsiteY234" fmla="*/ 559900 h 1059043"/>
                <a:gd name="connsiteX235" fmla="*/ 1293029 w 3024845"/>
                <a:gd name="connsiteY235" fmla="*/ 516665 h 1059043"/>
                <a:gd name="connsiteX236" fmla="*/ 1294296 w 3024845"/>
                <a:gd name="connsiteY236" fmla="*/ 516665 h 1059043"/>
                <a:gd name="connsiteX237" fmla="*/ 1303163 w 3024845"/>
                <a:gd name="connsiteY237" fmla="*/ 516665 h 1059043"/>
                <a:gd name="connsiteX238" fmla="*/ 1313296 w 3024845"/>
                <a:gd name="connsiteY238" fmla="*/ 559900 h 1059043"/>
                <a:gd name="connsiteX239" fmla="*/ 1314309 w 3024845"/>
                <a:gd name="connsiteY239" fmla="*/ 559900 h 1059043"/>
                <a:gd name="connsiteX240" fmla="*/ 1321403 w 3024845"/>
                <a:gd name="connsiteY240" fmla="*/ 559900 h 1059043"/>
                <a:gd name="connsiteX241" fmla="*/ 1321403 w 3024845"/>
                <a:gd name="connsiteY241" fmla="*/ 598812 h 1059043"/>
                <a:gd name="connsiteX242" fmla="*/ 1323176 w 3024845"/>
                <a:gd name="connsiteY242" fmla="*/ 598812 h 1059043"/>
                <a:gd name="connsiteX243" fmla="*/ 1335590 w 3024845"/>
                <a:gd name="connsiteY243" fmla="*/ 598812 h 1059043"/>
                <a:gd name="connsiteX244" fmla="*/ 1335590 w 3024845"/>
                <a:gd name="connsiteY244" fmla="*/ 600974 h 1059043"/>
                <a:gd name="connsiteX245" fmla="*/ 1335590 w 3024845"/>
                <a:gd name="connsiteY245" fmla="*/ 616106 h 1059043"/>
                <a:gd name="connsiteX246" fmla="*/ 1339643 w 3024845"/>
                <a:gd name="connsiteY246" fmla="*/ 613945 h 1059043"/>
                <a:gd name="connsiteX247" fmla="*/ 1339643 w 3024845"/>
                <a:gd name="connsiteY247" fmla="*/ 598812 h 1059043"/>
                <a:gd name="connsiteX248" fmla="*/ 1341163 w 3024845"/>
                <a:gd name="connsiteY248" fmla="*/ 598812 h 1059043"/>
                <a:gd name="connsiteX249" fmla="*/ 1351803 w 3024845"/>
                <a:gd name="connsiteY249" fmla="*/ 598812 h 1059043"/>
                <a:gd name="connsiteX250" fmla="*/ 1351803 w 3024845"/>
                <a:gd name="connsiteY250" fmla="*/ 600433 h 1059043"/>
                <a:gd name="connsiteX251" fmla="*/ 1351803 w 3024845"/>
                <a:gd name="connsiteY251" fmla="*/ 611783 h 1059043"/>
                <a:gd name="connsiteX252" fmla="*/ 1382204 w 3024845"/>
                <a:gd name="connsiteY252" fmla="*/ 611783 h 1059043"/>
                <a:gd name="connsiteX253" fmla="*/ 1382204 w 3024845"/>
                <a:gd name="connsiteY253" fmla="*/ 575033 h 1059043"/>
                <a:gd name="connsiteX254" fmla="*/ 1383470 w 3024845"/>
                <a:gd name="connsiteY254" fmla="*/ 575033 h 1059043"/>
                <a:gd name="connsiteX255" fmla="*/ 1392337 w 3024845"/>
                <a:gd name="connsiteY255" fmla="*/ 575033 h 1059043"/>
                <a:gd name="connsiteX256" fmla="*/ 1392337 w 3024845"/>
                <a:gd name="connsiteY256" fmla="*/ 596650 h 1059043"/>
                <a:gd name="connsiteX257" fmla="*/ 1394364 w 3024845"/>
                <a:gd name="connsiteY257" fmla="*/ 564224 h 1059043"/>
                <a:gd name="connsiteX258" fmla="*/ 1416657 w 3024845"/>
                <a:gd name="connsiteY258" fmla="*/ 564224 h 1059043"/>
                <a:gd name="connsiteX259" fmla="*/ 1416657 w 3024845"/>
                <a:gd name="connsiteY259" fmla="*/ 562602 h 1059043"/>
                <a:gd name="connsiteX260" fmla="*/ 1416657 w 3024845"/>
                <a:gd name="connsiteY260" fmla="*/ 551253 h 1059043"/>
                <a:gd name="connsiteX261" fmla="*/ 1417417 w 3024845"/>
                <a:gd name="connsiteY261" fmla="*/ 551253 h 1059043"/>
                <a:gd name="connsiteX262" fmla="*/ 1422737 w 3024845"/>
                <a:gd name="connsiteY262" fmla="*/ 551253 h 1059043"/>
                <a:gd name="connsiteX263" fmla="*/ 1422737 w 3024845"/>
                <a:gd name="connsiteY263" fmla="*/ 549362 h 1059043"/>
                <a:gd name="connsiteX264" fmla="*/ 1422737 w 3024845"/>
                <a:gd name="connsiteY264" fmla="*/ 536121 h 1059043"/>
                <a:gd name="connsiteX265" fmla="*/ 1426791 w 3024845"/>
                <a:gd name="connsiteY265" fmla="*/ 542606 h 1059043"/>
                <a:gd name="connsiteX266" fmla="*/ 1429071 w 3024845"/>
                <a:gd name="connsiteY266" fmla="*/ 542606 h 1059043"/>
                <a:gd name="connsiteX267" fmla="*/ 1445031 w 3024845"/>
                <a:gd name="connsiteY267" fmla="*/ 542606 h 1059043"/>
                <a:gd name="connsiteX268" fmla="*/ 1445031 w 3024845"/>
                <a:gd name="connsiteY268" fmla="*/ 541795 h 1059043"/>
                <a:gd name="connsiteX269" fmla="*/ 1445031 w 3024845"/>
                <a:gd name="connsiteY269" fmla="*/ 536121 h 1059043"/>
                <a:gd name="connsiteX270" fmla="*/ 1445791 w 3024845"/>
                <a:gd name="connsiteY270" fmla="*/ 536121 h 1059043"/>
                <a:gd name="connsiteX271" fmla="*/ 1451111 w 3024845"/>
                <a:gd name="connsiteY271" fmla="*/ 536121 h 1059043"/>
                <a:gd name="connsiteX272" fmla="*/ 1451111 w 3024845"/>
                <a:gd name="connsiteY272" fmla="*/ 537472 h 1059043"/>
                <a:gd name="connsiteX273" fmla="*/ 1451111 w 3024845"/>
                <a:gd name="connsiteY273" fmla="*/ 546930 h 1059043"/>
                <a:gd name="connsiteX274" fmla="*/ 1489618 w 3024845"/>
                <a:gd name="connsiteY274" fmla="*/ 546930 h 1059043"/>
                <a:gd name="connsiteX275" fmla="*/ 1489618 w 3024845"/>
                <a:gd name="connsiteY275" fmla="*/ 685283 h 1059043"/>
                <a:gd name="connsiteX276" fmla="*/ 1491138 w 3024845"/>
                <a:gd name="connsiteY276" fmla="*/ 685283 h 1059043"/>
                <a:gd name="connsiteX277" fmla="*/ 1501778 w 3024845"/>
                <a:gd name="connsiteY277" fmla="*/ 685283 h 1059043"/>
                <a:gd name="connsiteX278" fmla="*/ 1501778 w 3024845"/>
                <a:gd name="connsiteY278" fmla="*/ 672313 h 1059043"/>
                <a:gd name="connsiteX279" fmla="*/ 1505832 w 3024845"/>
                <a:gd name="connsiteY279" fmla="*/ 672313 h 1059043"/>
                <a:gd name="connsiteX280" fmla="*/ 1505832 w 3024845"/>
                <a:gd name="connsiteY280" fmla="*/ 685283 h 1059043"/>
                <a:gd name="connsiteX281" fmla="*/ 1536232 w 3024845"/>
                <a:gd name="connsiteY281" fmla="*/ 685283 h 1059043"/>
                <a:gd name="connsiteX282" fmla="*/ 1536232 w 3024845"/>
                <a:gd name="connsiteY282" fmla="*/ 655018 h 1059043"/>
                <a:gd name="connsiteX283" fmla="*/ 1548392 w 3024845"/>
                <a:gd name="connsiteY283" fmla="*/ 655018 h 1059043"/>
                <a:gd name="connsiteX284" fmla="*/ 1560552 w 3024845"/>
                <a:gd name="connsiteY284" fmla="*/ 652857 h 1059043"/>
                <a:gd name="connsiteX285" fmla="*/ 1564606 w 3024845"/>
                <a:gd name="connsiteY285" fmla="*/ 655018 h 1059043"/>
                <a:gd name="connsiteX286" fmla="*/ 1574739 w 3024845"/>
                <a:gd name="connsiteY286" fmla="*/ 655018 h 1059043"/>
                <a:gd name="connsiteX287" fmla="*/ 1574739 w 3024845"/>
                <a:gd name="connsiteY287" fmla="*/ 685283 h 1059043"/>
                <a:gd name="connsiteX288" fmla="*/ 1582846 w 3024845"/>
                <a:gd name="connsiteY288" fmla="*/ 685283 h 1059043"/>
                <a:gd name="connsiteX289" fmla="*/ 1582846 w 3024845"/>
                <a:gd name="connsiteY289" fmla="*/ 702578 h 1059043"/>
                <a:gd name="connsiteX290" fmla="*/ 1592182 w 3024845"/>
                <a:gd name="connsiteY290" fmla="*/ 703483 h 1059043"/>
                <a:gd name="connsiteX291" fmla="*/ 1605140 w 3024845"/>
                <a:gd name="connsiteY291" fmla="*/ 703483 h 1059043"/>
                <a:gd name="connsiteX292" fmla="*/ 1605140 w 3024845"/>
                <a:gd name="connsiteY292" fmla="*/ 687445 h 1059043"/>
                <a:gd name="connsiteX293" fmla="*/ 1673096 w 3024845"/>
                <a:gd name="connsiteY293" fmla="*/ 687445 h 1059043"/>
                <a:gd name="connsiteX294" fmla="*/ 1673096 w 3024845"/>
                <a:gd name="connsiteY294" fmla="*/ 602192 h 1059043"/>
                <a:gd name="connsiteX295" fmla="*/ 1745104 w 3024845"/>
                <a:gd name="connsiteY295" fmla="*/ 602192 h 1059043"/>
                <a:gd name="connsiteX296" fmla="*/ 1745104 w 3024845"/>
                <a:gd name="connsiteY296" fmla="*/ 680960 h 1059043"/>
                <a:gd name="connsiteX297" fmla="*/ 1747008 w 3024845"/>
                <a:gd name="connsiteY297" fmla="*/ 680960 h 1059043"/>
                <a:gd name="connsiteX298" fmla="*/ 1748250 w 3024845"/>
                <a:gd name="connsiteY298" fmla="*/ 703483 h 1059043"/>
                <a:gd name="connsiteX299" fmla="*/ 1757926 w 3024845"/>
                <a:gd name="connsiteY299" fmla="*/ 703483 h 1059043"/>
                <a:gd name="connsiteX300" fmla="*/ 1759168 w 3024845"/>
                <a:gd name="connsiteY300" fmla="*/ 680960 h 1059043"/>
                <a:gd name="connsiteX301" fmla="*/ 1765248 w 3024845"/>
                <a:gd name="connsiteY301" fmla="*/ 680960 h 1059043"/>
                <a:gd name="connsiteX302" fmla="*/ 1766490 w 3024845"/>
                <a:gd name="connsiteY302" fmla="*/ 703483 h 1059043"/>
                <a:gd name="connsiteX303" fmla="*/ 1817112 w 3024845"/>
                <a:gd name="connsiteY303" fmla="*/ 703483 h 1059043"/>
                <a:gd name="connsiteX304" fmla="*/ 1817112 w 3024845"/>
                <a:gd name="connsiteY304" fmla="*/ 540455 h 1059043"/>
                <a:gd name="connsiteX305" fmla="*/ 2014439 w 3024845"/>
                <a:gd name="connsiteY305" fmla="*/ 540455 h 1059043"/>
                <a:gd name="connsiteX306" fmla="*/ 2014439 w 3024845"/>
                <a:gd name="connsiteY306" fmla="*/ 703483 h 1059043"/>
                <a:gd name="connsiteX307" fmla="*/ 2033136 w 3024845"/>
                <a:gd name="connsiteY307" fmla="*/ 703483 h 1059043"/>
                <a:gd name="connsiteX308" fmla="*/ 2033136 w 3024845"/>
                <a:gd name="connsiteY308" fmla="*/ 620790 h 1059043"/>
                <a:gd name="connsiteX309" fmla="*/ 2128256 w 3024845"/>
                <a:gd name="connsiteY309" fmla="*/ 620790 h 1059043"/>
                <a:gd name="connsiteX310" fmla="*/ 2128026 w 3024845"/>
                <a:gd name="connsiteY310" fmla="*/ 281031 h 1059043"/>
                <a:gd name="connsiteX311" fmla="*/ 2121946 w 3024845"/>
                <a:gd name="connsiteY311" fmla="*/ 276707 h 1059043"/>
                <a:gd name="connsiteX312" fmla="*/ 2130053 w 3024845"/>
                <a:gd name="connsiteY312" fmla="*/ 252928 h 1059043"/>
                <a:gd name="connsiteX313" fmla="*/ 2130053 w 3024845"/>
                <a:gd name="connsiteY313" fmla="*/ 235634 h 1059043"/>
                <a:gd name="connsiteX314" fmla="*/ 2144240 w 3024845"/>
                <a:gd name="connsiteY314" fmla="*/ 214016 h 1059043"/>
                <a:gd name="connsiteX315" fmla="*/ 2146266 w 3024845"/>
                <a:gd name="connsiteY315" fmla="*/ 131868 h 1059043"/>
                <a:gd name="connsiteX316" fmla="*/ 2144240 w 3024845"/>
                <a:gd name="connsiteY316" fmla="*/ 125383 h 1059043"/>
                <a:gd name="connsiteX317" fmla="*/ 2150320 w 3024845"/>
                <a:gd name="connsiteY317" fmla="*/ 118897 h 1059043"/>
                <a:gd name="connsiteX318" fmla="*/ 2150320 w 3024845"/>
                <a:gd name="connsiteY318" fmla="*/ 60529 h 1059043"/>
                <a:gd name="connsiteX319" fmla="*/ 2152346 w 3024845"/>
                <a:gd name="connsiteY319" fmla="*/ 56206 h 1059043"/>
                <a:gd name="connsiteX320" fmla="*/ 2152346 w 3024845"/>
                <a:gd name="connsiteY320" fmla="*/ 0 h 1059043"/>
                <a:gd name="connsiteX321" fmla="*/ 2162480 w 3024845"/>
                <a:gd name="connsiteY321" fmla="*/ 118897 h 1059043"/>
                <a:gd name="connsiteX322" fmla="*/ 2168560 w 3024845"/>
                <a:gd name="connsiteY322" fmla="*/ 125383 h 1059043"/>
                <a:gd name="connsiteX323" fmla="*/ 2166533 w 3024845"/>
                <a:gd name="connsiteY323" fmla="*/ 131868 h 1059043"/>
                <a:gd name="connsiteX324" fmla="*/ 2180720 w 3024845"/>
                <a:gd name="connsiteY324" fmla="*/ 555577 h 1059043"/>
                <a:gd name="connsiteX325" fmla="*/ 2245574 w 3024845"/>
                <a:gd name="connsiteY325" fmla="*/ 555577 h 1059043"/>
                <a:gd name="connsiteX326" fmla="*/ 2245574 w 3024845"/>
                <a:gd name="connsiteY326" fmla="*/ 631239 h 1059043"/>
                <a:gd name="connsiteX327" fmla="*/ 2253681 w 3024845"/>
                <a:gd name="connsiteY327" fmla="*/ 631239 h 1059043"/>
                <a:gd name="connsiteX328" fmla="*/ 2255708 w 3024845"/>
                <a:gd name="connsiteY328" fmla="*/ 624754 h 1059043"/>
                <a:gd name="connsiteX329" fmla="*/ 2261788 w 3024845"/>
                <a:gd name="connsiteY329" fmla="*/ 624754 h 1059043"/>
                <a:gd name="connsiteX330" fmla="*/ 2263815 w 3024845"/>
                <a:gd name="connsiteY330" fmla="*/ 633401 h 1059043"/>
                <a:gd name="connsiteX331" fmla="*/ 2275975 w 3024845"/>
                <a:gd name="connsiteY331" fmla="*/ 633401 h 1059043"/>
                <a:gd name="connsiteX332" fmla="*/ 2275975 w 3024845"/>
                <a:gd name="connsiteY332" fmla="*/ 626915 h 1059043"/>
                <a:gd name="connsiteX333" fmla="*/ 2298268 w 3024845"/>
                <a:gd name="connsiteY333" fmla="*/ 626915 h 1059043"/>
                <a:gd name="connsiteX334" fmla="*/ 2298268 w 3024845"/>
                <a:gd name="connsiteY334" fmla="*/ 633401 h 1059043"/>
                <a:gd name="connsiteX335" fmla="*/ 2318535 w 3024845"/>
                <a:gd name="connsiteY335" fmla="*/ 633401 h 1059043"/>
                <a:gd name="connsiteX336" fmla="*/ 2318535 w 3024845"/>
                <a:gd name="connsiteY336" fmla="*/ 678798 h 1059043"/>
                <a:gd name="connsiteX337" fmla="*/ 2332722 w 3024845"/>
                <a:gd name="connsiteY337" fmla="*/ 678798 h 1059043"/>
                <a:gd name="connsiteX338" fmla="*/ 2332722 w 3024845"/>
                <a:gd name="connsiteY338" fmla="*/ 665827 h 1059043"/>
                <a:gd name="connsiteX339" fmla="*/ 2348936 w 3024845"/>
                <a:gd name="connsiteY339" fmla="*/ 665827 h 1059043"/>
                <a:gd name="connsiteX340" fmla="*/ 2348936 w 3024845"/>
                <a:gd name="connsiteY340" fmla="*/ 486400 h 1059043"/>
                <a:gd name="connsiteX341" fmla="*/ 2355016 w 3024845"/>
                <a:gd name="connsiteY341" fmla="*/ 479914 h 1059043"/>
                <a:gd name="connsiteX342" fmla="*/ 2427977 w 3024845"/>
                <a:gd name="connsiteY342" fmla="*/ 479914 h 1059043"/>
                <a:gd name="connsiteX343" fmla="*/ 2427977 w 3024845"/>
                <a:gd name="connsiteY343" fmla="*/ 488562 h 1059043"/>
                <a:gd name="connsiteX344" fmla="*/ 2438110 w 3024845"/>
                <a:gd name="connsiteY344" fmla="*/ 488562 h 1059043"/>
                <a:gd name="connsiteX345" fmla="*/ 2438110 w 3024845"/>
                <a:gd name="connsiteY345" fmla="*/ 603136 h 1059043"/>
                <a:gd name="connsiteX346" fmla="*/ 2460404 w 3024845"/>
                <a:gd name="connsiteY346" fmla="*/ 603136 h 1059043"/>
                <a:gd name="connsiteX347" fmla="*/ 2460404 w 3024845"/>
                <a:gd name="connsiteY347" fmla="*/ 536121 h 1059043"/>
                <a:gd name="connsiteX348" fmla="*/ 2486751 w 3024845"/>
                <a:gd name="connsiteY348" fmla="*/ 536121 h 1059043"/>
                <a:gd name="connsiteX349" fmla="*/ 2490804 w 3024845"/>
                <a:gd name="connsiteY349" fmla="*/ 531797 h 1059043"/>
                <a:gd name="connsiteX350" fmla="*/ 2498911 w 3024845"/>
                <a:gd name="connsiteY350" fmla="*/ 531797 h 1059043"/>
                <a:gd name="connsiteX351" fmla="*/ 2502964 w 3024845"/>
                <a:gd name="connsiteY351" fmla="*/ 536121 h 1059043"/>
                <a:gd name="connsiteX352" fmla="*/ 2525258 w 3024845"/>
                <a:gd name="connsiteY352" fmla="*/ 536121 h 1059043"/>
                <a:gd name="connsiteX353" fmla="*/ 2525258 w 3024845"/>
                <a:gd name="connsiteY353" fmla="*/ 419385 h 1059043"/>
                <a:gd name="connsiteX354" fmla="*/ 2582005 w 3024845"/>
                <a:gd name="connsiteY354" fmla="*/ 408576 h 1059043"/>
                <a:gd name="connsiteX355" fmla="*/ 2582005 w 3024845"/>
                <a:gd name="connsiteY355" fmla="*/ 409657 h 1059043"/>
                <a:gd name="connsiteX356" fmla="*/ 2582005 w 3024845"/>
                <a:gd name="connsiteY356" fmla="*/ 417223 h 1059043"/>
                <a:gd name="connsiteX357" fmla="*/ 2608352 w 3024845"/>
                <a:gd name="connsiteY357" fmla="*/ 417223 h 1059043"/>
                <a:gd name="connsiteX358" fmla="*/ 2608352 w 3024845"/>
                <a:gd name="connsiteY358" fmla="*/ 672313 h 1059043"/>
                <a:gd name="connsiteX359" fmla="*/ 2630646 w 3024845"/>
                <a:gd name="connsiteY359" fmla="*/ 672313 h 1059043"/>
                <a:gd name="connsiteX360" fmla="*/ 2630646 w 3024845"/>
                <a:gd name="connsiteY360" fmla="*/ 667989 h 1059043"/>
                <a:gd name="connsiteX361" fmla="*/ 2642806 w 3024845"/>
                <a:gd name="connsiteY361" fmla="*/ 667989 h 1059043"/>
                <a:gd name="connsiteX362" fmla="*/ 2642806 w 3024845"/>
                <a:gd name="connsiteY362" fmla="*/ 672313 h 1059043"/>
                <a:gd name="connsiteX363" fmla="*/ 2667126 w 3024845"/>
                <a:gd name="connsiteY363" fmla="*/ 672313 h 1059043"/>
                <a:gd name="connsiteX364" fmla="*/ 2667126 w 3024845"/>
                <a:gd name="connsiteY364" fmla="*/ 659342 h 1059043"/>
                <a:gd name="connsiteX365" fmla="*/ 2695500 w 3024845"/>
                <a:gd name="connsiteY365" fmla="*/ 659342 h 1059043"/>
                <a:gd name="connsiteX366" fmla="*/ 2707660 w 3024845"/>
                <a:gd name="connsiteY366" fmla="*/ 655018 h 1059043"/>
                <a:gd name="connsiteX367" fmla="*/ 2727927 w 3024845"/>
                <a:gd name="connsiteY367" fmla="*/ 659342 h 1059043"/>
                <a:gd name="connsiteX368" fmla="*/ 2727927 w 3024845"/>
                <a:gd name="connsiteY368" fmla="*/ 642048 h 1059043"/>
                <a:gd name="connsiteX369" fmla="*/ 2736034 w 3024845"/>
                <a:gd name="connsiteY369" fmla="*/ 642048 h 1059043"/>
                <a:gd name="connsiteX370" fmla="*/ 2736034 w 3024845"/>
                <a:gd name="connsiteY370" fmla="*/ 629077 h 1059043"/>
                <a:gd name="connsiteX371" fmla="*/ 2792781 w 3024845"/>
                <a:gd name="connsiteY371" fmla="*/ 629077 h 1059043"/>
                <a:gd name="connsiteX372" fmla="*/ 2792781 w 3024845"/>
                <a:gd name="connsiteY372" fmla="*/ 598812 h 1059043"/>
                <a:gd name="connsiteX373" fmla="*/ 2811021 w 3024845"/>
                <a:gd name="connsiteY373" fmla="*/ 598812 h 1059043"/>
                <a:gd name="connsiteX374" fmla="*/ 2811021 w 3024845"/>
                <a:gd name="connsiteY374" fmla="*/ 592327 h 1059043"/>
                <a:gd name="connsiteX375" fmla="*/ 2823181 w 3024845"/>
                <a:gd name="connsiteY375" fmla="*/ 592327 h 1059043"/>
                <a:gd name="connsiteX376" fmla="*/ 2823181 w 3024845"/>
                <a:gd name="connsiteY376" fmla="*/ 598812 h 1059043"/>
                <a:gd name="connsiteX377" fmla="*/ 2839395 w 3024845"/>
                <a:gd name="connsiteY377" fmla="*/ 598812 h 1059043"/>
                <a:gd name="connsiteX378" fmla="*/ 2839395 w 3024845"/>
                <a:gd name="connsiteY378" fmla="*/ 648533 h 1059043"/>
                <a:gd name="connsiteX379" fmla="*/ 2871822 w 3024845"/>
                <a:gd name="connsiteY379" fmla="*/ 648533 h 1059043"/>
                <a:gd name="connsiteX380" fmla="*/ 2871822 w 3024845"/>
                <a:gd name="connsiteY380" fmla="*/ 622592 h 1059043"/>
                <a:gd name="connsiteX381" fmla="*/ 2910329 w 3024845"/>
                <a:gd name="connsiteY381" fmla="*/ 622592 h 1059043"/>
                <a:gd name="connsiteX382" fmla="*/ 2910329 w 3024845"/>
                <a:gd name="connsiteY382" fmla="*/ 592327 h 1059043"/>
                <a:gd name="connsiteX383" fmla="*/ 2958970 w 3024845"/>
                <a:gd name="connsiteY383" fmla="*/ 592327 h 1059043"/>
                <a:gd name="connsiteX384" fmla="*/ 2958970 w 3024845"/>
                <a:gd name="connsiteY384" fmla="*/ 703483 h 1059043"/>
                <a:gd name="connsiteX385" fmla="*/ 2958970 w 3024845"/>
                <a:gd name="connsiteY385" fmla="*/ 717262 h 1059043"/>
                <a:gd name="connsiteX386" fmla="*/ 3024845 w 3024845"/>
                <a:gd name="connsiteY386" fmla="*/ 717262 h 1059043"/>
                <a:gd name="connsiteX387" fmla="*/ 3024845 w 3024845"/>
                <a:gd name="connsiteY387" fmla="*/ 1059043 h 1059043"/>
                <a:gd name="connsiteX388" fmla="*/ 2054 w 3024845"/>
                <a:gd name="connsiteY388" fmla="*/ 1056710 h 1059043"/>
                <a:gd name="connsiteX389" fmla="*/ 0 w 3024845"/>
                <a:gd name="connsiteY389" fmla="*/ 622592 h 1059043"/>
                <a:gd name="connsiteX390" fmla="*/ 20267 w 3024845"/>
                <a:gd name="connsiteY390" fmla="*/ 622592 h 1059043"/>
                <a:gd name="connsiteX391" fmla="*/ 20774 w 3024845"/>
                <a:gd name="connsiteY391" fmla="*/ 621511 h 1059043"/>
                <a:gd name="connsiteX392" fmla="*/ 24320 w 3024845"/>
                <a:gd name="connsiteY392" fmla="*/ 613945 h 1059043"/>
                <a:gd name="connsiteX393" fmla="*/ 26094 w 3024845"/>
                <a:gd name="connsiteY393" fmla="*/ 614215 h 1059043"/>
                <a:gd name="connsiteX394" fmla="*/ 38507 w 3024845"/>
                <a:gd name="connsiteY394" fmla="*/ 616106 h 1059043"/>
                <a:gd name="connsiteX395" fmla="*/ 39014 w 3024845"/>
                <a:gd name="connsiteY395" fmla="*/ 617458 h 1059043"/>
                <a:gd name="connsiteX396" fmla="*/ 42560 w 3024845"/>
                <a:gd name="connsiteY396" fmla="*/ 626915 h 1059043"/>
                <a:gd name="connsiteX397" fmla="*/ 68907 w 3024845"/>
                <a:gd name="connsiteY397" fmla="*/ 629077 h 1059043"/>
                <a:gd name="connsiteX398" fmla="*/ 68907 w 3024845"/>
                <a:gd name="connsiteY398" fmla="*/ 505856 h 1059043"/>
                <a:gd name="connsiteX399" fmla="*/ 70934 w 3024845"/>
                <a:gd name="connsiteY399" fmla="*/ 505856 h 1059043"/>
                <a:gd name="connsiteX400" fmla="*/ 85121 w 3024845"/>
                <a:gd name="connsiteY400" fmla="*/ 505856 h 1059043"/>
                <a:gd name="connsiteX401" fmla="*/ 85121 w 3024845"/>
                <a:gd name="connsiteY401" fmla="*/ 369664 h 1059043"/>
                <a:gd name="connsiteX402" fmla="*/ 86894 w 3024845"/>
                <a:gd name="connsiteY402" fmla="*/ 369664 h 1059043"/>
                <a:gd name="connsiteX403" fmla="*/ 99308 w 3024845"/>
                <a:gd name="connsiteY403" fmla="*/ 369664 h 1059043"/>
                <a:gd name="connsiteX404" fmla="*/ 99308 w 3024845"/>
                <a:gd name="connsiteY404" fmla="*/ 255090 h 1059043"/>
                <a:gd name="connsiteX405" fmla="*/ 103361 w 3024845"/>
                <a:gd name="connsiteY405" fmla="*/ 226986 h 1059043"/>
                <a:gd name="connsiteX406" fmla="*/ 105388 w 3024845"/>
                <a:gd name="connsiteY406" fmla="*/ 226986 h 1059043"/>
                <a:gd name="connsiteX407" fmla="*/ 119575 w 3024845"/>
                <a:gd name="connsiteY407" fmla="*/ 226986 h 1059043"/>
                <a:gd name="connsiteX0" fmla="*/ 119575 w 3024845"/>
                <a:gd name="connsiteY0" fmla="*/ 226986 h 1059043"/>
                <a:gd name="connsiteX1" fmla="*/ 200642 w 3024845"/>
                <a:gd name="connsiteY1" fmla="*/ 224825 h 1059043"/>
                <a:gd name="connsiteX2" fmla="*/ 202669 w 3024845"/>
                <a:gd name="connsiteY2" fmla="*/ 224825 h 1059043"/>
                <a:gd name="connsiteX3" fmla="*/ 216856 w 3024845"/>
                <a:gd name="connsiteY3" fmla="*/ 224825 h 1059043"/>
                <a:gd name="connsiteX4" fmla="*/ 216856 w 3024845"/>
                <a:gd name="connsiteY4" fmla="*/ 248604 h 1059043"/>
                <a:gd name="connsiteX5" fmla="*/ 217363 w 3024845"/>
                <a:gd name="connsiteY5" fmla="*/ 249415 h 1059043"/>
                <a:gd name="connsiteX6" fmla="*/ 220909 w 3024845"/>
                <a:gd name="connsiteY6" fmla="*/ 255090 h 1059043"/>
                <a:gd name="connsiteX7" fmla="*/ 220909 w 3024845"/>
                <a:gd name="connsiteY7" fmla="*/ 369664 h 1059043"/>
                <a:gd name="connsiteX8" fmla="*/ 223189 w 3024845"/>
                <a:gd name="connsiteY8" fmla="*/ 369664 h 1059043"/>
                <a:gd name="connsiteX9" fmla="*/ 239150 w 3024845"/>
                <a:gd name="connsiteY9" fmla="*/ 369664 h 1059043"/>
                <a:gd name="connsiteX10" fmla="*/ 239150 w 3024845"/>
                <a:gd name="connsiteY10" fmla="*/ 510179 h 1059043"/>
                <a:gd name="connsiteX11" fmla="*/ 240670 w 3024845"/>
                <a:gd name="connsiteY11" fmla="*/ 509909 h 1059043"/>
                <a:gd name="connsiteX12" fmla="*/ 251310 w 3024845"/>
                <a:gd name="connsiteY12" fmla="*/ 508018 h 1059043"/>
                <a:gd name="connsiteX13" fmla="*/ 249283 w 3024845"/>
                <a:gd name="connsiteY13" fmla="*/ 596650 h 1059043"/>
                <a:gd name="connsiteX14" fmla="*/ 250803 w 3024845"/>
                <a:gd name="connsiteY14" fmla="*/ 596921 h 1059043"/>
                <a:gd name="connsiteX15" fmla="*/ 261443 w 3024845"/>
                <a:gd name="connsiteY15" fmla="*/ 598812 h 1059043"/>
                <a:gd name="connsiteX16" fmla="*/ 261696 w 3024845"/>
                <a:gd name="connsiteY16" fmla="*/ 599623 h 1059043"/>
                <a:gd name="connsiteX17" fmla="*/ 263470 w 3024845"/>
                <a:gd name="connsiteY17" fmla="*/ 605298 h 1059043"/>
                <a:gd name="connsiteX18" fmla="*/ 264230 w 3024845"/>
                <a:gd name="connsiteY18" fmla="*/ 602866 h 1059043"/>
                <a:gd name="connsiteX19" fmla="*/ 269550 w 3024845"/>
                <a:gd name="connsiteY19" fmla="*/ 585842 h 1059043"/>
                <a:gd name="connsiteX20" fmla="*/ 271323 w 3024845"/>
                <a:gd name="connsiteY20" fmla="*/ 585842 h 1059043"/>
                <a:gd name="connsiteX21" fmla="*/ 283737 w 3024845"/>
                <a:gd name="connsiteY21" fmla="*/ 585842 h 1059043"/>
                <a:gd name="connsiteX22" fmla="*/ 283737 w 3024845"/>
                <a:gd name="connsiteY22" fmla="*/ 618268 h 1059043"/>
                <a:gd name="connsiteX23" fmla="*/ 284750 w 3024845"/>
                <a:gd name="connsiteY23" fmla="*/ 618809 h 1059043"/>
                <a:gd name="connsiteX24" fmla="*/ 291844 w 3024845"/>
                <a:gd name="connsiteY24" fmla="*/ 622592 h 1059043"/>
                <a:gd name="connsiteX25" fmla="*/ 291844 w 3024845"/>
                <a:gd name="connsiteY25" fmla="*/ 623943 h 1059043"/>
                <a:gd name="connsiteX26" fmla="*/ 291844 w 3024845"/>
                <a:gd name="connsiteY26" fmla="*/ 633401 h 1059043"/>
                <a:gd name="connsiteX27" fmla="*/ 336431 w 3024845"/>
                <a:gd name="connsiteY27" fmla="*/ 633401 h 1059043"/>
                <a:gd name="connsiteX28" fmla="*/ 336431 w 3024845"/>
                <a:gd name="connsiteY28" fmla="*/ 634482 h 1059043"/>
                <a:gd name="connsiteX29" fmla="*/ 336431 w 3024845"/>
                <a:gd name="connsiteY29" fmla="*/ 642048 h 1059043"/>
                <a:gd name="connsiteX30" fmla="*/ 338457 w 3024845"/>
                <a:gd name="connsiteY30" fmla="*/ 642048 h 1059043"/>
                <a:gd name="connsiteX31" fmla="*/ 352644 w 3024845"/>
                <a:gd name="connsiteY31" fmla="*/ 642048 h 1059043"/>
                <a:gd name="connsiteX32" fmla="*/ 352644 w 3024845"/>
                <a:gd name="connsiteY32" fmla="*/ 611783 h 1059043"/>
                <a:gd name="connsiteX33" fmla="*/ 397231 w 3024845"/>
                <a:gd name="connsiteY33" fmla="*/ 611783 h 1059043"/>
                <a:gd name="connsiteX34" fmla="*/ 397231 w 3024845"/>
                <a:gd name="connsiteY34" fmla="*/ 610432 h 1059043"/>
                <a:gd name="connsiteX35" fmla="*/ 397231 w 3024845"/>
                <a:gd name="connsiteY35" fmla="*/ 600974 h 1059043"/>
                <a:gd name="connsiteX36" fmla="*/ 398245 w 3024845"/>
                <a:gd name="connsiteY36" fmla="*/ 600974 h 1059043"/>
                <a:gd name="connsiteX37" fmla="*/ 405338 w 3024845"/>
                <a:gd name="connsiteY37" fmla="*/ 600974 h 1059043"/>
                <a:gd name="connsiteX38" fmla="*/ 405338 w 3024845"/>
                <a:gd name="connsiteY38" fmla="*/ 599083 h 1059043"/>
                <a:gd name="connsiteX39" fmla="*/ 405338 w 3024845"/>
                <a:gd name="connsiteY39" fmla="*/ 585842 h 1059043"/>
                <a:gd name="connsiteX40" fmla="*/ 406098 w 3024845"/>
                <a:gd name="connsiteY40" fmla="*/ 585842 h 1059043"/>
                <a:gd name="connsiteX41" fmla="*/ 411418 w 3024845"/>
                <a:gd name="connsiteY41" fmla="*/ 585842 h 1059043"/>
                <a:gd name="connsiteX42" fmla="*/ 411418 w 3024845"/>
                <a:gd name="connsiteY42" fmla="*/ 584761 h 1059043"/>
                <a:gd name="connsiteX43" fmla="*/ 411418 w 3024845"/>
                <a:gd name="connsiteY43" fmla="*/ 577194 h 1059043"/>
                <a:gd name="connsiteX44" fmla="*/ 413445 w 3024845"/>
                <a:gd name="connsiteY44" fmla="*/ 577194 h 1059043"/>
                <a:gd name="connsiteX45" fmla="*/ 427632 w 3024845"/>
                <a:gd name="connsiteY45" fmla="*/ 577194 h 1059043"/>
                <a:gd name="connsiteX46" fmla="*/ 427632 w 3024845"/>
                <a:gd name="connsiteY46" fmla="*/ 578275 h 1059043"/>
                <a:gd name="connsiteX47" fmla="*/ 427632 w 3024845"/>
                <a:gd name="connsiteY47" fmla="*/ 585842 h 1059043"/>
                <a:gd name="connsiteX48" fmla="*/ 449925 w 3024845"/>
                <a:gd name="connsiteY48" fmla="*/ 585842 h 1059043"/>
                <a:gd name="connsiteX49" fmla="*/ 449925 w 3024845"/>
                <a:gd name="connsiteY49" fmla="*/ 583950 h 1059043"/>
                <a:gd name="connsiteX50" fmla="*/ 449925 w 3024845"/>
                <a:gd name="connsiteY50" fmla="*/ 570709 h 1059043"/>
                <a:gd name="connsiteX51" fmla="*/ 451699 w 3024845"/>
                <a:gd name="connsiteY51" fmla="*/ 570709 h 1059043"/>
                <a:gd name="connsiteX52" fmla="*/ 464112 w 3024845"/>
                <a:gd name="connsiteY52" fmla="*/ 570709 h 1059043"/>
                <a:gd name="connsiteX53" fmla="*/ 464112 w 3024845"/>
                <a:gd name="connsiteY53" fmla="*/ 594489 h 1059043"/>
                <a:gd name="connsiteX54" fmla="*/ 465126 w 3024845"/>
                <a:gd name="connsiteY54" fmla="*/ 594489 h 1059043"/>
                <a:gd name="connsiteX55" fmla="*/ 472219 w 3024845"/>
                <a:gd name="connsiteY55" fmla="*/ 594489 h 1059043"/>
                <a:gd name="connsiteX56" fmla="*/ 472219 w 3024845"/>
                <a:gd name="connsiteY56" fmla="*/ 593408 h 1059043"/>
                <a:gd name="connsiteX57" fmla="*/ 472219 w 3024845"/>
                <a:gd name="connsiteY57" fmla="*/ 585842 h 1059043"/>
                <a:gd name="connsiteX58" fmla="*/ 473992 w 3024845"/>
                <a:gd name="connsiteY58" fmla="*/ 585842 h 1059043"/>
                <a:gd name="connsiteX59" fmla="*/ 486406 w 3024845"/>
                <a:gd name="connsiteY59" fmla="*/ 585842 h 1059043"/>
                <a:gd name="connsiteX60" fmla="*/ 486406 w 3024845"/>
                <a:gd name="connsiteY60" fmla="*/ 611783 h 1059043"/>
                <a:gd name="connsiteX61" fmla="*/ 488433 w 3024845"/>
                <a:gd name="connsiteY61" fmla="*/ 611783 h 1059043"/>
                <a:gd name="connsiteX62" fmla="*/ 502619 w 3024845"/>
                <a:gd name="connsiteY62" fmla="*/ 611783 h 1059043"/>
                <a:gd name="connsiteX63" fmla="*/ 502619 w 3024845"/>
                <a:gd name="connsiteY63" fmla="*/ 613404 h 1059043"/>
                <a:gd name="connsiteX64" fmla="*/ 502619 w 3024845"/>
                <a:gd name="connsiteY64" fmla="*/ 624754 h 1059043"/>
                <a:gd name="connsiteX65" fmla="*/ 503379 w 3024845"/>
                <a:gd name="connsiteY65" fmla="*/ 624754 h 1059043"/>
                <a:gd name="connsiteX66" fmla="*/ 508700 w 3024845"/>
                <a:gd name="connsiteY66" fmla="*/ 624754 h 1059043"/>
                <a:gd name="connsiteX67" fmla="*/ 508700 w 3024845"/>
                <a:gd name="connsiteY67" fmla="*/ 623943 h 1059043"/>
                <a:gd name="connsiteX68" fmla="*/ 508700 w 3024845"/>
                <a:gd name="connsiteY68" fmla="*/ 618268 h 1059043"/>
                <a:gd name="connsiteX69" fmla="*/ 539100 w 3024845"/>
                <a:gd name="connsiteY69" fmla="*/ 618268 h 1059043"/>
                <a:gd name="connsiteX70" fmla="*/ 539100 w 3024845"/>
                <a:gd name="connsiteY70" fmla="*/ 642048 h 1059043"/>
                <a:gd name="connsiteX71" fmla="*/ 540113 w 3024845"/>
                <a:gd name="connsiteY71" fmla="*/ 642048 h 1059043"/>
                <a:gd name="connsiteX72" fmla="*/ 547207 w 3024845"/>
                <a:gd name="connsiteY72" fmla="*/ 642048 h 1059043"/>
                <a:gd name="connsiteX73" fmla="*/ 547207 w 3024845"/>
                <a:gd name="connsiteY73" fmla="*/ 643129 h 1059043"/>
                <a:gd name="connsiteX74" fmla="*/ 547207 w 3024845"/>
                <a:gd name="connsiteY74" fmla="*/ 650695 h 1059043"/>
                <a:gd name="connsiteX75" fmla="*/ 547967 w 3024845"/>
                <a:gd name="connsiteY75" fmla="*/ 650695 h 1059043"/>
                <a:gd name="connsiteX76" fmla="*/ 553287 w 3024845"/>
                <a:gd name="connsiteY76" fmla="*/ 650695 h 1059043"/>
                <a:gd name="connsiteX77" fmla="*/ 553287 w 3024845"/>
                <a:gd name="connsiteY77" fmla="*/ 648533 h 1059043"/>
                <a:gd name="connsiteX78" fmla="*/ 553287 w 3024845"/>
                <a:gd name="connsiteY78" fmla="*/ 633401 h 1059043"/>
                <a:gd name="connsiteX79" fmla="*/ 554300 w 3024845"/>
                <a:gd name="connsiteY79" fmla="*/ 633401 h 1059043"/>
                <a:gd name="connsiteX80" fmla="*/ 561394 w 3024845"/>
                <a:gd name="connsiteY80" fmla="*/ 633401 h 1059043"/>
                <a:gd name="connsiteX81" fmla="*/ 561394 w 3024845"/>
                <a:gd name="connsiteY81" fmla="*/ 634482 h 1059043"/>
                <a:gd name="connsiteX82" fmla="*/ 561394 w 3024845"/>
                <a:gd name="connsiteY82" fmla="*/ 642048 h 1059043"/>
                <a:gd name="connsiteX83" fmla="*/ 566714 w 3024845"/>
                <a:gd name="connsiteY83" fmla="*/ 640055 h 1059043"/>
                <a:gd name="connsiteX84" fmla="*/ 567474 w 3024845"/>
                <a:gd name="connsiteY84" fmla="*/ 639075 h 1059043"/>
                <a:gd name="connsiteX85" fmla="*/ 567474 w 3024845"/>
                <a:gd name="connsiteY85" fmla="*/ 633401 h 1059043"/>
                <a:gd name="connsiteX86" fmla="*/ 605981 w 3024845"/>
                <a:gd name="connsiteY86" fmla="*/ 633401 h 1059043"/>
                <a:gd name="connsiteX87" fmla="*/ 605981 w 3024845"/>
                <a:gd name="connsiteY87" fmla="*/ 657180 h 1059043"/>
                <a:gd name="connsiteX88" fmla="*/ 608007 w 3024845"/>
                <a:gd name="connsiteY88" fmla="*/ 657180 h 1059043"/>
                <a:gd name="connsiteX89" fmla="*/ 622194 w 3024845"/>
                <a:gd name="connsiteY89" fmla="*/ 657180 h 1059043"/>
                <a:gd name="connsiteX90" fmla="*/ 622194 w 3024845"/>
                <a:gd name="connsiteY90" fmla="*/ 658261 h 1059043"/>
                <a:gd name="connsiteX91" fmla="*/ 622194 w 3024845"/>
                <a:gd name="connsiteY91" fmla="*/ 665827 h 1059043"/>
                <a:gd name="connsiteX92" fmla="*/ 623968 w 3024845"/>
                <a:gd name="connsiteY92" fmla="*/ 665827 h 1059043"/>
                <a:gd name="connsiteX93" fmla="*/ 636381 w 3024845"/>
                <a:gd name="connsiteY93" fmla="*/ 665827 h 1059043"/>
                <a:gd name="connsiteX94" fmla="*/ 636381 w 3024845"/>
                <a:gd name="connsiteY94" fmla="*/ 642048 h 1059043"/>
                <a:gd name="connsiteX95" fmla="*/ 637394 w 3024845"/>
                <a:gd name="connsiteY95" fmla="*/ 642048 h 1059043"/>
                <a:gd name="connsiteX96" fmla="*/ 644488 w 3024845"/>
                <a:gd name="connsiteY96" fmla="*/ 642048 h 1059043"/>
                <a:gd name="connsiteX97" fmla="*/ 644488 w 3024845"/>
                <a:gd name="connsiteY97" fmla="*/ 609621 h 1059043"/>
                <a:gd name="connsiteX98" fmla="*/ 645501 w 3024845"/>
                <a:gd name="connsiteY98" fmla="*/ 609621 h 1059043"/>
                <a:gd name="connsiteX99" fmla="*/ 652595 w 3024845"/>
                <a:gd name="connsiteY99" fmla="*/ 609621 h 1059043"/>
                <a:gd name="connsiteX100" fmla="*/ 652595 w 3024845"/>
                <a:gd name="connsiteY100" fmla="*/ 607730 h 1059043"/>
                <a:gd name="connsiteX101" fmla="*/ 652595 w 3024845"/>
                <a:gd name="connsiteY101" fmla="*/ 594489 h 1059043"/>
                <a:gd name="connsiteX102" fmla="*/ 651328 w 3024845"/>
                <a:gd name="connsiteY102" fmla="*/ 592867 h 1059043"/>
                <a:gd name="connsiteX103" fmla="*/ 656648 w 3024845"/>
                <a:gd name="connsiteY103" fmla="*/ 581518 h 1059043"/>
                <a:gd name="connsiteX104" fmla="*/ 664755 w 3024845"/>
                <a:gd name="connsiteY104" fmla="*/ 609621 h 1059043"/>
                <a:gd name="connsiteX105" fmla="*/ 665515 w 3024845"/>
                <a:gd name="connsiteY105" fmla="*/ 609621 h 1059043"/>
                <a:gd name="connsiteX106" fmla="*/ 670835 w 3024845"/>
                <a:gd name="connsiteY106" fmla="*/ 609621 h 1059043"/>
                <a:gd name="connsiteX107" fmla="*/ 670835 w 3024845"/>
                <a:gd name="connsiteY107" fmla="*/ 503694 h 1059043"/>
                <a:gd name="connsiteX108" fmla="*/ 672355 w 3024845"/>
                <a:gd name="connsiteY108" fmla="*/ 503694 h 1059043"/>
                <a:gd name="connsiteX109" fmla="*/ 682995 w 3024845"/>
                <a:gd name="connsiteY109" fmla="*/ 503694 h 1059043"/>
                <a:gd name="connsiteX110" fmla="*/ 682995 w 3024845"/>
                <a:gd name="connsiteY110" fmla="*/ 456135 h 1059043"/>
                <a:gd name="connsiteX111" fmla="*/ 709342 w 3024845"/>
                <a:gd name="connsiteY111" fmla="*/ 456135 h 1059043"/>
                <a:gd name="connsiteX112" fmla="*/ 709342 w 3024845"/>
                <a:gd name="connsiteY112" fmla="*/ 434517 h 1059043"/>
                <a:gd name="connsiteX113" fmla="*/ 743796 w 3024845"/>
                <a:gd name="connsiteY113" fmla="*/ 434517 h 1059043"/>
                <a:gd name="connsiteX114" fmla="*/ 743796 w 3024845"/>
                <a:gd name="connsiteY114" fmla="*/ 436949 h 1059043"/>
                <a:gd name="connsiteX115" fmla="*/ 743796 w 3024845"/>
                <a:gd name="connsiteY115" fmla="*/ 453973 h 1059043"/>
                <a:gd name="connsiteX116" fmla="*/ 746076 w 3024845"/>
                <a:gd name="connsiteY116" fmla="*/ 453973 h 1059043"/>
                <a:gd name="connsiteX117" fmla="*/ 762036 w 3024845"/>
                <a:gd name="connsiteY117" fmla="*/ 453973 h 1059043"/>
                <a:gd name="connsiteX118" fmla="*/ 762036 w 3024845"/>
                <a:gd name="connsiteY118" fmla="*/ 501532 h 1059043"/>
                <a:gd name="connsiteX119" fmla="*/ 763049 w 3024845"/>
                <a:gd name="connsiteY119" fmla="*/ 501532 h 1059043"/>
                <a:gd name="connsiteX120" fmla="*/ 770143 w 3024845"/>
                <a:gd name="connsiteY120" fmla="*/ 501532 h 1059043"/>
                <a:gd name="connsiteX121" fmla="*/ 784330 w 3024845"/>
                <a:gd name="connsiteY121" fmla="*/ 505856 h 1059043"/>
                <a:gd name="connsiteX122" fmla="*/ 784330 w 3024845"/>
                <a:gd name="connsiteY122" fmla="*/ 544768 h 1059043"/>
                <a:gd name="connsiteX123" fmla="*/ 785343 w 3024845"/>
                <a:gd name="connsiteY123" fmla="*/ 544768 h 1059043"/>
                <a:gd name="connsiteX124" fmla="*/ 792436 w 3024845"/>
                <a:gd name="connsiteY124" fmla="*/ 544768 h 1059043"/>
                <a:gd name="connsiteX125" fmla="*/ 792436 w 3024845"/>
                <a:gd name="connsiteY125" fmla="*/ 546389 h 1059043"/>
                <a:gd name="connsiteX126" fmla="*/ 792436 w 3024845"/>
                <a:gd name="connsiteY126" fmla="*/ 557738 h 1059043"/>
                <a:gd name="connsiteX127" fmla="*/ 794463 w 3024845"/>
                <a:gd name="connsiteY127" fmla="*/ 557738 h 1059043"/>
                <a:gd name="connsiteX128" fmla="*/ 808650 w 3024845"/>
                <a:gd name="connsiteY128" fmla="*/ 557738 h 1059043"/>
                <a:gd name="connsiteX129" fmla="*/ 814730 w 3024845"/>
                <a:gd name="connsiteY129" fmla="*/ 564224 h 1059043"/>
                <a:gd name="connsiteX130" fmla="*/ 814730 w 3024845"/>
                <a:gd name="connsiteY130" fmla="*/ 585842 h 1059043"/>
                <a:gd name="connsiteX131" fmla="*/ 817010 w 3024845"/>
                <a:gd name="connsiteY131" fmla="*/ 585842 h 1059043"/>
                <a:gd name="connsiteX132" fmla="*/ 832970 w 3024845"/>
                <a:gd name="connsiteY132" fmla="*/ 585842 h 1059043"/>
                <a:gd name="connsiteX133" fmla="*/ 832970 w 3024845"/>
                <a:gd name="connsiteY133" fmla="*/ 586922 h 1059043"/>
                <a:gd name="connsiteX134" fmla="*/ 832970 w 3024845"/>
                <a:gd name="connsiteY134" fmla="*/ 594489 h 1059043"/>
                <a:gd name="connsiteX135" fmla="*/ 834237 w 3024845"/>
                <a:gd name="connsiteY135" fmla="*/ 594489 h 1059043"/>
                <a:gd name="connsiteX136" fmla="*/ 843104 w 3024845"/>
                <a:gd name="connsiteY136" fmla="*/ 594489 h 1059043"/>
                <a:gd name="connsiteX137" fmla="*/ 843104 w 3024845"/>
                <a:gd name="connsiteY137" fmla="*/ 596650 h 1059043"/>
                <a:gd name="connsiteX138" fmla="*/ 843104 w 3024845"/>
                <a:gd name="connsiteY138" fmla="*/ 611783 h 1059043"/>
                <a:gd name="connsiteX139" fmla="*/ 847157 w 3024845"/>
                <a:gd name="connsiteY139" fmla="*/ 609891 h 1059043"/>
                <a:gd name="connsiteX140" fmla="*/ 847157 w 3024845"/>
                <a:gd name="connsiteY140" fmla="*/ 596650 h 1059043"/>
                <a:gd name="connsiteX141" fmla="*/ 848170 w 3024845"/>
                <a:gd name="connsiteY141" fmla="*/ 596650 h 1059043"/>
                <a:gd name="connsiteX142" fmla="*/ 855264 w 3024845"/>
                <a:gd name="connsiteY142" fmla="*/ 596650 h 1059043"/>
                <a:gd name="connsiteX143" fmla="*/ 855264 w 3024845"/>
                <a:gd name="connsiteY143" fmla="*/ 598272 h 1059043"/>
                <a:gd name="connsiteX144" fmla="*/ 855264 w 3024845"/>
                <a:gd name="connsiteY144" fmla="*/ 609621 h 1059043"/>
                <a:gd name="connsiteX145" fmla="*/ 856024 w 3024845"/>
                <a:gd name="connsiteY145" fmla="*/ 609621 h 1059043"/>
                <a:gd name="connsiteX146" fmla="*/ 861344 w 3024845"/>
                <a:gd name="connsiteY146" fmla="*/ 609621 h 1059043"/>
                <a:gd name="connsiteX147" fmla="*/ 909984 w 3024845"/>
                <a:gd name="connsiteY147" fmla="*/ 605298 h 1059043"/>
                <a:gd name="connsiteX148" fmla="*/ 909984 w 3024845"/>
                <a:gd name="connsiteY148" fmla="*/ 606649 h 1059043"/>
                <a:gd name="connsiteX149" fmla="*/ 909984 w 3024845"/>
                <a:gd name="connsiteY149" fmla="*/ 616106 h 1059043"/>
                <a:gd name="connsiteX150" fmla="*/ 910744 w 3024845"/>
                <a:gd name="connsiteY150" fmla="*/ 616106 h 1059043"/>
                <a:gd name="connsiteX151" fmla="*/ 916065 w 3024845"/>
                <a:gd name="connsiteY151" fmla="*/ 616106 h 1059043"/>
                <a:gd name="connsiteX152" fmla="*/ 916065 w 3024845"/>
                <a:gd name="connsiteY152" fmla="*/ 618268 h 1059043"/>
                <a:gd name="connsiteX153" fmla="*/ 916065 w 3024845"/>
                <a:gd name="connsiteY153" fmla="*/ 633401 h 1059043"/>
                <a:gd name="connsiteX154" fmla="*/ 918091 w 3024845"/>
                <a:gd name="connsiteY154" fmla="*/ 632050 h 1059043"/>
                <a:gd name="connsiteX155" fmla="*/ 932278 w 3024845"/>
                <a:gd name="connsiteY155" fmla="*/ 622592 h 1059043"/>
                <a:gd name="connsiteX156" fmla="*/ 938358 w 3024845"/>
                <a:gd name="connsiteY156" fmla="*/ 581518 h 1059043"/>
                <a:gd name="connsiteX157" fmla="*/ 939118 w 3024845"/>
                <a:gd name="connsiteY157" fmla="*/ 581248 h 1059043"/>
                <a:gd name="connsiteX158" fmla="*/ 944438 w 3024845"/>
                <a:gd name="connsiteY158" fmla="*/ 579356 h 1059043"/>
                <a:gd name="connsiteX159" fmla="*/ 946465 w 3024845"/>
                <a:gd name="connsiteY159" fmla="*/ 510179 h 1059043"/>
                <a:gd name="connsiteX160" fmla="*/ 948492 w 3024845"/>
                <a:gd name="connsiteY160" fmla="*/ 579356 h 1059043"/>
                <a:gd name="connsiteX161" fmla="*/ 949252 w 3024845"/>
                <a:gd name="connsiteY161" fmla="*/ 579626 h 1059043"/>
                <a:gd name="connsiteX162" fmla="*/ 954572 w 3024845"/>
                <a:gd name="connsiteY162" fmla="*/ 581518 h 1059043"/>
                <a:gd name="connsiteX163" fmla="*/ 954572 w 3024845"/>
                <a:gd name="connsiteY163" fmla="*/ 495047 h 1059043"/>
                <a:gd name="connsiteX164" fmla="*/ 958625 w 3024845"/>
                <a:gd name="connsiteY164" fmla="*/ 462620 h 1059043"/>
                <a:gd name="connsiteX165" fmla="*/ 997132 w 3024845"/>
                <a:gd name="connsiteY165" fmla="*/ 462620 h 1059043"/>
                <a:gd name="connsiteX166" fmla="*/ 997132 w 3024845"/>
                <a:gd name="connsiteY166" fmla="*/ 495047 h 1059043"/>
                <a:gd name="connsiteX167" fmla="*/ 997892 w 3024845"/>
                <a:gd name="connsiteY167" fmla="*/ 495047 h 1059043"/>
                <a:gd name="connsiteX168" fmla="*/ 1003212 w 3024845"/>
                <a:gd name="connsiteY168" fmla="*/ 495047 h 1059043"/>
                <a:gd name="connsiteX169" fmla="*/ 1003212 w 3024845"/>
                <a:gd name="connsiteY169" fmla="*/ 412899 h 1059043"/>
                <a:gd name="connsiteX170" fmla="*/ 1004986 w 3024845"/>
                <a:gd name="connsiteY170" fmla="*/ 412899 h 1059043"/>
                <a:gd name="connsiteX171" fmla="*/ 1017399 w 3024845"/>
                <a:gd name="connsiteY171" fmla="*/ 412899 h 1059043"/>
                <a:gd name="connsiteX172" fmla="*/ 1017399 w 3024845"/>
                <a:gd name="connsiteY172" fmla="*/ 411008 h 1059043"/>
                <a:gd name="connsiteX173" fmla="*/ 1017399 w 3024845"/>
                <a:gd name="connsiteY173" fmla="*/ 397767 h 1059043"/>
                <a:gd name="connsiteX174" fmla="*/ 1039693 w 3024845"/>
                <a:gd name="connsiteY174" fmla="*/ 397767 h 1059043"/>
                <a:gd name="connsiteX175" fmla="*/ 1039693 w 3024845"/>
                <a:gd name="connsiteY175" fmla="*/ 396686 h 1059043"/>
                <a:gd name="connsiteX176" fmla="*/ 1039693 w 3024845"/>
                <a:gd name="connsiteY176" fmla="*/ 389120 h 1059043"/>
                <a:gd name="connsiteX177" fmla="*/ 1041466 w 3024845"/>
                <a:gd name="connsiteY177" fmla="*/ 389120 h 1059043"/>
                <a:gd name="connsiteX178" fmla="*/ 1053880 w 3024845"/>
                <a:gd name="connsiteY178" fmla="*/ 389120 h 1059043"/>
                <a:gd name="connsiteX179" fmla="*/ 1053880 w 3024845"/>
                <a:gd name="connsiteY179" fmla="*/ 390201 h 1059043"/>
                <a:gd name="connsiteX180" fmla="*/ 1053880 w 3024845"/>
                <a:gd name="connsiteY180" fmla="*/ 397767 h 1059043"/>
                <a:gd name="connsiteX181" fmla="*/ 1054640 w 3024845"/>
                <a:gd name="connsiteY181" fmla="*/ 397767 h 1059043"/>
                <a:gd name="connsiteX182" fmla="*/ 1059960 w 3024845"/>
                <a:gd name="connsiteY182" fmla="*/ 397767 h 1059043"/>
                <a:gd name="connsiteX183" fmla="*/ 1070093 w 3024845"/>
                <a:gd name="connsiteY183" fmla="*/ 393443 h 1059043"/>
                <a:gd name="connsiteX184" fmla="*/ 1074146 w 3024845"/>
                <a:gd name="connsiteY184" fmla="*/ 396686 h 1059043"/>
                <a:gd name="connsiteX185" fmla="*/ 1074146 w 3024845"/>
                <a:gd name="connsiteY185" fmla="*/ 389120 h 1059043"/>
                <a:gd name="connsiteX186" fmla="*/ 1076426 w 3024845"/>
                <a:gd name="connsiteY186" fmla="*/ 389120 h 1059043"/>
                <a:gd name="connsiteX187" fmla="*/ 1092387 w 3024845"/>
                <a:gd name="connsiteY187" fmla="*/ 389120 h 1059043"/>
                <a:gd name="connsiteX188" fmla="*/ 1092387 w 3024845"/>
                <a:gd name="connsiteY188" fmla="*/ 390201 h 1059043"/>
                <a:gd name="connsiteX189" fmla="*/ 1092387 w 3024845"/>
                <a:gd name="connsiteY189" fmla="*/ 397767 h 1059043"/>
                <a:gd name="connsiteX190" fmla="*/ 1122787 w 3024845"/>
                <a:gd name="connsiteY190" fmla="*/ 397767 h 1059043"/>
                <a:gd name="connsiteX191" fmla="*/ 1122787 w 3024845"/>
                <a:gd name="connsiteY191" fmla="*/ 399388 h 1059043"/>
                <a:gd name="connsiteX192" fmla="*/ 1122787 w 3024845"/>
                <a:gd name="connsiteY192" fmla="*/ 410738 h 1059043"/>
                <a:gd name="connsiteX193" fmla="*/ 1149134 w 3024845"/>
                <a:gd name="connsiteY193" fmla="*/ 410738 h 1059043"/>
                <a:gd name="connsiteX194" fmla="*/ 1149134 w 3024845"/>
                <a:gd name="connsiteY194" fmla="*/ 441002 h 1059043"/>
                <a:gd name="connsiteX195" fmla="*/ 1149894 w 3024845"/>
                <a:gd name="connsiteY195" fmla="*/ 441002 h 1059043"/>
                <a:gd name="connsiteX196" fmla="*/ 1155214 w 3024845"/>
                <a:gd name="connsiteY196" fmla="*/ 441002 h 1059043"/>
                <a:gd name="connsiteX197" fmla="*/ 1155214 w 3024845"/>
                <a:gd name="connsiteY197" fmla="*/ 442083 h 1059043"/>
                <a:gd name="connsiteX198" fmla="*/ 1155214 w 3024845"/>
                <a:gd name="connsiteY198" fmla="*/ 449650 h 1059043"/>
                <a:gd name="connsiteX199" fmla="*/ 1159268 w 3024845"/>
                <a:gd name="connsiteY199" fmla="*/ 479914 h 1059043"/>
                <a:gd name="connsiteX200" fmla="*/ 1160028 w 3024845"/>
                <a:gd name="connsiteY200" fmla="*/ 479914 h 1059043"/>
                <a:gd name="connsiteX201" fmla="*/ 1165348 w 3024845"/>
                <a:gd name="connsiteY201" fmla="*/ 479914 h 1059043"/>
                <a:gd name="connsiteX202" fmla="*/ 1165348 w 3024845"/>
                <a:gd name="connsiteY202" fmla="*/ 480725 h 1059043"/>
                <a:gd name="connsiteX203" fmla="*/ 1165348 w 3024845"/>
                <a:gd name="connsiteY203" fmla="*/ 486400 h 1059043"/>
                <a:gd name="connsiteX204" fmla="*/ 1166361 w 3024845"/>
                <a:gd name="connsiteY204" fmla="*/ 486400 h 1059043"/>
                <a:gd name="connsiteX205" fmla="*/ 1173454 w 3024845"/>
                <a:gd name="connsiteY205" fmla="*/ 486400 h 1059043"/>
                <a:gd name="connsiteX206" fmla="*/ 1173454 w 3024845"/>
                <a:gd name="connsiteY206" fmla="*/ 516665 h 1059043"/>
                <a:gd name="connsiteX207" fmla="*/ 1175481 w 3024845"/>
                <a:gd name="connsiteY207" fmla="*/ 516665 h 1059043"/>
                <a:gd name="connsiteX208" fmla="*/ 1189668 w 3024845"/>
                <a:gd name="connsiteY208" fmla="*/ 516665 h 1059043"/>
                <a:gd name="connsiteX209" fmla="*/ 1189668 w 3024845"/>
                <a:gd name="connsiteY209" fmla="*/ 540444 h 1059043"/>
                <a:gd name="connsiteX210" fmla="*/ 1191695 w 3024845"/>
                <a:gd name="connsiteY210" fmla="*/ 542065 h 1059043"/>
                <a:gd name="connsiteX211" fmla="*/ 1191695 w 3024845"/>
                <a:gd name="connsiteY211" fmla="*/ 553415 h 1059043"/>
                <a:gd name="connsiteX212" fmla="*/ 1192455 w 3024845"/>
                <a:gd name="connsiteY212" fmla="*/ 553415 h 1059043"/>
                <a:gd name="connsiteX213" fmla="*/ 1197775 w 3024845"/>
                <a:gd name="connsiteY213" fmla="*/ 553415 h 1059043"/>
                <a:gd name="connsiteX214" fmla="*/ 1197775 w 3024845"/>
                <a:gd name="connsiteY214" fmla="*/ 577194 h 1059043"/>
                <a:gd name="connsiteX215" fmla="*/ 1199041 w 3024845"/>
                <a:gd name="connsiteY215" fmla="*/ 577194 h 1059043"/>
                <a:gd name="connsiteX216" fmla="*/ 1207908 w 3024845"/>
                <a:gd name="connsiteY216" fmla="*/ 577194 h 1059043"/>
                <a:gd name="connsiteX217" fmla="*/ 1209935 w 3024845"/>
                <a:gd name="connsiteY217" fmla="*/ 581248 h 1059043"/>
                <a:gd name="connsiteX218" fmla="*/ 1209935 w 3024845"/>
                <a:gd name="connsiteY218" fmla="*/ 594489 h 1059043"/>
                <a:gd name="connsiteX219" fmla="*/ 1211455 w 3024845"/>
                <a:gd name="connsiteY219" fmla="*/ 592597 h 1059043"/>
                <a:gd name="connsiteX220" fmla="*/ 1222095 w 3024845"/>
                <a:gd name="connsiteY220" fmla="*/ 579356 h 1059043"/>
                <a:gd name="connsiteX221" fmla="*/ 1250469 w 3024845"/>
                <a:gd name="connsiteY221" fmla="*/ 579356 h 1059043"/>
                <a:gd name="connsiteX222" fmla="*/ 1250469 w 3024845"/>
                <a:gd name="connsiteY222" fmla="*/ 665827 h 1059043"/>
                <a:gd name="connsiteX223" fmla="*/ 1251229 w 3024845"/>
                <a:gd name="connsiteY223" fmla="*/ 665827 h 1059043"/>
                <a:gd name="connsiteX224" fmla="*/ 1256549 w 3024845"/>
                <a:gd name="connsiteY224" fmla="*/ 665827 h 1059043"/>
                <a:gd name="connsiteX225" fmla="*/ 1257309 w 3024845"/>
                <a:gd name="connsiteY225" fmla="*/ 664476 h 1059043"/>
                <a:gd name="connsiteX226" fmla="*/ 1262629 w 3024845"/>
                <a:gd name="connsiteY226" fmla="*/ 655018 h 1059043"/>
                <a:gd name="connsiteX227" fmla="*/ 1262629 w 3024845"/>
                <a:gd name="connsiteY227" fmla="*/ 656910 h 1059043"/>
                <a:gd name="connsiteX228" fmla="*/ 1262629 w 3024845"/>
                <a:gd name="connsiteY228" fmla="*/ 670151 h 1059043"/>
                <a:gd name="connsiteX229" fmla="*/ 1266682 w 3024845"/>
                <a:gd name="connsiteY229" fmla="*/ 624754 h 1059043"/>
                <a:gd name="connsiteX230" fmla="*/ 1267442 w 3024845"/>
                <a:gd name="connsiteY230" fmla="*/ 624754 h 1059043"/>
                <a:gd name="connsiteX231" fmla="*/ 1272762 w 3024845"/>
                <a:gd name="connsiteY231" fmla="*/ 624754 h 1059043"/>
                <a:gd name="connsiteX232" fmla="*/ 1272762 w 3024845"/>
                <a:gd name="connsiteY232" fmla="*/ 559900 h 1059043"/>
                <a:gd name="connsiteX233" fmla="*/ 1273776 w 3024845"/>
                <a:gd name="connsiteY233" fmla="*/ 559900 h 1059043"/>
                <a:gd name="connsiteX234" fmla="*/ 1280869 w 3024845"/>
                <a:gd name="connsiteY234" fmla="*/ 559900 h 1059043"/>
                <a:gd name="connsiteX235" fmla="*/ 1293029 w 3024845"/>
                <a:gd name="connsiteY235" fmla="*/ 516665 h 1059043"/>
                <a:gd name="connsiteX236" fmla="*/ 1294296 w 3024845"/>
                <a:gd name="connsiteY236" fmla="*/ 516665 h 1059043"/>
                <a:gd name="connsiteX237" fmla="*/ 1303163 w 3024845"/>
                <a:gd name="connsiteY237" fmla="*/ 516665 h 1059043"/>
                <a:gd name="connsiteX238" fmla="*/ 1313296 w 3024845"/>
                <a:gd name="connsiteY238" fmla="*/ 559900 h 1059043"/>
                <a:gd name="connsiteX239" fmla="*/ 1314309 w 3024845"/>
                <a:gd name="connsiteY239" fmla="*/ 559900 h 1059043"/>
                <a:gd name="connsiteX240" fmla="*/ 1321403 w 3024845"/>
                <a:gd name="connsiteY240" fmla="*/ 559900 h 1059043"/>
                <a:gd name="connsiteX241" fmla="*/ 1321403 w 3024845"/>
                <a:gd name="connsiteY241" fmla="*/ 598812 h 1059043"/>
                <a:gd name="connsiteX242" fmla="*/ 1323176 w 3024845"/>
                <a:gd name="connsiteY242" fmla="*/ 598812 h 1059043"/>
                <a:gd name="connsiteX243" fmla="*/ 1335590 w 3024845"/>
                <a:gd name="connsiteY243" fmla="*/ 598812 h 1059043"/>
                <a:gd name="connsiteX244" fmla="*/ 1335590 w 3024845"/>
                <a:gd name="connsiteY244" fmla="*/ 600974 h 1059043"/>
                <a:gd name="connsiteX245" fmla="*/ 1335590 w 3024845"/>
                <a:gd name="connsiteY245" fmla="*/ 616106 h 1059043"/>
                <a:gd name="connsiteX246" fmla="*/ 1339643 w 3024845"/>
                <a:gd name="connsiteY246" fmla="*/ 613945 h 1059043"/>
                <a:gd name="connsiteX247" fmla="*/ 1339643 w 3024845"/>
                <a:gd name="connsiteY247" fmla="*/ 598812 h 1059043"/>
                <a:gd name="connsiteX248" fmla="*/ 1341163 w 3024845"/>
                <a:gd name="connsiteY248" fmla="*/ 598812 h 1059043"/>
                <a:gd name="connsiteX249" fmla="*/ 1351803 w 3024845"/>
                <a:gd name="connsiteY249" fmla="*/ 598812 h 1059043"/>
                <a:gd name="connsiteX250" fmla="*/ 1351803 w 3024845"/>
                <a:gd name="connsiteY250" fmla="*/ 600433 h 1059043"/>
                <a:gd name="connsiteX251" fmla="*/ 1351803 w 3024845"/>
                <a:gd name="connsiteY251" fmla="*/ 611783 h 1059043"/>
                <a:gd name="connsiteX252" fmla="*/ 1382204 w 3024845"/>
                <a:gd name="connsiteY252" fmla="*/ 611783 h 1059043"/>
                <a:gd name="connsiteX253" fmla="*/ 1382204 w 3024845"/>
                <a:gd name="connsiteY253" fmla="*/ 575033 h 1059043"/>
                <a:gd name="connsiteX254" fmla="*/ 1383470 w 3024845"/>
                <a:gd name="connsiteY254" fmla="*/ 575033 h 1059043"/>
                <a:gd name="connsiteX255" fmla="*/ 1392337 w 3024845"/>
                <a:gd name="connsiteY255" fmla="*/ 575033 h 1059043"/>
                <a:gd name="connsiteX256" fmla="*/ 1392337 w 3024845"/>
                <a:gd name="connsiteY256" fmla="*/ 596650 h 1059043"/>
                <a:gd name="connsiteX257" fmla="*/ 1394364 w 3024845"/>
                <a:gd name="connsiteY257" fmla="*/ 564224 h 1059043"/>
                <a:gd name="connsiteX258" fmla="*/ 1416657 w 3024845"/>
                <a:gd name="connsiteY258" fmla="*/ 564224 h 1059043"/>
                <a:gd name="connsiteX259" fmla="*/ 1416657 w 3024845"/>
                <a:gd name="connsiteY259" fmla="*/ 562602 h 1059043"/>
                <a:gd name="connsiteX260" fmla="*/ 1416657 w 3024845"/>
                <a:gd name="connsiteY260" fmla="*/ 551253 h 1059043"/>
                <a:gd name="connsiteX261" fmla="*/ 1417417 w 3024845"/>
                <a:gd name="connsiteY261" fmla="*/ 551253 h 1059043"/>
                <a:gd name="connsiteX262" fmla="*/ 1422737 w 3024845"/>
                <a:gd name="connsiteY262" fmla="*/ 551253 h 1059043"/>
                <a:gd name="connsiteX263" fmla="*/ 1422737 w 3024845"/>
                <a:gd name="connsiteY263" fmla="*/ 549362 h 1059043"/>
                <a:gd name="connsiteX264" fmla="*/ 1422737 w 3024845"/>
                <a:gd name="connsiteY264" fmla="*/ 536121 h 1059043"/>
                <a:gd name="connsiteX265" fmla="*/ 1426791 w 3024845"/>
                <a:gd name="connsiteY265" fmla="*/ 542606 h 1059043"/>
                <a:gd name="connsiteX266" fmla="*/ 1429071 w 3024845"/>
                <a:gd name="connsiteY266" fmla="*/ 542606 h 1059043"/>
                <a:gd name="connsiteX267" fmla="*/ 1445031 w 3024845"/>
                <a:gd name="connsiteY267" fmla="*/ 542606 h 1059043"/>
                <a:gd name="connsiteX268" fmla="*/ 1445031 w 3024845"/>
                <a:gd name="connsiteY268" fmla="*/ 541795 h 1059043"/>
                <a:gd name="connsiteX269" fmla="*/ 1445031 w 3024845"/>
                <a:gd name="connsiteY269" fmla="*/ 536121 h 1059043"/>
                <a:gd name="connsiteX270" fmla="*/ 1445791 w 3024845"/>
                <a:gd name="connsiteY270" fmla="*/ 536121 h 1059043"/>
                <a:gd name="connsiteX271" fmla="*/ 1451111 w 3024845"/>
                <a:gd name="connsiteY271" fmla="*/ 536121 h 1059043"/>
                <a:gd name="connsiteX272" fmla="*/ 1451111 w 3024845"/>
                <a:gd name="connsiteY272" fmla="*/ 537472 h 1059043"/>
                <a:gd name="connsiteX273" fmla="*/ 1451111 w 3024845"/>
                <a:gd name="connsiteY273" fmla="*/ 546930 h 1059043"/>
                <a:gd name="connsiteX274" fmla="*/ 1489618 w 3024845"/>
                <a:gd name="connsiteY274" fmla="*/ 546930 h 1059043"/>
                <a:gd name="connsiteX275" fmla="*/ 1489618 w 3024845"/>
                <a:gd name="connsiteY275" fmla="*/ 685283 h 1059043"/>
                <a:gd name="connsiteX276" fmla="*/ 1491138 w 3024845"/>
                <a:gd name="connsiteY276" fmla="*/ 685283 h 1059043"/>
                <a:gd name="connsiteX277" fmla="*/ 1501778 w 3024845"/>
                <a:gd name="connsiteY277" fmla="*/ 685283 h 1059043"/>
                <a:gd name="connsiteX278" fmla="*/ 1501778 w 3024845"/>
                <a:gd name="connsiteY278" fmla="*/ 672313 h 1059043"/>
                <a:gd name="connsiteX279" fmla="*/ 1505832 w 3024845"/>
                <a:gd name="connsiteY279" fmla="*/ 672313 h 1059043"/>
                <a:gd name="connsiteX280" fmla="*/ 1505832 w 3024845"/>
                <a:gd name="connsiteY280" fmla="*/ 685283 h 1059043"/>
                <a:gd name="connsiteX281" fmla="*/ 1536232 w 3024845"/>
                <a:gd name="connsiteY281" fmla="*/ 685283 h 1059043"/>
                <a:gd name="connsiteX282" fmla="*/ 1536232 w 3024845"/>
                <a:gd name="connsiteY282" fmla="*/ 655018 h 1059043"/>
                <a:gd name="connsiteX283" fmla="*/ 1548392 w 3024845"/>
                <a:gd name="connsiteY283" fmla="*/ 655018 h 1059043"/>
                <a:gd name="connsiteX284" fmla="*/ 1560552 w 3024845"/>
                <a:gd name="connsiteY284" fmla="*/ 652857 h 1059043"/>
                <a:gd name="connsiteX285" fmla="*/ 1564606 w 3024845"/>
                <a:gd name="connsiteY285" fmla="*/ 655018 h 1059043"/>
                <a:gd name="connsiteX286" fmla="*/ 1574739 w 3024845"/>
                <a:gd name="connsiteY286" fmla="*/ 655018 h 1059043"/>
                <a:gd name="connsiteX287" fmla="*/ 1574739 w 3024845"/>
                <a:gd name="connsiteY287" fmla="*/ 685283 h 1059043"/>
                <a:gd name="connsiteX288" fmla="*/ 1582846 w 3024845"/>
                <a:gd name="connsiteY288" fmla="*/ 685283 h 1059043"/>
                <a:gd name="connsiteX289" fmla="*/ 1582846 w 3024845"/>
                <a:gd name="connsiteY289" fmla="*/ 702578 h 1059043"/>
                <a:gd name="connsiteX290" fmla="*/ 1592182 w 3024845"/>
                <a:gd name="connsiteY290" fmla="*/ 703483 h 1059043"/>
                <a:gd name="connsiteX291" fmla="*/ 1605140 w 3024845"/>
                <a:gd name="connsiteY291" fmla="*/ 703483 h 1059043"/>
                <a:gd name="connsiteX292" fmla="*/ 1605140 w 3024845"/>
                <a:gd name="connsiteY292" fmla="*/ 687445 h 1059043"/>
                <a:gd name="connsiteX293" fmla="*/ 1673096 w 3024845"/>
                <a:gd name="connsiteY293" fmla="*/ 687445 h 1059043"/>
                <a:gd name="connsiteX294" fmla="*/ 1673096 w 3024845"/>
                <a:gd name="connsiteY294" fmla="*/ 602192 h 1059043"/>
                <a:gd name="connsiteX295" fmla="*/ 1745104 w 3024845"/>
                <a:gd name="connsiteY295" fmla="*/ 602192 h 1059043"/>
                <a:gd name="connsiteX296" fmla="*/ 1745104 w 3024845"/>
                <a:gd name="connsiteY296" fmla="*/ 680960 h 1059043"/>
                <a:gd name="connsiteX297" fmla="*/ 1747008 w 3024845"/>
                <a:gd name="connsiteY297" fmla="*/ 680960 h 1059043"/>
                <a:gd name="connsiteX298" fmla="*/ 1748250 w 3024845"/>
                <a:gd name="connsiteY298" fmla="*/ 703483 h 1059043"/>
                <a:gd name="connsiteX299" fmla="*/ 1757926 w 3024845"/>
                <a:gd name="connsiteY299" fmla="*/ 703483 h 1059043"/>
                <a:gd name="connsiteX300" fmla="*/ 1759168 w 3024845"/>
                <a:gd name="connsiteY300" fmla="*/ 680960 h 1059043"/>
                <a:gd name="connsiteX301" fmla="*/ 1765248 w 3024845"/>
                <a:gd name="connsiteY301" fmla="*/ 680960 h 1059043"/>
                <a:gd name="connsiteX302" fmla="*/ 1766490 w 3024845"/>
                <a:gd name="connsiteY302" fmla="*/ 703483 h 1059043"/>
                <a:gd name="connsiteX303" fmla="*/ 1817112 w 3024845"/>
                <a:gd name="connsiteY303" fmla="*/ 703483 h 1059043"/>
                <a:gd name="connsiteX304" fmla="*/ 1817112 w 3024845"/>
                <a:gd name="connsiteY304" fmla="*/ 540455 h 1059043"/>
                <a:gd name="connsiteX305" fmla="*/ 2014439 w 3024845"/>
                <a:gd name="connsiteY305" fmla="*/ 540455 h 1059043"/>
                <a:gd name="connsiteX306" fmla="*/ 2014439 w 3024845"/>
                <a:gd name="connsiteY306" fmla="*/ 703483 h 1059043"/>
                <a:gd name="connsiteX307" fmla="*/ 2033136 w 3024845"/>
                <a:gd name="connsiteY307" fmla="*/ 703483 h 1059043"/>
                <a:gd name="connsiteX308" fmla="*/ 2033136 w 3024845"/>
                <a:gd name="connsiteY308" fmla="*/ 620790 h 1059043"/>
                <a:gd name="connsiteX309" fmla="*/ 2128256 w 3024845"/>
                <a:gd name="connsiteY309" fmla="*/ 620790 h 1059043"/>
                <a:gd name="connsiteX310" fmla="*/ 2128026 w 3024845"/>
                <a:gd name="connsiteY310" fmla="*/ 281031 h 1059043"/>
                <a:gd name="connsiteX311" fmla="*/ 2121946 w 3024845"/>
                <a:gd name="connsiteY311" fmla="*/ 276707 h 1059043"/>
                <a:gd name="connsiteX312" fmla="*/ 2130053 w 3024845"/>
                <a:gd name="connsiteY312" fmla="*/ 252928 h 1059043"/>
                <a:gd name="connsiteX313" fmla="*/ 2144240 w 3024845"/>
                <a:gd name="connsiteY313" fmla="*/ 214016 h 1059043"/>
                <a:gd name="connsiteX314" fmla="*/ 2146266 w 3024845"/>
                <a:gd name="connsiteY314" fmla="*/ 131868 h 1059043"/>
                <a:gd name="connsiteX315" fmla="*/ 2144240 w 3024845"/>
                <a:gd name="connsiteY315" fmla="*/ 125383 h 1059043"/>
                <a:gd name="connsiteX316" fmla="*/ 2150320 w 3024845"/>
                <a:gd name="connsiteY316" fmla="*/ 118897 h 1059043"/>
                <a:gd name="connsiteX317" fmla="*/ 2150320 w 3024845"/>
                <a:gd name="connsiteY317" fmla="*/ 60529 h 1059043"/>
                <a:gd name="connsiteX318" fmla="*/ 2152346 w 3024845"/>
                <a:gd name="connsiteY318" fmla="*/ 56206 h 1059043"/>
                <a:gd name="connsiteX319" fmla="*/ 2152346 w 3024845"/>
                <a:gd name="connsiteY319" fmla="*/ 0 h 1059043"/>
                <a:gd name="connsiteX320" fmla="*/ 2162480 w 3024845"/>
                <a:gd name="connsiteY320" fmla="*/ 118897 h 1059043"/>
                <a:gd name="connsiteX321" fmla="*/ 2168560 w 3024845"/>
                <a:gd name="connsiteY321" fmla="*/ 125383 h 1059043"/>
                <a:gd name="connsiteX322" fmla="*/ 2166533 w 3024845"/>
                <a:gd name="connsiteY322" fmla="*/ 131868 h 1059043"/>
                <a:gd name="connsiteX323" fmla="*/ 2180720 w 3024845"/>
                <a:gd name="connsiteY323" fmla="*/ 555577 h 1059043"/>
                <a:gd name="connsiteX324" fmla="*/ 2245574 w 3024845"/>
                <a:gd name="connsiteY324" fmla="*/ 555577 h 1059043"/>
                <a:gd name="connsiteX325" fmla="*/ 2245574 w 3024845"/>
                <a:gd name="connsiteY325" fmla="*/ 631239 h 1059043"/>
                <a:gd name="connsiteX326" fmla="*/ 2253681 w 3024845"/>
                <a:gd name="connsiteY326" fmla="*/ 631239 h 1059043"/>
                <a:gd name="connsiteX327" fmla="*/ 2255708 w 3024845"/>
                <a:gd name="connsiteY327" fmla="*/ 624754 h 1059043"/>
                <a:gd name="connsiteX328" fmla="*/ 2261788 w 3024845"/>
                <a:gd name="connsiteY328" fmla="*/ 624754 h 1059043"/>
                <a:gd name="connsiteX329" fmla="*/ 2263815 w 3024845"/>
                <a:gd name="connsiteY329" fmla="*/ 633401 h 1059043"/>
                <a:gd name="connsiteX330" fmla="*/ 2275975 w 3024845"/>
                <a:gd name="connsiteY330" fmla="*/ 633401 h 1059043"/>
                <a:gd name="connsiteX331" fmla="*/ 2275975 w 3024845"/>
                <a:gd name="connsiteY331" fmla="*/ 626915 h 1059043"/>
                <a:gd name="connsiteX332" fmla="*/ 2298268 w 3024845"/>
                <a:gd name="connsiteY332" fmla="*/ 626915 h 1059043"/>
                <a:gd name="connsiteX333" fmla="*/ 2298268 w 3024845"/>
                <a:gd name="connsiteY333" fmla="*/ 633401 h 1059043"/>
                <a:gd name="connsiteX334" fmla="*/ 2318535 w 3024845"/>
                <a:gd name="connsiteY334" fmla="*/ 633401 h 1059043"/>
                <a:gd name="connsiteX335" fmla="*/ 2318535 w 3024845"/>
                <a:gd name="connsiteY335" fmla="*/ 678798 h 1059043"/>
                <a:gd name="connsiteX336" fmla="*/ 2332722 w 3024845"/>
                <a:gd name="connsiteY336" fmla="*/ 678798 h 1059043"/>
                <a:gd name="connsiteX337" fmla="*/ 2332722 w 3024845"/>
                <a:gd name="connsiteY337" fmla="*/ 665827 h 1059043"/>
                <a:gd name="connsiteX338" fmla="*/ 2348936 w 3024845"/>
                <a:gd name="connsiteY338" fmla="*/ 665827 h 1059043"/>
                <a:gd name="connsiteX339" fmla="*/ 2348936 w 3024845"/>
                <a:gd name="connsiteY339" fmla="*/ 486400 h 1059043"/>
                <a:gd name="connsiteX340" fmla="*/ 2355016 w 3024845"/>
                <a:gd name="connsiteY340" fmla="*/ 479914 h 1059043"/>
                <a:gd name="connsiteX341" fmla="*/ 2427977 w 3024845"/>
                <a:gd name="connsiteY341" fmla="*/ 479914 h 1059043"/>
                <a:gd name="connsiteX342" fmla="*/ 2427977 w 3024845"/>
                <a:gd name="connsiteY342" fmla="*/ 488562 h 1059043"/>
                <a:gd name="connsiteX343" fmla="*/ 2438110 w 3024845"/>
                <a:gd name="connsiteY343" fmla="*/ 488562 h 1059043"/>
                <a:gd name="connsiteX344" fmla="*/ 2438110 w 3024845"/>
                <a:gd name="connsiteY344" fmla="*/ 603136 h 1059043"/>
                <a:gd name="connsiteX345" fmla="*/ 2460404 w 3024845"/>
                <a:gd name="connsiteY345" fmla="*/ 603136 h 1059043"/>
                <a:gd name="connsiteX346" fmla="*/ 2460404 w 3024845"/>
                <a:gd name="connsiteY346" fmla="*/ 536121 h 1059043"/>
                <a:gd name="connsiteX347" fmla="*/ 2486751 w 3024845"/>
                <a:gd name="connsiteY347" fmla="*/ 536121 h 1059043"/>
                <a:gd name="connsiteX348" fmla="*/ 2490804 w 3024845"/>
                <a:gd name="connsiteY348" fmla="*/ 531797 h 1059043"/>
                <a:gd name="connsiteX349" fmla="*/ 2498911 w 3024845"/>
                <a:gd name="connsiteY349" fmla="*/ 531797 h 1059043"/>
                <a:gd name="connsiteX350" fmla="*/ 2502964 w 3024845"/>
                <a:gd name="connsiteY350" fmla="*/ 536121 h 1059043"/>
                <a:gd name="connsiteX351" fmla="*/ 2525258 w 3024845"/>
                <a:gd name="connsiteY351" fmla="*/ 536121 h 1059043"/>
                <a:gd name="connsiteX352" fmla="*/ 2525258 w 3024845"/>
                <a:gd name="connsiteY352" fmla="*/ 419385 h 1059043"/>
                <a:gd name="connsiteX353" fmla="*/ 2582005 w 3024845"/>
                <a:gd name="connsiteY353" fmla="*/ 408576 h 1059043"/>
                <a:gd name="connsiteX354" fmla="*/ 2582005 w 3024845"/>
                <a:gd name="connsiteY354" fmla="*/ 409657 h 1059043"/>
                <a:gd name="connsiteX355" fmla="*/ 2582005 w 3024845"/>
                <a:gd name="connsiteY355" fmla="*/ 417223 h 1059043"/>
                <a:gd name="connsiteX356" fmla="*/ 2608352 w 3024845"/>
                <a:gd name="connsiteY356" fmla="*/ 417223 h 1059043"/>
                <a:gd name="connsiteX357" fmla="*/ 2608352 w 3024845"/>
                <a:gd name="connsiteY357" fmla="*/ 672313 h 1059043"/>
                <a:gd name="connsiteX358" fmla="*/ 2630646 w 3024845"/>
                <a:gd name="connsiteY358" fmla="*/ 672313 h 1059043"/>
                <a:gd name="connsiteX359" fmla="*/ 2630646 w 3024845"/>
                <a:gd name="connsiteY359" fmla="*/ 667989 h 1059043"/>
                <a:gd name="connsiteX360" fmla="*/ 2642806 w 3024845"/>
                <a:gd name="connsiteY360" fmla="*/ 667989 h 1059043"/>
                <a:gd name="connsiteX361" fmla="*/ 2642806 w 3024845"/>
                <a:gd name="connsiteY361" fmla="*/ 672313 h 1059043"/>
                <a:gd name="connsiteX362" fmla="*/ 2667126 w 3024845"/>
                <a:gd name="connsiteY362" fmla="*/ 672313 h 1059043"/>
                <a:gd name="connsiteX363" fmla="*/ 2667126 w 3024845"/>
                <a:gd name="connsiteY363" fmla="*/ 659342 h 1059043"/>
                <a:gd name="connsiteX364" fmla="*/ 2695500 w 3024845"/>
                <a:gd name="connsiteY364" fmla="*/ 659342 h 1059043"/>
                <a:gd name="connsiteX365" fmla="*/ 2707660 w 3024845"/>
                <a:gd name="connsiteY365" fmla="*/ 655018 h 1059043"/>
                <a:gd name="connsiteX366" fmla="*/ 2727927 w 3024845"/>
                <a:gd name="connsiteY366" fmla="*/ 659342 h 1059043"/>
                <a:gd name="connsiteX367" fmla="*/ 2727927 w 3024845"/>
                <a:gd name="connsiteY367" fmla="*/ 642048 h 1059043"/>
                <a:gd name="connsiteX368" fmla="*/ 2736034 w 3024845"/>
                <a:gd name="connsiteY368" fmla="*/ 642048 h 1059043"/>
                <a:gd name="connsiteX369" fmla="*/ 2736034 w 3024845"/>
                <a:gd name="connsiteY369" fmla="*/ 629077 h 1059043"/>
                <a:gd name="connsiteX370" fmla="*/ 2792781 w 3024845"/>
                <a:gd name="connsiteY370" fmla="*/ 629077 h 1059043"/>
                <a:gd name="connsiteX371" fmla="*/ 2792781 w 3024845"/>
                <a:gd name="connsiteY371" fmla="*/ 598812 h 1059043"/>
                <a:gd name="connsiteX372" fmla="*/ 2811021 w 3024845"/>
                <a:gd name="connsiteY372" fmla="*/ 598812 h 1059043"/>
                <a:gd name="connsiteX373" fmla="*/ 2811021 w 3024845"/>
                <a:gd name="connsiteY373" fmla="*/ 592327 h 1059043"/>
                <a:gd name="connsiteX374" fmla="*/ 2823181 w 3024845"/>
                <a:gd name="connsiteY374" fmla="*/ 592327 h 1059043"/>
                <a:gd name="connsiteX375" fmla="*/ 2823181 w 3024845"/>
                <a:gd name="connsiteY375" fmla="*/ 598812 h 1059043"/>
                <a:gd name="connsiteX376" fmla="*/ 2839395 w 3024845"/>
                <a:gd name="connsiteY376" fmla="*/ 598812 h 1059043"/>
                <a:gd name="connsiteX377" fmla="*/ 2839395 w 3024845"/>
                <a:gd name="connsiteY377" fmla="*/ 648533 h 1059043"/>
                <a:gd name="connsiteX378" fmla="*/ 2871822 w 3024845"/>
                <a:gd name="connsiteY378" fmla="*/ 648533 h 1059043"/>
                <a:gd name="connsiteX379" fmla="*/ 2871822 w 3024845"/>
                <a:gd name="connsiteY379" fmla="*/ 622592 h 1059043"/>
                <a:gd name="connsiteX380" fmla="*/ 2910329 w 3024845"/>
                <a:gd name="connsiteY380" fmla="*/ 622592 h 1059043"/>
                <a:gd name="connsiteX381" fmla="*/ 2910329 w 3024845"/>
                <a:gd name="connsiteY381" fmla="*/ 592327 h 1059043"/>
                <a:gd name="connsiteX382" fmla="*/ 2958970 w 3024845"/>
                <a:gd name="connsiteY382" fmla="*/ 592327 h 1059043"/>
                <a:gd name="connsiteX383" fmla="*/ 2958970 w 3024845"/>
                <a:gd name="connsiteY383" fmla="*/ 703483 h 1059043"/>
                <a:gd name="connsiteX384" fmla="*/ 2958970 w 3024845"/>
                <a:gd name="connsiteY384" fmla="*/ 717262 h 1059043"/>
                <a:gd name="connsiteX385" fmla="*/ 3024845 w 3024845"/>
                <a:gd name="connsiteY385" fmla="*/ 717262 h 1059043"/>
                <a:gd name="connsiteX386" fmla="*/ 3024845 w 3024845"/>
                <a:gd name="connsiteY386" fmla="*/ 1059043 h 1059043"/>
                <a:gd name="connsiteX387" fmla="*/ 2054 w 3024845"/>
                <a:gd name="connsiteY387" fmla="*/ 1056710 h 1059043"/>
                <a:gd name="connsiteX388" fmla="*/ 0 w 3024845"/>
                <a:gd name="connsiteY388" fmla="*/ 622592 h 1059043"/>
                <a:gd name="connsiteX389" fmla="*/ 20267 w 3024845"/>
                <a:gd name="connsiteY389" fmla="*/ 622592 h 1059043"/>
                <a:gd name="connsiteX390" fmla="*/ 20774 w 3024845"/>
                <a:gd name="connsiteY390" fmla="*/ 621511 h 1059043"/>
                <a:gd name="connsiteX391" fmla="*/ 24320 w 3024845"/>
                <a:gd name="connsiteY391" fmla="*/ 613945 h 1059043"/>
                <a:gd name="connsiteX392" fmla="*/ 26094 w 3024845"/>
                <a:gd name="connsiteY392" fmla="*/ 614215 h 1059043"/>
                <a:gd name="connsiteX393" fmla="*/ 38507 w 3024845"/>
                <a:gd name="connsiteY393" fmla="*/ 616106 h 1059043"/>
                <a:gd name="connsiteX394" fmla="*/ 39014 w 3024845"/>
                <a:gd name="connsiteY394" fmla="*/ 617458 h 1059043"/>
                <a:gd name="connsiteX395" fmla="*/ 42560 w 3024845"/>
                <a:gd name="connsiteY395" fmla="*/ 626915 h 1059043"/>
                <a:gd name="connsiteX396" fmla="*/ 68907 w 3024845"/>
                <a:gd name="connsiteY396" fmla="*/ 629077 h 1059043"/>
                <a:gd name="connsiteX397" fmla="*/ 68907 w 3024845"/>
                <a:gd name="connsiteY397" fmla="*/ 505856 h 1059043"/>
                <a:gd name="connsiteX398" fmla="*/ 70934 w 3024845"/>
                <a:gd name="connsiteY398" fmla="*/ 505856 h 1059043"/>
                <a:gd name="connsiteX399" fmla="*/ 85121 w 3024845"/>
                <a:gd name="connsiteY399" fmla="*/ 505856 h 1059043"/>
                <a:gd name="connsiteX400" fmla="*/ 85121 w 3024845"/>
                <a:gd name="connsiteY400" fmla="*/ 369664 h 1059043"/>
                <a:gd name="connsiteX401" fmla="*/ 86894 w 3024845"/>
                <a:gd name="connsiteY401" fmla="*/ 369664 h 1059043"/>
                <a:gd name="connsiteX402" fmla="*/ 99308 w 3024845"/>
                <a:gd name="connsiteY402" fmla="*/ 369664 h 1059043"/>
                <a:gd name="connsiteX403" fmla="*/ 99308 w 3024845"/>
                <a:gd name="connsiteY403" fmla="*/ 255090 h 1059043"/>
                <a:gd name="connsiteX404" fmla="*/ 103361 w 3024845"/>
                <a:gd name="connsiteY404" fmla="*/ 226986 h 1059043"/>
                <a:gd name="connsiteX405" fmla="*/ 105388 w 3024845"/>
                <a:gd name="connsiteY405" fmla="*/ 226986 h 1059043"/>
                <a:gd name="connsiteX406" fmla="*/ 119575 w 3024845"/>
                <a:gd name="connsiteY406" fmla="*/ 226986 h 1059043"/>
                <a:gd name="connsiteX0" fmla="*/ 119575 w 3024845"/>
                <a:gd name="connsiteY0" fmla="*/ 226986 h 1059043"/>
                <a:gd name="connsiteX1" fmla="*/ 200642 w 3024845"/>
                <a:gd name="connsiteY1" fmla="*/ 224825 h 1059043"/>
                <a:gd name="connsiteX2" fmla="*/ 202669 w 3024845"/>
                <a:gd name="connsiteY2" fmla="*/ 224825 h 1059043"/>
                <a:gd name="connsiteX3" fmla="*/ 216856 w 3024845"/>
                <a:gd name="connsiteY3" fmla="*/ 224825 h 1059043"/>
                <a:gd name="connsiteX4" fmla="*/ 216856 w 3024845"/>
                <a:gd name="connsiteY4" fmla="*/ 248604 h 1059043"/>
                <a:gd name="connsiteX5" fmla="*/ 217363 w 3024845"/>
                <a:gd name="connsiteY5" fmla="*/ 249415 h 1059043"/>
                <a:gd name="connsiteX6" fmla="*/ 220909 w 3024845"/>
                <a:gd name="connsiteY6" fmla="*/ 255090 h 1059043"/>
                <a:gd name="connsiteX7" fmla="*/ 220909 w 3024845"/>
                <a:gd name="connsiteY7" fmla="*/ 369664 h 1059043"/>
                <a:gd name="connsiteX8" fmla="*/ 223189 w 3024845"/>
                <a:gd name="connsiteY8" fmla="*/ 369664 h 1059043"/>
                <a:gd name="connsiteX9" fmla="*/ 239150 w 3024845"/>
                <a:gd name="connsiteY9" fmla="*/ 369664 h 1059043"/>
                <a:gd name="connsiteX10" fmla="*/ 239150 w 3024845"/>
                <a:gd name="connsiteY10" fmla="*/ 510179 h 1059043"/>
                <a:gd name="connsiteX11" fmla="*/ 240670 w 3024845"/>
                <a:gd name="connsiteY11" fmla="*/ 509909 h 1059043"/>
                <a:gd name="connsiteX12" fmla="*/ 251310 w 3024845"/>
                <a:gd name="connsiteY12" fmla="*/ 508018 h 1059043"/>
                <a:gd name="connsiteX13" fmla="*/ 249283 w 3024845"/>
                <a:gd name="connsiteY13" fmla="*/ 596650 h 1059043"/>
                <a:gd name="connsiteX14" fmla="*/ 250803 w 3024845"/>
                <a:gd name="connsiteY14" fmla="*/ 596921 h 1059043"/>
                <a:gd name="connsiteX15" fmla="*/ 261443 w 3024845"/>
                <a:gd name="connsiteY15" fmla="*/ 598812 h 1059043"/>
                <a:gd name="connsiteX16" fmla="*/ 261696 w 3024845"/>
                <a:gd name="connsiteY16" fmla="*/ 599623 h 1059043"/>
                <a:gd name="connsiteX17" fmla="*/ 263470 w 3024845"/>
                <a:gd name="connsiteY17" fmla="*/ 605298 h 1059043"/>
                <a:gd name="connsiteX18" fmla="*/ 264230 w 3024845"/>
                <a:gd name="connsiteY18" fmla="*/ 602866 h 1059043"/>
                <a:gd name="connsiteX19" fmla="*/ 269550 w 3024845"/>
                <a:gd name="connsiteY19" fmla="*/ 585842 h 1059043"/>
                <a:gd name="connsiteX20" fmla="*/ 271323 w 3024845"/>
                <a:gd name="connsiteY20" fmla="*/ 585842 h 1059043"/>
                <a:gd name="connsiteX21" fmla="*/ 283737 w 3024845"/>
                <a:gd name="connsiteY21" fmla="*/ 585842 h 1059043"/>
                <a:gd name="connsiteX22" fmla="*/ 283737 w 3024845"/>
                <a:gd name="connsiteY22" fmla="*/ 618268 h 1059043"/>
                <a:gd name="connsiteX23" fmla="*/ 284750 w 3024845"/>
                <a:gd name="connsiteY23" fmla="*/ 618809 h 1059043"/>
                <a:gd name="connsiteX24" fmla="*/ 291844 w 3024845"/>
                <a:gd name="connsiteY24" fmla="*/ 622592 h 1059043"/>
                <a:gd name="connsiteX25" fmla="*/ 291844 w 3024845"/>
                <a:gd name="connsiteY25" fmla="*/ 623943 h 1059043"/>
                <a:gd name="connsiteX26" fmla="*/ 291844 w 3024845"/>
                <a:gd name="connsiteY26" fmla="*/ 633401 h 1059043"/>
                <a:gd name="connsiteX27" fmla="*/ 336431 w 3024845"/>
                <a:gd name="connsiteY27" fmla="*/ 633401 h 1059043"/>
                <a:gd name="connsiteX28" fmla="*/ 336431 w 3024845"/>
                <a:gd name="connsiteY28" fmla="*/ 634482 h 1059043"/>
                <a:gd name="connsiteX29" fmla="*/ 336431 w 3024845"/>
                <a:gd name="connsiteY29" fmla="*/ 642048 h 1059043"/>
                <a:gd name="connsiteX30" fmla="*/ 338457 w 3024845"/>
                <a:gd name="connsiteY30" fmla="*/ 642048 h 1059043"/>
                <a:gd name="connsiteX31" fmla="*/ 352644 w 3024845"/>
                <a:gd name="connsiteY31" fmla="*/ 642048 h 1059043"/>
                <a:gd name="connsiteX32" fmla="*/ 352644 w 3024845"/>
                <a:gd name="connsiteY32" fmla="*/ 611783 h 1059043"/>
                <a:gd name="connsiteX33" fmla="*/ 397231 w 3024845"/>
                <a:gd name="connsiteY33" fmla="*/ 611783 h 1059043"/>
                <a:gd name="connsiteX34" fmla="*/ 397231 w 3024845"/>
                <a:gd name="connsiteY34" fmla="*/ 610432 h 1059043"/>
                <a:gd name="connsiteX35" fmla="*/ 397231 w 3024845"/>
                <a:gd name="connsiteY35" fmla="*/ 600974 h 1059043"/>
                <a:gd name="connsiteX36" fmla="*/ 398245 w 3024845"/>
                <a:gd name="connsiteY36" fmla="*/ 600974 h 1059043"/>
                <a:gd name="connsiteX37" fmla="*/ 405338 w 3024845"/>
                <a:gd name="connsiteY37" fmla="*/ 600974 h 1059043"/>
                <a:gd name="connsiteX38" fmla="*/ 405338 w 3024845"/>
                <a:gd name="connsiteY38" fmla="*/ 599083 h 1059043"/>
                <a:gd name="connsiteX39" fmla="*/ 405338 w 3024845"/>
                <a:gd name="connsiteY39" fmla="*/ 585842 h 1059043"/>
                <a:gd name="connsiteX40" fmla="*/ 406098 w 3024845"/>
                <a:gd name="connsiteY40" fmla="*/ 585842 h 1059043"/>
                <a:gd name="connsiteX41" fmla="*/ 411418 w 3024845"/>
                <a:gd name="connsiteY41" fmla="*/ 585842 h 1059043"/>
                <a:gd name="connsiteX42" fmla="*/ 411418 w 3024845"/>
                <a:gd name="connsiteY42" fmla="*/ 584761 h 1059043"/>
                <a:gd name="connsiteX43" fmla="*/ 411418 w 3024845"/>
                <a:gd name="connsiteY43" fmla="*/ 577194 h 1059043"/>
                <a:gd name="connsiteX44" fmla="*/ 413445 w 3024845"/>
                <a:gd name="connsiteY44" fmla="*/ 577194 h 1059043"/>
                <a:gd name="connsiteX45" fmla="*/ 427632 w 3024845"/>
                <a:gd name="connsiteY45" fmla="*/ 577194 h 1059043"/>
                <a:gd name="connsiteX46" fmla="*/ 427632 w 3024845"/>
                <a:gd name="connsiteY46" fmla="*/ 578275 h 1059043"/>
                <a:gd name="connsiteX47" fmla="*/ 427632 w 3024845"/>
                <a:gd name="connsiteY47" fmla="*/ 585842 h 1059043"/>
                <a:gd name="connsiteX48" fmla="*/ 449925 w 3024845"/>
                <a:gd name="connsiteY48" fmla="*/ 585842 h 1059043"/>
                <a:gd name="connsiteX49" fmla="*/ 449925 w 3024845"/>
                <a:gd name="connsiteY49" fmla="*/ 583950 h 1059043"/>
                <a:gd name="connsiteX50" fmla="*/ 449925 w 3024845"/>
                <a:gd name="connsiteY50" fmla="*/ 570709 h 1059043"/>
                <a:gd name="connsiteX51" fmla="*/ 451699 w 3024845"/>
                <a:gd name="connsiteY51" fmla="*/ 570709 h 1059043"/>
                <a:gd name="connsiteX52" fmla="*/ 464112 w 3024845"/>
                <a:gd name="connsiteY52" fmla="*/ 570709 h 1059043"/>
                <a:gd name="connsiteX53" fmla="*/ 464112 w 3024845"/>
                <a:gd name="connsiteY53" fmla="*/ 594489 h 1059043"/>
                <a:gd name="connsiteX54" fmla="*/ 465126 w 3024845"/>
                <a:gd name="connsiteY54" fmla="*/ 594489 h 1059043"/>
                <a:gd name="connsiteX55" fmla="*/ 472219 w 3024845"/>
                <a:gd name="connsiteY55" fmla="*/ 594489 h 1059043"/>
                <a:gd name="connsiteX56" fmla="*/ 472219 w 3024845"/>
                <a:gd name="connsiteY56" fmla="*/ 593408 h 1059043"/>
                <a:gd name="connsiteX57" fmla="*/ 472219 w 3024845"/>
                <a:gd name="connsiteY57" fmla="*/ 585842 h 1059043"/>
                <a:gd name="connsiteX58" fmla="*/ 473992 w 3024845"/>
                <a:gd name="connsiteY58" fmla="*/ 585842 h 1059043"/>
                <a:gd name="connsiteX59" fmla="*/ 486406 w 3024845"/>
                <a:gd name="connsiteY59" fmla="*/ 585842 h 1059043"/>
                <a:gd name="connsiteX60" fmla="*/ 486406 w 3024845"/>
                <a:gd name="connsiteY60" fmla="*/ 611783 h 1059043"/>
                <a:gd name="connsiteX61" fmla="*/ 488433 w 3024845"/>
                <a:gd name="connsiteY61" fmla="*/ 611783 h 1059043"/>
                <a:gd name="connsiteX62" fmla="*/ 502619 w 3024845"/>
                <a:gd name="connsiteY62" fmla="*/ 611783 h 1059043"/>
                <a:gd name="connsiteX63" fmla="*/ 502619 w 3024845"/>
                <a:gd name="connsiteY63" fmla="*/ 613404 h 1059043"/>
                <a:gd name="connsiteX64" fmla="*/ 502619 w 3024845"/>
                <a:gd name="connsiteY64" fmla="*/ 624754 h 1059043"/>
                <a:gd name="connsiteX65" fmla="*/ 503379 w 3024845"/>
                <a:gd name="connsiteY65" fmla="*/ 624754 h 1059043"/>
                <a:gd name="connsiteX66" fmla="*/ 508700 w 3024845"/>
                <a:gd name="connsiteY66" fmla="*/ 624754 h 1059043"/>
                <a:gd name="connsiteX67" fmla="*/ 508700 w 3024845"/>
                <a:gd name="connsiteY67" fmla="*/ 623943 h 1059043"/>
                <a:gd name="connsiteX68" fmla="*/ 508700 w 3024845"/>
                <a:gd name="connsiteY68" fmla="*/ 618268 h 1059043"/>
                <a:gd name="connsiteX69" fmla="*/ 539100 w 3024845"/>
                <a:gd name="connsiteY69" fmla="*/ 618268 h 1059043"/>
                <a:gd name="connsiteX70" fmla="*/ 539100 w 3024845"/>
                <a:gd name="connsiteY70" fmla="*/ 642048 h 1059043"/>
                <a:gd name="connsiteX71" fmla="*/ 540113 w 3024845"/>
                <a:gd name="connsiteY71" fmla="*/ 642048 h 1059043"/>
                <a:gd name="connsiteX72" fmla="*/ 547207 w 3024845"/>
                <a:gd name="connsiteY72" fmla="*/ 642048 h 1059043"/>
                <a:gd name="connsiteX73" fmla="*/ 547207 w 3024845"/>
                <a:gd name="connsiteY73" fmla="*/ 643129 h 1059043"/>
                <a:gd name="connsiteX74" fmla="*/ 547207 w 3024845"/>
                <a:gd name="connsiteY74" fmla="*/ 650695 h 1059043"/>
                <a:gd name="connsiteX75" fmla="*/ 547967 w 3024845"/>
                <a:gd name="connsiteY75" fmla="*/ 650695 h 1059043"/>
                <a:gd name="connsiteX76" fmla="*/ 553287 w 3024845"/>
                <a:gd name="connsiteY76" fmla="*/ 650695 h 1059043"/>
                <a:gd name="connsiteX77" fmla="*/ 553287 w 3024845"/>
                <a:gd name="connsiteY77" fmla="*/ 648533 h 1059043"/>
                <a:gd name="connsiteX78" fmla="*/ 553287 w 3024845"/>
                <a:gd name="connsiteY78" fmla="*/ 633401 h 1059043"/>
                <a:gd name="connsiteX79" fmla="*/ 554300 w 3024845"/>
                <a:gd name="connsiteY79" fmla="*/ 633401 h 1059043"/>
                <a:gd name="connsiteX80" fmla="*/ 561394 w 3024845"/>
                <a:gd name="connsiteY80" fmla="*/ 633401 h 1059043"/>
                <a:gd name="connsiteX81" fmla="*/ 561394 w 3024845"/>
                <a:gd name="connsiteY81" fmla="*/ 634482 h 1059043"/>
                <a:gd name="connsiteX82" fmla="*/ 561394 w 3024845"/>
                <a:gd name="connsiteY82" fmla="*/ 642048 h 1059043"/>
                <a:gd name="connsiteX83" fmla="*/ 566714 w 3024845"/>
                <a:gd name="connsiteY83" fmla="*/ 640055 h 1059043"/>
                <a:gd name="connsiteX84" fmla="*/ 567474 w 3024845"/>
                <a:gd name="connsiteY84" fmla="*/ 639075 h 1059043"/>
                <a:gd name="connsiteX85" fmla="*/ 567474 w 3024845"/>
                <a:gd name="connsiteY85" fmla="*/ 633401 h 1059043"/>
                <a:gd name="connsiteX86" fmla="*/ 605981 w 3024845"/>
                <a:gd name="connsiteY86" fmla="*/ 633401 h 1059043"/>
                <a:gd name="connsiteX87" fmla="*/ 605981 w 3024845"/>
                <a:gd name="connsiteY87" fmla="*/ 657180 h 1059043"/>
                <a:gd name="connsiteX88" fmla="*/ 608007 w 3024845"/>
                <a:gd name="connsiteY88" fmla="*/ 657180 h 1059043"/>
                <a:gd name="connsiteX89" fmla="*/ 622194 w 3024845"/>
                <a:gd name="connsiteY89" fmla="*/ 657180 h 1059043"/>
                <a:gd name="connsiteX90" fmla="*/ 622194 w 3024845"/>
                <a:gd name="connsiteY90" fmla="*/ 658261 h 1059043"/>
                <a:gd name="connsiteX91" fmla="*/ 622194 w 3024845"/>
                <a:gd name="connsiteY91" fmla="*/ 665827 h 1059043"/>
                <a:gd name="connsiteX92" fmla="*/ 623968 w 3024845"/>
                <a:gd name="connsiteY92" fmla="*/ 665827 h 1059043"/>
                <a:gd name="connsiteX93" fmla="*/ 636381 w 3024845"/>
                <a:gd name="connsiteY93" fmla="*/ 665827 h 1059043"/>
                <a:gd name="connsiteX94" fmla="*/ 636381 w 3024845"/>
                <a:gd name="connsiteY94" fmla="*/ 642048 h 1059043"/>
                <a:gd name="connsiteX95" fmla="*/ 637394 w 3024845"/>
                <a:gd name="connsiteY95" fmla="*/ 642048 h 1059043"/>
                <a:gd name="connsiteX96" fmla="*/ 644488 w 3024845"/>
                <a:gd name="connsiteY96" fmla="*/ 642048 h 1059043"/>
                <a:gd name="connsiteX97" fmla="*/ 644488 w 3024845"/>
                <a:gd name="connsiteY97" fmla="*/ 609621 h 1059043"/>
                <a:gd name="connsiteX98" fmla="*/ 645501 w 3024845"/>
                <a:gd name="connsiteY98" fmla="*/ 609621 h 1059043"/>
                <a:gd name="connsiteX99" fmla="*/ 652595 w 3024845"/>
                <a:gd name="connsiteY99" fmla="*/ 609621 h 1059043"/>
                <a:gd name="connsiteX100" fmla="*/ 652595 w 3024845"/>
                <a:gd name="connsiteY100" fmla="*/ 607730 h 1059043"/>
                <a:gd name="connsiteX101" fmla="*/ 652595 w 3024845"/>
                <a:gd name="connsiteY101" fmla="*/ 594489 h 1059043"/>
                <a:gd name="connsiteX102" fmla="*/ 651328 w 3024845"/>
                <a:gd name="connsiteY102" fmla="*/ 592867 h 1059043"/>
                <a:gd name="connsiteX103" fmla="*/ 656648 w 3024845"/>
                <a:gd name="connsiteY103" fmla="*/ 581518 h 1059043"/>
                <a:gd name="connsiteX104" fmla="*/ 664755 w 3024845"/>
                <a:gd name="connsiteY104" fmla="*/ 609621 h 1059043"/>
                <a:gd name="connsiteX105" fmla="*/ 665515 w 3024845"/>
                <a:gd name="connsiteY105" fmla="*/ 609621 h 1059043"/>
                <a:gd name="connsiteX106" fmla="*/ 670835 w 3024845"/>
                <a:gd name="connsiteY106" fmla="*/ 609621 h 1059043"/>
                <a:gd name="connsiteX107" fmla="*/ 670835 w 3024845"/>
                <a:gd name="connsiteY107" fmla="*/ 503694 h 1059043"/>
                <a:gd name="connsiteX108" fmla="*/ 672355 w 3024845"/>
                <a:gd name="connsiteY108" fmla="*/ 503694 h 1059043"/>
                <a:gd name="connsiteX109" fmla="*/ 682995 w 3024845"/>
                <a:gd name="connsiteY109" fmla="*/ 503694 h 1059043"/>
                <a:gd name="connsiteX110" fmla="*/ 682995 w 3024845"/>
                <a:gd name="connsiteY110" fmla="*/ 456135 h 1059043"/>
                <a:gd name="connsiteX111" fmla="*/ 709342 w 3024845"/>
                <a:gd name="connsiteY111" fmla="*/ 456135 h 1059043"/>
                <a:gd name="connsiteX112" fmla="*/ 709342 w 3024845"/>
                <a:gd name="connsiteY112" fmla="*/ 434517 h 1059043"/>
                <a:gd name="connsiteX113" fmla="*/ 743796 w 3024845"/>
                <a:gd name="connsiteY113" fmla="*/ 434517 h 1059043"/>
                <a:gd name="connsiteX114" fmla="*/ 743796 w 3024845"/>
                <a:gd name="connsiteY114" fmla="*/ 436949 h 1059043"/>
                <a:gd name="connsiteX115" fmla="*/ 743796 w 3024845"/>
                <a:gd name="connsiteY115" fmla="*/ 453973 h 1059043"/>
                <a:gd name="connsiteX116" fmla="*/ 746076 w 3024845"/>
                <a:gd name="connsiteY116" fmla="*/ 453973 h 1059043"/>
                <a:gd name="connsiteX117" fmla="*/ 762036 w 3024845"/>
                <a:gd name="connsiteY117" fmla="*/ 453973 h 1059043"/>
                <a:gd name="connsiteX118" fmla="*/ 762036 w 3024845"/>
                <a:gd name="connsiteY118" fmla="*/ 501532 h 1059043"/>
                <a:gd name="connsiteX119" fmla="*/ 763049 w 3024845"/>
                <a:gd name="connsiteY119" fmla="*/ 501532 h 1059043"/>
                <a:gd name="connsiteX120" fmla="*/ 770143 w 3024845"/>
                <a:gd name="connsiteY120" fmla="*/ 501532 h 1059043"/>
                <a:gd name="connsiteX121" fmla="*/ 784330 w 3024845"/>
                <a:gd name="connsiteY121" fmla="*/ 505856 h 1059043"/>
                <a:gd name="connsiteX122" fmla="*/ 784330 w 3024845"/>
                <a:gd name="connsiteY122" fmla="*/ 544768 h 1059043"/>
                <a:gd name="connsiteX123" fmla="*/ 785343 w 3024845"/>
                <a:gd name="connsiteY123" fmla="*/ 544768 h 1059043"/>
                <a:gd name="connsiteX124" fmla="*/ 792436 w 3024845"/>
                <a:gd name="connsiteY124" fmla="*/ 544768 h 1059043"/>
                <a:gd name="connsiteX125" fmla="*/ 792436 w 3024845"/>
                <a:gd name="connsiteY125" fmla="*/ 546389 h 1059043"/>
                <a:gd name="connsiteX126" fmla="*/ 792436 w 3024845"/>
                <a:gd name="connsiteY126" fmla="*/ 557738 h 1059043"/>
                <a:gd name="connsiteX127" fmla="*/ 794463 w 3024845"/>
                <a:gd name="connsiteY127" fmla="*/ 557738 h 1059043"/>
                <a:gd name="connsiteX128" fmla="*/ 808650 w 3024845"/>
                <a:gd name="connsiteY128" fmla="*/ 557738 h 1059043"/>
                <a:gd name="connsiteX129" fmla="*/ 814730 w 3024845"/>
                <a:gd name="connsiteY129" fmla="*/ 564224 h 1059043"/>
                <a:gd name="connsiteX130" fmla="*/ 814730 w 3024845"/>
                <a:gd name="connsiteY130" fmla="*/ 585842 h 1059043"/>
                <a:gd name="connsiteX131" fmla="*/ 817010 w 3024845"/>
                <a:gd name="connsiteY131" fmla="*/ 585842 h 1059043"/>
                <a:gd name="connsiteX132" fmla="*/ 832970 w 3024845"/>
                <a:gd name="connsiteY132" fmla="*/ 585842 h 1059043"/>
                <a:gd name="connsiteX133" fmla="*/ 832970 w 3024845"/>
                <a:gd name="connsiteY133" fmla="*/ 586922 h 1059043"/>
                <a:gd name="connsiteX134" fmla="*/ 832970 w 3024845"/>
                <a:gd name="connsiteY134" fmla="*/ 594489 h 1059043"/>
                <a:gd name="connsiteX135" fmla="*/ 834237 w 3024845"/>
                <a:gd name="connsiteY135" fmla="*/ 594489 h 1059043"/>
                <a:gd name="connsiteX136" fmla="*/ 843104 w 3024845"/>
                <a:gd name="connsiteY136" fmla="*/ 594489 h 1059043"/>
                <a:gd name="connsiteX137" fmla="*/ 843104 w 3024845"/>
                <a:gd name="connsiteY137" fmla="*/ 596650 h 1059043"/>
                <a:gd name="connsiteX138" fmla="*/ 843104 w 3024845"/>
                <a:gd name="connsiteY138" fmla="*/ 611783 h 1059043"/>
                <a:gd name="connsiteX139" fmla="*/ 847157 w 3024845"/>
                <a:gd name="connsiteY139" fmla="*/ 609891 h 1059043"/>
                <a:gd name="connsiteX140" fmla="*/ 847157 w 3024845"/>
                <a:gd name="connsiteY140" fmla="*/ 596650 h 1059043"/>
                <a:gd name="connsiteX141" fmla="*/ 848170 w 3024845"/>
                <a:gd name="connsiteY141" fmla="*/ 596650 h 1059043"/>
                <a:gd name="connsiteX142" fmla="*/ 855264 w 3024845"/>
                <a:gd name="connsiteY142" fmla="*/ 596650 h 1059043"/>
                <a:gd name="connsiteX143" fmla="*/ 855264 w 3024845"/>
                <a:gd name="connsiteY143" fmla="*/ 598272 h 1059043"/>
                <a:gd name="connsiteX144" fmla="*/ 855264 w 3024845"/>
                <a:gd name="connsiteY144" fmla="*/ 609621 h 1059043"/>
                <a:gd name="connsiteX145" fmla="*/ 856024 w 3024845"/>
                <a:gd name="connsiteY145" fmla="*/ 609621 h 1059043"/>
                <a:gd name="connsiteX146" fmla="*/ 861344 w 3024845"/>
                <a:gd name="connsiteY146" fmla="*/ 609621 h 1059043"/>
                <a:gd name="connsiteX147" fmla="*/ 909984 w 3024845"/>
                <a:gd name="connsiteY147" fmla="*/ 605298 h 1059043"/>
                <a:gd name="connsiteX148" fmla="*/ 909984 w 3024845"/>
                <a:gd name="connsiteY148" fmla="*/ 606649 h 1059043"/>
                <a:gd name="connsiteX149" fmla="*/ 909984 w 3024845"/>
                <a:gd name="connsiteY149" fmla="*/ 616106 h 1059043"/>
                <a:gd name="connsiteX150" fmla="*/ 910744 w 3024845"/>
                <a:gd name="connsiteY150" fmla="*/ 616106 h 1059043"/>
                <a:gd name="connsiteX151" fmla="*/ 916065 w 3024845"/>
                <a:gd name="connsiteY151" fmla="*/ 616106 h 1059043"/>
                <a:gd name="connsiteX152" fmla="*/ 916065 w 3024845"/>
                <a:gd name="connsiteY152" fmla="*/ 618268 h 1059043"/>
                <a:gd name="connsiteX153" fmla="*/ 916065 w 3024845"/>
                <a:gd name="connsiteY153" fmla="*/ 633401 h 1059043"/>
                <a:gd name="connsiteX154" fmla="*/ 918091 w 3024845"/>
                <a:gd name="connsiteY154" fmla="*/ 632050 h 1059043"/>
                <a:gd name="connsiteX155" fmla="*/ 932278 w 3024845"/>
                <a:gd name="connsiteY155" fmla="*/ 622592 h 1059043"/>
                <a:gd name="connsiteX156" fmla="*/ 938358 w 3024845"/>
                <a:gd name="connsiteY156" fmla="*/ 581518 h 1059043"/>
                <a:gd name="connsiteX157" fmla="*/ 939118 w 3024845"/>
                <a:gd name="connsiteY157" fmla="*/ 581248 h 1059043"/>
                <a:gd name="connsiteX158" fmla="*/ 944438 w 3024845"/>
                <a:gd name="connsiteY158" fmla="*/ 579356 h 1059043"/>
                <a:gd name="connsiteX159" fmla="*/ 946465 w 3024845"/>
                <a:gd name="connsiteY159" fmla="*/ 510179 h 1059043"/>
                <a:gd name="connsiteX160" fmla="*/ 948492 w 3024845"/>
                <a:gd name="connsiteY160" fmla="*/ 579356 h 1059043"/>
                <a:gd name="connsiteX161" fmla="*/ 949252 w 3024845"/>
                <a:gd name="connsiteY161" fmla="*/ 579626 h 1059043"/>
                <a:gd name="connsiteX162" fmla="*/ 954572 w 3024845"/>
                <a:gd name="connsiteY162" fmla="*/ 581518 h 1059043"/>
                <a:gd name="connsiteX163" fmla="*/ 954572 w 3024845"/>
                <a:gd name="connsiteY163" fmla="*/ 495047 h 1059043"/>
                <a:gd name="connsiteX164" fmla="*/ 958625 w 3024845"/>
                <a:gd name="connsiteY164" fmla="*/ 462620 h 1059043"/>
                <a:gd name="connsiteX165" fmla="*/ 997132 w 3024845"/>
                <a:gd name="connsiteY165" fmla="*/ 462620 h 1059043"/>
                <a:gd name="connsiteX166" fmla="*/ 997132 w 3024845"/>
                <a:gd name="connsiteY166" fmla="*/ 495047 h 1059043"/>
                <a:gd name="connsiteX167" fmla="*/ 997892 w 3024845"/>
                <a:gd name="connsiteY167" fmla="*/ 495047 h 1059043"/>
                <a:gd name="connsiteX168" fmla="*/ 1003212 w 3024845"/>
                <a:gd name="connsiteY168" fmla="*/ 495047 h 1059043"/>
                <a:gd name="connsiteX169" fmla="*/ 1003212 w 3024845"/>
                <a:gd name="connsiteY169" fmla="*/ 412899 h 1059043"/>
                <a:gd name="connsiteX170" fmla="*/ 1004986 w 3024845"/>
                <a:gd name="connsiteY170" fmla="*/ 412899 h 1059043"/>
                <a:gd name="connsiteX171" fmla="*/ 1017399 w 3024845"/>
                <a:gd name="connsiteY171" fmla="*/ 412899 h 1059043"/>
                <a:gd name="connsiteX172" fmla="*/ 1017399 w 3024845"/>
                <a:gd name="connsiteY172" fmla="*/ 411008 h 1059043"/>
                <a:gd name="connsiteX173" fmla="*/ 1017399 w 3024845"/>
                <a:gd name="connsiteY173" fmla="*/ 397767 h 1059043"/>
                <a:gd name="connsiteX174" fmla="*/ 1039693 w 3024845"/>
                <a:gd name="connsiteY174" fmla="*/ 397767 h 1059043"/>
                <a:gd name="connsiteX175" fmla="*/ 1039693 w 3024845"/>
                <a:gd name="connsiteY175" fmla="*/ 396686 h 1059043"/>
                <a:gd name="connsiteX176" fmla="*/ 1039693 w 3024845"/>
                <a:gd name="connsiteY176" fmla="*/ 389120 h 1059043"/>
                <a:gd name="connsiteX177" fmla="*/ 1041466 w 3024845"/>
                <a:gd name="connsiteY177" fmla="*/ 389120 h 1059043"/>
                <a:gd name="connsiteX178" fmla="*/ 1053880 w 3024845"/>
                <a:gd name="connsiteY178" fmla="*/ 389120 h 1059043"/>
                <a:gd name="connsiteX179" fmla="*/ 1053880 w 3024845"/>
                <a:gd name="connsiteY179" fmla="*/ 390201 h 1059043"/>
                <a:gd name="connsiteX180" fmla="*/ 1053880 w 3024845"/>
                <a:gd name="connsiteY180" fmla="*/ 397767 h 1059043"/>
                <a:gd name="connsiteX181" fmla="*/ 1054640 w 3024845"/>
                <a:gd name="connsiteY181" fmla="*/ 397767 h 1059043"/>
                <a:gd name="connsiteX182" fmla="*/ 1059960 w 3024845"/>
                <a:gd name="connsiteY182" fmla="*/ 397767 h 1059043"/>
                <a:gd name="connsiteX183" fmla="*/ 1070093 w 3024845"/>
                <a:gd name="connsiteY183" fmla="*/ 393443 h 1059043"/>
                <a:gd name="connsiteX184" fmla="*/ 1074146 w 3024845"/>
                <a:gd name="connsiteY184" fmla="*/ 396686 h 1059043"/>
                <a:gd name="connsiteX185" fmla="*/ 1074146 w 3024845"/>
                <a:gd name="connsiteY185" fmla="*/ 389120 h 1059043"/>
                <a:gd name="connsiteX186" fmla="*/ 1076426 w 3024845"/>
                <a:gd name="connsiteY186" fmla="*/ 389120 h 1059043"/>
                <a:gd name="connsiteX187" fmla="*/ 1092387 w 3024845"/>
                <a:gd name="connsiteY187" fmla="*/ 389120 h 1059043"/>
                <a:gd name="connsiteX188" fmla="*/ 1092387 w 3024845"/>
                <a:gd name="connsiteY188" fmla="*/ 390201 h 1059043"/>
                <a:gd name="connsiteX189" fmla="*/ 1092387 w 3024845"/>
                <a:gd name="connsiteY189" fmla="*/ 397767 h 1059043"/>
                <a:gd name="connsiteX190" fmla="*/ 1122787 w 3024845"/>
                <a:gd name="connsiteY190" fmla="*/ 397767 h 1059043"/>
                <a:gd name="connsiteX191" fmla="*/ 1122787 w 3024845"/>
                <a:gd name="connsiteY191" fmla="*/ 399388 h 1059043"/>
                <a:gd name="connsiteX192" fmla="*/ 1122787 w 3024845"/>
                <a:gd name="connsiteY192" fmla="*/ 410738 h 1059043"/>
                <a:gd name="connsiteX193" fmla="*/ 1149134 w 3024845"/>
                <a:gd name="connsiteY193" fmla="*/ 410738 h 1059043"/>
                <a:gd name="connsiteX194" fmla="*/ 1149134 w 3024845"/>
                <a:gd name="connsiteY194" fmla="*/ 441002 h 1059043"/>
                <a:gd name="connsiteX195" fmla="*/ 1149894 w 3024845"/>
                <a:gd name="connsiteY195" fmla="*/ 441002 h 1059043"/>
                <a:gd name="connsiteX196" fmla="*/ 1155214 w 3024845"/>
                <a:gd name="connsiteY196" fmla="*/ 441002 h 1059043"/>
                <a:gd name="connsiteX197" fmla="*/ 1155214 w 3024845"/>
                <a:gd name="connsiteY197" fmla="*/ 442083 h 1059043"/>
                <a:gd name="connsiteX198" fmla="*/ 1155214 w 3024845"/>
                <a:gd name="connsiteY198" fmla="*/ 449650 h 1059043"/>
                <a:gd name="connsiteX199" fmla="*/ 1159268 w 3024845"/>
                <a:gd name="connsiteY199" fmla="*/ 479914 h 1059043"/>
                <a:gd name="connsiteX200" fmla="*/ 1160028 w 3024845"/>
                <a:gd name="connsiteY200" fmla="*/ 479914 h 1059043"/>
                <a:gd name="connsiteX201" fmla="*/ 1165348 w 3024845"/>
                <a:gd name="connsiteY201" fmla="*/ 479914 h 1059043"/>
                <a:gd name="connsiteX202" fmla="*/ 1165348 w 3024845"/>
                <a:gd name="connsiteY202" fmla="*/ 480725 h 1059043"/>
                <a:gd name="connsiteX203" fmla="*/ 1165348 w 3024845"/>
                <a:gd name="connsiteY203" fmla="*/ 486400 h 1059043"/>
                <a:gd name="connsiteX204" fmla="*/ 1166361 w 3024845"/>
                <a:gd name="connsiteY204" fmla="*/ 486400 h 1059043"/>
                <a:gd name="connsiteX205" fmla="*/ 1173454 w 3024845"/>
                <a:gd name="connsiteY205" fmla="*/ 486400 h 1059043"/>
                <a:gd name="connsiteX206" fmla="*/ 1173454 w 3024845"/>
                <a:gd name="connsiteY206" fmla="*/ 516665 h 1059043"/>
                <a:gd name="connsiteX207" fmla="*/ 1175481 w 3024845"/>
                <a:gd name="connsiteY207" fmla="*/ 516665 h 1059043"/>
                <a:gd name="connsiteX208" fmla="*/ 1189668 w 3024845"/>
                <a:gd name="connsiteY208" fmla="*/ 516665 h 1059043"/>
                <a:gd name="connsiteX209" fmla="*/ 1189668 w 3024845"/>
                <a:gd name="connsiteY209" fmla="*/ 540444 h 1059043"/>
                <a:gd name="connsiteX210" fmla="*/ 1191695 w 3024845"/>
                <a:gd name="connsiteY210" fmla="*/ 542065 h 1059043"/>
                <a:gd name="connsiteX211" fmla="*/ 1191695 w 3024845"/>
                <a:gd name="connsiteY211" fmla="*/ 553415 h 1059043"/>
                <a:gd name="connsiteX212" fmla="*/ 1192455 w 3024845"/>
                <a:gd name="connsiteY212" fmla="*/ 553415 h 1059043"/>
                <a:gd name="connsiteX213" fmla="*/ 1197775 w 3024845"/>
                <a:gd name="connsiteY213" fmla="*/ 553415 h 1059043"/>
                <a:gd name="connsiteX214" fmla="*/ 1197775 w 3024845"/>
                <a:gd name="connsiteY214" fmla="*/ 577194 h 1059043"/>
                <a:gd name="connsiteX215" fmla="*/ 1199041 w 3024845"/>
                <a:gd name="connsiteY215" fmla="*/ 577194 h 1059043"/>
                <a:gd name="connsiteX216" fmla="*/ 1207908 w 3024845"/>
                <a:gd name="connsiteY216" fmla="*/ 577194 h 1059043"/>
                <a:gd name="connsiteX217" fmla="*/ 1209935 w 3024845"/>
                <a:gd name="connsiteY217" fmla="*/ 581248 h 1059043"/>
                <a:gd name="connsiteX218" fmla="*/ 1209935 w 3024845"/>
                <a:gd name="connsiteY218" fmla="*/ 594489 h 1059043"/>
                <a:gd name="connsiteX219" fmla="*/ 1211455 w 3024845"/>
                <a:gd name="connsiteY219" fmla="*/ 592597 h 1059043"/>
                <a:gd name="connsiteX220" fmla="*/ 1222095 w 3024845"/>
                <a:gd name="connsiteY220" fmla="*/ 579356 h 1059043"/>
                <a:gd name="connsiteX221" fmla="*/ 1250469 w 3024845"/>
                <a:gd name="connsiteY221" fmla="*/ 579356 h 1059043"/>
                <a:gd name="connsiteX222" fmla="*/ 1250469 w 3024845"/>
                <a:gd name="connsiteY222" fmla="*/ 665827 h 1059043"/>
                <a:gd name="connsiteX223" fmla="*/ 1251229 w 3024845"/>
                <a:gd name="connsiteY223" fmla="*/ 665827 h 1059043"/>
                <a:gd name="connsiteX224" fmla="*/ 1256549 w 3024845"/>
                <a:gd name="connsiteY224" fmla="*/ 665827 h 1059043"/>
                <a:gd name="connsiteX225" fmla="*/ 1257309 w 3024845"/>
                <a:gd name="connsiteY225" fmla="*/ 664476 h 1059043"/>
                <a:gd name="connsiteX226" fmla="*/ 1262629 w 3024845"/>
                <a:gd name="connsiteY226" fmla="*/ 655018 h 1059043"/>
                <a:gd name="connsiteX227" fmla="*/ 1262629 w 3024845"/>
                <a:gd name="connsiteY227" fmla="*/ 656910 h 1059043"/>
                <a:gd name="connsiteX228" fmla="*/ 1262629 w 3024845"/>
                <a:gd name="connsiteY228" fmla="*/ 670151 h 1059043"/>
                <a:gd name="connsiteX229" fmla="*/ 1266682 w 3024845"/>
                <a:gd name="connsiteY229" fmla="*/ 624754 h 1059043"/>
                <a:gd name="connsiteX230" fmla="*/ 1267442 w 3024845"/>
                <a:gd name="connsiteY230" fmla="*/ 624754 h 1059043"/>
                <a:gd name="connsiteX231" fmla="*/ 1272762 w 3024845"/>
                <a:gd name="connsiteY231" fmla="*/ 624754 h 1059043"/>
                <a:gd name="connsiteX232" fmla="*/ 1272762 w 3024845"/>
                <a:gd name="connsiteY232" fmla="*/ 559900 h 1059043"/>
                <a:gd name="connsiteX233" fmla="*/ 1273776 w 3024845"/>
                <a:gd name="connsiteY233" fmla="*/ 559900 h 1059043"/>
                <a:gd name="connsiteX234" fmla="*/ 1280869 w 3024845"/>
                <a:gd name="connsiteY234" fmla="*/ 559900 h 1059043"/>
                <a:gd name="connsiteX235" fmla="*/ 1293029 w 3024845"/>
                <a:gd name="connsiteY235" fmla="*/ 516665 h 1059043"/>
                <a:gd name="connsiteX236" fmla="*/ 1294296 w 3024845"/>
                <a:gd name="connsiteY236" fmla="*/ 516665 h 1059043"/>
                <a:gd name="connsiteX237" fmla="*/ 1303163 w 3024845"/>
                <a:gd name="connsiteY237" fmla="*/ 516665 h 1059043"/>
                <a:gd name="connsiteX238" fmla="*/ 1313296 w 3024845"/>
                <a:gd name="connsiteY238" fmla="*/ 559900 h 1059043"/>
                <a:gd name="connsiteX239" fmla="*/ 1314309 w 3024845"/>
                <a:gd name="connsiteY239" fmla="*/ 559900 h 1059043"/>
                <a:gd name="connsiteX240" fmla="*/ 1321403 w 3024845"/>
                <a:gd name="connsiteY240" fmla="*/ 559900 h 1059043"/>
                <a:gd name="connsiteX241" fmla="*/ 1321403 w 3024845"/>
                <a:gd name="connsiteY241" fmla="*/ 598812 h 1059043"/>
                <a:gd name="connsiteX242" fmla="*/ 1323176 w 3024845"/>
                <a:gd name="connsiteY242" fmla="*/ 598812 h 1059043"/>
                <a:gd name="connsiteX243" fmla="*/ 1335590 w 3024845"/>
                <a:gd name="connsiteY243" fmla="*/ 598812 h 1059043"/>
                <a:gd name="connsiteX244" fmla="*/ 1335590 w 3024845"/>
                <a:gd name="connsiteY244" fmla="*/ 600974 h 1059043"/>
                <a:gd name="connsiteX245" fmla="*/ 1335590 w 3024845"/>
                <a:gd name="connsiteY245" fmla="*/ 616106 h 1059043"/>
                <a:gd name="connsiteX246" fmla="*/ 1339643 w 3024845"/>
                <a:gd name="connsiteY246" fmla="*/ 613945 h 1059043"/>
                <a:gd name="connsiteX247" fmla="*/ 1339643 w 3024845"/>
                <a:gd name="connsiteY247" fmla="*/ 598812 h 1059043"/>
                <a:gd name="connsiteX248" fmla="*/ 1341163 w 3024845"/>
                <a:gd name="connsiteY248" fmla="*/ 598812 h 1059043"/>
                <a:gd name="connsiteX249" fmla="*/ 1351803 w 3024845"/>
                <a:gd name="connsiteY249" fmla="*/ 598812 h 1059043"/>
                <a:gd name="connsiteX250" fmla="*/ 1351803 w 3024845"/>
                <a:gd name="connsiteY250" fmla="*/ 600433 h 1059043"/>
                <a:gd name="connsiteX251" fmla="*/ 1351803 w 3024845"/>
                <a:gd name="connsiteY251" fmla="*/ 611783 h 1059043"/>
                <a:gd name="connsiteX252" fmla="*/ 1382204 w 3024845"/>
                <a:gd name="connsiteY252" fmla="*/ 611783 h 1059043"/>
                <a:gd name="connsiteX253" fmla="*/ 1382204 w 3024845"/>
                <a:gd name="connsiteY253" fmla="*/ 575033 h 1059043"/>
                <a:gd name="connsiteX254" fmla="*/ 1383470 w 3024845"/>
                <a:gd name="connsiteY254" fmla="*/ 575033 h 1059043"/>
                <a:gd name="connsiteX255" fmla="*/ 1392337 w 3024845"/>
                <a:gd name="connsiteY255" fmla="*/ 575033 h 1059043"/>
                <a:gd name="connsiteX256" fmla="*/ 1392337 w 3024845"/>
                <a:gd name="connsiteY256" fmla="*/ 596650 h 1059043"/>
                <a:gd name="connsiteX257" fmla="*/ 1394364 w 3024845"/>
                <a:gd name="connsiteY257" fmla="*/ 564224 h 1059043"/>
                <a:gd name="connsiteX258" fmla="*/ 1416657 w 3024845"/>
                <a:gd name="connsiteY258" fmla="*/ 564224 h 1059043"/>
                <a:gd name="connsiteX259" fmla="*/ 1416657 w 3024845"/>
                <a:gd name="connsiteY259" fmla="*/ 562602 h 1059043"/>
                <a:gd name="connsiteX260" fmla="*/ 1416657 w 3024845"/>
                <a:gd name="connsiteY260" fmla="*/ 551253 h 1059043"/>
                <a:gd name="connsiteX261" fmla="*/ 1417417 w 3024845"/>
                <a:gd name="connsiteY261" fmla="*/ 551253 h 1059043"/>
                <a:gd name="connsiteX262" fmla="*/ 1422737 w 3024845"/>
                <a:gd name="connsiteY262" fmla="*/ 551253 h 1059043"/>
                <a:gd name="connsiteX263" fmla="*/ 1422737 w 3024845"/>
                <a:gd name="connsiteY263" fmla="*/ 549362 h 1059043"/>
                <a:gd name="connsiteX264" fmla="*/ 1422737 w 3024845"/>
                <a:gd name="connsiteY264" fmla="*/ 536121 h 1059043"/>
                <a:gd name="connsiteX265" fmla="*/ 1426791 w 3024845"/>
                <a:gd name="connsiteY265" fmla="*/ 542606 h 1059043"/>
                <a:gd name="connsiteX266" fmla="*/ 1429071 w 3024845"/>
                <a:gd name="connsiteY266" fmla="*/ 542606 h 1059043"/>
                <a:gd name="connsiteX267" fmla="*/ 1445031 w 3024845"/>
                <a:gd name="connsiteY267" fmla="*/ 542606 h 1059043"/>
                <a:gd name="connsiteX268" fmla="*/ 1445031 w 3024845"/>
                <a:gd name="connsiteY268" fmla="*/ 541795 h 1059043"/>
                <a:gd name="connsiteX269" fmla="*/ 1445031 w 3024845"/>
                <a:gd name="connsiteY269" fmla="*/ 536121 h 1059043"/>
                <a:gd name="connsiteX270" fmla="*/ 1445791 w 3024845"/>
                <a:gd name="connsiteY270" fmla="*/ 536121 h 1059043"/>
                <a:gd name="connsiteX271" fmla="*/ 1451111 w 3024845"/>
                <a:gd name="connsiteY271" fmla="*/ 536121 h 1059043"/>
                <a:gd name="connsiteX272" fmla="*/ 1451111 w 3024845"/>
                <a:gd name="connsiteY272" fmla="*/ 537472 h 1059043"/>
                <a:gd name="connsiteX273" fmla="*/ 1451111 w 3024845"/>
                <a:gd name="connsiteY273" fmla="*/ 546930 h 1059043"/>
                <a:gd name="connsiteX274" fmla="*/ 1489618 w 3024845"/>
                <a:gd name="connsiteY274" fmla="*/ 546930 h 1059043"/>
                <a:gd name="connsiteX275" fmla="*/ 1489618 w 3024845"/>
                <a:gd name="connsiteY275" fmla="*/ 685283 h 1059043"/>
                <a:gd name="connsiteX276" fmla="*/ 1491138 w 3024845"/>
                <a:gd name="connsiteY276" fmla="*/ 685283 h 1059043"/>
                <a:gd name="connsiteX277" fmla="*/ 1501778 w 3024845"/>
                <a:gd name="connsiteY277" fmla="*/ 685283 h 1059043"/>
                <a:gd name="connsiteX278" fmla="*/ 1501778 w 3024845"/>
                <a:gd name="connsiteY278" fmla="*/ 672313 h 1059043"/>
                <a:gd name="connsiteX279" fmla="*/ 1505832 w 3024845"/>
                <a:gd name="connsiteY279" fmla="*/ 672313 h 1059043"/>
                <a:gd name="connsiteX280" fmla="*/ 1505832 w 3024845"/>
                <a:gd name="connsiteY280" fmla="*/ 685283 h 1059043"/>
                <a:gd name="connsiteX281" fmla="*/ 1536232 w 3024845"/>
                <a:gd name="connsiteY281" fmla="*/ 685283 h 1059043"/>
                <a:gd name="connsiteX282" fmla="*/ 1536232 w 3024845"/>
                <a:gd name="connsiteY282" fmla="*/ 655018 h 1059043"/>
                <a:gd name="connsiteX283" fmla="*/ 1548392 w 3024845"/>
                <a:gd name="connsiteY283" fmla="*/ 655018 h 1059043"/>
                <a:gd name="connsiteX284" fmla="*/ 1560552 w 3024845"/>
                <a:gd name="connsiteY284" fmla="*/ 652857 h 1059043"/>
                <a:gd name="connsiteX285" fmla="*/ 1564606 w 3024845"/>
                <a:gd name="connsiteY285" fmla="*/ 655018 h 1059043"/>
                <a:gd name="connsiteX286" fmla="*/ 1574739 w 3024845"/>
                <a:gd name="connsiteY286" fmla="*/ 655018 h 1059043"/>
                <a:gd name="connsiteX287" fmla="*/ 1574739 w 3024845"/>
                <a:gd name="connsiteY287" fmla="*/ 685283 h 1059043"/>
                <a:gd name="connsiteX288" fmla="*/ 1582846 w 3024845"/>
                <a:gd name="connsiteY288" fmla="*/ 685283 h 1059043"/>
                <a:gd name="connsiteX289" fmla="*/ 1582846 w 3024845"/>
                <a:gd name="connsiteY289" fmla="*/ 702578 h 1059043"/>
                <a:gd name="connsiteX290" fmla="*/ 1592182 w 3024845"/>
                <a:gd name="connsiteY290" fmla="*/ 703483 h 1059043"/>
                <a:gd name="connsiteX291" fmla="*/ 1605140 w 3024845"/>
                <a:gd name="connsiteY291" fmla="*/ 703483 h 1059043"/>
                <a:gd name="connsiteX292" fmla="*/ 1605140 w 3024845"/>
                <a:gd name="connsiteY292" fmla="*/ 687445 h 1059043"/>
                <a:gd name="connsiteX293" fmla="*/ 1673096 w 3024845"/>
                <a:gd name="connsiteY293" fmla="*/ 687445 h 1059043"/>
                <a:gd name="connsiteX294" fmla="*/ 1673096 w 3024845"/>
                <a:gd name="connsiteY294" fmla="*/ 602192 h 1059043"/>
                <a:gd name="connsiteX295" fmla="*/ 1745104 w 3024845"/>
                <a:gd name="connsiteY295" fmla="*/ 602192 h 1059043"/>
                <a:gd name="connsiteX296" fmla="*/ 1745104 w 3024845"/>
                <a:gd name="connsiteY296" fmla="*/ 680960 h 1059043"/>
                <a:gd name="connsiteX297" fmla="*/ 1747008 w 3024845"/>
                <a:gd name="connsiteY297" fmla="*/ 680960 h 1059043"/>
                <a:gd name="connsiteX298" fmla="*/ 1748250 w 3024845"/>
                <a:gd name="connsiteY298" fmla="*/ 703483 h 1059043"/>
                <a:gd name="connsiteX299" fmla="*/ 1757926 w 3024845"/>
                <a:gd name="connsiteY299" fmla="*/ 703483 h 1059043"/>
                <a:gd name="connsiteX300" fmla="*/ 1759168 w 3024845"/>
                <a:gd name="connsiteY300" fmla="*/ 680960 h 1059043"/>
                <a:gd name="connsiteX301" fmla="*/ 1765248 w 3024845"/>
                <a:gd name="connsiteY301" fmla="*/ 680960 h 1059043"/>
                <a:gd name="connsiteX302" fmla="*/ 1766490 w 3024845"/>
                <a:gd name="connsiteY302" fmla="*/ 703483 h 1059043"/>
                <a:gd name="connsiteX303" fmla="*/ 1817112 w 3024845"/>
                <a:gd name="connsiteY303" fmla="*/ 703483 h 1059043"/>
                <a:gd name="connsiteX304" fmla="*/ 1817112 w 3024845"/>
                <a:gd name="connsiteY304" fmla="*/ 540455 h 1059043"/>
                <a:gd name="connsiteX305" fmla="*/ 2014439 w 3024845"/>
                <a:gd name="connsiteY305" fmla="*/ 540455 h 1059043"/>
                <a:gd name="connsiteX306" fmla="*/ 2014439 w 3024845"/>
                <a:gd name="connsiteY306" fmla="*/ 703483 h 1059043"/>
                <a:gd name="connsiteX307" fmla="*/ 2033136 w 3024845"/>
                <a:gd name="connsiteY307" fmla="*/ 703483 h 1059043"/>
                <a:gd name="connsiteX308" fmla="*/ 2033136 w 3024845"/>
                <a:gd name="connsiteY308" fmla="*/ 620790 h 1059043"/>
                <a:gd name="connsiteX309" fmla="*/ 2128256 w 3024845"/>
                <a:gd name="connsiteY309" fmla="*/ 620790 h 1059043"/>
                <a:gd name="connsiteX310" fmla="*/ 2128026 w 3024845"/>
                <a:gd name="connsiteY310" fmla="*/ 281031 h 1059043"/>
                <a:gd name="connsiteX311" fmla="*/ 2121946 w 3024845"/>
                <a:gd name="connsiteY311" fmla="*/ 276707 h 1059043"/>
                <a:gd name="connsiteX312" fmla="*/ 2144240 w 3024845"/>
                <a:gd name="connsiteY312" fmla="*/ 214016 h 1059043"/>
                <a:gd name="connsiteX313" fmla="*/ 2146266 w 3024845"/>
                <a:gd name="connsiteY313" fmla="*/ 131868 h 1059043"/>
                <a:gd name="connsiteX314" fmla="*/ 2144240 w 3024845"/>
                <a:gd name="connsiteY314" fmla="*/ 125383 h 1059043"/>
                <a:gd name="connsiteX315" fmla="*/ 2150320 w 3024845"/>
                <a:gd name="connsiteY315" fmla="*/ 118897 h 1059043"/>
                <a:gd name="connsiteX316" fmla="*/ 2150320 w 3024845"/>
                <a:gd name="connsiteY316" fmla="*/ 60529 h 1059043"/>
                <a:gd name="connsiteX317" fmla="*/ 2152346 w 3024845"/>
                <a:gd name="connsiteY317" fmla="*/ 56206 h 1059043"/>
                <a:gd name="connsiteX318" fmla="*/ 2152346 w 3024845"/>
                <a:gd name="connsiteY318" fmla="*/ 0 h 1059043"/>
                <a:gd name="connsiteX319" fmla="*/ 2162480 w 3024845"/>
                <a:gd name="connsiteY319" fmla="*/ 118897 h 1059043"/>
                <a:gd name="connsiteX320" fmla="*/ 2168560 w 3024845"/>
                <a:gd name="connsiteY320" fmla="*/ 125383 h 1059043"/>
                <a:gd name="connsiteX321" fmla="*/ 2166533 w 3024845"/>
                <a:gd name="connsiteY321" fmla="*/ 131868 h 1059043"/>
                <a:gd name="connsiteX322" fmla="*/ 2180720 w 3024845"/>
                <a:gd name="connsiteY322" fmla="*/ 555577 h 1059043"/>
                <a:gd name="connsiteX323" fmla="*/ 2245574 w 3024845"/>
                <a:gd name="connsiteY323" fmla="*/ 555577 h 1059043"/>
                <a:gd name="connsiteX324" fmla="*/ 2245574 w 3024845"/>
                <a:gd name="connsiteY324" fmla="*/ 631239 h 1059043"/>
                <a:gd name="connsiteX325" fmla="*/ 2253681 w 3024845"/>
                <a:gd name="connsiteY325" fmla="*/ 631239 h 1059043"/>
                <a:gd name="connsiteX326" fmla="*/ 2255708 w 3024845"/>
                <a:gd name="connsiteY326" fmla="*/ 624754 h 1059043"/>
                <a:gd name="connsiteX327" fmla="*/ 2261788 w 3024845"/>
                <a:gd name="connsiteY327" fmla="*/ 624754 h 1059043"/>
                <a:gd name="connsiteX328" fmla="*/ 2263815 w 3024845"/>
                <a:gd name="connsiteY328" fmla="*/ 633401 h 1059043"/>
                <a:gd name="connsiteX329" fmla="*/ 2275975 w 3024845"/>
                <a:gd name="connsiteY329" fmla="*/ 633401 h 1059043"/>
                <a:gd name="connsiteX330" fmla="*/ 2275975 w 3024845"/>
                <a:gd name="connsiteY330" fmla="*/ 626915 h 1059043"/>
                <a:gd name="connsiteX331" fmla="*/ 2298268 w 3024845"/>
                <a:gd name="connsiteY331" fmla="*/ 626915 h 1059043"/>
                <a:gd name="connsiteX332" fmla="*/ 2298268 w 3024845"/>
                <a:gd name="connsiteY332" fmla="*/ 633401 h 1059043"/>
                <a:gd name="connsiteX333" fmla="*/ 2318535 w 3024845"/>
                <a:gd name="connsiteY333" fmla="*/ 633401 h 1059043"/>
                <a:gd name="connsiteX334" fmla="*/ 2318535 w 3024845"/>
                <a:gd name="connsiteY334" fmla="*/ 678798 h 1059043"/>
                <a:gd name="connsiteX335" fmla="*/ 2332722 w 3024845"/>
                <a:gd name="connsiteY335" fmla="*/ 678798 h 1059043"/>
                <a:gd name="connsiteX336" fmla="*/ 2332722 w 3024845"/>
                <a:gd name="connsiteY336" fmla="*/ 665827 h 1059043"/>
                <a:gd name="connsiteX337" fmla="*/ 2348936 w 3024845"/>
                <a:gd name="connsiteY337" fmla="*/ 665827 h 1059043"/>
                <a:gd name="connsiteX338" fmla="*/ 2348936 w 3024845"/>
                <a:gd name="connsiteY338" fmla="*/ 486400 h 1059043"/>
                <a:gd name="connsiteX339" fmla="*/ 2355016 w 3024845"/>
                <a:gd name="connsiteY339" fmla="*/ 479914 h 1059043"/>
                <a:gd name="connsiteX340" fmla="*/ 2427977 w 3024845"/>
                <a:gd name="connsiteY340" fmla="*/ 479914 h 1059043"/>
                <a:gd name="connsiteX341" fmla="*/ 2427977 w 3024845"/>
                <a:gd name="connsiteY341" fmla="*/ 488562 h 1059043"/>
                <a:gd name="connsiteX342" fmla="*/ 2438110 w 3024845"/>
                <a:gd name="connsiteY342" fmla="*/ 488562 h 1059043"/>
                <a:gd name="connsiteX343" fmla="*/ 2438110 w 3024845"/>
                <a:gd name="connsiteY343" fmla="*/ 603136 h 1059043"/>
                <a:gd name="connsiteX344" fmla="*/ 2460404 w 3024845"/>
                <a:gd name="connsiteY344" fmla="*/ 603136 h 1059043"/>
                <a:gd name="connsiteX345" fmla="*/ 2460404 w 3024845"/>
                <a:gd name="connsiteY345" fmla="*/ 536121 h 1059043"/>
                <a:gd name="connsiteX346" fmla="*/ 2486751 w 3024845"/>
                <a:gd name="connsiteY346" fmla="*/ 536121 h 1059043"/>
                <a:gd name="connsiteX347" fmla="*/ 2490804 w 3024845"/>
                <a:gd name="connsiteY347" fmla="*/ 531797 h 1059043"/>
                <a:gd name="connsiteX348" fmla="*/ 2498911 w 3024845"/>
                <a:gd name="connsiteY348" fmla="*/ 531797 h 1059043"/>
                <a:gd name="connsiteX349" fmla="*/ 2502964 w 3024845"/>
                <a:gd name="connsiteY349" fmla="*/ 536121 h 1059043"/>
                <a:gd name="connsiteX350" fmla="*/ 2525258 w 3024845"/>
                <a:gd name="connsiteY350" fmla="*/ 536121 h 1059043"/>
                <a:gd name="connsiteX351" fmla="*/ 2525258 w 3024845"/>
                <a:gd name="connsiteY351" fmla="*/ 419385 h 1059043"/>
                <a:gd name="connsiteX352" fmla="*/ 2582005 w 3024845"/>
                <a:gd name="connsiteY352" fmla="*/ 408576 h 1059043"/>
                <a:gd name="connsiteX353" fmla="*/ 2582005 w 3024845"/>
                <a:gd name="connsiteY353" fmla="*/ 409657 h 1059043"/>
                <a:gd name="connsiteX354" fmla="*/ 2582005 w 3024845"/>
                <a:gd name="connsiteY354" fmla="*/ 417223 h 1059043"/>
                <a:gd name="connsiteX355" fmla="*/ 2608352 w 3024845"/>
                <a:gd name="connsiteY355" fmla="*/ 417223 h 1059043"/>
                <a:gd name="connsiteX356" fmla="*/ 2608352 w 3024845"/>
                <a:gd name="connsiteY356" fmla="*/ 672313 h 1059043"/>
                <a:gd name="connsiteX357" fmla="*/ 2630646 w 3024845"/>
                <a:gd name="connsiteY357" fmla="*/ 672313 h 1059043"/>
                <a:gd name="connsiteX358" fmla="*/ 2630646 w 3024845"/>
                <a:gd name="connsiteY358" fmla="*/ 667989 h 1059043"/>
                <a:gd name="connsiteX359" fmla="*/ 2642806 w 3024845"/>
                <a:gd name="connsiteY359" fmla="*/ 667989 h 1059043"/>
                <a:gd name="connsiteX360" fmla="*/ 2642806 w 3024845"/>
                <a:gd name="connsiteY360" fmla="*/ 672313 h 1059043"/>
                <a:gd name="connsiteX361" fmla="*/ 2667126 w 3024845"/>
                <a:gd name="connsiteY361" fmla="*/ 672313 h 1059043"/>
                <a:gd name="connsiteX362" fmla="*/ 2667126 w 3024845"/>
                <a:gd name="connsiteY362" fmla="*/ 659342 h 1059043"/>
                <a:gd name="connsiteX363" fmla="*/ 2695500 w 3024845"/>
                <a:gd name="connsiteY363" fmla="*/ 659342 h 1059043"/>
                <a:gd name="connsiteX364" fmla="*/ 2707660 w 3024845"/>
                <a:gd name="connsiteY364" fmla="*/ 655018 h 1059043"/>
                <a:gd name="connsiteX365" fmla="*/ 2727927 w 3024845"/>
                <a:gd name="connsiteY365" fmla="*/ 659342 h 1059043"/>
                <a:gd name="connsiteX366" fmla="*/ 2727927 w 3024845"/>
                <a:gd name="connsiteY366" fmla="*/ 642048 h 1059043"/>
                <a:gd name="connsiteX367" fmla="*/ 2736034 w 3024845"/>
                <a:gd name="connsiteY367" fmla="*/ 642048 h 1059043"/>
                <a:gd name="connsiteX368" fmla="*/ 2736034 w 3024845"/>
                <a:gd name="connsiteY368" fmla="*/ 629077 h 1059043"/>
                <a:gd name="connsiteX369" fmla="*/ 2792781 w 3024845"/>
                <a:gd name="connsiteY369" fmla="*/ 629077 h 1059043"/>
                <a:gd name="connsiteX370" fmla="*/ 2792781 w 3024845"/>
                <a:gd name="connsiteY370" fmla="*/ 598812 h 1059043"/>
                <a:gd name="connsiteX371" fmla="*/ 2811021 w 3024845"/>
                <a:gd name="connsiteY371" fmla="*/ 598812 h 1059043"/>
                <a:gd name="connsiteX372" fmla="*/ 2811021 w 3024845"/>
                <a:gd name="connsiteY372" fmla="*/ 592327 h 1059043"/>
                <a:gd name="connsiteX373" fmla="*/ 2823181 w 3024845"/>
                <a:gd name="connsiteY373" fmla="*/ 592327 h 1059043"/>
                <a:gd name="connsiteX374" fmla="*/ 2823181 w 3024845"/>
                <a:gd name="connsiteY374" fmla="*/ 598812 h 1059043"/>
                <a:gd name="connsiteX375" fmla="*/ 2839395 w 3024845"/>
                <a:gd name="connsiteY375" fmla="*/ 598812 h 1059043"/>
                <a:gd name="connsiteX376" fmla="*/ 2839395 w 3024845"/>
                <a:gd name="connsiteY376" fmla="*/ 648533 h 1059043"/>
                <a:gd name="connsiteX377" fmla="*/ 2871822 w 3024845"/>
                <a:gd name="connsiteY377" fmla="*/ 648533 h 1059043"/>
                <a:gd name="connsiteX378" fmla="*/ 2871822 w 3024845"/>
                <a:gd name="connsiteY378" fmla="*/ 622592 h 1059043"/>
                <a:gd name="connsiteX379" fmla="*/ 2910329 w 3024845"/>
                <a:gd name="connsiteY379" fmla="*/ 622592 h 1059043"/>
                <a:gd name="connsiteX380" fmla="*/ 2910329 w 3024845"/>
                <a:gd name="connsiteY380" fmla="*/ 592327 h 1059043"/>
                <a:gd name="connsiteX381" fmla="*/ 2958970 w 3024845"/>
                <a:gd name="connsiteY381" fmla="*/ 592327 h 1059043"/>
                <a:gd name="connsiteX382" fmla="*/ 2958970 w 3024845"/>
                <a:gd name="connsiteY382" fmla="*/ 703483 h 1059043"/>
                <a:gd name="connsiteX383" fmla="*/ 2958970 w 3024845"/>
                <a:gd name="connsiteY383" fmla="*/ 717262 h 1059043"/>
                <a:gd name="connsiteX384" fmla="*/ 3024845 w 3024845"/>
                <a:gd name="connsiteY384" fmla="*/ 717262 h 1059043"/>
                <a:gd name="connsiteX385" fmla="*/ 3024845 w 3024845"/>
                <a:gd name="connsiteY385" fmla="*/ 1059043 h 1059043"/>
                <a:gd name="connsiteX386" fmla="*/ 2054 w 3024845"/>
                <a:gd name="connsiteY386" fmla="*/ 1056710 h 1059043"/>
                <a:gd name="connsiteX387" fmla="*/ 0 w 3024845"/>
                <a:gd name="connsiteY387" fmla="*/ 622592 h 1059043"/>
                <a:gd name="connsiteX388" fmla="*/ 20267 w 3024845"/>
                <a:gd name="connsiteY388" fmla="*/ 622592 h 1059043"/>
                <a:gd name="connsiteX389" fmla="*/ 20774 w 3024845"/>
                <a:gd name="connsiteY389" fmla="*/ 621511 h 1059043"/>
                <a:gd name="connsiteX390" fmla="*/ 24320 w 3024845"/>
                <a:gd name="connsiteY390" fmla="*/ 613945 h 1059043"/>
                <a:gd name="connsiteX391" fmla="*/ 26094 w 3024845"/>
                <a:gd name="connsiteY391" fmla="*/ 614215 h 1059043"/>
                <a:gd name="connsiteX392" fmla="*/ 38507 w 3024845"/>
                <a:gd name="connsiteY392" fmla="*/ 616106 h 1059043"/>
                <a:gd name="connsiteX393" fmla="*/ 39014 w 3024845"/>
                <a:gd name="connsiteY393" fmla="*/ 617458 h 1059043"/>
                <a:gd name="connsiteX394" fmla="*/ 42560 w 3024845"/>
                <a:gd name="connsiteY394" fmla="*/ 626915 h 1059043"/>
                <a:gd name="connsiteX395" fmla="*/ 68907 w 3024845"/>
                <a:gd name="connsiteY395" fmla="*/ 629077 h 1059043"/>
                <a:gd name="connsiteX396" fmla="*/ 68907 w 3024845"/>
                <a:gd name="connsiteY396" fmla="*/ 505856 h 1059043"/>
                <a:gd name="connsiteX397" fmla="*/ 70934 w 3024845"/>
                <a:gd name="connsiteY397" fmla="*/ 505856 h 1059043"/>
                <a:gd name="connsiteX398" fmla="*/ 85121 w 3024845"/>
                <a:gd name="connsiteY398" fmla="*/ 505856 h 1059043"/>
                <a:gd name="connsiteX399" fmla="*/ 85121 w 3024845"/>
                <a:gd name="connsiteY399" fmla="*/ 369664 h 1059043"/>
                <a:gd name="connsiteX400" fmla="*/ 86894 w 3024845"/>
                <a:gd name="connsiteY400" fmla="*/ 369664 h 1059043"/>
                <a:gd name="connsiteX401" fmla="*/ 99308 w 3024845"/>
                <a:gd name="connsiteY401" fmla="*/ 369664 h 1059043"/>
                <a:gd name="connsiteX402" fmla="*/ 99308 w 3024845"/>
                <a:gd name="connsiteY402" fmla="*/ 255090 h 1059043"/>
                <a:gd name="connsiteX403" fmla="*/ 103361 w 3024845"/>
                <a:gd name="connsiteY403" fmla="*/ 226986 h 1059043"/>
                <a:gd name="connsiteX404" fmla="*/ 105388 w 3024845"/>
                <a:gd name="connsiteY404" fmla="*/ 226986 h 1059043"/>
                <a:gd name="connsiteX405" fmla="*/ 119575 w 3024845"/>
                <a:gd name="connsiteY405" fmla="*/ 226986 h 1059043"/>
                <a:gd name="connsiteX0" fmla="*/ 119575 w 3024845"/>
                <a:gd name="connsiteY0" fmla="*/ 226986 h 1059043"/>
                <a:gd name="connsiteX1" fmla="*/ 200642 w 3024845"/>
                <a:gd name="connsiteY1" fmla="*/ 224825 h 1059043"/>
                <a:gd name="connsiteX2" fmla="*/ 202669 w 3024845"/>
                <a:gd name="connsiteY2" fmla="*/ 224825 h 1059043"/>
                <a:gd name="connsiteX3" fmla="*/ 216856 w 3024845"/>
                <a:gd name="connsiteY3" fmla="*/ 224825 h 1059043"/>
                <a:gd name="connsiteX4" fmla="*/ 216856 w 3024845"/>
                <a:gd name="connsiteY4" fmla="*/ 248604 h 1059043"/>
                <a:gd name="connsiteX5" fmla="*/ 217363 w 3024845"/>
                <a:gd name="connsiteY5" fmla="*/ 249415 h 1059043"/>
                <a:gd name="connsiteX6" fmla="*/ 220909 w 3024845"/>
                <a:gd name="connsiteY6" fmla="*/ 255090 h 1059043"/>
                <a:gd name="connsiteX7" fmla="*/ 220909 w 3024845"/>
                <a:gd name="connsiteY7" fmla="*/ 369664 h 1059043"/>
                <a:gd name="connsiteX8" fmla="*/ 223189 w 3024845"/>
                <a:gd name="connsiteY8" fmla="*/ 369664 h 1059043"/>
                <a:gd name="connsiteX9" fmla="*/ 239150 w 3024845"/>
                <a:gd name="connsiteY9" fmla="*/ 369664 h 1059043"/>
                <a:gd name="connsiteX10" fmla="*/ 239150 w 3024845"/>
                <a:gd name="connsiteY10" fmla="*/ 510179 h 1059043"/>
                <a:gd name="connsiteX11" fmla="*/ 240670 w 3024845"/>
                <a:gd name="connsiteY11" fmla="*/ 509909 h 1059043"/>
                <a:gd name="connsiteX12" fmla="*/ 251310 w 3024845"/>
                <a:gd name="connsiteY12" fmla="*/ 508018 h 1059043"/>
                <a:gd name="connsiteX13" fmla="*/ 249283 w 3024845"/>
                <a:gd name="connsiteY13" fmla="*/ 596650 h 1059043"/>
                <a:gd name="connsiteX14" fmla="*/ 250803 w 3024845"/>
                <a:gd name="connsiteY14" fmla="*/ 596921 h 1059043"/>
                <a:gd name="connsiteX15" fmla="*/ 261443 w 3024845"/>
                <a:gd name="connsiteY15" fmla="*/ 598812 h 1059043"/>
                <a:gd name="connsiteX16" fmla="*/ 261696 w 3024845"/>
                <a:gd name="connsiteY16" fmla="*/ 599623 h 1059043"/>
                <a:gd name="connsiteX17" fmla="*/ 263470 w 3024845"/>
                <a:gd name="connsiteY17" fmla="*/ 605298 h 1059043"/>
                <a:gd name="connsiteX18" fmla="*/ 264230 w 3024845"/>
                <a:gd name="connsiteY18" fmla="*/ 602866 h 1059043"/>
                <a:gd name="connsiteX19" fmla="*/ 269550 w 3024845"/>
                <a:gd name="connsiteY19" fmla="*/ 585842 h 1059043"/>
                <a:gd name="connsiteX20" fmla="*/ 271323 w 3024845"/>
                <a:gd name="connsiteY20" fmla="*/ 585842 h 1059043"/>
                <a:gd name="connsiteX21" fmla="*/ 283737 w 3024845"/>
                <a:gd name="connsiteY21" fmla="*/ 585842 h 1059043"/>
                <a:gd name="connsiteX22" fmla="*/ 283737 w 3024845"/>
                <a:gd name="connsiteY22" fmla="*/ 618268 h 1059043"/>
                <a:gd name="connsiteX23" fmla="*/ 284750 w 3024845"/>
                <a:gd name="connsiteY23" fmla="*/ 618809 h 1059043"/>
                <a:gd name="connsiteX24" fmla="*/ 291844 w 3024845"/>
                <a:gd name="connsiteY24" fmla="*/ 622592 h 1059043"/>
                <a:gd name="connsiteX25" fmla="*/ 291844 w 3024845"/>
                <a:gd name="connsiteY25" fmla="*/ 623943 h 1059043"/>
                <a:gd name="connsiteX26" fmla="*/ 291844 w 3024845"/>
                <a:gd name="connsiteY26" fmla="*/ 633401 h 1059043"/>
                <a:gd name="connsiteX27" fmla="*/ 336431 w 3024845"/>
                <a:gd name="connsiteY27" fmla="*/ 633401 h 1059043"/>
                <a:gd name="connsiteX28" fmla="*/ 336431 w 3024845"/>
                <a:gd name="connsiteY28" fmla="*/ 634482 h 1059043"/>
                <a:gd name="connsiteX29" fmla="*/ 336431 w 3024845"/>
                <a:gd name="connsiteY29" fmla="*/ 642048 h 1059043"/>
                <a:gd name="connsiteX30" fmla="*/ 338457 w 3024845"/>
                <a:gd name="connsiteY30" fmla="*/ 642048 h 1059043"/>
                <a:gd name="connsiteX31" fmla="*/ 352644 w 3024845"/>
                <a:gd name="connsiteY31" fmla="*/ 642048 h 1059043"/>
                <a:gd name="connsiteX32" fmla="*/ 352644 w 3024845"/>
                <a:gd name="connsiteY32" fmla="*/ 611783 h 1059043"/>
                <a:gd name="connsiteX33" fmla="*/ 397231 w 3024845"/>
                <a:gd name="connsiteY33" fmla="*/ 611783 h 1059043"/>
                <a:gd name="connsiteX34" fmla="*/ 397231 w 3024845"/>
                <a:gd name="connsiteY34" fmla="*/ 610432 h 1059043"/>
                <a:gd name="connsiteX35" fmla="*/ 397231 w 3024845"/>
                <a:gd name="connsiteY35" fmla="*/ 600974 h 1059043"/>
                <a:gd name="connsiteX36" fmla="*/ 398245 w 3024845"/>
                <a:gd name="connsiteY36" fmla="*/ 600974 h 1059043"/>
                <a:gd name="connsiteX37" fmla="*/ 405338 w 3024845"/>
                <a:gd name="connsiteY37" fmla="*/ 600974 h 1059043"/>
                <a:gd name="connsiteX38" fmla="*/ 405338 w 3024845"/>
                <a:gd name="connsiteY38" fmla="*/ 599083 h 1059043"/>
                <a:gd name="connsiteX39" fmla="*/ 405338 w 3024845"/>
                <a:gd name="connsiteY39" fmla="*/ 585842 h 1059043"/>
                <a:gd name="connsiteX40" fmla="*/ 406098 w 3024845"/>
                <a:gd name="connsiteY40" fmla="*/ 585842 h 1059043"/>
                <a:gd name="connsiteX41" fmla="*/ 411418 w 3024845"/>
                <a:gd name="connsiteY41" fmla="*/ 585842 h 1059043"/>
                <a:gd name="connsiteX42" fmla="*/ 411418 w 3024845"/>
                <a:gd name="connsiteY42" fmla="*/ 584761 h 1059043"/>
                <a:gd name="connsiteX43" fmla="*/ 411418 w 3024845"/>
                <a:gd name="connsiteY43" fmla="*/ 577194 h 1059043"/>
                <a:gd name="connsiteX44" fmla="*/ 413445 w 3024845"/>
                <a:gd name="connsiteY44" fmla="*/ 577194 h 1059043"/>
                <a:gd name="connsiteX45" fmla="*/ 427632 w 3024845"/>
                <a:gd name="connsiteY45" fmla="*/ 577194 h 1059043"/>
                <a:gd name="connsiteX46" fmla="*/ 427632 w 3024845"/>
                <a:gd name="connsiteY46" fmla="*/ 578275 h 1059043"/>
                <a:gd name="connsiteX47" fmla="*/ 427632 w 3024845"/>
                <a:gd name="connsiteY47" fmla="*/ 585842 h 1059043"/>
                <a:gd name="connsiteX48" fmla="*/ 449925 w 3024845"/>
                <a:gd name="connsiteY48" fmla="*/ 585842 h 1059043"/>
                <a:gd name="connsiteX49" fmla="*/ 449925 w 3024845"/>
                <a:gd name="connsiteY49" fmla="*/ 583950 h 1059043"/>
                <a:gd name="connsiteX50" fmla="*/ 449925 w 3024845"/>
                <a:gd name="connsiteY50" fmla="*/ 570709 h 1059043"/>
                <a:gd name="connsiteX51" fmla="*/ 451699 w 3024845"/>
                <a:gd name="connsiteY51" fmla="*/ 570709 h 1059043"/>
                <a:gd name="connsiteX52" fmla="*/ 464112 w 3024845"/>
                <a:gd name="connsiteY52" fmla="*/ 570709 h 1059043"/>
                <a:gd name="connsiteX53" fmla="*/ 464112 w 3024845"/>
                <a:gd name="connsiteY53" fmla="*/ 594489 h 1059043"/>
                <a:gd name="connsiteX54" fmla="*/ 465126 w 3024845"/>
                <a:gd name="connsiteY54" fmla="*/ 594489 h 1059043"/>
                <a:gd name="connsiteX55" fmla="*/ 472219 w 3024845"/>
                <a:gd name="connsiteY55" fmla="*/ 594489 h 1059043"/>
                <a:gd name="connsiteX56" fmla="*/ 472219 w 3024845"/>
                <a:gd name="connsiteY56" fmla="*/ 593408 h 1059043"/>
                <a:gd name="connsiteX57" fmla="*/ 472219 w 3024845"/>
                <a:gd name="connsiteY57" fmla="*/ 585842 h 1059043"/>
                <a:gd name="connsiteX58" fmla="*/ 473992 w 3024845"/>
                <a:gd name="connsiteY58" fmla="*/ 585842 h 1059043"/>
                <a:gd name="connsiteX59" fmla="*/ 486406 w 3024845"/>
                <a:gd name="connsiteY59" fmla="*/ 585842 h 1059043"/>
                <a:gd name="connsiteX60" fmla="*/ 486406 w 3024845"/>
                <a:gd name="connsiteY60" fmla="*/ 611783 h 1059043"/>
                <a:gd name="connsiteX61" fmla="*/ 488433 w 3024845"/>
                <a:gd name="connsiteY61" fmla="*/ 611783 h 1059043"/>
                <a:gd name="connsiteX62" fmla="*/ 502619 w 3024845"/>
                <a:gd name="connsiteY62" fmla="*/ 611783 h 1059043"/>
                <a:gd name="connsiteX63" fmla="*/ 502619 w 3024845"/>
                <a:gd name="connsiteY63" fmla="*/ 613404 h 1059043"/>
                <a:gd name="connsiteX64" fmla="*/ 502619 w 3024845"/>
                <a:gd name="connsiteY64" fmla="*/ 624754 h 1059043"/>
                <a:gd name="connsiteX65" fmla="*/ 503379 w 3024845"/>
                <a:gd name="connsiteY65" fmla="*/ 624754 h 1059043"/>
                <a:gd name="connsiteX66" fmla="*/ 508700 w 3024845"/>
                <a:gd name="connsiteY66" fmla="*/ 624754 h 1059043"/>
                <a:gd name="connsiteX67" fmla="*/ 508700 w 3024845"/>
                <a:gd name="connsiteY67" fmla="*/ 623943 h 1059043"/>
                <a:gd name="connsiteX68" fmla="*/ 508700 w 3024845"/>
                <a:gd name="connsiteY68" fmla="*/ 618268 h 1059043"/>
                <a:gd name="connsiteX69" fmla="*/ 539100 w 3024845"/>
                <a:gd name="connsiteY69" fmla="*/ 618268 h 1059043"/>
                <a:gd name="connsiteX70" fmla="*/ 539100 w 3024845"/>
                <a:gd name="connsiteY70" fmla="*/ 642048 h 1059043"/>
                <a:gd name="connsiteX71" fmla="*/ 540113 w 3024845"/>
                <a:gd name="connsiteY71" fmla="*/ 642048 h 1059043"/>
                <a:gd name="connsiteX72" fmla="*/ 547207 w 3024845"/>
                <a:gd name="connsiteY72" fmla="*/ 642048 h 1059043"/>
                <a:gd name="connsiteX73" fmla="*/ 547207 w 3024845"/>
                <a:gd name="connsiteY73" fmla="*/ 643129 h 1059043"/>
                <a:gd name="connsiteX74" fmla="*/ 547207 w 3024845"/>
                <a:gd name="connsiteY74" fmla="*/ 650695 h 1059043"/>
                <a:gd name="connsiteX75" fmla="*/ 547967 w 3024845"/>
                <a:gd name="connsiteY75" fmla="*/ 650695 h 1059043"/>
                <a:gd name="connsiteX76" fmla="*/ 553287 w 3024845"/>
                <a:gd name="connsiteY76" fmla="*/ 650695 h 1059043"/>
                <a:gd name="connsiteX77" fmla="*/ 553287 w 3024845"/>
                <a:gd name="connsiteY77" fmla="*/ 648533 h 1059043"/>
                <a:gd name="connsiteX78" fmla="*/ 553287 w 3024845"/>
                <a:gd name="connsiteY78" fmla="*/ 633401 h 1059043"/>
                <a:gd name="connsiteX79" fmla="*/ 554300 w 3024845"/>
                <a:gd name="connsiteY79" fmla="*/ 633401 h 1059043"/>
                <a:gd name="connsiteX80" fmla="*/ 561394 w 3024845"/>
                <a:gd name="connsiteY80" fmla="*/ 633401 h 1059043"/>
                <a:gd name="connsiteX81" fmla="*/ 561394 w 3024845"/>
                <a:gd name="connsiteY81" fmla="*/ 634482 h 1059043"/>
                <a:gd name="connsiteX82" fmla="*/ 561394 w 3024845"/>
                <a:gd name="connsiteY82" fmla="*/ 642048 h 1059043"/>
                <a:gd name="connsiteX83" fmla="*/ 566714 w 3024845"/>
                <a:gd name="connsiteY83" fmla="*/ 640055 h 1059043"/>
                <a:gd name="connsiteX84" fmla="*/ 567474 w 3024845"/>
                <a:gd name="connsiteY84" fmla="*/ 639075 h 1059043"/>
                <a:gd name="connsiteX85" fmla="*/ 567474 w 3024845"/>
                <a:gd name="connsiteY85" fmla="*/ 633401 h 1059043"/>
                <a:gd name="connsiteX86" fmla="*/ 605981 w 3024845"/>
                <a:gd name="connsiteY86" fmla="*/ 633401 h 1059043"/>
                <a:gd name="connsiteX87" fmla="*/ 605981 w 3024845"/>
                <a:gd name="connsiteY87" fmla="*/ 657180 h 1059043"/>
                <a:gd name="connsiteX88" fmla="*/ 608007 w 3024845"/>
                <a:gd name="connsiteY88" fmla="*/ 657180 h 1059043"/>
                <a:gd name="connsiteX89" fmla="*/ 622194 w 3024845"/>
                <a:gd name="connsiteY89" fmla="*/ 657180 h 1059043"/>
                <a:gd name="connsiteX90" fmla="*/ 622194 w 3024845"/>
                <a:gd name="connsiteY90" fmla="*/ 658261 h 1059043"/>
                <a:gd name="connsiteX91" fmla="*/ 622194 w 3024845"/>
                <a:gd name="connsiteY91" fmla="*/ 665827 h 1059043"/>
                <a:gd name="connsiteX92" fmla="*/ 623968 w 3024845"/>
                <a:gd name="connsiteY92" fmla="*/ 665827 h 1059043"/>
                <a:gd name="connsiteX93" fmla="*/ 636381 w 3024845"/>
                <a:gd name="connsiteY93" fmla="*/ 665827 h 1059043"/>
                <a:gd name="connsiteX94" fmla="*/ 636381 w 3024845"/>
                <a:gd name="connsiteY94" fmla="*/ 642048 h 1059043"/>
                <a:gd name="connsiteX95" fmla="*/ 637394 w 3024845"/>
                <a:gd name="connsiteY95" fmla="*/ 642048 h 1059043"/>
                <a:gd name="connsiteX96" fmla="*/ 644488 w 3024845"/>
                <a:gd name="connsiteY96" fmla="*/ 642048 h 1059043"/>
                <a:gd name="connsiteX97" fmla="*/ 644488 w 3024845"/>
                <a:gd name="connsiteY97" fmla="*/ 609621 h 1059043"/>
                <a:gd name="connsiteX98" fmla="*/ 645501 w 3024845"/>
                <a:gd name="connsiteY98" fmla="*/ 609621 h 1059043"/>
                <a:gd name="connsiteX99" fmla="*/ 652595 w 3024845"/>
                <a:gd name="connsiteY99" fmla="*/ 609621 h 1059043"/>
                <a:gd name="connsiteX100" fmla="*/ 652595 w 3024845"/>
                <a:gd name="connsiteY100" fmla="*/ 607730 h 1059043"/>
                <a:gd name="connsiteX101" fmla="*/ 652595 w 3024845"/>
                <a:gd name="connsiteY101" fmla="*/ 594489 h 1059043"/>
                <a:gd name="connsiteX102" fmla="*/ 651328 w 3024845"/>
                <a:gd name="connsiteY102" fmla="*/ 592867 h 1059043"/>
                <a:gd name="connsiteX103" fmla="*/ 656648 w 3024845"/>
                <a:gd name="connsiteY103" fmla="*/ 581518 h 1059043"/>
                <a:gd name="connsiteX104" fmla="*/ 664755 w 3024845"/>
                <a:gd name="connsiteY104" fmla="*/ 609621 h 1059043"/>
                <a:gd name="connsiteX105" fmla="*/ 665515 w 3024845"/>
                <a:gd name="connsiteY105" fmla="*/ 609621 h 1059043"/>
                <a:gd name="connsiteX106" fmla="*/ 670835 w 3024845"/>
                <a:gd name="connsiteY106" fmla="*/ 609621 h 1059043"/>
                <a:gd name="connsiteX107" fmla="*/ 670835 w 3024845"/>
                <a:gd name="connsiteY107" fmla="*/ 503694 h 1059043"/>
                <a:gd name="connsiteX108" fmla="*/ 672355 w 3024845"/>
                <a:gd name="connsiteY108" fmla="*/ 503694 h 1059043"/>
                <a:gd name="connsiteX109" fmla="*/ 682995 w 3024845"/>
                <a:gd name="connsiteY109" fmla="*/ 503694 h 1059043"/>
                <a:gd name="connsiteX110" fmla="*/ 682995 w 3024845"/>
                <a:gd name="connsiteY110" fmla="*/ 456135 h 1059043"/>
                <a:gd name="connsiteX111" fmla="*/ 709342 w 3024845"/>
                <a:gd name="connsiteY111" fmla="*/ 456135 h 1059043"/>
                <a:gd name="connsiteX112" fmla="*/ 709342 w 3024845"/>
                <a:gd name="connsiteY112" fmla="*/ 434517 h 1059043"/>
                <a:gd name="connsiteX113" fmla="*/ 743796 w 3024845"/>
                <a:gd name="connsiteY113" fmla="*/ 434517 h 1059043"/>
                <a:gd name="connsiteX114" fmla="*/ 743796 w 3024845"/>
                <a:gd name="connsiteY114" fmla="*/ 436949 h 1059043"/>
                <a:gd name="connsiteX115" fmla="*/ 743796 w 3024845"/>
                <a:gd name="connsiteY115" fmla="*/ 453973 h 1059043"/>
                <a:gd name="connsiteX116" fmla="*/ 746076 w 3024845"/>
                <a:gd name="connsiteY116" fmla="*/ 453973 h 1059043"/>
                <a:gd name="connsiteX117" fmla="*/ 762036 w 3024845"/>
                <a:gd name="connsiteY117" fmla="*/ 453973 h 1059043"/>
                <a:gd name="connsiteX118" fmla="*/ 762036 w 3024845"/>
                <a:gd name="connsiteY118" fmla="*/ 501532 h 1059043"/>
                <a:gd name="connsiteX119" fmla="*/ 763049 w 3024845"/>
                <a:gd name="connsiteY119" fmla="*/ 501532 h 1059043"/>
                <a:gd name="connsiteX120" fmla="*/ 770143 w 3024845"/>
                <a:gd name="connsiteY120" fmla="*/ 501532 h 1059043"/>
                <a:gd name="connsiteX121" fmla="*/ 784330 w 3024845"/>
                <a:gd name="connsiteY121" fmla="*/ 505856 h 1059043"/>
                <a:gd name="connsiteX122" fmla="*/ 784330 w 3024845"/>
                <a:gd name="connsiteY122" fmla="*/ 544768 h 1059043"/>
                <a:gd name="connsiteX123" fmla="*/ 785343 w 3024845"/>
                <a:gd name="connsiteY123" fmla="*/ 544768 h 1059043"/>
                <a:gd name="connsiteX124" fmla="*/ 792436 w 3024845"/>
                <a:gd name="connsiteY124" fmla="*/ 544768 h 1059043"/>
                <a:gd name="connsiteX125" fmla="*/ 792436 w 3024845"/>
                <a:gd name="connsiteY125" fmla="*/ 546389 h 1059043"/>
                <a:gd name="connsiteX126" fmla="*/ 792436 w 3024845"/>
                <a:gd name="connsiteY126" fmla="*/ 557738 h 1059043"/>
                <a:gd name="connsiteX127" fmla="*/ 794463 w 3024845"/>
                <a:gd name="connsiteY127" fmla="*/ 557738 h 1059043"/>
                <a:gd name="connsiteX128" fmla="*/ 808650 w 3024845"/>
                <a:gd name="connsiteY128" fmla="*/ 557738 h 1059043"/>
                <a:gd name="connsiteX129" fmla="*/ 814730 w 3024845"/>
                <a:gd name="connsiteY129" fmla="*/ 564224 h 1059043"/>
                <a:gd name="connsiteX130" fmla="*/ 814730 w 3024845"/>
                <a:gd name="connsiteY130" fmla="*/ 585842 h 1059043"/>
                <a:gd name="connsiteX131" fmla="*/ 817010 w 3024845"/>
                <a:gd name="connsiteY131" fmla="*/ 585842 h 1059043"/>
                <a:gd name="connsiteX132" fmla="*/ 832970 w 3024845"/>
                <a:gd name="connsiteY132" fmla="*/ 585842 h 1059043"/>
                <a:gd name="connsiteX133" fmla="*/ 832970 w 3024845"/>
                <a:gd name="connsiteY133" fmla="*/ 586922 h 1059043"/>
                <a:gd name="connsiteX134" fmla="*/ 832970 w 3024845"/>
                <a:gd name="connsiteY134" fmla="*/ 594489 h 1059043"/>
                <a:gd name="connsiteX135" fmla="*/ 834237 w 3024845"/>
                <a:gd name="connsiteY135" fmla="*/ 594489 h 1059043"/>
                <a:gd name="connsiteX136" fmla="*/ 843104 w 3024845"/>
                <a:gd name="connsiteY136" fmla="*/ 594489 h 1059043"/>
                <a:gd name="connsiteX137" fmla="*/ 843104 w 3024845"/>
                <a:gd name="connsiteY137" fmla="*/ 596650 h 1059043"/>
                <a:gd name="connsiteX138" fmla="*/ 843104 w 3024845"/>
                <a:gd name="connsiteY138" fmla="*/ 611783 h 1059043"/>
                <a:gd name="connsiteX139" fmla="*/ 847157 w 3024845"/>
                <a:gd name="connsiteY139" fmla="*/ 609891 h 1059043"/>
                <a:gd name="connsiteX140" fmla="*/ 847157 w 3024845"/>
                <a:gd name="connsiteY140" fmla="*/ 596650 h 1059043"/>
                <a:gd name="connsiteX141" fmla="*/ 848170 w 3024845"/>
                <a:gd name="connsiteY141" fmla="*/ 596650 h 1059043"/>
                <a:gd name="connsiteX142" fmla="*/ 855264 w 3024845"/>
                <a:gd name="connsiteY142" fmla="*/ 596650 h 1059043"/>
                <a:gd name="connsiteX143" fmla="*/ 855264 w 3024845"/>
                <a:gd name="connsiteY143" fmla="*/ 598272 h 1059043"/>
                <a:gd name="connsiteX144" fmla="*/ 855264 w 3024845"/>
                <a:gd name="connsiteY144" fmla="*/ 609621 h 1059043"/>
                <a:gd name="connsiteX145" fmla="*/ 856024 w 3024845"/>
                <a:gd name="connsiteY145" fmla="*/ 609621 h 1059043"/>
                <a:gd name="connsiteX146" fmla="*/ 861344 w 3024845"/>
                <a:gd name="connsiteY146" fmla="*/ 609621 h 1059043"/>
                <a:gd name="connsiteX147" fmla="*/ 909984 w 3024845"/>
                <a:gd name="connsiteY147" fmla="*/ 605298 h 1059043"/>
                <a:gd name="connsiteX148" fmla="*/ 909984 w 3024845"/>
                <a:gd name="connsiteY148" fmla="*/ 606649 h 1059043"/>
                <a:gd name="connsiteX149" fmla="*/ 909984 w 3024845"/>
                <a:gd name="connsiteY149" fmla="*/ 616106 h 1059043"/>
                <a:gd name="connsiteX150" fmla="*/ 910744 w 3024845"/>
                <a:gd name="connsiteY150" fmla="*/ 616106 h 1059043"/>
                <a:gd name="connsiteX151" fmla="*/ 916065 w 3024845"/>
                <a:gd name="connsiteY151" fmla="*/ 616106 h 1059043"/>
                <a:gd name="connsiteX152" fmla="*/ 916065 w 3024845"/>
                <a:gd name="connsiteY152" fmla="*/ 618268 h 1059043"/>
                <a:gd name="connsiteX153" fmla="*/ 916065 w 3024845"/>
                <a:gd name="connsiteY153" fmla="*/ 633401 h 1059043"/>
                <a:gd name="connsiteX154" fmla="*/ 918091 w 3024845"/>
                <a:gd name="connsiteY154" fmla="*/ 632050 h 1059043"/>
                <a:gd name="connsiteX155" fmla="*/ 932278 w 3024845"/>
                <a:gd name="connsiteY155" fmla="*/ 622592 h 1059043"/>
                <a:gd name="connsiteX156" fmla="*/ 938358 w 3024845"/>
                <a:gd name="connsiteY156" fmla="*/ 581518 h 1059043"/>
                <a:gd name="connsiteX157" fmla="*/ 939118 w 3024845"/>
                <a:gd name="connsiteY157" fmla="*/ 581248 h 1059043"/>
                <a:gd name="connsiteX158" fmla="*/ 944438 w 3024845"/>
                <a:gd name="connsiteY158" fmla="*/ 579356 h 1059043"/>
                <a:gd name="connsiteX159" fmla="*/ 946465 w 3024845"/>
                <a:gd name="connsiteY159" fmla="*/ 510179 h 1059043"/>
                <a:gd name="connsiteX160" fmla="*/ 948492 w 3024845"/>
                <a:gd name="connsiteY160" fmla="*/ 579356 h 1059043"/>
                <a:gd name="connsiteX161" fmla="*/ 949252 w 3024845"/>
                <a:gd name="connsiteY161" fmla="*/ 579626 h 1059043"/>
                <a:gd name="connsiteX162" fmla="*/ 954572 w 3024845"/>
                <a:gd name="connsiteY162" fmla="*/ 581518 h 1059043"/>
                <a:gd name="connsiteX163" fmla="*/ 954572 w 3024845"/>
                <a:gd name="connsiteY163" fmla="*/ 495047 h 1059043"/>
                <a:gd name="connsiteX164" fmla="*/ 958625 w 3024845"/>
                <a:gd name="connsiteY164" fmla="*/ 462620 h 1059043"/>
                <a:gd name="connsiteX165" fmla="*/ 997132 w 3024845"/>
                <a:gd name="connsiteY165" fmla="*/ 462620 h 1059043"/>
                <a:gd name="connsiteX166" fmla="*/ 997132 w 3024845"/>
                <a:gd name="connsiteY166" fmla="*/ 495047 h 1059043"/>
                <a:gd name="connsiteX167" fmla="*/ 997892 w 3024845"/>
                <a:gd name="connsiteY167" fmla="*/ 495047 h 1059043"/>
                <a:gd name="connsiteX168" fmla="*/ 1003212 w 3024845"/>
                <a:gd name="connsiteY168" fmla="*/ 495047 h 1059043"/>
                <a:gd name="connsiteX169" fmla="*/ 1003212 w 3024845"/>
                <a:gd name="connsiteY169" fmla="*/ 412899 h 1059043"/>
                <a:gd name="connsiteX170" fmla="*/ 1004986 w 3024845"/>
                <a:gd name="connsiteY170" fmla="*/ 412899 h 1059043"/>
                <a:gd name="connsiteX171" fmla="*/ 1017399 w 3024845"/>
                <a:gd name="connsiteY171" fmla="*/ 412899 h 1059043"/>
                <a:gd name="connsiteX172" fmla="*/ 1017399 w 3024845"/>
                <a:gd name="connsiteY172" fmla="*/ 411008 h 1059043"/>
                <a:gd name="connsiteX173" fmla="*/ 1017399 w 3024845"/>
                <a:gd name="connsiteY173" fmla="*/ 397767 h 1059043"/>
                <a:gd name="connsiteX174" fmla="*/ 1039693 w 3024845"/>
                <a:gd name="connsiteY174" fmla="*/ 397767 h 1059043"/>
                <a:gd name="connsiteX175" fmla="*/ 1039693 w 3024845"/>
                <a:gd name="connsiteY175" fmla="*/ 396686 h 1059043"/>
                <a:gd name="connsiteX176" fmla="*/ 1039693 w 3024845"/>
                <a:gd name="connsiteY176" fmla="*/ 389120 h 1059043"/>
                <a:gd name="connsiteX177" fmla="*/ 1041466 w 3024845"/>
                <a:gd name="connsiteY177" fmla="*/ 389120 h 1059043"/>
                <a:gd name="connsiteX178" fmla="*/ 1053880 w 3024845"/>
                <a:gd name="connsiteY178" fmla="*/ 389120 h 1059043"/>
                <a:gd name="connsiteX179" fmla="*/ 1053880 w 3024845"/>
                <a:gd name="connsiteY179" fmla="*/ 390201 h 1059043"/>
                <a:gd name="connsiteX180" fmla="*/ 1053880 w 3024845"/>
                <a:gd name="connsiteY180" fmla="*/ 397767 h 1059043"/>
                <a:gd name="connsiteX181" fmla="*/ 1054640 w 3024845"/>
                <a:gd name="connsiteY181" fmla="*/ 397767 h 1059043"/>
                <a:gd name="connsiteX182" fmla="*/ 1059960 w 3024845"/>
                <a:gd name="connsiteY182" fmla="*/ 397767 h 1059043"/>
                <a:gd name="connsiteX183" fmla="*/ 1070093 w 3024845"/>
                <a:gd name="connsiteY183" fmla="*/ 393443 h 1059043"/>
                <a:gd name="connsiteX184" fmla="*/ 1074146 w 3024845"/>
                <a:gd name="connsiteY184" fmla="*/ 396686 h 1059043"/>
                <a:gd name="connsiteX185" fmla="*/ 1074146 w 3024845"/>
                <a:gd name="connsiteY185" fmla="*/ 389120 h 1059043"/>
                <a:gd name="connsiteX186" fmla="*/ 1076426 w 3024845"/>
                <a:gd name="connsiteY186" fmla="*/ 389120 h 1059043"/>
                <a:gd name="connsiteX187" fmla="*/ 1092387 w 3024845"/>
                <a:gd name="connsiteY187" fmla="*/ 389120 h 1059043"/>
                <a:gd name="connsiteX188" fmla="*/ 1092387 w 3024845"/>
                <a:gd name="connsiteY188" fmla="*/ 390201 h 1059043"/>
                <a:gd name="connsiteX189" fmla="*/ 1092387 w 3024845"/>
                <a:gd name="connsiteY189" fmla="*/ 397767 h 1059043"/>
                <a:gd name="connsiteX190" fmla="*/ 1122787 w 3024845"/>
                <a:gd name="connsiteY190" fmla="*/ 397767 h 1059043"/>
                <a:gd name="connsiteX191" fmla="*/ 1122787 w 3024845"/>
                <a:gd name="connsiteY191" fmla="*/ 399388 h 1059043"/>
                <a:gd name="connsiteX192" fmla="*/ 1122787 w 3024845"/>
                <a:gd name="connsiteY192" fmla="*/ 410738 h 1059043"/>
                <a:gd name="connsiteX193" fmla="*/ 1149134 w 3024845"/>
                <a:gd name="connsiteY193" fmla="*/ 410738 h 1059043"/>
                <a:gd name="connsiteX194" fmla="*/ 1149134 w 3024845"/>
                <a:gd name="connsiteY194" fmla="*/ 441002 h 1059043"/>
                <a:gd name="connsiteX195" fmla="*/ 1149894 w 3024845"/>
                <a:gd name="connsiteY195" fmla="*/ 441002 h 1059043"/>
                <a:gd name="connsiteX196" fmla="*/ 1155214 w 3024845"/>
                <a:gd name="connsiteY196" fmla="*/ 441002 h 1059043"/>
                <a:gd name="connsiteX197" fmla="*/ 1155214 w 3024845"/>
                <a:gd name="connsiteY197" fmla="*/ 442083 h 1059043"/>
                <a:gd name="connsiteX198" fmla="*/ 1155214 w 3024845"/>
                <a:gd name="connsiteY198" fmla="*/ 449650 h 1059043"/>
                <a:gd name="connsiteX199" fmla="*/ 1159268 w 3024845"/>
                <a:gd name="connsiteY199" fmla="*/ 479914 h 1059043"/>
                <a:gd name="connsiteX200" fmla="*/ 1160028 w 3024845"/>
                <a:gd name="connsiteY200" fmla="*/ 479914 h 1059043"/>
                <a:gd name="connsiteX201" fmla="*/ 1165348 w 3024845"/>
                <a:gd name="connsiteY201" fmla="*/ 479914 h 1059043"/>
                <a:gd name="connsiteX202" fmla="*/ 1165348 w 3024845"/>
                <a:gd name="connsiteY202" fmla="*/ 480725 h 1059043"/>
                <a:gd name="connsiteX203" fmla="*/ 1165348 w 3024845"/>
                <a:gd name="connsiteY203" fmla="*/ 486400 h 1059043"/>
                <a:gd name="connsiteX204" fmla="*/ 1166361 w 3024845"/>
                <a:gd name="connsiteY204" fmla="*/ 486400 h 1059043"/>
                <a:gd name="connsiteX205" fmla="*/ 1173454 w 3024845"/>
                <a:gd name="connsiteY205" fmla="*/ 486400 h 1059043"/>
                <a:gd name="connsiteX206" fmla="*/ 1173454 w 3024845"/>
                <a:gd name="connsiteY206" fmla="*/ 516665 h 1059043"/>
                <a:gd name="connsiteX207" fmla="*/ 1175481 w 3024845"/>
                <a:gd name="connsiteY207" fmla="*/ 516665 h 1059043"/>
                <a:gd name="connsiteX208" fmla="*/ 1189668 w 3024845"/>
                <a:gd name="connsiteY208" fmla="*/ 516665 h 1059043"/>
                <a:gd name="connsiteX209" fmla="*/ 1189668 w 3024845"/>
                <a:gd name="connsiteY209" fmla="*/ 540444 h 1059043"/>
                <a:gd name="connsiteX210" fmla="*/ 1191695 w 3024845"/>
                <a:gd name="connsiteY210" fmla="*/ 542065 h 1059043"/>
                <a:gd name="connsiteX211" fmla="*/ 1191695 w 3024845"/>
                <a:gd name="connsiteY211" fmla="*/ 553415 h 1059043"/>
                <a:gd name="connsiteX212" fmla="*/ 1192455 w 3024845"/>
                <a:gd name="connsiteY212" fmla="*/ 553415 h 1059043"/>
                <a:gd name="connsiteX213" fmla="*/ 1197775 w 3024845"/>
                <a:gd name="connsiteY213" fmla="*/ 553415 h 1059043"/>
                <a:gd name="connsiteX214" fmla="*/ 1197775 w 3024845"/>
                <a:gd name="connsiteY214" fmla="*/ 577194 h 1059043"/>
                <a:gd name="connsiteX215" fmla="*/ 1199041 w 3024845"/>
                <a:gd name="connsiteY215" fmla="*/ 577194 h 1059043"/>
                <a:gd name="connsiteX216" fmla="*/ 1207908 w 3024845"/>
                <a:gd name="connsiteY216" fmla="*/ 577194 h 1059043"/>
                <a:gd name="connsiteX217" fmla="*/ 1209935 w 3024845"/>
                <a:gd name="connsiteY217" fmla="*/ 581248 h 1059043"/>
                <a:gd name="connsiteX218" fmla="*/ 1209935 w 3024845"/>
                <a:gd name="connsiteY218" fmla="*/ 594489 h 1059043"/>
                <a:gd name="connsiteX219" fmla="*/ 1211455 w 3024845"/>
                <a:gd name="connsiteY219" fmla="*/ 592597 h 1059043"/>
                <a:gd name="connsiteX220" fmla="*/ 1222095 w 3024845"/>
                <a:gd name="connsiteY220" fmla="*/ 579356 h 1059043"/>
                <a:gd name="connsiteX221" fmla="*/ 1250469 w 3024845"/>
                <a:gd name="connsiteY221" fmla="*/ 579356 h 1059043"/>
                <a:gd name="connsiteX222" fmla="*/ 1250469 w 3024845"/>
                <a:gd name="connsiteY222" fmla="*/ 665827 h 1059043"/>
                <a:gd name="connsiteX223" fmla="*/ 1251229 w 3024845"/>
                <a:gd name="connsiteY223" fmla="*/ 665827 h 1059043"/>
                <a:gd name="connsiteX224" fmla="*/ 1256549 w 3024845"/>
                <a:gd name="connsiteY224" fmla="*/ 665827 h 1059043"/>
                <a:gd name="connsiteX225" fmla="*/ 1257309 w 3024845"/>
                <a:gd name="connsiteY225" fmla="*/ 664476 h 1059043"/>
                <a:gd name="connsiteX226" fmla="*/ 1262629 w 3024845"/>
                <a:gd name="connsiteY226" fmla="*/ 655018 h 1059043"/>
                <a:gd name="connsiteX227" fmla="*/ 1262629 w 3024845"/>
                <a:gd name="connsiteY227" fmla="*/ 656910 h 1059043"/>
                <a:gd name="connsiteX228" fmla="*/ 1262629 w 3024845"/>
                <a:gd name="connsiteY228" fmla="*/ 670151 h 1059043"/>
                <a:gd name="connsiteX229" fmla="*/ 1266682 w 3024845"/>
                <a:gd name="connsiteY229" fmla="*/ 624754 h 1059043"/>
                <a:gd name="connsiteX230" fmla="*/ 1267442 w 3024845"/>
                <a:gd name="connsiteY230" fmla="*/ 624754 h 1059043"/>
                <a:gd name="connsiteX231" fmla="*/ 1272762 w 3024845"/>
                <a:gd name="connsiteY231" fmla="*/ 624754 h 1059043"/>
                <a:gd name="connsiteX232" fmla="*/ 1272762 w 3024845"/>
                <a:gd name="connsiteY232" fmla="*/ 559900 h 1059043"/>
                <a:gd name="connsiteX233" fmla="*/ 1273776 w 3024845"/>
                <a:gd name="connsiteY233" fmla="*/ 559900 h 1059043"/>
                <a:gd name="connsiteX234" fmla="*/ 1280869 w 3024845"/>
                <a:gd name="connsiteY234" fmla="*/ 559900 h 1059043"/>
                <a:gd name="connsiteX235" fmla="*/ 1293029 w 3024845"/>
                <a:gd name="connsiteY235" fmla="*/ 516665 h 1059043"/>
                <a:gd name="connsiteX236" fmla="*/ 1294296 w 3024845"/>
                <a:gd name="connsiteY236" fmla="*/ 516665 h 1059043"/>
                <a:gd name="connsiteX237" fmla="*/ 1303163 w 3024845"/>
                <a:gd name="connsiteY237" fmla="*/ 516665 h 1059043"/>
                <a:gd name="connsiteX238" fmla="*/ 1313296 w 3024845"/>
                <a:gd name="connsiteY238" fmla="*/ 559900 h 1059043"/>
                <a:gd name="connsiteX239" fmla="*/ 1314309 w 3024845"/>
                <a:gd name="connsiteY239" fmla="*/ 559900 h 1059043"/>
                <a:gd name="connsiteX240" fmla="*/ 1321403 w 3024845"/>
                <a:gd name="connsiteY240" fmla="*/ 559900 h 1059043"/>
                <a:gd name="connsiteX241" fmla="*/ 1321403 w 3024845"/>
                <a:gd name="connsiteY241" fmla="*/ 598812 h 1059043"/>
                <a:gd name="connsiteX242" fmla="*/ 1323176 w 3024845"/>
                <a:gd name="connsiteY242" fmla="*/ 598812 h 1059043"/>
                <a:gd name="connsiteX243" fmla="*/ 1335590 w 3024845"/>
                <a:gd name="connsiteY243" fmla="*/ 598812 h 1059043"/>
                <a:gd name="connsiteX244" fmla="*/ 1335590 w 3024845"/>
                <a:gd name="connsiteY244" fmla="*/ 600974 h 1059043"/>
                <a:gd name="connsiteX245" fmla="*/ 1335590 w 3024845"/>
                <a:gd name="connsiteY245" fmla="*/ 616106 h 1059043"/>
                <a:gd name="connsiteX246" fmla="*/ 1339643 w 3024845"/>
                <a:gd name="connsiteY246" fmla="*/ 613945 h 1059043"/>
                <a:gd name="connsiteX247" fmla="*/ 1339643 w 3024845"/>
                <a:gd name="connsiteY247" fmla="*/ 598812 h 1059043"/>
                <a:gd name="connsiteX248" fmla="*/ 1341163 w 3024845"/>
                <a:gd name="connsiteY248" fmla="*/ 598812 h 1059043"/>
                <a:gd name="connsiteX249" fmla="*/ 1351803 w 3024845"/>
                <a:gd name="connsiteY249" fmla="*/ 598812 h 1059043"/>
                <a:gd name="connsiteX250" fmla="*/ 1351803 w 3024845"/>
                <a:gd name="connsiteY250" fmla="*/ 600433 h 1059043"/>
                <a:gd name="connsiteX251" fmla="*/ 1351803 w 3024845"/>
                <a:gd name="connsiteY251" fmla="*/ 611783 h 1059043"/>
                <a:gd name="connsiteX252" fmla="*/ 1382204 w 3024845"/>
                <a:gd name="connsiteY252" fmla="*/ 611783 h 1059043"/>
                <a:gd name="connsiteX253" fmla="*/ 1382204 w 3024845"/>
                <a:gd name="connsiteY253" fmla="*/ 575033 h 1059043"/>
                <a:gd name="connsiteX254" fmla="*/ 1383470 w 3024845"/>
                <a:gd name="connsiteY254" fmla="*/ 575033 h 1059043"/>
                <a:gd name="connsiteX255" fmla="*/ 1392337 w 3024845"/>
                <a:gd name="connsiteY255" fmla="*/ 575033 h 1059043"/>
                <a:gd name="connsiteX256" fmla="*/ 1392337 w 3024845"/>
                <a:gd name="connsiteY256" fmla="*/ 596650 h 1059043"/>
                <a:gd name="connsiteX257" fmla="*/ 1394364 w 3024845"/>
                <a:gd name="connsiteY257" fmla="*/ 564224 h 1059043"/>
                <a:gd name="connsiteX258" fmla="*/ 1416657 w 3024845"/>
                <a:gd name="connsiteY258" fmla="*/ 564224 h 1059043"/>
                <a:gd name="connsiteX259" fmla="*/ 1416657 w 3024845"/>
                <a:gd name="connsiteY259" fmla="*/ 562602 h 1059043"/>
                <a:gd name="connsiteX260" fmla="*/ 1416657 w 3024845"/>
                <a:gd name="connsiteY260" fmla="*/ 551253 h 1059043"/>
                <a:gd name="connsiteX261" fmla="*/ 1417417 w 3024845"/>
                <a:gd name="connsiteY261" fmla="*/ 551253 h 1059043"/>
                <a:gd name="connsiteX262" fmla="*/ 1422737 w 3024845"/>
                <a:gd name="connsiteY262" fmla="*/ 551253 h 1059043"/>
                <a:gd name="connsiteX263" fmla="*/ 1422737 w 3024845"/>
                <a:gd name="connsiteY263" fmla="*/ 549362 h 1059043"/>
                <a:gd name="connsiteX264" fmla="*/ 1422737 w 3024845"/>
                <a:gd name="connsiteY264" fmla="*/ 536121 h 1059043"/>
                <a:gd name="connsiteX265" fmla="*/ 1426791 w 3024845"/>
                <a:gd name="connsiteY265" fmla="*/ 542606 h 1059043"/>
                <a:gd name="connsiteX266" fmla="*/ 1429071 w 3024845"/>
                <a:gd name="connsiteY266" fmla="*/ 542606 h 1059043"/>
                <a:gd name="connsiteX267" fmla="*/ 1445031 w 3024845"/>
                <a:gd name="connsiteY267" fmla="*/ 542606 h 1059043"/>
                <a:gd name="connsiteX268" fmla="*/ 1445031 w 3024845"/>
                <a:gd name="connsiteY268" fmla="*/ 541795 h 1059043"/>
                <a:gd name="connsiteX269" fmla="*/ 1445031 w 3024845"/>
                <a:gd name="connsiteY269" fmla="*/ 536121 h 1059043"/>
                <a:gd name="connsiteX270" fmla="*/ 1445791 w 3024845"/>
                <a:gd name="connsiteY270" fmla="*/ 536121 h 1059043"/>
                <a:gd name="connsiteX271" fmla="*/ 1451111 w 3024845"/>
                <a:gd name="connsiteY271" fmla="*/ 536121 h 1059043"/>
                <a:gd name="connsiteX272" fmla="*/ 1451111 w 3024845"/>
                <a:gd name="connsiteY272" fmla="*/ 537472 h 1059043"/>
                <a:gd name="connsiteX273" fmla="*/ 1451111 w 3024845"/>
                <a:gd name="connsiteY273" fmla="*/ 546930 h 1059043"/>
                <a:gd name="connsiteX274" fmla="*/ 1489618 w 3024845"/>
                <a:gd name="connsiteY274" fmla="*/ 546930 h 1059043"/>
                <a:gd name="connsiteX275" fmla="*/ 1489618 w 3024845"/>
                <a:gd name="connsiteY275" fmla="*/ 685283 h 1059043"/>
                <a:gd name="connsiteX276" fmla="*/ 1491138 w 3024845"/>
                <a:gd name="connsiteY276" fmla="*/ 685283 h 1059043"/>
                <a:gd name="connsiteX277" fmla="*/ 1501778 w 3024845"/>
                <a:gd name="connsiteY277" fmla="*/ 685283 h 1059043"/>
                <a:gd name="connsiteX278" fmla="*/ 1501778 w 3024845"/>
                <a:gd name="connsiteY278" fmla="*/ 672313 h 1059043"/>
                <a:gd name="connsiteX279" fmla="*/ 1505832 w 3024845"/>
                <a:gd name="connsiteY279" fmla="*/ 672313 h 1059043"/>
                <a:gd name="connsiteX280" fmla="*/ 1505832 w 3024845"/>
                <a:gd name="connsiteY280" fmla="*/ 685283 h 1059043"/>
                <a:gd name="connsiteX281" fmla="*/ 1536232 w 3024845"/>
                <a:gd name="connsiteY281" fmla="*/ 685283 h 1059043"/>
                <a:gd name="connsiteX282" fmla="*/ 1536232 w 3024845"/>
                <a:gd name="connsiteY282" fmla="*/ 655018 h 1059043"/>
                <a:gd name="connsiteX283" fmla="*/ 1548392 w 3024845"/>
                <a:gd name="connsiteY283" fmla="*/ 655018 h 1059043"/>
                <a:gd name="connsiteX284" fmla="*/ 1560552 w 3024845"/>
                <a:gd name="connsiteY284" fmla="*/ 652857 h 1059043"/>
                <a:gd name="connsiteX285" fmla="*/ 1564606 w 3024845"/>
                <a:gd name="connsiteY285" fmla="*/ 655018 h 1059043"/>
                <a:gd name="connsiteX286" fmla="*/ 1574739 w 3024845"/>
                <a:gd name="connsiteY286" fmla="*/ 655018 h 1059043"/>
                <a:gd name="connsiteX287" fmla="*/ 1574739 w 3024845"/>
                <a:gd name="connsiteY287" fmla="*/ 685283 h 1059043"/>
                <a:gd name="connsiteX288" fmla="*/ 1582846 w 3024845"/>
                <a:gd name="connsiteY288" fmla="*/ 685283 h 1059043"/>
                <a:gd name="connsiteX289" fmla="*/ 1582846 w 3024845"/>
                <a:gd name="connsiteY289" fmla="*/ 702578 h 1059043"/>
                <a:gd name="connsiteX290" fmla="*/ 1592182 w 3024845"/>
                <a:gd name="connsiteY290" fmla="*/ 703483 h 1059043"/>
                <a:gd name="connsiteX291" fmla="*/ 1605140 w 3024845"/>
                <a:gd name="connsiteY291" fmla="*/ 703483 h 1059043"/>
                <a:gd name="connsiteX292" fmla="*/ 1605140 w 3024845"/>
                <a:gd name="connsiteY292" fmla="*/ 687445 h 1059043"/>
                <a:gd name="connsiteX293" fmla="*/ 1673096 w 3024845"/>
                <a:gd name="connsiteY293" fmla="*/ 687445 h 1059043"/>
                <a:gd name="connsiteX294" fmla="*/ 1673096 w 3024845"/>
                <a:gd name="connsiteY294" fmla="*/ 602192 h 1059043"/>
                <a:gd name="connsiteX295" fmla="*/ 1745104 w 3024845"/>
                <a:gd name="connsiteY295" fmla="*/ 602192 h 1059043"/>
                <a:gd name="connsiteX296" fmla="*/ 1745104 w 3024845"/>
                <a:gd name="connsiteY296" fmla="*/ 680960 h 1059043"/>
                <a:gd name="connsiteX297" fmla="*/ 1747008 w 3024845"/>
                <a:gd name="connsiteY297" fmla="*/ 680960 h 1059043"/>
                <a:gd name="connsiteX298" fmla="*/ 1748250 w 3024845"/>
                <a:gd name="connsiteY298" fmla="*/ 703483 h 1059043"/>
                <a:gd name="connsiteX299" fmla="*/ 1757926 w 3024845"/>
                <a:gd name="connsiteY299" fmla="*/ 703483 h 1059043"/>
                <a:gd name="connsiteX300" fmla="*/ 1759168 w 3024845"/>
                <a:gd name="connsiteY300" fmla="*/ 680960 h 1059043"/>
                <a:gd name="connsiteX301" fmla="*/ 1765248 w 3024845"/>
                <a:gd name="connsiteY301" fmla="*/ 680960 h 1059043"/>
                <a:gd name="connsiteX302" fmla="*/ 1766490 w 3024845"/>
                <a:gd name="connsiteY302" fmla="*/ 703483 h 1059043"/>
                <a:gd name="connsiteX303" fmla="*/ 1817112 w 3024845"/>
                <a:gd name="connsiteY303" fmla="*/ 703483 h 1059043"/>
                <a:gd name="connsiteX304" fmla="*/ 1817112 w 3024845"/>
                <a:gd name="connsiteY304" fmla="*/ 540455 h 1059043"/>
                <a:gd name="connsiteX305" fmla="*/ 2014439 w 3024845"/>
                <a:gd name="connsiteY305" fmla="*/ 540455 h 1059043"/>
                <a:gd name="connsiteX306" fmla="*/ 2014439 w 3024845"/>
                <a:gd name="connsiteY306" fmla="*/ 703483 h 1059043"/>
                <a:gd name="connsiteX307" fmla="*/ 2033136 w 3024845"/>
                <a:gd name="connsiteY307" fmla="*/ 703483 h 1059043"/>
                <a:gd name="connsiteX308" fmla="*/ 2033136 w 3024845"/>
                <a:gd name="connsiteY308" fmla="*/ 620790 h 1059043"/>
                <a:gd name="connsiteX309" fmla="*/ 2128256 w 3024845"/>
                <a:gd name="connsiteY309" fmla="*/ 620790 h 1059043"/>
                <a:gd name="connsiteX310" fmla="*/ 2128026 w 3024845"/>
                <a:gd name="connsiteY310" fmla="*/ 281031 h 1059043"/>
                <a:gd name="connsiteX311" fmla="*/ 2144240 w 3024845"/>
                <a:gd name="connsiteY311" fmla="*/ 214016 h 1059043"/>
                <a:gd name="connsiteX312" fmla="*/ 2146266 w 3024845"/>
                <a:gd name="connsiteY312" fmla="*/ 131868 h 1059043"/>
                <a:gd name="connsiteX313" fmla="*/ 2144240 w 3024845"/>
                <a:gd name="connsiteY313" fmla="*/ 125383 h 1059043"/>
                <a:gd name="connsiteX314" fmla="*/ 2150320 w 3024845"/>
                <a:gd name="connsiteY314" fmla="*/ 118897 h 1059043"/>
                <a:gd name="connsiteX315" fmla="*/ 2150320 w 3024845"/>
                <a:gd name="connsiteY315" fmla="*/ 60529 h 1059043"/>
                <a:gd name="connsiteX316" fmla="*/ 2152346 w 3024845"/>
                <a:gd name="connsiteY316" fmla="*/ 56206 h 1059043"/>
                <a:gd name="connsiteX317" fmla="*/ 2152346 w 3024845"/>
                <a:gd name="connsiteY317" fmla="*/ 0 h 1059043"/>
                <a:gd name="connsiteX318" fmla="*/ 2162480 w 3024845"/>
                <a:gd name="connsiteY318" fmla="*/ 118897 h 1059043"/>
                <a:gd name="connsiteX319" fmla="*/ 2168560 w 3024845"/>
                <a:gd name="connsiteY319" fmla="*/ 125383 h 1059043"/>
                <a:gd name="connsiteX320" fmla="*/ 2166533 w 3024845"/>
                <a:gd name="connsiteY320" fmla="*/ 131868 h 1059043"/>
                <a:gd name="connsiteX321" fmla="*/ 2180720 w 3024845"/>
                <a:gd name="connsiteY321" fmla="*/ 555577 h 1059043"/>
                <a:gd name="connsiteX322" fmla="*/ 2245574 w 3024845"/>
                <a:gd name="connsiteY322" fmla="*/ 555577 h 1059043"/>
                <a:gd name="connsiteX323" fmla="*/ 2245574 w 3024845"/>
                <a:gd name="connsiteY323" fmla="*/ 631239 h 1059043"/>
                <a:gd name="connsiteX324" fmla="*/ 2253681 w 3024845"/>
                <a:gd name="connsiteY324" fmla="*/ 631239 h 1059043"/>
                <a:gd name="connsiteX325" fmla="*/ 2255708 w 3024845"/>
                <a:gd name="connsiteY325" fmla="*/ 624754 h 1059043"/>
                <a:gd name="connsiteX326" fmla="*/ 2261788 w 3024845"/>
                <a:gd name="connsiteY326" fmla="*/ 624754 h 1059043"/>
                <a:gd name="connsiteX327" fmla="*/ 2263815 w 3024845"/>
                <a:gd name="connsiteY327" fmla="*/ 633401 h 1059043"/>
                <a:gd name="connsiteX328" fmla="*/ 2275975 w 3024845"/>
                <a:gd name="connsiteY328" fmla="*/ 633401 h 1059043"/>
                <a:gd name="connsiteX329" fmla="*/ 2275975 w 3024845"/>
                <a:gd name="connsiteY329" fmla="*/ 626915 h 1059043"/>
                <a:gd name="connsiteX330" fmla="*/ 2298268 w 3024845"/>
                <a:gd name="connsiteY330" fmla="*/ 626915 h 1059043"/>
                <a:gd name="connsiteX331" fmla="*/ 2298268 w 3024845"/>
                <a:gd name="connsiteY331" fmla="*/ 633401 h 1059043"/>
                <a:gd name="connsiteX332" fmla="*/ 2318535 w 3024845"/>
                <a:gd name="connsiteY332" fmla="*/ 633401 h 1059043"/>
                <a:gd name="connsiteX333" fmla="*/ 2318535 w 3024845"/>
                <a:gd name="connsiteY333" fmla="*/ 678798 h 1059043"/>
                <a:gd name="connsiteX334" fmla="*/ 2332722 w 3024845"/>
                <a:gd name="connsiteY334" fmla="*/ 678798 h 1059043"/>
                <a:gd name="connsiteX335" fmla="*/ 2332722 w 3024845"/>
                <a:gd name="connsiteY335" fmla="*/ 665827 h 1059043"/>
                <a:gd name="connsiteX336" fmla="*/ 2348936 w 3024845"/>
                <a:gd name="connsiteY336" fmla="*/ 665827 h 1059043"/>
                <a:gd name="connsiteX337" fmla="*/ 2348936 w 3024845"/>
                <a:gd name="connsiteY337" fmla="*/ 486400 h 1059043"/>
                <a:gd name="connsiteX338" fmla="*/ 2355016 w 3024845"/>
                <a:gd name="connsiteY338" fmla="*/ 479914 h 1059043"/>
                <a:gd name="connsiteX339" fmla="*/ 2427977 w 3024845"/>
                <a:gd name="connsiteY339" fmla="*/ 479914 h 1059043"/>
                <a:gd name="connsiteX340" fmla="*/ 2427977 w 3024845"/>
                <a:gd name="connsiteY340" fmla="*/ 488562 h 1059043"/>
                <a:gd name="connsiteX341" fmla="*/ 2438110 w 3024845"/>
                <a:gd name="connsiteY341" fmla="*/ 488562 h 1059043"/>
                <a:gd name="connsiteX342" fmla="*/ 2438110 w 3024845"/>
                <a:gd name="connsiteY342" fmla="*/ 603136 h 1059043"/>
                <a:gd name="connsiteX343" fmla="*/ 2460404 w 3024845"/>
                <a:gd name="connsiteY343" fmla="*/ 603136 h 1059043"/>
                <a:gd name="connsiteX344" fmla="*/ 2460404 w 3024845"/>
                <a:gd name="connsiteY344" fmla="*/ 536121 h 1059043"/>
                <a:gd name="connsiteX345" fmla="*/ 2486751 w 3024845"/>
                <a:gd name="connsiteY345" fmla="*/ 536121 h 1059043"/>
                <a:gd name="connsiteX346" fmla="*/ 2490804 w 3024845"/>
                <a:gd name="connsiteY346" fmla="*/ 531797 h 1059043"/>
                <a:gd name="connsiteX347" fmla="*/ 2498911 w 3024845"/>
                <a:gd name="connsiteY347" fmla="*/ 531797 h 1059043"/>
                <a:gd name="connsiteX348" fmla="*/ 2502964 w 3024845"/>
                <a:gd name="connsiteY348" fmla="*/ 536121 h 1059043"/>
                <a:gd name="connsiteX349" fmla="*/ 2525258 w 3024845"/>
                <a:gd name="connsiteY349" fmla="*/ 536121 h 1059043"/>
                <a:gd name="connsiteX350" fmla="*/ 2525258 w 3024845"/>
                <a:gd name="connsiteY350" fmla="*/ 419385 h 1059043"/>
                <a:gd name="connsiteX351" fmla="*/ 2582005 w 3024845"/>
                <a:gd name="connsiteY351" fmla="*/ 408576 h 1059043"/>
                <a:gd name="connsiteX352" fmla="*/ 2582005 w 3024845"/>
                <a:gd name="connsiteY352" fmla="*/ 409657 h 1059043"/>
                <a:gd name="connsiteX353" fmla="*/ 2582005 w 3024845"/>
                <a:gd name="connsiteY353" fmla="*/ 417223 h 1059043"/>
                <a:gd name="connsiteX354" fmla="*/ 2608352 w 3024845"/>
                <a:gd name="connsiteY354" fmla="*/ 417223 h 1059043"/>
                <a:gd name="connsiteX355" fmla="*/ 2608352 w 3024845"/>
                <a:gd name="connsiteY355" fmla="*/ 672313 h 1059043"/>
                <a:gd name="connsiteX356" fmla="*/ 2630646 w 3024845"/>
                <a:gd name="connsiteY356" fmla="*/ 672313 h 1059043"/>
                <a:gd name="connsiteX357" fmla="*/ 2630646 w 3024845"/>
                <a:gd name="connsiteY357" fmla="*/ 667989 h 1059043"/>
                <a:gd name="connsiteX358" fmla="*/ 2642806 w 3024845"/>
                <a:gd name="connsiteY358" fmla="*/ 667989 h 1059043"/>
                <a:gd name="connsiteX359" fmla="*/ 2642806 w 3024845"/>
                <a:gd name="connsiteY359" fmla="*/ 672313 h 1059043"/>
                <a:gd name="connsiteX360" fmla="*/ 2667126 w 3024845"/>
                <a:gd name="connsiteY360" fmla="*/ 672313 h 1059043"/>
                <a:gd name="connsiteX361" fmla="*/ 2667126 w 3024845"/>
                <a:gd name="connsiteY361" fmla="*/ 659342 h 1059043"/>
                <a:gd name="connsiteX362" fmla="*/ 2695500 w 3024845"/>
                <a:gd name="connsiteY362" fmla="*/ 659342 h 1059043"/>
                <a:gd name="connsiteX363" fmla="*/ 2707660 w 3024845"/>
                <a:gd name="connsiteY363" fmla="*/ 655018 h 1059043"/>
                <a:gd name="connsiteX364" fmla="*/ 2727927 w 3024845"/>
                <a:gd name="connsiteY364" fmla="*/ 659342 h 1059043"/>
                <a:gd name="connsiteX365" fmla="*/ 2727927 w 3024845"/>
                <a:gd name="connsiteY365" fmla="*/ 642048 h 1059043"/>
                <a:gd name="connsiteX366" fmla="*/ 2736034 w 3024845"/>
                <a:gd name="connsiteY366" fmla="*/ 642048 h 1059043"/>
                <a:gd name="connsiteX367" fmla="*/ 2736034 w 3024845"/>
                <a:gd name="connsiteY367" fmla="*/ 629077 h 1059043"/>
                <a:gd name="connsiteX368" fmla="*/ 2792781 w 3024845"/>
                <a:gd name="connsiteY368" fmla="*/ 629077 h 1059043"/>
                <a:gd name="connsiteX369" fmla="*/ 2792781 w 3024845"/>
                <a:gd name="connsiteY369" fmla="*/ 598812 h 1059043"/>
                <a:gd name="connsiteX370" fmla="*/ 2811021 w 3024845"/>
                <a:gd name="connsiteY370" fmla="*/ 598812 h 1059043"/>
                <a:gd name="connsiteX371" fmla="*/ 2811021 w 3024845"/>
                <a:gd name="connsiteY371" fmla="*/ 592327 h 1059043"/>
                <a:gd name="connsiteX372" fmla="*/ 2823181 w 3024845"/>
                <a:gd name="connsiteY372" fmla="*/ 592327 h 1059043"/>
                <a:gd name="connsiteX373" fmla="*/ 2823181 w 3024845"/>
                <a:gd name="connsiteY373" fmla="*/ 598812 h 1059043"/>
                <a:gd name="connsiteX374" fmla="*/ 2839395 w 3024845"/>
                <a:gd name="connsiteY374" fmla="*/ 598812 h 1059043"/>
                <a:gd name="connsiteX375" fmla="*/ 2839395 w 3024845"/>
                <a:gd name="connsiteY375" fmla="*/ 648533 h 1059043"/>
                <a:gd name="connsiteX376" fmla="*/ 2871822 w 3024845"/>
                <a:gd name="connsiteY376" fmla="*/ 648533 h 1059043"/>
                <a:gd name="connsiteX377" fmla="*/ 2871822 w 3024845"/>
                <a:gd name="connsiteY377" fmla="*/ 622592 h 1059043"/>
                <a:gd name="connsiteX378" fmla="*/ 2910329 w 3024845"/>
                <a:gd name="connsiteY378" fmla="*/ 622592 h 1059043"/>
                <a:gd name="connsiteX379" fmla="*/ 2910329 w 3024845"/>
                <a:gd name="connsiteY379" fmla="*/ 592327 h 1059043"/>
                <a:gd name="connsiteX380" fmla="*/ 2958970 w 3024845"/>
                <a:gd name="connsiteY380" fmla="*/ 592327 h 1059043"/>
                <a:gd name="connsiteX381" fmla="*/ 2958970 w 3024845"/>
                <a:gd name="connsiteY381" fmla="*/ 703483 h 1059043"/>
                <a:gd name="connsiteX382" fmla="*/ 2958970 w 3024845"/>
                <a:gd name="connsiteY382" fmla="*/ 717262 h 1059043"/>
                <a:gd name="connsiteX383" fmla="*/ 3024845 w 3024845"/>
                <a:gd name="connsiteY383" fmla="*/ 717262 h 1059043"/>
                <a:gd name="connsiteX384" fmla="*/ 3024845 w 3024845"/>
                <a:gd name="connsiteY384" fmla="*/ 1059043 h 1059043"/>
                <a:gd name="connsiteX385" fmla="*/ 2054 w 3024845"/>
                <a:gd name="connsiteY385" fmla="*/ 1056710 h 1059043"/>
                <a:gd name="connsiteX386" fmla="*/ 0 w 3024845"/>
                <a:gd name="connsiteY386" fmla="*/ 622592 h 1059043"/>
                <a:gd name="connsiteX387" fmla="*/ 20267 w 3024845"/>
                <a:gd name="connsiteY387" fmla="*/ 622592 h 1059043"/>
                <a:gd name="connsiteX388" fmla="*/ 20774 w 3024845"/>
                <a:gd name="connsiteY388" fmla="*/ 621511 h 1059043"/>
                <a:gd name="connsiteX389" fmla="*/ 24320 w 3024845"/>
                <a:gd name="connsiteY389" fmla="*/ 613945 h 1059043"/>
                <a:gd name="connsiteX390" fmla="*/ 26094 w 3024845"/>
                <a:gd name="connsiteY390" fmla="*/ 614215 h 1059043"/>
                <a:gd name="connsiteX391" fmla="*/ 38507 w 3024845"/>
                <a:gd name="connsiteY391" fmla="*/ 616106 h 1059043"/>
                <a:gd name="connsiteX392" fmla="*/ 39014 w 3024845"/>
                <a:gd name="connsiteY392" fmla="*/ 617458 h 1059043"/>
                <a:gd name="connsiteX393" fmla="*/ 42560 w 3024845"/>
                <a:gd name="connsiteY393" fmla="*/ 626915 h 1059043"/>
                <a:gd name="connsiteX394" fmla="*/ 68907 w 3024845"/>
                <a:gd name="connsiteY394" fmla="*/ 629077 h 1059043"/>
                <a:gd name="connsiteX395" fmla="*/ 68907 w 3024845"/>
                <a:gd name="connsiteY395" fmla="*/ 505856 h 1059043"/>
                <a:gd name="connsiteX396" fmla="*/ 70934 w 3024845"/>
                <a:gd name="connsiteY396" fmla="*/ 505856 h 1059043"/>
                <a:gd name="connsiteX397" fmla="*/ 85121 w 3024845"/>
                <a:gd name="connsiteY397" fmla="*/ 505856 h 1059043"/>
                <a:gd name="connsiteX398" fmla="*/ 85121 w 3024845"/>
                <a:gd name="connsiteY398" fmla="*/ 369664 h 1059043"/>
                <a:gd name="connsiteX399" fmla="*/ 86894 w 3024845"/>
                <a:gd name="connsiteY399" fmla="*/ 369664 h 1059043"/>
                <a:gd name="connsiteX400" fmla="*/ 99308 w 3024845"/>
                <a:gd name="connsiteY400" fmla="*/ 369664 h 1059043"/>
                <a:gd name="connsiteX401" fmla="*/ 99308 w 3024845"/>
                <a:gd name="connsiteY401" fmla="*/ 255090 h 1059043"/>
                <a:gd name="connsiteX402" fmla="*/ 103361 w 3024845"/>
                <a:gd name="connsiteY402" fmla="*/ 226986 h 1059043"/>
                <a:gd name="connsiteX403" fmla="*/ 105388 w 3024845"/>
                <a:gd name="connsiteY403" fmla="*/ 226986 h 1059043"/>
                <a:gd name="connsiteX404" fmla="*/ 119575 w 3024845"/>
                <a:gd name="connsiteY404" fmla="*/ 226986 h 1059043"/>
                <a:gd name="connsiteX0" fmla="*/ 119575 w 3024845"/>
                <a:gd name="connsiteY0" fmla="*/ 226986 h 1059043"/>
                <a:gd name="connsiteX1" fmla="*/ 200642 w 3024845"/>
                <a:gd name="connsiteY1" fmla="*/ 224825 h 1059043"/>
                <a:gd name="connsiteX2" fmla="*/ 202669 w 3024845"/>
                <a:gd name="connsiteY2" fmla="*/ 224825 h 1059043"/>
                <a:gd name="connsiteX3" fmla="*/ 216856 w 3024845"/>
                <a:gd name="connsiteY3" fmla="*/ 224825 h 1059043"/>
                <a:gd name="connsiteX4" fmla="*/ 216856 w 3024845"/>
                <a:gd name="connsiteY4" fmla="*/ 248604 h 1059043"/>
                <a:gd name="connsiteX5" fmla="*/ 217363 w 3024845"/>
                <a:gd name="connsiteY5" fmla="*/ 249415 h 1059043"/>
                <a:gd name="connsiteX6" fmla="*/ 220909 w 3024845"/>
                <a:gd name="connsiteY6" fmla="*/ 255090 h 1059043"/>
                <a:gd name="connsiteX7" fmla="*/ 220909 w 3024845"/>
                <a:gd name="connsiteY7" fmla="*/ 369664 h 1059043"/>
                <a:gd name="connsiteX8" fmla="*/ 223189 w 3024845"/>
                <a:gd name="connsiteY8" fmla="*/ 369664 h 1059043"/>
                <a:gd name="connsiteX9" fmla="*/ 239150 w 3024845"/>
                <a:gd name="connsiteY9" fmla="*/ 369664 h 1059043"/>
                <a:gd name="connsiteX10" fmla="*/ 239150 w 3024845"/>
                <a:gd name="connsiteY10" fmla="*/ 510179 h 1059043"/>
                <a:gd name="connsiteX11" fmla="*/ 240670 w 3024845"/>
                <a:gd name="connsiteY11" fmla="*/ 509909 h 1059043"/>
                <a:gd name="connsiteX12" fmla="*/ 251310 w 3024845"/>
                <a:gd name="connsiteY12" fmla="*/ 508018 h 1059043"/>
                <a:gd name="connsiteX13" fmla="*/ 249283 w 3024845"/>
                <a:gd name="connsiteY13" fmla="*/ 596650 h 1059043"/>
                <a:gd name="connsiteX14" fmla="*/ 250803 w 3024845"/>
                <a:gd name="connsiteY14" fmla="*/ 596921 h 1059043"/>
                <a:gd name="connsiteX15" fmla="*/ 261443 w 3024845"/>
                <a:gd name="connsiteY15" fmla="*/ 598812 h 1059043"/>
                <a:gd name="connsiteX16" fmla="*/ 261696 w 3024845"/>
                <a:gd name="connsiteY16" fmla="*/ 599623 h 1059043"/>
                <a:gd name="connsiteX17" fmla="*/ 263470 w 3024845"/>
                <a:gd name="connsiteY17" fmla="*/ 605298 h 1059043"/>
                <a:gd name="connsiteX18" fmla="*/ 264230 w 3024845"/>
                <a:gd name="connsiteY18" fmla="*/ 602866 h 1059043"/>
                <a:gd name="connsiteX19" fmla="*/ 269550 w 3024845"/>
                <a:gd name="connsiteY19" fmla="*/ 585842 h 1059043"/>
                <a:gd name="connsiteX20" fmla="*/ 271323 w 3024845"/>
                <a:gd name="connsiteY20" fmla="*/ 585842 h 1059043"/>
                <a:gd name="connsiteX21" fmla="*/ 283737 w 3024845"/>
                <a:gd name="connsiteY21" fmla="*/ 585842 h 1059043"/>
                <a:gd name="connsiteX22" fmla="*/ 283737 w 3024845"/>
                <a:gd name="connsiteY22" fmla="*/ 618268 h 1059043"/>
                <a:gd name="connsiteX23" fmla="*/ 284750 w 3024845"/>
                <a:gd name="connsiteY23" fmla="*/ 618809 h 1059043"/>
                <a:gd name="connsiteX24" fmla="*/ 291844 w 3024845"/>
                <a:gd name="connsiteY24" fmla="*/ 622592 h 1059043"/>
                <a:gd name="connsiteX25" fmla="*/ 291844 w 3024845"/>
                <a:gd name="connsiteY25" fmla="*/ 623943 h 1059043"/>
                <a:gd name="connsiteX26" fmla="*/ 291844 w 3024845"/>
                <a:gd name="connsiteY26" fmla="*/ 633401 h 1059043"/>
                <a:gd name="connsiteX27" fmla="*/ 336431 w 3024845"/>
                <a:gd name="connsiteY27" fmla="*/ 633401 h 1059043"/>
                <a:gd name="connsiteX28" fmla="*/ 336431 w 3024845"/>
                <a:gd name="connsiteY28" fmla="*/ 634482 h 1059043"/>
                <a:gd name="connsiteX29" fmla="*/ 336431 w 3024845"/>
                <a:gd name="connsiteY29" fmla="*/ 642048 h 1059043"/>
                <a:gd name="connsiteX30" fmla="*/ 338457 w 3024845"/>
                <a:gd name="connsiteY30" fmla="*/ 642048 h 1059043"/>
                <a:gd name="connsiteX31" fmla="*/ 352644 w 3024845"/>
                <a:gd name="connsiteY31" fmla="*/ 642048 h 1059043"/>
                <a:gd name="connsiteX32" fmla="*/ 352644 w 3024845"/>
                <a:gd name="connsiteY32" fmla="*/ 611783 h 1059043"/>
                <a:gd name="connsiteX33" fmla="*/ 397231 w 3024845"/>
                <a:gd name="connsiteY33" fmla="*/ 611783 h 1059043"/>
                <a:gd name="connsiteX34" fmla="*/ 397231 w 3024845"/>
                <a:gd name="connsiteY34" fmla="*/ 610432 h 1059043"/>
                <a:gd name="connsiteX35" fmla="*/ 397231 w 3024845"/>
                <a:gd name="connsiteY35" fmla="*/ 600974 h 1059043"/>
                <a:gd name="connsiteX36" fmla="*/ 398245 w 3024845"/>
                <a:gd name="connsiteY36" fmla="*/ 600974 h 1059043"/>
                <a:gd name="connsiteX37" fmla="*/ 405338 w 3024845"/>
                <a:gd name="connsiteY37" fmla="*/ 600974 h 1059043"/>
                <a:gd name="connsiteX38" fmla="*/ 405338 w 3024845"/>
                <a:gd name="connsiteY38" fmla="*/ 599083 h 1059043"/>
                <a:gd name="connsiteX39" fmla="*/ 405338 w 3024845"/>
                <a:gd name="connsiteY39" fmla="*/ 585842 h 1059043"/>
                <a:gd name="connsiteX40" fmla="*/ 406098 w 3024845"/>
                <a:gd name="connsiteY40" fmla="*/ 585842 h 1059043"/>
                <a:gd name="connsiteX41" fmla="*/ 411418 w 3024845"/>
                <a:gd name="connsiteY41" fmla="*/ 585842 h 1059043"/>
                <a:gd name="connsiteX42" fmla="*/ 411418 w 3024845"/>
                <a:gd name="connsiteY42" fmla="*/ 584761 h 1059043"/>
                <a:gd name="connsiteX43" fmla="*/ 411418 w 3024845"/>
                <a:gd name="connsiteY43" fmla="*/ 577194 h 1059043"/>
                <a:gd name="connsiteX44" fmla="*/ 413445 w 3024845"/>
                <a:gd name="connsiteY44" fmla="*/ 577194 h 1059043"/>
                <a:gd name="connsiteX45" fmla="*/ 427632 w 3024845"/>
                <a:gd name="connsiteY45" fmla="*/ 577194 h 1059043"/>
                <a:gd name="connsiteX46" fmla="*/ 427632 w 3024845"/>
                <a:gd name="connsiteY46" fmla="*/ 578275 h 1059043"/>
                <a:gd name="connsiteX47" fmla="*/ 427632 w 3024845"/>
                <a:gd name="connsiteY47" fmla="*/ 585842 h 1059043"/>
                <a:gd name="connsiteX48" fmla="*/ 449925 w 3024845"/>
                <a:gd name="connsiteY48" fmla="*/ 585842 h 1059043"/>
                <a:gd name="connsiteX49" fmla="*/ 449925 w 3024845"/>
                <a:gd name="connsiteY49" fmla="*/ 583950 h 1059043"/>
                <a:gd name="connsiteX50" fmla="*/ 449925 w 3024845"/>
                <a:gd name="connsiteY50" fmla="*/ 570709 h 1059043"/>
                <a:gd name="connsiteX51" fmla="*/ 451699 w 3024845"/>
                <a:gd name="connsiteY51" fmla="*/ 570709 h 1059043"/>
                <a:gd name="connsiteX52" fmla="*/ 464112 w 3024845"/>
                <a:gd name="connsiteY52" fmla="*/ 570709 h 1059043"/>
                <a:gd name="connsiteX53" fmla="*/ 464112 w 3024845"/>
                <a:gd name="connsiteY53" fmla="*/ 594489 h 1059043"/>
                <a:gd name="connsiteX54" fmla="*/ 465126 w 3024845"/>
                <a:gd name="connsiteY54" fmla="*/ 594489 h 1059043"/>
                <a:gd name="connsiteX55" fmla="*/ 472219 w 3024845"/>
                <a:gd name="connsiteY55" fmla="*/ 594489 h 1059043"/>
                <a:gd name="connsiteX56" fmla="*/ 472219 w 3024845"/>
                <a:gd name="connsiteY56" fmla="*/ 593408 h 1059043"/>
                <a:gd name="connsiteX57" fmla="*/ 472219 w 3024845"/>
                <a:gd name="connsiteY57" fmla="*/ 585842 h 1059043"/>
                <a:gd name="connsiteX58" fmla="*/ 473992 w 3024845"/>
                <a:gd name="connsiteY58" fmla="*/ 585842 h 1059043"/>
                <a:gd name="connsiteX59" fmla="*/ 486406 w 3024845"/>
                <a:gd name="connsiteY59" fmla="*/ 585842 h 1059043"/>
                <a:gd name="connsiteX60" fmla="*/ 486406 w 3024845"/>
                <a:gd name="connsiteY60" fmla="*/ 611783 h 1059043"/>
                <a:gd name="connsiteX61" fmla="*/ 488433 w 3024845"/>
                <a:gd name="connsiteY61" fmla="*/ 611783 h 1059043"/>
                <a:gd name="connsiteX62" fmla="*/ 502619 w 3024845"/>
                <a:gd name="connsiteY62" fmla="*/ 611783 h 1059043"/>
                <a:gd name="connsiteX63" fmla="*/ 502619 w 3024845"/>
                <a:gd name="connsiteY63" fmla="*/ 613404 h 1059043"/>
                <a:gd name="connsiteX64" fmla="*/ 502619 w 3024845"/>
                <a:gd name="connsiteY64" fmla="*/ 624754 h 1059043"/>
                <a:gd name="connsiteX65" fmla="*/ 503379 w 3024845"/>
                <a:gd name="connsiteY65" fmla="*/ 624754 h 1059043"/>
                <a:gd name="connsiteX66" fmla="*/ 508700 w 3024845"/>
                <a:gd name="connsiteY66" fmla="*/ 624754 h 1059043"/>
                <a:gd name="connsiteX67" fmla="*/ 508700 w 3024845"/>
                <a:gd name="connsiteY67" fmla="*/ 623943 h 1059043"/>
                <a:gd name="connsiteX68" fmla="*/ 508700 w 3024845"/>
                <a:gd name="connsiteY68" fmla="*/ 618268 h 1059043"/>
                <a:gd name="connsiteX69" fmla="*/ 539100 w 3024845"/>
                <a:gd name="connsiteY69" fmla="*/ 618268 h 1059043"/>
                <a:gd name="connsiteX70" fmla="*/ 539100 w 3024845"/>
                <a:gd name="connsiteY70" fmla="*/ 642048 h 1059043"/>
                <a:gd name="connsiteX71" fmla="*/ 540113 w 3024845"/>
                <a:gd name="connsiteY71" fmla="*/ 642048 h 1059043"/>
                <a:gd name="connsiteX72" fmla="*/ 547207 w 3024845"/>
                <a:gd name="connsiteY72" fmla="*/ 642048 h 1059043"/>
                <a:gd name="connsiteX73" fmla="*/ 547207 w 3024845"/>
                <a:gd name="connsiteY73" fmla="*/ 643129 h 1059043"/>
                <a:gd name="connsiteX74" fmla="*/ 547207 w 3024845"/>
                <a:gd name="connsiteY74" fmla="*/ 650695 h 1059043"/>
                <a:gd name="connsiteX75" fmla="*/ 547967 w 3024845"/>
                <a:gd name="connsiteY75" fmla="*/ 650695 h 1059043"/>
                <a:gd name="connsiteX76" fmla="*/ 553287 w 3024845"/>
                <a:gd name="connsiteY76" fmla="*/ 650695 h 1059043"/>
                <a:gd name="connsiteX77" fmla="*/ 553287 w 3024845"/>
                <a:gd name="connsiteY77" fmla="*/ 648533 h 1059043"/>
                <a:gd name="connsiteX78" fmla="*/ 553287 w 3024845"/>
                <a:gd name="connsiteY78" fmla="*/ 633401 h 1059043"/>
                <a:gd name="connsiteX79" fmla="*/ 554300 w 3024845"/>
                <a:gd name="connsiteY79" fmla="*/ 633401 h 1059043"/>
                <a:gd name="connsiteX80" fmla="*/ 561394 w 3024845"/>
                <a:gd name="connsiteY80" fmla="*/ 633401 h 1059043"/>
                <a:gd name="connsiteX81" fmla="*/ 561394 w 3024845"/>
                <a:gd name="connsiteY81" fmla="*/ 634482 h 1059043"/>
                <a:gd name="connsiteX82" fmla="*/ 561394 w 3024845"/>
                <a:gd name="connsiteY82" fmla="*/ 642048 h 1059043"/>
                <a:gd name="connsiteX83" fmla="*/ 566714 w 3024845"/>
                <a:gd name="connsiteY83" fmla="*/ 640055 h 1059043"/>
                <a:gd name="connsiteX84" fmla="*/ 567474 w 3024845"/>
                <a:gd name="connsiteY84" fmla="*/ 639075 h 1059043"/>
                <a:gd name="connsiteX85" fmla="*/ 567474 w 3024845"/>
                <a:gd name="connsiteY85" fmla="*/ 633401 h 1059043"/>
                <a:gd name="connsiteX86" fmla="*/ 605981 w 3024845"/>
                <a:gd name="connsiteY86" fmla="*/ 633401 h 1059043"/>
                <a:gd name="connsiteX87" fmla="*/ 605981 w 3024845"/>
                <a:gd name="connsiteY87" fmla="*/ 657180 h 1059043"/>
                <a:gd name="connsiteX88" fmla="*/ 608007 w 3024845"/>
                <a:gd name="connsiteY88" fmla="*/ 657180 h 1059043"/>
                <a:gd name="connsiteX89" fmla="*/ 622194 w 3024845"/>
                <a:gd name="connsiteY89" fmla="*/ 657180 h 1059043"/>
                <a:gd name="connsiteX90" fmla="*/ 622194 w 3024845"/>
                <a:gd name="connsiteY90" fmla="*/ 658261 h 1059043"/>
                <a:gd name="connsiteX91" fmla="*/ 622194 w 3024845"/>
                <a:gd name="connsiteY91" fmla="*/ 665827 h 1059043"/>
                <a:gd name="connsiteX92" fmla="*/ 623968 w 3024845"/>
                <a:gd name="connsiteY92" fmla="*/ 665827 h 1059043"/>
                <a:gd name="connsiteX93" fmla="*/ 636381 w 3024845"/>
                <a:gd name="connsiteY93" fmla="*/ 665827 h 1059043"/>
                <a:gd name="connsiteX94" fmla="*/ 636381 w 3024845"/>
                <a:gd name="connsiteY94" fmla="*/ 642048 h 1059043"/>
                <a:gd name="connsiteX95" fmla="*/ 637394 w 3024845"/>
                <a:gd name="connsiteY95" fmla="*/ 642048 h 1059043"/>
                <a:gd name="connsiteX96" fmla="*/ 644488 w 3024845"/>
                <a:gd name="connsiteY96" fmla="*/ 642048 h 1059043"/>
                <a:gd name="connsiteX97" fmla="*/ 644488 w 3024845"/>
                <a:gd name="connsiteY97" fmla="*/ 609621 h 1059043"/>
                <a:gd name="connsiteX98" fmla="*/ 645501 w 3024845"/>
                <a:gd name="connsiteY98" fmla="*/ 609621 h 1059043"/>
                <a:gd name="connsiteX99" fmla="*/ 652595 w 3024845"/>
                <a:gd name="connsiteY99" fmla="*/ 609621 h 1059043"/>
                <a:gd name="connsiteX100" fmla="*/ 652595 w 3024845"/>
                <a:gd name="connsiteY100" fmla="*/ 607730 h 1059043"/>
                <a:gd name="connsiteX101" fmla="*/ 652595 w 3024845"/>
                <a:gd name="connsiteY101" fmla="*/ 594489 h 1059043"/>
                <a:gd name="connsiteX102" fmla="*/ 651328 w 3024845"/>
                <a:gd name="connsiteY102" fmla="*/ 592867 h 1059043"/>
                <a:gd name="connsiteX103" fmla="*/ 656648 w 3024845"/>
                <a:gd name="connsiteY103" fmla="*/ 581518 h 1059043"/>
                <a:gd name="connsiteX104" fmla="*/ 664755 w 3024845"/>
                <a:gd name="connsiteY104" fmla="*/ 609621 h 1059043"/>
                <a:gd name="connsiteX105" fmla="*/ 665515 w 3024845"/>
                <a:gd name="connsiteY105" fmla="*/ 609621 h 1059043"/>
                <a:gd name="connsiteX106" fmla="*/ 670835 w 3024845"/>
                <a:gd name="connsiteY106" fmla="*/ 609621 h 1059043"/>
                <a:gd name="connsiteX107" fmla="*/ 670835 w 3024845"/>
                <a:gd name="connsiteY107" fmla="*/ 503694 h 1059043"/>
                <a:gd name="connsiteX108" fmla="*/ 672355 w 3024845"/>
                <a:gd name="connsiteY108" fmla="*/ 503694 h 1059043"/>
                <a:gd name="connsiteX109" fmla="*/ 682995 w 3024845"/>
                <a:gd name="connsiteY109" fmla="*/ 503694 h 1059043"/>
                <a:gd name="connsiteX110" fmla="*/ 682995 w 3024845"/>
                <a:gd name="connsiteY110" fmla="*/ 456135 h 1059043"/>
                <a:gd name="connsiteX111" fmla="*/ 709342 w 3024845"/>
                <a:gd name="connsiteY111" fmla="*/ 456135 h 1059043"/>
                <a:gd name="connsiteX112" fmla="*/ 709342 w 3024845"/>
                <a:gd name="connsiteY112" fmla="*/ 434517 h 1059043"/>
                <a:gd name="connsiteX113" fmla="*/ 743796 w 3024845"/>
                <a:gd name="connsiteY113" fmla="*/ 434517 h 1059043"/>
                <a:gd name="connsiteX114" fmla="*/ 743796 w 3024845"/>
                <a:gd name="connsiteY114" fmla="*/ 436949 h 1059043"/>
                <a:gd name="connsiteX115" fmla="*/ 743796 w 3024845"/>
                <a:gd name="connsiteY115" fmla="*/ 453973 h 1059043"/>
                <a:gd name="connsiteX116" fmla="*/ 746076 w 3024845"/>
                <a:gd name="connsiteY116" fmla="*/ 453973 h 1059043"/>
                <a:gd name="connsiteX117" fmla="*/ 762036 w 3024845"/>
                <a:gd name="connsiteY117" fmla="*/ 453973 h 1059043"/>
                <a:gd name="connsiteX118" fmla="*/ 762036 w 3024845"/>
                <a:gd name="connsiteY118" fmla="*/ 501532 h 1059043"/>
                <a:gd name="connsiteX119" fmla="*/ 763049 w 3024845"/>
                <a:gd name="connsiteY119" fmla="*/ 501532 h 1059043"/>
                <a:gd name="connsiteX120" fmla="*/ 770143 w 3024845"/>
                <a:gd name="connsiteY120" fmla="*/ 501532 h 1059043"/>
                <a:gd name="connsiteX121" fmla="*/ 784330 w 3024845"/>
                <a:gd name="connsiteY121" fmla="*/ 505856 h 1059043"/>
                <a:gd name="connsiteX122" fmla="*/ 784330 w 3024845"/>
                <a:gd name="connsiteY122" fmla="*/ 544768 h 1059043"/>
                <a:gd name="connsiteX123" fmla="*/ 785343 w 3024845"/>
                <a:gd name="connsiteY123" fmla="*/ 544768 h 1059043"/>
                <a:gd name="connsiteX124" fmla="*/ 792436 w 3024845"/>
                <a:gd name="connsiteY124" fmla="*/ 544768 h 1059043"/>
                <a:gd name="connsiteX125" fmla="*/ 792436 w 3024845"/>
                <a:gd name="connsiteY125" fmla="*/ 546389 h 1059043"/>
                <a:gd name="connsiteX126" fmla="*/ 792436 w 3024845"/>
                <a:gd name="connsiteY126" fmla="*/ 557738 h 1059043"/>
                <a:gd name="connsiteX127" fmla="*/ 794463 w 3024845"/>
                <a:gd name="connsiteY127" fmla="*/ 557738 h 1059043"/>
                <a:gd name="connsiteX128" fmla="*/ 808650 w 3024845"/>
                <a:gd name="connsiteY128" fmla="*/ 557738 h 1059043"/>
                <a:gd name="connsiteX129" fmla="*/ 814730 w 3024845"/>
                <a:gd name="connsiteY129" fmla="*/ 564224 h 1059043"/>
                <a:gd name="connsiteX130" fmla="*/ 814730 w 3024845"/>
                <a:gd name="connsiteY130" fmla="*/ 585842 h 1059043"/>
                <a:gd name="connsiteX131" fmla="*/ 817010 w 3024845"/>
                <a:gd name="connsiteY131" fmla="*/ 585842 h 1059043"/>
                <a:gd name="connsiteX132" fmla="*/ 832970 w 3024845"/>
                <a:gd name="connsiteY132" fmla="*/ 585842 h 1059043"/>
                <a:gd name="connsiteX133" fmla="*/ 832970 w 3024845"/>
                <a:gd name="connsiteY133" fmla="*/ 586922 h 1059043"/>
                <a:gd name="connsiteX134" fmla="*/ 832970 w 3024845"/>
                <a:gd name="connsiteY134" fmla="*/ 594489 h 1059043"/>
                <a:gd name="connsiteX135" fmla="*/ 834237 w 3024845"/>
                <a:gd name="connsiteY135" fmla="*/ 594489 h 1059043"/>
                <a:gd name="connsiteX136" fmla="*/ 843104 w 3024845"/>
                <a:gd name="connsiteY136" fmla="*/ 594489 h 1059043"/>
                <a:gd name="connsiteX137" fmla="*/ 843104 w 3024845"/>
                <a:gd name="connsiteY137" fmla="*/ 596650 h 1059043"/>
                <a:gd name="connsiteX138" fmla="*/ 843104 w 3024845"/>
                <a:gd name="connsiteY138" fmla="*/ 611783 h 1059043"/>
                <a:gd name="connsiteX139" fmla="*/ 847157 w 3024845"/>
                <a:gd name="connsiteY139" fmla="*/ 609891 h 1059043"/>
                <a:gd name="connsiteX140" fmla="*/ 847157 w 3024845"/>
                <a:gd name="connsiteY140" fmla="*/ 596650 h 1059043"/>
                <a:gd name="connsiteX141" fmla="*/ 848170 w 3024845"/>
                <a:gd name="connsiteY141" fmla="*/ 596650 h 1059043"/>
                <a:gd name="connsiteX142" fmla="*/ 855264 w 3024845"/>
                <a:gd name="connsiteY142" fmla="*/ 596650 h 1059043"/>
                <a:gd name="connsiteX143" fmla="*/ 855264 w 3024845"/>
                <a:gd name="connsiteY143" fmla="*/ 598272 h 1059043"/>
                <a:gd name="connsiteX144" fmla="*/ 855264 w 3024845"/>
                <a:gd name="connsiteY144" fmla="*/ 609621 h 1059043"/>
                <a:gd name="connsiteX145" fmla="*/ 856024 w 3024845"/>
                <a:gd name="connsiteY145" fmla="*/ 609621 h 1059043"/>
                <a:gd name="connsiteX146" fmla="*/ 861344 w 3024845"/>
                <a:gd name="connsiteY146" fmla="*/ 609621 h 1059043"/>
                <a:gd name="connsiteX147" fmla="*/ 909984 w 3024845"/>
                <a:gd name="connsiteY147" fmla="*/ 605298 h 1059043"/>
                <a:gd name="connsiteX148" fmla="*/ 909984 w 3024845"/>
                <a:gd name="connsiteY148" fmla="*/ 606649 h 1059043"/>
                <a:gd name="connsiteX149" fmla="*/ 909984 w 3024845"/>
                <a:gd name="connsiteY149" fmla="*/ 616106 h 1059043"/>
                <a:gd name="connsiteX150" fmla="*/ 910744 w 3024845"/>
                <a:gd name="connsiteY150" fmla="*/ 616106 h 1059043"/>
                <a:gd name="connsiteX151" fmla="*/ 916065 w 3024845"/>
                <a:gd name="connsiteY151" fmla="*/ 616106 h 1059043"/>
                <a:gd name="connsiteX152" fmla="*/ 916065 w 3024845"/>
                <a:gd name="connsiteY152" fmla="*/ 618268 h 1059043"/>
                <a:gd name="connsiteX153" fmla="*/ 916065 w 3024845"/>
                <a:gd name="connsiteY153" fmla="*/ 633401 h 1059043"/>
                <a:gd name="connsiteX154" fmla="*/ 918091 w 3024845"/>
                <a:gd name="connsiteY154" fmla="*/ 632050 h 1059043"/>
                <a:gd name="connsiteX155" fmla="*/ 932278 w 3024845"/>
                <a:gd name="connsiteY155" fmla="*/ 622592 h 1059043"/>
                <a:gd name="connsiteX156" fmla="*/ 938358 w 3024845"/>
                <a:gd name="connsiteY156" fmla="*/ 581518 h 1059043"/>
                <a:gd name="connsiteX157" fmla="*/ 939118 w 3024845"/>
                <a:gd name="connsiteY157" fmla="*/ 581248 h 1059043"/>
                <a:gd name="connsiteX158" fmla="*/ 944438 w 3024845"/>
                <a:gd name="connsiteY158" fmla="*/ 579356 h 1059043"/>
                <a:gd name="connsiteX159" fmla="*/ 946465 w 3024845"/>
                <a:gd name="connsiteY159" fmla="*/ 510179 h 1059043"/>
                <a:gd name="connsiteX160" fmla="*/ 948492 w 3024845"/>
                <a:gd name="connsiteY160" fmla="*/ 579356 h 1059043"/>
                <a:gd name="connsiteX161" fmla="*/ 949252 w 3024845"/>
                <a:gd name="connsiteY161" fmla="*/ 579626 h 1059043"/>
                <a:gd name="connsiteX162" fmla="*/ 954572 w 3024845"/>
                <a:gd name="connsiteY162" fmla="*/ 581518 h 1059043"/>
                <a:gd name="connsiteX163" fmla="*/ 954572 w 3024845"/>
                <a:gd name="connsiteY163" fmla="*/ 495047 h 1059043"/>
                <a:gd name="connsiteX164" fmla="*/ 958625 w 3024845"/>
                <a:gd name="connsiteY164" fmla="*/ 462620 h 1059043"/>
                <a:gd name="connsiteX165" fmla="*/ 997132 w 3024845"/>
                <a:gd name="connsiteY165" fmla="*/ 462620 h 1059043"/>
                <a:gd name="connsiteX166" fmla="*/ 997132 w 3024845"/>
                <a:gd name="connsiteY166" fmla="*/ 495047 h 1059043"/>
                <a:gd name="connsiteX167" fmla="*/ 997892 w 3024845"/>
                <a:gd name="connsiteY167" fmla="*/ 495047 h 1059043"/>
                <a:gd name="connsiteX168" fmla="*/ 1003212 w 3024845"/>
                <a:gd name="connsiteY168" fmla="*/ 495047 h 1059043"/>
                <a:gd name="connsiteX169" fmla="*/ 1003212 w 3024845"/>
                <a:gd name="connsiteY169" fmla="*/ 412899 h 1059043"/>
                <a:gd name="connsiteX170" fmla="*/ 1004986 w 3024845"/>
                <a:gd name="connsiteY170" fmla="*/ 412899 h 1059043"/>
                <a:gd name="connsiteX171" fmla="*/ 1017399 w 3024845"/>
                <a:gd name="connsiteY171" fmla="*/ 412899 h 1059043"/>
                <a:gd name="connsiteX172" fmla="*/ 1017399 w 3024845"/>
                <a:gd name="connsiteY172" fmla="*/ 411008 h 1059043"/>
                <a:gd name="connsiteX173" fmla="*/ 1017399 w 3024845"/>
                <a:gd name="connsiteY173" fmla="*/ 397767 h 1059043"/>
                <a:gd name="connsiteX174" fmla="*/ 1039693 w 3024845"/>
                <a:gd name="connsiteY174" fmla="*/ 397767 h 1059043"/>
                <a:gd name="connsiteX175" fmla="*/ 1039693 w 3024845"/>
                <a:gd name="connsiteY175" fmla="*/ 396686 h 1059043"/>
                <a:gd name="connsiteX176" fmla="*/ 1039693 w 3024845"/>
                <a:gd name="connsiteY176" fmla="*/ 389120 h 1059043"/>
                <a:gd name="connsiteX177" fmla="*/ 1041466 w 3024845"/>
                <a:gd name="connsiteY177" fmla="*/ 389120 h 1059043"/>
                <a:gd name="connsiteX178" fmla="*/ 1053880 w 3024845"/>
                <a:gd name="connsiteY178" fmla="*/ 389120 h 1059043"/>
                <a:gd name="connsiteX179" fmla="*/ 1053880 w 3024845"/>
                <a:gd name="connsiteY179" fmla="*/ 390201 h 1059043"/>
                <a:gd name="connsiteX180" fmla="*/ 1053880 w 3024845"/>
                <a:gd name="connsiteY180" fmla="*/ 397767 h 1059043"/>
                <a:gd name="connsiteX181" fmla="*/ 1054640 w 3024845"/>
                <a:gd name="connsiteY181" fmla="*/ 397767 h 1059043"/>
                <a:gd name="connsiteX182" fmla="*/ 1059960 w 3024845"/>
                <a:gd name="connsiteY182" fmla="*/ 397767 h 1059043"/>
                <a:gd name="connsiteX183" fmla="*/ 1070093 w 3024845"/>
                <a:gd name="connsiteY183" fmla="*/ 393443 h 1059043"/>
                <a:gd name="connsiteX184" fmla="*/ 1074146 w 3024845"/>
                <a:gd name="connsiteY184" fmla="*/ 396686 h 1059043"/>
                <a:gd name="connsiteX185" fmla="*/ 1074146 w 3024845"/>
                <a:gd name="connsiteY185" fmla="*/ 389120 h 1059043"/>
                <a:gd name="connsiteX186" fmla="*/ 1076426 w 3024845"/>
                <a:gd name="connsiteY186" fmla="*/ 389120 h 1059043"/>
                <a:gd name="connsiteX187" fmla="*/ 1092387 w 3024845"/>
                <a:gd name="connsiteY187" fmla="*/ 389120 h 1059043"/>
                <a:gd name="connsiteX188" fmla="*/ 1092387 w 3024845"/>
                <a:gd name="connsiteY188" fmla="*/ 390201 h 1059043"/>
                <a:gd name="connsiteX189" fmla="*/ 1092387 w 3024845"/>
                <a:gd name="connsiteY189" fmla="*/ 397767 h 1059043"/>
                <a:gd name="connsiteX190" fmla="*/ 1122787 w 3024845"/>
                <a:gd name="connsiteY190" fmla="*/ 397767 h 1059043"/>
                <a:gd name="connsiteX191" fmla="*/ 1122787 w 3024845"/>
                <a:gd name="connsiteY191" fmla="*/ 399388 h 1059043"/>
                <a:gd name="connsiteX192" fmla="*/ 1122787 w 3024845"/>
                <a:gd name="connsiteY192" fmla="*/ 410738 h 1059043"/>
                <a:gd name="connsiteX193" fmla="*/ 1149134 w 3024845"/>
                <a:gd name="connsiteY193" fmla="*/ 410738 h 1059043"/>
                <a:gd name="connsiteX194" fmla="*/ 1149134 w 3024845"/>
                <a:gd name="connsiteY194" fmla="*/ 441002 h 1059043"/>
                <a:gd name="connsiteX195" fmla="*/ 1149894 w 3024845"/>
                <a:gd name="connsiteY195" fmla="*/ 441002 h 1059043"/>
                <a:gd name="connsiteX196" fmla="*/ 1155214 w 3024845"/>
                <a:gd name="connsiteY196" fmla="*/ 441002 h 1059043"/>
                <a:gd name="connsiteX197" fmla="*/ 1155214 w 3024845"/>
                <a:gd name="connsiteY197" fmla="*/ 442083 h 1059043"/>
                <a:gd name="connsiteX198" fmla="*/ 1155214 w 3024845"/>
                <a:gd name="connsiteY198" fmla="*/ 449650 h 1059043"/>
                <a:gd name="connsiteX199" fmla="*/ 1159268 w 3024845"/>
                <a:gd name="connsiteY199" fmla="*/ 479914 h 1059043"/>
                <a:gd name="connsiteX200" fmla="*/ 1160028 w 3024845"/>
                <a:gd name="connsiteY200" fmla="*/ 479914 h 1059043"/>
                <a:gd name="connsiteX201" fmla="*/ 1165348 w 3024845"/>
                <a:gd name="connsiteY201" fmla="*/ 479914 h 1059043"/>
                <a:gd name="connsiteX202" fmla="*/ 1165348 w 3024845"/>
                <a:gd name="connsiteY202" fmla="*/ 480725 h 1059043"/>
                <a:gd name="connsiteX203" fmla="*/ 1165348 w 3024845"/>
                <a:gd name="connsiteY203" fmla="*/ 486400 h 1059043"/>
                <a:gd name="connsiteX204" fmla="*/ 1166361 w 3024845"/>
                <a:gd name="connsiteY204" fmla="*/ 486400 h 1059043"/>
                <a:gd name="connsiteX205" fmla="*/ 1173454 w 3024845"/>
                <a:gd name="connsiteY205" fmla="*/ 486400 h 1059043"/>
                <a:gd name="connsiteX206" fmla="*/ 1173454 w 3024845"/>
                <a:gd name="connsiteY206" fmla="*/ 516665 h 1059043"/>
                <a:gd name="connsiteX207" fmla="*/ 1175481 w 3024845"/>
                <a:gd name="connsiteY207" fmla="*/ 516665 h 1059043"/>
                <a:gd name="connsiteX208" fmla="*/ 1189668 w 3024845"/>
                <a:gd name="connsiteY208" fmla="*/ 516665 h 1059043"/>
                <a:gd name="connsiteX209" fmla="*/ 1189668 w 3024845"/>
                <a:gd name="connsiteY209" fmla="*/ 540444 h 1059043"/>
                <a:gd name="connsiteX210" fmla="*/ 1191695 w 3024845"/>
                <a:gd name="connsiteY210" fmla="*/ 542065 h 1059043"/>
                <a:gd name="connsiteX211" fmla="*/ 1191695 w 3024845"/>
                <a:gd name="connsiteY211" fmla="*/ 553415 h 1059043"/>
                <a:gd name="connsiteX212" fmla="*/ 1192455 w 3024845"/>
                <a:gd name="connsiteY212" fmla="*/ 553415 h 1059043"/>
                <a:gd name="connsiteX213" fmla="*/ 1197775 w 3024845"/>
                <a:gd name="connsiteY213" fmla="*/ 553415 h 1059043"/>
                <a:gd name="connsiteX214" fmla="*/ 1197775 w 3024845"/>
                <a:gd name="connsiteY214" fmla="*/ 577194 h 1059043"/>
                <a:gd name="connsiteX215" fmla="*/ 1199041 w 3024845"/>
                <a:gd name="connsiteY215" fmla="*/ 577194 h 1059043"/>
                <a:gd name="connsiteX216" fmla="*/ 1207908 w 3024845"/>
                <a:gd name="connsiteY216" fmla="*/ 577194 h 1059043"/>
                <a:gd name="connsiteX217" fmla="*/ 1209935 w 3024845"/>
                <a:gd name="connsiteY217" fmla="*/ 581248 h 1059043"/>
                <a:gd name="connsiteX218" fmla="*/ 1209935 w 3024845"/>
                <a:gd name="connsiteY218" fmla="*/ 594489 h 1059043"/>
                <a:gd name="connsiteX219" fmla="*/ 1211455 w 3024845"/>
                <a:gd name="connsiteY219" fmla="*/ 592597 h 1059043"/>
                <a:gd name="connsiteX220" fmla="*/ 1222095 w 3024845"/>
                <a:gd name="connsiteY220" fmla="*/ 579356 h 1059043"/>
                <a:gd name="connsiteX221" fmla="*/ 1250469 w 3024845"/>
                <a:gd name="connsiteY221" fmla="*/ 579356 h 1059043"/>
                <a:gd name="connsiteX222" fmla="*/ 1250469 w 3024845"/>
                <a:gd name="connsiteY222" fmla="*/ 665827 h 1059043"/>
                <a:gd name="connsiteX223" fmla="*/ 1251229 w 3024845"/>
                <a:gd name="connsiteY223" fmla="*/ 665827 h 1059043"/>
                <a:gd name="connsiteX224" fmla="*/ 1256549 w 3024845"/>
                <a:gd name="connsiteY224" fmla="*/ 665827 h 1059043"/>
                <a:gd name="connsiteX225" fmla="*/ 1257309 w 3024845"/>
                <a:gd name="connsiteY225" fmla="*/ 664476 h 1059043"/>
                <a:gd name="connsiteX226" fmla="*/ 1262629 w 3024845"/>
                <a:gd name="connsiteY226" fmla="*/ 655018 h 1059043"/>
                <a:gd name="connsiteX227" fmla="*/ 1262629 w 3024845"/>
                <a:gd name="connsiteY227" fmla="*/ 656910 h 1059043"/>
                <a:gd name="connsiteX228" fmla="*/ 1262629 w 3024845"/>
                <a:gd name="connsiteY228" fmla="*/ 670151 h 1059043"/>
                <a:gd name="connsiteX229" fmla="*/ 1266682 w 3024845"/>
                <a:gd name="connsiteY229" fmla="*/ 624754 h 1059043"/>
                <a:gd name="connsiteX230" fmla="*/ 1267442 w 3024845"/>
                <a:gd name="connsiteY230" fmla="*/ 624754 h 1059043"/>
                <a:gd name="connsiteX231" fmla="*/ 1272762 w 3024845"/>
                <a:gd name="connsiteY231" fmla="*/ 624754 h 1059043"/>
                <a:gd name="connsiteX232" fmla="*/ 1272762 w 3024845"/>
                <a:gd name="connsiteY232" fmla="*/ 559900 h 1059043"/>
                <a:gd name="connsiteX233" fmla="*/ 1273776 w 3024845"/>
                <a:gd name="connsiteY233" fmla="*/ 559900 h 1059043"/>
                <a:gd name="connsiteX234" fmla="*/ 1280869 w 3024845"/>
                <a:gd name="connsiteY234" fmla="*/ 559900 h 1059043"/>
                <a:gd name="connsiteX235" fmla="*/ 1293029 w 3024845"/>
                <a:gd name="connsiteY235" fmla="*/ 516665 h 1059043"/>
                <a:gd name="connsiteX236" fmla="*/ 1294296 w 3024845"/>
                <a:gd name="connsiteY236" fmla="*/ 516665 h 1059043"/>
                <a:gd name="connsiteX237" fmla="*/ 1303163 w 3024845"/>
                <a:gd name="connsiteY237" fmla="*/ 516665 h 1059043"/>
                <a:gd name="connsiteX238" fmla="*/ 1313296 w 3024845"/>
                <a:gd name="connsiteY238" fmla="*/ 559900 h 1059043"/>
                <a:gd name="connsiteX239" fmla="*/ 1314309 w 3024845"/>
                <a:gd name="connsiteY239" fmla="*/ 559900 h 1059043"/>
                <a:gd name="connsiteX240" fmla="*/ 1321403 w 3024845"/>
                <a:gd name="connsiteY240" fmla="*/ 559900 h 1059043"/>
                <a:gd name="connsiteX241" fmla="*/ 1321403 w 3024845"/>
                <a:gd name="connsiteY241" fmla="*/ 598812 h 1059043"/>
                <a:gd name="connsiteX242" fmla="*/ 1323176 w 3024845"/>
                <a:gd name="connsiteY242" fmla="*/ 598812 h 1059043"/>
                <a:gd name="connsiteX243" fmla="*/ 1335590 w 3024845"/>
                <a:gd name="connsiteY243" fmla="*/ 598812 h 1059043"/>
                <a:gd name="connsiteX244" fmla="*/ 1335590 w 3024845"/>
                <a:gd name="connsiteY244" fmla="*/ 600974 h 1059043"/>
                <a:gd name="connsiteX245" fmla="*/ 1335590 w 3024845"/>
                <a:gd name="connsiteY245" fmla="*/ 616106 h 1059043"/>
                <a:gd name="connsiteX246" fmla="*/ 1339643 w 3024845"/>
                <a:gd name="connsiteY246" fmla="*/ 613945 h 1059043"/>
                <a:gd name="connsiteX247" fmla="*/ 1339643 w 3024845"/>
                <a:gd name="connsiteY247" fmla="*/ 598812 h 1059043"/>
                <a:gd name="connsiteX248" fmla="*/ 1341163 w 3024845"/>
                <a:gd name="connsiteY248" fmla="*/ 598812 h 1059043"/>
                <a:gd name="connsiteX249" fmla="*/ 1351803 w 3024845"/>
                <a:gd name="connsiteY249" fmla="*/ 598812 h 1059043"/>
                <a:gd name="connsiteX250" fmla="*/ 1351803 w 3024845"/>
                <a:gd name="connsiteY250" fmla="*/ 600433 h 1059043"/>
                <a:gd name="connsiteX251" fmla="*/ 1351803 w 3024845"/>
                <a:gd name="connsiteY251" fmla="*/ 611783 h 1059043"/>
                <a:gd name="connsiteX252" fmla="*/ 1382204 w 3024845"/>
                <a:gd name="connsiteY252" fmla="*/ 611783 h 1059043"/>
                <a:gd name="connsiteX253" fmla="*/ 1382204 w 3024845"/>
                <a:gd name="connsiteY253" fmla="*/ 575033 h 1059043"/>
                <a:gd name="connsiteX254" fmla="*/ 1383470 w 3024845"/>
                <a:gd name="connsiteY254" fmla="*/ 575033 h 1059043"/>
                <a:gd name="connsiteX255" fmla="*/ 1392337 w 3024845"/>
                <a:gd name="connsiteY255" fmla="*/ 575033 h 1059043"/>
                <a:gd name="connsiteX256" fmla="*/ 1392337 w 3024845"/>
                <a:gd name="connsiteY256" fmla="*/ 596650 h 1059043"/>
                <a:gd name="connsiteX257" fmla="*/ 1394364 w 3024845"/>
                <a:gd name="connsiteY257" fmla="*/ 564224 h 1059043"/>
                <a:gd name="connsiteX258" fmla="*/ 1416657 w 3024845"/>
                <a:gd name="connsiteY258" fmla="*/ 564224 h 1059043"/>
                <a:gd name="connsiteX259" fmla="*/ 1416657 w 3024845"/>
                <a:gd name="connsiteY259" fmla="*/ 562602 h 1059043"/>
                <a:gd name="connsiteX260" fmla="*/ 1416657 w 3024845"/>
                <a:gd name="connsiteY260" fmla="*/ 551253 h 1059043"/>
                <a:gd name="connsiteX261" fmla="*/ 1417417 w 3024845"/>
                <a:gd name="connsiteY261" fmla="*/ 551253 h 1059043"/>
                <a:gd name="connsiteX262" fmla="*/ 1422737 w 3024845"/>
                <a:gd name="connsiteY262" fmla="*/ 551253 h 1059043"/>
                <a:gd name="connsiteX263" fmla="*/ 1422737 w 3024845"/>
                <a:gd name="connsiteY263" fmla="*/ 549362 h 1059043"/>
                <a:gd name="connsiteX264" fmla="*/ 1422737 w 3024845"/>
                <a:gd name="connsiteY264" fmla="*/ 536121 h 1059043"/>
                <a:gd name="connsiteX265" fmla="*/ 1426791 w 3024845"/>
                <a:gd name="connsiteY265" fmla="*/ 542606 h 1059043"/>
                <a:gd name="connsiteX266" fmla="*/ 1429071 w 3024845"/>
                <a:gd name="connsiteY266" fmla="*/ 542606 h 1059043"/>
                <a:gd name="connsiteX267" fmla="*/ 1445031 w 3024845"/>
                <a:gd name="connsiteY267" fmla="*/ 542606 h 1059043"/>
                <a:gd name="connsiteX268" fmla="*/ 1445031 w 3024845"/>
                <a:gd name="connsiteY268" fmla="*/ 541795 h 1059043"/>
                <a:gd name="connsiteX269" fmla="*/ 1445031 w 3024845"/>
                <a:gd name="connsiteY269" fmla="*/ 536121 h 1059043"/>
                <a:gd name="connsiteX270" fmla="*/ 1445791 w 3024845"/>
                <a:gd name="connsiteY270" fmla="*/ 536121 h 1059043"/>
                <a:gd name="connsiteX271" fmla="*/ 1451111 w 3024845"/>
                <a:gd name="connsiteY271" fmla="*/ 536121 h 1059043"/>
                <a:gd name="connsiteX272" fmla="*/ 1451111 w 3024845"/>
                <a:gd name="connsiteY272" fmla="*/ 537472 h 1059043"/>
                <a:gd name="connsiteX273" fmla="*/ 1451111 w 3024845"/>
                <a:gd name="connsiteY273" fmla="*/ 546930 h 1059043"/>
                <a:gd name="connsiteX274" fmla="*/ 1489618 w 3024845"/>
                <a:gd name="connsiteY274" fmla="*/ 546930 h 1059043"/>
                <a:gd name="connsiteX275" fmla="*/ 1489618 w 3024845"/>
                <a:gd name="connsiteY275" fmla="*/ 685283 h 1059043"/>
                <a:gd name="connsiteX276" fmla="*/ 1491138 w 3024845"/>
                <a:gd name="connsiteY276" fmla="*/ 685283 h 1059043"/>
                <a:gd name="connsiteX277" fmla="*/ 1501778 w 3024845"/>
                <a:gd name="connsiteY277" fmla="*/ 685283 h 1059043"/>
                <a:gd name="connsiteX278" fmla="*/ 1501778 w 3024845"/>
                <a:gd name="connsiteY278" fmla="*/ 672313 h 1059043"/>
                <a:gd name="connsiteX279" fmla="*/ 1505832 w 3024845"/>
                <a:gd name="connsiteY279" fmla="*/ 672313 h 1059043"/>
                <a:gd name="connsiteX280" fmla="*/ 1505832 w 3024845"/>
                <a:gd name="connsiteY280" fmla="*/ 685283 h 1059043"/>
                <a:gd name="connsiteX281" fmla="*/ 1536232 w 3024845"/>
                <a:gd name="connsiteY281" fmla="*/ 685283 h 1059043"/>
                <a:gd name="connsiteX282" fmla="*/ 1536232 w 3024845"/>
                <a:gd name="connsiteY282" fmla="*/ 655018 h 1059043"/>
                <a:gd name="connsiteX283" fmla="*/ 1548392 w 3024845"/>
                <a:gd name="connsiteY283" fmla="*/ 655018 h 1059043"/>
                <a:gd name="connsiteX284" fmla="*/ 1560552 w 3024845"/>
                <a:gd name="connsiteY284" fmla="*/ 652857 h 1059043"/>
                <a:gd name="connsiteX285" fmla="*/ 1564606 w 3024845"/>
                <a:gd name="connsiteY285" fmla="*/ 655018 h 1059043"/>
                <a:gd name="connsiteX286" fmla="*/ 1574739 w 3024845"/>
                <a:gd name="connsiteY286" fmla="*/ 655018 h 1059043"/>
                <a:gd name="connsiteX287" fmla="*/ 1574739 w 3024845"/>
                <a:gd name="connsiteY287" fmla="*/ 685283 h 1059043"/>
                <a:gd name="connsiteX288" fmla="*/ 1582846 w 3024845"/>
                <a:gd name="connsiteY288" fmla="*/ 685283 h 1059043"/>
                <a:gd name="connsiteX289" fmla="*/ 1582846 w 3024845"/>
                <a:gd name="connsiteY289" fmla="*/ 702578 h 1059043"/>
                <a:gd name="connsiteX290" fmla="*/ 1592182 w 3024845"/>
                <a:gd name="connsiteY290" fmla="*/ 703483 h 1059043"/>
                <a:gd name="connsiteX291" fmla="*/ 1605140 w 3024845"/>
                <a:gd name="connsiteY291" fmla="*/ 703483 h 1059043"/>
                <a:gd name="connsiteX292" fmla="*/ 1605140 w 3024845"/>
                <a:gd name="connsiteY292" fmla="*/ 687445 h 1059043"/>
                <a:gd name="connsiteX293" fmla="*/ 1673096 w 3024845"/>
                <a:gd name="connsiteY293" fmla="*/ 687445 h 1059043"/>
                <a:gd name="connsiteX294" fmla="*/ 1673096 w 3024845"/>
                <a:gd name="connsiteY294" fmla="*/ 602192 h 1059043"/>
                <a:gd name="connsiteX295" fmla="*/ 1745104 w 3024845"/>
                <a:gd name="connsiteY295" fmla="*/ 602192 h 1059043"/>
                <a:gd name="connsiteX296" fmla="*/ 1745104 w 3024845"/>
                <a:gd name="connsiteY296" fmla="*/ 680960 h 1059043"/>
                <a:gd name="connsiteX297" fmla="*/ 1747008 w 3024845"/>
                <a:gd name="connsiteY297" fmla="*/ 680960 h 1059043"/>
                <a:gd name="connsiteX298" fmla="*/ 1748250 w 3024845"/>
                <a:gd name="connsiteY298" fmla="*/ 703483 h 1059043"/>
                <a:gd name="connsiteX299" fmla="*/ 1757926 w 3024845"/>
                <a:gd name="connsiteY299" fmla="*/ 703483 h 1059043"/>
                <a:gd name="connsiteX300" fmla="*/ 1759168 w 3024845"/>
                <a:gd name="connsiteY300" fmla="*/ 680960 h 1059043"/>
                <a:gd name="connsiteX301" fmla="*/ 1765248 w 3024845"/>
                <a:gd name="connsiteY301" fmla="*/ 680960 h 1059043"/>
                <a:gd name="connsiteX302" fmla="*/ 1766490 w 3024845"/>
                <a:gd name="connsiteY302" fmla="*/ 703483 h 1059043"/>
                <a:gd name="connsiteX303" fmla="*/ 1817112 w 3024845"/>
                <a:gd name="connsiteY303" fmla="*/ 703483 h 1059043"/>
                <a:gd name="connsiteX304" fmla="*/ 1817112 w 3024845"/>
                <a:gd name="connsiteY304" fmla="*/ 540455 h 1059043"/>
                <a:gd name="connsiteX305" fmla="*/ 2014439 w 3024845"/>
                <a:gd name="connsiteY305" fmla="*/ 540455 h 1059043"/>
                <a:gd name="connsiteX306" fmla="*/ 2014439 w 3024845"/>
                <a:gd name="connsiteY306" fmla="*/ 703483 h 1059043"/>
                <a:gd name="connsiteX307" fmla="*/ 2033136 w 3024845"/>
                <a:gd name="connsiteY307" fmla="*/ 703483 h 1059043"/>
                <a:gd name="connsiteX308" fmla="*/ 2033136 w 3024845"/>
                <a:gd name="connsiteY308" fmla="*/ 620790 h 1059043"/>
                <a:gd name="connsiteX309" fmla="*/ 2128256 w 3024845"/>
                <a:gd name="connsiteY309" fmla="*/ 620790 h 1059043"/>
                <a:gd name="connsiteX310" fmla="*/ 2144240 w 3024845"/>
                <a:gd name="connsiteY310" fmla="*/ 214016 h 1059043"/>
                <a:gd name="connsiteX311" fmla="*/ 2146266 w 3024845"/>
                <a:gd name="connsiteY311" fmla="*/ 131868 h 1059043"/>
                <a:gd name="connsiteX312" fmla="*/ 2144240 w 3024845"/>
                <a:gd name="connsiteY312" fmla="*/ 125383 h 1059043"/>
                <a:gd name="connsiteX313" fmla="*/ 2150320 w 3024845"/>
                <a:gd name="connsiteY313" fmla="*/ 118897 h 1059043"/>
                <a:gd name="connsiteX314" fmla="*/ 2150320 w 3024845"/>
                <a:gd name="connsiteY314" fmla="*/ 60529 h 1059043"/>
                <a:gd name="connsiteX315" fmla="*/ 2152346 w 3024845"/>
                <a:gd name="connsiteY315" fmla="*/ 56206 h 1059043"/>
                <a:gd name="connsiteX316" fmla="*/ 2152346 w 3024845"/>
                <a:gd name="connsiteY316" fmla="*/ 0 h 1059043"/>
                <a:gd name="connsiteX317" fmla="*/ 2162480 w 3024845"/>
                <a:gd name="connsiteY317" fmla="*/ 118897 h 1059043"/>
                <a:gd name="connsiteX318" fmla="*/ 2168560 w 3024845"/>
                <a:gd name="connsiteY318" fmla="*/ 125383 h 1059043"/>
                <a:gd name="connsiteX319" fmla="*/ 2166533 w 3024845"/>
                <a:gd name="connsiteY319" fmla="*/ 131868 h 1059043"/>
                <a:gd name="connsiteX320" fmla="*/ 2180720 w 3024845"/>
                <a:gd name="connsiteY320" fmla="*/ 555577 h 1059043"/>
                <a:gd name="connsiteX321" fmla="*/ 2245574 w 3024845"/>
                <a:gd name="connsiteY321" fmla="*/ 555577 h 1059043"/>
                <a:gd name="connsiteX322" fmla="*/ 2245574 w 3024845"/>
                <a:gd name="connsiteY322" fmla="*/ 631239 h 1059043"/>
                <a:gd name="connsiteX323" fmla="*/ 2253681 w 3024845"/>
                <a:gd name="connsiteY323" fmla="*/ 631239 h 1059043"/>
                <a:gd name="connsiteX324" fmla="*/ 2255708 w 3024845"/>
                <a:gd name="connsiteY324" fmla="*/ 624754 h 1059043"/>
                <a:gd name="connsiteX325" fmla="*/ 2261788 w 3024845"/>
                <a:gd name="connsiteY325" fmla="*/ 624754 h 1059043"/>
                <a:gd name="connsiteX326" fmla="*/ 2263815 w 3024845"/>
                <a:gd name="connsiteY326" fmla="*/ 633401 h 1059043"/>
                <a:gd name="connsiteX327" fmla="*/ 2275975 w 3024845"/>
                <a:gd name="connsiteY327" fmla="*/ 633401 h 1059043"/>
                <a:gd name="connsiteX328" fmla="*/ 2275975 w 3024845"/>
                <a:gd name="connsiteY328" fmla="*/ 626915 h 1059043"/>
                <a:gd name="connsiteX329" fmla="*/ 2298268 w 3024845"/>
                <a:gd name="connsiteY329" fmla="*/ 626915 h 1059043"/>
                <a:gd name="connsiteX330" fmla="*/ 2298268 w 3024845"/>
                <a:gd name="connsiteY330" fmla="*/ 633401 h 1059043"/>
                <a:gd name="connsiteX331" fmla="*/ 2318535 w 3024845"/>
                <a:gd name="connsiteY331" fmla="*/ 633401 h 1059043"/>
                <a:gd name="connsiteX332" fmla="*/ 2318535 w 3024845"/>
                <a:gd name="connsiteY332" fmla="*/ 678798 h 1059043"/>
                <a:gd name="connsiteX333" fmla="*/ 2332722 w 3024845"/>
                <a:gd name="connsiteY333" fmla="*/ 678798 h 1059043"/>
                <a:gd name="connsiteX334" fmla="*/ 2332722 w 3024845"/>
                <a:gd name="connsiteY334" fmla="*/ 665827 h 1059043"/>
                <a:gd name="connsiteX335" fmla="*/ 2348936 w 3024845"/>
                <a:gd name="connsiteY335" fmla="*/ 665827 h 1059043"/>
                <a:gd name="connsiteX336" fmla="*/ 2348936 w 3024845"/>
                <a:gd name="connsiteY336" fmla="*/ 486400 h 1059043"/>
                <a:gd name="connsiteX337" fmla="*/ 2355016 w 3024845"/>
                <a:gd name="connsiteY337" fmla="*/ 479914 h 1059043"/>
                <a:gd name="connsiteX338" fmla="*/ 2427977 w 3024845"/>
                <a:gd name="connsiteY338" fmla="*/ 479914 h 1059043"/>
                <a:gd name="connsiteX339" fmla="*/ 2427977 w 3024845"/>
                <a:gd name="connsiteY339" fmla="*/ 488562 h 1059043"/>
                <a:gd name="connsiteX340" fmla="*/ 2438110 w 3024845"/>
                <a:gd name="connsiteY340" fmla="*/ 488562 h 1059043"/>
                <a:gd name="connsiteX341" fmla="*/ 2438110 w 3024845"/>
                <a:gd name="connsiteY341" fmla="*/ 603136 h 1059043"/>
                <a:gd name="connsiteX342" fmla="*/ 2460404 w 3024845"/>
                <a:gd name="connsiteY342" fmla="*/ 603136 h 1059043"/>
                <a:gd name="connsiteX343" fmla="*/ 2460404 w 3024845"/>
                <a:gd name="connsiteY343" fmla="*/ 536121 h 1059043"/>
                <a:gd name="connsiteX344" fmla="*/ 2486751 w 3024845"/>
                <a:gd name="connsiteY344" fmla="*/ 536121 h 1059043"/>
                <a:gd name="connsiteX345" fmla="*/ 2490804 w 3024845"/>
                <a:gd name="connsiteY345" fmla="*/ 531797 h 1059043"/>
                <a:gd name="connsiteX346" fmla="*/ 2498911 w 3024845"/>
                <a:gd name="connsiteY346" fmla="*/ 531797 h 1059043"/>
                <a:gd name="connsiteX347" fmla="*/ 2502964 w 3024845"/>
                <a:gd name="connsiteY347" fmla="*/ 536121 h 1059043"/>
                <a:gd name="connsiteX348" fmla="*/ 2525258 w 3024845"/>
                <a:gd name="connsiteY348" fmla="*/ 536121 h 1059043"/>
                <a:gd name="connsiteX349" fmla="*/ 2525258 w 3024845"/>
                <a:gd name="connsiteY349" fmla="*/ 419385 h 1059043"/>
                <a:gd name="connsiteX350" fmla="*/ 2582005 w 3024845"/>
                <a:gd name="connsiteY350" fmla="*/ 408576 h 1059043"/>
                <a:gd name="connsiteX351" fmla="*/ 2582005 w 3024845"/>
                <a:gd name="connsiteY351" fmla="*/ 409657 h 1059043"/>
                <a:gd name="connsiteX352" fmla="*/ 2582005 w 3024845"/>
                <a:gd name="connsiteY352" fmla="*/ 417223 h 1059043"/>
                <a:gd name="connsiteX353" fmla="*/ 2608352 w 3024845"/>
                <a:gd name="connsiteY353" fmla="*/ 417223 h 1059043"/>
                <a:gd name="connsiteX354" fmla="*/ 2608352 w 3024845"/>
                <a:gd name="connsiteY354" fmla="*/ 672313 h 1059043"/>
                <a:gd name="connsiteX355" fmla="*/ 2630646 w 3024845"/>
                <a:gd name="connsiteY355" fmla="*/ 672313 h 1059043"/>
                <a:gd name="connsiteX356" fmla="*/ 2630646 w 3024845"/>
                <a:gd name="connsiteY356" fmla="*/ 667989 h 1059043"/>
                <a:gd name="connsiteX357" fmla="*/ 2642806 w 3024845"/>
                <a:gd name="connsiteY357" fmla="*/ 667989 h 1059043"/>
                <a:gd name="connsiteX358" fmla="*/ 2642806 w 3024845"/>
                <a:gd name="connsiteY358" fmla="*/ 672313 h 1059043"/>
                <a:gd name="connsiteX359" fmla="*/ 2667126 w 3024845"/>
                <a:gd name="connsiteY359" fmla="*/ 672313 h 1059043"/>
                <a:gd name="connsiteX360" fmla="*/ 2667126 w 3024845"/>
                <a:gd name="connsiteY360" fmla="*/ 659342 h 1059043"/>
                <a:gd name="connsiteX361" fmla="*/ 2695500 w 3024845"/>
                <a:gd name="connsiteY361" fmla="*/ 659342 h 1059043"/>
                <a:gd name="connsiteX362" fmla="*/ 2707660 w 3024845"/>
                <a:gd name="connsiteY362" fmla="*/ 655018 h 1059043"/>
                <a:gd name="connsiteX363" fmla="*/ 2727927 w 3024845"/>
                <a:gd name="connsiteY363" fmla="*/ 659342 h 1059043"/>
                <a:gd name="connsiteX364" fmla="*/ 2727927 w 3024845"/>
                <a:gd name="connsiteY364" fmla="*/ 642048 h 1059043"/>
                <a:gd name="connsiteX365" fmla="*/ 2736034 w 3024845"/>
                <a:gd name="connsiteY365" fmla="*/ 642048 h 1059043"/>
                <a:gd name="connsiteX366" fmla="*/ 2736034 w 3024845"/>
                <a:gd name="connsiteY366" fmla="*/ 629077 h 1059043"/>
                <a:gd name="connsiteX367" fmla="*/ 2792781 w 3024845"/>
                <a:gd name="connsiteY367" fmla="*/ 629077 h 1059043"/>
                <a:gd name="connsiteX368" fmla="*/ 2792781 w 3024845"/>
                <a:gd name="connsiteY368" fmla="*/ 598812 h 1059043"/>
                <a:gd name="connsiteX369" fmla="*/ 2811021 w 3024845"/>
                <a:gd name="connsiteY369" fmla="*/ 598812 h 1059043"/>
                <a:gd name="connsiteX370" fmla="*/ 2811021 w 3024845"/>
                <a:gd name="connsiteY370" fmla="*/ 592327 h 1059043"/>
                <a:gd name="connsiteX371" fmla="*/ 2823181 w 3024845"/>
                <a:gd name="connsiteY371" fmla="*/ 592327 h 1059043"/>
                <a:gd name="connsiteX372" fmla="*/ 2823181 w 3024845"/>
                <a:gd name="connsiteY372" fmla="*/ 598812 h 1059043"/>
                <a:gd name="connsiteX373" fmla="*/ 2839395 w 3024845"/>
                <a:gd name="connsiteY373" fmla="*/ 598812 h 1059043"/>
                <a:gd name="connsiteX374" fmla="*/ 2839395 w 3024845"/>
                <a:gd name="connsiteY374" fmla="*/ 648533 h 1059043"/>
                <a:gd name="connsiteX375" fmla="*/ 2871822 w 3024845"/>
                <a:gd name="connsiteY375" fmla="*/ 648533 h 1059043"/>
                <a:gd name="connsiteX376" fmla="*/ 2871822 w 3024845"/>
                <a:gd name="connsiteY376" fmla="*/ 622592 h 1059043"/>
                <a:gd name="connsiteX377" fmla="*/ 2910329 w 3024845"/>
                <a:gd name="connsiteY377" fmla="*/ 622592 h 1059043"/>
                <a:gd name="connsiteX378" fmla="*/ 2910329 w 3024845"/>
                <a:gd name="connsiteY378" fmla="*/ 592327 h 1059043"/>
                <a:gd name="connsiteX379" fmla="*/ 2958970 w 3024845"/>
                <a:gd name="connsiteY379" fmla="*/ 592327 h 1059043"/>
                <a:gd name="connsiteX380" fmla="*/ 2958970 w 3024845"/>
                <a:gd name="connsiteY380" fmla="*/ 703483 h 1059043"/>
                <a:gd name="connsiteX381" fmla="*/ 2958970 w 3024845"/>
                <a:gd name="connsiteY381" fmla="*/ 717262 h 1059043"/>
                <a:gd name="connsiteX382" fmla="*/ 3024845 w 3024845"/>
                <a:gd name="connsiteY382" fmla="*/ 717262 h 1059043"/>
                <a:gd name="connsiteX383" fmla="*/ 3024845 w 3024845"/>
                <a:gd name="connsiteY383" fmla="*/ 1059043 h 1059043"/>
                <a:gd name="connsiteX384" fmla="*/ 2054 w 3024845"/>
                <a:gd name="connsiteY384" fmla="*/ 1056710 h 1059043"/>
                <a:gd name="connsiteX385" fmla="*/ 0 w 3024845"/>
                <a:gd name="connsiteY385" fmla="*/ 622592 h 1059043"/>
                <a:gd name="connsiteX386" fmla="*/ 20267 w 3024845"/>
                <a:gd name="connsiteY386" fmla="*/ 622592 h 1059043"/>
                <a:gd name="connsiteX387" fmla="*/ 20774 w 3024845"/>
                <a:gd name="connsiteY387" fmla="*/ 621511 h 1059043"/>
                <a:gd name="connsiteX388" fmla="*/ 24320 w 3024845"/>
                <a:gd name="connsiteY388" fmla="*/ 613945 h 1059043"/>
                <a:gd name="connsiteX389" fmla="*/ 26094 w 3024845"/>
                <a:gd name="connsiteY389" fmla="*/ 614215 h 1059043"/>
                <a:gd name="connsiteX390" fmla="*/ 38507 w 3024845"/>
                <a:gd name="connsiteY390" fmla="*/ 616106 h 1059043"/>
                <a:gd name="connsiteX391" fmla="*/ 39014 w 3024845"/>
                <a:gd name="connsiteY391" fmla="*/ 617458 h 1059043"/>
                <a:gd name="connsiteX392" fmla="*/ 42560 w 3024845"/>
                <a:gd name="connsiteY392" fmla="*/ 626915 h 1059043"/>
                <a:gd name="connsiteX393" fmla="*/ 68907 w 3024845"/>
                <a:gd name="connsiteY393" fmla="*/ 629077 h 1059043"/>
                <a:gd name="connsiteX394" fmla="*/ 68907 w 3024845"/>
                <a:gd name="connsiteY394" fmla="*/ 505856 h 1059043"/>
                <a:gd name="connsiteX395" fmla="*/ 70934 w 3024845"/>
                <a:gd name="connsiteY395" fmla="*/ 505856 h 1059043"/>
                <a:gd name="connsiteX396" fmla="*/ 85121 w 3024845"/>
                <a:gd name="connsiteY396" fmla="*/ 505856 h 1059043"/>
                <a:gd name="connsiteX397" fmla="*/ 85121 w 3024845"/>
                <a:gd name="connsiteY397" fmla="*/ 369664 h 1059043"/>
                <a:gd name="connsiteX398" fmla="*/ 86894 w 3024845"/>
                <a:gd name="connsiteY398" fmla="*/ 369664 h 1059043"/>
                <a:gd name="connsiteX399" fmla="*/ 99308 w 3024845"/>
                <a:gd name="connsiteY399" fmla="*/ 369664 h 1059043"/>
                <a:gd name="connsiteX400" fmla="*/ 99308 w 3024845"/>
                <a:gd name="connsiteY400" fmla="*/ 255090 h 1059043"/>
                <a:gd name="connsiteX401" fmla="*/ 103361 w 3024845"/>
                <a:gd name="connsiteY401" fmla="*/ 226986 h 1059043"/>
                <a:gd name="connsiteX402" fmla="*/ 105388 w 3024845"/>
                <a:gd name="connsiteY402" fmla="*/ 226986 h 1059043"/>
                <a:gd name="connsiteX403" fmla="*/ 119575 w 3024845"/>
                <a:gd name="connsiteY403" fmla="*/ 226986 h 1059043"/>
                <a:gd name="connsiteX0" fmla="*/ 119575 w 3024845"/>
                <a:gd name="connsiteY0" fmla="*/ 226986 h 1059043"/>
                <a:gd name="connsiteX1" fmla="*/ 200642 w 3024845"/>
                <a:gd name="connsiteY1" fmla="*/ 224825 h 1059043"/>
                <a:gd name="connsiteX2" fmla="*/ 202669 w 3024845"/>
                <a:gd name="connsiteY2" fmla="*/ 224825 h 1059043"/>
                <a:gd name="connsiteX3" fmla="*/ 216856 w 3024845"/>
                <a:gd name="connsiteY3" fmla="*/ 224825 h 1059043"/>
                <a:gd name="connsiteX4" fmla="*/ 216856 w 3024845"/>
                <a:gd name="connsiteY4" fmla="*/ 248604 h 1059043"/>
                <a:gd name="connsiteX5" fmla="*/ 217363 w 3024845"/>
                <a:gd name="connsiteY5" fmla="*/ 249415 h 1059043"/>
                <a:gd name="connsiteX6" fmla="*/ 220909 w 3024845"/>
                <a:gd name="connsiteY6" fmla="*/ 255090 h 1059043"/>
                <a:gd name="connsiteX7" fmla="*/ 220909 w 3024845"/>
                <a:gd name="connsiteY7" fmla="*/ 369664 h 1059043"/>
                <a:gd name="connsiteX8" fmla="*/ 223189 w 3024845"/>
                <a:gd name="connsiteY8" fmla="*/ 369664 h 1059043"/>
                <a:gd name="connsiteX9" fmla="*/ 239150 w 3024845"/>
                <a:gd name="connsiteY9" fmla="*/ 369664 h 1059043"/>
                <a:gd name="connsiteX10" fmla="*/ 239150 w 3024845"/>
                <a:gd name="connsiteY10" fmla="*/ 510179 h 1059043"/>
                <a:gd name="connsiteX11" fmla="*/ 240670 w 3024845"/>
                <a:gd name="connsiteY11" fmla="*/ 509909 h 1059043"/>
                <a:gd name="connsiteX12" fmla="*/ 251310 w 3024845"/>
                <a:gd name="connsiteY12" fmla="*/ 508018 h 1059043"/>
                <a:gd name="connsiteX13" fmla="*/ 249283 w 3024845"/>
                <a:gd name="connsiteY13" fmla="*/ 596650 h 1059043"/>
                <a:gd name="connsiteX14" fmla="*/ 250803 w 3024845"/>
                <a:gd name="connsiteY14" fmla="*/ 596921 h 1059043"/>
                <a:gd name="connsiteX15" fmla="*/ 261443 w 3024845"/>
                <a:gd name="connsiteY15" fmla="*/ 598812 h 1059043"/>
                <a:gd name="connsiteX16" fmla="*/ 261696 w 3024845"/>
                <a:gd name="connsiteY16" fmla="*/ 599623 h 1059043"/>
                <a:gd name="connsiteX17" fmla="*/ 263470 w 3024845"/>
                <a:gd name="connsiteY17" fmla="*/ 605298 h 1059043"/>
                <a:gd name="connsiteX18" fmla="*/ 264230 w 3024845"/>
                <a:gd name="connsiteY18" fmla="*/ 602866 h 1059043"/>
                <a:gd name="connsiteX19" fmla="*/ 269550 w 3024845"/>
                <a:gd name="connsiteY19" fmla="*/ 585842 h 1059043"/>
                <a:gd name="connsiteX20" fmla="*/ 271323 w 3024845"/>
                <a:gd name="connsiteY20" fmla="*/ 585842 h 1059043"/>
                <a:gd name="connsiteX21" fmla="*/ 283737 w 3024845"/>
                <a:gd name="connsiteY21" fmla="*/ 585842 h 1059043"/>
                <a:gd name="connsiteX22" fmla="*/ 283737 w 3024845"/>
                <a:gd name="connsiteY22" fmla="*/ 618268 h 1059043"/>
                <a:gd name="connsiteX23" fmla="*/ 284750 w 3024845"/>
                <a:gd name="connsiteY23" fmla="*/ 618809 h 1059043"/>
                <a:gd name="connsiteX24" fmla="*/ 291844 w 3024845"/>
                <a:gd name="connsiteY24" fmla="*/ 622592 h 1059043"/>
                <a:gd name="connsiteX25" fmla="*/ 291844 w 3024845"/>
                <a:gd name="connsiteY25" fmla="*/ 623943 h 1059043"/>
                <a:gd name="connsiteX26" fmla="*/ 291844 w 3024845"/>
                <a:gd name="connsiteY26" fmla="*/ 633401 h 1059043"/>
                <a:gd name="connsiteX27" fmla="*/ 336431 w 3024845"/>
                <a:gd name="connsiteY27" fmla="*/ 633401 h 1059043"/>
                <a:gd name="connsiteX28" fmla="*/ 336431 w 3024845"/>
                <a:gd name="connsiteY28" fmla="*/ 634482 h 1059043"/>
                <a:gd name="connsiteX29" fmla="*/ 336431 w 3024845"/>
                <a:gd name="connsiteY29" fmla="*/ 642048 h 1059043"/>
                <a:gd name="connsiteX30" fmla="*/ 338457 w 3024845"/>
                <a:gd name="connsiteY30" fmla="*/ 642048 h 1059043"/>
                <a:gd name="connsiteX31" fmla="*/ 352644 w 3024845"/>
                <a:gd name="connsiteY31" fmla="*/ 642048 h 1059043"/>
                <a:gd name="connsiteX32" fmla="*/ 352644 w 3024845"/>
                <a:gd name="connsiteY32" fmla="*/ 611783 h 1059043"/>
                <a:gd name="connsiteX33" fmla="*/ 397231 w 3024845"/>
                <a:gd name="connsiteY33" fmla="*/ 611783 h 1059043"/>
                <a:gd name="connsiteX34" fmla="*/ 397231 w 3024845"/>
                <a:gd name="connsiteY34" fmla="*/ 610432 h 1059043"/>
                <a:gd name="connsiteX35" fmla="*/ 397231 w 3024845"/>
                <a:gd name="connsiteY35" fmla="*/ 600974 h 1059043"/>
                <a:gd name="connsiteX36" fmla="*/ 398245 w 3024845"/>
                <a:gd name="connsiteY36" fmla="*/ 600974 h 1059043"/>
                <a:gd name="connsiteX37" fmla="*/ 405338 w 3024845"/>
                <a:gd name="connsiteY37" fmla="*/ 600974 h 1059043"/>
                <a:gd name="connsiteX38" fmla="*/ 405338 w 3024845"/>
                <a:gd name="connsiteY38" fmla="*/ 599083 h 1059043"/>
                <a:gd name="connsiteX39" fmla="*/ 405338 w 3024845"/>
                <a:gd name="connsiteY39" fmla="*/ 585842 h 1059043"/>
                <a:gd name="connsiteX40" fmla="*/ 406098 w 3024845"/>
                <a:gd name="connsiteY40" fmla="*/ 585842 h 1059043"/>
                <a:gd name="connsiteX41" fmla="*/ 411418 w 3024845"/>
                <a:gd name="connsiteY41" fmla="*/ 585842 h 1059043"/>
                <a:gd name="connsiteX42" fmla="*/ 411418 w 3024845"/>
                <a:gd name="connsiteY42" fmla="*/ 584761 h 1059043"/>
                <a:gd name="connsiteX43" fmla="*/ 411418 w 3024845"/>
                <a:gd name="connsiteY43" fmla="*/ 577194 h 1059043"/>
                <a:gd name="connsiteX44" fmla="*/ 413445 w 3024845"/>
                <a:gd name="connsiteY44" fmla="*/ 577194 h 1059043"/>
                <a:gd name="connsiteX45" fmla="*/ 427632 w 3024845"/>
                <a:gd name="connsiteY45" fmla="*/ 577194 h 1059043"/>
                <a:gd name="connsiteX46" fmla="*/ 427632 w 3024845"/>
                <a:gd name="connsiteY46" fmla="*/ 578275 h 1059043"/>
                <a:gd name="connsiteX47" fmla="*/ 427632 w 3024845"/>
                <a:gd name="connsiteY47" fmla="*/ 585842 h 1059043"/>
                <a:gd name="connsiteX48" fmla="*/ 449925 w 3024845"/>
                <a:gd name="connsiteY48" fmla="*/ 585842 h 1059043"/>
                <a:gd name="connsiteX49" fmla="*/ 449925 w 3024845"/>
                <a:gd name="connsiteY49" fmla="*/ 583950 h 1059043"/>
                <a:gd name="connsiteX50" fmla="*/ 449925 w 3024845"/>
                <a:gd name="connsiteY50" fmla="*/ 570709 h 1059043"/>
                <a:gd name="connsiteX51" fmla="*/ 451699 w 3024845"/>
                <a:gd name="connsiteY51" fmla="*/ 570709 h 1059043"/>
                <a:gd name="connsiteX52" fmla="*/ 464112 w 3024845"/>
                <a:gd name="connsiteY52" fmla="*/ 570709 h 1059043"/>
                <a:gd name="connsiteX53" fmla="*/ 464112 w 3024845"/>
                <a:gd name="connsiteY53" fmla="*/ 594489 h 1059043"/>
                <a:gd name="connsiteX54" fmla="*/ 465126 w 3024845"/>
                <a:gd name="connsiteY54" fmla="*/ 594489 h 1059043"/>
                <a:gd name="connsiteX55" fmla="*/ 472219 w 3024845"/>
                <a:gd name="connsiteY55" fmla="*/ 594489 h 1059043"/>
                <a:gd name="connsiteX56" fmla="*/ 472219 w 3024845"/>
                <a:gd name="connsiteY56" fmla="*/ 593408 h 1059043"/>
                <a:gd name="connsiteX57" fmla="*/ 472219 w 3024845"/>
                <a:gd name="connsiteY57" fmla="*/ 585842 h 1059043"/>
                <a:gd name="connsiteX58" fmla="*/ 473992 w 3024845"/>
                <a:gd name="connsiteY58" fmla="*/ 585842 h 1059043"/>
                <a:gd name="connsiteX59" fmla="*/ 486406 w 3024845"/>
                <a:gd name="connsiteY59" fmla="*/ 585842 h 1059043"/>
                <a:gd name="connsiteX60" fmla="*/ 486406 w 3024845"/>
                <a:gd name="connsiteY60" fmla="*/ 611783 h 1059043"/>
                <a:gd name="connsiteX61" fmla="*/ 488433 w 3024845"/>
                <a:gd name="connsiteY61" fmla="*/ 611783 h 1059043"/>
                <a:gd name="connsiteX62" fmla="*/ 502619 w 3024845"/>
                <a:gd name="connsiteY62" fmla="*/ 611783 h 1059043"/>
                <a:gd name="connsiteX63" fmla="*/ 502619 w 3024845"/>
                <a:gd name="connsiteY63" fmla="*/ 613404 h 1059043"/>
                <a:gd name="connsiteX64" fmla="*/ 502619 w 3024845"/>
                <a:gd name="connsiteY64" fmla="*/ 624754 h 1059043"/>
                <a:gd name="connsiteX65" fmla="*/ 503379 w 3024845"/>
                <a:gd name="connsiteY65" fmla="*/ 624754 h 1059043"/>
                <a:gd name="connsiteX66" fmla="*/ 508700 w 3024845"/>
                <a:gd name="connsiteY66" fmla="*/ 624754 h 1059043"/>
                <a:gd name="connsiteX67" fmla="*/ 508700 w 3024845"/>
                <a:gd name="connsiteY67" fmla="*/ 623943 h 1059043"/>
                <a:gd name="connsiteX68" fmla="*/ 508700 w 3024845"/>
                <a:gd name="connsiteY68" fmla="*/ 618268 h 1059043"/>
                <a:gd name="connsiteX69" fmla="*/ 539100 w 3024845"/>
                <a:gd name="connsiteY69" fmla="*/ 618268 h 1059043"/>
                <a:gd name="connsiteX70" fmla="*/ 539100 w 3024845"/>
                <a:gd name="connsiteY70" fmla="*/ 642048 h 1059043"/>
                <a:gd name="connsiteX71" fmla="*/ 540113 w 3024845"/>
                <a:gd name="connsiteY71" fmla="*/ 642048 h 1059043"/>
                <a:gd name="connsiteX72" fmla="*/ 547207 w 3024845"/>
                <a:gd name="connsiteY72" fmla="*/ 642048 h 1059043"/>
                <a:gd name="connsiteX73" fmla="*/ 547207 w 3024845"/>
                <a:gd name="connsiteY73" fmla="*/ 643129 h 1059043"/>
                <a:gd name="connsiteX74" fmla="*/ 547207 w 3024845"/>
                <a:gd name="connsiteY74" fmla="*/ 650695 h 1059043"/>
                <a:gd name="connsiteX75" fmla="*/ 547967 w 3024845"/>
                <a:gd name="connsiteY75" fmla="*/ 650695 h 1059043"/>
                <a:gd name="connsiteX76" fmla="*/ 553287 w 3024845"/>
                <a:gd name="connsiteY76" fmla="*/ 650695 h 1059043"/>
                <a:gd name="connsiteX77" fmla="*/ 553287 w 3024845"/>
                <a:gd name="connsiteY77" fmla="*/ 648533 h 1059043"/>
                <a:gd name="connsiteX78" fmla="*/ 553287 w 3024845"/>
                <a:gd name="connsiteY78" fmla="*/ 633401 h 1059043"/>
                <a:gd name="connsiteX79" fmla="*/ 554300 w 3024845"/>
                <a:gd name="connsiteY79" fmla="*/ 633401 h 1059043"/>
                <a:gd name="connsiteX80" fmla="*/ 561394 w 3024845"/>
                <a:gd name="connsiteY80" fmla="*/ 633401 h 1059043"/>
                <a:gd name="connsiteX81" fmla="*/ 561394 w 3024845"/>
                <a:gd name="connsiteY81" fmla="*/ 634482 h 1059043"/>
                <a:gd name="connsiteX82" fmla="*/ 561394 w 3024845"/>
                <a:gd name="connsiteY82" fmla="*/ 642048 h 1059043"/>
                <a:gd name="connsiteX83" fmla="*/ 566714 w 3024845"/>
                <a:gd name="connsiteY83" fmla="*/ 640055 h 1059043"/>
                <a:gd name="connsiteX84" fmla="*/ 567474 w 3024845"/>
                <a:gd name="connsiteY84" fmla="*/ 639075 h 1059043"/>
                <a:gd name="connsiteX85" fmla="*/ 567474 w 3024845"/>
                <a:gd name="connsiteY85" fmla="*/ 633401 h 1059043"/>
                <a:gd name="connsiteX86" fmla="*/ 605981 w 3024845"/>
                <a:gd name="connsiteY86" fmla="*/ 633401 h 1059043"/>
                <a:gd name="connsiteX87" fmla="*/ 605981 w 3024845"/>
                <a:gd name="connsiteY87" fmla="*/ 657180 h 1059043"/>
                <a:gd name="connsiteX88" fmla="*/ 608007 w 3024845"/>
                <a:gd name="connsiteY88" fmla="*/ 657180 h 1059043"/>
                <a:gd name="connsiteX89" fmla="*/ 622194 w 3024845"/>
                <a:gd name="connsiteY89" fmla="*/ 657180 h 1059043"/>
                <a:gd name="connsiteX90" fmla="*/ 622194 w 3024845"/>
                <a:gd name="connsiteY90" fmla="*/ 658261 h 1059043"/>
                <a:gd name="connsiteX91" fmla="*/ 622194 w 3024845"/>
                <a:gd name="connsiteY91" fmla="*/ 665827 h 1059043"/>
                <a:gd name="connsiteX92" fmla="*/ 623968 w 3024845"/>
                <a:gd name="connsiteY92" fmla="*/ 665827 h 1059043"/>
                <a:gd name="connsiteX93" fmla="*/ 636381 w 3024845"/>
                <a:gd name="connsiteY93" fmla="*/ 665827 h 1059043"/>
                <a:gd name="connsiteX94" fmla="*/ 636381 w 3024845"/>
                <a:gd name="connsiteY94" fmla="*/ 642048 h 1059043"/>
                <a:gd name="connsiteX95" fmla="*/ 637394 w 3024845"/>
                <a:gd name="connsiteY95" fmla="*/ 642048 h 1059043"/>
                <a:gd name="connsiteX96" fmla="*/ 644488 w 3024845"/>
                <a:gd name="connsiteY96" fmla="*/ 642048 h 1059043"/>
                <a:gd name="connsiteX97" fmla="*/ 644488 w 3024845"/>
                <a:gd name="connsiteY97" fmla="*/ 609621 h 1059043"/>
                <a:gd name="connsiteX98" fmla="*/ 645501 w 3024845"/>
                <a:gd name="connsiteY98" fmla="*/ 609621 h 1059043"/>
                <a:gd name="connsiteX99" fmla="*/ 652595 w 3024845"/>
                <a:gd name="connsiteY99" fmla="*/ 609621 h 1059043"/>
                <a:gd name="connsiteX100" fmla="*/ 652595 w 3024845"/>
                <a:gd name="connsiteY100" fmla="*/ 607730 h 1059043"/>
                <a:gd name="connsiteX101" fmla="*/ 652595 w 3024845"/>
                <a:gd name="connsiteY101" fmla="*/ 594489 h 1059043"/>
                <a:gd name="connsiteX102" fmla="*/ 651328 w 3024845"/>
                <a:gd name="connsiteY102" fmla="*/ 592867 h 1059043"/>
                <a:gd name="connsiteX103" fmla="*/ 656648 w 3024845"/>
                <a:gd name="connsiteY103" fmla="*/ 581518 h 1059043"/>
                <a:gd name="connsiteX104" fmla="*/ 664755 w 3024845"/>
                <a:gd name="connsiteY104" fmla="*/ 609621 h 1059043"/>
                <a:gd name="connsiteX105" fmla="*/ 665515 w 3024845"/>
                <a:gd name="connsiteY105" fmla="*/ 609621 h 1059043"/>
                <a:gd name="connsiteX106" fmla="*/ 670835 w 3024845"/>
                <a:gd name="connsiteY106" fmla="*/ 609621 h 1059043"/>
                <a:gd name="connsiteX107" fmla="*/ 670835 w 3024845"/>
                <a:gd name="connsiteY107" fmla="*/ 503694 h 1059043"/>
                <a:gd name="connsiteX108" fmla="*/ 672355 w 3024845"/>
                <a:gd name="connsiteY108" fmla="*/ 503694 h 1059043"/>
                <a:gd name="connsiteX109" fmla="*/ 682995 w 3024845"/>
                <a:gd name="connsiteY109" fmla="*/ 503694 h 1059043"/>
                <a:gd name="connsiteX110" fmla="*/ 682995 w 3024845"/>
                <a:gd name="connsiteY110" fmla="*/ 456135 h 1059043"/>
                <a:gd name="connsiteX111" fmla="*/ 709342 w 3024845"/>
                <a:gd name="connsiteY111" fmla="*/ 456135 h 1059043"/>
                <a:gd name="connsiteX112" fmla="*/ 709342 w 3024845"/>
                <a:gd name="connsiteY112" fmla="*/ 434517 h 1059043"/>
                <a:gd name="connsiteX113" fmla="*/ 743796 w 3024845"/>
                <a:gd name="connsiteY113" fmla="*/ 434517 h 1059043"/>
                <a:gd name="connsiteX114" fmla="*/ 743796 w 3024845"/>
                <a:gd name="connsiteY114" fmla="*/ 436949 h 1059043"/>
                <a:gd name="connsiteX115" fmla="*/ 743796 w 3024845"/>
                <a:gd name="connsiteY115" fmla="*/ 453973 h 1059043"/>
                <a:gd name="connsiteX116" fmla="*/ 746076 w 3024845"/>
                <a:gd name="connsiteY116" fmla="*/ 453973 h 1059043"/>
                <a:gd name="connsiteX117" fmla="*/ 762036 w 3024845"/>
                <a:gd name="connsiteY117" fmla="*/ 453973 h 1059043"/>
                <a:gd name="connsiteX118" fmla="*/ 762036 w 3024845"/>
                <a:gd name="connsiteY118" fmla="*/ 501532 h 1059043"/>
                <a:gd name="connsiteX119" fmla="*/ 763049 w 3024845"/>
                <a:gd name="connsiteY119" fmla="*/ 501532 h 1059043"/>
                <a:gd name="connsiteX120" fmla="*/ 770143 w 3024845"/>
                <a:gd name="connsiteY120" fmla="*/ 501532 h 1059043"/>
                <a:gd name="connsiteX121" fmla="*/ 784330 w 3024845"/>
                <a:gd name="connsiteY121" fmla="*/ 505856 h 1059043"/>
                <a:gd name="connsiteX122" fmla="*/ 784330 w 3024845"/>
                <a:gd name="connsiteY122" fmla="*/ 544768 h 1059043"/>
                <a:gd name="connsiteX123" fmla="*/ 785343 w 3024845"/>
                <a:gd name="connsiteY123" fmla="*/ 544768 h 1059043"/>
                <a:gd name="connsiteX124" fmla="*/ 792436 w 3024845"/>
                <a:gd name="connsiteY124" fmla="*/ 544768 h 1059043"/>
                <a:gd name="connsiteX125" fmla="*/ 792436 w 3024845"/>
                <a:gd name="connsiteY125" fmla="*/ 546389 h 1059043"/>
                <a:gd name="connsiteX126" fmla="*/ 792436 w 3024845"/>
                <a:gd name="connsiteY126" fmla="*/ 557738 h 1059043"/>
                <a:gd name="connsiteX127" fmla="*/ 794463 w 3024845"/>
                <a:gd name="connsiteY127" fmla="*/ 557738 h 1059043"/>
                <a:gd name="connsiteX128" fmla="*/ 808650 w 3024845"/>
                <a:gd name="connsiteY128" fmla="*/ 557738 h 1059043"/>
                <a:gd name="connsiteX129" fmla="*/ 814730 w 3024845"/>
                <a:gd name="connsiteY129" fmla="*/ 564224 h 1059043"/>
                <a:gd name="connsiteX130" fmla="*/ 814730 w 3024845"/>
                <a:gd name="connsiteY130" fmla="*/ 585842 h 1059043"/>
                <a:gd name="connsiteX131" fmla="*/ 817010 w 3024845"/>
                <a:gd name="connsiteY131" fmla="*/ 585842 h 1059043"/>
                <a:gd name="connsiteX132" fmla="*/ 832970 w 3024845"/>
                <a:gd name="connsiteY132" fmla="*/ 585842 h 1059043"/>
                <a:gd name="connsiteX133" fmla="*/ 832970 w 3024845"/>
                <a:gd name="connsiteY133" fmla="*/ 586922 h 1059043"/>
                <a:gd name="connsiteX134" fmla="*/ 832970 w 3024845"/>
                <a:gd name="connsiteY134" fmla="*/ 594489 h 1059043"/>
                <a:gd name="connsiteX135" fmla="*/ 834237 w 3024845"/>
                <a:gd name="connsiteY135" fmla="*/ 594489 h 1059043"/>
                <a:gd name="connsiteX136" fmla="*/ 843104 w 3024845"/>
                <a:gd name="connsiteY136" fmla="*/ 594489 h 1059043"/>
                <a:gd name="connsiteX137" fmla="*/ 843104 w 3024845"/>
                <a:gd name="connsiteY137" fmla="*/ 596650 h 1059043"/>
                <a:gd name="connsiteX138" fmla="*/ 843104 w 3024845"/>
                <a:gd name="connsiteY138" fmla="*/ 611783 h 1059043"/>
                <a:gd name="connsiteX139" fmla="*/ 847157 w 3024845"/>
                <a:gd name="connsiteY139" fmla="*/ 609891 h 1059043"/>
                <a:gd name="connsiteX140" fmla="*/ 847157 w 3024845"/>
                <a:gd name="connsiteY140" fmla="*/ 596650 h 1059043"/>
                <a:gd name="connsiteX141" fmla="*/ 848170 w 3024845"/>
                <a:gd name="connsiteY141" fmla="*/ 596650 h 1059043"/>
                <a:gd name="connsiteX142" fmla="*/ 855264 w 3024845"/>
                <a:gd name="connsiteY142" fmla="*/ 596650 h 1059043"/>
                <a:gd name="connsiteX143" fmla="*/ 855264 w 3024845"/>
                <a:gd name="connsiteY143" fmla="*/ 598272 h 1059043"/>
                <a:gd name="connsiteX144" fmla="*/ 855264 w 3024845"/>
                <a:gd name="connsiteY144" fmla="*/ 609621 h 1059043"/>
                <a:gd name="connsiteX145" fmla="*/ 856024 w 3024845"/>
                <a:gd name="connsiteY145" fmla="*/ 609621 h 1059043"/>
                <a:gd name="connsiteX146" fmla="*/ 861344 w 3024845"/>
                <a:gd name="connsiteY146" fmla="*/ 609621 h 1059043"/>
                <a:gd name="connsiteX147" fmla="*/ 909984 w 3024845"/>
                <a:gd name="connsiteY147" fmla="*/ 605298 h 1059043"/>
                <a:gd name="connsiteX148" fmla="*/ 909984 w 3024845"/>
                <a:gd name="connsiteY148" fmla="*/ 606649 h 1059043"/>
                <a:gd name="connsiteX149" fmla="*/ 909984 w 3024845"/>
                <a:gd name="connsiteY149" fmla="*/ 616106 h 1059043"/>
                <a:gd name="connsiteX150" fmla="*/ 910744 w 3024845"/>
                <a:gd name="connsiteY150" fmla="*/ 616106 h 1059043"/>
                <a:gd name="connsiteX151" fmla="*/ 916065 w 3024845"/>
                <a:gd name="connsiteY151" fmla="*/ 616106 h 1059043"/>
                <a:gd name="connsiteX152" fmla="*/ 916065 w 3024845"/>
                <a:gd name="connsiteY152" fmla="*/ 618268 h 1059043"/>
                <a:gd name="connsiteX153" fmla="*/ 916065 w 3024845"/>
                <a:gd name="connsiteY153" fmla="*/ 633401 h 1059043"/>
                <a:gd name="connsiteX154" fmla="*/ 918091 w 3024845"/>
                <a:gd name="connsiteY154" fmla="*/ 632050 h 1059043"/>
                <a:gd name="connsiteX155" fmla="*/ 932278 w 3024845"/>
                <a:gd name="connsiteY155" fmla="*/ 622592 h 1059043"/>
                <a:gd name="connsiteX156" fmla="*/ 938358 w 3024845"/>
                <a:gd name="connsiteY156" fmla="*/ 581518 h 1059043"/>
                <a:gd name="connsiteX157" fmla="*/ 939118 w 3024845"/>
                <a:gd name="connsiteY157" fmla="*/ 581248 h 1059043"/>
                <a:gd name="connsiteX158" fmla="*/ 944438 w 3024845"/>
                <a:gd name="connsiteY158" fmla="*/ 579356 h 1059043"/>
                <a:gd name="connsiteX159" fmla="*/ 946465 w 3024845"/>
                <a:gd name="connsiteY159" fmla="*/ 510179 h 1059043"/>
                <a:gd name="connsiteX160" fmla="*/ 948492 w 3024845"/>
                <a:gd name="connsiteY160" fmla="*/ 579356 h 1059043"/>
                <a:gd name="connsiteX161" fmla="*/ 949252 w 3024845"/>
                <a:gd name="connsiteY161" fmla="*/ 579626 h 1059043"/>
                <a:gd name="connsiteX162" fmla="*/ 954572 w 3024845"/>
                <a:gd name="connsiteY162" fmla="*/ 581518 h 1059043"/>
                <a:gd name="connsiteX163" fmla="*/ 954572 w 3024845"/>
                <a:gd name="connsiteY163" fmla="*/ 495047 h 1059043"/>
                <a:gd name="connsiteX164" fmla="*/ 958625 w 3024845"/>
                <a:gd name="connsiteY164" fmla="*/ 462620 h 1059043"/>
                <a:gd name="connsiteX165" fmla="*/ 997132 w 3024845"/>
                <a:gd name="connsiteY165" fmla="*/ 462620 h 1059043"/>
                <a:gd name="connsiteX166" fmla="*/ 997132 w 3024845"/>
                <a:gd name="connsiteY166" fmla="*/ 495047 h 1059043"/>
                <a:gd name="connsiteX167" fmla="*/ 997892 w 3024845"/>
                <a:gd name="connsiteY167" fmla="*/ 495047 h 1059043"/>
                <a:gd name="connsiteX168" fmla="*/ 1003212 w 3024845"/>
                <a:gd name="connsiteY168" fmla="*/ 495047 h 1059043"/>
                <a:gd name="connsiteX169" fmla="*/ 1003212 w 3024845"/>
                <a:gd name="connsiteY169" fmla="*/ 412899 h 1059043"/>
                <a:gd name="connsiteX170" fmla="*/ 1004986 w 3024845"/>
                <a:gd name="connsiteY170" fmla="*/ 412899 h 1059043"/>
                <a:gd name="connsiteX171" fmla="*/ 1017399 w 3024845"/>
                <a:gd name="connsiteY171" fmla="*/ 412899 h 1059043"/>
                <a:gd name="connsiteX172" fmla="*/ 1017399 w 3024845"/>
                <a:gd name="connsiteY172" fmla="*/ 411008 h 1059043"/>
                <a:gd name="connsiteX173" fmla="*/ 1017399 w 3024845"/>
                <a:gd name="connsiteY173" fmla="*/ 397767 h 1059043"/>
                <a:gd name="connsiteX174" fmla="*/ 1039693 w 3024845"/>
                <a:gd name="connsiteY174" fmla="*/ 397767 h 1059043"/>
                <a:gd name="connsiteX175" fmla="*/ 1039693 w 3024845"/>
                <a:gd name="connsiteY175" fmla="*/ 396686 h 1059043"/>
                <a:gd name="connsiteX176" fmla="*/ 1039693 w 3024845"/>
                <a:gd name="connsiteY176" fmla="*/ 389120 h 1059043"/>
                <a:gd name="connsiteX177" fmla="*/ 1041466 w 3024845"/>
                <a:gd name="connsiteY177" fmla="*/ 389120 h 1059043"/>
                <a:gd name="connsiteX178" fmla="*/ 1053880 w 3024845"/>
                <a:gd name="connsiteY178" fmla="*/ 389120 h 1059043"/>
                <a:gd name="connsiteX179" fmla="*/ 1053880 w 3024845"/>
                <a:gd name="connsiteY179" fmla="*/ 390201 h 1059043"/>
                <a:gd name="connsiteX180" fmla="*/ 1053880 w 3024845"/>
                <a:gd name="connsiteY180" fmla="*/ 397767 h 1059043"/>
                <a:gd name="connsiteX181" fmla="*/ 1054640 w 3024845"/>
                <a:gd name="connsiteY181" fmla="*/ 397767 h 1059043"/>
                <a:gd name="connsiteX182" fmla="*/ 1059960 w 3024845"/>
                <a:gd name="connsiteY182" fmla="*/ 397767 h 1059043"/>
                <a:gd name="connsiteX183" fmla="*/ 1070093 w 3024845"/>
                <a:gd name="connsiteY183" fmla="*/ 393443 h 1059043"/>
                <a:gd name="connsiteX184" fmla="*/ 1074146 w 3024845"/>
                <a:gd name="connsiteY184" fmla="*/ 396686 h 1059043"/>
                <a:gd name="connsiteX185" fmla="*/ 1074146 w 3024845"/>
                <a:gd name="connsiteY185" fmla="*/ 389120 h 1059043"/>
                <a:gd name="connsiteX186" fmla="*/ 1076426 w 3024845"/>
                <a:gd name="connsiteY186" fmla="*/ 389120 h 1059043"/>
                <a:gd name="connsiteX187" fmla="*/ 1092387 w 3024845"/>
                <a:gd name="connsiteY187" fmla="*/ 389120 h 1059043"/>
                <a:gd name="connsiteX188" fmla="*/ 1092387 w 3024845"/>
                <a:gd name="connsiteY188" fmla="*/ 390201 h 1059043"/>
                <a:gd name="connsiteX189" fmla="*/ 1092387 w 3024845"/>
                <a:gd name="connsiteY189" fmla="*/ 397767 h 1059043"/>
                <a:gd name="connsiteX190" fmla="*/ 1122787 w 3024845"/>
                <a:gd name="connsiteY190" fmla="*/ 397767 h 1059043"/>
                <a:gd name="connsiteX191" fmla="*/ 1122787 w 3024845"/>
                <a:gd name="connsiteY191" fmla="*/ 399388 h 1059043"/>
                <a:gd name="connsiteX192" fmla="*/ 1122787 w 3024845"/>
                <a:gd name="connsiteY192" fmla="*/ 410738 h 1059043"/>
                <a:gd name="connsiteX193" fmla="*/ 1149134 w 3024845"/>
                <a:gd name="connsiteY193" fmla="*/ 410738 h 1059043"/>
                <a:gd name="connsiteX194" fmla="*/ 1149134 w 3024845"/>
                <a:gd name="connsiteY194" fmla="*/ 441002 h 1059043"/>
                <a:gd name="connsiteX195" fmla="*/ 1149894 w 3024845"/>
                <a:gd name="connsiteY195" fmla="*/ 441002 h 1059043"/>
                <a:gd name="connsiteX196" fmla="*/ 1155214 w 3024845"/>
                <a:gd name="connsiteY196" fmla="*/ 441002 h 1059043"/>
                <a:gd name="connsiteX197" fmla="*/ 1155214 w 3024845"/>
                <a:gd name="connsiteY197" fmla="*/ 442083 h 1059043"/>
                <a:gd name="connsiteX198" fmla="*/ 1155214 w 3024845"/>
                <a:gd name="connsiteY198" fmla="*/ 449650 h 1059043"/>
                <a:gd name="connsiteX199" fmla="*/ 1159268 w 3024845"/>
                <a:gd name="connsiteY199" fmla="*/ 479914 h 1059043"/>
                <a:gd name="connsiteX200" fmla="*/ 1160028 w 3024845"/>
                <a:gd name="connsiteY200" fmla="*/ 479914 h 1059043"/>
                <a:gd name="connsiteX201" fmla="*/ 1165348 w 3024845"/>
                <a:gd name="connsiteY201" fmla="*/ 479914 h 1059043"/>
                <a:gd name="connsiteX202" fmla="*/ 1165348 w 3024845"/>
                <a:gd name="connsiteY202" fmla="*/ 480725 h 1059043"/>
                <a:gd name="connsiteX203" fmla="*/ 1165348 w 3024845"/>
                <a:gd name="connsiteY203" fmla="*/ 486400 h 1059043"/>
                <a:gd name="connsiteX204" fmla="*/ 1166361 w 3024845"/>
                <a:gd name="connsiteY204" fmla="*/ 486400 h 1059043"/>
                <a:gd name="connsiteX205" fmla="*/ 1173454 w 3024845"/>
                <a:gd name="connsiteY205" fmla="*/ 486400 h 1059043"/>
                <a:gd name="connsiteX206" fmla="*/ 1173454 w 3024845"/>
                <a:gd name="connsiteY206" fmla="*/ 516665 h 1059043"/>
                <a:gd name="connsiteX207" fmla="*/ 1175481 w 3024845"/>
                <a:gd name="connsiteY207" fmla="*/ 516665 h 1059043"/>
                <a:gd name="connsiteX208" fmla="*/ 1189668 w 3024845"/>
                <a:gd name="connsiteY208" fmla="*/ 516665 h 1059043"/>
                <a:gd name="connsiteX209" fmla="*/ 1189668 w 3024845"/>
                <a:gd name="connsiteY209" fmla="*/ 540444 h 1059043"/>
                <a:gd name="connsiteX210" fmla="*/ 1191695 w 3024845"/>
                <a:gd name="connsiteY210" fmla="*/ 542065 h 1059043"/>
                <a:gd name="connsiteX211" fmla="*/ 1191695 w 3024845"/>
                <a:gd name="connsiteY211" fmla="*/ 553415 h 1059043"/>
                <a:gd name="connsiteX212" fmla="*/ 1192455 w 3024845"/>
                <a:gd name="connsiteY212" fmla="*/ 553415 h 1059043"/>
                <a:gd name="connsiteX213" fmla="*/ 1197775 w 3024845"/>
                <a:gd name="connsiteY213" fmla="*/ 553415 h 1059043"/>
                <a:gd name="connsiteX214" fmla="*/ 1197775 w 3024845"/>
                <a:gd name="connsiteY214" fmla="*/ 577194 h 1059043"/>
                <a:gd name="connsiteX215" fmla="*/ 1199041 w 3024845"/>
                <a:gd name="connsiteY215" fmla="*/ 577194 h 1059043"/>
                <a:gd name="connsiteX216" fmla="*/ 1207908 w 3024845"/>
                <a:gd name="connsiteY216" fmla="*/ 577194 h 1059043"/>
                <a:gd name="connsiteX217" fmla="*/ 1209935 w 3024845"/>
                <a:gd name="connsiteY217" fmla="*/ 581248 h 1059043"/>
                <a:gd name="connsiteX218" fmla="*/ 1209935 w 3024845"/>
                <a:gd name="connsiteY218" fmla="*/ 594489 h 1059043"/>
                <a:gd name="connsiteX219" fmla="*/ 1211455 w 3024845"/>
                <a:gd name="connsiteY219" fmla="*/ 592597 h 1059043"/>
                <a:gd name="connsiteX220" fmla="*/ 1222095 w 3024845"/>
                <a:gd name="connsiteY220" fmla="*/ 579356 h 1059043"/>
                <a:gd name="connsiteX221" fmla="*/ 1250469 w 3024845"/>
                <a:gd name="connsiteY221" fmla="*/ 579356 h 1059043"/>
                <a:gd name="connsiteX222" fmla="*/ 1250469 w 3024845"/>
                <a:gd name="connsiteY222" fmla="*/ 665827 h 1059043"/>
                <a:gd name="connsiteX223" fmla="*/ 1251229 w 3024845"/>
                <a:gd name="connsiteY223" fmla="*/ 665827 h 1059043"/>
                <a:gd name="connsiteX224" fmla="*/ 1256549 w 3024845"/>
                <a:gd name="connsiteY224" fmla="*/ 665827 h 1059043"/>
                <a:gd name="connsiteX225" fmla="*/ 1257309 w 3024845"/>
                <a:gd name="connsiteY225" fmla="*/ 664476 h 1059043"/>
                <a:gd name="connsiteX226" fmla="*/ 1262629 w 3024845"/>
                <a:gd name="connsiteY226" fmla="*/ 655018 h 1059043"/>
                <a:gd name="connsiteX227" fmla="*/ 1262629 w 3024845"/>
                <a:gd name="connsiteY227" fmla="*/ 656910 h 1059043"/>
                <a:gd name="connsiteX228" fmla="*/ 1262629 w 3024845"/>
                <a:gd name="connsiteY228" fmla="*/ 670151 h 1059043"/>
                <a:gd name="connsiteX229" fmla="*/ 1266682 w 3024845"/>
                <a:gd name="connsiteY229" fmla="*/ 624754 h 1059043"/>
                <a:gd name="connsiteX230" fmla="*/ 1267442 w 3024845"/>
                <a:gd name="connsiteY230" fmla="*/ 624754 h 1059043"/>
                <a:gd name="connsiteX231" fmla="*/ 1272762 w 3024845"/>
                <a:gd name="connsiteY231" fmla="*/ 624754 h 1059043"/>
                <a:gd name="connsiteX232" fmla="*/ 1272762 w 3024845"/>
                <a:gd name="connsiteY232" fmla="*/ 559900 h 1059043"/>
                <a:gd name="connsiteX233" fmla="*/ 1273776 w 3024845"/>
                <a:gd name="connsiteY233" fmla="*/ 559900 h 1059043"/>
                <a:gd name="connsiteX234" fmla="*/ 1280869 w 3024845"/>
                <a:gd name="connsiteY234" fmla="*/ 559900 h 1059043"/>
                <a:gd name="connsiteX235" fmla="*/ 1293029 w 3024845"/>
                <a:gd name="connsiteY235" fmla="*/ 516665 h 1059043"/>
                <a:gd name="connsiteX236" fmla="*/ 1294296 w 3024845"/>
                <a:gd name="connsiteY236" fmla="*/ 516665 h 1059043"/>
                <a:gd name="connsiteX237" fmla="*/ 1303163 w 3024845"/>
                <a:gd name="connsiteY237" fmla="*/ 516665 h 1059043"/>
                <a:gd name="connsiteX238" fmla="*/ 1313296 w 3024845"/>
                <a:gd name="connsiteY238" fmla="*/ 559900 h 1059043"/>
                <a:gd name="connsiteX239" fmla="*/ 1314309 w 3024845"/>
                <a:gd name="connsiteY239" fmla="*/ 559900 h 1059043"/>
                <a:gd name="connsiteX240" fmla="*/ 1321403 w 3024845"/>
                <a:gd name="connsiteY240" fmla="*/ 559900 h 1059043"/>
                <a:gd name="connsiteX241" fmla="*/ 1321403 w 3024845"/>
                <a:gd name="connsiteY241" fmla="*/ 598812 h 1059043"/>
                <a:gd name="connsiteX242" fmla="*/ 1323176 w 3024845"/>
                <a:gd name="connsiteY242" fmla="*/ 598812 h 1059043"/>
                <a:gd name="connsiteX243" fmla="*/ 1335590 w 3024845"/>
                <a:gd name="connsiteY243" fmla="*/ 598812 h 1059043"/>
                <a:gd name="connsiteX244" fmla="*/ 1335590 w 3024845"/>
                <a:gd name="connsiteY244" fmla="*/ 600974 h 1059043"/>
                <a:gd name="connsiteX245" fmla="*/ 1335590 w 3024845"/>
                <a:gd name="connsiteY245" fmla="*/ 616106 h 1059043"/>
                <a:gd name="connsiteX246" fmla="*/ 1339643 w 3024845"/>
                <a:gd name="connsiteY246" fmla="*/ 613945 h 1059043"/>
                <a:gd name="connsiteX247" fmla="*/ 1339643 w 3024845"/>
                <a:gd name="connsiteY247" fmla="*/ 598812 h 1059043"/>
                <a:gd name="connsiteX248" fmla="*/ 1341163 w 3024845"/>
                <a:gd name="connsiteY248" fmla="*/ 598812 h 1059043"/>
                <a:gd name="connsiteX249" fmla="*/ 1351803 w 3024845"/>
                <a:gd name="connsiteY249" fmla="*/ 598812 h 1059043"/>
                <a:gd name="connsiteX250" fmla="*/ 1351803 w 3024845"/>
                <a:gd name="connsiteY250" fmla="*/ 600433 h 1059043"/>
                <a:gd name="connsiteX251" fmla="*/ 1351803 w 3024845"/>
                <a:gd name="connsiteY251" fmla="*/ 611783 h 1059043"/>
                <a:gd name="connsiteX252" fmla="*/ 1382204 w 3024845"/>
                <a:gd name="connsiteY252" fmla="*/ 611783 h 1059043"/>
                <a:gd name="connsiteX253" fmla="*/ 1382204 w 3024845"/>
                <a:gd name="connsiteY253" fmla="*/ 575033 h 1059043"/>
                <a:gd name="connsiteX254" fmla="*/ 1383470 w 3024845"/>
                <a:gd name="connsiteY254" fmla="*/ 575033 h 1059043"/>
                <a:gd name="connsiteX255" fmla="*/ 1392337 w 3024845"/>
                <a:gd name="connsiteY255" fmla="*/ 575033 h 1059043"/>
                <a:gd name="connsiteX256" fmla="*/ 1392337 w 3024845"/>
                <a:gd name="connsiteY256" fmla="*/ 596650 h 1059043"/>
                <a:gd name="connsiteX257" fmla="*/ 1394364 w 3024845"/>
                <a:gd name="connsiteY257" fmla="*/ 564224 h 1059043"/>
                <a:gd name="connsiteX258" fmla="*/ 1416657 w 3024845"/>
                <a:gd name="connsiteY258" fmla="*/ 564224 h 1059043"/>
                <a:gd name="connsiteX259" fmla="*/ 1416657 w 3024845"/>
                <a:gd name="connsiteY259" fmla="*/ 562602 h 1059043"/>
                <a:gd name="connsiteX260" fmla="*/ 1416657 w 3024845"/>
                <a:gd name="connsiteY260" fmla="*/ 551253 h 1059043"/>
                <a:gd name="connsiteX261" fmla="*/ 1417417 w 3024845"/>
                <a:gd name="connsiteY261" fmla="*/ 551253 h 1059043"/>
                <a:gd name="connsiteX262" fmla="*/ 1422737 w 3024845"/>
                <a:gd name="connsiteY262" fmla="*/ 551253 h 1059043"/>
                <a:gd name="connsiteX263" fmla="*/ 1422737 w 3024845"/>
                <a:gd name="connsiteY263" fmla="*/ 549362 h 1059043"/>
                <a:gd name="connsiteX264" fmla="*/ 1422737 w 3024845"/>
                <a:gd name="connsiteY264" fmla="*/ 536121 h 1059043"/>
                <a:gd name="connsiteX265" fmla="*/ 1426791 w 3024845"/>
                <a:gd name="connsiteY265" fmla="*/ 542606 h 1059043"/>
                <a:gd name="connsiteX266" fmla="*/ 1429071 w 3024845"/>
                <a:gd name="connsiteY266" fmla="*/ 542606 h 1059043"/>
                <a:gd name="connsiteX267" fmla="*/ 1445031 w 3024845"/>
                <a:gd name="connsiteY267" fmla="*/ 542606 h 1059043"/>
                <a:gd name="connsiteX268" fmla="*/ 1445031 w 3024845"/>
                <a:gd name="connsiteY268" fmla="*/ 541795 h 1059043"/>
                <a:gd name="connsiteX269" fmla="*/ 1445031 w 3024845"/>
                <a:gd name="connsiteY269" fmla="*/ 536121 h 1059043"/>
                <a:gd name="connsiteX270" fmla="*/ 1445791 w 3024845"/>
                <a:gd name="connsiteY270" fmla="*/ 536121 h 1059043"/>
                <a:gd name="connsiteX271" fmla="*/ 1451111 w 3024845"/>
                <a:gd name="connsiteY271" fmla="*/ 536121 h 1059043"/>
                <a:gd name="connsiteX272" fmla="*/ 1451111 w 3024845"/>
                <a:gd name="connsiteY272" fmla="*/ 537472 h 1059043"/>
                <a:gd name="connsiteX273" fmla="*/ 1451111 w 3024845"/>
                <a:gd name="connsiteY273" fmla="*/ 546930 h 1059043"/>
                <a:gd name="connsiteX274" fmla="*/ 1489618 w 3024845"/>
                <a:gd name="connsiteY274" fmla="*/ 546930 h 1059043"/>
                <a:gd name="connsiteX275" fmla="*/ 1489618 w 3024845"/>
                <a:gd name="connsiteY275" fmla="*/ 685283 h 1059043"/>
                <a:gd name="connsiteX276" fmla="*/ 1491138 w 3024845"/>
                <a:gd name="connsiteY276" fmla="*/ 685283 h 1059043"/>
                <a:gd name="connsiteX277" fmla="*/ 1501778 w 3024845"/>
                <a:gd name="connsiteY277" fmla="*/ 685283 h 1059043"/>
                <a:gd name="connsiteX278" fmla="*/ 1501778 w 3024845"/>
                <a:gd name="connsiteY278" fmla="*/ 672313 h 1059043"/>
                <a:gd name="connsiteX279" fmla="*/ 1505832 w 3024845"/>
                <a:gd name="connsiteY279" fmla="*/ 672313 h 1059043"/>
                <a:gd name="connsiteX280" fmla="*/ 1505832 w 3024845"/>
                <a:gd name="connsiteY280" fmla="*/ 685283 h 1059043"/>
                <a:gd name="connsiteX281" fmla="*/ 1536232 w 3024845"/>
                <a:gd name="connsiteY281" fmla="*/ 685283 h 1059043"/>
                <a:gd name="connsiteX282" fmla="*/ 1536232 w 3024845"/>
                <a:gd name="connsiteY282" fmla="*/ 655018 h 1059043"/>
                <a:gd name="connsiteX283" fmla="*/ 1548392 w 3024845"/>
                <a:gd name="connsiteY283" fmla="*/ 655018 h 1059043"/>
                <a:gd name="connsiteX284" fmla="*/ 1560552 w 3024845"/>
                <a:gd name="connsiteY284" fmla="*/ 652857 h 1059043"/>
                <a:gd name="connsiteX285" fmla="*/ 1564606 w 3024845"/>
                <a:gd name="connsiteY285" fmla="*/ 655018 h 1059043"/>
                <a:gd name="connsiteX286" fmla="*/ 1574739 w 3024845"/>
                <a:gd name="connsiteY286" fmla="*/ 655018 h 1059043"/>
                <a:gd name="connsiteX287" fmla="*/ 1574739 w 3024845"/>
                <a:gd name="connsiteY287" fmla="*/ 685283 h 1059043"/>
                <a:gd name="connsiteX288" fmla="*/ 1582846 w 3024845"/>
                <a:gd name="connsiteY288" fmla="*/ 685283 h 1059043"/>
                <a:gd name="connsiteX289" fmla="*/ 1582846 w 3024845"/>
                <a:gd name="connsiteY289" fmla="*/ 702578 h 1059043"/>
                <a:gd name="connsiteX290" fmla="*/ 1592182 w 3024845"/>
                <a:gd name="connsiteY290" fmla="*/ 703483 h 1059043"/>
                <a:gd name="connsiteX291" fmla="*/ 1605140 w 3024845"/>
                <a:gd name="connsiteY291" fmla="*/ 703483 h 1059043"/>
                <a:gd name="connsiteX292" fmla="*/ 1605140 w 3024845"/>
                <a:gd name="connsiteY292" fmla="*/ 687445 h 1059043"/>
                <a:gd name="connsiteX293" fmla="*/ 1673096 w 3024845"/>
                <a:gd name="connsiteY293" fmla="*/ 687445 h 1059043"/>
                <a:gd name="connsiteX294" fmla="*/ 1673096 w 3024845"/>
                <a:gd name="connsiteY294" fmla="*/ 602192 h 1059043"/>
                <a:gd name="connsiteX295" fmla="*/ 1745104 w 3024845"/>
                <a:gd name="connsiteY295" fmla="*/ 602192 h 1059043"/>
                <a:gd name="connsiteX296" fmla="*/ 1745104 w 3024845"/>
                <a:gd name="connsiteY296" fmla="*/ 680960 h 1059043"/>
                <a:gd name="connsiteX297" fmla="*/ 1747008 w 3024845"/>
                <a:gd name="connsiteY297" fmla="*/ 680960 h 1059043"/>
                <a:gd name="connsiteX298" fmla="*/ 1748250 w 3024845"/>
                <a:gd name="connsiteY298" fmla="*/ 703483 h 1059043"/>
                <a:gd name="connsiteX299" fmla="*/ 1757926 w 3024845"/>
                <a:gd name="connsiteY299" fmla="*/ 703483 h 1059043"/>
                <a:gd name="connsiteX300" fmla="*/ 1759168 w 3024845"/>
                <a:gd name="connsiteY300" fmla="*/ 680960 h 1059043"/>
                <a:gd name="connsiteX301" fmla="*/ 1765248 w 3024845"/>
                <a:gd name="connsiteY301" fmla="*/ 680960 h 1059043"/>
                <a:gd name="connsiteX302" fmla="*/ 1766490 w 3024845"/>
                <a:gd name="connsiteY302" fmla="*/ 703483 h 1059043"/>
                <a:gd name="connsiteX303" fmla="*/ 1817112 w 3024845"/>
                <a:gd name="connsiteY303" fmla="*/ 703483 h 1059043"/>
                <a:gd name="connsiteX304" fmla="*/ 1817112 w 3024845"/>
                <a:gd name="connsiteY304" fmla="*/ 540455 h 1059043"/>
                <a:gd name="connsiteX305" fmla="*/ 2014439 w 3024845"/>
                <a:gd name="connsiteY305" fmla="*/ 540455 h 1059043"/>
                <a:gd name="connsiteX306" fmla="*/ 2014439 w 3024845"/>
                <a:gd name="connsiteY306" fmla="*/ 703483 h 1059043"/>
                <a:gd name="connsiteX307" fmla="*/ 2033136 w 3024845"/>
                <a:gd name="connsiteY307" fmla="*/ 703483 h 1059043"/>
                <a:gd name="connsiteX308" fmla="*/ 2033136 w 3024845"/>
                <a:gd name="connsiteY308" fmla="*/ 620790 h 1059043"/>
                <a:gd name="connsiteX309" fmla="*/ 2128256 w 3024845"/>
                <a:gd name="connsiteY309" fmla="*/ 620790 h 1059043"/>
                <a:gd name="connsiteX310" fmla="*/ 2146266 w 3024845"/>
                <a:gd name="connsiteY310" fmla="*/ 131868 h 1059043"/>
                <a:gd name="connsiteX311" fmla="*/ 2144240 w 3024845"/>
                <a:gd name="connsiteY311" fmla="*/ 125383 h 1059043"/>
                <a:gd name="connsiteX312" fmla="*/ 2150320 w 3024845"/>
                <a:gd name="connsiteY312" fmla="*/ 118897 h 1059043"/>
                <a:gd name="connsiteX313" fmla="*/ 2150320 w 3024845"/>
                <a:gd name="connsiteY313" fmla="*/ 60529 h 1059043"/>
                <a:gd name="connsiteX314" fmla="*/ 2152346 w 3024845"/>
                <a:gd name="connsiteY314" fmla="*/ 56206 h 1059043"/>
                <a:gd name="connsiteX315" fmla="*/ 2152346 w 3024845"/>
                <a:gd name="connsiteY315" fmla="*/ 0 h 1059043"/>
                <a:gd name="connsiteX316" fmla="*/ 2162480 w 3024845"/>
                <a:gd name="connsiteY316" fmla="*/ 118897 h 1059043"/>
                <a:gd name="connsiteX317" fmla="*/ 2168560 w 3024845"/>
                <a:gd name="connsiteY317" fmla="*/ 125383 h 1059043"/>
                <a:gd name="connsiteX318" fmla="*/ 2166533 w 3024845"/>
                <a:gd name="connsiteY318" fmla="*/ 131868 h 1059043"/>
                <a:gd name="connsiteX319" fmla="*/ 2180720 w 3024845"/>
                <a:gd name="connsiteY319" fmla="*/ 555577 h 1059043"/>
                <a:gd name="connsiteX320" fmla="*/ 2245574 w 3024845"/>
                <a:gd name="connsiteY320" fmla="*/ 555577 h 1059043"/>
                <a:gd name="connsiteX321" fmla="*/ 2245574 w 3024845"/>
                <a:gd name="connsiteY321" fmla="*/ 631239 h 1059043"/>
                <a:gd name="connsiteX322" fmla="*/ 2253681 w 3024845"/>
                <a:gd name="connsiteY322" fmla="*/ 631239 h 1059043"/>
                <a:gd name="connsiteX323" fmla="*/ 2255708 w 3024845"/>
                <a:gd name="connsiteY323" fmla="*/ 624754 h 1059043"/>
                <a:gd name="connsiteX324" fmla="*/ 2261788 w 3024845"/>
                <a:gd name="connsiteY324" fmla="*/ 624754 h 1059043"/>
                <a:gd name="connsiteX325" fmla="*/ 2263815 w 3024845"/>
                <a:gd name="connsiteY325" fmla="*/ 633401 h 1059043"/>
                <a:gd name="connsiteX326" fmla="*/ 2275975 w 3024845"/>
                <a:gd name="connsiteY326" fmla="*/ 633401 h 1059043"/>
                <a:gd name="connsiteX327" fmla="*/ 2275975 w 3024845"/>
                <a:gd name="connsiteY327" fmla="*/ 626915 h 1059043"/>
                <a:gd name="connsiteX328" fmla="*/ 2298268 w 3024845"/>
                <a:gd name="connsiteY328" fmla="*/ 626915 h 1059043"/>
                <a:gd name="connsiteX329" fmla="*/ 2298268 w 3024845"/>
                <a:gd name="connsiteY329" fmla="*/ 633401 h 1059043"/>
                <a:gd name="connsiteX330" fmla="*/ 2318535 w 3024845"/>
                <a:gd name="connsiteY330" fmla="*/ 633401 h 1059043"/>
                <a:gd name="connsiteX331" fmla="*/ 2318535 w 3024845"/>
                <a:gd name="connsiteY331" fmla="*/ 678798 h 1059043"/>
                <a:gd name="connsiteX332" fmla="*/ 2332722 w 3024845"/>
                <a:gd name="connsiteY332" fmla="*/ 678798 h 1059043"/>
                <a:gd name="connsiteX333" fmla="*/ 2332722 w 3024845"/>
                <a:gd name="connsiteY333" fmla="*/ 665827 h 1059043"/>
                <a:gd name="connsiteX334" fmla="*/ 2348936 w 3024845"/>
                <a:gd name="connsiteY334" fmla="*/ 665827 h 1059043"/>
                <a:gd name="connsiteX335" fmla="*/ 2348936 w 3024845"/>
                <a:gd name="connsiteY335" fmla="*/ 486400 h 1059043"/>
                <a:gd name="connsiteX336" fmla="*/ 2355016 w 3024845"/>
                <a:gd name="connsiteY336" fmla="*/ 479914 h 1059043"/>
                <a:gd name="connsiteX337" fmla="*/ 2427977 w 3024845"/>
                <a:gd name="connsiteY337" fmla="*/ 479914 h 1059043"/>
                <a:gd name="connsiteX338" fmla="*/ 2427977 w 3024845"/>
                <a:gd name="connsiteY338" fmla="*/ 488562 h 1059043"/>
                <a:gd name="connsiteX339" fmla="*/ 2438110 w 3024845"/>
                <a:gd name="connsiteY339" fmla="*/ 488562 h 1059043"/>
                <a:gd name="connsiteX340" fmla="*/ 2438110 w 3024845"/>
                <a:gd name="connsiteY340" fmla="*/ 603136 h 1059043"/>
                <a:gd name="connsiteX341" fmla="*/ 2460404 w 3024845"/>
                <a:gd name="connsiteY341" fmla="*/ 603136 h 1059043"/>
                <a:gd name="connsiteX342" fmla="*/ 2460404 w 3024845"/>
                <a:gd name="connsiteY342" fmla="*/ 536121 h 1059043"/>
                <a:gd name="connsiteX343" fmla="*/ 2486751 w 3024845"/>
                <a:gd name="connsiteY343" fmla="*/ 536121 h 1059043"/>
                <a:gd name="connsiteX344" fmla="*/ 2490804 w 3024845"/>
                <a:gd name="connsiteY344" fmla="*/ 531797 h 1059043"/>
                <a:gd name="connsiteX345" fmla="*/ 2498911 w 3024845"/>
                <a:gd name="connsiteY345" fmla="*/ 531797 h 1059043"/>
                <a:gd name="connsiteX346" fmla="*/ 2502964 w 3024845"/>
                <a:gd name="connsiteY346" fmla="*/ 536121 h 1059043"/>
                <a:gd name="connsiteX347" fmla="*/ 2525258 w 3024845"/>
                <a:gd name="connsiteY347" fmla="*/ 536121 h 1059043"/>
                <a:gd name="connsiteX348" fmla="*/ 2525258 w 3024845"/>
                <a:gd name="connsiteY348" fmla="*/ 419385 h 1059043"/>
                <a:gd name="connsiteX349" fmla="*/ 2582005 w 3024845"/>
                <a:gd name="connsiteY349" fmla="*/ 408576 h 1059043"/>
                <a:gd name="connsiteX350" fmla="*/ 2582005 w 3024845"/>
                <a:gd name="connsiteY350" fmla="*/ 409657 h 1059043"/>
                <a:gd name="connsiteX351" fmla="*/ 2582005 w 3024845"/>
                <a:gd name="connsiteY351" fmla="*/ 417223 h 1059043"/>
                <a:gd name="connsiteX352" fmla="*/ 2608352 w 3024845"/>
                <a:gd name="connsiteY352" fmla="*/ 417223 h 1059043"/>
                <a:gd name="connsiteX353" fmla="*/ 2608352 w 3024845"/>
                <a:gd name="connsiteY353" fmla="*/ 672313 h 1059043"/>
                <a:gd name="connsiteX354" fmla="*/ 2630646 w 3024845"/>
                <a:gd name="connsiteY354" fmla="*/ 672313 h 1059043"/>
                <a:gd name="connsiteX355" fmla="*/ 2630646 w 3024845"/>
                <a:gd name="connsiteY355" fmla="*/ 667989 h 1059043"/>
                <a:gd name="connsiteX356" fmla="*/ 2642806 w 3024845"/>
                <a:gd name="connsiteY356" fmla="*/ 667989 h 1059043"/>
                <a:gd name="connsiteX357" fmla="*/ 2642806 w 3024845"/>
                <a:gd name="connsiteY357" fmla="*/ 672313 h 1059043"/>
                <a:gd name="connsiteX358" fmla="*/ 2667126 w 3024845"/>
                <a:gd name="connsiteY358" fmla="*/ 672313 h 1059043"/>
                <a:gd name="connsiteX359" fmla="*/ 2667126 w 3024845"/>
                <a:gd name="connsiteY359" fmla="*/ 659342 h 1059043"/>
                <a:gd name="connsiteX360" fmla="*/ 2695500 w 3024845"/>
                <a:gd name="connsiteY360" fmla="*/ 659342 h 1059043"/>
                <a:gd name="connsiteX361" fmla="*/ 2707660 w 3024845"/>
                <a:gd name="connsiteY361" fmla="*/ 655018 h 1059043"/>
                <a:gd name="connsiteX362" fmla="*/ 2727927 w 3024845"/>
                <a:gd name="connsiteY362" fmla="*/ 659342 h 1059043"/>
                <a:gd name="connsiteX363" fmla="*/ 2727927 w 3024845"/>
                <a:gd name="connsiteY363" fmla="*/ 642048 h 1059043"/>
                <a:gd name="connsiteX364" fmla="*/ 2736034 w 3024845"/>
                <a:gd name="connsiteY364" fmla="*/ 642048 h 1059043"/>
                <a:gd name="connsiteX365" fmla="*/ 2736034 w 3024845"/>
                <a:gd name="connsiteY365" fmla="*/ 629077 h 1059043"/>
                <a:gd name="connsiteX366" fmla="*/ 2792781 w 3024845"/>
                <a:gd name="connsiteY366" fmla="*/ 629077 h 1059043"/>
                <a:gd name="connsiteX367" fmla="*/ 2792781 w 3024845"/>
                <a:gd name="connsiteY367" fmla="*/ 598812 h 1059043"/>
                <a:gd name="connsiteX368" fmla="*/ 2811021 w 3024845"/>
                <a:gd name="connsiteY368" fmla="*/ 598812 h 1059043"/>
                <a:gd name="connsiteX369" fmla="*/ 2811021 w 3024845"/>
                <a:gd name="connsiteY369" fmla="*/ 592327 h 1059043"/>
                <a:gd name="connsiteX370" fmla="*/ 2823181 w 3024845"/>
                <a:gd name="connsiteY370" fmla="*/ 592327 h 1059043"/>
                <a:gd name="connsiteX371" fmla="*/ 2823181 w 3024845"/>
                <a:gd name="connsiteY371" fmla="*/ 598812 h 1059043"/>
                <a:gd name="connsiteX372" fmla="*/ 2839395 w 3024845"/>
                <a:gd name="connsiteY372" fmla="*/ 598812 h 1059043"/>
                <a:gd name="connsiteX373" fmla="*/ 2839395 w 3024845"/>
                <a:gd name="connsiteY373" fmla="*/ 648533 h 1059043"/>
                <a:gd name="connsiteX374" fmla="*/ 2871822 w 3024845"/>
                <a:gd name="connsiteY374" fmla="*/ 648533 h 1059043"/>
                <a:gd name="connsiteX375" fmla="*/ 2871822 w 3024845"/>
                <a:gd name="connsiteY375" fmla="*/ 622592 h 1059043"/>
                <a:gd name="connsiteX376" fmla="*/ 2910329 w 3024845"/>
                <a:gd name="connsiteY376" fmla="*/ 622592 h 1059043"/>
                <a:gd name="connsiteX377" fmla="*/ 2910329 w 3024845"/>
                <a:gd name="connsiteY377" fmla="*/ 592327 h 1059043"/>
                <a:gd name="connsiteX378" fmla="*/ 2958970 w 3024845"/>
                <a:gd name="connsiteY378" fmla="*/ 592327 h 1059043"/>
                <a:gd name="connsiteX379" fmla="*/ 2958970 w 3024845"/>
                <a:gd name="connsiteY379" fmla="*/ 703483 h 1059043"/>
                <a:gd name="connsiteX380" fmla="*/ 2958970 w 3024845"/>
                <a:gd name="connsiteY380" fmla="*/ 717262 h 1059043"/>
                <a:gd name="connsiteX381" fmla="*/ 3024845 w 3024845"/>
                <a:gd name="connsiteY381" fmla="*/ 717262 h 1059043"/>
                <a:gd name="connsiteX382" fmla="*/ 3024845 w 3024845"/>
                <a:gd name="connsiteY382" fmla="*/ 1059043 h 1059043"/>
                <a:gd name="connsiteX383" fmla="*/ 2054 w 3024845"/>
                <a:gd name="connsiteY383" fmla="*/ 1056710 h 1059043"/>
                <a:gd name="connsiteX384" fmla="*/ 0 w 3024845"/>
                <a:gd name="connsiteY384" fmla="*/ 622592 h 1059043"/>
                <a:gd name="connsiteX385" fmla="*/ 20267 w 3024845"/>
                <a:gd name="connsiteY385" fmla="*/ 622592 h 1059043"/>
                <a:gd name="connsiteX386" fmla="*/ 20774 w 3024845"/>
                <a:gd name="connsiteY386" fmla="*/ 621511 h 1059043"/>
                <a:gd name="connsiteX387" fmla="*/ 24320 w 3024845"/>
                <a:gd name="connsiteY387" fmla="*/ 613945 h 1059043"/>
                <a:gd name="connsiteX388" fmla="*/ 26094 w 3024845"/>
                <a:gd name="connsiteY388" fmla="*/ 614215 h 1059043"/>
                <a:gd name="connsiteX389" fmla="*/ 38507 w 3024845"/>
                <a:gd name="connsiteY389" fmla="*/ 616106 h 1059043"/>
                <a:gd name="connsiteX390" fmla="*/ 39014 w 3024845"/>
                <a:gd name="connsiteY390" fmla="*/ 617458 h 1059043"/>
                <a:gd name="connsiteX391" fmla="*/ 42560 w 3024845"/>
                <a:gd name="connsiteY391" fmla="*/ 626915 h 1059043"/>
                <a:gd name="connsiteX392" fmla="*/ 68907 w 3024845"/>
                <a:gd name="connsiteY392" fmla="*/ 629077 h 1059043"/>
                <a:gd name="connsiteX393" fmla="*/ 68907 w 3024845"/>
                <a:gd name="connsiteY393" fmla="*/ 505856 h 1059043"/>
                <a:gd name="connsiteX394" fmla="*/ 70934 w 3024845"/>
                <a:gd name="connsiteY394" fmla="*/ 505856 h 1059043"/>
                <a:gd name="connsiteX395" fmla="*/ 85121 w 3024845"/>
                <a:gd name="connsiteY395" fmla="*/ 505856 h 1059043"/>
                <a:gd name="connsiteX396" fmla="*/ 85121 w 3024845"/>
                <a:gd name="connsiteY396" fmla="*/ 369664 h 1059043"/>
                <a:gd name="connsiteX397" fmla="*/ 86894 w 3024845"/>
                <a:gd name="connsiteY397" fmla="*/ 369664 h 1059043"/>
                <a:gd name="connsiteX398" fmla="*/ 99308 w 3024845"/>
                <a:gd name="connsiteY398" fmla="*/ 369664 h 1059043"/>
                <a:gd name="connsiteX399" fmla="*/ 99308 w 3024845"/>
                <a:gd name="connsiteY399" fmla="*/ 255090 h 1059043"/>
                <a:gd name="connsiteX400" fmla="*/ 103361 w 3024845"/>
                <a:gd name="connsiteY400" fmla="*/ 226986 h 1059043"/>
                <a:gd name="connsiteX401" fmla="*/ 105388 w 3024845"/>
                <a:gd name="connsiteY401" fmla="*/ 226986 h 1059043"/>
                <a:gd name="connsiteX402" fmla="*/ 119575 w 3024845"/>
                <a:gd name="connsiteY402" fmla="*/ 226986 h 1059043"/>
                <a:gd name="connsiteX0" fmla="*/ 119575 w 3024845"/>
                <a:gd name="connsiteY0" fmla="*/ 226986 h 1059043"/>
                <a:gd name="connsiteX1" fmla="*/ 200642 w 3024845"/>
                <a:gd name="connsiteY1" fmla="*/ 224825 h 1059043"/>
                <a:gd name="connsiteX2" fmla="*/ 202669 w 3024845"/>
                <a:gd name="connsiteY2" fmla="*/ 224825 h 1059043"/>
                <a:gd name="connsiteX3" fmla="*/ 216856 w 3024845"/>
                <a:gd name="connsiteY3" fmla="*/ 224825 h 1059043"/>
                <a:gd name="connsiteX4" fmla="*/ 216856 w 3024845"/>
                <a:gd name="connsiteY4" fmla="*/ 248604 h 1059043"/>
                <a:gd name="connsiteX5" fmla="*/ 217363 w 3024845"/>
                <a:gd name="connsiteY5" fmla="*/ 249415 h 1059043"/>
                <a:gd name="connsiteX6" fmla="*/ 220909 w 3024845"/>
                <a:gd name="connsiteY6" fmla="*/ 255090 h 1059043"/>
                <a:gd name="connsiteX7" fmla="*/ 220909 w 3024845"/>
                <a:gd name="connsiteY7" fmla="*/ 369664 h 1059043"/>
                <a:gd name="connsiteX8" fmla="*/ 223189 w 3024845"/>
                <a:gd name="connsiteY8" fmla="*/ 369664 h 1059043"/>
                <a:gd name="connsiteX9" fmla="*/ 239150 w 3024845"/>
                <a:gd name="connsiteY9" fmla="*/ 369664 h 1059043"/>
                <a:gd name="connsiteX10" fmla="*/ 239150 w 3024845"/>
                <a:gd name="connsiteY10" fmla="*/ 510179 h 1059043"/>
                <a:gd name="connsiteX11" fmla="*/ 240670 w 3024845"/>
                <a:gd name="connsiteY11" fmla="*/ 509909 h 1059043"/>
                <a:gd name="connsiteX12" fmla="*/ 251310 w 3024845"/>
                <a:gd name="connsiteY12" fmla="*/ 508018 h 1059043"/>
                <a:gd name="connsiteX13" fmla="*/ 249283 w 3024845"/>
                <a:gd name="connsiteY13" fmla="*/ 596650 h 1059043"/>
                <a:gd name="connsiteX14" fmla="*/ 250803 w 3024845"/>
                <a:gd name="connsiteY14" fmla="*/ 596921 h 1059043"/>
                <a:gd name="connsiteX15" fmla="*/ 261443 w 3024845"/>
                <a:gd name="connsiteY15" fmla="*/ 598812 h 1059043"/>
                <a:gd name="connsiteX16" fmla="*/ 261696 w 3024845"/>
                <a:gd name="connsiteY16" fmla="*/ 599623 h 1059043"/>
                <a:gd name="connsiteX17" fmla="*/ 263470 w 3024845"/>
                <a:gd name="connsiteY17" fmla="*/ 605298 h 1059043"/>
                <a:gd name="connsiteX18" fmla="*/ 264230 w 3024845"/>
                <a:gd name="connsiteY18" fmla="*/ 602866 h 1059043"/>
                <a:gd name="connsiteX19" fmla="*/ 269550 w 3024845"/>
                <a:gd name="connsiteY19" fmla="*/ 585842 h 1059043"/>
                <a:gd name="connsiteX20" fmla="*/ 271323 w 3024845"/>
                <a:gd name="connsiteY20" fmla="*/ 585842 h 1059043"/>
                <a:gd name="connsiteX21" fmla="*/ 283737 w 3024845"/>
                <a:gd name="connsiteY21" fmla="*/ 585842 h 1059043"/>
                <a:gd name="connsiteX22" fmla="*/ 283737 w 3024845"/>
                <a:gd name="connsiteY22" fmla="*/ 618268 h 1059043"/>
                <a:gd name="connsiteX23" fmla="*/ 284750 w 3024845"/>
                <a:gd name="connsiteY23" fmla="*/ 618809 h 1059043"/>
                <a:gd name="connsiteX24" fmla="*/ 291844 w 3024845"/>
                <a:gd name="connsiteY24" fmla="*/ 622592 h 1059043"/>
                <a:gd name="connsiteX25" fmla="*/ 291844 w 3024845"/>
                <a:gd name="connsiteY25" fmla="*/ 623943 h 1059043"/>
                <a:gd name="connsiteX26" fmla="*/ 291844 w 3024845"/>
                <a:gd name="connsiteY26" fmla="*/ 633401 h 1059043"/>
                <a:gd name="connsiteX27" fmla="*/ 336431 w 3024845"/>
                <a:gd name="connsiteY27" fmla="*/ 633401 h 1059043"/>
                <a:gd name="connsiteX28" fmla="*/ 336431 w 3024845"/>
                <a:gd name="connsiteY28" fmla="*/ 634482 h 1059043"/>
                <a:gd name="connsiteX29" fmla="*/ 336431 w 3024845"/>
                <a:gd name="connsiteY29" fmla="*/ 642048 h 1059043"/>
                <a:gd name="connsiteX30" fmla="*/ 338457 w 3024845"/>
                <a:gd name="connsiteY30" fmla="*/ 642048 h 1059043"/>
                <a:gd name="connsiteX31" fmla="*/ 352644 w 3024845"/>
                <a:gd name="connsiteY31" fmla="*/ 642048 h 1059043"/>
                <a:gd name="connsiteX32" fmla="*/ 352644 w 3024845"/>
                <a:gd name="connsiteY32" fmla="*/ 611783 h 1059043"/>
                <a:gd name="connsiteX33" fmla="*/ 397231 w 3024845"/>
                <a:gd name="connsiteY33" fmla="*/ 611783 h 1059043"/>
                <a:gd name="connsiteX34" fmla="*/ 397231 w 3024845"/>
                <a:gd name="connsiteY34" fmla="*/ 610432 h 1059043"/>
                <a:gd name="connsiteX35" fmla="*/ 397231 w 3024845"/>
                <a:gd name="connsiteY35" fmla="*/ 600974 h 1059043"/>
                <a:gd name="connsiteX36" fmla="*/ 398245 w 3024845"/>
                <a:gd name="connsiteY36" fmla="*/ 600974 h 1059043"/>
                <a:gd name="connsiteX37" fmla="*/ 405338 w 3024845"/>
                <a:gd name="connsiteY37" fmla="*/ 600974 h 1059043"/>
                <a:gd name="connsiteX38" fmla="*/ 405338 w 3024845"/>
                <a:gd name="connsiteY38" fmla="*/ 599083 h 1059043"/>
                <a:gd name="connsiteX39" fmla="*/ 405338 w 3024845"/>
                <a:gd name="connsiteY39" fmla="*/ 585842 h 1059043"/>
                <a:gd name="connsiteX40" fmla="*/ 406098 w 3024845"/>
                <a:gd name="connsiteY40" fmla="*/ 585842 h 1059043"/>
                <a:gd name="connsiteX41" fmla="*/ 411418 w 3024845"/>
                <a:gd name="connsiteY41" fmla="*/ 585842 h 1059043"/>
                <a:gd name="connsiteX42" fmla="*/ 411418 w 3024845"/>
                <a:gd name="connsiteY42" fmla="*/ 584761 h 1059043"/>
                <a:gd name="connsiteX43" fmla="*/ 411418 w 3024845"/>
                <a:gd name="connsiteY43" fmla="*/ 577194 h 1059043"/>
                <a:gd name="connsiteX44" fmla="*/ 413445 w 3024845"/>
                <a:gd name="connsiteY44" fmla="*/ 577194 h 1059043"/>
                <a:gd name="connsiteX45" fmla="*/ 427632 w 3024845"/>
                <a:gd name="connsiteY45" fmla="*/ 577194 h 1059043"/>
                <a:gd name="connsiteX46" fmla="*/ 427632 w 3024845"/>
                <a:gd name="connsiteY46" fmla="*/ 578275 h 1059043"/>
                <a:gd name="connsiteX47" fmla="*/ 427632 w 3024845"/>
                <a:gd name="connsiteY47" fmla="*/ 585842 h 1059043"/>
                <a:gd name="connsiteX48" fmla="*/ 449925 w 3024845"/>
                <a:gd name="connsiteY48" fmla="*/ 585842 h 1059043"/>
                <a:gd name="connsiteX49" fmla="*/ 449925 w 3024845"/>
                <a:gd name="connsiteY49" fmla="*/ 583950 h 1059043"/>
                <a:gd name="connsiteX50" fmla="*/ 449925 w 3024845"/>
                <a:gd name="connsiteY50" fmla="*/ 570709 h 1059043"/>
                <a:gd name="connsiteX51" fmla="*/ 451699 w 3024845"/>
                <a:gd name="connsiteY51" fmla="*/ 570709 h 1059043"/>
                <a:gd name="connsiteX52" fmla="*/ 464112 w 3024845"/>
                <a:gd name="connsiteY52" fmla="*/ 570709 h 1059043"/>
                <a:gd name="connsiteX53" fmla="*/ 464112 w 3024845"/>
                <a:gd name="connsiteY53" fmla="*/ 594489 h 1059043"/>
                <a:gd name="connsiteX54" fmla="*/ 465126 w 3024845"/>
                <a:gd name="connsiteY54" fmla="*/ 594489 h 1059043"/>
                <a:gd name="connsiteX55" fmla="*/ 472219 w 3024845"/>
                <a:gd name="connsiteY55" fmla="*/ 594489 h 1059043"/>
                <a:gd name="connsiteX56" fmla="*/ 472219 w 3024845"/>
                <a:gd name="connsiteY56" fmla="*/ 593408 h 1059043"/>
                <a:gd name="connsiteX57" fmla="*/ 472219 w 3024845"/>
                <a:gd name="connsiteY57" fmla="*/ 585842 h 1059043"/>
                <a:gd name="connsiteX58" fmla="*/ 473992 w 3024845"/>
                <a:gd name="connsiteY58" fmla="*/ 585842 h 1059043"/>
                <a:gd name="connsiteX59" fmla="*/ 486406 w 3024845"/>
                <a:gd name="connsiteY59" fmla="*/ 585842 h 1059043"/>
                <a:gd name="connsiteX60" fmla="*/ 486406 w 3024845"/>
                <a:gd name="connsiteY60" fmla="*/ 611783 h 1059043"/>
                <a:gd name="connsiteX61" fmla="*/ 488433 w 3024845"/>
                <a:gd name="connsiteY61" fmla="*/ 611783 h 1059043"/>
                <a:gd name="connsiteX62" fmla="*/ 502619 w 3024845"/>
                <a:gd name="connsiteY62" fmla="*/ 611783 h 1059043"/>
                <a:gd name="connsiteX63" fmla="*/ 502619 w 3024845"/>
                <a:gd name="connsiteY63" fmla="*/ 613404 h 1059043"/>
                <a:gd name="connsiteX64" fmla="*/ 502619 w 3024845"/>
                <a:gd name="connsiteY64" fmla="*/ 624754 h 1059043"/>
                <a:gd name="connsiteX65" fmla="*/ 503379 w 3024845"/>
                <a:gd name="connsiteY65" fmla="*/ 624754 h 1059043"/>
                <a:gd name="connsiteX66" fmla="*/ 508700 w 3024845"/>
                <a:gd name="connsiteY66" fmla="*/ 624754 h 1059043"/>
                <a:gd name="connsiteX67" fmla="*/ 508700 w 3024845"/>
                <a:gd name="connsiteY67" fmla="*/ 623943 h 1059043"/>
                <a:gd name="connsiteX68" fmla="*/ 508700 w 3024845"/>
                <a:gd name="connsiteY68" fmla="*/ 618268 h 1059043"/>
                <a:gd name="connsiteX69" fmla="*/ 539100 w 3024845"/>
                <a:gd name="connsiteY69" fmla="*/ 618268 h 1059043"/>
                <a:gd name="connsiteX70" fmla="*/ 539100 w 3024845"/>
                <a:gd name="connsiteY70" fmla="*/ 642048 h 1059043"/>
                <a:gd name="connsiteX71" fmla="*/ 540113 w 3024845"/>
                <a:gd name="connsiteY71" fmla="*/ 642048 h 1059043"/>
                <a:gd name="connsiteX72" fmla="*/ 547207 w 3024845"/>
                <a:gd name="connsiteY72" fmla="*/ 642048 h 1059043"/>
                <a:gd name="connsiteX73" fmla="*/ 547207 w 3024845"/>
                <a:gd name="connsiteY73" fmla="*/ 643129 h 1059043"/>
                <a:gd name="connsiteX74" fmla="*/ 547207 w 3024845"/>
                <a:gd name="connsiteY74" fmla="*/ 650695 h 1059043"/>
                <a:gd name="connsiteX75" fmla="*/ 547967 w 3024845"/>
                <a:gd name="connsiteY75" fmla="*/ 650695 h 1059043"/>
                <a:gd name="connsiteX76" fmla="*/ 553287 w 3024845"/>
                <a:gd name="connsiteY76" fmla="*/ 650695 h 1059043"/>
                <a:gd name="connsiteX77" fmla="*/ 553287 w 3024845"/>
                <a:gd name="connsiteY77" fmla="*/ 648533 h 1059043"/>
                <a:gd name="connsiteX78" fmla="*/ 553287 w 3024845"/>
                <a:gd name="connsiteY78" fmla="*/ 633401 h 1059043"/>
                <a:gd name="connsiteX79" fmla="*/ 554300 w 3024845"/>
                <a:gd name="connsiteY79" fmla="*/ 633401 h 1059043"/>
                <a:gd name="connsiteX80" fmla="*/ 561394 w 3024845"/>
                <a:gd name="connsiteY80" fmla="*/ 633401 h 1059043"/>
                <a:gd name="connsiteX81" fmla="*/ 561394 w 3024845"/>
                <a:gd name="connsiteY81" fmla="*/ 634482 h 1059043"/>
                <a:gd name="connsiteX82" fmla="*/ 561394 w 3024845"/>
                <a:gd name="connsiteY82" fmla="*/ 642048 h 1059043"/>
                <a:gd name="connsiteX83" fmla="*/ 566714 w 3024845"/>
                <a:gd name="connsiteY83" fmla="*/ 640055 h 1059043"/>
                <a:gd name="connsiteX84" fmla="*/ 567474 w 3024845"/>
                <a:gd name="connsiteY84" fmla="*/ 639075 h 1059043"/>
                <a:gd name="connsiteX85" fmla="*/ 567474 w 3024845"/>
                <a:gd name="connsiteY85" fmla="*/ 633401 h 1059043"/>
                <a:gd name="connsiteX86" fmla="*/ 605981 w 3024845"/>
                <a:gd name="connsiteY86" fmla="*/ 633401 h 1059043"/>
                <a:gd name="connsiteX87" fmla="*/ 605981 w 3024845"/>
                <a:gd name="connsiteY87" fmla="*/ 657180 h 1059043"/>
                <a:gd name="connsiteX88" fmla="*/ 608007 w 3024845"/>
                <a:gd name="connsiteY88" fmla="*/ 657180 h 1059043"/>
                <a:gd name="connsiteX89" fmla="*/ 622194 w 3024845"/>
                <a:gd name="connsiteY89" fmla="*/ 657180 h 1059043"/>
                <a:gd name="connsiteX90" fmla="*/ 622194 w 3024845"/>
                <a:gd name="connsiteY90" fmla="*/ 658261 h 1059043"/>
                <a:gd name="connsiteX91" fmla="*/ 622194 w 3024845"/>
                <a:gd name="connsiteY91" fmla="*/ 665827 h 1059043"/>
                <a:gd name="connsiteX92" fmla="*/ 623968 w 3024845"/>
                <a:gd name="connsiteY92" fmla="*/ 665827 h 1059043"/>
                <a:gd name="connsiteX93" fmla="*/ 636381 w 3024845"/>
                <a:gd name="connsiteY93" fmla="*/ 665827 h 1059043"/>
                <a:gd name="connsiteX94" fmla="*/ 636381 w 3024845"/>
                <a:gd name="connsiteY94" fmla="*/ 642048 h 1059043"/>
                <a:gd name="connsiteX95" fmla="*/ 637394 w 3024845"/>
                <a:gd name="connsiteY95" fmla="*/ 642048 h 1059043"/>
                <a:gd name="connsiteX96" fmla="*/ 644488 w 3024845"/>
                <a:gd name="connsiteY96" fmla="*/ 642048 h 1059043"/>
                <a:gd name="connsiteX97" fmla="*/ 644488 w 3024845"/>
                <a:gd name="connsiteY97" fmla="*/ 609621 h 1059043"/>
                <a:gd name="connsiteX98" fmla="*/ 645501 w 3024845"/>
                <a:gd name="connsiteY98" fmla="*/ 609621 h 1059043"/>
                <a:gd name="connsiteX99" fmla="*/ 652595 w 3024845"/>
                <a:gd name="connsiteY99" fmla="*/ 609621 h 1059043"/>
                <a:gd name="connsiteX100" fmla="*/ 652595 w 3024845"/>
                <a:gd name="connsiteY100" fmla="*/ 607730 h 1059043"/>
                <a:gd name="connsiteX101" fmla="*/ 652595 w 3024845"/>
                <a:gd name="connsiteY101" fmla="*/ 594489 h 1059043"/>
                <a:gd name="connsiteX102" fmla="*/ 651328 w 3024845"/>
                <a:gd name="connsiteY102" fmla="*/ 592867 h 1059043"/>
                <a:gd name="connsiteX103" fmla="*/ 656648 w 3024845"/>
                <a:gd name="connsiteY103" fmla="*/ 581518 h 1059043"/>
                <a:gd name="connsiteX104" fmla="*/ 664755 w 3024845"/>
                <a:gd name="connsiteY104" fmla="*/ 609621 h 1059043"/>
                <a:gd name="connsiteX105" fmla="*/ 665515 w 3024845"/>
                <a:gd name="connsiteY105" fmla="*/ 609621 h 1059043"/>
                <a:gd name="connsiteX106" fmla="*/ 670835 w 3024845"/>
                <a:gd name="connsiteY106" fmla="*/ 609621 h 1059043"/>
                <a:gd name="connsiteX107" fmla="*/ 670835 w 3024845"/>
                <a:gd name="connsiteY107" fmla="*/ 503694 h 1059043"/>
                <a:gd name="connsiteX108" fmla="*/ 672355 w 3024845"/>
                <a:gd name="connsiteY108" fmla="*/ 503694 h 1059043"/>
                <a:gd name="connsiteX109" fmla="*/ 682995 w 3024845"/>
                <a:gd name="connsiteY109" fmla="*/ 503694 h 1059043"/>
                <a:gd name="connsiteX110" fmla="*/ 682995 w 3024845"/>
                <a:gd name="connsiteY110" fmla="*/ 456135 h 1059043"/>
                <a:gd name="connsiteX111" fmla="*/ 709342 w 3024845"/>
                <a:gd name="connsiteY111" fmla="*/ 456135 h 1059043"/>
                <a:gd name="connsiteX112" fmla="*/ 709342 w 3024845"/>
                <a:gd name="connsiteY112" fmla="*/ 434517 h 1059043"/>
                <a:gd name="connsiteX113" fmla="*/ 743796 w 3024845"/>
                <a:gd name="connsiteY113" fmla="*/ 434517 h 1059043"/>
                <a:gd name="connsiteX114" fmla="*/ 743796 w 3024845"/>
                <a:gd name="connsiteY114" fmla="*/ 436949 h 1059043"/>
                <a:gd name="connsiteX115" fmla="*/ 743796 w 3024845"/>
                <a:gd name="connsiteY115" fmla="*/ 453973 h 1059043"/>
                <a:gd name="connsiteX116" fmla="*/ 746076 w 3024845"/>
                <a:gd name="connsiteY116" fmla="*/ 453973 h 1059043"/>
                <a:gd name="connsiteX117" fmla="*/ 762036 w 3024845"/>
                <a:gd name="connsiteY117" fmla="*/ 453973 h 1059043"/>
                <a:gd name="connsiteX118" fmla="*/ 762036 w 3024845"/>
                <a:gd name="connsiteY118" fmla="*/ 501532 h 1059043"/>
                <a:gd name="connsiteX119" fmla="*/ 763049 w 3024845"/>
                <a:gd name="connsiteY119" fmla="*/ 501532 h 1059043"/>
                <a:gd name="connsiteX120" fmla="*/ 770143 w 3024845"/>
                <a:gd name="connsiteY120" fmla="*/ 501532 h 1059043"/>
                <a:gd name="connsiteX121" fmla="*/ 784330 w 3024845"/>
                <a:gd name="connsiteY121" fmla="*/ 505856 h 1059043"/>
                <a:gd name="connsiteX122" fmla="*/ 784330 w 3024845"/>
                <a:gd name="connsiteY122" fmla="*/ 544768 h 1059043"/>
                <a:gd name="connsiteX123" fmla="*/ 785343 w 3024845"/>
                <a:gd name="connsiteY123" fmla="*/ 544768 h 1059043"/>
                <a:gd name="connsiteX124" fmla="*/ 792436 w 3024845"/>
                <a:gd name="connsiteY124" fmla="*/ 544768 h 1059043"/>
                <a:gd name="connsiteX125" fmla="*/ 792436 w 3024845"/>
                <a:gd name="connsiteY125" fmla="*/ 546389 h 1059043"/>
                <a:gd name="connsiteX126" fmla="*/ 792436 w 3024845"/>
                <a:gd name="connsiteY126" fmla="*/ 557738 h 1059043"/>
                <a:gd name="connsiteX127" fmla="*/ 794463 w 3024845"/>
                <a:gd name="connsiteY127" fmla="*/ 557738 h 1059043"/>
                <a:gd name="connsiteX128" fmla="*/ 808650 w 3024845"/>
                <a:gd name="connsiteY128" fmla="*/ 557738 h 1059043"/>
                <a:gd name="connsiteX129" fmla="*/ 814730 w 3024845"/>
                <a:gd name="connsiteY129" fmla="*/ 564224 h 1059043"/>
                <a:gd name="connsiteX130" fmla="*/ 814730 w 3024845"/>
                <a:gd name="connsiteY130" fmla="*/ 585842 h 1059043"/>
                <a:gd name="connsiteX131" fmla="*/ 817010 w 3024845"/>
                <a:gd name="connsiteY131" fmla="*/ 585842 h 1059043"/>
                <a:gd name="connsiteX132" fmla="*/ 832970 w 3024845"/>
                <a:gd name="connsiteY132" fmla="*/ 585842 h 1059043"/>
                <a:gd name="connsiteX133" fmla="*/ 832970 w 3024845"/>
                <a:gd name="connsiteY133" fmla="*/ 586922 h 1059043"/>
                <a:gd name="connsiteX134" fmla="*/ 832970 w 3024845"/>
                <a:gd name="connsiteY134" fmla="*/ 594489 h 1059043"/>
                <a:gd name="connsiteX135" fmla="*/ 834237 w 3024845"/>
                <a:gd name="connsiteY135" fmla="*/ 594489 h 1059043"/>
                <a:gd name="connsiteX136" fmla="*/ 843104 w 3024845"/>
                <a:gd name="connsiteY136" fmla="*/ 594489 h 1059043"/>
                <a:gd name="connsiteX137" fmla="*/ 843104 w 3024845"/>
                <a:gd name="connsiteY137" fmla="*/ 596650 h 1059043"/>
                <a:gd name="connsiteX138" fmla="*/ 843104 w 3024845"/>
                <a:gd name="connsiteY138" fmla="*/ 611783 h 1059043"/>
                <a:gd name="connsiteX139" fmla="*/ 847157 w 3024845"/>
                <a:gd name="connsiteY139" fmla="*/ 609891 h 1059043"/>
                <a:gd name="connsiteX140" fmla="*/ 847157 w 3024845"/>
                <a:gd name="connsiteY140" fmla="*/ 596650 h 1059043"/>
                <a:gd name="connsiteX141" fmla="*/ 848170 w 3024845"/>
                <a:gd name="connsiteY141" fmla="*/ 596650 h 1059043"/>
                <a:gd name="connsiteX142" fmla="*/ 855264 w 3024845"/>
                <a:gd name="connsiteY142" fmla="*/ 596650 h 1059043"/>
                <a:gd name="connsiteX143" fmla="*/ 855264 w 3024845"/>
                <a:gd name="connsiteY143" fmla="*/ 598272 h 1059043"/>
                <a:gd name="connsiteX144" fmla="*/ 855264 w 3024845"/>
                <a:gd name="connsiteY144" fmla="*/ 609621 h 1059043"/>
                <a:gd name="connsiteX145" fmla="*/ 856024 w 3024845"/>
                <a:gd name="connsiteY145" fmla="*/ 609621 h 1059043"/>
                <a:gd name="connsiteX146" fmla="*/ 861344 w 3024845"/>
                <a:gd name="connsiteY146" fmla="*/ 609621 h 1059043"/>
                <a:gd name="connsiteX147" fmla="*/ 909984 w 3024845"/>
                <a:gd name="connsiteY147" fmla="*/ 605298 h 1059043"/>
                <a:gd name="connsiteX148" fmla="*/ 909984 w 3024845"/>
                <a:gd name="connsiteY148" fmla="*/ 606649 h 1059043"/>
                <a:gd name="connsiteX149" fmla="*/ 909984 w 3024845"/>
                <a:gd name="connsiteY149" fmla="*/ 616106 h 1059043"/>
                <a:gd name="connsiteX150" fmla="*/ 910744 w 3024845"/>
                <a:gd name="connsiteY150" fmla="*/ 616106 h 1059043"/>
                <a:gd name="connsiteX151" fmla="*/ 916065 w 3024845"/>
                <a:gd name="connsiteY151" fmla="*/ 616106 h 1059043"/>
                <a:gd name="connsiteX152" fmla="*/ 916065 w 3024845"/>
                <a:gd name="connsiteY152" fmla="*/ 618268 h 1059043"/>
                <a:gd name="connsiteX153" fmla="*/ 916065 w 3024845"/>
                <a:gd name="connsiteY153" fmla="*/ 633401 h 1059043"/>
                <a:gd name="connsiteX154" fmla="*/ 918091 w 3024845"/>
                <a:gd name="connsiteY154" fmla="*/ 632050 h 1059043"/>
                <a:gd name="connsiteX155" fmla="*/ 932278 w 3024845"/>
                <a:gd name="connsiteY155" fmla="*/ 622592 h 1059043"/>
                <a:gd name="connsiteX156" fmla="*/ 938358 w 3024845"/>
                <a:gd name="connsiteY156" fmla="*/ 581518 h 1059043"/>
                <a:gd name="connsiteX157" fmla="*/ 939118 w 3024845"/>
                <a:gd name="connsiteY157" fmla="*/ 581248 h 1059043"/>
                <a:gd name="connsiteX158" fmla="*/ 944438 w 3024845"/>
                <a:gd name="connsiteY158" fmla="*/ 579356 h 1059043"/>
                <a:gd name="connsiteX159" fmla="*/ 946465 w 3024845"/>
                <a:gd name="connsiteY159" fmla="*/ 510179 h 1059043"/>
                <a:gd name="connsiteX160" fmla="*/ 948492 w 3024845"/>
                <a:gd name="connsiteY160" fmla="*/ 579356 h 1059043"/>
                <a:gd name="connsiteX161" fmla="*/ 949252 w 3024845"/>
                <a:gd name="connsiteY161" fmla="*/ 579626 h 1059043"/>
                <a:gd name="connsiteX162" fmla="*/ 954572 w 3024845"/>
                <a:gd name="connsiteY162" fmla="*/ 581518 h 1059043"/>
                <a:gd name="connsiteX163" fmla="*/ 954572 w 3024845"/>
                <a:gd name="connsiteY163" fmla="*/ 495047 h 1059043"/>
                <a:gd name="connsiteX164" fmla="*/ 958625 w 3024845"/>
                <a:gd name="connsiteY164" fmla="*/ 462620 h 1059043"/>
                <a:gd name="connsiteX165" fmla="*/ 997132 w 3024845"/>
                <a:gd name="connsiteY165" fmla="*/ 462620 h 1059043"/>
                <a:gd name="connsiteX166" fmla="*/ 997132 w 3024845"/>
                <a:gd name="connsiteY166" fmla="*/ 495047 h 1059043"/>
                <a:gd name="connsiteX167" fmla="*/ 997892 w 3024845"/>
                <a:gd name="connsiteY167" fmla="*/ 495047 h 1059043"/>
                <a:gd name="connsiteX168" fmla="*/ 1003212 w 3024845"/>
                <a:gd name="connsiteY168" fmla="*/ 495047 h 1059043"/>
                <a:gd name="connsiteX169" fmla="*/ 1003212 w 3024845"/>
                <a:gd name="connsiteY169" fmla="*/ 412899 h 1059043"/>
                <a:gd name="connsiteX170" fmla="*/ 1004986 w 3024845"/>
                <a:gd name="connsiteY170" fmla="*/ 412899 h 1059043"/>
                <a:gd name="connsiteX171" fmla="*/ 1017399 w 3024845"/>
                <a:gd name="connsiteY171" fmla="*/ 412899 h 1059043"/>
                <a:gd name="connsiteX172" fmla="*/ 1017399 w 3024845"/>
                <a:gd name="connsiteY172" fmla="*/ 411008 h 1059043"/>
                <a:gd name="connsiteX173" fmla="*/ 1017399 w 3024845"/>
                <a:gd name="connsiteY173" fmla="*/ 397767 h 1059043"/>
                <a:gd name="connsiteX174" fmla="*/ 1039693 w 3024845"/>
                <a:gd name="connsiteY174" fmla="*/ 397767 h 1059043"/>
                <a:gd name="connsiteX175" fmla="*/ 1039693 w 3024845"/>
                <a:gd name="connsiteY175" fmla="*/ 396686 h 1059043"/>
                <a:gd name="connsiteX176" fmla="*/ 1039693 w 3024845"/>
                <a:gd name="connsiteY176" fmla="*/ 389120 h 1059043"/>
                <a:gd name="connsiteX177" fmla="*/ 1041466 w 3024845"/>
                <a:gd name="connsiteY177" fmla="*/ 389120 h 1059043"/>
                <a:gd name="connsiteX178" fmla="*/ 1053880 w 3024845"/>
                <a:gd name="connsiteY178" fmla="*/ 389120 h 1059043"/>
                <a:gd name="connsiteX179" fmla="*/ 1053880 w 3024845"/>
                <a:gd name="connsiteY179" fmla="*/ 390201 h 1059043"/>
                <a:gd name="connsiteX180" fmla="*/ 1053880 w 3024845"/>
                <a:gd name="connsiteY180" fmla="*/ 397767 h 1059043"/>
                <a:gd name="connsiteX181" fmla="*/ 1054640 w 3024845"/>
                <a:gd name="connsiteY181" fmla="*/ 397767 h 1059043"/>
                <a:gd name="connsiteX182" fmla="*/ 1059960 w 3024845"/>
                <a:gd name="connsiteY182" fmla="*/ 397767 h 1059043"/>
                <a:gd name="connsiteX183" fmla="*/ 1070093 w 3024845"/>
                <a:gd name="connsiteY183" fmla="*/ 393443 h 1059043"/>
                <a:gd name="connsiteX184" fmla="*/ 1074146 w 3024845"/>
                <a:gd name="connsiteY184" fmla="*/ 396686 h 1059043"/>
                <a:gd name="connsiteX185" fmla="*/ 1074146 w 3024845"/>
                <a:gd name="connsiteY185" fmla="*/ 389120 h 1059043"/>
                <a:gd name="connsiteX186" fmla="*/ 1076426 w 3024845"/>
                <a:gd name="connsiteY186" fmla="*/ 389120 h 1059043"/>
                <a:gd name="connsiteX187" fmla="*/ 1092387 w 3024845"/>
                <a:gd name="connsiteY187" fmla="*/ 389120 h 1059043"/>
                <a:gd name="connsiteX188" fmla="*/ 1092387 w 3024845"/>
                <a:gd name="connsiteY188" fmla="*/ 390201 h 1059043"/>
                <a:gd name="connsiteX189" fmla="*/ 1092387 w 3024845"/>
                <a:gd name="connsiteY189" fmla="*/ 397767 h 1059043"/>
                <a:gd name="connsiteX190" fmla="*/ 1122787 w 3024845"/>
                <a:gd name="connsiteY190" fmla="*/ 397767 h 1059043"/>
                <a:gd name="connsiteX191" fmla="*/ 1122787 w 3024845"/>
                <a:gd name="connsiteY191" fmla="*/ 399388 h 1059043"/>
                <a:gd name="connsiteX192" fmla="*/ 1122787 w 3024845"/>
                <a:gd name="connsiteY192" fmla="*/ 410738 h 1059043"/>
                <a:gd name="connsiteX193" fmla="*/ 1149134 w 3024845"/>
                <a:gd name="connsiteY193" fmla="*/ 410738 h 1059043"/>
                <a:gd name="connsiteX194" fmla="*/ 1149134 w 3024845"/>
                <a:gd name="connsiteY194" fmla="*/ 441002 h 1059043"/>
                <a:gd name="connsiteX195" fmla="*/ 1149894 w 3024845"/>
                <a:gd name="connsiteY195" fmla="*/ 441002 h 1059043"/>
                <a:gd name="connsiteX196" fmla="*/ 1155214 w 3024845"/>
                <a:gd name="connsiteY196" fmla="*/ 441002 h 1059043"/>
                <a:gd name="connsiteX197" fmla="*/ 1155214 w 3024845"/>
                <a:gd name="connsiteY197" fmla="*/ 442083 h 1059043"/>
                <a:gd name="connsiteX198" fmla="*/ 1155214 w 3024845"/>
                <a:gd name="connsiteY198" fmla="*/ 449650 h 1059043"/>
                <a:gd name="connsiteX199" fmla="*/ 1159268 w 3024845"/>
                <a:gd name="connsiteY199" fmla="*/ 479914 h 1059043"/>
                <a:gd name="connsiteX200" fmla="*/ 1160028 w 3024845"/>
                <a:gd name="connsiteY200" fmla="*/ 479914 h 1059043"/>
                <a:gd name="connsiteX201" fmla="*/ 1165348 w 3024845"/>
                <a:gd name="connsiteY201" fmla="*/ 479914 h 1059043"/>
                <a:gd name="connsiteX202" fmla="*/ 1165348 w 3024845"/>
                <a:gd name="connsiteY202" fmla="*/ 480725 h 1059043"/>
                <a:gd name="connsiteX203" fmla="*/ 1165348 w 3024845"/>
                <a:gd name="connsiteY203" fmla="*/ 486400 h 1059043"/>
                <a:gd name="connsiteX204" fmla="*/ 1166361 w 3024845"/>
                <a:gd name="connsiteY204" fmla="*/ 486400 h 1059043"/>
                <a:gd name="connsiteX205" fmla="*/ 1173454 w 3024845"/>
                <a:gd name="connsiteY205" fmla="*/ 486400 h 1059043"/>
                <a:gd name="connsiteX206" fmla="*/ 1173454 w 3024845"/>
                <a:gd name="connsiteY206" fmla="*/ 516665 h 1059043"/>
                <a:gd name="connsiteX207" fmla="*/ 1175481 w 3024845"/>
                <a:gd name="connsiteY207" fmla="*/ 516665 h 1059043"/>
                <a:gd name="connsiteX208" fmla="*/ 1189668 w 3024845"/>
                <a:gd name="connsiteY208" fmla="*/ 516665 h 1059043"/>
                <a:gd name="connsiteX209" fmla="*/ 1189668 w 3024845"/>
                <a:gd name="connsiteY209" fmla="*/ 540444 h 1059043"/>
                <a:gd name="connsiteX210" fmla="*/ 1191695 w 3024845"/>
                <a:gd name="connsiteY210" fmla="*/ 542065 h 1059043"/>
                <a:gd name="connsiteX211" fmla="*/ 1191695 w 3024845"/>
                <a:gd name="connsiteY211" fmla="*/ 553415 h 1059043"/>
                <a:gd name="connsiteX212" fmla="*/ 1192455 w 3024845"/>
                <a:gd name="connsiteY212" fmla="*/ 553415 h 1059043"/>
                <a:gd name="connsiteX213" fmla="*/ 1197775 w 3024845"/>
                <a:gd name="connsiteY213" fmla="*/ 553415 h 1059043"/>
                <a:gd name="connsiteX214" fmla="*/ 1197775 w 3024845"/>
                <a:gd name="connsiteY214" fmla="*/ 577194 h 1059043"/>
                <a:gd name="connsiteX215" fmla="*/ 1199041 w 3024845"/>
                <a:gd name="connsiteY215" fmla="*/ 577194 h 1059043"/>
                <a:gd name="connsiteX216" fmla="*/ 1207908 w 3024845"/>
                <a:gd name="connsiteY216" fmla="*/ 577194 h 1059043"/>
                <a:gd name="connsiteX217" fmla="*/ 1209935 w 3024845"/>
                <a:gd name="connsiteY217" fmla="*/ 581248 h 1059043"/>
                <a:gd name="connsiteX218" fmla="*/ 1209935 w 3024845"/>
                <a:gd name="connsiteY218" fmla="*/ 594489 h 1059043"/>
                <a:gd name="connsiteX219" fmla="*/ 1211455 w 3024845"/>
                <a:gd name="connsiteY219" fmla="*/ 592597 h 1059043"/>
                <a:gd name="connsiteX220" fmla="*/ 1222095 w 3024845"/>
                <a:gd name="connsiteY220" fmla="*/ 579356 h 1059043"/>
                <a:gd name="connsiteX221" fmla="*/ 1250469 w 3024845"/>
                <a:gd name="connsiteY221" fmla="*/ 579356 h 1059043"/>
                <a:gd name="connsiteX222" fmla="*/ 1250469 w 3024845"/>
                <a:gd name="connsiteY222" fmla="*/ 665827 h 1059043"/>
                <a:gd name="connsiteX223" fmla="*/ 1251229 w 3024845"/>
                <a:gd name="connsiteY223" fmla="*/ 665827 h 1059043"/>
                <a:gd name="connsiteX224" fmla="*/ 1256549 w 3024845"/>
                <a:gd name="connsiteY224" fmla="*/ 665827 h 1059043"/>
                <a:gd name="connsiteX225" fmla="*/ 1257309 w 3024845"/>
                <a:gd name="connsiteY225" fmla="*/ 664476 h 1059043"/>
                <a:gd name="connsiteX226" fmla="*/ 1262629 w 3024845"/>
                <a:gd name="connsiteY226" fmla="*/ 655018 h 1059043"/>
                <a:gd name="connsiteX227" fmla="*/ 1262629 w 3024845"/>
                <a:gd name="connsiteY227" fmla="*/ 656910 h 1059043"/>
                <a:gd name="connsiteX228" fmla="*/ 1262629 w 3024845"/>
                <a:gd name="connsiteY228" fmla="*/ 670151 h 1059043"/>
                <a:gd name="connsiteX229" fmla="*/ 1266682 w 3024845"/>
                <a:gd name="connsiteY229" fmla="*/ 624754 h 1059043"/>
                <a:gd name="connsiteX230" fmla="*/ 1267442 w 3024845"/>
                <a:gd name="connsiteY230" fmla="*/ 624754 h 1059043"/>
                <a:gd name="connsiteX231" fmla="*/ 1272762 w 3024845"/>
                <a:gd name="connsiteY231" fmla="*/ 624754 h 1059043"/>
                <a:gd name="connsiteX232" fmla="*/ 1272762 w 3024845"/>
                <a:gd name="connsiteY232" fmla="*/ 559900 h 1059043"/>
                <a:gd name="connsiteX233" fmla="*/ 1273776 w 3024845"/>
                <a:gd name="connsiteY233" fmla="*/ 559900 h 1059043"/>
                <a:gd name="connsiteX234" fmla="*/ 1280869 w 3024845"/>
                <a:gd name="connsiteY234" fmla="*/ 559900 h 1059043"/>
                <a:gd name="connsiteX235" fmla="*/ 1293029 w 3024845"/>
                <a:gd name="connsiteY235" fmla="*/ 516665 h 1059043"/>
                <a:gd name="connsiteX236" fmla="*/ 1294296 w 3024845"/>
                <a:gd name="connsiteY236" fmla="*/ 516665 h 1059043"/>
                <a:gd name="connsiteX237" fmla="*/ 1303163 w 3024845"/>
                <a:gd name="connsiteY237" fmla="*/ 516665 h 1059043"/>
                <a:gd name="connsiteX238" fmla="*/ 1313296 w 3024845"/>
                <a:gd name="connsiteY238" fmla="*/ 559900 h 1059043"/>
                <a:gd name="connsiteX239" fmla="*/ 1314309 w 3024845"/>
                <a:gd name="connsiteY239" fmla="*/ 559900 h 1059043"/>
                <a:gd name="connsiteX240" fmla="*/ 1321403 w 3024845"/>
                <a:gd name="connsiteY240" fmla="*/ 559900 h 1059043"/>
                <a:gd name="connsiteX241" fmla="*/ 1321403 w 3024845"/>
                <a:gd name="connsiteY241" fmla="*/ 598812 h 1059043"/>
                <a:gd name="connsiteX242" fmla="*/ 1323176 w 3024845"/>
                <a:gd name="connsiteY242" fmla="*/ 598812 h 1059043"/>
                <a:gd name="connsiteX243" fmla="*/ 1335590 w 3024845"/>
                <a:gd name="connsiteY243" fmla="*/ 598812 h 1059043"/>
                <a:gd name="connsiteX244" fmla="*/ 1335590 w 3024845"/>
                <a:gd name="connsiteY244" fmla="*/ 600974 h 1059043"/>
                <a:gd name="connsiteX245" fmla="*/ 1335590 w 3024845"/>
                <a:gd name="connsiteY245" fmla="*/ 616106 h 1059043"/>
                <a:gd name="connsiteX246" fmla="*/ 1339643 w 3024845"/>
                <a:gd name="connsiteY246" fmla="*/ 613945 h 1059043"/>
                <a:gd name="connsiteX247" fmla="*/ 1339643 w 3024845"/>
                <a:gd name="connsiteY247" fmla="*/ 598812 h 1059043"/>
                <a:gd name="connsiteX248" fmla="*/ 1341163 w 3024845"/>
                <a:gd name="connsiteY248" fmla="*/ 598812 h 1059043"/>
                <a:gd name="connsiteX249" fmla="*/ 1351803 w 3024845"/>
                <a:gd name="connsiteY249" fmla="*/ 598812 h 1059043"/>
                <a:gd name="connsiteX250" fmla="*/ 1351803 w 3024845"/>
                <a:gd name="connsiteY250" fmla="*/ 600433 h 1059043"/>
                <a:gd name="connsiteX251" fmla="*/ 1351803 w 3024845"/>
                <a:gd name="connsiteY251" fmla="*/ 611783 h 1059043"/>
                <a:gd name="connsiteX252" fmla="*/ 1382204 w 3024845"/>
                <a:gd name="connsiteY252" fmla="*/ 611783 h 1059043"/>
                <a:gd name="connsiteX253" fmla="*/ 1382204 w 3024845"/>
                <a:gd name="connsiteY253" fmla="*/ 575033 h 1059043"/>
                <a:gd name="connsiteX254" fmla="*/ 1383470 w 3024845"/>
                <a:gd name="connsiteY254" fmla="*/ 575033 h 1059043"/>
                <a:gd name="connsiteX255" fmla="*/ 1392337 w 3024845"/>
                <a:gd name="connsiteY255" fmla="*/ 575033 h 1059043"/>
                <a:gd name="connsiteX256" fmla="*/ 1392337 w 3024845"/>
                <a:gd name="connsiteY256" fmla="*/ 596650 h 1059043"/>
                <a:gd name="connsiteX257" fmla="*/ 1394364 w 3024845"/>
                <a:gd name="connsiteY257" fmla="*/ 564224 h 1059043"/>
                <a:gd name="connsiteX258" fmla="*/ 1416657 w 3024845"/>
                <a:gd name="connsiteY258" fmla="*/ 564224 h 1059043"/>
                <a:gd name="connsiteX259" fmla="*/ 1416657 w 3024845"/>
                <a:gd name="connsiteY259" fmla="*/ 562602 h 1059043"/>
                <a:gd name="connsiteX260" fmla="*/ 1416657 w 3024845"/>
                <a:gd name="connsiteY260" fmla="*/ 551253 h 1059043"/>
                <a:gd name="connsiteX261" fmla="*/ 1417417 w 3024845"/>
                <a:gd name="connsiteY261" fmla="*/ 551253 h 1059043"/>
                <a:gd name="connsiteX262" fmla="*/ 1422737 w 3024845"/>
                <a:gd name="connsiteY262" fmla="*/ 551253 h 1059043"/>
                <a:gd name="connsiteX263" fmla="*/ 1422737 w 3024845"/>
                <a:gd name="connsiteY263" fmla="*/ 549362 h 1059043"/>
                <a:gd name="connsiteX264" fmla="*/ 1422737 w 3024845"/>
                <a:gd name="connsiteY264" fmla="*/ 536121 h 1059043"/>
                <a:gd name="connsiteX265" fmla="*/ 1426791 w 3024845"/>
                <a:gd name="connsiteY265" fmla="*/ 542606 h 1059043"/>
                <a:gd name="connsiteX266" fmla="*/ 1429071 w 3024845"/>
                <a:gd name="connsiteY266" fmla="*/ 542606 h 1059043"/>
                <a:gd name="connsiteX267" fmla="*/ 1445031 w 3024845"/>
                <a:gd name="connsiteY267" fmla="*/ 542606 h 1059043"/>
                <a:gd name="connsiteX268" fmla="*/ 1445031 w 3024845"/>
                <a:gd name="connsiteY268" fmla="*/ 541795 h 1059043"/>
                <a:gd name="connsiteX269" fmla="*/ 1445031 w 3024845"/>
                <a:gd name="connsiteY269" fmla="*/ 536121 h 1059043"/>
                <a:gd name="connsiteX270" fmla="*/ 1445791 w 3024845"/>
                <a:gd name="connsiteY270" fmla="*/ 536121 h 1059043"/>
                <a:gd name="connsiteX271" fmla="*/ 1451111 w 3024845"/>
                <a:gd name="connsiteY271" fmla="*/ 536121 h 1059043"/>
                <a:gd name="connsiteX272" fmla="*/ 1451111 w 3024845"/>
                <a:gd name="connsiteY272" fmla="*/ 537472 h 1059043"/>
                <a:gd name="connsiteX273" fmla="*/ 1451111 w 3024845"/>
                <a:gd name="connsiteY273" fmla="*/ 546930 h 1059043"/>
                <a:gd name="connsiteX274" fmla="*/ 1489618 w 3024845"/>
                <a:gd name="connsiteY274" fmla="*/ 546930 h 1059043"/>
                <a:gd name="connsiteX275" fmla="*/ 1489618 w 3024845"/>
                <a:gd name="connsiteY275" fmla="*/ 685283 h 1059043"/>
                <a:gd name="connsiteX276" fmla="*/ 1491138 w 3024845"/>
                <a:gd name="connsiteY276" fmla="*/ 685283 h 1059043"/>
                <a:gd name="connsiteX277" fmla="*/ 1501778 w 3024845"/>
                <a:gd name="connsiteY277" fmla="*/ 685283 h 1059043"/>
                <a:gd name="connsiteX278" fmla="*/ 1501778 w 3024845"/>
                <a:gd name="connsiteY278" fmla="*/ 672313 h 1059043"/>
                <a:gd name="connsiteX279" fmla="*/ 1505832 w 3024845"/>
                <a:gd name="connsiteY279" fmla="*/ 672313 h 1059043"/>
                <a:gd name="connsiteX280" fmla="*/ 1505832 w 3024845"/>
                <a:gd name="connsiteY280" fmla="*/ 685283 h 1059043"/>
                <a:gd name="connsiteX281" fmla="*/ 1536232 w 3024845"/>
                <a:gd name="connsiteY281" fmla="*/ 685283 h 1059043"/>
                <a:gd name="connsiteX282" fmla="*/ 1536232 w 3024845"/>
                <a:gd name="connsiteY282" fmla="*/ 655018 h 1059043"/>
                <a:gd name="connsiteX283" fmla="*/ 1548392 w 3024845"/>
                <a:gd name="connsiteY283" fmla="*/ 655018 h 1059043"/>
                <a:gd name="connsiteX284" fmla="*/ 1560552 w 3024845"/>
                <a:gd name="connsiteY284" fmla="*/ 652857 h 1059043"/>
                <a:gd name="connsiteX285" fmla="*/ 1564606 w 3024845"/>
                <a:gd name="connsiteY285" fmla="*/ 655018 h 1059043"/>
                <a:gd name="connsiteX286" fmla="*/ 1574739 w 3024845"/>
                <a:gd name="connsiteY286" fmla="*/ 655018 h 1059043"/>
                <a:gd name="connsiteX287" fmla="*/ 1574739 w 3024845"/>
                <a:gd name="connsiteY287" fmla="*/ 685283 h 1059043"/>
                <a:gd name="connsiteX288" fmla="*/ 1582846 w 3024845"/>
                <a:gd name="connsiteY288" fmla="*/ 685283 h 1059043"/>
                <a:gd name="connsiteX289" fmla="*/ 1582846 w 3024845"/>
                <a:gd name="connsiteY289" fmla="*/ 702578 h 1059043"/>
                <a:gd name="connsiteX290" fmla="*/ 1592182 w 3024845"/>
                <a:gd name="connsiteY290" fmla="*/ 703483 h 1059043"/>
                <a:gd name="connsiteX291" fmla="*/ 1605140 w 3024845"/>
                <a:gd name="connsiteY291" fmla="*/ 703483 h 1059043"/>
                <a:gd name="connsiteX292" fmla="*/ 1605140 w 3024845"/>
                <a:gd name="connsiteY292" fmla="*/ 687445 h 1059043"/>
                <a:gd name="connsiteX293" fmla="*/ 1673096 w 3024845"/>
                <a:gd name="connsiteY293" fmla="*/ 687445 h 1059043"/>
                <a:gd name="connsiteX294" fmla="*/ 1673096 w 3024845"/>
                <a:gd name="connsiteY294" fmla="*/ 602192 h 1059043"/>
                <a:gd name="connsiteX295" fmla="*/ 1745104 w 3024845"/>
                <a:gd name="connsiteY295" fmla="*/ 602192 h 1059043"/>
                <a:gd name="connsiteX296" fmla="*/ 1745104 w 3024845"/>
                <a:gd name="connsiteY296" fmla="*/ 680960 h 1059043"/>
                <a:gd name="connsiteX297" fmla="*/ 1747008 w 3024845"/>
                <a:gd name="connsiteY297" fmla="*/ 680960 h 1059043"/>
                <a:gd name="connsiteX298" fmla="*/ 1748250 w 3024845"/>
                <a:gd name="connsiteY298" fmla="*/ 703483 h 1059043"/>
                <a:gd name="connsiteX299" fmla="*/ 1757926 w 3024845"/>
                <a:gd name="connsiteY299" fmla="*/ 703483 h 1059043"/>
                <a:gd name="connsiteX300" fmla="*/ 1759168 w 3024845"/>
                <a:gd name="connsiteY300" fmla="*/ 680960 h 1059043"/>
                <a:gd name="connsiteX301" fmla="*/ 1765248 w 3024845"/>
                <a:gd name="connsiteY301" fmla="*/ 680960 h 1059043"/>
                <a:gd name="connsiteX302" fmla="*/ 1766490 w 3024845"/>
                <a:gd name="connsiteY302" fmla="*/ 703483 h 1059043"/>
                <a:gd name="connsiteX303" fmla="*/ 1817112 w 3024845"/>
                <a:gd name="connsiteY303" fmla="*/ 703483 h 1059043"/>
                <a:gd name="connsiteX304" fmla="*/ 1817112 w 3024845"/>
                <a:gd name="connsiteY304" fmla="*/ 540455 h 1059043"/>
                <a:gd name="connsiteX305" fmla="*/ 2014439 w 3024845"/>
                <a:gd name="connsiteY305" fmla="*/ 540455 h 1059043"/>
                <a:gd name="connsiteX306" fmla="*/ 2014439 w 3024845"/>
                <a:gd name="connsiteY306" fmla="*/ 703483 h 1059043"/>
                <a:gd name="connsiteX307" fmla="*/ 2033136 w 3024845"/>
                <a:gd name="connsiteY307" fmla="*/ 703483 h 1059043"/>
                <a:gd name="connsiteX308" fmla="*/ 2033136 w 3024845"/>
                <a:gd name="connsiteY308" fmla="*/ 620790 h 1059043"/>
                <a:gd name="connsiteX309" fmla="*/ 2128256 w 3024845"/>
                <a:gd name="connsiteY309" fmla="*/ 620790 h 1059043"/>
                <a:gd name="connsiteX310" fmla="*/ 2146266 w 3024845"/>
                <a:gd name="connsiteY310" fmla="*/ 131868 h 1059043"/>
                <a:gd name="connsiteX311" fmla="*/ 2144240 w 3024845"/>
                <a:gd name="connsiteY311" fmla="*/ 125383 h 1059043"/>
                <a:gd name="connsiteX312" fmla="*/ 2150320 w 3024845"/>
                <a:gd name="connsiteY312" fmla="*/ 118897 h 1059043"/>
                <a:gd name="connsiteX313" fmla="*/ 2150320 w 3024845"/>
                <a:gd name="connsiteY313" fmla="*/ 60529 h 1059043"/>
                <a:gd name="connsiteX314" fmla="*/ 2152346 w 3024845"/>
                <a:gd name="connsiteY314" fmla="*/ 56206 h 1059043"/>
                <a:gd name="connsiteX315" fmla="*/ 2152346 w 3024845"/>
                <a:gd name="connsiteY315" fmla="*/ 0 h 1059043"/>
                <a:gd name="connsiteX316" fmla="*/ 2162480 w 3024845"/>
                <a:gd name="connsiteY316" fmla="*/ 118897 h 1059043"/>
                <a:gd name="connsiteX317" fmla="*/ 2168560 w 3024845"/>
                <a:gd name="connsiteY317" fmla="*/ 125383 h 1059043"/>
                <a:gd name="connsiteX318" fmla="*/ 2180720 w 3024845"/>
                <a:gd name="connsiteY318" fmla="*/ 555577 h 1059043"/>
                <a:gd name="connsiteX319" fmla="*/ 2245574 w 3024845"/>
                <a:gd name="connsiteY319" fmla="*/ 555577 h 1059043"/>
                <a:gd name="connsiteX320" fmla="*/ 2245574 w 3024845"/>
                <a:gd name="connsiteY320" fmla="*/ 631239 h 1059043"/>
                <a:gd name="connsiteX321" fmla="*/ 2253681 w 3024845"/>
                <a:gd name="connsiteY321" fmla="*/ 631239 h 1059043"/>
                <a:gd name="connsiteX322" fmla="*/ 2255708 w 3024845"/>
                <a:gd name="connsiteY322" fmla="*/ 624754 h 1059043"/>
                <a:gd name="connsiteX323" fmla="*/ 2261788 w 3024845"/>
                <a:gd name="connsiteY323" fmla="*/ 624754 h 1059043"/>
                <a:gd name="connsiteX324" fmla="*/ 2263815 w 3024845"/>
                <a:gd name="connsiteY324" fmla="*/ 633401 h 1059043"/>
                <a:gd name="connsiteX325" fmla="*/ 2275975 w 3024845"/>
                <a:gd name="connsiteY325" fmla="*/ 633401 h 1059043"/>
                <a:gd name="connsiteX326" fmla="*/ 2275975 w 3024845"/>
                <a:gd name="connsiteY326" fmla="*/ 626915 h 1059043"/>
                <a:gd name="connsiteX327" fmla="*/ 2298268 w 3024845"/>
                <a:gd name="connsiteY327" fmla="*/ 626915 h 1059043"/>
                <a:gd name="connsiteX328" fmla="*/ 2298268 w 3024845"/>
                <a:gd name="connsiteY328" fmla="*/ 633401 h 1059043"/>
                <a:gd name="connsiteX329" fmla="*/ 2318535 w 3024845"/>
                <a:gd name="connsiteY329" fmla="*/ 633401 h 1059043"/>
                <a:gd name="connsiteX330" fmla="*/ 2318535 w 3024845"/>
                <a:gd name="connsiteY330" fmla="*/ 678798 h 1059043"/>
                <a:gd name="connsiteX331" fmla="*/ 2332722 w 3024845"/>
                <a:gd name="connsiteY331" fmla="*/ 678798 h 1059043"/>
                <a:gd name="connsiteX332" fmla="*/ 2332722 w 3024845"/>
                <a:gd name="connsiteY332" fmla="*/ 665827 h 1059043"/>
                <a:gd name="connsiteX333" fmla="*/ 2348936 w 3024845"/>
                <a:gd name="connsiteY333" fmla="*/ 665827 h 1059043"/>
                <a:gd name="connsiteX334" fmla="*/ 2348936 w 3024845"/>
                <a:gd name="connsiteY334" fmla="*/ 486400 h 1059043"/>
                <a:gd name="connsiteX335" fmla="*/ 2355016 w 3024845"/>
                <a:gd name="connsiteY335" fmla="*/ 479914 h 1059043"/>
                <a:gd name="connsiteX336" fmla="*/ 2427977 w 3024845"/>
                <a:gd name="connsiteY336" fmla="*/ 479914 h 1059043"/>
                <a:gd name="connsiteX337" fmla="*/ 2427977 w 3024845"/>
                <a:gd name="connsiteY337" fmla="*/ 488562 h 1059043"/>
                <a:gd name="connsiteX338" fmla="*/ 2438110 w 3024845"/>
                <a:gd name="connsiteY338" fmla="*/ 488562 h 1059043"/>
                <a:gd name="connsiteX339" fmla="*/ 2438110 w 3024845"/>
                <a:gd name="connsiteY339" fmla="*/ 603136 h 1059043"/>
                <a:gd name="connsiteX340" fmla="*/ 2460404 w 3024845"/>
                <a:gd name="connsiteY340" fmla="*/ 603136 h 1059043"/>
                <a:gd name="connsiteX341" fmla="*/ 2460404 w 3024845"/>
                <a:gd name="connsiteY341" fmla="*/ 536121 h 1059043"/>
                <a:gd name="connsiteX342" fmla="*/ 2486751 w 3024845"/>
                <a:gd name="connsiteY342" fmla="*/ 536121 h 1059043"/>
                <a:gd name="connsiteX343" fmla="*/ 2490804 w 3024845"/>
                <a:gd name="connsiteY343" fmla="*/ 531797 h 1059043"/>
                <a:gd name="connsiteX344" fmla="*/ 2498911 w 3024845"/>
                <a:gd name="connsiteY344" fmla="*/ 531797 h 1059043"/>
                <a:gd name="connsiteX345" fmla="*/ 2502964 w 3024845"/>
                <a:gd name="connsiteY345" fmla="*/ 536121 h 1059043"/>
                <a:gd name="connsiteX346" fmla="*/ 2525258 w 3024845"/>
                <a:gd name="connsiteY346" fmla="*/ 536121 h 1059043"/>
                <a:gd name="connsiteX347" fmla="*/ 2525258 w 3024845"/>
                <a:gd name="connsiteY347" fmla="*/ 419385 h 1059043"/>
                <a:gd name="connsiteX348" fmla="*/ 2582005 w 3024845"/>
                <a:gd name="connsiteY348" fmla="*/ 408576 h 1059043"/>
                <a:gd name="connsiteX349" fmla="*/ 2582005 w 3024845"/>
                <a:gd name="connsiteY349" fmla="*/ 409657 h 1059043"/>
                <a:gd name="connsiteX350" fmla="*/ 2582005 w 3024845"/>
                <a:gd name="connsiteY350" fmla="*/ 417223 h 1059043"/>
                <a:gd name="connsiteX351" fmla="*/ 2608352 w 3024845"/>
                <a:gd name="connsiteY351" fmla="*/ 417223 h 1059043"/>
                <a:gd name="connsiteX352" fmla="*/ 2608352 w 3024845"/>
                <a:gd name="connsiteY352" fmla="*/ 672313 h 1059043"/>
                <a:gd name="connsiteX353" fmla="*/ 2630646 w 3024845"/>
                <a:gd name="connsiteY353" fmla="*/ 672313 h 1059043"/>
                <a:gd name="connsiteX354" fmla="*/ 2630646 w 3024845"/>
                <a:gd name="connsiteY354" fmla="*/ 667989 h 1059043"/>
                <a:gd name="connsiteX355" fmla="*/ 2642806 w 3024845"/>
                <a:gd name="connsiteY355" fmla="*/ 667989 h 1059043"/>
                <a:gd name="connsiteX356" fmla="*/ 2642806 w 3024845"/>
                <a:gd name="connsiteY356" fmla="*/ 672313 h 1059043"/>
                <a:gd name="connsiteX357" fmla="*/ 2667126 w 3024845"/>
                <a:gd name="connsiteY357" fmla="*/ 672313 h 1059043"/>
                <a:gd name="connsiteX358" fmla="*/ 2667126 w 3024845"/>
                <a:gd name="connsiteY358" fmla="*/ 659342 h 1059043"/>
                <a:gd name="connsiteX359" fmla="*/ 2695500 w 3024845"/>
                <a:gd name="connsiteY359" fmla="*/ 659342 h 1059043"/>
                <a:gd name="connsiteX360" fmla="*/ 2707660 w 3024845"/>
                <a:gd name="connsiteY360" fmla="*/ 655018 h 1059043"/>
                <a:gd name="connsiteX361" fmla="*/ 2727927 w 3024845"/>
                <a:gd name="connsiteY361" fmla="*/ 659342 h 1059043"/>
                <a:gd name="connsiteX362" fmla="*/ 2727927 w 3024845"/>
                <a:gd name="connsiteY362" fmla="*/ 642048 h 1059043"/>
                <a:gd name="connsiteX363" fmla="*/ 2736034 w 3024845"/>
                <a:gd name="connsiteY363" fmla="*/ 642048 h 1059043"/>
                <a:gd name="connsiteX364" fmla="*/ 2736034 w 3024845"/>
                <a:gd name="connsiteY364" fmla="*/ 629077 h 1059043"/>
                <a:gd name="connsiteX365" fmla="*/ 2792781 w 3024845"/>
                <a:gd name="connsiteY365" fmla="*/ 629077 h 1059043"/>
                <a:gd name="connsiteX366" fmla="*/ 2792781 w 3024845"/>
                <a:gd name="connsiteY366" fmla="*/ 598812 h 1059043"/>
                <a:gd name="connsiteX367" fmla="*/ 2811021 w 3024845"/>
                <a:gd name="connsiteY367" fmla="*/ 598812 h 1059043"/>
                <a:gd name="connsiteX368" fmla="*/ 2811021 w 3024845"/>
                <a:gd name="connsiteY368" fmla="*/ 592327 h 1059043"/>
                <a:gd name="connsiteX369" fmla="*/ 2823181 w 3024845"/>
                <a:gd name="connsiteY369" fmla="*/ 592327 h 1059043"/>
                <a:gd name="connsiteX370" fmla="*/ 2823181 w 3024845"/>
                <a:gd name="connsiteY370" fmla="*/ 598812 h 1059043"/>
                <a:gd name="connsiteX371" fmla="*/ 2839395 w 3024845"/>
                <a:gd name="connsiteY371" fmla="*/ 598812 h 1059043"/>
                <a:gd name="connsiteX372" fmla="*/ 2839395 w 3024845"/>
                <a:gd name="connsiteY372" fmla="*/ 648533 h 1059043"/>
                <a:gd name="connsiteX373" fmla="*/ 2871822 w 3024845"/>
                <a:gd name="connsiteY373" fmla="*/ 648533 h 1059043"/>
                <a:gd name="connsiteX374" fmla="*/ 2871822 w 3024845"/>
                <a:gd name="connsiteY374" fmla="*/ 622592 h 1059043"/>
                <a:gd name="connsiteX375" fmla="*/ 2910329 w 3024845"/>
                <a:gd name="connsiteY375" fmla="*/ 622592 h 1059043"/>
                <a:gd name="connsiteX376" fmla="*/ 2910329 w 3024845"/>
                <a:gd name="connsiteY376" fmla="*/ 592327 h 1059043"/>
                <a:gd name="connsiteX377" fmla="*/ 2958970 w 3024845"/>
                <a:gd name="connsiteY377" fmla="*/ 592327 h 1059043"/>
                <a:gd name="connsiteX378" fmla="*/ 2958970 w 3024845"/>
                <a:gd name="connsiteY378" fmla="*/ 703483 h 1059043"/>
                <a:gd name="connsiteX379" fmla="*/ 2958970 w 3024845"/>
                <a:gd name="connsiteY379" fmla="*/ 717262 h 1059043"/>
                <a:gd name="connsiteX380" fmla="*/ 3024845 w 3024845"/>
                <a:gd name="connsiteY380" fmla="*/ 717262 h 1059043"/>
                <a:gd name="connsiteX381" fmla="*/ 3024845 w 3024845"/>
                <a:gd name="connsiteY381" fmla="*/ 1059043 h 1059043"/>
                <a:gd name="connsiteX382" fmla="*/ 2054 w 3024845"/>
                <a:gd name="connsiteY382" fmla="*/ 1056710 h 1059043"/>
                <a:gd name="connsiteX383" fmla="*/ 0 w 3024845"/>
                <a:gd name="connsiteY383" fmla="*/ 622592 h 1059043"/>
                <a:gd name="connsiteX384" fmla="*/ 20267 w 3024845"/>
                <a:gd name="connsiteY384" fmla="*/ 622592 h 1059043"/>
                <a:gd name="connsiteX385" fmla="*/ 20774 w 3024845"/>
                <a:gd name="connsiteY385" fmla="*/ 621511 h 1059043"/>
                <a:gd name="connsiteX386" fmla="*/ 24320 w 3024845"/>
                <a:gd name="connsiteY386" fmla="*/ 613945 h 1059043"/>
                <a:gd name="connsiteX387" fmla="*/ 26094 w 3024845"/>
                <a:gd name="connsiteY387" fmla="*/ 614215 h 1059043"/>
                <a:gd name="connsiteX388" fmla="*/ 38507 w 3024845"/>
                <a:gd name="connsiteY388" fmla="*/ 616106 h 1059043"/>
                <a:gd name="connsiteX389" fmla="*/ 39014 w 3024845"/>
                <a:gd name="connsiteY389" fmla="*/ 617458 h 1059043"/>
                <a:gd name="connsiteX390" fmla="*/ 42560 w 3024845"/>
                <a:gd name="connsiteY390" fmla="*/ 626915 h 1059043"/>
                <a:gd name="connsiteX391" fmla="*/ 68907 w 3024845"/>
                <a:gd name="connsiteY391" fmla="*/ 629077 h 1059043"/>
                <a:gd name="connsiteX392" fmla="*/ 68907 w 3024845"/>
                <a:gd name="connsiteY392" fmla="*/ 505856 h 1059043"/>
                <a:gd name="connsiteX393" fmla="*/ 70934 w 3024845"/>
                <a:gd name="connsiteY393" fmla="*/ 505856 h 1059043"/>
                <a:gd name="connsiteX394" fmla="*/ 85121 w 3024845"/>
                <a:gd name="connsiteY394" fmla="*/ 505856 h 1059043"/>
                <a:gd name="connsiteX395" fmla="*/ 85121 w 3024845"/>
                <a:gd name="connsiteY395" fmla="*/ 369664 h 1059043"/>
                <a:gd name="connsiteX396" fmla="*/ 86894 w 3024845"/>
                <a:gd name="connsiteY396" fmla="*/ 369664 h 1059043"/>
                <a:gd name="connsiteX397" fmla="*/ 99308 w 3024845"/>
                <a:gd name="connsiteY397" fmla="*/ 369664 h 1059043"/>
                <a:gd name="connsiteX398" fmla="*/ 99308 w 3024845"/>
                <a:gd name="connsiteY398" fmla="*/ 255090 h 1059043"/>
                <a:gd name="connsiteX399" fmla="*/ 103361 w 3024845"/>
                <a:gd name="connsiteY399" fmla="*/ 226986 h 1059043"/>
                <a:gd name="connsiteX400" fmla="*/ 105388 w 3024845"/>
                <a:gd name="connsiteY400" fmla="*/ 226986 h 1059043"/>
                <a:gd name="connsiteX401" fmla="*/ 119575 w 3024845"/>
                <a:gd name="connsiteY401" fmla="*/ 226986 h 1059043"/>
                <a:gd name="connsiteX0" fmla="*/ 119575 w 3024845"/>
                <a:gd name="connsiteY0" fmla="*/ 226986 h 1059043"/>
                <a:gd name="connsiteX1" fmla="*/ 200642 w 3024845"/>
                <a:gd name="connsiteY1" fmla="*/ 224825 h 1059043"/>
                <a:gd name="connsiteX2" fmla="*/ 202669 w 3024845"/>
                <a:gd name="connsiteY2" fmla="*/ 224825 h 1059043"/>
                <a:gd name="connsiteX3" fmla="*/ 216856 w 3024845"/>
                <a:gd name="connsiteY3" fmla="*/ 224825 h 1059043"/>
                <a:gd name="connsiteX4" fmla="*/ 216856 w 3024845"/>
                <a:gd name="connsiteY4" fmla="*/ 248604 h 1059043"/>
                <a:gd name="connsiteX5" fmla="*/ 217363 w 3024845"/>
                <a:gd name="connsiteY5" fmla="*/ 249415 h 1059043"/>
                <a:gd name="connsiteX6" fmla="*/ 220909 w 3024845"/>
                <a:gd name="connsiteY6" fmla="*/ 255090 h 1059043"/>
                <a:gd name="connsiteX7" fmla="*/ 220909 w 3024845"/>
                <a:gd name="connsiteY7" fmla="*/ 369664 h 1059043"/>
                <a:gd name="connsiteX8" fmla="*/ 223189 w 3024845"/>
                <a:gd name="connsiteY8" fmla="*/ 369664 h 1059043"/>
                <a:gd name="connsiteX9" fmla="*/ 239150 w 3024845"/>
                <a:gd name="connsiteY9" fmla="*/ 369664 h 1059043"/>
                <a:gd name="connsiteX10" fmla="*/ 239150 w 3024845"/>
                <a:gd name="connsiteY10" fmla="*/ 510179 h 1059043"/>
                <a:gd name="connsiteX11" fmla="*/ 240670 w 3024845"/>
                <a:gd name="connsiteY11" fmla="*/ 509909 h 1059043"/>
                <a:gd name="connsiteX12" fmla="*/ 251310 w 3024845"/>
                <a:gd name="connsiteY12" fmla="*/ 508018 h 1059043"/>
                <a:gd name="connsiteX13" fmla="*/ 249283 w 3024845"/>
                <a:gd name="connsiteY13" fmla="*/ 596650 h 1059043"/>
                <a:gd name="connsiteX14" fmla="*/ 250803 w 3024845"/>
                <a:gd name="connsiteY14" fmla="*/ 596921 h 1059043"/>
                <a:gd name="connsiteX15" fmla="*/ 261443 w 3024845"/>
                <a:gd name="connsiteY15" fmla="*/ 598812 h 1059043"/>
                <a:gd name="connsiteX16" fmla="*/ 261696 w 3024845"/>
                <a:gd name="connsiteY16" fmla="*/ 599623 h 1059043"/>
                <a:gd name="connsiteX17" fmla="*/ 263470 w 3024845"/>
                <a:gd name="connsiteY17" fmla="*/ 605298 h 1059043"/>
                <a:gd name="connsiteX18" fmla="*/ 264230 w 3024845"/>
                <a:gd name="connsiteY18" fmla="*/ 602866 h 1059043"/>
                <a:gd name="connsiteX19" fmla="*/ 269550 w 3024845"/>
                <a:gd name="connsiteY19" fmla="*/ 585842 h 1059043"/>
                <a:gd name="connsiteX20" fmla="*/ 271323 w 3024845"/>
                <a:gd name="connsiteY20" fmla="*/ 585842 h 1059043"/>
                <a:gd name="connsiteX21" fmla="*/ 283737 w 3024845"/>
                <a:gd name="connsiteY21" fmla="*/ 585842 h 1059043"/>
                <a:gd name="connsiteX22" fmla="*/ 283737 w 3024845"/>
                <a:gd name="connsiteY22" fmla="*/ 618268 h 1059043"/>
                <a:gd name="connsiteX23" fmla="*/ 284750 w 3024845"/>
                <a:gd name="connsiteY23" fmla="*/ 618809 h 1059043"/>
                <a:gd name="connsiteX24" fmla="*/ 291844 w 3024845"/>
                <a:gd name="connsiteY24" fmla="*/ 622592 h 1059043"/>
                <a:gd name="connsiteX25" fmla="*/ 291844 w 3024845"/>
                <a:gd name="connsiteY25" fmla="*/ 623943 h 1059043"/>
                <a:gd name="connsiteX26" fmla="*/ 291844 w 3024845"/>
                <a:gd name="connsiteY26" fmla="*/ 633401 h 1059043"/>
                <a:gd name="connsiteX27" fmla="*/ 336431 w 3024845"/>
                <a:gd name="connsiteY27" fmla="*/ 633401 h 1059043"/>
                <a:gd name="connsiteX28" fmla="*/ 336431 w 3024845"/>
                <a:gd name="connsiteY28" fmla="*/ 634482 h 1059043"/>
                <a:gd name="connsiteX29" fmla="*/ 336431 w 3024845"/>
                <a:gd name="connsiteY29" fmla="*/ 642048 h 1059043"/>
                <a:gd name="connsiteX30" fmla="*/ 338457 w 3024845"/>
                <a:gd name="connsiteY30" fmla="*/ 642048 h 1059043"/>
                <a:gd name="connsiteX31" fmla="*/ 352644 w 3024845"/>
                <a:gd name="connsiteY31" fmla="*/ 642048 h 1059043"/>
                <a:gd name="connsiteX32" fmla="*/ 352644 w 3024845"/>
                <a:gd name="connsiteY32" fmla="*/ 611783 h 1059043"/>
                <a:gd name="connsiteX33" fmla="*/ 397231 w 3024845"/>
                <a:gd name="connsiteY33" fmla="*/ 611783 h 1059043"/>
                <a:gd name="connsiteX34" fmla="*/ 397231 w 3024845"/>
                <a:gd name="connsiteY34" fmla="*/ 610432 h 1059043"/>
                <a:gd name="connsiteX35" fmla="*/ 397231 w 3024845"/>
                <a:gd name="connsiteY35" fmla="*/ 600974 h 1059043"/>
                <a:gd name="connsiteX36" fmla="*/ 398245 w 3024845"/>
                <a:gd name="connsiteY36" fmla="*/ 600974 h 1059043"/>
                <a:gd name="connsiteX37" fmla="*/ 405338 w 3024845"/>
                <a:gd name="connsiteY37" fmla="*/ 600974 h 1059043"/>
                <a:gd name="connsiteX38" fmla="*/ 405338 w 3024845"/>
                <a:gd name="connsiteY38" fmla="*/ 599083 h 1059043"/>
                <a:gd name="connsiteX39" fmla="*/ 405338 w 3024845"/>
                <a:gd name="connsiteY39" fmla="*/ 585842 h 1059043"/>
                <a:gd name="connsiteX40" fmla="*/ 406098 w 3024845"/>
                <a:gd name="connsiteY40" fmla="*/ 585842 h 1059043"/>
                <a:gd name="connsiteX41" fmla="*/ 411418 w 3024845"/>
                <a:gd name="connsiteY41" fmla="*/ 585842 h 1059043"/>
                <a:gd name="connsiteX42" fmla="*/ 411418 w 3024845"/>
                <a:gd name="connsiteY42" fmla="*/ 584761 h 1059043"/>
                <a:gd name="connsiteX43" fmla="*/ 411418 w 3024845"/>
                <a:gd name="connsiteY43" fmla="*/ 577194 h 1059043"/>
                <a:gd name="connsiteX44" fmla="*/ 413445 w 3024845"/>
                <a:gd name="connsiteY44" fmla="*/ 577194 h 1059043"/>
                <a:gd name="connsiteX45" fmla="*/ 427632 w 3024845"/>
                <a:gd name="connsiteY45" fmla="*/ 577194 h 1059043"/>
                <a:gd name="connsiteX46" fmla="*/ 427632 w 3024845"/>
                <a:gd name="connsiteY46" fmla="*/ 578275 h 1059043"/>
                <a:gd name="connsiteX47" fmla="*/ 427632 w 3024845"/>
                <a:gd name="connsiteY47" fmla="*/ 585842 h 1059043"/>
                <a:gd name="connsiteX48" fmla="*/ 449925 w 3024845"/>
                <a:gd name="connsiteY48" fmla="*/ 585842 h 1059043"/>
                <a:gd name="connsiteX49" fmla="*/ 449925 w 3024845"/>
                <a:gd name="connsiteY49" fmla="*/ 583950 h 1059043"/>
                <a:gd name="connsiteX50" fmla="*/ 449925 w 3024845"/>
                <a:gd name="connsiteY50" fmla="*/ 570709 h 1059043"/>
                <a:gd name="connsiteX51" fmla="*/ 451699 w 3024845"/>
                <a:gd name="connsiteY51" fmla="*/ 570709 h 1059043"/>
                <a:gd name="connsiteX52" fmla="*/ 464112 w 3024845"/>
                <a:gd name="connsiteY52" fmla="*/ 570709 h 1059043"/>
                <a:gd name="connsiteX53" fmla="*/ 464112 w 3024845"/>
                <a:gd name="connsiteY53" fmla="*/ 594489 h 1059043"/>
                <a:gd name="connsiteX54" fmla="*/ 465126 w 3024845"/>
                <a:gd name="connsiteY54" fmla="*/ 594489 h 1059043"/>
                <a:gd name="connsiteX55" fmla="*/ 472219 w 3024845"/>
                <a:gd name="connsiteY55" fmla="*/ 594489 h 1059043"/>
                <a:gd name="connsiteX56" fmla="*/ 472219 w 3024845"/>
                <a:gd name="connsiteY56" fmla="*/ 593408 h 1059043"/>
                <a:gd name="connsiteX57" fmla="*/ 472219 w 3024845"/>
                <a:gd name="connsiteY57" fmla="*/ 585842 h 1059043"/>
                <a:gd name="connsiteX58" fmla="*/ 473992 w 3024845"/>
                <a:gd name="connsiteY58" fmla="*/ 585842 h 1059043"/>
                <a:gd name="connsiteX59" fmla="*/ 486406 w 3024845"/>
                <a:gd name="connsiteY59" fmla="*/ 585842 h 1059043"/>
                <a:gd name="connsiteX60" fmla="*/ 486406 w 3024845"/>
                <a:gd name="connsiteY60" fmla="*/ 611783 h 1059043"/>
                <a:gd name="connsiteX61" fmla="*/ 488433 w 3024845"/>
                <a:gd name="connsiteY61" fmla="*/ 611783 h 1059043"/>
                <a:gd name="connsiteX62" fmla="*/ 502619 w 3024845"/>
                <a:gd name="connsiteY62" fmla="*/ 611783 h 1059043"/>
                <a:gd name="connsiteX63" fmla="*/ 502619 w 3024845"/>
                <a:gd name="connsiteY63" fmla="*/ 613404 h 1059043"/>
                <a:gd name="connsiteX64" fmla="*/ 502619 w 3024845"/>
                <a:gd name="connsiteY64" fmla="*/ 624754 h 1059043"/>
                <a:gd name="connsiteX65" fmla="*/ 503379 w 3024845"/>
                <a:gd name="connsiteY65" fmla="*/ 624754 h 1059043"/>
                <a:gd name="connsiteX66" fmla="*/ 508700 w 3024845"/>
                <a:gd name="connsiteY66" fmla="*/ 624754 h 1059043"/>
                <a:gd name="connsiteX67" fmla="*/ 508700 w 3024845"/>
                <a:gd name="connsiteY67" fmla="*/ 623943 h 1059043"/>
                <a:gd name="connsiteX68" fmla="*/ 508700 w 3024845"/>
                <a:gd name="connsiteY68" fmla="*/ 618268 h 1059043"/>
                <a:gd name="connsiteX69" fmla="*/ 539100 w 3024845"/>
                <a:gd name="connsiteY69" fmla="*/ 618268 h 1059043"/>
                <a:gd name="connsiteX70" fmla="*/ 539100 w 3024845"/>
                <a:gd name="connsiteY70" fmla="*/ 642048 h 1059043"/>
                <a:gd name="connsiteX71" fmla="*/ 540113 w 3024845"/>
                <a:gd name="connsiteY71" fmla="*/ 642048 h 1059043"/>
                <a:gd name="connsiteX72" fmla="*/ 547207 w 3024845"/>
                <a:gd name="connsiteY72" fmla="*/ 642048 h 1059043"/>
                <a:gd name="connsiteX73" fmla="*/ 547207 w 3024845"/>
                <a:gd name="connsiteY73" fmla="*/ 643129 h 1059043"/>
                <a:gd name="connsiteX74" fmla="*/ 547207 w 3024845"/>
                <a:gd name="connsiteY74" fmla="*/ 650695 h 1059043"/>
                <a:gd name="connsiteX75" fmla="*/ 547967 w 3024845"/>
                <a:gd name="connsiteY75" fmla="*/ 650695 h 1059043"/>
                <a:gd name="connsiteX76" fmla="*/ 553287 w 3024845"/>
                <a:gd name="connsiteY76" fmla="*/ 650695 h 1059043"/>
                <a:gd name="connsiteX77" fmla="*/ 553287 w 3024845"/>
                <a:gd name="connsiteY77" fmla="*/ 648533 h 1059043"/>
                <a:gd name="connsiteX78" fmla="*/ 553287 w 3024845"/>
                <a:gd name="connsiteY78" fmla="*/ 633401 h 1059043"/>
                <a:gd name="connsiteX79" fmla="*/ 554300 w 3024845"/>
                <a:gd name="connsiteY79" fmla="*/ 633401 h 1059043"/>
                <a:gd name="connsiteX80" fmla="*/ 561394 w 3024845"/>
                <a:gd name="connsiteY80" fmla="*/ 633401 h 1059043"/>
                <a:gd name="connsiteX81" fmla="*/ 561394 w 3024845"/>
                <a:gd name="connsiteY81" fmla="*/ 634482 h 1059043"/>
                <a:gd name="connsiteX82" fmla="*/ 561394 w 3024845"/>
                <a:gd name="connsiteY82" fmla="*/ 642048 h 1059043"/>
                <a:gd name="connsiteX83" fmla="*/ 566714 w 3024845"/>
                <a:gd name="connsiteY83" fmla="*/ 640055 h 1059043"/>
                <a:gd name="connsiteX84" fmla="*/ 567474 w 3024845"/>
                <a:gd name="connsiteY84" fmla="*/ 639075 h 1059043"/>
                <a:gd name="connsiteX85" fmla="*/ 567474 w 3024845"/>
                <a:gd name="connsiteY85" fmla="*/ 633401 h 1059043"/>
                <a:gd name="connsiteX86" fmla="*/ 605981 w 3024845"/>
                <a:gd name="connsiteY86" fmla="*/ 633401 h 1059043"/>
                <a:gd name="connsiteX87" fmla="*/ 605981 w 3024845"/>
                <a:gd name="connsiteY87" fmla="*/ 657180 h 1059043"/>
                <a:gd name="connsiteX88" fmla="*/ 608007 w 3024845"/>
                <a:gd name="connsiteY88" fmla="*/ 657180 h 1059043"/>
                <a:gd name="connsiteX89" fmla="*/ 622194 w 3024845"/>
                <a:gd name="connsiteY89" fmla="*/ 657180 h 1059043"/>
                <a:gd name="connsiteX90" fmla="*/ 622194 w 3024845"/>
                <a:gd name="connsiteY90" fmla="*/ 658261 h 1059043"/>
                <a:gd name="connsiteX91" fmla="*/ 622194 w 3024845"/>
                <a:gd name="connsiteY91" fmla="*/ 665827 h 1059043"/>
                <a:gd name="connsiteX92" fmla="*/ 623968 w 3024845"/>
                <a:gd name="connsiteY92" fmla="*/ 665827 h 1059043"/>
                <a:gd name="connsiteX93" fmla="*/ 636381 w 3024845"/>
                <a:gd name="connsiteY93" fmla="*/ 665827 h 1059043"/>
                <a:gd name="connsiteX94" fmla="*/ 636381 w 3024845"/>
                <a:gd name="connsiteY94" fmla="*/ 642048 h 1059043"/>
                <a:gd name="connsiteX95" fmla="*/ 637394 w 3024845"/>
                <a:gd name="connsiteY95" fmla="*/ 642048 h 1059043"/>
                <a:gd name="connsiteX96" fmla="*/ 644488 w 3024845"/>
                <a:gd name="connsiteY96" fmla="*/ 642048 h 1059043"/>
                <a:gd name="connsiteX97" fmla="*/ 644488 w 3024845"/>
                <a:gd name="connsiteY97" fmla="*/ 609621 h 1059043"/>
                <a:gd name="connsiteX98" fmla="*/ 645501 w 3024845"/>
                <a:gd name="connsiteY98" fmla="*/ 609621 h 1059043"/>
                <a:gd name="connsiteX99" fmla="*/ 652595 w 3024845"/>
                <a:gd name="connsiteY99" fmla="*/ 609621 h 1059043"/>
                <a:gd name="connsiteX100" fmla="*/ 652595 w 3024845"/>
                <a:gd name="connsiteY100" fmla="*/ 607730 h 1059043"/>
                <a:gd name="connsiteX101" fmla="*/ 652595 w 3024845"/>
                <a:gd name="connsiteY101" fmla="*/ 594489 h 1059043"/>
                <a:gd name="connsiteX102" fmla="*/ 651328 w 3024845"/>
                <a:gd name="connsiteY102" fmla="*/ 592867 h 1059043"/>
                <a:gd name="connsiteX103" fmla="*/ 656648 w 3024845"/>
                <a:gd name="connsiteY103" fmla="*/ 581518 h 1059043"/>
                <a:gd name="connsiteX104" fmla="*/ 664755 w 3024845"/>
                <a:gd name="connsiteY104" fmla="*/ 609621 h 1059043"/>
                <a:gd name="connsiteX105" fmla="*/ 665515 w 3024845"/>
                <a:gd name="connsiteY105" fmla="*/ 609621 h 1059043"/>
                <a:gd name="connsiteX106" fmla="*/ 670835 w 3024845"/>
                <a:gd name="connsiteY106" fmla="*/ 609621 h 1059043"/>
                <a:gd name="connsiteX107" fmla="*/ 670835 w 3024845"/>
                <a:gd name="connsiteY107" fmla="*/ 503694 h 1059043"/>
                <a:gd name="connsiteX108" fmla="*/ 672355 w 3024845"/>
                <a:gd name="connsiteY108" fmla="*/ 503694 h 1059043"/>
                <a:gd name="connsiteX109" fmla="*/ 682995 w 3024845"/>
                <a:gd name="connsiteY109" fmla="*/ 503694 h 1059043"/>
                <a:gd name="connsiteX110" fmla="*/ 682995 w 3024845"/>
                <a:gd name="connsiteY110" fmla="*/ 456135 h 1059043"/>
                <a:gd name="connsiteX111" fmla="*/ 709342 w 3024845"/>
                <a:gd name="connsiteY111" fmla="*/ 456135 h 1059043"/>
                <a:gd name="connsiteX112" fmla="*/ 709342 w 3024845"/>
                <a:gd name="connsiteY112" fmla="*/ 434517 h 1059043"/>
                <a:gd name="connsiteX113" fmla="*/ 743796 w 3024845"/>
                <a:gd name="connsiteY113" fmla="*/ 434517 h 1059043"/>
                <a:gd name="connsiteX114" fmla="*/ 743796 w 3024845"/>
                <a:gd name="connsiteY114" fmla="*/ 436949 h 1059043"/>
                <a:gd name="connsiteX115" fmla="*/ 743796 w 3024845"/>
                <a:gd name="connsiteY115" fmla="*/ 453973 h 1059043"/>
                <a:gd name="connsiteX116" fmla="*/ 746076 w 3024845"/>
                <a:gd name="connsiteY116" fmla="*/ 453973 h 1059043"/>
                <a:gd name="connsiteX117" fmla="*/ 762036 w 3024845"/>
                <a:gd name="connsiteY117" fmla="*/ 453973 h 1059043"/>
                <a:gd name="connsiteX118" fmla="*/ 762036 w 3024845"/>
                <a:gd name="connsiteY118" fmla="*/ 501532 h 1059043"/>
                <a:gd name="connsiteX119" fmla="*/ 763049 w 3024845"/>
                <a:gd name="connsiteY119" fmla="*/ 501532 h 1059043"/>
                <a:gd name="connsiteX120" fmla="*/ 770143 w 3024845"/>
                <a:gd name="connsiteY120" fmla="*/ 501532 h 1059043"/>
                <a:gd name="connsiteX121" fmla="*/ 784330 w 3024845"/>
                <a:gd name="connsiteY121" fmla="*/ 505856 h 1059043"/>
                <a:gd name="connsiteX122" fmla="*/ 784330 w 3024845"/>
                <a:gd name="connsiteY122" fmla="*/ 544768 h 1059043"/>
                <a:gd name="connsiteX123" fmla="*/ 785343 w 3024845"/>
                <a:gd name="connsiteY123" fmla="*/ 544768 h 1059043"/>
                <a:gd name="connsiteX124" fmla="*/ 792436 w 3024845"/>
                <a:gd name="connsiteY124" fmla="*/ 544768 h 1059043"/>
                <a:gd name="connsiteX125" fmla="*/ 792436 w 3024845"/>
                <a:gd name="connsiteY125" fmla="*/ 546389 h 1059043"/>
                <a:gd name="connsiteX126" fmla="*/ 792436 w 3024845"/>
                <a:gd name="connsiteY126" fmla="*/ 557738 h 1059043"/>
                <a:gd name="connsiteX127" fmla="*/ 794463 w 3024845"/>
                <a:gd name="connsiteY127" fmla="*/ 557738 h 1059043"/>
                <a:gd name="connsiteX128" fmla="*/ 808650 w 3024845"/>
                <a:gd name="connsiteY128" fmla="*/ 557738 h 1059043"/>
                <a:gd name="connsiteX129" fmla="*/ 814730 w 3024845"/>
                <a:gd name="connsiteY129" fmla="*/ 564224 h 1059043"/>
                <a:gd name="connsiteX130" fmla="*/ 814730 w 3024845"/>
                <a:gd name="connsiteY130" fmla="*/ 585842 h 1059043"/>
                <a:gd name="connsiteX131" fmla="*/ 817010 w 3024845"/>
                <a:gd name="connsiteY131" fmla="*/ 585842 h 1059043"/>
                <a:gd name="connsiteX132" fmla="*/ 832970 w 3024845"/>
                <a:gd name="connsiteY132" fmla="*/ 585842 h 1059043"/>
                <a:gd name="connsiteX133" fmla="*/ 832970 w 3024845"/>
                <a:gd name="connsiteY133" fmla="*/ 586922 h 1059043"/>
                <a:gd name="connsiteX134" fmla="*/ 832970 w 3024845"/>
                <a:gd name="connsiteY134" fmla="*/ 594489 h 1059043"/>
                <a:gd name="connsiteX135" fmla="*/ 834237 w 3024845"/>
                <a:gd name="connsiteY135" fmla="*/ 594489 h 1059043"/>
                <a:gd name="connsiteX136" fmla="*/ 843104 w 3024845"/>
                <a:gd name="connsiteY136" fmla="*/ 594489 h 1059043"/>
                <a:gd name="connsiteX137" fmla="*/ 843104 w 3024845"/>
                <a:gd name="connsiteY137" fmla="*/ 596650 h 1059043"/>
                <a:gd name="connsiteX138" fmla="*/ 843104 w 3024845"/>
                <a:gd name="connsiteY138" fmla="*/ 611783 h 1059043"/>
                <a:gd name="connsiteX139" fmla="*/ 847157 w 3024845"/>
                <a:gd name="connsiteY139" fmla="*/ 609891 h 1059043"/>
                <a:gd name="connsiteX140" fmla="*/ 847157 w 3024845"/>
                <a:gd name="connsiteY140" fmla="*/ 596650 h 1059043"/>
                <a:gd name="connsiteX141" fmla="*/ 848170 w 3024845"/>
                <a:gd name="connsiteY141" fmla="*/ 596650 h 1059043"/>
                <a:gd name="connsiteX142" fmla="*/ 855264 w 3024845"/>
                <a:gd name="connsiteY142" fmla="*/ 596650 h 1059043"/>
                <a:gd name="connsiteX143" fmla="*/ 855264 w 3024845"/>
                <a:gd name="connsiteY143" fmla="*/ 598272 h 1059043"/>
                <a:gd name="connsiteX144" fmla="*/ 855264 w 3024845"/>
                <a:gd name="connsiteY144" fmla="*/ 609621 h 1059043"/>
                <a:gd name="connsiteX145" fmla="*/ 856024 w 3024845"/>
                <a:gd name="connsiteY145" fmla="*/ 609621 h 1059043"/>
                <a:gd name="connsiteX146" fmla="*/ 861344 w 3024845"/>
                <a:gd name="connsiteY146" fmla="*/ 609621 h 1059043"/>
                <a:gd name="connsiteX147" fmla="*/ 909984 w 3024845"/>
                <a:gd name="connsiteY147" fmla="*/ 605298 h 1059043"/>
                <a:gd name="connsiteX148" fmla="*/ 909984 w 3024845"/>
                <a:gd name="connsiteY148" fmla="*/ 606649 h 1059043"/>
                <a:gd name="connsiteX149" fmla="*/ 909984 w 3024845"/>
                <a:gd name="connsiteY149" fmla="*/ 616106 h 1059043"/>
                <a:gd name="connsiteX150" fmla="*/ 910744 w 3024845"/>
                <a:gd name="connsiteY150" fmla="*/ 616106 h 1059043"/>
                <a:gd name="connsiteX151" fmla="*/ 916065 w 3024845"/>
                <a:gd name="connsiteY151" fmla="*/ 616106 h 1059043"/>
                <a:gd name="connsiteX152" fmla="*/ 916065 w 3024845"/>
                <a:gd name="connsiteY152" fmla="*/ 618268 h 1059043"/>
                <a:gd name="connsiteX153" fmla="*/ 916065 w 3024845"/>
                <a:gd name="connsiteY153" fmla="*/ 633401 h 1059043"/>
                <a:gd name="connsiteX154" fmla="*/ 918091 w 3024845"/>
                <a:gd name="connsiteY154" fmla="*/ 632050 h 1059043"/>
                <a:gd name="connsiteX155" fmla="*/ 932278 w 3024845"/>
                <a:gd name="connsiteY155" fmla="*/ 622592 h 1059043"/>
                <a:gd name="connsiteX156" fmla="*/ 938358 w 3024845"/>
                <a:gd name="connsiteY156" fmla="*/ 581518 h 1059043"/>
                <a:gd name="connsiteX157" fmla="*/ 939118 w 3024845"/>
                <a:gd name="connsiteY157" fmla="*/ 581248 h 1059043"/>
                <a:gd name="connsiteX158" fmla="*/ 944438 w 3024845"/>
                <a:gd name="connsiteY158" fmla="*/ 579356 h 1059043"/>
                <a:gd name="connsiteX159" fmla="*/ 946465 w 3024845"/>
                <a:gd name="connsiteY159" fmla="*/ 510179 h 1059043"/>
                <a:gd name="connsiteX160" fmla="*/ 948492 w 3024845"/>
                <a:gd name="connsiteY160" fmla="*/ 579356 h 1059043"/>
                <a:gd name="connsiteX161" fmla="*/ 949252 w 3024845"/>
                <a:gd name="connsiteY161" fmla="*/ 579626 h 1059043"/>
                <a:gd name="connsiteX162" fmla="*/ 954572 w 3024845"/>
                <a:gd name="connsiteY162" fmla="*/ 581518 h 1059043"/>
                <a:gd name="connsiteX163" fmla="*/ 954572 w 3024845"/>
                <a:gd name="connsiteY163" fmla="*/ 495047 h 1059043"/>
                <a:gd name="connsiteX164" fmla="*/ 958625 w 3024845"/>
                <a:gd name="connsiteY164" fmla="*/ 462620 h 1059043"/>
                <a:gd name="connsiteX165" fmla="*/ 997132 w 3024845"/>
                <a:gd name="connsiteY165" fmla="*/ 462620 h 1059043"/>
                <a:gd name="connsiteX166" fmla="*/ 997132 w 3024845"/>
                <a:gd name="connsiteY166" fmla="*/ 495047 h 1059043"/>
                <a:gd name="connsiteX167" fmla="*/ 997892 w 3024845"/>
                <a:gd name="connsiteY167" fmla="*/ 495047 h 1059043"/>
                <a:gd name="connsiteX168" fmla="*/ 1003212 w 3024845"/>
                <a:gd name="connsiteY168" fmla="*/ 495047 h 1059043"/>
                <a:gd name="connsiteX169" fmla="*/ 1003212 w 3024845"/>
                <a:gd name="connsiteY169" fmla="*/ 412899 h 1059043"/>
                <a:gd name="connsiteX170" fmla="*/ 1004986 w 3024845"/>
                <a:gd name="connsiteY170" fmla="*/ 412899 h 1059043"/>
                <a:gd name="connsiteX171" fmla="*/ 1017399 w 3024845"/>
                <a:gd name="connsiteY171" fmla="*/ 412899 h 1059043"/>
                <a:gd name="connsiteX172" fmla="*/ 1017399 w 3024845"/>
                <a:gd name="connsiteY172" fmla="*/ 411008 h 1059043"/>
                <a:gd name="connsiteX173" fmla="*/ 1017399 w 3024845"/>
                <a:gd name="connsiteY173" fmla="*/ 397767 h 1059043"/>
                <a:gd name="connsiteX174" fmla="*/ 1039693 w 3024845"/>
                <a:gd name="connsiteY174" fmla="*/ 397767 h 1059043"/>
                <a:gd name="connsiteX175" fmla="*/ 1039693 w 3024845"/>
                <a:gd name="connsiteY175" fmla="*/ 396686 h 1059043"/>
                <a:gd name="connsiteX176" fmla="*/ 1039693 w 3024845"/>
                <a:gd name="connsiteY176" fmla="*/ 389120 h 1059043"/>
                <a:gd name="connsiteX177" fmla="*/ 1041466 w 3024845"/>
                <a:gd name="connsiteY177" fmla="*/ 389120 h 1059043"/>
                <a:gd name="connsiteX178" fmla="*/ 1053880 w 3024845"/>
                <a:gd name="connsiteY178" fmla="*/ 389120 h 1059043"/>
                <a:gd name="connsiteX179" fmla="*/ 1053880 w 3024845"/>
                <a:gd name="connsiteY179" fmla="*/ 390201 h 1059043"/>
                <a:gd name="connsiteX180" fmla="*/ 1053880 w 3024845"/>
                <a:gd name="connsiteY180" fmla="*/ 397767 h 1059043"/>
                <a:gd name="connsiteX181" fmla="*/ 1054640 w 3024845"/>
                <a:gd name="connsiteY181" fmla="*/ 397767 h 1059043"/>
                <a:gd name="connsiteX182" fmla="*/ 1059960 w 3024845"/>
                <a:gd name="connsiteY182" fmla="*/ 397767 h 1059043"/>
                <a:gd name="connsiteX183" fmla="*/ 1070093 w 3024845"/>
                <a:gd name="connsiteY183" fmla="*/ 393443 h 1059043"/>
                <a:gd name="connsiteX184" fmla="*/ 1074146 w 3024845"/>
                <a:gd name="connsiteY184" fmla="*/ 396686 h 1059043"/>
                <a:gd name="connsiteX185" fmla="*/ 1074146 w 3024845"/>
                <a:gd name="connsiteY185" fmla="*/ 389120 h 1059043"/>
                <a:gd name="connsiteX186" fmla="*/ 1076426 w 3024845"/>
                <a:gd name="connsiteY186" fmla="*/ 389120 h 1059043"/>
                <a:gd name="connsiteX187" fmla="*/ 1092387 w 3024845"/>
                <a:gd name="connsiteY187" fmla="*/ 389120 h 1059043"/>
                <a:gd name="connsiteX188" fmla="*/ 1092387 w 3024845"/>
                <a:gd name="connsiteY188" fmla="*/ 390201 h 1059043"/>
                <a:gd name="connsiteX189" fmla="*/ 1092387 w 3024845"/>
                <a:gd name="connsiteY189" fmla="*/ 397767 h 1059043"/>
                <a:gd name="connsiteX190" fmla="*/ 1122787 w 3024845"/>
                <a:gd name="connsiteY190" fmla="*/ 397767 h 1059043"/>
                <a:gd name="connsiteX191" fmla="*/ 1122787 w 3024845"/>
                <a:gd name="connsiteY191" fmla="*/ 399388 h 1059043"/>
                <a:gd name="connsiteX192" fmla="*/ 1122787 w 3024845"/>
                <a:gd name="connsiteY192" fmla="*/ 410738 h 1059043"/>
                <a:gd name="connsiteX193" fmla="*/ 1149134 w 3024845"/>
                <a:gd name="connsiteY193" fmla="*/ 410738 h 1059043"/>
                <a:gd name="connsiteX194" fmla="*/ 1149134 w 3024845"/>
                <a:gd name="connsiteY194" fmla="*/ 441002 h 1059043"/>
                <a:gd name="connsiteX195" fmla="*/ 1149894 w 3024845"/>
                <a:gd name="connsiteY195" fmla="*/ 441002 h 1059043"/>
                <a:gd name="connsiteX196" fmla="*/ 1155214 w 3024845"/>
                <a:gd name="connsiteY196" fmla="*/ 441002 h 1059043"/>
                <a:gd name="connsiteX197" fmla="*/ 1155214 w 3024845"/>
                <a:gd name="connsiteY197" fmla="*/ 442083 h 1059043"/>
                <a:gd name="connsiteX198" fmla="*/ 1155214 w 3024845"/>
                <a:gd name="connsiteY198" fmla="*/ 449650 h 1059043"/>
                <a:gd name="connsiteX199" fmla="*/ 1159268 w 3024845"/>
                <a:gd name="connsiteY199" fmla="*/ 479914 h 1059043"/>
                <a:gd name="connsiteX200" fmla="*/ 1160028 w 3024845"/>
                <a:gd name="connsiteY200" fmla="*/ 479914 h 1059043"/>
                <a:gd name="connsiteX201" fmla="*/ 1165348 w 3024845"/>
                <a:gd name="connsiteY201" fmla="*/ 479914 h 1059043"/>
                <a:gd name="connsiteX202" fmla="*/ 1165348 w 3024845"/>
                <a:gd name="connsiteY202" fmla="*/ 480725 h 1059043"/>
                <a:gd name="connsiteX203" fmla="*/ 1165348 w 3024845"/>
                <a:gd name="connsiteY203" fmla="*/ 486400 h 1059043"/>
                <a:gd name="connsiteX204" fmla="*/ 1166361 w 3024845"/>
                <a:gd name="connsiteY204" fmla="*/ 486400 h 1059043"/>
                <a:gd name="connsiteX205" fmla="*/ 1173454 w 3024845"/>
                <a:gd name="connsiteY205" fmla="*/ 486400 h 1059043"/>
                <a:gd name="connsiteX206" fmla="*/ 1173454 w 3024845"/>
                <a:gd name="connsiteY206" fmla="*/ 516665 h 1059043"/>
                <a:gd name="connsiteX207" fmla="*/ 1175481 w 3024845"/>
                <a:gd name="connsiteY207" fmla="*/ 516665 h 1059043"/>
                <a:gd name="connsiteX208" fmla="*/ 1189668 w 3024845"/>
                <a:gd name="connsiteY208" fmla="*/ 516665 h 1059043"/>
                <a:gd name="connsiteX209" fmla="*/ 1189668 w 3024845"/>
                <a:gd name="connsiteY209" fmla="*/ 540444 h 1059043"/>
                <a:gd name="connsiteX210" fmla="*/ 1191695 w 3024845"/>
                <a:gd name="connsiteY210" fmla="*/ 542065 h 1059043"/>
                <a:gd name="connsiteX211" fmla="*/ 1191695 w 3024845"/>
                <a:gd name="connsiteY211" fmla="*/ 553415 h 1059043"/>
                <a:gd name="connsiteX212" fmla="*/ 1192455 w 3024845"/>
                <a:gd name="connsiteY212" fmla="*/ 553415 h 1059043"/>
                <a:gd name="connsiteX213" fmla="*/ 1197775 w 3024845"/>
                <a:gd name="connsiteY213" fmla="*/ 553415 h 1059043"/>
                <a:gd name="connsiteX214" fmla="*/ 1197775 w 3024845"/>
                <a:gd name="connsiteY214" fmla="*/ 577194 h 1059043"/>
                <a:gd name="connsiteX215" fmla="*/ 1199041 w 3024845"/>
                <a:gd name="connsiteY215" fmla="*/ 577194 h 1059043"/>
                <a:gd name="connsiteX216" fmla="*/ 1207908 w 3024845"/>
                <a:gd name="connsiteY216" fmla="*/ 577194 h 1059043"/>
                <a:gd name="connsiteX217" fmla="*/ 1209935 w 3024845"/>
                <a:gd name="connsiteY217" fmla="*/ 581248 h 1059043"/>
                <a:gd name="connsiteX218" fmla="*/ 1209935 w 3024845"/>
                <a:gd name="connsiteY218" fmla="*/ 594489 h 1059043"/>
                <a:gd name="connsiteX219" fmla="*/ 1211455 w 3024845"/>
                <a:gd name="connsiteY219" fmla="*/ 592597 h 1059043"/>
                <a:gd name="connsiteX220" fmla="*/ 1222095 w 3024845"/>
                <a:gd name="connsiteY220" fmla="*/ 579356 h 1059043"/>
                <a:gd name="connsiteX221" fmla="*/ 1250469 w 3024845"/>
                <a:gd name="connsiteY221" fmla="*/ 579356 h 1059043"/>
                <a:gd name="connsiteX222" fmla="*/ 1250469 w 3024845"/>
                <a:gd name="connsiteY222" fmla="*/ 665827 h 1059043"/>
                <a:gd name="connsiteX223" fmla="*/ 1251229 w 3024845"/>
                <a:gd name="connsiteY223" fmla="*/ 665827 h 1059043"/>
                <a:gd name="connsiteX224" fmla="*/ 1256549 w 3024845"/>
                <a:gd name="connsiteY224" fmla="*/ 665827 h 1059043"/>
                <a:gd name="connsiteX225" fmla="*/ 1257309 w 3024845"/>
                <a:gd name="connsiteY225" fmla="*/ 664476 h 1059043"/>
                <a:gd name="connsiteX226" fmla="*/ 1262629 w 3024845"/>
                <a:gd name="connsiteY226" fmla="*/ 655018 h 1059043"/>
                <a:gd name="connsiteX227" fmla="*/ 1262629 w 3024845"/>
                <a:gd name="connsiteY227" fmla="*/ 656910 h 1059043"/>
                <a:gd name="connsiteX228" fmla="*/ 1262629 w 3024845"/>
                <a:gd name="connsiteY228" fmla="*/ 670151 h 1059043"/>
                <a:gd name="connsiteX229" fmla="*/ 1266682 w 3024845"/>
                <a:gd name="connsiteY229" fmla="*/ 624754 h 1059043"/>
                <a:gd name="connsiteX230" fmla="*/ 1267442 w 3024845"/>
                <a:gd name="connsiteY230" fmla="*/ 624754 h 1059043"/>
                <a:gd name="connsiteX231" fmla="*/ 1272762 w 3024845"/>
                <a:gd name="connsiteY231" fmla="*/ 624754 h 1059043"/>
                <a:gd name="connsiteX232" fmla="*/ 1272762 w 3024845"/>
                <a:gd name="connsiteY232" fmla="*/ 559900 h 1059043"/>
                <a:gd name="connsiteX233" fmla="*/ 1273776 w 3024845"/>
                <a:gd name="connsiteY233" fmla="*/ 559900 h 1059043"/>
                <a:gd name="connsiteX234" fmla="*/ 1280869 w 3024845"/>
                <a:gd name="connsiteY234" fmla="*/ 559900 h 1059043"/>
                <a:gd name="connsiteX235" fmla="*/ 1293029 w 3024845"/>
                <a:gd name="connsiteY235" fmla="*/ 516665 h 1059043"/>
                <a:gd name="connsiteX236" fmla="*/ 1294296 w 3024845"/>
                <a:gd name="connsiteY236" fmla="*/ 516665 h 1059043"/>
                <a:gd name="connsiteX237" fmla="*/ 1303163 w 3024845"/>
                <a:gd name="connsiteY237" fmla="*/ 516665 h 1059043"/>
                <a:gd name="connsiteX238" fmla="*/ 1313296 w 3024845"/>
                <a:gd name="connsiteY238" fmla="*/ 559900 h 1059043"/>
                <a:gd name="connsiteX239" fmla="*/ 1314309 w 3024845"/>
                <a:gd name="connsiteY239" fmla="*/ 559900 h 1059043"/>
                <a:gd name="connsiteX240" fmla="*/ 1321403 w 3024845"/>
                <a:gd name="connsiteY240" fmla="*/ 559900 h 1059043"/>
                <a:gd name="connsiteX241" fmla="*/ 1321403 w 3024845"/>
                <a:gd name="connsiteY241" fmla="*/ 598812 h 1059043"/>
                <a:gd name="connsiteX242" fmla="*/ 1323176 w 3024845"/>
                <a:gd name="connsiteY242" fmla="*/ 598812 h 1059043"/>
                <a:gd name="connsiteX243" fmla="*/ 1335590 w 3024845"/>
                <a:gd name="connsiteY243" fmla="*/ 598812 h 1059043"/>
                <a:gd name="connsiteX244" fmla="*/ 1335590 w 3024845"/>
                <a:gd name="connsiteY244" fmla="*/ 600974 h 1059043"/>
                <a:gd name="connsiteX245" fmla="*/ 1335590 w 3024845"/>
                <a:gd name="connsiteY245" fmla="*/ 616106 h 1059043"/>
                <a:gd name="connsiteX246" fmla="*/ 1339643 w 3024845"/>
                <a:gd name="connsiteY246" fmla="*/ 613945 h 1059043"/>
                <a:gd name="connsiteX247" fmla="*/ 1339643 w 3024845"/>
                <a:gd name="connsiteY247" fmla="*/ 598812 h 1059043"/>
                <a:gd name="connsiteX248" fmla="*/ 1341163 w 3024845"/>
                <a:gd name="connsiteY248" fmla="*/ 598812 h 1059043"/>
                <a:gd name="connsiteX249" fmla="*/ 1351803 w 3024845"/>
                <a:gd name="connsiteY249" fmla="*/ 598812 h 1059043"/>
                <a:gd name="connsiteX250" fmla="*/ 1351803 w 3024845"/>
                <a:gd name="connsiteY250" fmla="*/ 600433 h 1059043"/>
                <a:gd name="connsiteX251" fmla="*/ 1351803 w 3024845"/>
                <a:gd name="connsiteY251" fmla="*/ 611783 h 1059043"/>
                <a:gd name="connsiteX252" fmla="*/ 1382204 w 3024845"/>
                <a:gd name="connsiteY252" fmla="*/ 611783 h 1059043"/>
                <a:gd name="connsiteX253" fmla="*/ 1382204 w 3024845"/>
                <a:gd name="connsiteY253" fmla="*/ 575033 h 1059043"/>
                <a:gd name="connsiteX254" fmla="*/ 1383470 w 3024845"/>
                <a:gd name="connsiteY254" fmla="*/ 575033 h 1059043"/>
                <a:gd name="connsiteX255" fmla="*/ 1392337 w 3024845"/>
                <a:gd name="connsiteY255" fmla="*/ 575033 h 1059043"/>
                <a:gd name="connsiteX256" fmla="*/ 1392337 w 3024845"/>
                <a:gd name="connsiteY256" fmla="*/ 596650 h 1059043"/>
                <a:gd name="connsiteX257" fmla="*/ 1394364 w 3024845"/>
                <a:gd name="connsiteY257" fmla="*/ 564224 h 1059043"/>
                <a:gd name="connsiteX258" fmla="*/ 1416657 w 3024845"/>
                <a:gd name="connsiteY258" fmla="*/ 564224 h 1059043"/>
                <a:gd name="connsiteX259" fmla="*/ 1416657 w 3024845"/>
                <a:gd name="connsiteY259" fmla="*/ 562602 h 1059043"/>
                <a:gd name="connsiteX260" fmla="*/ 1416657 w 3024845"/>
                <a:gd name="connsiteY260" fmla="*/ 551253 h 1059043"/>
                <a:gd name="connsiteX261" fmla="*/ 1417417 w 3024845"/>
                <a:gd name="connsiteY261" fmla="*/ 551253 h 1059043"/>
                <a:gd name="connsiteX262" fmla="*/ 1422737 w 3024845"/>
                <a:gd name="connsiteY262" fmla="*/ 551253 h 1059043"/>
                <a:gd name="connsiteX263" fmla="*/ 1422737 w 3024845"/>
                <a:gd name="connsiteY263" fmla="*/ 549362 h 1059043"/>
                <a:gd name="connsiteX264" fmla="*/ 1422737 w 3024845"/>
                <a:gd name="connsiteY264" fmla="*/ 536121 h 1059043"/>
                <a:gd name="connsiteX265" fmla="*/ 1426791 w 3024845"/>
                <a:gd name="connsiteY265" fmla="*/ 542606 h 1059043"/>
                <a:gd name="connsiteX266" fmla="*/ 1429071 w 3024845"/>
                <a:gd name="connsiteY266" fmla="*/ 542606 h 1059043"/>
                <a:gd name="connsiteX267" fmla="*/ 1445031 w 3024845"/>
                <a:gd name="connsiteY267" fmla="*/ 542606 h 1059043"/>
                <a:gd name="connsiteX268" fmla="*/ 1445031 w 3024845"/>
                <a:gd name="connsiteY268" fmla="*/ 541795 h 1059043"/>
                <a:gd name="connsiteX269" fmla="*/ 1445031 w 3024845"/>
                <a:gd name="connsiteY269" fmla="*/ 536121 h 1059043"/>
                <a:gd name="connsiteX270" fmla="*/ 1445791 w 3024845"/>
                <a:gd name="connsiteY270" fmla="*/ 536121 h 1059043"/>
                <a:gd name="connsiteX271" fmla="*/ 1451111 w 3024845"/>
                <a:gd name="connsiteY271" fmla="*/ 536121 h 1059043"/>
                <a:gd name="connsiteX272" fmla="*/ 1451111 w 3024845"/>
                <a:gd name="connsiteY272" fmla="*/ 537472 h 1059043"/>
                <a:gd name="connsiteX273" fmla="*/ 1451111 w 3024845"/>
                <a:gd name="connsiteY273" fmla="*/ 546930 h 1059043"/>
                <a:gd name="connsiteX274" fmla="*/ 1489618 w 3024845"/>
                <a:gd name="connsiteY274" fmla="*/ 546930 h 1059043"/>
                <a:gd name="connsiteX275" fmla="*/ 1489618 w 3024845"/>
                <a:gd name="connsiteY275" fmla="*/ 685283 h 1059043"/>
                <a:gd name="connsiteX276" fmla="*/ 1491138 w 3024845"/>
                <a:gd name="connsiteY276" fmla="*/ 685283 h 1059043"/>
                <a:gd name="connsiteX277" fmla="*/ 1501778 w 3024845"/>
                <a:gd name="connsiteY277" fmla="*/ 685283 h 1059043"/>
                <a:gd name="connsiteX278" fmla="*/ 1501778 w 3024845"/>
                <a:gd name="connsiteY278" fmla="*/ 672313 h 1059043"/>
                <a:gd name="connsiteX279" fmla="*/ 1505832 w 3024845"/>
                <a:gd name="connsiteY279" fmla="*/ 672313 h 1059043"/>
                <a:gd name="connsiteX280" fmla="*/ 1505832 w 3024845"/>
                <a:gd name="connsiteY280" fmla="*/ 685283 h 1059043"/>
                <a:gd name="connsiteX281" fmla="*/ 1536232 w 3024845"/>
                <a:gd name="connsiteY281" fmla="*/ 685283 h 1059043"/>
                <a:gd name="connsiteX282" fmla="*/ 1536232 w 3024845"/>
                <a:gd name="connsiteY282" fmla="*/ 655018 h 1059043"/>
                <a:gd name="connsiteX283" fmla="*/ 1548392 w 3024845"/>
                <a:gd name="connsiteY283" fmla="*/ 655018 h 1059043"/>
                <a:gd name="connsiteX284" fmla="*/ 1560552 w 3024845"/>
                <a:gd name="connsiteY284" fmla="*/ 652857 h 1059043"/>
                <a:gd name="connsiteX285" fmla="*/ 1564606 w 3024845"/>
                <a:gd name="connsiteY285" fmla="*/ 655018 h 1059043"/>
                <a:gd name="connsiteX286" fmla="*/ 1574739 w 3024845"/>
                <a:gd name="connsiteY286" fmla="*/ 655018 h 1059043"/>
                <a:gd name="connsiteX287" fmla="*/ 1574739 w 3024845"/>
                <a:gd name="connsiteY287" fmla="*/ 685283 h 1059043"/>
                <a:gd name="connsiteX288" fmla="*/ 1582846 w 3024845"/>
                <a:gd name="connsiteY288" fmla="*/ 685283 h 1059043"/>
                <a:gd name="connsiteX289" fmla="*/ 1582846 w 3024845"/>
                <a:gd name="connsiteY289" fmla="*/ 702578 h 1059043"/>
                <a:gd name="connsiteX290" fmla="*/ 1592182 w 3024845"/>
                <a:gd name="connsiteY290" fmla="*/ 703483 h 1059043"/>
                <a:gd name="connsiteX291" fmla="*/ 1605140 w 3024845"/>
                <a:gd name="connsiteY291" fmla="*/ 703483 h 1059043"/>
                <a:gd name="connsiteX292" fmla="*/ 1605140 w 3024845"/>
                <a:gd name="connsiteY292" fmla="*/ 687445 h 1059043"/>
                <a:gd name="connsiteX293" fmla="*/ 1673096 w 3024845"/>
                <a:gd name="connsiteY293" fmla="*/ 687445 h 1059043"/>
                <a:gd name="connsiteX294" fmla="*/ 1673096 w 3024845"/>
                <a:gd name="connsiteY294" fmla="*/ 602192 h 1059043"/>
                <a:gd name="connsiteX295" fmla="*/ 1745104 w 3024845"/>
                <a:gd name="connsiteY295" fmla="*/ 602192 h 1059043"/>
                <a:gd name="connsiteX296" fmla="*/ 1745104 w 3024845"/>
                <a:gd name="connsiteY296" fmla="*/ 680960 h 1059043"/>
                <a:gd name="connsiteX297" fmla="*/ 1747008 w 3024845"/>
                <a:gd name="connsiteY297" fmla="*/ 680960 h 1059043"/>
                <a:gd name="connsiteX298" fmla="*/ 1748250 w 3024845"/>
                <a:gd name="connsiteY298" fmla="*/ 703483 h 1059043"/>
                <a:gd name="connsiteX299" fmla="*/ 1757926 w 3024845"/>
                <a:gd name="connsiteY299" fmla="*/ 703483 h 1059043"/>
                <a:gd name="connsiteX300" fmla="*/ 1759168 w 3024845"/>
                <a:gd name="connsiteY300" fmla="*/ 680960 h 1059043"/>
                <a:gd name="connsiteX301" fmla="*/ 1765248 w 3024845"/>
                <a:gd name="connsiteY301" fmla="*/ 680960 h 1059043"/>
                <a:gd name="connsiteX302" fmla="*/ 1766490 w 3024845"/>
                <a:gd name="connsiteY302" fmla="*/ 703483 h 1059043"/>
                <a:gd name="connsiteX303" fmla="*/ 1817112 w 3024845"/>
                <a:gd name="connsiteY303" fmla="*/ 703483 h 1059043"/>
                <a:gd name="connsiteX304" fmla="*/ 1817112 w 3024845"/>
                <a:gd name="connsiteY304" fmla="*/ 540455 h 1059043"/>
                <a:gd name="connsiteX305" fmla="*/ 2014439 w 3024845"/>
                <a:gd name="connsiteY305" fmla="*/ 540455 h 1059043"/>
                <a:gd name="connsiteX306" fmla="*/ 2014439 w 3024845"/>
                <a:gd name="connsiteY306" fmla="*/ 703483 h 1059043"/>
                <a:gd name="connsiteX307" fmla="*/ 2033136 w 3024845"/>
                <a:gd name="connsiteY307" fmla="*/ 703483 h 1059043"/>
                <a:gd name="connsiteX308" fmla="*/ 2033136 w 3024845"/>
                <a:gd name="connsiteY308" fmla="*/ 620790 h 1059043"/>
                <a:gd name="connsiteX309" fmla="*/ 2128256 w 3024845"/>
                <a:gd name="connsiteY309" fmla="*/ 620790 h 1059043"/>
                <a:gd name="connsiteX310" fmla="*/ 2146266 w 3024845"/>
                <a:gd name="connsiteY310" fmla="*/ 131868 h 1059043"/>
                <a:gd name="connsiteX311" fmla="*/ 2144240 w 3024845"/>
                <a:gd name="connsiteY311" fmla="*/ 125383 h 1059043"/>
                <a:gd name="connsiteX312" fmla="*/ 2150320 w 3024845"/>
                <a:gd name="connsiteY312" fmla="*/ 118897 h 1059043"/>
                <a:gd name="connsiteX313" fmla="*/ 2150320 w 3024845"/>
                <a:gd name="connsiteY313" fmla="*/ 60529 h 1059043"/>
                <a:gd name="connsiteX314" fmla="*/ 2152346 w 3024845"/>
                <a:gd name="connsiteY314" fmla="*/ 56206 h 1059043"/>
                <a:gd name="connsiteX315" fmla="*/ 2152346 w 3024845"/>
                <a:gd name="connsiteY315" fmla="*/ 0 h 1059043"/>
                <a:gd name="connsiteX316" fmla="*/ 2168560 w 3024845"/>
                <a:gd name="connsiteY316" fmla="*/ 125383 h 1059043"/>
                <a:gd name="connsiteX317" fmla="*/ 2180720 w 3024845"/>
                <a:gd name="connsiteY317" fmla="*/ 555577 h 1059043"/>
                <a:gd name="connsiteX318" fmla="*/ 2245574 w 3024845"/>
                <a:gd name="connsiteY318" fmla="*/ 555577 h 1059043"/>
                <a:gd name="connsiteX319" fmla="*/ 2245574 w 3024845"/>
                <a:gd name="connsiteY319" fmla="*/ 631239 h 1059043"/>
                <a:gd name="connsiteX320" fmla="*/ 2253681 w 3024845"/>
                <a:gd name="connsiteY320" fmla="*/ 631239 h 1059043"/>
                <a:gd name="connsiteX321" fmla="*/ 2255708 w 3024845"/>
                <a:gd name="connsiteY321" fmla="*/ 624754 h 1059043"/>
                <a:gd name="connsiteX322" fmla="*/ 2261788 w 3024845"/>
                <a:gd name="connsiteY322" fmla="*/ 624754 h 1059043"/>
                <a:gd name="connsiteX323" fmla="*/ 2263815 w 3024845"/>
                <a:gd name="connsiteY323" fmla="*/ 633401 h 1059043"/>
                <a:gd name="connsiteX324" fmla="*/ 2275975 w 3024845"/>
                <a:gd name="connsiteY324" fmla="*/ 633401 h 1059043"/>
                <a:gd name="connsiteX325" fmla="*/ 2275975 w 3024845"/>
                <a:gd name="connsiteY325" fmla="*/ 626915 h 1059043"/>
                <a:gd name="connsiteX326" fmla="*/ 2298268 w 3024845"/>
                <a:gd name="connsiteY326" fmla="*/ 626915 h 1059043"/>
                <a:gd name="connsiteX327" fmla="*/ 2298268 w 3024845"/>
                <a:gd name="connsiteY327" fmla="*/ 633401 h 1059043"/>
                <a:gd name="connsiteX328" fmla="*/ 2318535 w 3024845"/>
                <a:gd name="connsiteY328" fmla="*/ 633401 h 1059043"/>
                <a:gd name="connsiteX329" fmla="*/ 2318535 w 3024845"/>
                <a:gd name="connsiteY329" fmla="*/ 678798 h 1059043"/>
                <a:gd name="connsiteX330" fmla="*/ 2332722 w 3024845"/>
                <a:gd name="connsiteY330" fmla="*/ 678798 h 1059043"/>
                <a:gd name="connsiteX331" fmla="*/ 2332722 w 3024845"/>
                <a:gd name="connsiteY331" fmla="*/ 665827 h 1059043"/>
                <a:gd name="connsiteX332" fmla="*/ 2348936 w 3024845"/>
                <a:gd name="connsiteY332" fmla="*/ 665827 h 1059043"/>
                <a:gd name="connsiteX333" fmla="*/ 2348936 w 3024845"/>
                <a:gd name="connsiteY333" fmla="*/ 486400 h 1059043"/>
                <a:gd name="connsiteX334" fmla="*/ 2355016 w 3024845"/>
                <a:gd name="connsiteY334" fmla="*/ 479914 h 1059043"/>
                <a:gd name="connsiteX335" fmla="*/ 2427977 w 3024845"/>
                <a:gd name="connsiteY335" fmla="*/ 479914 h 1059043"/>
                <a:gd name="connsiteX336" fmla="*/ 2427977 w 3024845"/>
                <a:gd name="connsiteY336" fmla="*/ 488562 h 1059043"/>
                <a:gd name="connsiteX337" fmla="*/ 2438110 w 3024845"/>
                <a:gd name="connsiteY337" fmla="*/ 488562 h 1059043"/>
                <a:gd name="connsiteX338" fmla="*/ 2438110 w 3024845"/>
                <a:gd name="connsiteY338" fmla="*/ 603136 h 1059043"/>
                <a:gd name="connsiteX339" fmla="*/ 2460404 w 3024845"/>
                <a:gd name="connsiteY339" fmla="*/ 603136 h 1059043"/>
                <a:gd name="connsiteX340" fmla="*/ 2460404 w 3024845"/>
                <a:gd name="connsiteY340" fmla="*/ 536121 h 1059043"/>
                <a:gd name="connsiteX341" fmla="*/ 2486751 w 3024845"/>
                <a:gd name="connsiteY341" fmla="*/ 536121 h 1059043"/>
                <a:gd name="connsiteX342" fmla="*/ 2490804 w 3024845"/>
                <a:gd name="connsiteY342" fmla="*/ 531797 h 1059043"/>
                <a:gd name="connsiteX343" fmla="*/ 2498911 w 3024845"/>
                <a:gd name="connsiteY343" fmla="*/ 531797 h 1059043"/>
                <a:gd name="connsiteX344" fmla="*/ 2502964 w 3024845"/>
                <a:gd name="connsiteY344" fmla="*/ 536121 h 1059043"/>
                <a:gd name="connsiteX345" fmla="*/ 2525258 w 3024845"/>
                <a:gd name="connsiteY345" fmla="*/ 536121 h 1059043"/>
                <a:gd name="connsiteX346" fmla="*/ 2525258 w 3024845"/>
                <a:gd name="connsiteY346" fmla="*/ 419385 h 1059043"/>
                <a:gd name="connsiteX347" fmla="*/ 2582005 w 3024845"/>
                <a:gd name="connsiteY347" fmla="*/ 408576 h 1059043"/>
                <a:gd name="connsiteX348" fmla="*/ 2582005 w 3024845"/>
                <a:gd name="connsiteY348" fmla="*/ 409657 h 1059043"/>
                <a:gd name="connsiteX349" fmla="*/ 2582005 w 3024845"/>
                <a:gd name="connsiteY349" fmla="*/ 417223 h 1059043"/>
                <a:gd name="connsiteX350" fmla="*/ 2608352 w 3024845"/>
                <a:gd name="connsiteY350" fmla="*/ 417223 h 1059043"/>
                <a:gd name="connsiteX351" fmla="*/ 2608352 w 3024845"/>
                <a:gd name="connsiteY351" fmla="*/ 672313 h 1059043"/>
                <a:gd name="connsiteX352" fmla="*/ 2630646 w 3024845"/>
                <a:gd name="connsiteY352" fmla="*/ 672313 h 1059043"/>
                <a:gd name="connsiteX353" fmla="*/ 2630646 w 3024845"/>
                <a:gd name="connsiteY353" fmla="*/ 667989 h 1059043"/>
                <a:gd name="connsiteX354" fmla="*/ 2642806 w 3024845"/>
                <a:gd name="connsiteY354" fmla="*/ 667989 h 1059043"/>
                <a:gd name="connsiteX355" fmla="*/ 2642806 w 3024845"/>
                <a:gd name="connsiteY355" fmla="*/ 672313 h 1059043"/>
                <a:gd name="connsiteX356" fmla="*/ 2667126 w 3024845"/>
                <a:gd name="connsiteY356" fmla="*/ 672313 h 1059043"/>
                <a:gd name="connsiteX357" fmla="*/ 2667126 w 3024845"/>
                <a:gd name="connsiteY357" fmla="*/ 659342 h 1059043"/>
                <a:gd name="connsiteX358" fmla="*/ 2695500 w 3024845"/>
                <a:gd name="connsiteY358" fmla="*/ 659342 h 1059043"/>
                <a:gd name="connsiteX359" fmla="*/ 2707660 w 3024845"/>
                <a:gd name="connsiteY359" fmla="*/ 655018 h 1059043"/>
                <a:gd name="connsiteX360" fmla="*/ 2727927 w 3024845"/>
                <a:gd name="connsiteY360" fmla="*/ 659342 h 1059043"/>
                <a:gd name="connsiteX361" fmla="*/ 2727927 w 3024845"/>
                <a:gd name="connsiteY361" fmla="*/ 642048 h 1059043"/>
                <a:gd name="connsiteX362" fmla="*/ 2736034 w 3024845"/>
                <a:gd name="connsiteY362" fmla="*/ 642048 h 1059043"/>
                <a:gd name="connsiteX363" fmla="*/ 2736034 w 3024845"/>
                <a:gd name="connsiteY363" fmla="*/ 629077 h 1059043"/>
                <a:gd name="connsiteX364" fmla="*/ 2792781 w 3024845"/>
                <a:gd name="connsiteY364" fmla="*/ 629077 h 1059043"/>
                <a:gd name="connsiteX365" fmla="*/ 2792781 w 3024845"/>
                <a:gd name="connsiteY365" fmla="*/ 598812 h 1059043"/>
                <a:gd name="connsiteX366" fmla="*/ 2811021 w 3024845"/>
                <a:gd name="connsiteY366" fmla="*/ 598812 h 1059043"/>
                <a:gd name="connsiteX367" fmla="*/ 2811021 w 3024845"/>
                <a:gd name="connsiteY367" fmla="*/ 592327 h 1059043"/>
                <a:gd name="connsiteX368" fmla="*/ 2823181 w 3024845"/>
                <a:gd name="connsiteY368" fmla="*/ 592327 h 1059043"/>
                <a:gd name="connsiteX369" fmla="*/ 2823181 w 3024845"/>
                <a:gd name="connsiteY369" fmla="*/ 598812 h 1059043"/>
                <a:gd name="connsiteX370" fmla="*/ 2839395 w 3024845"/>
                <a:gd name="connsiteY370" fmla="*/ 598812 h 1059043"/>
                <a:gd name="connsiteX371" fmla="*/ 2839395 w 3024845"/>
                <a:gd name="connsiteY371" fmla="*/ 648533 h 1059043"/>
                <a:gd name="connsiteX372" fmla="*/ 2871822 w 3024845"/>
                <a:gd name="connsiteY372" fmla="*/ 648533 h 1059043"/>
                <a:gd name="connsiteX373" fmla="*/ 2871822 w 3024845"/>
                <a:gd name="connsiteY373" fmla="*/ 622592 h 1059043"/>
                <a:gd name="connsiteX374" fmla="*/ 2910329 w 3024845"/>
                <a:gd name="connsiteY374" fmla="*/ 622592 h 1059043"/>
                <a:gd name="connsiteX375" fmla="*/ 2910329 w 3024845"/>
                <a:gd name="connsiteY375" fmla="*/ 592327 h 1059043"/>
                <a:gd name="connsiteX376" fmla="*/ 2958970 w 3024845"/>
                <a:gd name="connsiteY376" fmla="*/ 592327 h 1059043"/>
                <a:gd name="connsiteX377" fmla="*/ 2958970 w 3024845"/>
                <a:gd name="connsiteY377" fmla="*/ 703483 h 1059043"/>
                <a:gd name="connsiteX378" fmla="*/ 2958970 w 3024845"/>
                <a:gd name="connsiteY378" fmla="*/ 717262 h 1059043"/>
                <a:gd name="connsiteX379" fmla="*/ 3024845 w 3024845"/>
                <a:gd name="connsiteY379" fmla="*/ 717262 h 1059043"/>
                <a:gd name="connsiteX380" fmla="*/ 3024845 w 3024845"/>
                <a:gd name="connsiteY380" fmla="*/ 1059043 h 1059043"/>
                <a:gd name="connsiteX381" fmla="*/ 2054 w 3024845"/>
                <a:gd name="connsiteY381" fmla="*/ 1056710 h 1059043"/>
                <a:gd name="connsiteX382" fmla="*/ 0 w 3024845"/>
                <a:gd name="connsiteY382" fmla="*/ 622592 h 1059043"/>
                <a:gd name="connsiteX383" fmla="*/ 20267 w 3024845"/>
                <a:gd name="connsiteY383" fmla="*/ 622592 h 1059043"/>
                <a:gd name="connsiteX384" fmla="*/ 20774 w 3024845"/>
                <a:gd name="connsiteY384" fmla="*/ 621511 h 1059043"/>
                <a:gd name="connsiteX385" fmla="*/ 24320 w 3024845"/>
                <a:gd name="connsiteY385" fmla="*/ 613945 h 1059043"/>
                <a:gd name="connsiteX386" fmla="*/ 26094 w 3024845"/>
                <a:gd name="connsiteY386" fmla="*/ 614215 h 1059043"/>
                <a:gd name="connsiteX387" fmla="*/ 38507 w 3024845"/>
                <a:gd name="connsiteY387" fmla="*/ 616106 h 1059043"/>
                <a:gd name="connsiteX388" fmla="*/ 39014 w 3024845"/>
                <a:gd name="connsiteY388" fmla="*/ 617458 h 1059043"/>
                <a:gd name="connsiteX389" fmla="*/ 42560 w 3024845"/>
                <a:gd name="connsiteY389" fmla="*/ 626915 h 1059043"/>
                <a:gd name="connsiteX390" fmla="*/ 68907 w 3024845"/>
                <a:gd name="connsiteY390" fmla="*/ 629077 h 1059043"/>
                <a:gd name="connsiteX391" fmla="*/ 68907 w 3024845"/>
                <a:gd name="connsiteY391" fmla="*/ 505856 h 1059043"/>
                <a:gd name="connsiteX392" fmla="*/ 70934 w 3024845"/>
                <a:gd name="connsiteY392" fmla="*/ 505856 h 1059043"/>
                <a:gd name="connsiteX393" fmla="*/ 85121 w 3024845"/>
                <a:gd name="connsiteY393" fmla="*/ 505856 h 1059043"/>
                <a:gd name="connsiteX394" fmla="*/ 85121 w 3024845"/>
                <a:gd name="connsiteY394" fmla="*/ 369664 h 1059043"/>
                <a:gd name="connsiteX395" fmla="*/ 86894 w 3024845"/>
                <a:gd name="connsiteY395" fmla="*/ 369664 h 1059043"/>
                <a:gd name="connsiteX396" fmla="*/ 99308 w 3024845"/>
                <a:gd name="connsiteY396" fmla="*/ 369664 h 1059043"/>
                <a:gd name="connsiteX397" fmla="*/ 99308 w 3024845"/>
                <a:gd name="connsiteY397" fmla="*/ 255090 h 1059043"/>
                <a:gd name="connsiteX398" fmla="*/ 103361 w 3024845"/>
                <a:gd name="connsiteY398" fmla="*/ 226986 h 1059043"/>
                <a:gd name="connsiteX399" fmla="*/ 105388 w 3024845"/>
                <a:gd name="connsiteY399" fmla="*/ 226986 h 1059043"/>
                <a:gd name="connsiteX400" fmla="*/ 119575 w 3024845"/>
                <a:gd name="connsiteY400" fmla="*/ 226986 h 1059043"/>
                <a:gd name="connsiteX0" fmla="*/ 119575 w 3024845"/>
                <a:gd name="connsiteY0" fmla="*/ 226986 h 1059043"/>
                <a:gd name="connsiteX1" fmla="*/ 200642 w 3024845"/>
                <a:gd name="connsiteY1" fmla="*/ 224825 h 1059043"/>
                <a:gd name="connsiteX2" fmla="*/ 202669 w 3024845"/>
                <a:gd name="connsiteY2" fmla="*/ 224825 h 1059043"/>
                <a:gd name="connsiteX3" fmla="*/ 216856 w 3024845"/>
                <a:gd name="connsiteY3" fmla="*/ 224825 h 1059043"/>
                <a:gd name="connsiteX4" fmla="*/ 216856 w 3024845"/>
                <a:gd name="connsiteY4" fmla="*/ 248604 h 1059043"/>
                <a:gd name="connsiteX5" fmla="*/ 217363 w 3024845"/>
                <a:gd name="connsiteY5" fmla="*/ 249415 h 1059043"/>
                <a:gd name="connsiteX6" fmla="*/ 220909 w 3024845"/>
                <a:gd name="connsiteY6" fmla="*/ 255090 h 1059043"/>
                <a:gd name="connsiteX7" fmla="*/ 220909 w 3024845"/>
                <a:gd name="connsiteY7" fmla="*/ 369664 h 1059043"/>
                <a:gd name="connsiteX8" fmla="*/ 223189 w 3024845"/>
                <a:gd name="connsiteY8" fmla="*/ 369664 h 1059043"/>
                <a:gd name="connsiteX9" fmla="*/ 239150 w 3024845"/>
                <a:gd name="connsiteY9" fmla="*/ 369664 h 1059043"/>
                <a:gd name="connsiteX10" fmla="*/ 239150 w 3024845"/>
                <a:gd name="connsiteY10" fmla="*/ 510179 h 1059043"/>
                <a:gd name="connsiteX11" fmla="*/ 240670 w 3024845"/>
                <a:gd name="connsiteY11" fmla="*/ 509909 h 1059043"/>
                <a:gd name="connsiteX12" fmla="*/ 251310 w 3024845"/>
                <a:gd name="connsiteY12" fmla="*/ 508018 h 1059043"/>
                <a:gd name="connsiteX13" fmla="*/ 249283 w 3024845"/>
                <a:gd name="connsiteY13" fmla="*/ 596650 h 1059043"/>
                <a:gd name="connsiteX14" fmla="*/ 250803 w 3024845"/>
                <a:gd name="connsiteY14" fmla="*/ 596921 h 1059043"/>
                <a:gd name="connsiteX15" fmla="*/ 261443 w 3024845"/>
                <a:gd name="connsiteY15" fmla="*/ 598812 h 1059043"/>
                <a:gd name="connsiteX16" fmla="*/ 261696 w 3024845"/>
                <a:gd name="connsiteY16" fmla="*/ 599623 h 1059043"/>
                <a:gd name="connsiteX17" fmla="*/ 263470 w 3024845"/>
                <a:gd name="connsiteY17" fmla="*/ 605298 h 1059043"/>
                <a:gd name="connsiteX18" fmla="*/ 264230 w 3024845"/>
                <a:gd name="connsiteY18" fmla="*/ 602866 h 1059043"/>
                <a:gd name="connsiteX19" fmla="*/ 269550 w 3024845"/>
                <a:gd name="connsiteY19" fmla="*/ 585842 h 1059043"/>
                <a:gd name="connsiteX20" fmla="*/ 271323 w 3024845"/>
                <a:gd name="connsiteY20" fmla="*/ 585842 h 1059043"/>
                <a:gd name="connsiteX21" fmla="*/ 283737 w 3024845"/>
                <a:gd name="connsiteY21" fmla="*/ 585842 h 1059043"/>
                <a:gd name="connsiteX22" fmla="*/ 283737 w 3024845"/>
                <a:gd name="connsiteY22" fmla="*/ 618268 h 1059043"/>
                <a:gd name="connsiteX23" fmla="*/ 284750 w 3024845"/>
                <a:gd name="connsiteY23" fmla="*/ 618809 h 1059043"/>
                <a:gd name="connsiteX24" fmla="*/ 291844 w 3024845"/>
                <a:gd name="connsiteY24" fmla="*/ 622592 h 1059043"/>
                <a:gd name="connsiteX25" fmla="*/ 291844 w 3024845"/>
                <a:gd name="connsiteY25" fmla="*/ 623943 h 1059043"/>
                <a:gd name="connsiteX26" fmla="*/ 291844 w 3024845"/>
                <a:gd name="connsiteY26" fmla="*/ 633401 h 1059043"/>
                <a:gd name="connsiteX27" fmla="*/ 336431 w 3024845"/>
                <a:gd name="connsiteY27" fmla="*/ 633401 h 1059043"/>
                <a:gd name="connsiteX28" fmla="*/ 336431 w 3024845"/>
                <a:gd name="connsiteY28" fmla="*/ 634482 h 1059043"/>
                <a:gd name="connsiteX29" fmla="*/ 336431 w 3024845"/>
                <a:gd name="connsiteY29" fmla="*/ 642048 h 1059043"/>
                <a:gd name="connsiteX30" fmla="*/ 338457 w 3024845"/>
                <a:gd name="connsiteY30" fmla="*/ 642048 h 1059043"/>
                <a:gd name="connsiteX31" fmla="*/ 352644 w 3024845"/>
                <a:gd name="connsiteY31" fmla="*/ 642048 h 1059043"/>
                <a:gd name="connsiteX32" fmla="*/ 352644 w 3024845"/>
                <a:gd name="connsiteY32" fmla="*/ 611783 h 1059043"/>
                <a:gd name="connsiteX33" fmla="*/ 397231 w 3024845"/>
                <a:gd name="connsiteY33" fmla="*/ 611783 h 1059043"/>
                <a:gd name="connsiteX34" fmla="*/ 397231 w 3024845"/>
                <a:gd name="connsiteY34" fmla="*/ 610432 h 1059043"/>
                <a:gd name="connsiteX35" fmla="*/ 397231 w 3024845"/>
                <a:gd name="connsiteY35" fmla="*/ 600974 h 1059043"/>
                <a:gd name="connsiteX36" fmla="*/ 398245 w 3024845"/>
                <a:gd name="connsiteY36" fmla="*/ 600974 h 1059043"/>
                <a:gd name="connsiteX37" fmla="*/ 405338 w 3024845"/>
                <a:gd name="connsiteY37" fmla="*/ 600974 h 1059043"/>
                <a:gd name="connsiteX38" fmla="*/ 405338 w 3024845"/>
                <a:gd name="connsiteY38" fmla="*/ 599083 h 1059043"/>
                <a:gd name="connsiteX39" fmla="*/ 405338 w 3024845"/>
                <a:gd name="connsiteY39" fmla="*/ 585842 h 1059043"/>
                <a:gd name="connsiteX40" fmla="*/ 406098 w 3024845"/>
                <a:gd name="connsiteY40" fmla="*/ 585842 h 1059043"/>
                <a:gd name="connsiteX41" fmla="*/ 411418 w 3024845"/>
                <a:gd name="connsiteY41" fmla="*/ 585842 h 1059043"/>
                <a:gd name="connsiteX42" fmla="*/ 411418 w 3024845"/>
                <a:gd name="connsiteY42" fmla="*/ 584761 h 1059043"/>
                <a:gd name="connsiteX43" fmla="*/ 411418 w 3024845"/>
                <a:gd name="connsiteY43" fmla="*/ 577194 h 1059043"/>
                <a:gd name="connsiteX44" fmla="*/ 413445 w 3024845"/>
                <a:gd name="connsiteY44" fmla="*/ 577194 h 1059043"/>
                <a:gd name="connsiteX45" fmla="*/ 427632 w 3024845"/>
                <a:gd name="connsiteY45" fmla="*/ 577194 h 1059043"/>
                <a:gd name="connsiteX46" fmla="*/ 427632 w 3024845"/>
                <a:gd name="connsiteY46" fmla="*/ 578275 h 1059043"/>
                <a:gd name="connsiteX47" fmla="*/ 427632 w 3024845"/>
                <a:gd name="connsiteY47" fmla="*/ 585842 h 1059043"/>
                <a:gd name="connsiteX48" fmla="*/ 449925 w 3024845"/>
                <a:gd name="connsiteY48" fmla="*/ 585842 h 1059043"/>
                <a:gd name="connsiteX49" fmla="*/ 449925 w 3024845"/>
                <a:gd name="connsiteY49" fmla="*/ 583950 h 1059043"/>
                <a:gd name="connsiteX50" fmla="*/ 449925 w 3024845"/>
                <a:gd name="connsiteY50" fmla="*/ 570709 h 1059043"/>
                <a:gd name="connsiteX51" fmla="*/ 451699 w 3024845"/>
                <a:gd name="connsiteY51" fmla="*/ 570709 h 1059043"/>
                <a:gd name="connsiteX52" fmla="*/ 464112 w 3024845"/>
                <a:gd name="connsiteY52" fmla="*/ 570709 h 1059043"/>
                <a:gd name="connsiteX53" fmla="*/ 464112 w 3024845"/>
                <a:gd name="connsiteY53" fmla="*/ 594489 h 1059043"/>
                <a:gd name="connsiteX54" fmla="*/ 465126 w 3024845"/>
                <a:gd name="connsiteY54" fmla="*/ 594489 h 1059043"/>
                <a:gd name="connsiteX55" fmla="*/ 472219 w 3024845"/>
                <a:gd name="connsiteY55" fmla="*/ 594489 h 1059043"/>
                <a:gd name="connsiteX56" fmla="*/ 472219 w 3024845"/>
                <a:gd name="connsiteY56" fmla="*/ 593408 h 1059043"/>
                <a:gd name="connsiteX57" fmla="*/ 472219 w 3024845"/>
                <a:gd name="connsiteY57" fmla="*/ 585842 h 1059043"/>
                <a:gd name="connsiteX58" fmla="*/ 473992 w 3024845"/>
                <a:gd name="connsiteY58" fmla="*/ 585842 h 1059043"/>
                <a:gd name="connsiteX59" fmla="*/ 486406 w 3024845"/>
                <a:gd name="connsiteY59" fmla="*/ 585842 h 1059043"/>
                <a:gd name="connsiteX60" fmla="*/ 486406 w 3024845"/>
                <a:gd name="connsiteY60" fmla="*/ 611783 h 1059043"/>
                <a:gd name="connsiteX61" fmla="*/ 488433 w 3024845"/>
                <a:gd name="connsiteY61" fmla="*/ 611783 h 1059043"/>
                <a:gd name="connsiteX62" fmla="*/ 502619 w 3024845"/>
                <a:gd name="connsiteY62" fmla="*/ 611783 h 1059043"/>
                <a:gd name="connsiteX63" fmla="*/ 502619 w 3024845"/>
                <a:gd name="connsiteY63" fmla="*/ 613404 h 1059043"/>
                <a:gd name="connsiteX64" fmla="*/ 502619 w 3024845"/>
                <a:gd name="connsiteY64" fmla="*/ 624754 h 1059043"/>
                <a:gd name="connsiteX65" fmla="*/ 503379 w 3024845"/>
                <a:gd name="connsiteY65" fmla="*/ 624754 h 1059043"/>
                <a:gd name="connsiteX66" fmla="*/ 508700 w 3024845"/>
                <a:gd name="connsiteY66" fmla="*/ 624754 h 1059043"/>
                <a:gd name="connsiteX67" fmla="*/ 508700 w 3024845"/>
                <a:gd name="connsiteY67" fmla="*/ 623943 h 1059043"/>
                <a:gd name="connsiteX68" fmla="*/ 508700 w 3024845"/>
                <a:gd name="connsiteY68" fmla="*/ 618268 h 1059043"/>
                <a:gd name="connsiteX69" fmla="*/ 539100 w 3024845"/>
                <a:gd name="connsiteY69" fmla="*/ 618268 h 1059043"/>
                <a:gd name="connsiteX70" fmla="*/ 539100 w 3024845"/>
                <a:gd name="connsiteY70" fmla="*/ 642048 h 1059043"/>
                <a:gd name="connsiteX71" fmla="*/ 540113 w 3024845"/>
                <a:gd name="connsiteY71" fmla="*/ 642048 h 1059043"/>
                <a:gd name="connsiteX72" fmla="*/ 547207 w 3024845"/>
                <a:gd name="connsiteY72" fmla="*/ 642048 h 1059043"/>
                <a:gd name="connsiteX73" fmla="*/ 547207 w 3024845"/>
                <a:gd name="connsiteY73" fmla="*/ 643129 h 1059043"/>
                <a:gd name="connsiteX74" fmla="*/ 547207 w 3024845"/>
                <a:gd name="connsiteY74" fmla="*/ 650695 h 1059043"/>
                <a:gd name="connsiteX75" fmla="*/ 547967 w 3024845"/>
                <a:gd name="connsiteY75" fmla="*/ 650695 h 1059043"/>
                <a:gd name="connsiteX76" fmla="*/ 553287 w 3024845"/>
                <a:gd name="connsiteY76" fmla="*/ 650695 h 1059043"/>
                <a:gd name="connsiteX77" fmla="*/ 553287 w 3024845"/>
                <a:gd name="connsiteY77" fmla="*/ 648533 h 1059043"/>
                <a:gd name="connsiteX78" fmla="*/ 553287 w 3024845"/>
                <a:gd name="connsiteY78" fmla="*/ 633401 h 1059043"/>
                <a:gd name="connsiteX79" fmla="*/ 554300 w 3024845"/>
                <a:gd name="connsiteY79" fmla="*/ 633401 h 1059043"/>
                <a:gd name="connsiteX80" fmla="*/ 561394 w 3024845"/>
                <a:gd name="connsiteY80" fmla="*/ 633401 h 1059043"/>
                <a:gd name="connsiteX81" fmla="*/ 561394 w 3024845"/>
                <a:gd name="connsiteY81" fmla="*/ 634482 h 1059043"/>
                <a:gd name="connsiteX82" fmla="*/ 561394 w 3024845"/>
                <a:gd name="connsiteY82" fmla="*/ 642048 h 1059043"/>
                <a:gd name="connsiteX83" fmla="*/ 566714 w 3024845"/>
                <a:gd name="connsiteY83" fmla="*/ 640055 h 1059043"/>
                <a:gd name="connsiteX84" fmla="*/ 567474 w 3024845"/>
                <a:gd name="connsiteY84" fmla="*/ 639075 h 1059043"/>
                <a:gd name="connsiteX85" fmla="*/ 567474 w 3024845"/>
                <a:gd name="connsiteY85" fmla="*/ 633401 h 1059043"/>
                <a:gd name="connsiteX86" fmla="*/ 605981 w 3024845"/>
                <a:gd name="connsiteY86" fmla="*/ 633401 h 1059043"/>
                <a:gd name="connsiteX87" fmla="*/ 605981 w 3024845"/>
                <a:gd name="connsiteY87" fmla="*/ 657180 h 1059043"/>
                <a:gd name="connsiteX88" fmla="*/ 608007 w 3024845"/>
                <a:gd name="connsiteY88" fmla="*/ 657180 h 1059043"/>
                <a:gd name="connsiteX89" fmla="*/ 622194 w 3024845"/>
                <a:gd name="connsiteY89" fmla="*/ 657180 h 1059043"/>
                <a:gd name="connsiteX90" fmla="*/ 622194 w 3024845"/>
                <a:gd name="connsiteY90" fmla="*/ 658261 h 1059043"/>
                <a:gd name="connsiteX91" fmla="*/ 622194 w 3024845"/>
                <a:gd name="connsiteY91" fmla="*/ 665827 h 1059043"/>
                <a:gd name="connsiteX92" fmla="*/ 623968 w 3024845"/>
                <a:gd name="connsiteY92" fmla="*/ 665827 h 1059043"/>
                <a:gd name="connsiteX93" fmla="*/ 636381 w 3024845"/>
                <a:gd name="connsiteY93" fmla="*/ 665827 h 1059043"/>
                <a:gd name="connsiteX94" fmla="*/ 636381 w 3024845"/>
                <a:gd name="connsiteY94" fmla="*/ 642048 h 1059043"/>
                <a:gd name="connsiteX95" fmla="*/ 637394 w 3024845"/>
                <a:gd name="connsiteY95" fmla="*/ 642048 h 1059043"/>
                <a:gd name="connsiteX96" fmla="*/ 644488 w 3024845"/>
                <a:gd name="connsiteY96" fmla="*/ 642048 h 1059043"/>
                <a:gd name="connsiteX97" fmla="*/ 644488 w 3024845"/>
                <a:gd name="connsiteY97" fmla="*/ 609621 h 1059043"/>
                <a:gd name="connsiteX98" fmla="*/ 645501 w 3024845"/>
                <a:gd name="connsiteY98" fmla="*/ 609621 h 1059043"/>
                <a:gd name="connsiteX99" fmla="*/ 652595 w 3024845"/>
                <a:gd name="connsiteY99" fmla="*/ 609621 h 1059043"/>
                <a:gd name="connsiteX100" fmla="*/ 652595 w 3024845"/>
                <a:gd name="connsiteY100" fmla="*/ 607730 h 1059043"/>
                <a:gd name="connsiteX101" fmla="*/ 652595 w 3024845"/>
                <a:gd name="connsiteY101" fmla="*/ 594489 h 1059043"/>
                <a:gd name="connsiteX102" fmla="*/ 651328 w 3024845"/>
                <a:gd name="connsiteY102" fmla="*/ 592867 h 1059043"/>
                <a:gd name="connsiteX103" fmla="*/ 656648 w 3024845"/>
                <a:gd name="connsiteY103" fmla="*/ 581518 h 1059043"/>
                <a:gd name="connsiteX104" fmla="*/ 664755 w 3024845"/>
                <a:gd name="connsiteY104" fmla="*/ 609621 h 1059043"/>
                <a:gd name="connsiteX105" fmla="*/ 665515 w 3024845"/>
                <a:gd name="connsiteY105" fmla="*/ 609621 h 1059043"/>
                <a:gd name="connsiteX106" fmla="*/ 670835 w 3024845"/>
                <a:gd name="connsiteY106" fmla="*/ 609621 h 1059043"/>
                <a:gd name="connsiteX107" fmla="*/ 670835 w 3024845"/>
                <a:gd name="connsiteY107" fmla="*/ 503694 h 1059043"/>
                <a:gd name="connsiteX108" fmla="*/ 672355 w 3024845"/>
                <a:gd name="connsiteY108" fmla="*/ 503694 h 1059043"/>
                <a:gd name="connsiteX109" fmla="*/ 682995 w 3024845"/>
                <a:gd name="connsiteY109" fmla="*/ 503694 h 1059043"/>
                <a:gd name="connsiteX110" fmla="*/ 682995 w 3024845"/>
                <a:gd name="connsiteY110" fmla="*/ 456135 h 1059043"/>
                <a:gd name="connsiteX111" fmla="*/ 709342 w 3024845"/>
                <a:gd name="connsiteY111" fmla="*/ 456135 h 1059043"/>
                <a:gd name="connsiteX112" fmla="*/ 709342 w 3024845"/>
                <a:gd name="connsiteY112" fmla="*/ 434517 h 1059043"/>
                <a:gd name="connsiteX113" fmla="*/ 743796 w 3024845"/>
                <a:gd name="connsiteY113" fmla="*/ 434517 h 1059043"/>
                <a:gd name="connsiteX114" fmla="*/ 743796 w 3024845"/>
                <a:gd name="connsiteY114" fmla="*/ 436949 h 1059043"/>
                <a:gd name="connsiteX115" fmla="*/ 743796 w 3024845"/>
                <a:gd name="connsiteY115" fmla="*/ 453973 h 1059043"/>
                <a:gd name="connsiteX116" fmla="*/ 746076 w 3024845"/>
                <a:gd name="connsiteY116" fmla="*/ 453973 h 1059043"/>
                <a:gd name="connsiteX117" fmla="*/ 762036 w 3024845"/>
                <a:gd name="connsiteY117" fmla="*/ 453973 h 1059043"/>
                <a:gd name="connsiteX118" fmla="*/ 762036 w 3024845"/>
                <a:gd name="connsiteY118" fmla="*/ 501532 h 1059043"/>
                <a:gd name="connsiteX119" fmla="*/ 763049 w 3024845"/>
                <a:gd name="connsiteY119" fmla="*/ 501532 h 1059043"/>
                <a:gd name="connsiteX120" fmla="*/ 770143 w 3024845"/>
                <a:gd name="connsiteY120" fmla="*/ 501532 h 1059043"/>
                <a:gd name="connsiteX121" fmla="*/ 784330 w 3024845"/>
                <a:gd name="connsiteY121" fmla="*/ 505856 h 1059043"/>
                <a:gd name="connsiteX122" fmla="*/ 784330 w 3024845"/>
                <a:gd name="connsiteY122" fmla="*/ 544768 h 1059043"/>
                <a:gd name="connsiteX123" fmla="*/ 785343 w 3024845"/>
                <a:gd name="connsiteY123" fmla="*/ 544768 h 1059043"/>
                <a:gd name="connsiteX124" fmla="*/ 792436 w 3024845"/>
                <a:gd name="connsiteY124" fmla="*/ 544768 h 1059043"/>
                <a:gd name="connsiteX125" fmla="*/ 792436 w 3024845"/>
                <a:gd name="connsiteY125" fmla="*/ 546389 h 1059043"/>
                <a:gd name="connsiteX126" fmla="*/ 792436 w 3024845"/>
                <a:gd name="connsiteY126" fmla="*/ 557738 h 1059043"/>
                <a:gd name="connsiteX127" fmla="*/ 794463 w 3024845"/>
                <a:gd name="connsiteY127" fmla="*/ 557738 h 1059043"/>
                <a:gd name="connsiteX128" fmla="*/ 808650 w 3024845"/>
                <a:gd name="connsiteY128" fmla="*/ 557738 h 1059043"/>
                <a:gd name="connsiteX129" fmla="*/ 814730 w 3024845"/>
                <a:gd name="connsiteY129" fmla="*/ 564224 h 1059043"/>
                <a:gd name="connsiteX130" fmla="*/ 814730 w 3024845"/>
                <a:gd name="connsiteY130" fmla="*/ 585842 h 1059043"/>
                <a:gd name="connsiteX131" fmla="*/ 817010 w 3024845"/>
                <a:gd name="connsiteY131" fmla="*/ 585842 h 1059043"/>
                <a:gd name="connsiteX132" fmla="*/ 832970 w 3024845"/>
                <a:gd name="connsiteY132" fmla="*/ 585842 h 1059043"/>
                <a:gd name="connsiteX133" fmla="*/ 832970 w 3024845"/>
                <a:gd name="connsiteY133" fmla="*/ 586922 h 1059043"/>
                <a:gd name="connsiteX134" fmla="*/ 832970 w 3024845"/>
                <a:gd name="connsiteY134" fmla="*/ 594489 h 1059043"/>
                <a:gd name="connsiteX135" fmla="*/ 834237 w 3024845"/>
                <a:gd name="connsiteY135" fmla="*/ 594489 h 1059043"/>
                <a:gd name="connsiteX136" fmla="*/ 843104 w 3024845"/>
                <a:gd name="connsiteY136" fmla="*/ 594489 h 1059043"/>
                <a:gd name="connsiteX137" fmla="*/ 843104 w 3024845"/>
                <a:gd name="connsiteY137" fmla="*/ 596650 h 1059043"/>
                <a:gd name="connsiteX138" fmla="*/ 843104 w 3024845"/>
                <a:gd name="connsiteY138" fmla="*/ 611783 h 1059043"/>
                <a:gd name="connsiteX139" fmla="*/ 847157 w 3024845"/>
                <a:gd name="connsiteY139" fmla="*/ 609891 h 1059043"/>
                <a:gd name="connsiteX140" fmla="*/ 847157 w 3024845"/>
                <a:gd name="connsiteY140" fmla="*/ 596650 h 1059043"/>
                <a:gd name="connsiteX141" fmla="*/ 848170 w 3024845"/>
                <a:gd name="connsiteY141" fmla="*/ 596650 h 1059043"/>
                <a:gd name="connsiteX142" fmla="*/ 855264 w 3024845"/>
                <a:gd name="connsiteY142" fmla="*/ 596650 h 1059043"/>
                <a:gd name="connsiteX143" fmla="*/ 855264 w 3024845"/>
                <a:gd name="connsiteY143" fmla="*/ 598272 h 1059043"/>
                <a:gd name="connsiteX144" fmla="*/ 855264 w 3024845"/>
                <a:gd name="connsiteY144" fmla="*/ 609621 h 1059043"/>
                <a:gd name="connsiteX145" fmla="*/ 856024 w 3024845"/>
                <a:gd name="connsiteY145" fmla="*/ 609621 h 1059043"/>
                <a:gd name="connsiteX146" fmla="*/ 861344 w 3024845"/>
                <a:gd name="connsiteY146" fmla="*/ 609621 h 1059043"/>
                <a:gd name="connsiteX147" fmla="*/ 909984 w 3024845"/>
                <a:gd name="connsiteY147" fmla="*/ 605298 h 1059043"/>
                <a:gd name="connsiteX148" fmla="*/ 909984 w 3024845"/>
                <a:gd name="connsiteY148" fmla="*/ 606649 h 1059043"/>
                <a:gd name="connsiteX149" fmla="*/ 909984 w 3024845"/>
                <a:gd name="connsiteY149" fmla="*/ 616106 h 1059043"/>
                <a:gd name="connsiteX150" fmla="*/ 910744 w 3024845"/>
                <a:gd name="connsiteY150" fmla="*/ 616106 h 1059043"/>
                <a:gd name="connsiteX151" fmla="*/ 916065 w 3024845"/>
                <a:gd name="connsiteY151" fmla="*/ 616106 h 1059043"/>
                <a:gd name="connsiteX152" fmla="*/ 916065 w 3024845"/>
                <a:gd name="connsiteY152" fmla="*/ 618268 h 1059043"/>
                <a:gd name="connsiteX153" fmla="*/ 916065 w 3024845"/>
                <a:gd name="connsiteY153" fmla="*/ 633401 h 1059043"/>
                <a:gd name="connsiteX154" fmla="*/ 918091 w 3024845"/>
                <a:gd name="connsiteY154" fmla="*/ 632050 h 1059043"/>
                <a:gd name="connsiteX155" fmla="*/ 932278 w 3024845"/>
                <a:gd name="connsiteY155" fmla="*/ 622592 h 1059043"/>
                <a:gd name="connsiteX156" fmla="*/ 938358 w 3024845"/>
                <a:gd name="connsiteY156" fmla="*/ 581518 h 1059043"/>
                <a:gd name="connsiteX157" fmla="*/ 939118 w 3024845"/>
                <a:gd name="connsiteY157" fmla="*/ 581248 h 1059043"/>
                <a:gd name="connsiteX158" fmla="*/ 944438 w 3024845"/>
                <a:gd name="connsiteY158" fmla="*/ 579356 h 1059043"/>
                <a:gd name="connsiteX159" fmla="*/ 946465 w 3024845"/>
                <a:gd name="connsiteY159" fmla="*/ 510179 h 1059043"/>
                <a:gd name="connsiteX160" fmla="*/ 948492 w 3024845"/>
                <a:gd name="connsiteY160" fmla="*/ 579356 h 1059043"/>
                <a:gd name="connsiteX161" fmla="*/ 949252 w 3024845"/>
                <a:gd name="connsiteY161" fmla="*/ 579626 h 1059043"/>
                <a:gd name="connsiteX162" fmla="*/ 954572 w 3024845"/>
                <a:gd name="connsiteY162" fmla="*/ 581518 h 1059043"/>
                <a:gd name="connsiteX163" fmla="*/ 954572 w 3024845"/>
                <a:gd name="connsiteY163" fmla="*/ 495047 h 1059043"/>
                <a:gd name="connsiteX164" fmla="*/ 958625 w 3024845"/>
                <a:gd name="connsiteY164" fmla="*/ 462620 h 1059043"/>
                <a:gd name="connsiteX165" fmla="*/ 997132 w 3024845"/>
                <a:gd name="connsiteY165" fmla="*/ 462620 h 1059043"/>
                <a:gd name="connsiteX166" fmla="*/ 997132 w 3024845"/>
                <a:gd name="connsiteY166" fmla="*/ 495047 h 1059043"/>
                <a:gd name="connsiteX167" fmla="*/ 997892 w 3024845"/>
                <a:gd name="connsiteY167" fmla="*/ 495047 h 1059043"/>
                <a:gd name="connsiteX168" fmla="*/ 1003212 w 3024845"/>
                <a:gd name="connsiteY168" fmla="*/ 495047 h 1059043"/>
                <a:gd name="connsiteX169" fmla="*/ 1003212 w 3024845"/>
                <a:gd name="connsiteY169" fmla="*/ 412899 h 1059043"/>
                <a:gd name="connsiteX170" fmla="*/ 1004986 w 3024845"/>
                <a:gd name="connsiteY170" fmla="*/ 412899 h 1059043"/>
                <a:gd name="connsiteX171" fmla="*/ 1017399 w 3024845"/>
                <a:gd name="connsiteY171" fmla="*/ 412899 h 1059043"/>
                <a:gd name="connsiteX172" fmla="*/ 1017399 w 3024845"/>
                <a:gd name="connsiteY172" fmla="*/ 411008 h 1059043"/>
                <a:gd name="connsiteX173" fmla="*/ 1017399 w 3024845"/>
                <a:gd name="connsiteY173" fmla="*/ 397767 h 1059043"/>
                <a:gd name="connsiteX174" fmla="*/ 1039693 w 3024845"/>
                <a:gd name="connsiteY174" fmla="*/ 397767 h 1059043"/>
                <a:gd name="connsiteX175" fmla="*/ 1039693 w 3024845"/>
                <a:gd name="connsiteY175" fmla="*/ 396686 h 1059043"/>
                <a:gd name="connsiteX176" fmla="*/ 1039693 w 3024845"/>
                <a:gd name="connsiteY176" fmla="*/ 389120 h 1059043"/>
                <a:gd name="connsiteX177" fmla="*/ 1041466 w 3024845"/>
                <a:gd name="connsiteY177" fmla="*/ 389120 h 1059043"/>
                <a:gd name="connsiteX178" fmla="*/ 1053880 w 3024845"/>
                <a:gd name="connsiteY178" fmla="*/ 389120 h 1059043"/>
                <a:gd name="connsiteX179" fmla="*/ 1053880 w 3024845"/>
                <a:gd name="connsiteY179" fmla="*/ 390201 h 1059043"/>
                <a:gd name="connsiteX180" fmla="*/ 1053880 w 3024845"/>
                <a:gd name="connsiteY180" fmla="*/ 397767 h 1059043"/>
                <a:gd name="connsiteX181" fmla="*/ 1054640 w 3024845"/>
                <a:gd name="connsiteY181" fmla="*/ 397767 h 1059043"/>
                <a:gd name="connsiteX182" fmla="*/ 1059960 w 3024845"/>
                <a:gd name="connsiteY182" fmla="*/ 397767 h 1059043"/>
                <a:gd name="connsiteX183" fmla="*/ 1070093 w 3024845"/>
                <a:gd name="connsiteY183" fmla="*/ 393443 h 1059043"/>
                <a:gd name="connsiteX184" fmla="*/ 1074146 w 3024845"/>
                <a:gd name="connsiteY184" fmla="*/ 396686 h 1059043"/>
                <a:gd name="connsiteX185" fmla="*/ 1074146 w 3024845"/>
                <a:gd name="connsiteY185" fmla="*/ 389120 h 1059043"/>
                <a:gd name="connsiteX186" fmla="*/ 1076426 w 3024845"/>
                <a:gd name="connsiteY186" fmla="*/ 389120 h 1059043"/>
                <a:gd name="connsiteX187" fmla="*/ 1092387 w 3024845"/>
                <a:gd name="connsiteY187" fmla="*/ 389120 h 1059043"/>
                <a:gd name="connsiteX188" fmla="*/ 1092387 w 3024845"/>
                <a:gd name="connsiteY188" fmla="*/ 390201 h 1059043"/>
                <a:gd name="connsiteX189" fmla="*/ 1092387 w 3024845"/>
                <a:gd name="connsiteY189" fmla="*/ 397767 h 1059043"/>
                <a:gd name="connsiteX190" fmla="*/ 1122787 w 3024845"/>
                <a:gd name="connsiteY190" fmla="*/ 397767 h 1059043"/>
                <a:gd name="connsiteX191" fmla="*/ 1122787 w 3024845"/>
                <a:gd name="connsiteY191" fmla="*/ 399388 h 1059043"/>
                <a:gd name="connsiteX192" fmla="*/ 1122787 w 3024845"/>
                <a:gd name="connsiteY192" fmla="*/ 410738 h 1059043"/>
                <a:gd name="connsiteX193" fmla="*/ 1149134 w 3024845"/>
                <a:gd name="connsiteY193" fmla="*/ 410738 h 1059043"/>
                <a:gd name="connsiteX194" fmla="*/ 1149134 w 3024845"/>
                <a:gd name="connsiteY194" fmla="*/ 441002 h 1059043"/>
                <a:gd name="connsiteX195" fmla="*/ 1149894 w 3024845"/>
                <a:gd name="connsiteY195" fmla="*/ 441002 h 1059043"/>
                <a:gd name="connsiteX196" fmla="*/ 1155214 w 3024845"/>
                <a:gd name="connsiteY196" fmla="*/ 441002 h 1059043"/>
                <a:gd name="connsiteX197" fmla="*/ 1155214 w 3024845"/>
                <a:gd name="connsiteY197" fmla="*/ 442083 h 1059043"/>
                <a:gd name="connsiteX198" fmla="*/ 1155214 w 3024845"/>
                <a:gd name="connsiteY198" fmla="*/ 449650 h 1059043"/>
                <a:gd name="connsiteX199" fmla="*/ 1159268 w 3024845"/>
                <a:gd name="connsiteY199" fmla="*/ 479914 h 1059043"/>
                <a:gd name="connsiteX200" fmla="*/ 1160028 w 3024845"/>
                <a:gd name="connsiteY200" fmla="*/ 479914 h 1059043"/>
                <a:gd name="connsiteX201" fmla="*/ 1165348 w 3024845"/>
                <a:gd name="connsiteY201" fmla="*/ 479914 h 1059043"/>
                <a:gd name="connsiteX202" fmla="*/ 1165348 w 3024845"/>
                <a:gd name="connsiteY202" fmla="*/ 480725 h 1059043"/>
                <a:gd name="connsiteX203" fmla="*/ 1165348 w 3024845"/>
                <a:gd name="connsiteY203" fmla="*/ 486400 h 1059043"/>
                <a:gd name="connsiteX204" fmla="*/ 1166361 w 3024845"/>
                <a:gd name="connsiteY204" fmla="*/ 486400 h 1059043"/>
                <a:gd name="connsiteX205" fmla="*/ 1173454 w 3024845"/>
                <a:gd name="connsiteY205" fmla="*/ 486400 h 1059043"/>
                <a:gd name="connsiteX206" fmla="*/ 1173454 w 3024845"/>
                <a:gd name="connsiteY206" fmla="*/ 516665 h 1059043"/>
                <a:gd name="connsiteX207" fmla="*/ 1175481 w 3024845"/>
                <a:gd name="connsiteY207" fmla="*/ 516665 h 1059043"/>
                <a:gd name="connsiteX208" fmla="*/ 1189668 w 3024845"/>
                <a:gd name="connsiteY208" fmla="*/ 516665 h 1059043"/>
                <a:gd name="connsiteX209" fmla="*/ 1189668 w 3024845"/>
                <a:gd name="connsiteY209" fmla="*/ 540444 h 1059043"/>
                <a:gd name="connsiteX210" fmla="*/ 1191695 w 3024845"/>
                <a:gd name="connsiteY210" fmla="*/ 542065 h 1059043"/>
                <a:gd name="connsiteX211" fmla="*/ 1191695 w 3024845"/>
                <a:gd name="connsiteY211" fmla="*/ 553415 h 1059043"/>
                <a:gd name="connsiteX212" fmla="*/ 1192455 w 3024845"/>
                <a:gd name="connsiteY212" fmla="*/ 553415 h 1059043"/>
                <a:gd name="connsiteX213" fmla="*/ 1197775 w 3024845"/>
                <a:gd name="connsiteY213" fmla="*/ 553415 h 1059043"/>
                <a:gd name="connsiteX214" fmla="*/ 1197775 w 3024845"/>
                <a:gd name="connsiteY214" fmla="*/ 577194 h 1059043"/>
                <a:gd name="connsiteX215" fmla="*/ 1199041 w 3024845"/>
                <a:gd name="connsiteY215" fmla="*/ 577194 h 1059043"/>
                <a:gd name="connsiteX216" fmla="*/ 1207908 w 3024845"/>
                <a:gd name="connsiteY216" fmla="*/ 577194 h 1059043"/>
                <a:gd name="connsiteX217" fmla="*/ 1209935 w 3024845"/>
                <a:gd name="connsiteY217" fmla="*/ 581248 h 1059043"/>
                <a:gd name="connsiteX218" fmla="*/ 1209935 w 3024845"/>
                <a:gd name="connsiteY218" fmla="*/ 594489 h 1059043"/>
                <a:gd name="connsiteX219" fmla="*/ 1211455 w 3024845"/>
                <a:gd name="connsiteY219" fmla="*/ 592597 h 1059043"/>
                <a:gd name="connsiteX220" fmla="*/ 1222095 w 3024845"/>
                <a:gd name="connsiteY220" fmla="*/ 579356 h 1059043"/>
                <a:gd name="connsiteX221" fmla="*/ 1250469 w 3024845"/>
                <a:gd name="connsiteY221" fmla="*/ 579356 h 1059043"/>
                <a:gd name="connsiteX222" fmla="*/ 1250469 w 3024845"/>
                <a:gd name="connsiteY222" fmla="*/ 665827 h 1059043"/>
                <a:gd name="connsiteX223" fmla="*/ 1251229 w 3024845"/>
                <a:gd name="connsiteY223" fmla="*/ 665827 h 1059043"/>
                <a:gd name="connsiteX224" fmla="*/ 1256549 w 3024845"/>
                <a:gd name="connsiteY224" fmla="*/ 665827 h 1059043"/>
                <a:gd name="connsiteX225" fmla="*/ 1257309 w 3024845"/>
                <a:gd name="connsiteY225" fmla="*/ 664476 h 1059043"/>
                <a:gd name="connsiteX226" fmla="*/ 1262629 w 3024845"/>
                <a:gd name="connsiteY226" fmla="*/ 655018 h 1059043"/>
                <a:gd name="connsiteX227" fmla="*/ 1262629 w 3024845"/>
                <a:gd name="connsiteY227" fmla="*/ 656910 h 1059043"/>
                <a:gd name="connsiteX228" fmla="*/ 1262629 w 3024845"/>
                <a:gd name="connsiteY228" fmla="*/ 670151 h 1059043"/>
                <a:gd name="connsiteX229" fmla="*/ 1266682 w 3024845"/>
                <a:gd name="connsiteY229" fmla="*/ 624754 h 1059043"/>
                <a:gd name="connsiteX230" fmla="*/ 1267442 w 3024845"/>
                <a:gd name="connsiteY230" fmla="*/ 624754 h 1059043"/>
                <a:gd name="connsiteX231" fmla="*/ 1272762 w 3024845"/>
                <a:gd name="connsiteY231" fmla="*/ 624754 h 1059043"/>
                <a:gd name="connsiteX232" fmla="*/ 1272762 w 3024845"/>
                <a:gd name="connsiteY232" fmla="*/ 559900 h 1059043"/>
                <a:gd name="connsiteX233" fmla="*/ 1273776 w 3024845"/>
                <a:gd name="connsiteY233" fmla="*/ 559900 h 1059043"/>
                <a:gd name="connsiteX234" fmla="*/ 1280869 w 3024845"/>
                <a:gd name="connsiteY234" fmla="*/ 559900 h 1059043"/>
                <a:gd name="connsiteX235" fmla="*/ 1293029 w 3024845"/>
                <a:gd name="connsiteY235" fmla="*/ 516665 h 1059043"/>
                <a:gd name="connsiteX236" fmla="*/ 1294296 w 3024845"/>
                <a:gd name="connsiteY236" fmla="*/ 516665 h 1059043"/>
                <a:gd name="connsiteX237" fmla="*/ 1303163 w 3024845"/>
                <a:gd name="connsiteY237" fmla="*/ 516665 h 1059043"/>
                <a:gd name="connsiteX238" fmla="*/ 1313296 w 3024845"/>
                <a:gd name="connsiteY238" fmla="*/ 559900 h 1059043"/>
                <a:gd name="connsiteX239" fmla="*/ 1314309 w 3024845"/>
                <a:gd name="connsiteY239" fmla="*/ 559900 h 1059043"/>
                <a:gd name="connsiteX240" fmla="*/ 1321403 w 3024845"/>
                <a:gd name="connsiteY240" fmla="*/ 559900 h 1059043"/>
                <a:gd name="connsiteX241" fmla="*/ 1321403 w 3024845"/>
                <a:gd name="connsiteY241" fmla="*/ 598812 h 1059043"/>
                <a:gd name="connsiteX242" fmla="*/ 1323176 w 3024845"/>
                <a:gd name="connsiteY242" fmla="*/ 598812 h 1059043"/>
                <a:gd name="connsiteX243" fmla="*/ 1335590 w 3024845"/>
                <a:gd name="connsiteY243" fmla="*/ 598812 h 1059043"/>
                <a:gd name="connsiteX244" fmla="*/ 1335590 w 3024845"/>
                <a:gd name="connsiteY244" fmla="*/ 600974 h 1059043"/>
                <a:gd name="connsiteX245" fmla="*/ 1335590 w 3024845"/>
                <a:gd name="connsiteY245" fmla="*/ 616106 h 1059043"/>
                <a:gd name="connsiteX246" fmla="*/ 1339643 w 3024845"/>
                <a:gd name="connsiteY246" fmla="*/ 613945 h 1059043"/>
                <a:gd name="connsiteX247" fmla="*/ 1339643 w 3024845"/>
                <a:gd name="connsiteY247" fmla="*/ 598812 h 1059043"/>
                <a:gd name="connsiteX248" fmla="*/ 1341163 w 3024845"/>
                <a:gd name="connsiteY248" fmla="*/ 598812 h 1059043"/>
                <a:gd name="connsiteX249" fmla="*/ 1351803 w 3024845"/>
                <a:gd name="connsiteY249" fmla="*/ 598812 h 1059043"/>
                <a:gd name="connsiteX250" fmla="*/ 1351803 w 3024845"/>
                <a:gd name="connsiteY250" fmla="*/ 600433 h 1059043"/>
                <a:gd name="connsiteX251" fmla="*/ 1351803 w 3024845"/>
                <a:gd name="connsiteY251" fmla="*/ 611783 h 1059043"/>
                <a:gd name="connsiteX252" fmla="*/ 1382204 w 3024845"/>
                <a:gd name="connsiteY252" fmla="*/ 611783 h 1059043"/>
                <a:gd name="connsiteX253" fmla="*/ 1382204 w 3024845"/>
                <a:gd name="connsiteY253" fmla="*/ 575033 h 1059043"/>
                <a:gd name="connsiteX254" fmla="*/ 1383470 w 3024845"/>
                <a:gd name="connsiteY254" fmla="*/ 575033 h 1059043"/>
                <a:gd name="connsiteX255" fmla="*/ 1392337 w 3024845"/>
                <a:gd name="connsiteY255" fmla="*/ 575033 h 1059043"/>
                <a:gd name="connsiteX256" fmla="*/ 1392337 w 3024845"/>
                <a:gd name="connsiteY256" fmla="*/ 596650 h 1059043"/>
                <a:gd name="connsiteX257" fmla="*/ 1394364 w 3024845"/>
                <a:gd name="connsiteY257" fmla="*/ 564224 h 1059043"/>
                <a:gd name="connsiteX258" fmla="*/ 1416657 w 3024845"/>
                <a:gd name="connsiteY258" fmla="*/ 564224 h 1059043"/>
                <a:gd name="connsiteX259" fmla="*/ 1416657 w 3024845"/>
                <a:gd name="connsiteY259" fmla="*/ 562602 h 1059043"/>
                <a:gd name="connsiteX260" fmla="*/ 1416657 w 3024845"/>
                <a:gd name="connsiteY260" fmla="*/ 551253 h 1059043"/>
                <a:gd name="connsiteX261" fmla="*/ 1417417 w 3024845"/>
                <a:gd name="connsiteY261" fmla="*/ 551253 h 1059043"/>
                <a:gd name="connsiteX262" fmla="*/ 1422737 w 3024845"/>
                <a:gd name="connsiteY262" fmla="*/ 551253 h 1059043"/>
                <a:gd name="connsiteX263" fmla="*/ 1422737 w 3024845"/>
                <a:gd name="connsiteY263" fmla="*/ 549362 h 1059043"/>
                <a:gd name="connsiteX264" fmla="*/ 1422737 w 3024845"/>
                <a:gd name="connsiteY264" fmla="*/ 536121 h 1059043"/>
                <a:gd name="connsiteX265" fmla="*/ 1426791 w 3024845"/>
                <a:gd name="connsiteY265" fmla="*/ 542606 h 1059043"/>
                <a:gd name="connsiteX266" fmla="*/ 1429071 w 3024845"/>
                <a:gd name="connsiteY266" fmla="*/ 542606 h 1059043"/>
                <a:gd name="connsiteX267" fmla="*/ 1445031 w 3024845"/>
                <a:gd name="connsiteY267" fmla="*/ 542606 h 1059043"/>
                <a:gd name="connsiteX268" fmla="*/ 1445031 w 3024845"/>
                <a:gd name="connsiteY268" fmla="*/ 541795 h 1059043"/>
                <a:gd name="connsiteX269" fmla="*/ 1445031 w 3024845"/>
                <a:gd name="connsiteY269" fmla="*/ 536121 h 1059043"/>
                <a:gd name="connsiteX270" fmla="*/ 1445791 w 3024845"/>
                <a:gd name="connsiteY270" fmla="*/ 536121 h 1059043"/>
                <a:gd name="connsiteX271" fmla="*/ 1451111 w 3024845"/>
                <a:gd name="connsiteY271" fmla="*/ 536121 h 1059043"/>
                <a:gd name="connsiteX272" fmla="*/ 1451111 w 3024845"/>
                <a:gd name="connsiteY272" fmla="*/ 537472 h 1059043"/>
                <a:gd name="connsiteX273" fmla="*/ 1451111 w 3024845"/>
                <a:gd name="connsiteY273" fmla="*/ 546930 h 1059043"/>
                <a:gd name="connsiteX274" fmla="*/ 1489618 w 3024845"/>
                <a:gd name="connsiteY274" fmla="*/ 546930 h 1059043"/>
                <a:gd name="connsiteX275" fmla="*/ 1489618 w 3024845"/>
                <a:gd name="connsiteY275" fmla="*/ 685283 h 1059043"/>
                <a:gd name="connsiteX276" fmla="*/ 1491138 w 3024845"/>
                <a:gd name="connsiteY276" fmla="*/ 685283 h 1059043"/>
                <a:gd name="connsiteX277" fmla="*/ 1501778 w 3024845"/>
                <a:gd name="connsiteY277" fmla="*/ 685283 h 1059043"/>
                <a:gd name="connsiteX278" fmla="*/ 1501778 w 3024845"/>
                <a:gd name="connsiteY278" fmla="*/ 672313 h 1059043"/>
                <a:gd name="connsiteX279" fmla="*/ 1505832 w 3024845"/>
                <a:gd name="connsiteY279" fmla="*/ 672313 h 1059043"/>
                <a:gd name="connsiteX280" fmla="*/ 1505832 w 3024845"/>
                <a:gd name="connsiteY280" fmla="*/ 685283 h 1059043"/>
                <a:gd name="connsiteX281" fmla="*/ 1536232 w 3024845"/>
                <a:gd name="connsiteY281" fmla="*/ 685283 h 1059043"/>
                <a:gd name="connsiteX282" fmla="*/ 1536232 w 3024845"/>
                <a:gd name="connsiteY282" fmla="*/ 655018 h 1059043"/>
                <a:gd name="connsiteX283" fmla="*/ 1548392 w 3024845"/>
                <a:gd name="connsiteY283" fmla="*/ 655018 h 1059043"/>
                <a:gd name="connsiteX284" fmla="*/ 1560552 w 3024845"/>
                <a:gd name="connsiteY284" fmla="*/ 652857 h 1059043"/>
                <a:gd name="connsiteX285" fmla="*/ 1564606 w 3024845"/>
                <a:gd name="connsiteY285" fmla="*/ 655018 h 1059043"/>
                <a:gd name="connsiteX286" fmla="*/ 1574739 w 3024845"/>
                <a:gd name="connsiteY286" fmla="*/ 655018 h 1059043"/>
                <a:gd name="connsiteX287" fmla="*/ 1574739 w 3024845"/>
                <a:gd name="connsiteY287" fmla="*/ 685283 h 1059043"/>
                <a:gd name="connsiteX288" fmla="*/ 1582846 w 3024845"/>
                <a:gd name="connsiteY288" fmla="*/ 685283 h 1059043"/>
                <a:gd name="connsiteX289" fmla="*/ 1582846 w 3024845"/>
                <a:gd name="connsiteY289" fmla="*/ 702578 h 1059043"/>
                <a:gd name="connsiteX290" fmla="*/ 1592182 w 3024845"/>
                <a:gd name="connsiteY290" fmla="*/ 703483 h 1059043"/>
                <a:gd name="connsiteX291" fmla="*/ 1605140 w 3024845"/>
                <a:gd name="connsiteY291" fmla="*/ 703483 h 1059043"/>
                <a:gd name="connsiteX292" fmla="*/ 1605140 w 3024845"/>
                <a:gd name="connsiteY292" fmla="*/ 687445 h 1059043"/>
                <a:gd name="connsiteX293" fmla="*/ 1673096 w 3024845"/>
                <a:gd name="connsiteY293" fmla="*/ 687445 h 1059043"/>
                <a:gd name="connsiteX294" fmla="*/ 1673096 w 3024845"/>
                <a:gd name="connsiteY294" fmla="*/ 602192 h 1059043"/>
                <a:gd name="connsiteX295" fmla="*/ 1745104 w 3024845"/>
                <a:gd name="connsiteY295" fmla="*/ 602192 h 1059043"/>
                <a:gd name="connsiteX296" fmla="*/ 1745104 w 3024845"/>
                <a:gd name="connsiteY296" fmla="*/ 680960 h 1059043"/>
                <a:gd name="connsiteX297" fmla="*/ 1747008 w 3024845"/>
                <a:gd name="connsiteY297" fmla="*/ 680960 h 1059043"/>
                <a:gd name="connsiteX298" fmla="*/ 1748250 w 3024845"/>
                <a:gd name="connsiteY298" fmla="*/ 703483 h 1059043"/>
                <a:gd name="connsiteX299" fmla="*/ 1757926 w 3024845"/>
                <a:gd name="connsiteY299" fmla="*/ 703483 h 1059043"/>
                <a:gd name="connsiteX300" fmla="*/ 1759168 w 3024845"/>
                <a:gd name="connsiteY300" fmla="*/ 680960 h 1059043"/>
                <a:gd name="connsiteX301" fmla="*/ 1765248 w 3024845"/>
                <a:gd name="connsiteY301" fmla="*/ 680960 h 1059043"/>
                <a:gd name="connsiteX302" fmla="*/ 1766490 w 3024845"/>
                <a:gd name="connsiteY302" fmla="*/ 703483 h 1059043"/>
                <a:gd name="connsiteX303" fmla="*/ 1817112 w 3024845"/>
                <a:gd name="connsiteY303" fmla="*/ 703483 h 1059043"/>
                <a:gd name="connsiteX304" fmla="*/ 1817112 w 3024845"/>
                <a:gd name="connsiteY304" fmla="*/ 540455 h 1059043"/>
                <a:gd name="connsiteX305" fmla="*/ 2014439 w 3024845"/>
                <a:gd name="connsiteY305" fmla="*/ 540455 h 1059043"/>
                <a:gd name="connsiteX306" fmla="*/ 2014439 w 3024845"/>
                <a:gd name="connsiteY306" fmla="*/ 703483 h 1059043"/>
                <a:gd name="connsiteX307" fmla="*/ 2033136 w 3024845"/>
                <a:gd name="connsiteY307" fmla="*/ 703483 h 1059043"/>
                <a:gd name="connsiteX308" fmla="*/ 2033136 w 3024845"/>
                <a:gd name="connsiteY308" fmla="*/ 620790 h 1059043"/>
                <a:gd name="connsiteX309" fmla="*/ 2128256 w 3024845"/>
                <a:gd name="connsiteY309" fmla="*/ 620790 h 1059043"/>
                <a:gd name="connsiteX310" fmla="*/ 2146266 w 3024845"/>
                <a:gd name="connsiteY310" fmla="*/ 131868 h 1059043"/>
                <a:gd name="connsiteX311" fmla="*/ 2144240 w 3024845"/>
                <a:gd name="connsiteY311" fmla="*/ 125383 h 1059043"/>
                <a:gd name="connsiteX312" fmla="*/ 2150320 w 3024845"/>
                <a:gd name="connsiteY312" fmla="*/ 118897 h 1059043"/>
                <a:gd name="connsiteX313" fmla="*/ 2150320 w 3024845"/>
                <a:gd name="connsiteY313" fmla="*/ 60529 h 1059043"/>
                <a:gd name="connsiteX314" fmla="*/ 2152346 w 3024845"/>
                <a:gd name="connsiteY314" fmla="*/ 56206 h 1059043"/>
                <a:gd name="connsiteX315" fmla="*/ 2152346 w 3024845"/>
                <a:gd name="connsiteY315" fmla="*/ 0 h 1059043"/>
                <a:gd name="connsiteX316" fmla="*/ 2180720 w 3024845"/>
                <a:gd name="connsiteY316" fmla="*/ 555577 h 1059043"/>
                <a:gd name="connsiteX317" fmla="*/ 2245574 w 3024845"/>
                <a:gd name="connsiteY317" fmla="*/ 555577 h 1059043"/>
                <a:gd name="connsiteX318" fmla="*/ 2245574 w 3024845"/>
                <a:gd name="connsiteY318" fmla="*/ 631239 h 1059043"/>
                <a:gd name="connsiteX319" fmla="*/ 2253681 w 3024845"/>
                <a:gd name="connsiteY319" fmla="*/ 631239 h 1059043"/>
                <a:gd name="connsiteX320" fmla="*/ 2255708 w 3024845"/>
                <a:gd name="connsiteY320" fmla="*/ 624754 h 1059043"/>
                <a:gd name="connsiteX321" fmla="*/ 2261788 w 3024845"/>
                <a:gd name="connsiteY321" fmla="*/ 624754 h 1059043"/>
                <a:gd name="connsiteX322" fmla="*/ 2263815 w 3024845"/>
                <a:gd name="connsiteY322" fmla="*/ 633401 h 1059043"/>
                <a:gd name="connsiteX323" fmla="*/ 2275975 w 3024845"/>
                <a:gd name="connsiteY323" fmla="*/ 633401 h 1059043"/>
                <a:gd name="connsiteX324" fmla="*/ 2275975 w 3024845"/>
                <a:gd name="connsiteY324" fmla="*/ 626915 h 1059043"/>
                <a:gd name="connsiteX325" fmla="*/ 2298268 w 3024845"/>
                <a:gd name="connsiteY325" fmla="*/ 626915 h 1059043"/>
                <a:gd name="connsiteX326" fmla="*/ 2298268 w 3024845"/>
                <a:gd name="connsiteY326" fmla="*/ 633401 h 1059043"/>
                <a:gd name="connsiteX327" fmla="*/ 2318535 w 3024845"/>
                <a:gd name="connsiteY327" fmla="*/ 633401 h 1059043"/>
                <a:gd name="connsiteX328" fmla="*/ 2318535 w 3024845"/>
                <a:gd name="connsiteY328" fmla="*/ 678798 h 1059043"/>
                <a:gd name="connsiteX329" fmla="*/ 2332722 w 3024845"/>
                <a:gd name="connsiteY329" fmla="*/ 678798 h 1059043"/>
                <a:gd name="connsiteX330" fmla="*/ 2332722 w 3024845"/>
                <a:gd name="connsiteY330" fmla="*/ 665827 h 1059043"/>
                <a:gd name="connsiteX331" fmla="*/ 2348936 w 3024845"/>
                <a:gd name="connsiteY331" fmla="*/ 665827 h 1059043"/>
                <a:gd name="connsiteX332" fmla="*/ 2348936 w 3024845"/>
                <a:gd name="connsiteY332" fmla="*/ 486400 h 1059043"/>
                <a:gd name="connsiteX333" fmla="*/ 2355016 w 3024845"/>
                <a:gd name="connsiteY333" fmla="*/ 479914 h 1059043"/>
                <a:gd name="connsiteX334" fmla="*/ 2427977 w 3024845"/>
                <a:gd name="connsiteY334" fmla="*/ 479914 h 1059043"/>
                <a:gd name="connsiteX335" fmla="*/ 2427977 w 3024845"/>
                <a:gd name="connsiteY335" fmla="*/ 488562 h 1059043"/>
                <a:gd name="connsiteX336" fmla="*/ 2438110 w 3024845"/>
                <a:gd name="connsiteY336" fmla="*/ 488562 h 1059043"/>
                <a:gd name="connsiteX337" fmla="*/ 2438110 w 3024845"/>
                <a:gd name="connsiteY337" fmla="*/ 603136 h 1059043"/>
                <a:gd name="connsiteX338" fmla="*/ 2460404 w 3024845"/>
                <a:gd name="connsiteY338" fmla="*/ 603136 h 1059043"/>
                <a:gd name="connsiteX339" fmla="*/ 2460404 w 3024845"/>
                <a:gd name="connsiteY339" fmla="*/ 536121 h 1059043"/>
                <a:gd name="connsiteX340" fmla="*/ 2486751 w 3024845"/>
                <a:gd name="connsiteY340" fmla="*/ 536121 h 1059043"/>
                <a:gd name="connsiteX341" fmla="*/ 2490804 w 3024845"/>
                <a:gd name="connsiteY341" fmla="*/ 531797 h 1059043"/>
                <a:gd name="connsiteX342" fmla="*/ 2498911 w 3024845"/>
                <a:gd name="connsiteY342" fmla="*/ 531797 h 1059043"/>
                <a:gd name="connsiteX343" fmla="*/ 2502964 w 3024845"/>
                <a:gd name="connsiteY343" fmla="*/ 536121 h 1059043"/>
                <a:gd name="connsiteX344" fmla="*/ 2525258 w 3024845"/>
                <a:gd name="connsiteY344" fmla="*/ 536121 h 1059043"/>
                <a:gd name="connsiteX345" fmla="*/ 2525258 w 3024845"/>
                <a:gd name="connsiteY345" fmla="*/ 419385 h 1059043"/>
                <a:gd name="connsiteX346" fmla="*/ 2582005 w 3024845"/>
                <a:gd name="connsiteY346" fmla="*/ 408576 h 1059043"/>
                <a:gd name="connsiteX347" fmla="*/ 2582005 w 3024845"/>
                <a:gd name="connsiteY347" fmla="*/ 409657 h 1059043"/>
                <a:gd name="connsiteX348" fmla="*/ 2582005 w 3024845"/>
                <a:gd name="connsiteY348" fmla="*/ 417223 h 1059043"/>
                <a:gd name="connsiteX349" fmla="*/ 2608352 w 3024845"/>
                <a:gd name="connsiteY349" fmla="*/ 417223 h 1059043"/>
                <a:gd name="connsiteX350" fmla="*/ 2608352 w 3024845"/>
                <a:gd name="connsiteY350" fmla="*/ 672313 h 1059043"/>
                <a:gd name="connsiteX351" fmla="*/ 2630646 w 3024845"/>
                <a:gd name="connsiteY351" fmla="*/ 672313 h 1059043"/>
                <a:gd name="connsiteX352" fmla="*/ 2630646 w 3024845"/>
                <a:gd name="connsiteY352" fmla="*/ 667989 h 1059043"/>
                <a:gd name="connsiteX353" fmla="*/ 2642806 w 3024845"/>
                <a:gd name="connsiteY353" fmla="*/ 667989 h 1059043"/>
                <a:gd name="connsiteX354" fmla="*/ 2642806 w 3024845"/>
                <a:gd name="connsiteY354" fmla="*/ 672313 h 1059043"/>
                <a:gd name="connsiteX355" fmla="*/ 2667126 w 3024845"/>
                <a:gd name="connsiteY355" fmla="*/ 672313 h 1059043"/>
                <a:gd name="connsiteX356" fmla="*/ 2667126 w 3024845"/>
                <a:gd name="connsiteY356" fmla="*/ 659342 h 1059043"/>
                <a:gd name="connsiteX357" fmla="*/ 2695500 w 3024845"/>
                <a:gd name="connsiteY357" fmla="*/ 659342 h 1059043"/>
                <a:gd name="connsiteX358" fmla="*/ 2707660 w 3024845"/>
                <a:gd name="connsiteY358" fmla="*/ 655018 h 1059043"/>
                <a:gd name="connsiteX359" fmla="*/ 2727927 w 3024845"/>
                <a:gd name="connsiteY359" fmla="*/ 659342 h 1059043"/>
                <a:gd name="connsiteX360" fmla="*/ 2727927 w 3024845"/>
                <a:gd name="connsiteY360" fmla="*/ 642048 h 1059043"/>
                <a:gd name="connsiteX361" fmla="*/ 2736034 w 3024845"/>
                <a:gd name="connsiteY361" fmla="*/ 642048 h 1059043"/>
                <a:gd name="connsiteX362" fmla="*/ 2736034 w 3024845"/>
                <a:gd name="connsiteY362" fmla="*/ 629077 h 1059043"/>
                <a:gd name="connsiteX363" fmla="*/ 2792781 w 3024845"/>
                <a:gd name="connsiteY363" fmla="*/ 629077 h 1059043"/>
                <a:gd name="connsiteX364" fmla="*/ 2792781 w 3024845"/>
                <a:gd name="connsiteY364" fmla="*/ 598812 h 1059043"/>
                <a:gd name="connsiteX365" fmla="*/ 2811021 w 3024845"/>
                <a:gd name="connsiteY365" fmla="*/ 598812 h 1059043"/>
                <a:gd name="connsiteX366" fmla="*/ 2811021 w 3024845"/>
                <a:gd name="connsiteY366" fmla="*/ 592327 h 1059043"/>
                <a:gd name="connsiteX367" fmla="*/ 2823181 w 3024845"/>
                <a:gd name="connsiteY367" fmla="*/ 592327 h 1059043"/>
                <a:gd name="connsiteX368" fmla="*/ 2823181 w 3024845"/>
                <a:gd name="connsiteY368" fmla="*/ 598812 h 1059043"/>
                <a:gd name="connsiteX369" fmla="*/ 2839395 w 3024845"/>
                <a:gd name="connsiteY369" fmla="*/ 598812 h 1059043"/>
                <a:gd name="connsiteX370" fmla="*/ 2839395 w 3024845"/>
                <a:gd name="connsiteY370" fmla="*/ 648533 h 1059043"/>
                <a:gd name="connsiteX371" fmla="*/ 2871822 w 3024845"/>
                <a:gd name="connsiteY371" fmla="*/ 648533 h 1059043"/>
                <a:gd name="connsiteX372" fmla="*/ 2871822 w 3024845"/>
                <a:gd name="connsiteY372" fmla="*/ 622592 h 1059043"/>
                <a:gd name="connsiteX373" fmla="*/ 2910329 w 3024845"/>
                <a:gd name="connsiteY373" fmla="*/ 622592 h 1059043"/>
                <a:gd name="connsiteX374" fmla="*/ 2910329 w 3024845"/>
                <a:gd name="connsiteY374" fmla="*/ 592327 h 1059043"/>
                <a:gd name="connsiteX375" fmla="*/ 2958970 w 3024845"/>
                <a:gd name="connsiteY375" fmla="*/ 592327 h 1059043"/>
                <a:gd name="connsiteX376" fmla="*/ 2958970 w 3024845"/>
                <a:gd name="connsiteY376" fmla="*/ 703483 h 1059043"/>
                <a:gd name="connsiteX377" fmla="*/ 2958970 w 3024845"/>
                <a:gd name="connsiteY377" fmla="*/ 717262 h 1059043"/>
                <a:gd name="connsiteX378" fmla="*/ 3024845 w 3024845"/>
                <a:gd name="connsiteY378" fmla="*/ 717262 h 1059043"/>
                <a:gd name="connsiteX379" fmla="*/ 3024845 w 3024845"/>
                <a:gd name="connsiteY379" fmla="*/ 1059043 h 1059043"/>
                <a:gd name="connsiteX380" fmla="*/ 2054 w 3024845"/>
                <a:gd name="connsiteY380" fmla="*/ 1056710 h 1059043"/>
                <a:gd name="connsiteX381" fmla="*/ 0 w 3024845"/>
                <a:gd name="connsiteY381" fmla="*/ 622592 h 1059043"/>
                <a:gd name="connsiteX382" fmla="*/ 20267 w 3024845"/>
                <a:gd name="connsiteY382" fmla="*/ 622592 h 1059043"/>
                <a:gd name="connsiteX383" fmla="*/ 20774 w 3024845"/>
                <a:gd name="connsiteY383" fmla="*/ 621511 h 1059043"/>
                <a:gd name="connsiteX384" fmla="*/ 24320 w 3024845"/>
                <a:gd name="connsiteY384" fmla="*/ 613945 h 1059043"/>
                <a:gd name="connsiteX385" fmla="*/ 26094 w 3024845"/>
                <a:gd name="connsiteY385" fmla="*/ 614215 h 1059043"/>
                <a:gd name="connsiteX386" fmla="*/ 38507 w 3024845"/>
                <a:gd name="connsiteY386" fmla="*/ 616106 h 1059043"/>
                <a:gd name="connsiteX387" fmla="*/ 39014 w 3024845"/>
                <a:gd name="connsiteY387" fmla="*/ 617458 h 1059043"/>
                <a:gd name="connsiteX388" fmla="*/ 42560 w 3024845"/>
                <a:gd name="connsiteY388" fmla="*/ 626915 h 1059043"/>
                <a:gd name="connsiteX389" fmla="*/ 68907 w 3024845"/>
                <a:gd name="connsiteY389" fmla="*/ 629077 h 1059043"/>
                <a:gd name="connsiteX390" fmla="*/ 68907 w 3024845"/>
                <a:gd name="connsiteY390" fmla="*/ 505856 h 1059043"/>
                <a:gd name="connsiteX391" fmla="*/ 70934 w 3024845"/>
                <a:gd name="connsiteY391" fmla="*/ 505856 h 1059043"/>
                <a:gd name="connsiteX392" fmla="*/ 85121 w 3024845"/>
                <a:gd name="connsiteY392" fmla="*/ 505856 h 1059043"/>
                <a:gd name="connsiteX393" fmla="*/ 85121 w 3024845"/>
                <a:gd name="connsiteY393" fmla="*/ 369664 h 1059043"/>
                <a:gd name="connsiteX394" fmla="*/ 86894 w 3024845"/>
                <a:gd name="connsiteY394" fmla="*/ 369664 h 1059043"/>
                <a:gd name="connsiteX395" fmla="*/ 99308 w 3024845"/>
                <a:gd name="connsiteY395" fmla="*/ 369664 h 1059043"/>
                <a:gd name="connsiteX396" fmla="*/ 99308 w 3024845"/>
                <a:gd name="connsiteY396" fmla="*/ 255090 h 1059043"/>
                <a:gd name="connsiteX397" fmla="*/ 103361 w 3024845"/>
                <a:gd name="connsiteY397" fmla="*/ 226986 h 1059043"/>
                <a:gd name="connsiteX398" fmla="*/ 105388 w 3024845"/>
                <a:gd name="connsiteY398" fmla="*/ 226986 h 1059043"/>
                <a:gd name="connsiteX399" fmla="*/ 119575 w 3024845"/>
                <a:gd name="connsiteY399" fmla="*/ 226986 h 1059043"/>
                <a:gd name="connsiteX0" fmla="*/ 119575 w 3024845"/>
                <a:gd name="connsiteY0" fmla="*/ 226986 h 1059043"/>
                <a:gd name="connsiteX1" fmla="*/ 200642 w 3024845"/>
                <a:gd name="connsiteY1" fmla="*/ 224825 h 1059043"/>
                <a:gd name="connsiteX2" fmla="*/ 202669 w 3024845"/>
                <a:gd name="connsiteY2" fmla="*/ 224825 h 1059043"/>
                <a:gd name="connsiteX3" fmla="*/ 216856 w 3024845"/>
                <a:gd name="connsiteY3" fmla="*/ 224825 h 1059043"/>
                <a:gd name="connsiteX4" fmla="*/ 216856 w 3024845"/>
                <a:gd name="connsiteY4" fmla="*/ 248604 h 1059043"/>
                <a:gd name="connsiteX5" fmla="*/ 217363 w 3024845"/>
                <a:gd name="connsiteY5" fmla="*/ 249415 h 1059043"/>
                <a:gd name="connsiteX6" fmla="*/ 220909 w 3024845"/>
                <a:gd name="connsiteY6" fmla="*/ 255090 h 1059043"/>
                <a:gd name="connsiteX7" fmla="*/ 220909 w 3024845"/>
                <a:gd name="connsiteY7" fmla="*/ 369664 h 1059043"/>
                <a:gd name="connsiteX8" fmla="*/ 223189 w 3024845"/>
                <a:gd name="connsiteY8" fmla="*/ 369664 h 1059043"/>
                <a:gd name="connsiteX9" fmla="*/ 239150 w 3024845"/>
                <a:gd name="connsiteY9" fmla="*/ 369664 h 1059043"/>
                <a:gd name="connsiteX10" fmla="*/ 239150 w 3024845"/>
                <a:gd name="connsiteY10" fmla="*/ 510179 h 1059043"/>
                <a:gd name="connsiteX11" fmla="*/ 240670 w 3024845"/>
                <a:gd name="connsiteY11" fmla="*/ 509909 h 1059043"/>
                <a:gd name="connsiteX12" fmla="*/ 251310 w 3024845"/>
                <a:gd name="connsiteY12" fmla="*/ 508018 h 1059043"/>
                <a:gd name="connsiteX13" fmla="*/ 249283 w 3024845"/>
                <a:gd name="connsiteY13" fmla="*/ 596650 h 1059043"/>
                <a:gd name="connsiteX14" fmla="*/ 250803 w 3024845"/>
                <a:gd name="connsiteY14" fmla="*/ 596921 h 1059043"/>
                <a:gd name="connsiteX15" fmla="*/ 261443 w 3024845"/>
                <a:gd name="connsiteY15" fmla="*/ 598812 h 1059043"/>
                <a:gd name="connsiteX16" fmla="*/ 261696 w 3024845"/>
                <a:gd name="connsiteY16" fmla="*/ 599623 h 1059043"/>
                <a:gd name="connsiteX17" fmla="*/ 263470 w 3024845"/>
                <a:gd name="connsiteY17" fmla="*/ 605298 h 1059043"/>
                <a:gd name="connsiteX18" fmla="*/ 264230 w 3024845"/>
                <a:gd name="connsiteY18" fmla="*/ 602866 h 1059043"/>
                <a:gd name="connsiteX19" fmla="*/ 269550 w 3024845"/>
                <a:gd name="connsiteY19" fmla="*/ 585842 h 1059043"/>
                <a:gd name="connsiteX20" fmla="*/ 271323 w 3024845"/>
                <a:gd name="connsiteY20" fmla="*/ 585842 h 1059043"/>
                <a:gd name="connsiteX21" fmla="*/ 283737 w 3024845"/>
                <a:gd name="connsiteY21" fmla="*/ 585842 h 1059043"/>
                <a:gd name="connsiteX22" fmla="*/ 283737 w 3024845"/>
                <a:gd name="connsiteY22" fmla="*/ 618268 h 1059043"/>
                <a:gd name="connsiteX23" fmla="*/ 284750 w 3024845"/>
                <a:gd name="connsiteY23" fmla="*/ 618809 h 1059043"/>
                <a:gd name="connsiteX24" fmla="*/ 291844 w 3024845"/>
                <a:gd name="connsiteY24" fmla="*/ 622592 h 1059043"/>
                <a:gd name="connsiteX25" fmla="*/ 291844 w 3024845"/>
                <a:gd name="connsiteY25" fmla="*/ 623943 h 1059043"/>
                <a:gd name="connsiteX26" fmla="*/ 291844 w 3024845"/>
                <a:gd name="connsiteY26" fmla="*/ 633401 h 1059043"/>
                <a:gd name="connsiteX27" fmla="*/ 336431 w 3024845"/>
                <a:gd name="connsiteY27" fmla="*/ 633401 h 1059043"/>
                <a:gd name="connsiteX28" fmla="*/ 336431 w 3024845"/>
                <a:gd name="connsiteY28" fmla="*/ 634482 h 1059043"/>
                <a:gd name="connsiteX29" fmla="*/ 336431 w 3024845"/>
                <a:gd name="connsiteY29" fmla="*/ 642048 h 1059043"/>
                <a:gd name="connsiteX30" fmla="*/ 338457 w 3024845"/>
                <a:gd name="connsiteY30" fmla="*/ 642048 h 1059043"/>
                <a:gd name="connsiteX31" fmla="*/ 352644 w 3024845"/>
                <a:gd name="connsiteY31" fmla="*/ 642048 h 1059043"/>
                <a:gd name="connsiteX32" fmla="*/ 352644 w 3024845"/>
                <a:gd name="connsiteY32" fmla="*/ 611783 h 1059043"/>
                <a:gd name="connsiteX33" fmla="*/ 397231 w 3024845"/>
                <a:gd name="connsiteY33" fmla="*/ 611783 h 1059043"/>
                <a:gd name="connsiteX34" fmla="*/ 397231 w 3024845"/>
                <a:gd name="connsiteY34" fmla="*/ 610432 h 1059043"/>
                <a:gd name="connsiteX35" fmla="*/ 397231 w 3024845"/>
                <a:gd name="connsiteY35" fmla="*/ 600974 h 1059043"/>
                <a:gd name="connsiteX36" fmla="*/ 398245 w 3024845"/>
                <a:gd name="connsiteY36" fmla="*/ 600974 h 1059043"/>
                <a:gd name="connsiteX37" fmla="*/ 405338 w 3024845"/>
                <a:gd name="connsiteY37" fmla="*/ 600974 h 1059043"/>
                <a:gd name="connsiteX38" fmla="*/ 405338 w 3024845"/>
                <a:gd name="connsiteY38" fmla="*/ 599083 h 1059043"/>
                <a:gd name="connsiteX39" fmla="*/ 405338 w 3024845"/>
                <a:gd name="connsiteY39" fmla="*/ 585842 h 1059043"/>
                <a:gd name="connsiteX40" fmla="*/ 406098 w 3024845"/>
                <a:gd name="connsiteY40" fmla="*/ 585842 h 1059043"/>
                <a:gd name="connsiteX41" fmla="*/ 411418 w 3024845"/>
                <a:gd name="connsiteY41" fmla="*/ 585842 h 1059043"/>
                <a:gd name="connsiteX42" fmla="*/ 411418 w 3024845"/>
                <a:gd name="connsiteY42" fmla="*/ 584761 h 1059043"/>
                <a:gd name="connsiteX43" fmla="*/ 411418 w 3024845"/>
                <a:gd name="connsiteY43" fmla="*/ 577194 h 1059043"/>
                <a:gd name="connsiteX44" fmla="*/ 413445 w 3024845"/>
                <a:gd name="connsiteY44" fmla="*/ 577194 h 1059043"/>
                <a:gd name="connsiteX45" fmla="*/ 427632 w 3024845"/>
                <a:gd name="connsiteY45" fmla="*/ 577194 h 1059043"/>
                <a:gd name="connsiteX46" fmla="*/ 427632 w 3024845"/>
                <a:gd name="connsiteY46" fmla="*/ 578275 h 1059043"/>
                <a:gd name="connsiteX47" fmla="*/ 427632 w 3024845"/>
                <a:gd name="connsiteY47" fmla="*/ 585842 h 1059043"/>
                <a:gd name="connsiteX48" fmla="*/ 449925 w 3024845"/>
                <a:gd name="connsiteY48" fmla="*/ 585842 h 1059043"/>
                <a:gd name="connsiteX49" fmla="*/ 449925 w 3024845"/>
                <a:gd name="connsiteY49" fmla="*/ 583950 h 1059043"/>
                <a:gd name="connsiteX50" fmla="*/ 449925 w 3024845"/>
                <a:gd name="connsiteY50" fmla="*/ 570709 h 1059043"/>
                <a:gd name="connsiteX51" fmla="*/ 451699 w 3024845"/>
                <a:gd name="connsiteY51" fmla="*/ 570709 h 1059043"/>
                <a:gd name="connsiteX52" fmla="*/ 464112 w 3024845"/>
                <a:gd name="connsiteY52" fmla="*/ 570709 h 1059043"/>
                <a:gd name="connsiteX53" fmla="*/ 464112 w 3024845"/>
                <a:gd name="connsiteY53" fmla="*/ 594489 h 1059043"/>
                <a:gd name="connsiteX54" fmla="*/ 465126 w 3024845"/>
                <a:gd name="connsiteY54" fmla="*/ 594489 h 1059043"/>
                <a:gd name="connsiteX55" fmla="*/ 472219 w 3024845"/>
                <a:gd name="connsiteY55" fmla="*/ 594489 h 1059043"/>
                <a:gd name="connsiteX56" fmla="*/ 472219 w 3024845"/>
                <a:gd name="connsiteY56" fmla="*/ 593408 h 1059043"/>
                <a:gd name="connsiteX57" fmla="*/ 472219 w 3024845"/>
                <a:gd name="connsiteY57" fmla="*/ 585842 h 1059043"/>
                <a:gd name="connsiteX58" fmla="*/ 473992 w 3024845"/>
                <a:gd name="connsiteY58" fmla="*/ 585842 h 1059043"/>
                <a:gd name="connsiteX59" fmla="*/ 486406 w 3024845"/>
                <a:gd name="connsiteY59" fmla="*/ 585842 h 1059043"/>
                <a:gd name="connsiteX60" fmla="*/ 486406 w 3024845"/>
                <a:gd name="connsiteY60" fmla="*/ 611783 h 1059043"/>
                <a:gd name="connsiteX61" fmla="*/ 488433 w 3024845"/>
                <a:gd name="connsiteY61" fmla="*/ 611783 h 1059043"/>
                <a:gd name="connsiteX62" fmla="*/ 502619 w 3024845"/>
                <a:gd name="connsiteY62" fmla="*/ 611783 h 1059043"/>
                <a:gd name="connsiteX63" fmla="*/ 502619 w 3024845"/>
                <a:gd name="connsiteY63" fmla="*/ 613404 h 1059043"/>
                <a:gd name="connsiteX64" fmla="*/ 502619 w 3024845"/>
                <a:gd name="connsiteY64" fmla="*/ 624754 h 1059043"/>
                <a:gd name="connsiteX65" fmla="*/ 503379 w 3024845"/>
                <a:gd name="connsiteY65" fmla="*/ 624754 h 1059043"/>
                <a:gd name="connsiteX66" fmla="*/ 508700 w 3024845"/>
                <a:gd name="connsiteY66" fmla="*/ 624754 h 1059043"/>
                <a:gd name="connsiteX67" fmla="*/ 508700 w 3024845"/>
                <a:gd name="connsiteY67" fmla="*/ 623943 h 1059043"/>
                <a:gd name="connsiteX68" fmla="*/ 508700 w 3024845"/>
                <a:gd name="connsiteY68" fmla="*/ 618268 h 1059043"/>
                <a:gd name="connsiteX69" fmla="*/ 539100 w 3024845"/>
                <a:gd name="connsiteY69" fmla="*/ 618268 h 1059043"/>
                <a:gd name="connsiteX70" fmla="*/ 539100 w 3024845"/>
                <a:gd name="connsiteY70" fmla="*/ 642048 h 1059043"/>
                <a:gd name="connsiteX71" fmla="*/ 540113 w 3024845"/>
                <a:gd name="connsiteY71" fmla="*/ 642048 h 1059043"/>
                <a:gd name="connsiteX72" fmla="*/ 547207 w 3024845"/>
                <a:gd name="connsiteY72" fmla="*/ 642048 h 1059043"/>
                <a:gd name="connsiteX73" fmla="*/ 547207 w 3024845"/>
                <a:gd name="connsiteY73" fmla="*/ 643129 h 1059043"/>
                <a:gd name="connsiteX74" fmla="*/ 547207 w 3024845"/>
                <a:gd name="connsiteY74" fmla="*/ 650695 h 1059043"/>
                <a:gd name="connsiteX75" fmla="*/ 547967 w 3024845"/>
                <a:gd name="connsiteY75" fmla="*/ 650695 h 1059043"/>
                <a:gd name="connsiteX76" fmla="*/ 553287 w 3024845"/>
                <a:gd name="connsiteY76" fmla="*/ 650695 h 1059043"/>
                <a:gd name="connsiteX77" fmla="*/ 553287 w 3024845"/>
                <a:gd name="connsiteY77" fmla="*/ 648533 h 1059043"/>
                <a:gd name="connsiteX78" fmla="*/ 553287 w 3024845"/>
                <a:gd name="connsiteY78" fmla="*/ 633401 h 1059043"/>
                <a:gd name="connsiteX79" fmla="*/ 554300 w 3024845"/>
                <a:gd name="connsiteY79" fmla="*/ 633401 h 1059043"/>
                <a:gd name="connsiteX80" fmla="*/ 561394 w 3024845"/>
                <a:gd name="connsiteY80" fmla="*/ 633401 h 1059043"/>
                <a:gd name="connsiteX81" fmla="*/ 561394 w 3024845"/>
                <a:gd name="connsiteY81" fmla="*/ 634482 h 1059043"/>
                <a:gd name="connsiteX82" fmla="*/ 561394 w 3024845"/>
                <a:gd name="connsiteY82" fmla="*/ 642048 h 1059043"/>
                <a:gd name="connsiteX83" fmla="*/ 566714 w 3024845"/>
                <a:gd name="connsiteY83" fmla="*/ 640055 h 1059043"/>
                <a:gd name="connsiteX84" fmla="*/ 567474 w 3024845"/>
                <a:gd name="connsiteY84" fmla="*/ 639075 h 1059043"/>
                <a:gd name="connsiteX85" fmla="*/ 567474 w 3024845"/>
                <a:gd name="connsiteY85" fmla="*/ 633401 h 1059043"/>
                <a:gd name="connsiteX86" fmla="*/ 605981 w 3024845"/>
                <a:gd name="connsiteY86" fmla="*/ 633401 h 1059043"/>
                <a:gd name="connsiteX87" fmla="*/ 605981 w 3024845"/>
                <a:gd name="connsiteY87" fmla="*/ 657180 h 1059043"/>
                <a:gd name="connsiteX88" fmla="*/ 608007 w 3024845"/>
                <a:gd name="connsiteY88" fmla="*/ 657180 h 1059043"/>
                <a:gd name="connsiteX89" fmla="*/ 622194 w 3024845"/>
                <a:gd name="connsiteY89" fmla="*/ 657180 h 1059043"/>
                <a:gd name="connsiteX90" fmla="*/ 622194 w 3024845"/>
                <a:gd name="connsiteY90" fmla="*/ 658261 h 1059043"/>
                <a:gd name="connsiteX91" fmla="*/ 622194 w 3024845"/>
                <a:gd name="connsiteY91" fmla="*/ 665827 h 1059043"/>
                <a:gd name="connsiteX92" fmla="*/ 623968 w 3024845"/>
                <a:gd name="connsiteY92" fmla="*/ 665827 h 1059043"/>
                <a:gd name="connsiteX93" fmla="*/ 636381 w 3024845"/>
                <a:gd name="connsiteY93" fmla="*/ 665827 h 1059043"/>
                <a:gd name="connsiteX94" fmla="*/ 636381 w 3024845"/>
                <a:gd name="connsiteY94" fmla="*/ 642048 h 1059043"/>
                <a:gd name="connsiteX95" fmla="*/ 637394 w 3024845"/>
                <a:gd name="connsiteY95" fmla="*/ 642048 h 1059043"/>
                <a:gd name="connsiteX96" fmla="*/ 644488 w 3024845"/>
                <a:gd name="connsiteY96" fmla="*/ 642048 h 1059043"/>
                <a:gd name="connsiteX97" fmla="*/ 644488 w 3024845"/>
                <a:gd name="connsiteY97" fmla="*/ 609621 h 1059043"/>
                <a:gd name="connsiteX98" fmla="*/ 645501 w 3024845"/>
                <a:gd name="connsiteY98" fmla="*/ 609621 h 1059043"/>
                <a:gd name="connsiteX99" fmla="*/ 652595 w 3024845"/>
                <a:gd name="connsiteY99" fmla="*/ 609621 h 1059043"/>
                <a:gd name="connsiteX100" fmla="*/ 652595 w 3024845"/>
                <a:gd name="connsiteY100" fmla="*/ 607730 h 1059043"/>
                <a:gd name="connsiteX101" fmla="*/ 652595 w 3024845"/>
                <a:gd name="connsiteY101" fmla="*/ 594489 h 1059043"/>
                <a:gd name="connsiteX102" fmla="*/ 651328 w 3024845"/>
                <a:gd name="connsiteY102" fmla="*/ 592867 h 1059043"/>
                <a:gd name="connsiteX103" fmla="*/ 656648 w 3024845"/>
                <a:gd name="connsiteY103" fmla="*/ 581518 h 1059043"/>
                <a:gd name="connsiteX104" fmla="*/ 664755 w 3024845"/>
                <a:gd name="connsiteY104" fmla="*/ 609621 h 1059043"/>
                <a:gd name="connsiteX105" fmla="*/ 665515 w 3024845"/>
                <a:gd name="connsiteY105" fmla="*/ 609621 h 1059043"/>
                <a:gd name="connsiteX106" fmla="*/ 670835 w 3024845"/>
                <a:gd name="connsiteY106" fmla="*/ 609621 h 1059043"/>
                <a:gd name="connsiteX107" fmla="*/ 670835 w 3024845"/>
                <a:gd name="connsiteY107" fmla="*/ 503694 h 1059043"/>
                <a:gd name="connsiteX108" fmla="*/ 672355 w 3024845"/>
                <a:gd name="connsiteY108" fmla="*/ 503694 h 1059043"/>
                <a:gd name="connsiteX109" fmla="*/ 682995 w 3024845"/>
                <a:gd name="connsiteY109" fmla="*/ 503694 h 1059043"/>
                <a:gd name="connsiteX110" fmla="*/ 682995 w 3024845"/>
                <a:gd name="connsiteY110" fmla="*/ 456135 h 1059043"/>
                <a:gd name="connsiteX111" fmla="*/ 709342 w 3024845"/>
                <a:gd name="connsiteY111" fmla="*/ 456135 h 1059043"/>
                <a:gd name="connsiteX112" fmla="*/ 709342 w 3024845"/>
                <a:gd name="connsiteY112" fmla="*/ 434517 h 1059043"/>
                <a:gd name="connsiteX113" fmla="*/ 743796 w 3024845"/>
                <a:gd name="connsiteY113" fmla="*/ 434517 h 1059043"/>
                <a:gd name="connsiteX114" fmla="*/ 743796 w 3024845"/>
                <a:gd name="connsiteY114" fmla="*/ 436949 h 1059043"/>
                <a:gd name="connsiteX115" fmla="*/ 743796 w 3024845"/>
                <a:gd name="connsiteY115" fmla="*/ 453973 h 1059043"/>
                <a:gd name="connsiteX116" fmla="*/ 746076 w 3024845"/>
                <a:gd name="connsiteY116" fmla="*/ 453973 h 1059043"/>
                <a:gd name="connsiteX117" fmla="*/ 762036 w 3024845"/>
                <a:gd name="connsiteY117" fmla="*/ 453973 h 1059043"/>
                <a:gd name="connsiteX118" fmla="*/ 762036 w 3024845"/>
                <a:gd name="connsiteY118" fmla="*/ 501532 h 1059043"/>
                <a:gd name="connsiteX119" fmla="*/ 763049 w 3024845"/>
                <a:gd name="connsiteY119" fmla="*/ 501532 h 1059043"/>
                <a:gd name="connsiteX120" fmla="*/ 770143 w 3024845"/>
                <a:gd name="connsiteY120" fmla="*/ 501532 h 1059043"/>
                <a:gd name="connsiteX121" fmla="*/ 784330 w 3024845"/>
                <a:gd name="connsiteY121" fmla="*/ 505856 h 1059043"/>
                <a:gd name="connsiteX122" fmla="*/ 784330 w 3024845"/>
                <a:gd name="connsiteY122" fmla="*/ 544768 h 1059043"/>
                <a:gd name="connsiteX123" fmla="*/ 785343 w 3024845"/>
                <a:gd name="connsiteY123" fmla="*/ 544768 h 1059043"/>
                <a:gd name="connsiteX124" fmla="*/ 792436 w 3024845"/>
                <a:gd name="connsiteY124" fmla="*/ 544768 h 1059043"/>
                <a:gd name="connsiteX125" fmla="*/ 792436 w 3024845"/>
                <a:gd name="connsiteY125" fmla="*/ 546389 h 1059043"/>
                <a:gd name="connsiteX126" fmla="*/ 792436 w 3024845"/>
                <a:gd name="connsiteY126" fmla="*/ 557738 h 1059043"/>
                <a:gd name="connsiteX127" fmla="*/ 794463 w 3024845"/>
                <a:gd name="connsiteY127" fmla="*/ 557738 h 1059043"/>
                <a:gd name="connsiteX128" fmla="*/ 808650 w 3024845"/>
                <a:gd name="connsiteY128" fmla="*/ 557738 h 1059043"/>
                <a:gd name="connsiteX129" fmla="*/ 814730 w 3024845"/>
                <a:gd name="connsiteY129" fmla="*/ 564224 h 1059043"/>
                <a:gd name="connsiteX130" fmla="*/ 814730 w 3024845"/>
                <a:gd name="connsiteY130" fmla="*/ 585842 h 1059043"/>
                <a:gd name="connsiteX131" fmla="*/ 817010 w 3024845"/>
                <a:gd name="connsiteY131" fmla="*/ 585842 h 1059043"/>
                <a:gd name="connsiteX132" fmla="*/ 832970 w 3024845"/>
                <a:gd name="connsiteY132" fmla="*/ 585842 h 1059043"/>
                <a:gd name="connsiteX133" fmla="*/ 832970 w 3024845"/>
                <a:gd name="connsiteY133" fmla="*/ 586922 h 1059043"/>
                <a:gd name="connsiteX134" fmla="*/ 832970 w 3024845"/>
                <a:gd name="connsiteY134" fmla="*/ 594489 h 1059043"/>
                <a:gd name="connsiteX135" fmla="*/ 834237 w 3024845"/>
                <a:gd name="connsiteY135" fmla="*/ 594489 h 1059043"/>
                <a:gd name="connsiteX136" fmla="*/ 843104 w 3024845"/>
                <a:gd name="connsiteY136" fmla="*/ 594489 h 1059043"/>
                <a:gd name="connsiteX137" fmla="*/ 843104 w 3024845"/>
                <a:gd name="connsiteY137" fmla="*/ 596650 h 1059043"/>
                <a:gd name="connsiteX138" fmla="*/ 843104 w 3024845"/>
                <a:gd name="connsiteY138" fmla="*/ 611783 h 1059043"/>
                <a:gd name="connsiteX139" fmla="*/ 847157 w 3024845"/>
                <a:gd name="connsiteY139" fmla="*/ 609891 h 1059043"/>
                <a:gd name="connsiteX140" fmla="*/ 847157 w 3024845"/>
                <a:gd name="connsiteY140" fmla="*/ 596650 h 1059043"/>
                <a:gd name="connsiteX141" fmla="*/ 848170 w 3024845"/>
                <a:gd name="connsiteY141" fmla="*/ 596650 h 1059043"/>
                <a:gd name="connsiteX142" fmla="*/ 855264 w 3024845"/>
                <a:gd name="connsiteY142" fmla="*/ 596650 h 1059043"/>
                <a:gd name="connsiteX143" fmla="*/ 855264 w 3024845"/>
                <a:gd name="connsiteY143" fmla="*/ 598272 h 1059043"/>
                <a:gd name="connsiteX144" fmla="*/ 855264 w 3024845"/>
                <a:gd name="connsiteY144" fmla="*/ 609621 h 1059043"/>
                <a:gd name="connsiteX145" fmla="*/ 856024 w 3024845"/>
                <a:gd name="connsiteY145" fmla="*/ 609621 h 1059043"/>
                <a:gd name="connsiteX146" fmla="*/ 861344 w 3024845"/>
                <a:gd name="connsiteY146" fmla="*/ 609621 h 1059043"/>
                <a:gd name="connsiteX147" fmla="*/ 909984 w 3024845"/>
                <a:gd name="connsiteY147" fmla="*/ 605298 h 1059043"/>
                <a:gd name="connsiteX148" fmla="*/ 909984 w 3024845"/>
                <a:gd name="connsiteY148" fmla="*/ 606649 h 1059043"/>
                <a:gd name="connsiteX149" fmla="*/ 909984 w 3024845"/>
                <a:gd name="connsiteY149" fmla="*/ 616106 h 1059043"/>
                <a:gd name="connsiteX150" fmla="*/ 910744 w 3024845"/>
                <a:gd name="connsiteY150" fmla="*/ 616106 h 1059043"/>
                <a:gd name="connsiteX151" fmla="*/ 916065 w 3024845"/>
                <a:gd name="connsiteY151" fmla="*/ 616106 h 1059043"/>
                <a:gd name="connsiteX152" fmla="*/ 916065 w 3024845"/>
                <a:gd name="connsiteY152" fmla="*/ 618268 h 1059043"/>
                <a:gd name="connsiteX153" fmla="*/ 916065 w 3024845"/>
                <a:gd name="connsiteY153" fmla="*/ 633401 h 1059043"/>
                <a:gd name="connsiteX154" fmla="*/ 918091 w 3024845"/>
                <a:gd name="connsiteY154" fmla="*/ 632050 h 1059043"/>
                <a:gd name="connsiteX155" fmla="*/ 932278 w 3024845"/>
                <a:gd name="connsiteY155" fmla="*/ 622592 h 1059043"/>
                <a:gd name="connsiteX156" fmla="*/ 938358 w 3024845"/>
                <a:gd name="connsiteY156" fmla="*/ 581518 h 1059043"/>
                <a:gd name="connsiteX157" fmla="*/ 939118 w 3024845"/>
                <a:gd name="connsiteY157" fmla="*/ 581248 h 1059043"/>
                <a:gd name="connsiteX158" fmla="*/ 944438 w 3024845"/>
                <a:gd name="connsiteY158" fmla="*/ 579356 h 1059043"/>
                <a:gd name="connsiteX159" fmla="*/ 946465 w 3024845"/>
                <a:gd name="connsiteY159" fmla="*/ 510179 h 1059043"/>
                <a:gd name="connsiteX160" fmla="*/ 948492 w 3024845"/>
                <a:gd name="connsiteY160" fmla="*/ 579356 h 1059043"/>
                <a:gd name="connsiteX161" fmla="*/ 949252 w 3024845"/>
                <a:gd name="connsiteY161" fmla="*/ 579626 h 1059043"/>
                <a:gd name="connsiteX162" fmla="*/ 954572 w 3024845"/>
                <a:gd name="connsiteY162" fmla="*/ 581518 h 1059043"/>
                <a:gd name="connsiteX163" fmla="*/ 954572 w 3024845"/>
                <a:gd name="connsiteY163" fmla="*/ 495047 h 1059043"/>
                <a:gd name="connsiteX164" fmla="*/ 958625 w 3024845"/>
                <a:gd name="connsiteY164" fmla="*/ 462620 h 1059043"/>
                <a:gd name="connsiteX165" fmla="*/ 997132 w 3024845"/>
                <a:gd name="connsiteY165" fmla="*/ 462620 h 1059043"/>
                <a:gd name="connsiteX166" fmla="*/ 997132 w 3024845"/>
                <a:gd name="connsiteY166" fmla="*/ 495047 h 1059043"/>
                <a:gd name="connsiteX167" fmla="*/ 997892 w 3024845"/>
                <a:gd name="connsiteY167" fmla="*/ 495047 h 1059043"/>
                <a:gd name="connsiteX168" fmla="*/ 1003212 w 3024845"/>
                <a:gd name="connsiteY168" fmla="*/ 495047 h 1059043"/>
                <a:gd name="connsiteX169" fmla="*/ 1003212 w 3024845"/>
                <a:gd name="connsiteY169" fmla="*/ 412899 h 1059043"/>
                <a:gd name="connsiteX170" fmla="*/ 1004986 w 3024845"/>
                <a:gd name="connsiteY170" fmla="*/ 412899 h 1059043"/>
                <a:gd name="connsiteX171" fmla="*/ 1017399 w 3024845"/>
                <a:gd name="connsiteY171" fmla="*/ 412899 h 1059043"/>
                <a:gd name="connsiteX172" fmla="*/ 1017399 w 3024845"/>
                <a:gd name="connsiteY172" fmla="*/ 411008 h 1059043"/>
                <a:gd name="connsiteX173" fmla="*/ 1017399 w 3024845"/>
                <a:gd name="connsiteY173" fmla="*/ 397767 h 1059043"/>
                <a:gd name="connsiteX174" fmla="*/ 1039693 w 3024845"/>
                <a:gd name="connsiteY174" fmla="*/ 397767 h 1059043"/>
                <a:gd name="connsiteX175" fmla="*/ 1039693 w 3024845"/>
                <a:gd name="connsiteY175" fmla="*/ 396686 h 1059043"/>
                <a:gd name="connsiteX176" fmla="*/ 1039693 w 3024845"/>
                <a:gd name="connsiteY176" fmla="*/ 389120 h 1059043"/>
                <a:gd name="connsiteX177" fmla="*/ 1041466 w 3024845"/>
                <a:gd name="connsiteY177" fmla="*/ 389120 h 1059043"/>
                <a:gd name="connsiteX178" fmla="*/ 1053880 w 3024845"/>
                <a:gd name="connsiteY178" fmla="*/ 389120 h 1059043"/>
                <a:gd name="connsiteX179" fmla="*/ 1053880 w 3024845"/>
                <a:gd name="connsiteY179" fmla="*/ 390201 h 1059043"/>
                <a:gd name="connsiteX180" fmla="*/ 1053880 w 3024845"/>
                <a:gd name="connsiteY180" fmla="*/ 397767 h 1059043"/>
                <a:gd name="connsiteX181" fmla="*/ 1054640 w 3024845"/>
                <a:gd name="connsiteY181" fmla="*/ 397767 h 1059043"/>
                <a:gd name="connsiteX182" fmla="*/ 1059960 w 3024845"/>
                <a:gd name="connsiteY182" fmla="*/ 397767 h 1059043"/>
                <a:gd name="connsiteX183" fmla="*/ 1070093 w 3024845"/>
                <a:gd name="connsiteY183" fmla="*/ 393443 h 1059043"/>
                <a:gd name="connsiteX184" fmla="*/ 1074146 w 3024845"/>
                <a:gd name="connsiteY184" fmla="*/ 396686 h 1059043"/>
                <a:gd name="connsiteX185" fmla="*/ 1074146 w 3024845"/>
                <a:gd name="connsiteY185" fmla="*/ 389120 h 1059043"/>
                <a:gd name="connsiteX186" fmla="*/ 1076426 w 3024845"/>
                <a:gd name="connsiteY186" fmla="*/ 389120 h 1059043"/>
                <a:gd name="connsiteX187" fmla="*/ 1092387 w 3024845"/>
                <a:gd name="connsiteY187" fmla="*/ 389120 h 1059043"/>
                <a:gd name="connsiteX188" fmla="*/ 1092387 w 3024845"/>
                <a:gd name="connsiteY188" fmla="*/ 390201 h 1059043"/>
                <a:gd name="connsiteX189" fmla="*/ 1092387 w 3024845"/>
                <a:gd name="connsiteY189" fmla="*/ 397767 h 1059043"/>
                <a:gd name="connsiteX190" fmla="*/ 1122787 w 3024845"/>
                <a:gd name="connsiteY190" fmla="*/ 397767 h 1059043"/>
                <a:gd name="connsiteX191" fmla="*/ 1122787 w 3024845"/>
                <a:gd name="connsiteY191" fmla="*/ 399388 h 1059043"/>
                <a:gd name="connsiteX192" fmla="*/ 1122787 w 3024845"/>
                <a:gd name="connsiteY192" fmla="*/ 410738 h 1059043"/>
                <a:gd name="connsiteX193" fmla="*/ 1149134 w 3024845"/>
                <a:gd name="connsiteY193" fmla="*/ 410738 h 1059043"/>
                <a:gd name="connsiteX194" fmla="*/ 1149134 w 3024845"/>
                <a:gd name="connsiteY194" fmla="*/ 441002 h 1059043"/>
                <a:gd name="connsiteX195" fmla="*/ 1149894 w 3024845"/>
                <a:gd name="connsiteY195" fmla="*/ 441002 h 1059043"/>
                <a:gd name="connsiteX196" fmla="*/ 1155214 w 3024845"/>
                <a:gd name="connsiteY196" fmla="*/ 441002 h 1059043"/>
                <a:gd name="connsiteX197" fmla="*/ 1155214 w 3024845"/>
                <a:gd name="connsiteY197" fmla="*/ 442083 h 1059043"/>
                <a:gd name="connsiteX198" fmla="*/ 1155214 w 3024845"/>
                <a:gd name="connsiteY198" fmla="*/ 449650 h 1059043"/>
                <a:gd name="connsiteX199" fmla="*/ 1159268 w 3024845"/>
                <a:gd name="connsiteY199" fmla="*/ 479914 h 1059043"/>
                <a:gd name="connsiteX200" fmla="*/ 1160028 w 3024845"/>
                <a:gd name="connsiteY200" fmla="*/ 479914 h 1059043"/>
                <a:gd name="connsiteX201" fmla="*/ 1165348 w 3024845"/>
                <a:gd name="connsiteY201" fmla="*/ 479914 h 1059043"/>
                <a:gd name="connsiteX202" fmla="*/ 1165348 w 3024845"/>
                <a:gd name="connsiteY202" fmla="*/ 480725 h 1059043"/>
                <a:gd name="connsiteX203" fmla="*/ 1165348 w 3024845"/>
                <a:gd name="connsiteY203" fmla="*/ 486400 h 1059043"/>
                <a:gd name="connsiteX204" fmla="*/ 1166361 w 3024845"/>
                <a:gd name="connsiteY204" fmla="*/ 486400 h 1059043"/>
                <a:gd name="connsiteX205" fmla="*/ 1173454 w 3024845"/>
                <a:gd name="connsiteY205" fmla="*/ 486400 h 1059043"/>
                <a:gd name="connsiteX206" fmla="*/ 1173454 w 3024845"/>
                <a:gd name="connsiteY206" fmla="*/ 516665 h 1059043"/>
                <a:gd name="connsiteX207" fmla="*/ 1175481 w 3024845"/>
                <a:gd name="connsiteY207" fmla="*/ 516665 h 1059043"/>
                <a:gd name="connsiteX208" fmla="*/ 1189668 w 3024845"/>
                <a:gd name="connsiteY208" fmla="*/ 516665 h 1059043"/>
                <a:gd name="connsiteX209" fmla="*/ 1189668 w 3024845"/>
                <a:gd name="connsiteY209" fmla="*/ 540444 h 1059043"/>
                <a:gd name="connsiteX210" fmla="*/ 1191695 w 3024845"/>
                <a:gd name="connsiteY210" fmla="*/ 542065 h 1059043"/>
                <a:gd name="connsiteX211" fmla="*/ 1191695 w 3024845"/>
                <a:gd name="connsiteY211" fmla="*/ 553415 h 1059043"/>
                <a:gd name="connsiteX212" fmla="*/ 1192455 w 3024845"/>
                <a:gd name="connsiteY212" fmla="*/ 553415 h 1059043"/>
                <a:gd name="connsiteX213" fmla="*/ 1197775 w 3024845"/>
                <a:gd name="connsiteY213" fmla="*/ 553415 h 1059043"/>
                <a:gd name="connsiteX214" fmla="*/ 1197775 w 3024845"/>
                <a:gd name="connsiteY214" fmla="*/ 577194 h 1059043"/>
                <a:gd name="connsiteX215" fmla="*/ 1199041 w 3024845"/>
                <a:gd name="connsiteY215" fmla="*/ 577194 h 1059043"/>
                <a:gd name="connsiteX216" fmla="*/ 1207908 w 3024845"/>
                <a:gd name="connsiteY216" fmla="*/ 577194 h 1059043"/>
                <a:gd name="connsiteX217" fmla="*/ 1209935 w 3024845"/>
                <a:gd name="connsiteY217" fmla="*/ 581248 h 1059043"/>
                <a:gd name="connsiteX218" fmla="*/ 1209935 w 3024845"/>
                <a:gd name="connsiteY218" fmla="*/ 594489 h 1059043"/>
                <a:gd name="connsiteX219" fmla="*/ 1211455 w 3024845"/>
                <a:gd name="connsiteY219" fmla="*/ 592597 h 1059043"/>
                <a:gd name="connsiteX220" fmla="*/ 1222095 w 3024845"/>
                <a:gd name="connsiteY220" fmla="*/ 579356 h 1059043"/>
                <a:gd name="connsiteX221" fmla="*/ 1250469 w 3024845"/>
                <a:gd name="connsiteY221" fmla="*/ 579356 h 1059043"/>
                <a:gd name="connsiteX222" fmla="*/ 1250469 w 3024845"/>
                <a:gd name="connsiteY222" fmla="*/ 665827 h 1059043"/>
                <a:gd name="connsiteX223" fmla="*/ 1251229 w 3024845"/>
                <a:gd name="connsiteY223" fmla="*/ 665827 h 1059043"/>
                <a:gd name="connsiteX224" fmla="*/ 1256549 w 3024845"/>
                <a:gd name="connsiteY224" fmla="*/ 665827 h 1059043"/>
                <a:gd name="connsiteX225" fmla="*/ 1257309 w 3024845"/>
                <a:gd name="connsiteY225" fmla="*/ 664476 h 1059043"/>
                <a:gd name="connsiteX226" fmla="*/ 1262629 w 3024845"/>
                <a:gd name="connsiteY226" fmla="*/ 655018 h 1059043"/>
                <a:gd name="connsiteX227" fmla="*/ 1262629 w 3024845"/>
                <a:gd name="connsiteY227" fmla="*/ 656910 h 1059043"/>
                <a:gd name="connsiteX228" fmla="*/ 1262629 w 3024845"/>
                <a:gd name="connsiteY228" fmla="*/ 670151 h 1059043"/>
                <a:gd name="connsiteX229" fmla="*/ 1266682 w 3024845"/>
                <a:gd name="connsiteY229" fmla="*/ 624754 h 1059043"/>
                <a:gd name="connsiteX230" fmla="*/ 1267442 w 3024845"/>
                <a:gd name="connsiteY230" fmla="*/ 624754 h 1059043"/>
                <a:gd name="connsiteX231" fmla="*/ 1272762 w 3024845"/>
                <a:gd name="connsiteY231" fmla="*/ 624754 h 1059043"/>
                <a:gd name="connsiteX232" fmla="*/ 1272762 w 3024845"/>
                <a:gd name="connsiteY232" fmla="*/ 559900 h 1059043"/>
                <a:gd name="connsiteX233" fmla="*/ 1273776 w 3024845"/>
                <a:gd name="connsiteY233" fmla="*/ 559900 h 1059043"/>
                <a:gd name="connsiteX234" fmla="*/ 1280869 w 3024845"/>
                <a:gd name="connsiteY234" fmla="*/ 559900 h 1059043"/>
                <a:gd name="connsiteX235" fmla="*/ 1293029 w 3024845"/>
                <a:gd name="connsiteY235" fmla="*/ 516665 h 1059043"/>
                <a:gd name="connsiteX236" fmla="*/ 1294296 w 3024845"/>
                <a:gd name="connsiteY236" fmla="*/ 516665 h 1059043"/>
                <a:gd name="connsiteX237" fmla="*/ 1303163 w 3024845"/>
                <a:gd name="connsiteY237" fmla="*/ 516665 h 1059043"/>
                <a:gd name="connsiteX238" fmla="*/ 1313296 w 3024845"/>
                <a:gd name="connsiteY238" fmla="*/ 559900 h 1059043"/>
                <a:gd name="connsiteX239" fmla="*/ 1314309 w 3024845"/>
                <a:gd name="connsiteY239" fmla="*/ 559900 h 1059043"/>
                <a:gd name="connsiteX240" fmla="*/ 1321403 w 3024845"/>
                <a:gd name="connsiteY240" fmla="*/ 559900 h 1059043"/>
                <a:gd name="connsiteX241" fmla="*/ 1321403 w 3024845"/>
                <a:gd name="connsiteY241" fmla="*/ 598812 h 1059043"/>
                <a:gd name="connsiteX242" fmla="*/ 1323176 w 3024845"/>
                <a:gd name="connsiteY242" fmla="*/ 598812 h 1059043"/>
                <a:gd name="connsiteX243" fmla="*/ 1335590 w 3024845"/>
                <a:gd name="connsiteY243" fmla="*/ 598812 h 1059043"/>
                <a:gd name="connsiteX244" fmla="*/ 1335590 w 3024845"/>
                <a:gd name="connsiteY244" fmla="*/ 600974 h 1059043"/>
                <a:gd name="connsiteX245" fmla="*/ 1335590 w 3024845"/>
                <a:gd name="connsiteY245" fmla="*/ 616106 h 1059043"/>
                <a:gd name="connsiteX246" fmla="*/ 1339643 w 3024845"/>
                <a:gd name="connsiteY246" fmla="*/ 613945 h 1059043"/>
                <a:gd name="connsiteX247" fmla="*/ 1339643 w 3024845"/>
                <a:gd name="connsiteY247" fmla="*/ 598812 h 1059043"/>
                <a:gd name="connsiteX248" fmla="*/ 1341163 w 3024845"/>
                <a:gd name="connsiteY248" fmla="*/ 598812 h 1059043"/>
                <a:gd name="connsiteX249" fmla="*/ 1351803 w 3024845"/>
                <a:gd name="connsiteY249" fmla="*/ 598812 h 1059043"/>
                <a:gd name="connsiteX250" fmla="*/ 1351803 w 3024845"/>
                <a:gd name="connsiteY250" fmla="*/ 600433 h 1059043"/>
                <a:gd name="connsiteX251" fmla="*/ 1351803 w 3024845"/>
                <a:gd name="connsiteY251" fmla="*/ 611783 h 1059043"/>
                <a:gd name="connsiteX252" fmla="*/ 1382204 w 3024845"/>
                <a:gd name="connsiteY252" fmla="*/ 611783 h 1059043"/>
                <a:gd name="connsiteX253" fmla="*/ 1382204 w 3024845"/>
                <a:gd name="connsiteY253" fmla="*/ 575033 h 1059043"/>
                <a:gd name="connsiteX254" fmla="*/ 1383470 w 3024845"/>
                <a:gd name="connsiteY254" fmla="*/ 575033 h 1059043"/>
                <a:gd name="connsiteX255" fmla="*/ 1392337 w 3024845"/>
                <a:gd name="connsiteY255" fmla="*/ 575033 h 1059043"/>
                <a:gd name="connsiteX256" fmla="*/ 1392337 w 3024845"/>
                <a:gd name="connsiteY256" fmla="*/ 596650 h 1059043"/>
                <a:gd name="connsiteX257" fmla="*/ 1394364 w 3024845"/>
                <a:gd name="connsiteY257" fmla="*/ 564224 h 1059043"/>
                <a:gd name="connsiteX258" fmla="*/ 1416657 w 3024845"/>
                <a:gd name="connsiteY258" fmla="*/ 564224 h 1059043"/>
                <a:gd name="connsiteX259" fmla="*/ 1416657 w 3024845"/>
                <a:gd name="connsiteY259" fmla="*/ 562602 h 1059043"/>
                <a:gd name="connsiteX260" fmla="*/ 1416657 w 3024845"/>
                <a:gd name="connsiteY260" fmla="*/ 551253 h 1059043"/>
                <a:gd name="connsiteX261" fmla="*/ 1417417 w 3024845"/>
                <a:gd name="connsiteY261" fmla="*/ 551253 h 1059043"/>
                <a:gd name="connsiteX262" fmla="*/ 1422737 w 3024845"/>
                <a:gd name="connsiteY262" fmla="*/ 551253 h 1059043"/>
                <a:gd name="connsiteX263" fmla="*/ 1422737 w 3024845"/>
                <a:gd name="connsiteY263" fmla="*/ 549362 h 1059043"/>
                <a:gd name="connsiteX264" fmla="*/ 1422737 w 3024845"/>
                <a:gd name="connsiteY264" fmla="*/ 536121 h 1059043"/>
                <a:gd name="connsiteX265" fmla="*/ 1426791 w 3024845"/>
                <a:gd name="connsiteY265" fmla="*/ 542606 h 1059043"/>
                <a:gd name="connsiteX266" fmla="*/ 1429071 w 3024845"/>
                <a:gd name="connsiteY266" fmla="*/ 542606 h 1059043"/>
                <a:gd name="connsiteX267" fmla="*/ 1445031 w 3024845"/>
                <a:gd name="connsiteY267" fmla="*/ 542606 h 1059043"/>
                <a:gd name="connsiteX268" fmla="*/ 1445031 w 3024845"/>
                <a:gd name="connsiteY268" fmla="*/ 541795 h 1059043"/>
                <a:gd name="connsiteX269" fmla="*/ 1445031 w 3024845"/>
                <a:gd name="connsiteY269" fmla="*/ 536121 h 1059043"/>
                <a:gd name="connsiteX270" fmla="*/ 1445791 w 3024845"/>
                <a:gd name="connsiteY270" fmla="*/ 536121 h 1059043"/>
                <a:gd name="connsiteX271" fmla="*/ 1451111 w 3024845"/>
                <a:gd name="connsiteY271" fmla="*/ 536121 h 1059043"/>
                <a:gd name="connsiteX272" fmla="*/ 1451111 w 3024845"/>
                <a:gd name="connsiteY272" fmla="*/ 537472 h 1059043"/>
                <a:gd name="connsiteX273" fmla="*/ 1451111 w 3024845"/>
                <a:gd name="connsiteY273" fmla="*/ 546930 h 1059043"/>
                <a:gd name="connsiteX274" fmla="*/ 1489618 w 3024845"/>
                <a:gd name="connsiteY274" fmla="*/ 546930 h 1059043"/>
                <a:gd name="connsiteX275" fmla="*/ 1489618 w 3024845"/>
                <a:gd name="connsiteY275" fmla="*/ 685283 h 1059043"/>
                <a:gd name="connsiteX276" fmla="*/ 1491138 w 3024845"/>
                <a:gd name="connsiteY276" fmla="*/ 685283 h 1059043"/>
                <a:gd name="connsiteX277" fmla="*/ 1501778 w 3024845"/>
                <a:gd name="connsiteY277" fmla="*/ 685283 h 1059043"/>
                <a:gd name="connsiteX278" fmla="*/ 1501778 w 3024845"/>
                <a:gd name="connsiteY278" fmla="*/ 672313 h 1059043"/>
                <a:gd name="connsiteX279" fmla="*/ 1505832 w 3024845"/>
                <a:gd name="connsiteY279" fmla="*/ 672313 h 1059043"/>
                <a:gd name="connsiteX280" fmla="*/ 1505832 w 3024845"/>
                <a:gd name="connsiteY280" fmla="*/ 685283 h 1059043"/>
                <a:gd name="connsiteX281" fmla="*/ 1536232 w 3024845"/>
                <a:gd name="connsiteY281" fmla="*/ 685283 h 1059043"/>
                <a:gd name="connsiteX282" fmla="*/ 1536232 w 3024845"/>
                <a:gd name="connsiteY282" fmla="*/ 655018 h 1059043"/>
                <a:gd name="connsiteX283" fmla="*/ 1548392 w 3024845"/>
                <a:gd name="connsiteY283" fmla="*/ 655018 h 1059043"/>
                <a:gd name="connsiteX284" fmla="*/ 1560552 w 3024845"/>
                <a:gd name="connsiteY284" fmla="*/ 652857 h 1059043"/>
                <a:gd name="connsiteX285" fmla="*/ 1564606 w 3024845"/>
                <a:gd name="connsiteY285" fmla="*/ 655018 h 1059043"/>
                <a:gd name="connsiteX286" fmla="*/ 1574739 w 3024845"/>
                <a:gd name="connsiteY286" fmla="*/ 655018 h 1059043"/>
                <a:gd name="connsiteX287" fmla="*/ 1574739 w 3024845"/>
                <a:gd name="connsiteY287" fmla="*/ 685283 h 1059043"/>
                <a:gd name="connsiteX288" fmla="*/ 1582846 w 3024845"/>
                <a:gd name="connsiteY288" fmla="*/ 685283 h 1059043"/>
                <a:gd name="connsiteX289" fmla="*/ 1582846 w 3024845"/>
                <a:gd name="connsiteY289" fmla="*/ 702578 h 1059043"/>
                <a:gd name="connsiteX290" fmla="*/ 1592182 w 3024845"/>
                <a:gd name="connsiteY290" fmla="*/ 703483 h 1059043"/>
                <a:gd name="connsiteX291" fmla="*/ 1605140 w 3024845"/>
                <a:gd name="connsiteY291" fmla="*/ 703483 h 1059043"/>
                <a:gd name="connsiteX292" fmla="*/ 1605140 w 3024845"/>
                <a:gd name="connsiteY292" fmla="*/ 687445 h 1059043"/>
                <a:gd name="connsiteX293" fmla="*/ 1673096 w 3024845"/>
                <a:gd name="connsiteY293" fmla="*/ 687445 h 1059043"/>
                <a:gd name="connsiteX294" fmla="*/ 1673096 w 3024845"/>
                <a:gd name="connsiteY294" fmla="*/ 602192 h 1059043"/>
                <a:gd name="connsiteX295" fmla="*/ 1745104 w 3024845"/>
                <a:gd name="connsiteY295" fmla="*/ 602192 h 1059043"/>
                <a:gd name="connsiteX296" fmla="*/ 1745104 w 3024845"/>
                <a:gd name="connsiteY296" fmla="*/ 680960 h 1059043"/>
                <a:gd name="connsiteX297" fmla="*/ 1747008 w 3024845"/>
                <a:gd name="connsiteY297" fmla="*/ 680960 h 1059043"/>
                <a:gd name="connsiteX298" fmla="*/ 1748250 w 3024845"/>
                <a:gd name="connsiteY298" fmla="*/ 703483 h 1059043"/>
                <a:gd name="connsiteX299" fmla="*/ 1757926 w 3024845"/>
                <a:gd name="connsiteY299" fmla="*/ 703483 h 1059043"/>
                <a:gd name="connsiteX300" fmla="*/ 1759168 w 3024845"/>
                <a:gd name="connsiteY300" fmla="*/ 680960 h 1059043"/>
                <a:gd name="connsiteX301" fmla="*/ 1765248 w 3024845"/>
                <a:gd name="connsiteY301" fmla="*/ 680960 h 1059043"/>
                <a:gd name="connsiteX302" fmla="*/ 1766490 w 3024845"/>
                <a:gd name="connsiteY302" fmla="*/ 703483 h 1059043"/>
                <a:gd name="connsiteX303" fmla="*/ 1817112 w 3024845"/>
                <a:gd name="connsiteY303" fmla="*/ 703483 h 1059043"/>
                <a:gd name="connsiteX304" fmla="*/ 1817112 w 3024845"/>
                <a:gd name="connsiteY304" fmla="*/ 540455 h 1059043"/>
                <a:gd name="connsiteX305" fmla="*/ 2014439 w 3024845"/>
                <a:gd name="connsiteY305" fmla="*/ 540455 h 1059043"/>
                <a:gd name="connsiteX306" fmla="*/ 2014439 w 3024845"/>
                <a:gd name="connsiteY306" fmla="*/ 703483 h 1059043"/>
                <a:gd name="connsiteX307" fmla="*/ 2033136 w 3024845"/>
                <a:gd name="connsiteY307" fmla="*/ 703483 h 1059043"/>
                <a:gd name="connsiteX308" fmla="*/ 2033136 w 3024845"/>
                <a:gd name="connsiteY308" fmla="*/ 620790 h 1059043"/>
                <a:gd name="connsiteX309" fmla="*/ 2128256 w 3024845"/>
                <a:gd name="connsiteY309" fmla="*/ 620790 h 1059043"/>
                <a:gd name="connsiteX310" fmla="*/ 2146266 w 3024845"/>
                <a:gd name="connsiteY310" fmla="*/ 131868 h 1059043"/>
                <a:gd name="connsiteX311" fmla="*/ 2144240 w 3024845"/>
                <a:gd name="connsiteY311" fmla="*/ 125383 h 1059043"/>
                <a:gd name="connsiteX312" fmla="*/ 2150320 w 3024845"/>
                <a:gd name="connsiteY312" fmla="*/ 60529 h 1059043"/>
                <a:gd name="connsiteX313" fmla="*/ 2152346 w 3024845"/>
                <a:gd name="connsiteY313" fmla="*/ 56206 h 1059043"/>
                <a:gd name="connsiteX314" fmla="*/ 2152346 w 3024845"/>
                <a:gd name="connsiteY314" fmla="*/ 0 h 1059043"/>
                <a:gd name="connsiteX315" fmla="*/ 2180720 w 3024845"/>
                <a:gd name="connsiteY315" fmla="*/ 555577 h 1059043"/>
                <a:gd name="connsiteX316" fmla="*/ 2245574 w 3024845"/>
                <a:gd name="connsiteY316" fmla="*/ 555577 h 1059043"/>
                <a:gd name="connsiteX317" fmla="*/ 2245574 w 3024845"/>
                <a:gd name="connsiteY317" fmla="*/ 631239 h 1059043"/>
                <a:gd name="connsiteX318" fmla="*/ 2253681 w 3024845"/>
                <a:gd name="connsiteY318" fmla="*/ 631239 h 1059043"/>
                <a:gd name="connsiteX319" fmla="*/ 2255708 w 3024845"/>
                <a:gd name="connsiteY319" fmla="*/ 624754 h 1059043"/>
                <a:gd name="connsiteX320" fmla="*/ 2261788 w 3024845"/>
                <a:gd name="connsiteY320" fmla="*/ 624754 h 1059043"/>
                <a:gd name="connsiteX321" fmla="*/ 2263815 w 3024845"/>
                <a:gd name="connsiteY321" fmla="*/ 633401 h 1059043"/>
                <a:gd name="connsiteX322" fmla="*/ 2275975 w 3024845"/>
                <a:gd name="connsiteY322" fmla="*/ 633401 h 1059043"/>
                <a:gd name="connsiteX323" fmla="*/ 2275975 w 3024845"/>
                <a:gd name="connsiteY323" fmla="*/ 626915 h 1059043"/>
                <a:gd name="connsiteX324" fmla="*/ 2298268 w 3024845"/>
                <a:gd name="connsiteY324" fmla="*/ 626915 h 1059043"/>
                <a:gd name="connsiteX325" fmla="*/ 2298268 w 3024845"/>
                <a:gd name="connsiteY325" fmla="*/ 633401 h 1059043"/>
                <a:gd name="connsiteX326" fmla="*/ 2318535 w 3024845"/>
                <a:gd name="connsiteY326" fmla="*/ 633401 h 1059043"/>
                <a:gd name="connsiteX327" fmla="*/ 2318535 w 3024845"/>
                <a:gd name="connsiteY327" fmla="*/ 678798 h 1059043"/>
                <a:gd name="connsiteX328" fmla="*/ 2332722 w 3024845"/>
                <a:gd name="connsiteY328" fmla="*/ 678798 h 1059043"/>
                <a:gd name="connsiteX329" fmla="*/ 2332722 w 3024845"/>
                <a:gd name="connsiteY329" fmla="*/ 665827 h 1059043"/>
                <a:gd name="connsiteX330" fmla="*/ 2348936 w 3024845"/>
                <a:gd name="connsiteY330" fmla="*/ 665827 h 1059043"/>
                <a:gd name="connsiteX331" fmla="*/ 2348936 w 3024845"/>
                <a:gd name="connsiteY331" fmla="*/ 486400 h 1059043"/>
                <a:gd name="connsiteX332" fmla="*/ 2355016 w 3024845"/>
                <a:gd name="connsiteY332" fmla="*/ 479914 h 1059043"/>
                <a:gd name="connsiteX333" fmla="*/ 2427977 w 3024845"/>
                <a:gd name="connsiteY333" fmla="*/ 479914 h 1059043"/>
                <a:gd name="connsiteX334" fmla="*/ 2427977 w 3024845"/>
                <a:gd name="connsiteY334" fmla="*/ 488562 h 1059043"/>
                <a:gd name="connsiteX335" fmla="*/ 2438110 w 3024845"/>
                <a:gd name="connsiteY335" fmla="*/ 488562 h 1059043"/>
                <a:gd name="connsiteX336" fmla="*/ 2438110 w 3024845"/>
                <a:gd name="connsiteY336" fmla="*/ 603136 h 1059043"/>
                <a:gd name="connsiteX337" fmla="*/ 2460404 w 3024845"/>
                <a:gd name="connsiteY337" fmla="*/ 603136 h 1059043"/>
                <a:gd name="connsiteX338" fmla="*/ 2460404 w 3024845"/>
                <a:gd name="connsiteY338" fmla="*/ 536121 h 1059043"/>
                <a:gd name="connsiteX339" fmla="*/ 2486751 w 3024845"/>
                <a:gd name="connsiteY339" fmla="*/ 536121 h 1059043"/>
                <a:gd name="connsiteX340" fmla="*/ 2490804 w 3024845"/>
                <a:gd name="connsiteY340" fmla="*/ 531797 h 1059043"/>
                <a:gd name="connsiteX341" fmla="*/ 2498911 w 3024845"/>
                <a:gd name="connsiteY341" fmla="*/ 531797 h 1059043"/>
                <a:gd name="connsiteX342" fmla="*/ 2502964 w 3024845"/>
                <a:gd name="connsiteY342" fmla="*/ 536121 h 1059043"/>
                <a:gd name="connsiteX343" fmla="*/ 2525258 w 3024845"/>
                <a:gd name="connsiteY343" fmla="*/ 536121 h 1059043"/>
                <a:gd name="connsiteX344" fmla="*/ 2525258 w 3024845"/>
                <a:gd name="connsiteY344" fmla="*/ 419385 h 1059043"/>
                <a:gd name="connsiteX345" fmla="*/ 2582005 w 3024845"/>
                <a:gd name="connsiteY345" fmla="*/ 408576 h 1059043"/>
                <a:gd name="connsiteX346" fmla="*/ 2582005 w 3024845"/>
                <a:gd name="connsiteY346" fmla="*/ 409657 h 1059043"/>
                <a:gd name="connsiteX347" fmla="*/ 2582005 w 3024845"/>
                <a:gd name="connsiteY347" fmla="*/ 417223 h 1059043"/>
                <a:gd name="connsiteX348" fmla="*/ 2608352 w 3024845"/>
                <a:gd name="connsiteY348" fmla="*/ 417223 h 1059043"/>
                <a:gd name="connsiteX349" fmla="*/ 2608352 w 3024845"/>
                <a:gd name="connsiteY349" fmla="*/ 672313 h 1059043"/>
                <a:gd name="connsiteX350" fmla="*/ 2630646 w 3024845"/>
                <a:gd name="connsiteY350" fmla="*/ 672313 h 1059043"/>
                <a:gd name="connsiteX351" fmla="*/ 2630646 w 3024845"/>
                <a:gd name="connsiteY351" fmla="*/ 667989 h 1059043"/>
                <a:gd name="connsiteX352" fmla="*/ 2642806 w 3024845"/>
                <a:gd name="connsiteY352" fmla="*/ 667989 h 1059043"/>
                <a:gd name="connsiteX353" fmla="*/ 2642806 w 3024845"/>
                <a:gd name="connsiteY353" fmla="*/ 672313 h 1059043"/>
                <a:gd name="connsiteX354" fmla="*/ 2667126 w 3024845"/>
                <a:gd name="connsiteY354" fmla="*/ 672313 h 1059043"/>
                <a:gd name="connsiteX355" fmla="*/ 2667126 w 3024845"/>
                <a:gd name="connsiteY355" fmla="*/ 659342 h 1059043"/>
                <a:gd name="connsiteX356" fmla="*/ 2695500 w 3024845"/>
                <a:gd name="connsiteY356" fmla="*/ 659342 h 1059043"/>
                <a:gd name="connsiteX357" fmla="*/ 2707660 w 3024845"/>
                <a:gd name="connsiteY357" fmla="*/ 655018 h 1059043"/>
                <a:gd name="connsiteX358" fmla="*/ 2727927 w 3024845"/>
                <a:gd name="connsiteY358" fmla="*/ 659342 h 1059043"/>
                <a:gd name="connsiteX359" fmla="*/ 2727927 w 3024845"/>
                <a:gd name="connsiteY359" fmla="*/ 642048 h 1059043"/>
                <a:gd name="connsiteX360" fmla="*/ 2736034 w 3024845"/>
                <a:gd name="connsiteY360" fmla="*/ 642048 h 1059043"/>
                <a:gd name="connsiteX361" fmla="*/ 2736034 w 3024845"/>
                <a:gd name="connsiteY361" fmla="*/ 629077 h 1059043"/>
                <a:gd name="connsiteX362" fmla="*/ 2792781 w 3024845"/>
                <a:gd name="connsiteY362" fmla="*/ 629077 h 1059043"/>
                <a:gd name="connsiteX363" fmla="*/ 2792781 w 3024845"/>
                <a:gd name="connsiteY363" fmla="*/ 598812 h 1059043"/>
                <a:gd name="connsiteX364" fmla="*/ 2811021 w 3024845"/>
                <a:gd name="connsiteY364" fmla="*/ 598812 h 1059043"/>
                <a:gd name="connsiteX365" fmla="*/ 2811021 w 3024845"/>
                <a:gd name="connsiteY365" fmla="*/ 592327 h 1059043"/>
                <a:gd name="connsiteX366" fmla="*/ 2823181 w 3024845"/>
                <a:gd name="connsiteY366" fmla="*/ 592327 h 1059043"/>
                <a:gd name="connsiteX367" fmla="*/ 2823181 w 3024845"/>
                <a:gd name="connsiteY367" fmla="*/ 598812 h 1059043"/>
                <a:gd name="connsiteX368" fmla="*/ 2839395 w 3024845"/>
                <a:gd name="connsiteY368" fmla="*/ 598812 h 1059043"/>
                <a:gd name="connsiteX369" fmla="*/ 2839395 w 3024845"/>
                <a:gd name="connsiteY369" fmla="*/ 648533 h 1059043"/>
                <a:gd name="connsiteX370" fmla="*/ 2871822 w 3024845"/>
                <a:gd name="connsiteY370" fmla="*/ 648533 h 1059043"/>
                <a:gd name="connsiteX371" fmla="*/ 2871822 w 3024845"/>
                <a:gd name="connsiteY371" fmla="*/ 622592 h 1059043"/>
                <a:gd name="connsiteX372" fmla="*/ 2910329 w 3024845"/>
                <a:gd name="connsiteY372" fmla="*/ 622592 h 1059043"/>
                <a:gd name="connsiteX373" fmla="*/ 2910329 w 3024845"/>
                <a:gd name="connsiteY373" fmla="*/ 592327 h 1059043"/>
                <a:gd name="connsiteX374" fmla="*/ 2958970 w 3024845"/>
                <a:gd name="connsiteY374" fmla="*/ 592327 h 1059043"/>
                <a:gd name="connsiteX375" fmla="*/ 2958970 w 3024845"/>
                <a:gd name="connsiteY375" fmla="*/ 703483 h 1059043"/>
                <a:gd name="connsiteX376" fmla="*/ 2958970 w 3024845"/>
                <a:gd name="connsiteY376" fmla="*/ 717262 h 1059043"/>
                <a:gd name="connsiteX377" fmla="*/ 3024845 w 3024845"/>
                <a:gd name="connsiteY377" fmla="*/ 717262 h 1059043"/>
                <a:gd name="connsiteX378" fmla="*/ 3024845 w 3024845"/>
                <a:gd name="connsiteY378" fmla="*/ 1059043 h 1059043"/>
                <a:gd name="connsiteX379" fmla="*/ 2054 w 3024845"/>
                <a:gd name="connsiteY379" fmla="*/ 1056710 h 1059043"/>
                <a:gd name="connsiteX380" fmla="*/ 0 w 3024845"/>
                <a:gd name="connsiteY380" fmla="*/ 622592 h 1059043"/>
                <a:gd name="connsiteX381" fmla="*/ 20267 w 3024845"/>
                <a:gd name="connsiteY381" fmla="*/ 622592 h 1059043"/>
                <a:gd name="connsiteX382" fmla="*/ 20774 w 3024845"/>
                <a:gd name="connsiteY382" fmla="*/ 621511 h 1059043"/>
                <a:gd name="connsiteX383" fmla="*/ 24320 w 3024845"/>
                <a:gd name="connsiteY383" fmla="*/ 613945 h 1059043"/>
                <a:gd name="connsiteX384" fmla="*/ 26094 w 3024845"/>
                <a:gd name="connsiteY384" fmla="*/ 614215 h 1059043"/>
                <a:gd name="connsiteX385" fmla="*/ 38507 w 3024845"/>
                <a:gd name="connsiteY385" fmla="*/ 616106 h 1059043"/>
                <a:gd name="connsiteX386" fmla="*/ 39014 w 3024845"/>
                <a:gd name="connsiteY386" fmla="*/ 617458 h 1059043"/>
                <a:gd name="connsiteX387" fmla="*/ 42560 w 3024845"/>
                <a:gd name="connsiteY387" fmla="*/ 626915 h 1059043"/>
                <a:gd name="connsiteX388" fmla="*/ 68907 w 3024845"/>
                <a:gd name="connsiteY388" fmla="*/ 629077 h 1059043"/>
                <a:gd name="connsiteX389" fmla="*/ 68907 w 3024845"/>
                <a:gd name="connsiteY389" fmla="*/ 505856 h 1059043"/>
                <a:gd name="connsiteX390" fmla="*/ 70934 w 3024845"/>
                <a:gd name="connsiteY390" fmla="*/ 505856 h 1059043"/>
                <a:gd name="connsiteX391" fmla="*/ 85121 w 3024845"/>
                <a:gd name="connsiteY391" fmla="*/ 505856 h 1059043"/>
                <a:gd name="connsiteX392" fmla="*/ 85121 w 3024845"/>
                <a:gd name="connsiteY392" fmla="*/ 369664 h 1059043"/>
                <a:gd name="connsiteX393" fmla="*/ 86894 w 3024845"/>
                <a:gd name="connsiteY393" fmla="*/ 369664 h 1059043"/>
                <a:gd name="connsiteX394" fmla="*/ 99308 w 3024845"/>
                <a:gd name="connsiteY394" fmla="*/ 369664 h 1059043"/>
                <a:gd name="connsiteX395" fmla="*/ 99308 w 3024845"/>
                <a:gd name="connsiteY395" fmla="*/ 255090 h 1059043"/>
                <a:gd name="connsiteX396" fmla="*/ 103361 w 3024845"/>
                <a:gd name="connsiteY396" fmla="*/ 226986 h 1059043"/>
                <a:gd name="connsiteX397" fmla="*/ 105388 w 3024845"/>
                <a:gd name="connsiteY397" fmla="*/ 226986 h 1059043"/>
                <a:gd name="connsiteX398" fmla="*/ 119575 w 3024845"/>
                <a:gd name="connsiteY398" fmla="*/ 226986 h 1059043"/>
                <a:gd name="connsiteX0" fmla="*/ 119575 w 3024845"/>
                <a:gd name="connsiteY0" fmla="*/ 226986 h 1059043"/>
                <a:gd name="connsiteX1" fmla="*/ 200642 w 3024845"/>
                <a:gd name="connsiteY1" fmla="*/ 224825 h 1059043"/>
                <a:gd name="connsiteX2" fmla="*/ 202669 w 3024845"/>
                <a:gd name="connsiteY2" fmla="*/ 224825 h 1059043"/>
                <a:gd name="connsiteX3" fmla="*/ 216856 w 3024845"/>
                <a:gd name="connsiteY3" fmla="*/ 224825 h 1059043"/>
                <a:gd name="connsiteX4" fmla="*/ 216856 w 3024845"/>
                <a:gd name="connsiteY4" fmla="*/ 248604 h 1059043"/>
                <a:gd name="connsiteX5" fmla="*/ 217363 w 3024845"/>
                <a:gd name="connsiteY5" fmla="*/ 249415 h 1059043"/>
                <a:gd name="connsiteX6" fmla="*/ 220909 w 3024845"/>
                <a:gd name="connsiteY6" fmla="*/ 255090 h 1059043"/>
                <a:gd name="connsiteX7" fmla="*/ 220909 w 3024845"/>
                <a:gd name="connsiteY7" fmla="*/ 369664 h 1059043"/>
                <a:gd name="connsiteX8" fmla="*/ 223189 w 3024845"/>
                <a:gd name="connsiteY8" fmla="*/ 369664 h 1059043"/>
                <a:gd name="connsiteX9" fmla="*/ 239150 w 3024845"/>
                <a:gd name="connsiteY9" fmla="*/ 369664 h 1059043"/>
                <a:gd name="connsiteX10" fmla="*/ 239150 w 3024845"/>
                <a:gd name="connsiteY10" fmla="*/ 510179 h 1059043"/>
                <a:gd name="connsiteX11" fmla="*/ 240670 w 3024845"/>
                <a:gd name="connsiteY11" fmla="*/ 509909 h 1059043"/>
                <a:gd name="connsiteX12" fmla="*/ 251310 w 3024845"/>
                <a:gd name="connsiteY12" fmla="*/ 508018 h 1059043"/>
                <a:gd name="connsiteX13" fmla="*/ 249283 w 3024845"/>
                <a:gd name="connsiteY13" fmla="*/ 596650 h 1059043"/>
                <a:gd name="connsiteX14" fmla="*/ 250803 w 3024845"/>
                <a:gd name="connsiteY14" fmla="*/ 596921 h 1059043"/>
                <a:gd name="connsiteX15" fmla="*/ 261443 w 3024845"/>
                <a:gd name="connsiteY15" fmla="*/ 598812 h 1059043"/>
                <a:gd name="connsiteX16" fmla="*/ 261696 w 3024845"/>
                <a:gd name="connsiteY16" fmla="*/ 599623 h 1059043"/>
                <a:gd name="connsiteX17" fmla="*/ 263470 w 3024845"/>
                <a:gd name="connsiteY17" fmla="*/ 605298 h 1059043"/>
                <a:gd name="connsiteX18" fmla="*/ 264230 w 3024845"/>
                <a:gd name="connsiteY18" fmla="*/ 602866 h 1059043"/>
                <a:gd name="connsiteX19" fmla="*/ 269550 w 3024845"/>
                <a:gd name="connsiteY19" fmla="*/ 585842 h 1059043"/>
                <a:gd name="connsiteX20" fmla="*/ 271323 w 3024845"/>
                <a:gd name="connsiteY20" fmla="*/ 585842 h 1059043"/>
                <a:gd name="connsiteX21" fmla="*/ 283737 w 3024845"/>
                <a:gd name="connsiteY21" fmla="*/ 585842 h 1059043"/>
                <a:gd name="connsiteX22" fmla="*/ 283737 w 3024845"/>
                <a:gd name="connsiteY22" fmla="*/ 618268 h 1059043"/>
                <a:gd name="connsiteX23" fmla="*/ 284750 w 3024845"/>
                <a:gd name="connsiteY23" fmla="*/ 618809 h 1059043"/>
                <a:gd name="connsiteX24" fmla="*/ 291844 w 3024845"/>
                <a:gd name="connsiteY24" fmla="*/ 622592 h 1059043"/>
                <a:gd name="connsiteX25" fmla="*/ 291844 w 3024845"/>
                <a:gd name="connsiteY25" fmla="*/ 623943 h 1059043"/>
                <a:gd name="connsiteX26" fmla="*/ 291844 w 3024845"/>
                <a:gd name="connsiteY26" fmla="*/ 633401 h 1059043"/>
                <a:gd name="connsiteX27" fmla="*/ 336431 w 3024845"/>
                <a:gd name="connsiteY27" fmla="*/ 633401 h 1059043"/>
                <a:gd name="connsiteX28" fmla="*/ 336431 w 3024845"/>
                <a:gd name="connsiteY28" fmla="*/ 634482 h 1059043"/>
                <a:gd name="connsiteX29" fmla="*/ 336431 w 3024845"/>
                <a:gd name="connsiteY29" fmla="*/ 642048 h 1059043"/>
                <a:gd name="connsiteX30" fmla="*/ 338457 w 3024845"/>
                <a:gd name="connsiteY30" fmla="*/ 642048 h 1059043"/>
                <a:gd name="connsiteX31" fmla="*/ 352644 w 3024845"/>
                <a:gd name="connsiteY31" fmla="*/ 642048 h 1059043"/>
                <a:gd name="connsiteX32" fmla="*/ 352644 w 3024845"/>
                <a:gd name="connsiteY32" fmla="*/ 611783 h 1059043"/>
                <a:gd name="connsiteX33" fmla="*/ 397231 w 3024845"/>
                <a:gd name="connsiteY33" fmla="*/ 611783 h 1059043"/>
                <a:gd name="connsiteX34" fmla="*/ 397231 w 3024845"/>
                <a:gd name="connsiteY34" fmla="*/ 610432 h 1059043"/>
                <a:gd name="connsiteX35" fmla="*/ 397231 w 3024845"/>
                <a:gd name="connsiteY35" fmla="*/ 600974 h 1059043"/>
                <a:gd name="connsiteX36" fmla="*/ 398245 w 3024845"/>
                <a:gd name="connsiteY36" fmla="*/ 600974 h 1059043"/>
                <a:gd name="connsiteX37" fmla="*/ 405338 w 3024845"/>
                <a:gd name="connsiteY37" fmla="*/ 600974 h 1059043"/>
                <a:gd name="connsiteX38" fmla="*/ 405338 w 3024845"/>
                <a:gd name="connsiteY38" fmla="*/ 599083 h 1059043"/>
                <a:gd name="connsiteX39" fmla="*/ 405338 w 3024845"/>
                <a:gd name="connsiteY39" fmla="*/ 585842 h 1059043"/>
                <a:gd name="connsiteX40" fmla="*/ 406098 w 3024845"/>
                <a:gd name="connsiteY40" fmla="*/ 585842 h 1059043"/>
                <a:gd name="connsiteX41" fmla="*/ 411418 w 3024845"/>
                <a:gd name="connsiteY41" fmla="*/ 585842 h 1059043"/>
                <a:gd name="connsiteX42" fmla="*/ 411418 w 3024845"/>
                <a:gd name="connsiteY42" fmla="*/ 584761 h 1059043"/>
                <a:gd name="connsiteX43" fmla="*/ 411418 w 3024845"/>
                <a:gd name="connsiteY43" fmla="*/ 577194 h 1059043"/>
                <a:gd name="connsiteX44" fmla="*/ 413445 w 3024845"/>
                <a:gd name="connsiteY44" fmla="*/ 577194 h 1059043"/>
                <a:gd name="connsiteX45" fmla="*/ 427632 w 3024845"/>
                <a:gd name="connsiteY45" fmla="*/ 577194 h 1059043"/>
                <a:gd name="connsiteX46" fmla="*/ 427632 w 3024845"/>
                <a:gd name="connsiteY46" fmla="*/ 578275 h 1059043"/>
                <a:gd name="connsiteX47" fmla="*/ 427632 w 3024845"/>
                <a:gd name="connsiteY47" fmla="*/ 585842 h 1059043"/>
                <a:gd name="connsiteX48" fmla="*/ 449925 w 3024845"/>
                <a:gd name="connsiteY48" fmla="*/ 585842 h 1059043"/>
                <a:gd name="connsiteX49" fmla="*/ 449925 w 3024845"/>
                <a:gd name="connsiteY49" fmla="*/ 583950 h 1059043"/>
                <a:gd name="connsiteX50" fmla="*/ 449925 w 3024845"/>
                <a:gd name="connsiteY50" fmla="*/ 570709 h 1059043"/>
                <a:gd name="connsiteX51" fmla="*/ 451699 w 3024845"/>
                <a:gd name="connsiteY51" fmla="*/ 570709 h 1059043"/>
                <a:gd name="connsiteX52" fmla="*/ 464112 w 3024845"/>
                <a:gd name="connsiteY52" fmla="*/ 570709 h 1059043"/>
                <a:gd name="connsiteX53" fmla="*/ 464112 w 3024845"/>
                <a:gd name="connsiteY53" fmla="*/ 594489 h 1059043"/>
                <a:gd name="connsiteX54" fmla="*/ 465126 w 3024845"/>
                <a:gd name="connsiteY54" fmla="*/ 594489 h 1059043"/>
                <a:gd name="connsiteX55" fmla="*/ 472219 w 3024845"/>
                <a:gd name="connsiteY55" fmla="*/ 594489 h 1059043"/>
                <a:gd name="connsiteX56" fmla="*/ 472219 w 3024845"/>
                <a:gd name="connsiteY56" fmla="*/ 593408 h 1059043"/>
                <a:gd name="connsiteX57" fmla="*/ 472219 w 3024845"/>
                <a:gd name="connsiteY57" fmla="*/ 585842 h 1059043"/>
                <a:gd name="connsiteX58" fmla="*/ 473992 w 3024845"/>
                <a:gd name="connsiteY58" fmla="*/ 585842 h 1059043"/>
                <a:gd name="connsiteX59" fmla="*/ 486406 w 3024845"/>
                <a:gd name="connsiteY59" fmla="*/ 585842 h 1059043"/>
                <a:gd name="connsiteX60" fmla="*/ 486406 w 3024845"/>
                <a:gd name="connsiteY60" fmla="*/ 611783 h 1059043"/>
                <a:gd name="connsiteX61" fmla="*/ 488433 w 3024845"/>
                <a:gd name="connsiteY61" fmla="*/ 611783 h 1059043"/>
                <a:gd name="connsiteX62" fmla="*/ 502619 w 3024845"/>
                <a:gd name="connsiteY62" fmla="*/ 611783 h 1059043"/>
                <a:gd name="connsiteX63" fmla="*/ 502619 w 3024845"/>
                <a:gd name="connsiteY63" fmla="*/ 613404 h 1059043"/>
                <a:gd name="connsiteX64" fmla="*/ 502619 w 3024845"/>
                <a:gd name="connsiteY64" fmla="*/ 624754 h 1059043"/>
                <a:gd name="connsiteX65" fmla="*/ 503379 w 3024845"/>
                <a:gd name="connsiteY65" fmla="*/ 624754 h 1059043"/>
                <a:gd name="connsiteX66" fmla="*/ 508700 w 3024845"/>
                <a:gd name="connsiteY66" fmla="*/ 624754 h 1059043"/>
                <a:gd name="connsiteX67" fmla="*/ 508700 w 3024845"/>
                <a:gd name="connsiteY67" fmla="*/ 623943 h 1059043"/>
                <a:gd name="connsiteX68" fmla="*/ 508700 w 3024845"/>
                <a:gd name="connsiteY68" fmla="*/ 618268 h 1059043"/>
                <a:gd name="connsiteX69" fmla="*/ 539100 w 3024845"/>
                <a:gd name="connsiteY69" fmla="*/ 618268 h 1059043"/>
                <a:gd name="connsiteX70" fmla="*/ 539100 w 3024845"/>
                <a:gd name="connsiteY70" fmla="*/ 642048 h 1059043"/>
                <a:gd name="connsiteX71" fmla="*/ 540113 w 3024845"/>
                <a:gd name="connsiteY71" fmla="*/ 642048 h 1059043"/>
                <a:gd name="connsiteX72" fmla="*/ 547207 w 3024845"/>
                <a:gd name="connsiteY72" fmla="*/ 642048 h 1059043"/>
                <a:gd name="connsiteX73" fmla="*/ 547207 w 3024845"/>
                <a:gd name="connsiteY73" fmla="*/ 643129 h 1059043"/>
                <a:gd name="connsiteX74" fmla="*/ 547207 w 3024845"/>
                <a:gd name="connsiteY74" fmla="*/ 650695 h 1059043"/>
                <a:gd name="connsiteX75" fmla="*/ 547967 w 3024845"/>
                <a:gd name="connsiteY75" fmla="*/ 650695 h 1059043"/>
                <a:gd name="connsiteX76" fmla="*/ 553287 w 3024845"/>
                <a:gd name="connsiteY76" fmla="*/ 650695 h 1059043"/>
                <a:gd name="connsiteX77" fmla="*/ 553287 w 3024845"/>
                <a:gd name="connsiteY77" fmla="*/ 648533 h 1059043"/>
                <a:gd name="connsiteX78" fmla="*/ 553287 w 3024845"/>
                <a:gd name="connsiteY78" fmla="*/ 633401 h 1059043"/>
                <a:gd name="connsiteX79" fmla="*/ 554300 w 3024845"/>
                <a:gd name="connsiteY79" fmla="*/ 633401 h 1059043"/>
                <a:gd name="connsiteX80" fmla="*/ 561394 w 3024845"/>
                <a:gd name="connsiteY80" fmla="*/ 633401 h 1059043"/>
                <a:gd name="connsiteX81" fmla="*/ 561394 w 3024845"/>
                <a:gd name="connsiteY81" fmla="*/ 634482 h 1059043"/>
                <a:gd name="connsiteX82" fmla="*/ 561394 w 3024845"/>
                <a:gd name="connsiteY82" fmla="*/ 642048 h 1059043"/>
                <a:gd name="connsiteX83" fmla="*/ 566714 w 3024845"/>
                <a:gd name="connsiteY83" fmla="*/ 640055 h 1059043"/>
                <a:gd name="connsiteX84" fmla="*/ 567474 w 3024845"/>
                <a:gd name="connsiteY84" fmla="*/ 639075 h 1059043"/>
                <a:gd name="connsiteX85" fmla="*/ 567474 w 3024845"/>
                <a:gd name="connsiteY85" fmla="*/ 633401 h 1059043"/>
                <a:gd name="connsiteX86" fmla="*/ 605981 w 3024845"/>
                <a:gd name="connsiteY86" fmla="*/ 633401 h 1059043"/>
                <a:gd name="connsiteX87" fmla="*/ 605981 w 3024845"/>
                <a:gd name="connsiteY87" fmla="*/ 657180 h 1059043"/>
                <a:gd name="connsiteX88" fmla="*/ 608007 w 3024845"/>
                <a:gd name="connsiteY88" fmla="*/ 657180 h 1059043"/>
                <a:gd name="connsiteX89" fmla="*/ 622194 w 3024845"/>
                <a:gd name="connsiteY89" fmla="*/ 657180 h 1059043"/>
                <a:gd name="connsiteX90" fmla="*/ 622194 w 3024845"/>
                <a:gd name="connsiteY90" fmla="*/ 658261 h 1059043"/>
                <a:gd name="connsiteX91" fmla="*/ 622194 w 3024845"/>
                <a:gd name="connsiteY91" fmla="*/ 665827 h 1059043"/>
                <a:gd name="connsiteX92" fmla="*/ 623968 w 3024845"/>
                <a:gd name="connsiteY92" fmla="*/ 665827 h 1059043"/>
                <a:gd name="connsiteX93" fmla="*/ 636381 w 3024845"/>
                <a:gd name="connsiteY93" fmla="*/ 665827 h 1059043"/>
                <a:gd name="connsiteX94" fmla="*/ 636381 w 3024845"/>
                <a:gd name="connsiteY94" fmla="*/ 642048 h 1059043"/>
                <a:gd name="connsiteX95" fmla="*/ 637394 w 3024845"/>
                <a:gd name="connsiteY95" fmla="*/ 642048 h 1059043"/>
                <a:gd name="connsiteX96" fmla="*/ 644488 w 3024845"/>
                <a:gd name="connsiteY96" fmla="*/ 642048 h 1059043"/>
                <a:gd name="connsiteX97" fmla="*/ 644488 w 3024845"/>
                <a:gd name="connsiteY97" fmla="*/ 609621 h 1059043"/>
                <a:gd name="connsiteX98" fmla="*/ 645501 w 3024845"/>
                <a:gd name="connsiteY98" fmla="*/ 609621 h 1059043"/>
                <a:gd name="connsiteX99" fmla="*/ 652595 w 3024845"/>
                <a:gd name="connsiteY99" fmla="*/ 609621 h 1059043"/>
                <a:gd name="connsiteX100" fmla="*/ 652595 w 3024845"/>
                <a:gd name="connsiteY100" fmla="*/ 607730 h 1059043"/>
                <a:gd name="connsiteX101" fmla="*/ 652595 w 3024845"/>
                <a:gd name="connsiteY101" fmla="*/ 594489 h 1059043"/>
                <a:gd name="connsiteX102" fmla="*/ 651328 w 3024845"/>
                <a:gd name="connsiteY102" fmla="*/ 592867 h 1059043"/>
                <a:gd name="connsiteX103" fmla="*/ 656648 w 3024845"/>
                <a:gd name="connsiteY103" fmla="*/ 581518 h 1059043"/>
                <a:gd name="connsiteX104" fmla="*/ 664755 w 3024845"/>
                <a:gd name="connsiteY104" fmla="*/ 609621 h 1059043"/>
                <a:gd name="connsiteX105" fmla="*/ 665515 w 3024845"/>
                <a:gd name="connsiteY105" fmla="*/ 609621 h 1059043"/>
                <a:gd name="connsiteX106" fmla="*/ 670835 w 3024845"/>
                <a:gd name="connsiteY106" fmla="*/ 609621 h 1059043"/>
                <a:gd name="connsiteX107" fmla="*/ 670835 w 3024845"/>
                <a:gd name="connsiteY107" fmla="*/ 503694 h 1059043"/>
                <a:gd name="connsiteX108" fmla="*/ 672355 w 3024845"/>
                <a:gd name="connsiteY108" fmla="*/ 503694 h 1059043"/>
                <a:gd name="connsiteX109" fmla="*/ 682995 w 3024845"/>
                <a:gd name="connsiteY109" fmla="*/ 503694 h 1059043"/>
                <a:gd name="connsiteX110" fmla="*/ 682995 w 3024845"/>
                <a:gd name="connsiteY110" fmla="*/ 456135 h 1059043"/>
                <a:gd name="connsiteX111" fmla="*/ 709342 w 3024845"/>
                <a:gd name="connsiteY111" fmla="*/ 456135 h 1059043"/>
                <a:gd name="connsiteX112" fmla="*/ 709342 w 3024845"/>
                <a:gd name="connsiteY112" fmla="*/ 434517 h 1059043"/>
                <a:gd name="connsiteX113" fmla="*/ 743796 w 3024845"/>
                <a:gd name="connsiteY113" fmla="*/ 434517 h 1059043"/>
                <a:gd name="connsiteX114" fmla="*/ 743796 w 3024845"/>
                <a:gd name="connsiteY114" fmla="*/ 436949 h 1059043"/>
                <a:gd name="connsiteX115" fmla="*/ 743796 w 3024845"/>
                <a:gd name="connsiteY115" fmla="*/ 453973 h 1059043"/>
                <a:gd name="connsiteX116" fmla="*/ 746076 w 3024845"/>
                <a:gd name="connsiteY116" fmla="*/ 453973 h 1059043"/>
                <a:gd name="connsiteX117" fmla="*/ 762036 w 3024845"/>
                <a:gd name="connsiteY117" fmla="*/ 453973 h 1059043"/>
                <a:gd name="connsiteX118" fmla="*/ 762036 w 3024845"/>
                <a:gd name="connsiteY118" fmla="*/ 501532 h 1059043"/>
                <a:gd name="connsiteX119" fmla="*/ 763049 w 3024845"/>
                <a:gd name="connsiteY119" fmla="*/ 501532 h 1059043"/>
                <a:gd name="connsiteX120" fmla="*/ 770143 w 3024845"/>
                <a:gd name="connsiteY120" fmla="*/ 501532 h 1059043"/>
                <a:gd name="connsiteX121" fmla="*/ 784330 w 3024845"/>
                <a:gd name="connsiteY121" fmla="*/ 505856 h 1059043"/>
                <a:gd name="connsiteX122" fmla="*/ 784330 w 3024845"/>
                <a:gd name="connsiteY122" fmla="*/ 544768 h 1059043"/>
                <a:gd name="connsiteX123" fmla="*/ 785343 w 3024845"/>
                <a:gd name="connsiteY123" fmla="*/ 544768 h 1059043"/>
                <a:gd name="connsiteX124" fmla="*/ 792436 w 3024845"/>
                <a:gd name="connsiteY124" fmla="*/ 544768 h 1059043"/>
                <a:gd name="connsiteX125" fmla="*/ 792436 w 3024845"/>
                <a:gd name="connsiteY125" fmla="*/ 546389 h 1059043"/>
                <a:gd name="connsiteX126" fmla="*/ 792436 w 3024845"/>
                <a:gd name="connsiteY126" fmla="*/ 557738 h 1059043"/>
                <a:gd name="connsiteX127" fmla="*/ 794463 w 3024845"/>
                <a:gd name="connsiteY127" fmla="*/ 557738 h 1059043"/>
                <a:gd name="connsiteX128" fmla="*/ 808650 w 3024845"/>
                <a:gd name="connsiteY128" fmla="*/ 557738 h 1059043"/>
                <a:gd name="connsiteX129" fmla="*/ 814730 w 3024845"/>
                <a:gd name="connsiteY129" fmla="*/ 564224 h 1059043"/>
                <a:gd name="connsiteX130" fmla="*/ 814730 w 3024845"/>
                <a:gd name="connsiteY130" fmla="*/ 585842 h 1059043"/>
                <a:gd name="connsiteX131" fmla="*/ 817010 w 3024845"/>
                <a:gd name="connsiteY131" fmla="*/ 585842 h 1059043"/>
                <a:gd name="connsiteX132" fmla="*/ 832970 w 3024845"/>
                <a:gd name="connsiteY132" fmla="*/ 585842 h 1059043"/>
                <a:gd name="connsiteX133" fmla="*/ 832970 w 3024845"/>
                <a:gd name="connsiteY133" fmla="*/ 586922 h 1059043"/>
                <a:gd name="connsiteX134" fmla="*/ 832970 w 3024845"/>
                <a:gd name="connsiteY134" fmla="*/ 594489 h 1059043"/>
                <a:gd name="connsiteX135" fmla="*/ 834237 w 3024845"/>
                <a:gd name="connsiteY135" fmla="*/ 594489 h 1059043"/>
                <a:gd name="connsiteX136" fmla="*/ 843104 w 3024845"/>
                <a:gd name="connsiteY136" fmla="*/ 594489 h 1059043"/>
                <a:gd name="connsiteX137" fmla="*/ 843104 w 3024845"/>
                <a:gd name="connsiteY137" fmla="*/ 596650 h 1059043"/>
                <a:gd name="connsiteX138" fmla="*/ 843104 w 3024845"/>
                <a:gd name="connsiteY138" fmla="*/ 611783 h 1059043"/>
                <a:gd name="connsiteX139" fmla="*/ 847157 w 3024845"/>
                <a:gd name="connsiteY139" fmla="*/ 609891 h 1059043"/>
                <a:gd name="connsiteX140" fmla="*/ 847157 w 3024845"/>
                <a:gd name="connsiteY140" fmla="*/ 596650 h 1059043"/>
                <a:gd name="connsiteX141" fmla="*/ 848170 w 3024845"/>
                <a:gd name="connsiteY141" fmla="*/ 596650 h 1059043"/>
                <a:gd name="connsiteX142" fmla="*/ 855264 w 3024845"/>
                <a:gd name="connsiteY142" fmla="*/ 596650 h 1059043"/>
                <a:gd name="connsiteX143" fmla="*/ 855264 w 3024845"/>
                <a:gd name="connsiteY143" fmla="*/ 598272 h 1059043"/>
                <a:gd name="connsiteX144" fmla="*/ 855264 w 3024845"/>
                <a:gd name="connsiteY144" fmla="*/ 609621 h 1059043"/>
                <a:gd name="connsiteX145" fmla="*/ 856024 w 3024845"/>
                <a:gd name="connsiteY145" fmla="*/ 609621 h 1059043"/>
                <a:gd name="connsiteX146" fmla="*/ 861344 w 3024845"/>
                <a:gd name="connsiteY146" fmla="*/ 609621 h 1059043"/>
                <a:gd name="connsiteX147" fmla="*/ 909984 w 3024845"/>
                <a:gd name="connsiteY147" fmla="*/ 605298 h 1059043"/>
                <a:gd name="connsiteX148" fmla="*/ 909984 w 3024845"/>
                <a:gd name="connsiteY148" fmla="*/ 606649 h 1059043"/>
                <a:gd name="connsiteX149" fmla="*/ 909984 w 3024845"/>
                <a:gd name="connsiteY149" fmla="*/ 616106 h 1059043"/>
                <a:gd name="connsiteX150" fmla="*/ 910744 w 3024845"/>
                <a:gd name="connsiteY150" fmla="*/ 616106 h 1059043"/>
                <a:gd name="connsiteX151" fmla="*/ 916065 w 3024845"/>
                <a:gd name="connsiteY151" fmla="*/ 616106 h 1059043"/>
                <a:gd name="connsiteX152" fmla="*/ 916065 w 3024845"/>
                <a:gd name="connsiteY152" fmla="*/ 618268 h 1059043"/>
                <a:gd name="connsiteX153" fmla="*/ 916065 w 3024845"/>
                <a:gd name="connsiteY153" fmla="*/ 633401 h 1059043"/>
                <a:gd name="connsiteX154" fmla="*/ 918091 w 3024845"/>
                <a:gd name="connsiteY154" fmla="*/ 632050 h 1059043"/>
                <a:gd name="connsiteX155" fmla="*/ 932278 w 3024845"/>
                <a:gd name="connsiteY155" fmla="*/ 622592 h 1059043"/>
                <a:gd name="connsiteX156" fmla="*/ 938358 w 3024845"/>
                <a:gd name="connsiteY156" fmla="*/ 581518 h 1059043"/>
                <a:gd name="connsiteX157" fmla="*/ 939118 w 3024845"/>
                <a:gd name="connsiteY157" fmla="*/ 581248 h 1059043"/>
                <a:gd name="connsiteX158" fmla="*/ 944438 w 3024845"/>
                <a:gd name="connsiteY158" fmla="*/ 579356 h 1059043"/>
                <a:gd name="connsiteX159" fmla="*/ 946465 w 3024845"/>
                <a:gd name="connsiteY159" fmla="*/ 510179 h 1059043"/>
                <a:gd name="connsiteX160" fmla="*/ 948492 w 3024845"/>
                <a:gd name="connsiteY160" fmla="*/ 579356 h 1059043"/>
                <a:gd name="connsiteX161" fmla="*/ 949252 w 3024845"/>
                <a:gd name="connsiteY161" fmla="*/ 579626 h 1059043"/>
                <a:gd name="connsiteX162" fmla="*/ 954572 w 3024845"/>
                <a:gd name="connsiteY162" fmla="*/ 581518 h 1059043"/>
                <a:gd name="connsiteX163" fmla="*/ 954572 w 3024845"/>
                <a:gd name="connsiteY163" fmla="*/ 495047 h 1059043"/>
                <a:gd name="connsiteX164" fmla="*/ 958625 w 3024845"/>
                <a:gd name="connsiteY164" fmla="*/ 462620 h 1059043"/>
                <a:gd name="connsiteX165" fmla="*/ 997132 w 3024845"/>
                <a:gd name="connsiteY165" fmla="*/ 462620 h 1059043"/>
                <a:gd name="connsiteX166" fmla="*/ 997132 w 3024845"/>
                <a:gd name="connsiteY166" fmla="*/ 495047 h 1059043"/>
                <a:gd name="connsiteX167" fmla="*/ 997892 w 3024845"/>
                <a:gd name="connsiteY167" fmla="*/ 495047 h 1059043"/>
                <a:gd name="connsiteX168" fmla="*/ 1003212 w 3024845"/>
                <a:gd name="connsiteY168" fmla="*/ 495047 h 1059043"/>
                <a:gd name="connsiteX169" fmla="*/ 1003212 w 3024845"/>
                <a:gd name="connsiteY169" fmla="*/ 412899 h 1059043"/>
                <a:gd name="connsiteX170" fmla="*/ 1004986 w 3024845"/>
                <a:gd name="connsiteY170" fmla="*/ 412899 h 1059043"/>
                <a:gd name="connsiteX171" fmla="*/ 1017399 w 3024845"/>
                <a:gd name="connsiteY171" fmla="*/ 412899 h 1059043"/>
                <a:gd name="connsiteX172" fmla="*/ 1017399 w 3024845"/>
                <a:gd name="connsiteY172" fmla="*/ 411008 h 1059043"/>
                <a:gd name="connsiteX173" fmla="*/ 1017399 w 3024845"/>
                <a:gd name="connsiteY173" fmla="*/ 397767 h 1059043"/>
                <a:gd name="connsiteX174" fmla="*/ 1039693 w 3024845"/>
                <a:gd name="connsiteY174" fmla="*/ 397767 h 1059043"/>
                <a:gd name="connsiteX175" fmla="*/ 1039693 w 3024845"/>
                <a:gd name="connsiteY175" fmla="*/ 396686 h 1059043"/>
                <a:gd name="connsiteX176" fmla="*/ 1039693 w 3024845"/>
                <a:gd name="connsiteY176" fmla="*/ 389120 h 1059043"/>
                <a:gd name="connsiteX177" fmla="*/ 1041466 w 3024845"/>
                <a:gd name="connsiteY177" fmla="*/ 389120 h 1059043"/>
                <a:gd name="connsiteX178" fmla="*/ 1053880 w 3024845"/>
                <a:gd name="connsiteY178" fmla="*/ 389120 h 1059043"/>
                <a:gd name="connsiteX179" fmla="*/ 1053880 w 3024845"/>
                <a:gd name="connsiteY179" fmla="*/ 390201 h 1059043"/>
                <a:gd name="connsiteX180" fmla="*/ 1053880 w 3024845"/>
                <a:gd name="connsiteY180" fmla="*/ 397767 h 1059043"/>
                <a:gd name="connsiteX181" fmla="*/ 1054640 w 3024845"/>
                <a:gd name="connsiteY181" fmla="*/ 397767 h 1059043"/>
                <a:gd name="connsiteX182" fmla="*/ 1059960 w 3024845"/>
                <a:gd name="connsiteY182" fmla="*/ 397767 h 1059043"/>
                <a:gd name="connsiteX183" fmla="*/ 1070093 w 3024845"/>
                <a:gd name="connsiteY183" fmla="*/ 393443 h 1059043"/>
                <a:gd name="connsiteX184" fmla="*/ 1074146 w 3024845"/>
                <a:gd name="connsiteY184" fmla="*/ 396686 h 1059043"/>
                <a:gd name="connsiteX185" fmla="*/ 1074146 w 3024845"/>
                <a:gd name="connsiteY185" fmla="*/ 389120 h 1059043"/>
                <a:gd name="connsiteX186" fmla="*/ 1076426 w 3024845"/>
                <a:gd name="connsiteY186" fmla="*/ 389120 h 1059043"/>
                <a:gd name="connsiteX187" fmla="*/ 1092387 w 3024845"/>
                <a:gd name="connsiteY187" fmla="*/ 389120 h 1059043"/>
                <a:gd name="connsiteX188" fmla="*/ 1092387 w 3024845"/>
                <a:gd name="connsiteY188" fmla="*/ 390201 h 1059043"/>
                <a:gd name="connsiteX189" fmla="*/ 1092387 w 3024845"/>
                <a:gd name="connsiteY189" fmla="*/ 397767 h 1059043"/>
                <a:gd name="connsiteX190" fmla="*/ 1122787 w 3024845"/>
                <a:gd name="connsiteY190" fmla="*/ 397767 h 1059043"/>
                <a:gd name="connsiteX191" fmla="*/ 1122787 w 3024845"/>
                <a:gd name="connsiteY191" fmla="*/ 399388 h 1059043"/>
                <a:gd name="connsiteX192" fmla="*/ 1122787 w 3024845"/>
                <a:gd name="connsiteY192" fmla="*/ 410738 h 1059043"/>
                <a:gd name="connsiteX193" fmla="*/ 1149134 w 3024845"/>
                <a:gd name="connsiteY193" fmla="*/ 410738 h 1059043"/>
                <a:gd name="connsiteX194" fmla="*/ 1149134 w 3024845"/>
                <a:gd name="connsiteY194" fmla="*/ 441002 h 1059043"/>
                <a:gd name="connsiteX195" fmla="*/ 1149894 w 3024845"/>
                <a:gd name="connsiteY195" fmla="*/ 441002 h 1059043"/>
                <a:gd name="connsiteX196" fmla="*/ 1155214 w 3024845"/>
                <a:gd name="connsiteY196" fmla="*/ 441002 h 1059043"/>
                <a:gd name="connsiteX197" fmla="*/ 1155214 w 3024845"/>
                <a:gd name="connsiteY197" fmla="*/ 442083 h 1059043"/>
                <a:gd name="connsiteX198" fmla="*/ 1155214 w 3024845"/>
                <a:gd name="connsiteY198" fmla="*/ 449650 h 1059043"/>
                <a:gd name="connsiteX199" fmla="*/ 1159268 w 3024845"/>
                <a:gd name="connsiteY199" fmla="*/ 479914 h 1059043"/>
                <a:gd name="connsiteX200" fmla="*/ 1160028 w 3024845"/>
                <a:gd name="connsiteY200" fmla="*/ 479914 h 1059043"/>
                <a:gd name="connsiteX201" fmla="*/ 1165348 w 3024845"/>
                <a:gd name="connsiteY201" fmla="*/ 479914 h 1059043"/>
                <a:gd name="connsiteX202" fmla="*/ 1165348 w 3024845"/>
                <a:gd name="connsiteY202" fmla="*/ 480725 h 1059043"/>
                <a:gd name="connsiteX203" fmla="*/ 1165348 w 3024845"/>
                <a:gd name="connsiteY203" fmla="*/ 486400 h 1059043"/>
                <a:gd name="connsiteX204" fmla="*/ 1166361 w 3024845"/>
                <a:gd name="connsiteY204" fmla="*/ 486400 h 1059043"/>
                <a:gd name="connsiteX205" fmla="*/ 1173454 w 3024845"/>
                <a:gd name="connsiteY205" fmla="*/ 486400 h 1059043"/>
                <a:gd name="connsiteX206" fmla="*/ 1173454 w 3024845"/>
                <a:gd name="connsiteY206" fmla="*/ 516665 h 1059043"/>
                <a:gd name="connsiteX207" fmla="*/ 1175481 w 3024845"/>
                <a:gd name="connsiteY207" fmla="*/ 516665 h 1059043"/>
                <a:gd name="connsiteX208" fmla="*/ 1189668 w 3024845"/>
                <a:gd name="connsiteY208" fmla="*/ 516665 h 1059043"/>
                <a:gd name="connsiteX209" fmla="*/ 1189668 w 3024845"/>
                <a:gd name="connsiteY209" fmla="*/ 540444 h 1059043"/>
                <a:gd name="connsiteX210" fmla="*/ 1191695 w 3024845"/>
                <a:gd name="connsiteY210" fmla="*/ 542065 h 1059043"/>
                <a:gd name="connsiteX211" fmla="*/ 1191695 w 3024845"/>
                <a:gd name="connsiteY211" fmla="*/ 553415 h 1059043"/>
                <a:gd name="connsiteX212" fmla="*/ 1192455 w 3024845"/>
                <a:gd name="connsiteY212" fmla="*/ 553415 h 1059043"/>
                <a:gd name="connsiteX213" fmla="*/ 1197775 w 3024845"/>
                <a:gd name="connsiteY213" fmla="*/ 553415 h 1059043"/>
                <a:gd name="connsiteX214" fmla="*/ 1197775 w 3024845"/>
                <a:gd name="connsiteY214" fmla="*/ 577194 h 1059043"/>
                <a:gd name="connsiteX215" fmla="*/ 1199041 w 3024845"/>
                <a:gd name="connsiteY215" fmla="*/ 577194 h 1059043"/>
                <a:gd name="connsiteX216" fmla="*/ 1207908 w 3024845"/>
                <a:gd name="connsiteY216" fmla="*/ 577194 h 1059043"/>
                <a:gd name="connsiteX217" fmla="*/ 1209935 w 3024845"/>
                <a:gd name="connsiteY217" fmla="*/ 581248 h 1059043"/>
                <a:gd name="connsiteX218" fmla="*/ 1209935 w 3024845"/>
                <a:gd name="connsiteY218" fmla="*/ 594489 h 1059043"/>
                <a:gd name="connsiteX219" fmla="*/ 1211455 w 3024845"/>
                <a:gd name="connsiteY219" fmla="*/ 592597 h 1059043"/>
                <a:gd name="connsiteX220" fmla="*/ 1222095 w 3024845"/>
                <a:gd name="connsiteY220" fmla="*/ 579356 h 1059043"/>
                <a:gd name="connsiteX221" fmla="*/ 1250469 w 3024845"/>
                <a:gd name="connsiteY221" fmla="*/ 579356 h 1059043"/>
                <a:gd name="connsiteX222" fmla="*/ 1250469 w 3024845"/>
                <a:gd name="connsiteY222" fmla="*/ 665827 h 1059043"/>
                <a:gd name="connsiteX223" fmla="*/ 1251229 w 3024845"/>
                <a:gd name="connsiteY223" fmla="*/ 665827 h 1059043"/>
                <a:gd name="connsiteX224" fmla="*/ 1256549 w 3024845"/>
                <a:gd name="connsiteY224" fmla="*/ 665827 h 1059043"/>
                <a:gd name="connsiteX225" fmla="*/ 1257309 w 3024845"/>
                <a:gd name="connsiteY225" fmla="*/ 664476 h 1059043"/>
                <a:gd name="connsiteX226" fmla="*/ 1262629 w 3024845"/>
                <a:gd name="connsiteY226" fmla="*/ 655018 h 1059043"/>
                <a:gd name="connsiteX227" fmla="*/ 1262629 w 3024845"/>
                <a:gd name="connsiteY227" fmla="*/ 656910 h 1059043"/>
                <a:gd name="connsiteX228" fmla="*/ 1262629 w 3024845"/>
                <a:gd name="connsiteY228" fmla="*/ 670151 h 1059043"/>
                <a:gd name="connsiteX229" fmla="*/ 1266682 w 3024845"/>
                <a:gd name="connsiteY229" fmla="*/ 624754 h 1059043"/>
                <a:gd name="connsiteX230" fmla="*/ 1267442 w 3024845"/>
                <a:gd name="connsiteY230" fmla="*/ 624754 h 1059043"/>
                <a:gd name="connsiteX231" fmla="*/ 1272762 w 3024845"/>
                <a:gd name="connsiteY231" fmla="*/ 624754 h 1059043"/>
                <a:gd name="connsiteX232" fmla="*/ 1272762 w 3024845"/>
                <a:gd name="connsiteY232" fmla="*/ 559900 h 1059043"/>
                <a:gd name="connsiteX233" fmla="*/ 1273776 w 3024845"/>
                <a:gd name="connsiteY233" fmla="*/ 559900 h 1059043"/>
                <a:gd name="connsiteX234" fmla="*/ 1280869 w 3024845"/>
                <a:gd name="connsiteY234" fmla="*/ 559900 h 1059043"/>
                <a:gd name="connsiteX235" fmla="*/ 1293029 w 3024845"/>
                <a:gd name="connsiteY235" fmla="*/ 516665 h 1059043"/>
                <a:gd name="connsiteX236" fmla="*/ 1294296 w 3024845"/>
                <a:gd name="connsiteY236" fmla="*/ 516665 h 1059043"/>
                <a:gd name="connsiteX237" fmla="*/ 1303163 w 3024845"/>
                <a:gd name="connsiteY237" fmla="*/ 516665 h 1059043"/>
                <a:gd name="connsiteX238" fmla="*/ 1313296 w 3024845"/>
                <a:gd name="connsiteY238" fmla="*/ 559900 h 1059043"/>
                <a:gd name="connsiteX239" fmla="*/ 1314309 w 3024845"/>
                <a:gd name="connsiteY239" fmla="*/ 559900 h 1059043"/>
                <a:gd name="connsiteX240" fmla="*/ 1321403 w 3024845"/>
                <a:gd name="connsiteY240" fmla="*/ 559900 h 1059043"/>
                <a:gd name="connsiteX241" fmla="*/ 1321403 w 3024845"/>
                <a:gd name="connsiteY241" fmla="*/ 598812 h 1059043"/>
                <a:gd name="connsiteX242" fmla="*/ 1323176 w 3024845"/>
                <a:gd name="connsiteY242" fmla="*/ 598812 h 1059043"/>
                <a:gd name="connsiteX243" fmla="*/ 1335590 w 3024845"/>
                <a:gd name="connsiteY243" fmla="*/ 598812 h 1059043"/>
                <a:gd name="connsiteX244" fmla="*/ 1335590 w 3024845"/>
                <a:gd name="connsiteY244" fmla="*/ 600974 h 1059043"/>
                <a:gd name="connsiteX245" fmla="*/ 1335590 w 3024845"/>
                <a:gd name="connsiteY245" fmla="*/ 616106 h 1059043"/>
                <a:gd name="connsiteX246" fmla="*/ 1339643 w 3024845"/>
                <a:gd name="connsiteY246" fmla="*/ 613945 h 1059043"/>
                <a:gd name="connsiteX247" fmla="*/ 1339643 w 3024845"/>
                <a:gd name="connsiteY247" fmla="*/ 598812 h 1059043"/>
                <a:gd name="connsiteX248" fmla="*/ 1341163 w 3024845"/>
                <a:gd name="connsiteY248" fmla="*/ 598812 h 1059043"/>
                <a:gd name="connsiteX249" fmla="*/ 1351803 w 3024845"/>
                <a:gd name="connsiteY249" fmla="*/ 598812 h 1059043"/>
                <a:gd name="connsiteX250" fmla="*/ 1351803 w 3024845"/>
                <a:gd name="connsiteY250" fmla="*/ 600433 h 1059043"/>
                <a:gd name="connsiteX251" fmla="*/ 1351803 w 3024845"/>
                <a:gd name="connsiteY251" fmla="*/ 611783 h 1059043"/>
                <a:gd name="connsiteX252" fmla="*/ 1382204 w 3024845"/>
                <a:gd name="connsiteY252" fmla="*/ 611783 h 1059043"/>
                <a:gd name="connsiteX253" fmla="*/ 1382204 w 3024845"/>
                <a:gd name="connsiteY253" fmla="*/ 575033 h 1059043"/>
                <a:gd name="connsiteX254" fmla="*/ 1383470 w 3024845"/>
                <a:gd name="connsiteY254" fmla="*/ 575033 h 1059043"/>
                <a:gd name="connsiteX255" fmla="*/ 1392337 w 3024845"/>
                <a:gd name="connsiteY255" fmla="*/ 575033 h 1059043"/>
                <a:gd name="connsiteX256" fmla="*/ 1392337 w 3024845"/>
                <a:gd name="connsiteY256" fmla="*/ 596650 h 1059043"/>
                <a:gd name="connsiteX257" fmla="*/ 1394364 w 3024845"/>
                <a:gd name="connsiteY257" fmla="*/ 564224 h 1059043"/>
                <a:gd name="connsiteX258" fmla="*/ 1416657 w 3024845"/>
                <a:gd name="connsiteY258" fmla="*/ 564224 h 1059043"/>
                <a:gd name="connsiteX259" fmla="*/ 1416657 w 3024845"/>
                <a:gd name="connsiteY259" fmla="*/ 562602 h 1059043"/>
                <a:gd name="connsiteX260" fmla="*/ 1416657 w 3024845"/>
                <a:gd name="connsiteY260" fmla="*/ 551253 h 1059043"/>
                <a:gd name="connsiteX261" fmla="*/ 1417417 w 3024845"/>
                <a:gd name="connsiteY261" fmla="*/ 551253 h 1059043"/>
                <a:gd name="connsiteX262" fmla="*/ 1422737 w 3024845"/>
                <a:gd name="connsiteY262" fmla="*/ 551253 h 1059043"/>
                <a:gd name="connsiteX263" fmla="*/ 1422737 w 3024845"/>
                <a:gd name="connsiteY263" fmla="*/ 549362 h 1059043"/>
                <a:gd name="connsiteX264" fmla="*/ 1422737 w 3024845"/>
                <a:gd name="connsiteY264" fmla="*/ 536121 h 1059043"/>
                <a:gd name="connsiteX265" fmla="*/ 1426791 w 3024845"/>
                <a:gd name="connsiteY265" fmla="*/ 542606 h 1059043"/>
                <a:gd name="connsiteX266" fmla="*/ 1429071 w 3024845"/>
                <a:gd name="connsiteY266" fmla="*/ 542606 h 1059043"/>
                <a:gd name="connsiteX267" fmla="*/ 1445031 w 3024845"/>
                <a:gd name="connsiteY267" fmla="*/ 542606 h 1059043"/>
                <a:gd name="connsiteX268" fmla="*/ 1445031 w 3024845"/>
                <a:gd name="connsiteY268" fmla="*/ 541795 h 1059043"/>
                <a:gd name="connsiteX269" fmla="*/ 1445031 w 3024845"/>
                <a:gd name="connsiteY269" fmla="*/ 536121 h 1059043"/>
                <a:gd name="connsiteX270" fmla="*/ 1445791 w 3024845"/>
                <a:gd name="connsiteY270" fmla="*/ 536121 h 1059043"/>
                <a:gd name="connsiteX271" fmla="*/ 1451111 w 3024845"/>
                <a:gd name="connsiteY271" fmla="*/ 536121 h 1059043"/>
                <a:gd name="connsiteX272" fmla="*/ 1451111 w 3024845"/>
                <a:gd name="connsiteY272" fmla="*/ 537472 h 1059043"/>
                <a:gd name="connsiteX273" fmla="*/ 1451111 w 3024845"/>
                <a:gd name="connsiteY273" fmla="*/ 546930 h 1059043"/>
                <a:gd name="connsiteX274" fmla="*/ 1489618 w 3024845"/>
                <a:gd name="connsiteY274" fmla="*/ 546930 h 1059043"/>
                <a:gd name="connsiteX275" fmla="*/ 1489618 w 3024845"/>
                <a:gd name="connsiteY275" fmla="*/ 685283 h 1059043"/>
                <a:gd name="connsiteX276" fmla="*/ 1491138 w 3024845"/>
                <a:gd name="connsiteY276" fmla="*/ 685283 h 1059043"/>
                <a:gd name="connsiteX277" fmla="*/ 1501778 w 3024845"/>
                <a:gd name="connsiteY277" fmla="*/ 685283 h 1059043"/>
                <a:gd name="connsiteX278" fmla="*/ 1501778 w 3024845"/>
                <a:gd name="connsiteY278" fmla="*/ 672313 h 1059043"/>
                <a:gd name="connsiteX279" fmla="*/ 1505832 w 3024845"/>
                <a:gd name="connsiteY279" fmla="*/ 672313 h 1059043"/>
                <a:gd name="connsiteX280" fmla="*/ 1505832 w 3024845"/>
                <a:gd name="connsiteY280" fmla="*/ 685283 h 1059043"/>
                <a:gd name="connsiteX281" fmla="*/ 1536232 w 3024845"/>
                <a:gd name="connsiteY281" fmla="*/ 685283 h 1059043"/>
                <a:gd name="connsiteX282" fmla="*/ 1536232 w 3024845"/>
                <a:gd name="connsiteY282" fmla="*/ 655018 h 1059043"/>
                <a:gd name="connsiteX283" fmla="*/ 1548392 w 3024845"/>
                <a:gd name="connsiteY283" fmla="*/ 655018 h 1059043"/>
                <a:gd name="connsiteX284" fmla="*/ 1560552 w 3024845"/>
                <a:gd name="connsiteY284" fmla="*/ 652857 h 1059043"/>
                <a:gd name="connsiteX285" fmla="*/ 1564606 w 3024845"/>
                <a:gd name="connsiteY285" fmla="*/ 655018 h 1059043"/>
                <a:gd name="connsiteX286" fmla="*/ 1574739 w 3024845"/>
                <a:gd name="connsiteY286" fmla="*/ 655018 h 1059043"/>
                <a:gd name="connsiteX287" fmla="*/ 1574739 w 3024845"/>
                <a:gd name="connsiteY287" fmla="*/ 685283 h 1059043"/>
                <a:gd name="connsiteX288" fmla="*/ 1582846 w 3024845"/>
                <a:gd name="connsiteY288" fmla="*/ 685283 h 1059043"/>
                <a:gd name="connsiteX289" fmla="*/ 1582846 w 3024845"/>
                <a:gd name="connsiteY289" fmla="*/ 702578 h 1059043"/>
                <a:gd name="connsiteX290" fmla="*/ 1592182 w 3024845"/>
                <a:gd name="connsiteY290" fmla="*/ 703483 h 1059043"/>
                <a:gd name="connsiteX291" fmla="*/ 1605140 w 3024845"/>
                <a:gd name="connsiteY291" fmla="*/ 703483 h 1059043"/>
                <a:gd name="connsiteX292" fmla="*/ 1605140 w 3024845"/>
                <a:gd name="connsiteY292" fmla="*/ 687445 h 1059043"/>
                <a:gd name="connsiteX293" fmla="*/ 1673096 w 3024845"/>
                <a:gd name="connsiteY293" fmla="*/ 687445 h 1059043"/>
                <a:gd name="connsiteX294" fmla="*/ 1673096 w 3024845"/>
                <a:gd name="connsiteY294" fmla="*/ 602192 h 1059043"/>
                <a:gd name="connsiteX295" fmla="*/ 1745104 w 3024845"/>
                <a:gd name="connsiteY295" fmla="*/ 602192 h 1059043"/>
                <a:gd name="connsiteX296" fmla="*/ 1745104 w 3024845"/>
                <a:gd name="connsiteY296" fmla="*/ 680960 h 1059043"/>
                <a:gd name="connsiteX297" fmla="*/ 1747008 w 3024845"/>
                <a:gd name="connsiteY297" fmla="*/ 680960 h 1059043"/>
                <a:gd name="connsiteX298" fmla="*/ 1748250 w 3024845"/>
                <a:gd name="connsiteY298" fmla="*/ 703483 h 1059043"/>
                <a:gd name="connsiteX299" fmla="*/ 1757926 w 3024845"/>
                <a:gd name="connsiteY299" fmla="*/ 703483 h 1059043"/>
                <a:gd name="connsiteX300" fmla="*/ 1759168 w 3024845"/>
                <a:gd name="connsiteY300" fmla="*/ 680960 h 1059043"/>
                <a:gd name="connsiteX301" fmla="*/ 1765248 w 3024845"/>
                <a:gd name="connsiteY301" fmla="*/ 680960 h 1059043"/>
                <a:gd name="connsiteX302" fmla="*/ 1766490 w 3024845"/>
                <a:gd name="connsiteY302" fmla="*/ 703483 h 1059043"/>
                <a:gd name="connsiteX303" fmla="*/ 1817112 w 3024845"/>
                <a:gd name="connsiteY303" fmla="*/ 703483 h 1059043"/>
                <a:gd name="connsiteX304" fmla="*/ 1817112 w 3024845"/>
                <a:gd name="connsiteY304" fmla="*/ 540455 h 1059043"/>
                <a:gd name="connsiteX305" fmla="*/ 2014439 w 3024845"/>
                <a:gd name="connsiteY305" fmla="*/ 540455 h 1059043"/>
                <a:gd name="connsiteX306" fmla="*/ 2014439 w 3024845"/>
                <a:gd name="connsiteY306" fmla="*/ 703483 h 1059043"/>
                <a:gd name="connsiteX307" fmla="*/ 2033136 w 3024845"/>
                <a:gd name="connsiteY307" fmla="*/ 703483 h 1059043"/>
                <a:gd name="connsiteX308" fmla="*/ 2033136 w 3024845"/>
                <a:gd name="connsiteY308" fmla="*/ 620790 h 1059043"/>
                <a:gd name="connsiteX309" fmla="*/ 2128256 w 3024845"/>
                <a:gd name="connsiteY309" fmla="*/ 620790 h 1059043"/>
                <a:gd name="connsiteX310" fmla="*/ 2146266 w 3024845"/>
                <a:gd name="connsiteY310" fmla="*/ 131868 h 1059043"/>
                <a:gd name="connsiteX311" fmla="*/ 2150320 w 3024845"/>
                <a:gd name="connsiteY311" fmla="*/ 60529 h 1059043"/>
                <a:gd name="connsiteX312" fmla="*/ 2152346 w 3024845"/>
                <a:gd name="connsiteY312" fmla="*/ 56206 h 1059043"/>
                <a:gd name="connsiteX313" fmla="*/ 2152346 w 3024845"/>
                <a:gd name="connsiteY313" fmla="*/ 0 h 1059043"/>
                <a:gd name="connsiteX314" fmla="*/ 2180720 w 3024845"/>
                <a:gd name="connsiteY314" fmla="*/ 555577 h 1059043"/>
                <a:gd name="connsiteX315" fmla="*/ 2245574 w 3024845"/>
                <a:gd name="connsiteY315" fmla="*/ 555577 h 1059043"/>
                <a:gd name="connsiteX316" fmla="*/ 2245574 w 3024845"/>
                <a:gd name="connsiteY316" fmla="*/ 631239 h 1059043"/>
                <a:gd name="connsiteX317" fmla="*/ 2253681 w 3024845"/>
                <a:gd name="connsiteY317" fmla="*/ 631239 h 1059043"/>
                <a:gd name="connsiteX318" fmla="*/ 2255708 w 3024845"/>
                <a:gd name="connsiteY318" fmla="*/ 624754 h 1059043"/>
                <a:gd name="connsiteX319" fmla="*/ 2261788 w 3024845"/>
                <a:gd name="connsiteY319" fmla="*/ 624754 h 1059043"/>
                <a:gd name="connsiteX320" fmla="*/ 2263815 w 3024845"/>
                <a:gd name="connsiteY320" fmla="*/ 633401 h 1059043"/>
                <a:gd name="connsiteX321" fmla="*/ 2275975 w 3024845"/>
                <a:gd name="connsiteY321" fmla="*/ 633401 h 1059043"/>
                <a:gd name="connsiteX322" fmla="*/ 2275975 w 3024845"/>
                <a:gd name="connsiteY322" fmla="*/ 626915 h 1059043"/>
                <a:gd name="connsiteX323" fmla="*/ 2298268 w 3024845"/>
                <a:gd name="connsiteY323" fmla="*/ 626915 h 1059043"/>
                <a:gd name="connsiteX324" fmla="*/ 2298268 w 3024845"/>
                <a:gd name="connsiteY324" fmla="*/ 633401 h 1059043"/>
                <a:gd name="connsiteX325" fmla="*/ 2318535 w 3024845"/>
                <a:gd name="connsiteY325" fmla="*/ 633401 h 1059043"/>
                <a:gd name="connsiteX326" fmla="*/ 2318535 w 3024845"/>
                <a:gd name="connsiteY326" fmla="*/ 678798 h 1059043"/>
                <a:gd name="connsiteX327" fmla="*/ 2332722 w 3024845"/>
                <a:gd name="connsiteY327" fmla="*/ 678798 h 1059043"/>
                <a:gd name="connsiteX328" fmla="*/ 2332722 w 3024845"/>
                <a:gd name="connsiteY328" fmla="*/ 665827 h 1059043"/>
                <a:gd name="connsiteX329" fmla="*/ 2348936 w 3024845"/>
                <a:gd name="connsiteY329" fmla="*/ 665827 h 1059043"/>
                <a:gd name="connsiteX330" fmla="*/ 2348936 w 3024845"/>
                <a:gd name="connsiteY330" fmla="*/ 486400 h 1059043"/>
                <a:gd name="connsiteX331" fmla="*/ 2355016 w 3024845"/>
                <a:gd name="connsiteY331" fmla="*/ 479914 h 1059043"/>
                <a:gd name="connsiteX332" fmla="*/ 2427977 w 3024845"/>
                <a:gd name="connsiteY332" fmla="*/ 479914 h 1059043"/>
                <a:gd name="connsiteX333" fmla="*/ 2427977 w 3024845"/>
                <a:gd name="connsiteY333" fmla="*/ 488562 h 1059043"/>
                <a:gd name="connsiteX334" fmla="*/ 2438110 w 3024845"/>
                <a:gd name="connsiteY334" fmla="*/ 488562 h 1059043"/>
                <a:gd name="connsiteX335" fmla="*/ 2438110 w 3024845"/>
                <a:gd name="connsiteY335" fmla="*/ 603136 h 1059043"/>
                <a:gd name="connsiteX336" fmla="*/ 2460404 w 3024845"/>
                <a:gd name="connsiteY336" fmla="*/ 603136 h 1059043"/>
                <a:gd name="connsiteX337" fmla="*/ 2460404 w 3024845"/>
                <a:gd name="connsiteY337" fmla="*/ 536121 h 1059043"/>
                <a:gd name="connsiteX338" fmla="*/ 2486751 w 3024845"/>
                <a:gd name="connsiteY338" fmla="*/ 536121 h 1059043"/>
                <a:gd name="connsiteX339" fmla="*/ 2490804 w 3024845"/>
                <a:gd name="connsiteY339" fmla="*/ 531797 h 1059043"/>
                <a:gd name="connsiteX340" fmla="*/ 2498911 w 3024845"/>
                <a:gd name="connsiteY340" fmla="*/ 531797 h 1059043"/>
                <a:gd name="connsiteX341" fmla="*/ 2502964 w 3024845"/>
                <a:gd name="connsiteY341" fmla="*/ 536121 h 1059043"/>
                <a:gd name="connsiteX342" fmla="*/ 2525258 w 3024845"/>
                <a:gd name="connsiteY342" fmla="*/ 536121 h 1059043"/>
                <a:gd name="connsiteX343" fmla="*/ 2525258 w 3024845"/>
                <a:gd name="connsiteY343" fmla="*/ 419385 h 1059043"/>
                <a:gd name="connsiteX344" fmla="*/ 2582005 w 3024845"/>
                <a:gd name="connsiteY344" fmla="*/ 408576 h 1059043"/>
                <a:gd name="connsiteX345" fmla="*/ 2582005 w 3024845"/>
                <a:gd name="connsiteY345" fmla="*/ 409657 h 1059043"/>
                <a:gd name="connsiteX346" fmla="*/ 2582005 w 3024845"/>
                <a:gd name="connsiteY346" fmla="*/ 417223 h 1059043"/>
                <a:gd name="connsiteX347" fmla="*/ 2608352 w 3024845"/>
                <a:gd name="connsiteY347" fmla="*/ 417223 h 1059043"/>
                <a:gd name="connsiteX348" fmla="*/ 2608352 w 3024845"/>
                <a:gd name="connsiteY348" fmla="*/ 672313 h 1059043"/>
                <a:gd name="connsiteX349" fmla="*/ 2630646 w 3024845"/>
                <a:gd name="connsiteY349" fmla="*/ 672313 h 1059043"/>
                <a:gd name="connsiteX350" fmla="*/ 2630646 w 3024845"/>
                <a:gd name="connsiteY350" fmla="*/ 667989 h 1059043"/>
                <a:gd name="connsiteX351" fmla="*/ 2642806 w 3024845"/>
                <a:gd name="connsiteY351" fmla="*/ 667989 h 1059043"/>
                <a:gd name="connsiteX352" fmla="*/ 2642806 w 3024845"/>
                <a:gd name="connsiteY352" fmla="*/ 672313 h 1059043"/>
                <a:gd name="connsiteX353" fmla="*/ 2667126 w 3024845"/>
                <a:gd name="connsiteY353" fmla="*/ 672313 h 1059043"/>
                <a:gd name="connsiteX354" fmla="*/ 2667126 w 3024845"/>
                <a:gd name="connsiteY354" fmla="*/ 659342 h 1059043"/>
                <a:gd name="connsiteX355" fmla="*/ 2695500 w 3024845"/>
                <a:gd name="connsiteY355" fmla="*/ 659342 h 1059043"/>
                <a:gd name="connsiteX356" fmla="*/ 2707660 w 3024845"/>
                <a:gd name="connsiteY356" fmla="*/ 655018 h 1059043"/>
                <a:gd name="connsiteX357" fmla="*/ 2727927 w 3024845"/>
                <a:gd name="connsiteY357" fmla="*/ 659342 h 1059043"/>
                <a:gd name="connsiteX358" fmla="*/ 2727927 w 3024845"/>
                <a:gd name="connsiteY358" fmla="*/ 642048 h 1059043"/>
                <a:gd name="connsiteX359" fmla="*/ 2736034 w 3024845"/>
                <a:gd name="connsiteY359" fmla="*/ 642048 h 1059043"/>
                <a:gd name="connsiteX360" fmla="*/ 2736034 w 3024845"/>
                <a:gd name="connsiteY360" fmla="*/ 629077 h 1059043"/>
                <a:gd name="connsiteX361" fmla="*/ 2792781 w 3024845"/>
                <a:gd name="connsiteY361" fmla="*/ 629077 h 1059043"/>
                <a:gd name="connsiteX362" fmla="*/ 2792781 w 3024845"/>
                <a:gd name="connsiteY362" fmla="*/ 598812 h 1059043"/>
                <a:gd name="connsiteX363" fmla="*/ 2811021 w 3024845"/>
                <a:gd name="connsiteY363" fmla="*/ 598812 h 1059043"/>
                <a:gd name="connsiteX364" fmla="*/ 2811021 w 3024845"/>
                <a:gd name="connsiteY364" fmla="*/ 592327 h 1059043"/>
                <a:gd name="connsiteX365" fmla="*/ 2823181 w 3024845"/>
                <a:gd name="connsiteY365" fmla="*/ 592327 h 1059043"/>
                <a:gd name="connsiteX366" fmla="*/ 2823181 w 3024845"/>
                <a:gd name="connsiteY366" fmla="*/ 598812 h 1059043"/>
                <a:gd name="connsiteX367" fmla="*/ 2839395 w 3024845"/>
                <a:gd name="connsiteY367" fmla="*/ 598812 h 1059043"/>
                <a:gd name="connsiteX368" fmla="*/ 2839395 w 3024845"/>
                <a:gd name="connsiteY368" fmla="*/ 648533 h 1059043"/>
                <a:gd name="connsiteX369" fmla="*/ 2871822 w 3024845"/>
                <a:gd name="connsiteY369" fmla="*/ 648533 h 1059043"/>
                <a:gd name="connsiteX370" fmla="*/ 2871822 w 3024845"/>
                <a:gd name="connsiteY370" fmla="*/ 622592 h 1059043"/>
                <a:gd name="connsiteX371" fmla="*/ 2910329 w 3024845"/>
                <a:gd name="connsiteY371" fmla="*/ 622592 h 1059043"/>
                <a:gd name="connsiteX372" fmla="*/ 2910329 w 3024845"/>
                <a:gd name="connsiteY372" fmla="*/ 592327 h 1059043"/>
                <a:gd name="connsiteX373" fmla="*/ 2958970 w 3024845"/>
                <a:gd name="connsiteY373" fmla="*/ 592327 h 1059043"/>
                <a:gd name="connsiteX374" fmla="*/ 2958970 w 3024845"/>
                <a:gd name="connsiteY374" fmla="*/ 703483 h 1059043"/>
                <a:gd name="connsiteX375" fmla="*/ 2958970 w 3024845"/>
                <a:gd name="connsiteY375" fmla="*/ 717262 h 1059043"/>
                <a:gd name="connsiteX376" fmla="*/ 3024845 w 3024845"/>
                <a:gd name="connsiteY376" fmla="*/ 717262 h 1059043"/>
                <a:gd name="connsiteX377" fmla="*/ 3024845 w 3024845"/>
                <a:gd name="connsiteY377" fmla="*/ 1059043 h 1059043"/>
                <a:gd name="connsiteX378" fmla="*/ 2054 w 3024845"/>
                <a:gd name="connsiteY378" fmla="*/ 1056710 h 1059043"/>
                <a:gd name="connsiteX379" fmla="*/ 0 w 3024845"/>
                <a:gd name="connsiteY379" fmla="*/ 622592 h 1059043"/>
                <a:gd name="connsiteX380" fmla="*/ 20267 w 3024845"/>
                <a:gd name="connsiteY380" fmla="*/ 622592 h 1059043"/>
                <a:gd name="connsiteX381" fmla="*/ 20774 w 3024845"/>
                <a:gd name="connsiteY381" fmla="*/ 621511 h 1059043"/>
                <a:gd name="connsiteX382" fmla="*/ 24320 w 3024845"/>
                <a:gd name="connsiteY382" fmla="*/ 613945 h 1059043"/>
                <a:gd name="connsiteX383" fmla="*/ 26094 w 3024845"/>
                <a:gd name="connsiteY383" fmla="*/ 614215 h 1059043"/>
                <a:gd name="connsiteX384" fmla="*/ 38507 w 3024845"/>
                <a:gd name="connsiteY384" fmla="*/ 616106 h 1059043"/>
                <a:gd name="connsiteX385" fmla="*/ 39014 w 3024845"/>
                <a:gd name="connsiteY385" fmla="*/ 617458 h 1059043"/>
                <a:gd name="connsiteX386" fmla="*/ 42560 w 3024845"/>
                <a:gd name="connsiteY386" fmla="*/ 626915 h 1059043"/>
                <a:gd name="connsiteX387" fmla="*/ 68907 w 3024845"/>
                <a:gd name="connsiteY387" fmla="*/ 629077 h 1059043"/>
                <a:gd name="connsiteX388" fmla="*/ 68907 w 3024845"/>
                <a:gd name="connsiteY388" fmla="*/ 505856 h 1059043"/>
                <a:gd name="connsiteX389" fmla="*/ 70934 w 3024845"/>
                <a:gd name="connsiteY389" fmla="*/ 505856 h 1059043"/>
                <a:gd name="connsiteX390" fmla="*/ 85121 w 3024845"/>
                <a:gd name="connsiteY390" fmla="*/ 505856 h 1059043"/>
                <a:gd name="connsiteX391" fmla="*/ 85121 w 3024845"/>
                <a:gd name="connsiteY391" fmla="*/ 369664 h 1059043"/>
                <a:gd name="connsiteX392" fmla="*/ 86894 w 3024845"/>
                <a:gd name="connsiteY392" fmla="*/ 369664 h 1059043"/>
                <a:gd name="connsiteX393" fmla="*/ 99308 w 3024845"/>
                <a:gd name="connsiteY393" fmla="*/ 369664 h 1059043"/>
                <a:gd name="connsiteX394" fmla="*/ 99308 w 3024845"/>
                <a:gd name="connsiteY394" fmla="*/ 255090 h 1059043"/>
                <a:gd name="connsiteX395" fmla="*/ 103361 w 3024845"/>
                <a:gd name="connsiteY395" fmla="*/ 226986 h 1059043"/>
                <a:gd name="connsiteX396" fmla="*/ 105388 w 3024845"/>
                <a:gd name="connsiteY396" fmla="*/ 226986 h 1059043"/>
                <a:gd name="connsiteX397" fmla="*/ 119575 w 3024845"/>
                <a:gd name="connsiteY397" fmla="*/ 226986 h 1059043"/>
                <a:gd name="connsiteX0" fmla="*/ 119575 w 3024845"/>
                <a:gd name="connsiteY0" fmla="*/ 255427 h 1087484"/>
                <a:gd name="connsiteX1" fmla="*/ 200642 w 3024845"/>
                <a:gd name="connsiteY1" fmla="*/ 253266 h 1087484"/>
                <a:gd name="connsiteX2" fmla="*/ 202669 w 3024845"/>
                <a:gd name="connsiteY2" fmla="*/ 253266 h 1087484"/>
                <a:gd name="connsiteX3" fmla="*/ 216856 w 3024845"/>
                <a:gd name="connsiteY3" fmla="*/ 253266 h 1087484"/>
                <a:gd name="connsiteX4" fmla="*/ 216856 w 3024845"/>
                <a:gd name="connsiteY4" fmla="*/ 277045 h 1087484"/>
                <a:gd name="connsiteX5" fmla="*/ 217363 w 3024845"/>
                <a:gd name="connsiteY5" fmla="*/ 277856 h 1087484"/>
                <a:gd name="connsiteX6" fmla="*/ 220909 w 3024845"/>
                <a:gd name="connsiteY6" fmla="*/ 283531 h 1087484"/>
                <a:gd name="connsiteX7" fmla="*/ 220909 w 3024845"/>
                <a:gd name="connsiteY7" fmla="*/ 398105 h 1087484"/>
                <a:gd name="connsiteX8" fmla="*/ 223189 w 3024845"/>
                <a:gd name="connsiteY8" fmla="*/ 398105 h 1087484"/>
                <a:gd name="connsiteX9" fmla="*/ 239150 w 3024845"/>
                <a:gd name="connsiteY9" fmla="*/ 398105 h 1087484"/>
                <a:gd name="connsiteX10" fmla="*/ 239150 w 3024845"/>
                <a:gd name="connsiteY10" fmla="*/ 538620 h 1087484"/>
                <a:gd name="connsiteX11" fmla="*/ 240670 w 3024845"/>
                <a:gd name="connsiteY11" fmla="*/ 538350 h 1087484"/>
                <a:gd name="connsiteX12" fmla="*/ 251310 w 3024845"/>
                <a:gd name="connsiteY12" fmla="*/ 536459 h 1087484"/>
                <a:gd name="connsiteX13" fmla="*/ 249283 w 3024845"/>
                <a:gd name="connsiteY13" fmla="*/ 625091 h 1087484"/>
                <a:gd name="connsiteX14" fmla="*/ 250803 w 3024845"/>
                <a:gd name="connsiteY14" fmla="*/ 625362 h 1087484"/>
                <a:gd name="connsiteX15" fmla="*/ 261443 w 3024845"/>
                <a:gd name="connsiteY15" fmla="*/ 627253 h 1087484"/>
                <a:gd name="connsiteX16" fmla="*/ 261696 w 3024845"/>
                <a:gd name="connsiteY16" fmla="*/ 628064 h 1087484"/>
                <a:gd name="connsiteX17" fmla="*/ 263470 w 3024845"/>
                <a:gd name="connsiteY17" fmla="*/ 633739 h 1087484"/>
                <a:gd name="connsiteX18" fmla="*/ 264230 w 3024845"/>
                <a:gd name="connsiteY18" fmla="*/ 631307 h 1087484"/>
                <a:gd name="connsiteX19" fmla="*/ 269550 w 3024845"/>
                <a:gd name="connsiteY19" fmla="*/ 614283 h 1087484"/>
                <a:gd name="connsiteX20" fmla="*/ 271323 w 3024845"/>
                <a:gd name="connsiteY20" fmla="*/ 614283 h 1087484"/>
                <a:gd name="connsiteX21" fmla="*/ 283737 w 3024845"/>
                <a:gd name="connsiteY21" fmla="*/ 614283 h 1087484"/>
                <a:gd name="connsiteX22" fmla="*/ 283737 w 3024845"/>
                <a:gd name="connsiteY22" fmla="*/ 646709 h 1087484"/>
                <a:gd name="connsiteX23" fmla="*/ 284750 w 3024845"/>
                <a:gd name="connsiteY23" fmla="*/ 647250 h 1087484"/>
                <a:gd name="connsiteX24" fmla="*/ 291844 w 3024845"/>
                <a:gd name="connsiteY24" fmla="*/ 651033 h 1087484"/>
                <a:gd name="connsiteX25" fmla="*/ 291844 w 3024845"/>
                <a:gd name="connsiteY25" fmla="*/ 652384 h 1087484"/>
                <a:gd name="connsiteX26" fmla="*/ 291844 w 3024845"/>
                <a:gd name="connsiteY26" fmla="*/ 661842 h 1087484"/>
                <a:gd name="connsiteX27" fmla="*/ 336431 w 3024845"/>
                <a:gd name="connsiteY27" fmla="*/ 661842 h 1087484"/>
                <a:gd name="connsiteX28" fmla="*/ 336431 w 3024845"/>
                <a:gd name="connsiteY28" fmla="*/ 662923 h 1087484"/>
                <a:gd name="connsiteX29" fmla="*/ 336431 w 3024845"/>
                <a:gd name="connsiteY29" fmla="*/ 670489 h 1087484"/>
                <a:gd name="connsiteX30" fmla="*/ 338457 w 3024845"/>
                <a:gd name="connsiteY30" fmla="*/ 670489 h 1087484"/>
                <a:gd name="connsiteX31" fmla="*/ 352644 w 3024845"/>
                <a:gd name="connsiteY31" fmla="*/ 670489 h 1087484"/>
                <a:gd name="connsiteX32" fmla="*/ 352644 w 3024845"/>
                <a:gd name="connsiteY32" fmla="*/ 640224 h 1087484"/>
                <a:gd name="connsiteX33" fmla="*/ 397231 w 3024845"/>
                <a:gd name="connsiteY33" fmla="*/ 640224 h 1087484"/>
                <a:gd name="connsiteX34" fmla="*/ 397231 w 3024845"/>
                <a:gd name="connsiteY34" fmla="*/ 638873 h 1087484"/>
                <a:gd name="connsiteX35" fmla="*/ 397231 w 3024845"/>
                <a:gd name="connsiteY35" fmla="*/ 629415 h 1087484"/>
                <a:gd name="connsiteX36" fmla="*/ 398245 w 3024845"/>
                <a:gd name="connsiteY36" fmla="*/ 629415 h 1087484"/>
                <a:gd name="connsiteX37" fmla="*/ 405338 w 3024845"/>
                <a:gd name="connsiteY37" fmla="*/ 629415 h 1087484"/>
                <a:gd name="connsiteX38" fmla="*/ 405338 w 3024845"/>
                <a:gd name="connsiteY38" fmla="*/ 627524 h 1087484"/>
                <a:gd name="connsiteX39" fmla="*/ 405338 w 3024845"/>
                <a:gd name="connsiteY39" fmla="*/ 614283 h 1087484"/>
                <a:gd name="connsiteX40" fmla="*/ 406098 w 3024845"/>
                <a:gd name="connsiteY40" fmla="*/ 614283 h 1087484"/>
                <a:gd name="connsiteX41" fmla="*/ 411418 w 3024845"/>
                <a:gd name="connsiteY41" fmla="*/ 614283 h 1087484"/>
                <a:gd name="connsiteX42" fmla="*/ 411418 w 3024845"/>
                <a:gd name="connsiteY42" fmla="*/ 613202 h 1087484"/>
                <a:gd name="connsiteX43" fmla="*/ 411418 w 3024845"/>
                <a:gd name="connsiteY43" fmla="*/ 605635 h 1087484"/>
                <a:gd name="connsiteX44" fmla="*/ 413445 w 3024845"/>
                <a:gd name="connsiteY44" fmla="*/ 605635 h 1087484"/>
                <a:gd name="connsiteX45" fmla="*/ 427632 w 3024845"/>
                <a:gd name="connsiteY45" fmla="*/ 605635 h 1087484"/>
                <a:gd name="connsiteX46" fmla="*/ 427632 w 3024845"/>
                <a:gd name="connsiteY46" fmla="*/ 606716 h 1087484"/>
                <a:gd name="connsiteX47" fmla="*/ 427632 w 3024845"/>
                <a:gd name="connsiteY47" fmla="*/ 614283 h 1087484"/>
                <a:gd name="connsiteX48" fmla="*/ 449925 w 3024845"/>
                <a:gd name="connsiteY48" fmla="*/ 614283 h 1087484"/>
                <a:gd name="connsiteX49" fmla="*/ 449925 w 3024845"/>
                <a:gd name="connsiteY49" fmla="*/ 612391 h 1087484"/>
                <a:gd name="connsiteX50" fmla="*/ 449925 w 3024845"/>
                <a:gd name="connsiteY50" fmla="*/ 599150 h 1087484"/>
                <a:gd name="connsiteX51" fmla="*/ 451699 w 3024845"/>
                <a:gd name="connsiteY51" fmla="*/ 599150 h 1087484"/>
                <a:gd name="connsiteX52" fmla="*/ 464112 w 3024845"/>
                <a:gd name="connsiteY52" fmla="*/ 599150 h 1087484"/>
                <a:gd name="connsiteX53" fmla="*/ 464112 w 3024845"/>
                <a:gd name="connsiteY53" fmla="*/ 622930 h 1087484"/>
                <a:gd name="connsiteX54" fmla="*/ 465126 w 3024845"/>
                <a:gd name="connsiteY54" fmla="*/ 622930 h 1087484"/>
                <a:gd name="connsiteX55" fmla="*/ 472219 w 3024845"/>
                <a:gd name="connsiteY55" fmla="*/ 622930 h 1087484"/>
                <a:gd name="connsiteX56" fmla="*/ 472219 w 3024845"/>
                <a:gd name="connsiteY56" fmla="*/ 621849 h 1087484"/>
                <a:gd name="connsiteX57" fmla="*/ 472219 w 3024845"/>
                <a:gd name="connsiteY57" fmla="*/ 614283 h 1087484"/>
                <a:gd name="connsiteX58" fmla="*/ 473992 w 3024845"/>
                <a:gd name="connsiteY58" fmla="*/ 614283 h 1087484"/>
                <a:gd name="connsiteX59" fmla="*/ 486406 w 3024845"/>
                <a:gd name="connsiteY59" fmla="*/ 614283 h 1087484"/>
                <a:gd name="connsiteX60" fmla="*/ 486406 w 3024845"/>
                <a:gd name="connsiteY60" fmla="*/ 640224 h 1087484"/>
                <a:gd name="connsiteX61" fmla="*/ 488433 w 3024845"/>
                <a:gd name="connsiteY61" fmla="*/ 640224 h 1087484"/>
                <a:gd name="connsiteX62" fmla="*/ 502619 w 3024845"/>
                <a:gd name="connsiteY62" fmla="*/ 640224 h 1087484"/>
                <a:gd name="connsiteX63" fmla="*/ 502619 w 3024845"/>
                <a:gd name="connsiteY63" fmla="*/ 641845 h 1087484"/>
                <a:gd name="connsiteX64" fmla="*/ 502619 w 3024845"/>
                <a:gd name="connsiteY64" fmla="*/ 653195 h 1087484"/>
                <a:gd name="connsiteX65" fmla="*/ 503379 w 3024845"/>
                <a:gd name="connsiteY65" fmla="*/ 653195 h 1087484"/>
                <a:gd name="connsiteX66" fmla="*/ 508700 w 3024845"/>
                <a:gd name="connsiteY66" fmla="*/ 653195 h 1087484"/>
                <a:gd name="connsiteX67" fmla="*/ 508700 w 3024845"/>
                <a:gd name="connsiteY67" fmla="*/ 652384 h 1087484"/>
                <a:gd name="connsiteX68" fmla="*/ 508700 w 3024845"/>
                <a:gd name="connsiteY68" fmla="*/ 646709 h 1087484"/>
                <a:gd name="connsiteX69" fmla="*/ 539100 w 3024845"/>
                <a:gd name="connsiteY69" fmla="*/ 646709 h 1087484"/>
                <a:gd name="connsiteX70" fmla="*/ 539100 w 3024845"/>
                <a:gd name="connsiteY70" fmla="*/ 670489 h 1087484"/>
                <a:gd name="connsiteX71" fmla="*/ 540113 w 3024845"/>
                <a:gd name="connsiteY71" fmla="*/ 670489 h 1087484"/>
                <a:gd name="connsiteX72" fmla="*/ 547207 w 3024845"/>
                <a:gd name="connsiteY72" fmla="*/ 670489 h 1087484"/>
                <a:gd name="connsiteX73" fmla="*/ 547207 w 3024845"/>
                <a:gd name="connsiteY73" fmla="*/ 671570 h 1087484"/>
                <a:gd name="connsiteX74" fmla="*/ 547207 w 3024845"/>
                <a:gd name="connsiteY74" fmla="*/ 679136 h 1087484"/>
                <a:gd name="connsiteX75" fmla="*/ 547967 w 3024845"/>
                <a:gd name="connsiteY75" fmla="*/ 679136 h 1087484"/>
                <a:gd name="connsiteX76" fmla="*/ 553287 w 3024845"/>
                <a:gd name="connsiteY76" fmla="*/ 679136 h 1087484"/>
                <a:gd name="connsiteX77" fmla="*/ 553287 w 3024845"/>
                <a:gd name="connsiteY77" fmla="*/ 676974 h 1087484"/>
                <a:gd name="connsiteX78" fmla="*/ 553287 w 3024845"/>
                <a:gd name="connsiteY78" fmla="*/ 661842 h 1087484"/>
                <a:gd name="connsiteX79" fmla="*/ 554300 w 3024845"/>
                <a:gd name="connsiteY79" fmla="*/ 661842 h 1087484"/>
                <a:gd name="connsiteX80" fmla="*/ 561394 w 3024845"/>
                <a:gd name="connsiteY80" fmla="*/ 661842 h 1087484"/>
                <a:gd name="connsiteX81" fmla="*/ 561394 w 3024845"/>
                <a:gd name="connsiteY81" fmla="*/ 662923 h 1087484"/>
                <a:gd name="connsiteX82" fmla="*/ 561394 w 3024845"/>
                <a:gd name="connsiteY82" fmla="*/ 670489 h 1087484"/>
                <a:gd name="connsiteX83" fmla="*/ 566714 w 3024845"/>
                <a:gd name="connsiteY83" fmla="*/ 668496 h 1087484"/>
                <a:gd name="connsiteX84" fmla="*/ 567474 w 3024845"/>
                <a:gd name="connsiteY84" fmla="*/ 667516 h 1087484"/>
                <a:gd name="connsiteX85" fmla="*/ 567474 w 3024845"/>
                <a:gd name="connsiteY85" fmla="*/ 661842 h 1087484"/>
                <a:gd name="connsiteX86" fmla="*/ 605981 w 3024845"/>
                <a:gd name="connsiteY86" fmla="*/ 661842 h 1087484"/>
                <a:gd name="connsiteX87" fmla="*/ 605981 w 3024845"/>
                <a:gd name="connsiteY87" fmla="*/ 685621 h 1087484"/>
                <a:gd name="connsiteX88" fmla="*/ 608007 w 3024845"/>
                <a:gd name="connsiteY88" fmla="*/ 685621 h 1087484"/>
                <a:gd name="connsiteX89" fmla="*/ 622194 w 3024845"/>
                <a:gd name="connsiteY89" fmla="*/ 685621 h 1087484"/>
                <a:gd name="connsiteX90" fmla="*/ 622194 w 3024845"/>
                <a:gd name="connsiteY90" fmla="*/ 686702 h 1087484"/>
                <a:gd name="connsiteX91" fmla="*/ 622194 w 3024845"/>
                <a:gd name="connsiteY91" fmla="*/ 694268 h 1087484"/>
                <a:gd name="connsiteX92" fmla="*/ 623968 w 3024845"/>
                <a:gd name="connsiteY92" fmla="*/ 694268 h 1087484"/>
                <a:gd name="connsiteX93" fmla="*/ 636381 w 3024845"/>
                <a:gd name="connsiteY93" fmla="*/ 694268 h 1087484"/>
                <a:gd name="connsiteX94" fmla="*/ 636381 w 3024845"/>
                <a:gd name="connsiteY94" fmla="*/ 670489 h 1087484"/>
                <a:gd name="connsiteX95" fmla="*/ 637394 w 3024845"/>
                <a:gd name="connsiteY95" fmla="*/ 670489 h 1087484"/>
                <a:gd name="connsiteX96" fmla="*/ 644488 w 3024845"/>
                <a:gd name="connsiteY96" fmla="*/ 670489 h 1087484"/>
                <a:gd name="connsiteX97" fmla="*/ 644488 w 3024845"/>
                <a:gd name="connsiteY97" fmla="*/ 638062 h 1087484"/>
                <a:gd name="connsiteX98" fmla="*/ 645501 w 3024845"/>
                <a:gd name="connsiteY98" fmla="*/ 638062 h 1087484"/>
                <a:gd name="connsiteX99" fmla="*/ 652595 w 3024845"/>
                <a:gd name="connsiteY99" fmla="*/ 638062 h 1087484"/>
                <a:gd name="connsiteX100" fmla="*/ 652595 w 3024845"/>
                <a:gd name="connsiteY100" fmla="*/ 636171 h 1087484"/>
                <a:gd name="connsiteX101" fmla="*/ 652595 w 3024845"/>
                <a:gd name="connsiteY101" fmla="*/ 622930 h 1087484"/>
                <a:gd name="connsiteX102" fmla="*/ 651328 w 3024845"/>
                <a:gd name="connsiteY102" fmla="*/ 621308 h 1087484"/>
                <a:gd name="connsiteX103" fmla="*/ 656648 w 3024845"/>
                <a:gd name="connsiteY103" fmla="*/ 609959 h 1087484"/>
                <a:gd name="connsiteX104" fmla="*/ 664755 w 3024845"/>
                <a:gd name="connsiteY104" fmla="*/ 638062 h 1087484"/>
                <a:gd name="connsiteX105" fmla="*/ 665515 w 3024845"/>
                <a:gd name="connsiteY105" fmla="*/ 638062 h 1087484"/>
                <a:gd name="connsiteX106" fmla="*/ 670835 w 3024845"/>
                <a:gd name="connsiteY106" fmla="*/ 638062 h 1087484"/>
                <a:gd name="connsiteX107" fmla="*/ 670835 w 3024845"/>
                <a:gd name="connsiteY107" fmla="*/ 532135 h 1087484"/>
                <a:gd name="connsiteX108" fmla="*/ 672355 w 3024845"/>
                <a:gd name="connsiteY108" fmla="*/ 532135 h 1087484"/>
                <a:gd name="connsiteX109" fmla="*/ 682995 w 3024845"/>
                <a:gd name="connsiteY109" fmla="*/ 532135 h 1087484"/>
                <a:gd name="connsiteX110" fmla="*/ 682995 w 3024845"/>
                <a:gd name="connsiteY110" fmla="*/ 484576 h 1087484"/>
                <a:gd name="connsiteX111" fmla="*/ 709342 w 3024845"/>
                <a:gd name="connsiteY111" fmla="*/ 484576 h 1087484"/>
                <a:gd name="connsiteX112" fmla="*/ 709342 w 3024845"/>
                <a:gd name="connsiteY112" fmla="*/ 462958 h 1087484"/>
                <a:gd name="connsiteX113" fmla="*/ 743796 w 3024845"/>
                <a:gd name="connsiteY113" fmla="*/ 462958 h 1087484"/>
                <a:gd name="connsiteX114" fmla="*/ 743796 w 3024845"/>
                <a:gd name="connsiteY114" fmla="*/ 465390 h 1087484"/>
                <a:gd name="connsiteX115" fmla="*/ 743796 w 3024845"/>
                <a:gd name="connsiteY115" fmla="*/ 482414 h 1087484"/>
                <a:gd name="connsiteX116" fmla="*/ 746076 w 3024845"/>
                <a:gd name="connsiteY116" fmla="*/ 482414 h 1087484"/>
                <a:gd name="connsiteX117" fmla="*/ 762036 w 3024845"/>
                <a:gd name="connsiteY117" fmla="*/ 482414 h 1087484"/>
                <a:gd name="connsiteX118" fmla="*/ 762036 w 3024845"/>
                <a:gd name="connsiteY118" fmla="*/ 529973 h 1087484"/>
                <a:gd name="connsiteX119" fmla="*/ 763049 w 3024845"/>
                <a:gd name="connsiteY119" fmla="*/ 529973 h 1087484"/>
                <a:gd name="connsiteX120" fmla="*/ 770143 w 3024845"/>
                <a:gd name="connsiteY120" fmla="*/ 529973 h 1087484"/>
                <a:gd name="connsiteX121" fmla="*/ 784330 w 3024845"/>
                <a:gd name="connsiteY121" fmla="*/ 534297 h 1087484"/>
                <a:gd name="connsiteX122" fmla="*/ 784330 w 3024845"/>
                <a:gd name="connsiteY122" fmla="*/ 573209 h 1087484"/>
                <a:gd name="connsiteX123" fmla="*/ 785343 w 3024845"/>
                <a:gd name="connsiteY123" fmla="*/ 573209 h 1087484"/>
                <a:gd name="connsiteX124" fmla="*/ 792436 w 3024845"/>
                <a:gd name="connsiteY124" fmla="*/ 573209 h 1087484"/>
                <a:gd name="connsiteX125" fmla="*/ 792436 w 3024845"/>
                <a:gd name="connsiteY125" fmla="*/ 574830 h 1087484"/>
                <a:gd name="connsiteX126" fmla="*/ 792436 w 3024845"/>
                <a:gd name="connsiteY126" fmla="*/ 586179 h 1087484"/>
                <a:gd name="connsiteX127" fmla="*/ 794463 w 3024845"/>
                <a:gd name="connsiteY127" fmla="*/ 586179 h 1087484"/>
                <a:gd name="connsiteX128" fmla="*/ 808650 w 3024845"/>
                <a:gd name="connsiteY128" fmla="*/ 586179 h 1087484"/>
                <a:gd name="connsiteX129" fmla="*/ 814730 w 3024845"/>
                <a:gd name="connsiteY129" fmla="*/ 592665 h 1087484"/>
                <a:gd name="connsiteX130" fmla="*/ 814730 w 3024845"/>
                <a:gd name="connsiteY130" fmla="*/ 614283 h 1087484"/>
                <a:gd name="connsiteX131" fmla="*/ 817010 w 3024845"/>
                <a:gd name="connsiteY131" fmla="*/ 614283 h 1087484"/>
                <a:gd name="connsiteX132" fmla="*/ 832970 w 3024845"/>
                <a:gd name="connsiteY132" fmla="*/ 614283 h 1087484"/>
                <a:gd name="connsiteX133" fmla="*/ 832970 w 3024845"/>
                <a:gd name="connsiteY133" fmla="*/ 615363 h 1087484"/>
                <a:gd name="connsiteX134" fmla="*/ 832970 w 3024845"/>
                <a:gd name="connsiteY134" fmla="*/ 622930 h 1087484"/>
                <a:gd name="connsiteX135" fmla="*/ 834237 w 3024845"/>
                <a:gd name="connsiteY135" fmla="*/ 622930 h 1087484"/>
                <a:gd name="connsiteX136" fmla="*/ 843104 w 3024845"/>
                <a:gd name="connsiteY136" fmla="*/ 622930 h 1087484"/>
                <a:gd name="connsiteX137" fmla="*/ 843104 w 3024845"/>
                <a:gd name="connsiteY137" fmla="*/ 625091 h 1087484"/>
                <a:gd name="connsiteX138" fmla="*/ 843104 w 3024845"/>
                <a:gd name="connsiteY138" fmla="*/ 640224 h 1087484"/>
                <a:gd name="connsiteX139" fmla="*/ 847157 w 3024845"/>
                <a:gd name="connsiteY139" fmla="*/ 638332 h 1087484"/>
                <a:gd name="connsiteX140" fmla="*/ 847157 w 3024845"/>
                <a:gd name="connsiteY140" fmla="*/ 625091 h 1087484"/>
                <a:gd name="connsiteX141" fmla="*/ 848170 w 3024845"/>
                <a:gd name="connsiteY141" fmla="*/ 625091 h 1087484"/>
                <a:gd name="connsiteX142" fmla="*/ 855264 w 3024845"/>
                <a:gd name="connsiteY142" fmla="*/ 625091 h 1087484"/>
                <a:gd name="connsiteX143" fmla="*/ 855264 w 3024845"/>
                <a:gd name="connsiteY143" fmla="*/ 626713 h 1087484"/>
                <a:gd name="connsiteX144" fmla="*/ 855264 w 3024845"/>
                <a:gd name="connsiteY144" fmla="*/ 638062 h 1087484"/>
                <a:gd name="connsiteX145" fmla="*/ 856024 w 3024845"/>
                <a:gd name="connsiteY145" fmla="*/ 638062 h 1087484"/>
                <a:gd name="connsiteX146" fmla="*/ 861344 w 3024845"/>
                <a:gd name="connsiteY146" fmla="*/ 638062 h 1087484"/>
                <a:gd name="connsiteX147" fmla="*/ 909984 w 3024845"/>
                <a:gd name="connsiteY147" fmla="*/ 633739 h 1087484"/>
                <a:gd name="connsiteX148" fmla="*/ 909984 w 3024845"/>
                <a:gd name="connsiteY148" fmla="*/ 635090 h 1087484"/>
                <a:gd name="connsiteX149" fmla="*/ 909984 w 3024845"/>
                <a:gd name="connsiteY149" fmla="*/ 644547 h 1087484"/>
                <a:gd name="connsiteX150" fmla="*/ 910744 w 3024845"/>
                <a:gd name="connsiteY150" fmla="*/ 644547 h 1087484"/>
                <a:gd name="connsiteX151" fmla="*/ 916065 w 3024845"/>
                <a:gd name="connsiteY151" fmla="*/ 644547 h 1087484"/>
                <a:gd name="connsiteX152" fmla="*/ 916065 w 3024845"/>
                <a:gd name="connsiteY152" fmla="*/ 646709 h 1087484"/>
                <a:gd name="connsiteX153" fmla="*/ 916065 w 3024845"/>
                <a:gd name="connsiteY153" fmla="*/ 661842 h 1087484"/>
                <a:gd name="connsiteX154" fmla="*/ 918091 w 3024845"/>
                <a:gd name="connsiteY154" fmla="*/ 660491 h 1087484"/>
                <a:gd name="connsiteX155" fmla="*/ 932278 w 3024845"/>
                <a:gd name="connsiteY155" fmla="*/ 651033 h 1087484"/>
                <a:gd name="connsiteX156" fmla="*/ 938358 w 3024845"/>
                <a:gd name="connsiteY156" fmla="*/ 609959 h 1087484"/>
                <a:gd name="connsiteX157" fmla="*/ 939118 w 3024845"/>
                <a:gd name="connsiteY157" fmla="*/ 609689 h 1087484"/>
                <a:gd name="connsiteX158" fmla="*/ 944438 w 3024845"/>
                <a:gd name="connsiteY158" fmla="*/ 607797 h 1087484"/>
                <a:gd name="connsiteX159" fmla="*/ 946465 w 3024845"/>
                <a:gd name="connsiteY159" fmla="*/ 538620 h 1087484"/>
                <a:gd name="connsiteX160" fmla="*/ 948492 w 3024845"/>
                <a:gd name="connsiteY160" fmla="*/ 607797 h 1087484"/>
                <a:gd name="connsiteX161" fmla="*/ 949252 w 3024845"/>
                <a:gd name="connsiteY161" fmla="*/ 608067 h 1087484"/>
                <a:gd name="connsiteX162" fmla="*/ 954572 w 3024845"/>
                <a:gd name="connsiteY162" fmla="*/ 609959 h 1087484"/>
                <a:gd name="connsiteX163" fmla="*/ 954572 w 3024845"/>
                <a:gd name="connsiteY163" fmla="*/ 523488 h 1087484"/>
                <a:gd name="connsiteX164" fmla="*/ 958625 w 3024845"/>
                <a:gd name="connsiteY164" fmla="*/ 491061 h 1087484"/>
                <a:gd name="connsiteX165" fmla="*/ 997132 w 3024845"/>
                <a:gd name="connsiteY165" fmla="*/ 491061 h 1087484"/>
                <a:gd name="connsiteX166" fmla="*/ 997132 w 3024845"/>
                <a:gd name="connsiteY166" fmla="*/ 523488 h 1087484"/>
                <a:gd name="connsiteX167" fmla="*/ 997892 w 3024845"/>
                <a:gd name="connsiteY167" fmla="*/ 523488 h 1087484"/>
                <a:gd name="connsiteX168" fmla="*/ 1003212 w 3024845"/>
                <a:gd name="connsiteY168" fmla="*/ 523488 h 1087484"/>
                <a:gd name="connsiteX169" fmla="*/ 1003212 w 3024845"/>
                <a:gd name="connsiteY169" fmla="*/ 441340 h 1087484"/>
                <a:gd name="connsiteX170" fmla="*/ 1004986 w 3024845"/>
                <a:gd name="connsiteY170" fmla="*/ 441340 h 1087484"/>
                <a:gd name="connsiteX171" fmla="*/ 1017399 w 3024845"/>
                <a:gd name="connsiteY171" fmla="*/ 441340 h 1087484"/>
                <a:gd name="connsiteX172" fmla="*/ 1017399 w 3024845"/>
                <a:gd name="connsiteY172" fmla="*/ 439449 h 1087484"/>
                <a:gd name="connsiteX173" fmla="*/ 1017399 w 3024845"/>
                <a:gd name="connsiteY173" fmla="*/ 426208 h 1087484"/>
                <a:gd name="connsiteX174" fmla="*/ 1039693 w 3024845"/>
                <a:gd name="connsiteY174" fmla="*/ 426208 h 1087484"/>
                <a:gd name="connsiteX175" fmla="*/ 1039693 w 3024845"/>
                <a:gd name="connsiteY175" fmla="*/ 425127 h 1087484"/>
                <a:gd name="connsiteX176" fmla="*/ 1039693 w 3024845"/>
                <a:gd name="connsiteY176" fmla="*/ 417561 h 1087484"/>
                <a:gd name="connsiteX177" fmla="*/ 1041466 w 3024845"/>
                <a:gd name="connsiteY177" fmla="*/ 417561 h 1087484"/>
                <a:gd name="connsiteX178" fmla="*/ 1053880 w 3024845"/>
                <a:gd name="connsiteY178" fmla="*/ 417561 h 1087484"/>
                <a:gd name="connsiteX179" fmla="*/ 1053880 w 3024845"/>
                <a:gd name="connsiteY179" fmla="*/ 418642 h 1087484"/>
                <a:gd name="connsiteX180" fmla="*/ 1053880 w 3024845"/>
                <a:gd name="connsiteY180" fmla="*/ 426208 h 1087484"/>
                <a:gd name="connsiteX181" fmla="*/ 1054640 w 3024845"/>
                <a:gd name="connsiteY181" fmla="*/ 426208 h 1087484"/>
                <a:gd name="connsiteX182" fmla="*/ 1059960 w 3024845"/>
                <a:gd name="connsiteY182" fmla="*/ 426208 h 1087484"/>
                <a:gd name="connsiteX183" fmla="*/ 1070093 w 3024845"/>
                <a:gd name="connsiteY183" fmla="*/ 421884 h 1087484"/>
                <a:gd name="connsiteX184" fmla="*/ 1074146 w 3024845"/>
                <a:gd name="connsiteY184" fmla="*/ 425127 h 1087484"/>
                <a:gd name="connsiteX185" fmla="*/ 1074146 w 3024845"/>
                <a:gd name="connsiteY185" fmla="*/ 417561 h 1087484"/>
                <a:gd name="connsiteX186" fmla="*/ 1076426 w 3024845"/>
                <a:gd name="connsiteY186" fmla="*/ 417561 h 1087484"/>
                <a:gd name="connsiteX187" fmla="*/ 1092387 w 3024845"/>
                <a:gd name="connsiteY187" fmla="*/ 417561 h 1087484"/>
                <a:gd name="connsiteX188" fmla="*/ 1092387 w 3024845"/>
                <a:gd name="connsiteY188" fmla="*/ 418642 h 1087484"/>
                <a:gd name="connsiteX189" fmla="*/ 1092387 w 3024845"/>
                <a:gd name="connsiteY189" fmla="*/ 426208 h 1087484"/>
                <a:gd name="connsiteX190" fmla="*/ 1122787 w 3024845"/>
                <a:gd name="connsiteY190" fmla="*/ 426208 h 1087484"/>
                <a:gd name="connsiteX191" fmla="*/ 1122787 w 3024845"/>
                <a:gd name="connsiteY191" fmla="*/ 427829 h 1087484"/>
                <a:gd name="connsiteX192" fmla="*/ 1122787 w 3024845"/>
                <a:gd name="connsiteY192" fmla="*/ 439179 h 1087484"/>
                <a:gd name="connsiteX193" fmla="*/ 1149134 w 3024845"/>
                <a:gd name="connsiteY193" fmla="*/ 439179 h 1087484"/>
                <a:gd name="connsiteX194" fmla="*/ 1149134 w 3024845"/>
                <a:gd name="connsiteY194" fmla="*/ 469443 h 1087484"/>
                <a:gd name="connsiteX195" fmla="*/ 1149894 w 3024845"/>
                <a:gd name="connsiteY195" fmla="*/ 469443 h 1087484"/>
                <a:gd name="connsiteX196" fmla="*/ 1155214 w 3024845"/>
                <a:gd name="connsiteY196" fmla="*/ 469443 h 1087484"/>
                <a:gd name="connsiteX197" fmla="*/ 1155214 w 3024845"/>
                <a:gd name="connsiteY197" fmla="*/ 470524 h 1087484"/>
                <a:gd name="connsiteX198" fmla="*/ 1155214 w 3024845"/>
                <a:gd name="connsiteY198" fmla="*/ 478091 h 1087484"/>
                <a:gd name="connsiteX199" fmla="*/ 1159268 w 3024845"/>
                <a:gd name="connsiteY199" fmla="*/ 508355 h 1087484"/>
                <a:gd name="connsiteX200" fmla="*/ 1160028 w 3024845"/>
                <a:gd name="connsiteY200" fmla="*/ 508355 h 1087484"/>
                <a:gd name="connsiteX201" fmla="*/ 1165348 w 3024845"/>
                <a:gd name="connsiteY201" fmla="*/ 508355 h 1087484"/>
                <a:gd name="connsiteX202" fmla="*/ 1165348 w 3024845"/>
                <a:gd name="connsiteY202" fmla="*/ 509166 h 1087484"/>
                <a:gd name="connsiteX203" fmla="*/ 1165348 w 3024845"/>
                <a:gd name="connsiteY203" fmla="*/ 514841 h 1087484"/>
                <a:gd name="connsiteX204" fmla="*/ 1166361 w 3024845"/>
                <a:gd name="connsiteY204" fmla="*/ 514841 h 1087484"/>
                <a:gd name="connsiteX205" fmla="*/ 1173454 w 3024845"/>
                <a:gd name="connsiteY205" fmla="*/ 514841 h 1087484"/>
                <a:gd name="connsiteX206" fmla="*/ 1173454 w 3024845"/>
                <a:gd name="connsiteY206" fmla="*/ 545106 h 1087484"/>
                <a:gd name="connsiteX207" fmla="*/ 1175481 w 3024845"/>
                <a:gd name="connsiteY207" fmla="*/ 545106 h 1087484"/>
                <a:gd name="connsiteX208" fmla="*/ 1189668 w 3024845"/>
                <a:gd name="connsiteY208" fmla="*/ 545106 h 1087484"/>
                <a:gd name="connsiteX209" fmla="*/ 1189668 w 3024845"/>
                <a:gd name="connsiteY209" fmla="*/ 568885 h 1087484"/>
                <a:gd name="connsiteX210" fmla="*/ 1191695 w 3024845"/>
                <a:gd name="connsiteY210" fmla="*/ 570506 h 1087484"/>
                <a:gd name="connsiteX211" fmla="*/ 1191695 w 3024845"/>
                <a:gd name="connsiteY211" fmla="*/ 581856 h 1087484"/>
                <a:gd name="connsiteX212" fmla="*/ 1192455 w 3024845"/>
                <a:gd name="connsiteY212" fmla="*/ 581856 h 1087484"/>
                <a:gd name="connsiteX213" fmla="*/ 1197775 w 3024845"/>
                <a:gd name="connsiteY213" fmla="*/ 581856 h 1087484"/>
                <a:gd name="connsiteX214" fmla="*/ 1197775 w 3024845"/>
                <a:gd name="connsiteY214" fmla="*/ 605635 h 1087484"/>
                <a:gd name="connsiteX215" fmla="*/ 1199041 w 3024845"/>
                <a:gd name="connsiteY215" fmla="*/ 605635 h 1087484"/>
                <a:gd name="connsiteX216" fmla="*/ 1207908 w 3024845"/>
                <a:gd name="connsiteY216" fmla="*/ 605635 h 1087484"/>
                <a:gd name="connsiteX217" fmla="*/ 1209935 w 3024845"/>
                <a:gd name="connsiteY217" fmla="*/ 609689 h 1087484"/>
                <a:gd name="connsiteX218" fmla="*/ 1209935 w 3024845"/>
                <a:gd name="connsiteY218" fmla="*/ 622930 h 1087484"/>
                <a:gd name="connsiteX219" fmla="*/ 1211455 w 3024845"/>
                <a:gd name="connsiteY219" fmla="*/ 621038 h 1087484"/>
                <a:gd name="connsiteX220" fmla="*/ 1222095 w 3024845"/>
                <a:gd name="connsiteY220" fmla="*/ 607797 h 1087484"/>
                <a:gd name="connsiteX221" fmla="*/ 1250469 w 3024845"/>
                <a:gd name="connsiteY221" fmla="*/ 607797 h 1087484"/>
                <a:gd name="connsiteX222" fmla="*/ 1250469 w 3024845"/>
                <a:gd name="connsiteY222" fmla="*/ 694268 h 1087484"/>
                <a:gd name="connsiteX223" fmla="*/ 1251229 w 3024845"/>
                <a:gd name="connsiteY223" fmla="*/ 694268 h 1087484"/>
                <a:gd name="connsiteX224" fmla="*/ 1256549 w 3024845"/>
                <a:gd name="connsiteY224" fmla="*/ 694268 h 1087484"/>
                <a:gd name="connsiteX225" fmla="*/ 1257309 w 3024845"/>
                <a:gd name="connsiteY225" fmla="*/ 692917 h 1087484"/>
                <a:gd name="connsiteX226" fmla="*/ 1262629 w 3024845"/>
                <a:gd name="connsiteY226" fmla="*/ 683459 h 1087484"/>
                <a:gd name="connsiteX227" fmla="*/ 1262629 w 3024845"/>
                <a:gd name="connsiteY227" fmla="*/ 685351 h 1087484"/>
                <a:gd name="connsiteX228" fmla="*/ 1262629 w 3024845"/>
                <a:gd name="connsiteY228" fmla="*/ 698592 h 1087484"/>
                <a:gd name="connsiteX229" fmla="*/ 1266682 w 3024845"/>
                <a:gd name="connsiteY229" fmla="*/ 653195 h 1087484"/>
                <a:gd name="connsiteX230" fmla="*/ 1267442 w 3024845"/>
                <a:gd name="connsiteY230" fmla="*/ 653195 h 1087484"/>
                <a:gd name="connsiteX231" fmla="*/ 1272762 w 3024845"/>
                <a:gd name="connsiteY231" fmla="*/ 653195 h 1087484"/>
                <a:gd name="connsiteX232" fmla="*/ 1272762 w 3024845"/>
                <a:gd name="connsiteY232" fmla="*/ 588341 h 1087484"/>
                <a:gd name="connsiteX233" fmla="*/ 1273776 w 3024845"/>
                <a:gd name="connsiteY233" fmla="*/ 588341 h 1087484"/>
                <a:gd name="connsiteX234" fmla="*/ 1280869 w 3024845"/>
                <a:gd name="connsiteY234" fmla="*/ 588341 h 1087484"/>
                <a:gd name="connsiteX235" fmla="*/ 1293029 w 3024845"/>
                <a:gd name="connsiteY235" fmla="*/ 545106 h 1087484"/>
                <a:gd name="connsiteX236" fmla="*/ 1294296 w 3024845"/>
                <a:gd name="connsiteY236" fmla="*/ 545106 h 1087484"/>
                <a:gd name="connsiteX237" fmla="*/ 1303163 w 3024845"/>
                <a:gd name="connsiteY237" fmla="*/ 545106 h 1087484"/>
                <a:gd name="connsiteX238" fmla="*/ 1313296 w 3024845"/>
                <a:gd name="connsiteY238" fmla="*/ 588341 h 1087484"/>
                <a:gd name="connsiteX239" fmla="*/ 1314309 w 3024845"/>
                <a:gd name="connsiteY239" fmla="*/ 588341 h 1087484"/>
                <a:gd name="connsiteX240" fmla="*/ 1321403 w 3024845"/>
                <a:gd name="connsiteY240" fmla="*/ 588341 h 1087484"/>
                <a:gd name="connsiteX241" fmla="*/ 1321403 w 3024845"/>
                <a:gd name="connsiteY241" fmla="*/ 627253 h 1087484"/>
                <a:gd name="connsiteX242" fmla="*/ 1323176 w 3024845"/>
                <a:gd name="connsiteY242" fmla="*/ 627253 h 1087484"/>
                <a:gd name="connsiteX243" fmla="*/ 1335590 w 3024845"/>
                <a:gd name="connsiteY243" fmla="*/ 627253 h 1087484"/>
                <a:gd name="connsiteX244" fmla="*/ 1335590 w 3024845"/>
                <a:gd name="connsiteY244" fmla="*/ 629415 h 1087484"/>
                <a:gd name="connsiteX245" fmla="*/ 1335590 w 3024845"/>
                <a:gd name="connsiteY245" fmla="*/ 644547 h 1087484"/>
                <a:gd name="connsiteX246" fmla="*/ 1339643 w 3024845"/>
                <a:gd name="connsiteY246" fmla="*/ 642386 h 1087484"/>
                <a:gd name="connsiteX247" fmla="*/ 1339643 w 3024845"/>
                <a:gd name="connsiteY247" fmla="*/ 627253 h 1087484"/>
                <a:gd name="connsiteX248" fmla="*/ 1341163 w 3024845"/>
                <a:gd name="connsiteY248" fmla="*/ 627253 h 1087484"/>
                <a:gd name="connsiteX249" fmla="*/ 1351803 w 3024845"/>
                <a:gd name="connsiteY249" fmla="*/ 627253 h 1087484"/>
                <a:gd name="connsiteX250" fmla="*/ 1351803 w 3024845"/>
                <a:gd name="connsiteY250" fmla="*/ 628874 h 1087484"/>
                <a:gd name="connsiteX251" fmla="*/ 1351803 w 3024845"/>
                <a:gd name="connsiteY251" fmla="*/ 640224 h 1087484"/>
                <a:gd name="connsiteX252" fmla="*/ 1382204 w 3024845"/>
                <a:gd name="connsiteY252" fmla="*/ 640224 h 1087484"/>
                <a:gd name="connsiteX253" fmla="*/ 1382204 w 3024845"/>
                <a:gd name="connsiteY253" fmla="*/ 603474 h 1087484"/>
                <a:gd name="connsiteX254" fmla="*/ 1383470 w 3024845"/>
                <a:gd name="connsiteY254" fmla="*/ 603474 h 1087484"/>
                <a:gd name="connsiteX255" fmla="*/ 1392337 w 3024845"/>
                <a:gd name="connsiteY255" fmla="*/ 603474 h 1087484"/>
                <a:gd name="connsiteX256" fmla="*/ 1392337 w 3024845"/>
                <a:gd name="connsiteY256" fmla="*/ 625091 h 1087484"/>
                <a:gd name="connsiteX257" fmla="*/ 1394364 w 3024845"/>
                <a:gd name="connsiteY257" fmla="*/ 592665 h 1087484"/>
                <a:gd name="connsiteX258" fmla="*/ 1416657 w 3024845"/>
                <a:gd name="connsiteY258" fmla="*/ 592665 h 1087484"/>
                <a:gd name="connsiteX259" fmla="*/ 1416657 w 3024845"/>
                <a:gd name="connsiteY259" fmla="*/ 591043 h 1087484"/>
                <a:gd name="connsiteX260" fmla="*/ 1416657 w 3024845"/>
                <a:gd name="connsiteY260" fmla="*/ 579694 h 1087484"/>
                <a:gd name="connsiteX261" fmla="*/ 1417417 w 3024845"/>
                <a:gd name="connsiteY261" fmla="*/ 579694 h 1087484"/>
                <a:gd name="connsiteX262" fmla="*/ 1422737 w 3024845"/>
                <a:gd name="connsiteY262" fmla="*/ 579694 h 1087484"/>
                <a:gd name="connsiteX263" fmla="*/ 1422737 w 3024845"/>
                <a:gd name="connsiteY263" fmla="*/ 577803 h 1087484"/>
                <a:gd name="connsiteX264" fmla="*/ 1422737 w 3024845"/>
                <a:gd name="connsiteY264" fmla="*/ 564562 h 1087484"/>
                <a:gd name="connsiteX265" fmla="*/ 1426791 w 3024845"/>
                <a:gd name="connsiteY265" fmla="*/ 571047 h 1087484"/>
                <a:gd name="connsiteX266" fmla="*/ 1429071 w 3024845"/>
                <a:gd name="connsiteY266" fmla="*/ 571047 h 1087484"/>
                <a:gd name="connsiteX267" fmla="*/ 1445031 w 3024845"/>
                <a:gd name="connsiteY267" fmla="*/ 571047 h 1087484"/>
                <a:gd name="connsiteX268" fmla="*/ 1445031 w 3024845"/>
                <a:gd name="connsiteY268" fmla="*/ 570236 h 1087484"/>
                <a:gd name="connsiteX269" fmla="*/ 1445031 w 3024845"/>
                <a:gd name="connsiteY269" fmla="*/ 564562 h 1087484"/>
                <a:gd name="connsiteX270" fmla="*/ 1445791 w 3024845"/>
                <a:gd name="connsiteY270" fmla="*/ 564562 h 1087484"/>
                <a:gd name="connsiteX271" fmla="*/ 1451111 w 3024845"/>
                <a:gd name="connsiteY271" fmla="*/ 564562 h 1087484"/>
                <a:gd name="connsiteX272" fmla="*/ 1451111 w 3024845"/>
                <a:gd name="connsiteY272" fmla="*/ 565913 h 1087484"/>
                <a:gd name="connsiteX273" fmla="*/ 1451111 w 3024845"/>
                <a:gd name="connsiteY273" fmla="*/ 575371 h 1087484"/>
                <a:gd name="connsiteX274" fmla="*/ 1489618 w 3024845"/>
                <a:gd name="connsiteY274" fmla="*/ 575371 h 1087484"/>
                <a:gd name="connsiteX275" fmla="*/ 1489618 w 3024845"/>
                <a:gd name="connsiteY275" fmla="*/ 713724 h 1087484"/>
                <a:gd name="connsiteX276" fmla="*/ 1491138 w 3024845"/>
                <a:gd name="connsiteY276" fmla="*/ 713724 h 1087484"/>
                <a:gd name="connsiteX277" fmla="*/ 1501778 w 3024845"/>
                <a:gd name="connsiteY277" fmla="*/ 713724 h 1087484"/>
                <a:gd name="connsiteX278" fmla="*/ 1501778 w 3024845"/>
                <a:gd name="connsiteY278" fmla="*/ 700754 h 1087484"/>
                <a:gd name="connsiteX279" fmla="*/ 1505832 w 3024845"/>
                <a:gd name="connsiteY279" fmla="*/ 700754 h 1087484"/>
                <a:gd name="connsiteX280" fmla="*/ 1505832 w 3024845"/>
                <a:gd name="connsiteY280" fmla="*/ 713724 h 1087484"/>
                <a:gd name="connsiteX281" fmla="*/ 1536232 w 3024845"/>
                <a:gd name="connsiteY281" fmla="*/ 713724 h 1087484"/>
                <a:gd name="connsiteX282" fmla="*/ 1536232 w 3024845"/>
                <a:gd name="connsiteY282" fmla="*/ 683459 h 1087484"/>
                <a:gd name="connsiteX283" fmla="*/ 1548392 w 3024845"/>
                <a:gd name="connsiteY283" fmla="*/ 683459 h 1087484"/>
                <a:gd name="connsiteX284" fmla="*/ 1560552 w 3024845"/>
                <a:gd name="connsiteY284" fmla="*/ 681298 h 1087484"/>
                <a:gd name="connsiteX285" fmla="*/ 1564606 w 3024845"/>
                <a:gd name="connsiteY285" fmla="*/ 683459 h 1087484"/>
                <a:gd name="connsiteX286" fmla="*/ 1574739 w 3024845"/>
                <a:gd name="connsiteY286" fmla="*/ 683459 h 1087484"/>
                <a:gd name="connsiteX287" fmla="*/ 1574739 w 3024845"/>
                <a:gd name="connsiteY287" fmla="*/ 713724 h 1087484"/>
                <a:gd name="connsiteX288" fmla="*/ 1582846 w 3024845"/>
                <a:gd name="connsiteY288" fmla="*/ 713724 h 1087484"/>
                <a:gd name="connsiteX289" fmla="*/ 1582846 w 3024845"/>
                <a:gd name="connsiteY289" fmla="*/ 731019 h 1087484"/>
                <a:gd name="connsiteX290" fmla="*/ 1592182 w 3024845"/>
                <a:gd name="connsiteY290" fmla="*/ 731924 h 1087484"/>
                <a:gd name="connsiteX291" fmla="*/ 1605140 w 3024845"/>
                <a:gd name="connsiteY291" fmla="*/ 731924 h 1087484"/>
                <a:gd name="connsiteX292" fmla="*/ 1605140 w 3024845"/>
                <a:gd name="connsiteY292" fmla="*/ 715886 h 1087484"/>
                <a:gd name="connsiteX293" fmla="*/ 1673096 w 3024845"/>
                <a:gd name="connsiteY293" fmla="*/ 715886 h 1087484"/>
                <a:gd name="connsiteX294" fmla="*/ 1673096 w 3024845"/>
                <a:gd name="connsiteY294" fmla="*/ 630633 h 1087484"/>
                <a:gd name="connsiteX295" fmla="*/ 1745104 w 3024845"/>
                <a:gd name="connsiteY295" fmla="*/ 630633 h 1087484"/>
                <a:gd name="connsiteX296" fmla="*/ 1745104 w 3024845"/>
                <a:gd name="connsiteY296" fmla="*/ 709401 h 1087484"/>
                <a:gd name="connsiteX297" fmla="*/ 1747008 w 3024845"/>
                <a:gd name="connsiteY297" fmla="*/ 709401 h 1087484"/>
                <a:gd name="connsiteX298" fmla="*/ 1748250 w 3024845"/>
                <a:gd name="connsiteY298" fmla="*/ 731924 h 1087484"/>
                <a:gd name="connsiteX299" fmla="*/ 1757926 w 3024845"/>
                <a:gd name="connsiteY299" fmla="*/ 731924 h 1087484"/>
                <a:gd name="connsiteX300" fmla="*/ 1759168 w 3024845"/>
                <a:gd name="connsiteY300" fmla="*/ 709401 h 1087484"/>
                <a:gd name="connsiteX301" fmla="*/ 1765248 w 3024845"/>
                <a:gd name="connsiteY301" fmla="*/ 709401 h 1087484"/>
                <a:gd name="connsiteX302" fmla="*/ 1766490 w 3024845"/>
                <a:gd name="connsiteY302" fmla="*/ 731924 h 1087484"/>
                <a:gd name="connsiteX303" fmla="*/ 1817112 w 3024845"/>
                <a:gd name="connsiteY303" fmla="*/ 731924 h 1087484"/>
                <a:gd name="connsiteX304" fmla="*/ 1817112 w 3024845"/>
                <a:gd name="connsiteY304" fmla="*/ 568896 h 1087484"/>
                <a:gd name="connsiteX305" fmla="*/ 2014439 w 3024845"/>
                <a:gd name="connsiteY305" fmla="*/ 568896 h 1087484"/>
                <a:gd name="connsiteX306" fmla="*/ 2014439 w 3024845"/>
                <a:gd name="connsiteY306" fmla="*/ 731924 h 1087484"/>
                <a:gd name="connsiteX307" fmla="*/ 2033136 w 3024845"/>
                <a:gd name="connsiteY307" fmla="*/ 731924 h 1087484"/>
                <a:gd name="connsiteX308" fmla="*/ 2033136 w 3024845"/>
                <a:gd name="connsiteY308" fmla="*/ 649231 h 1087484"/>
                <a:gd name="connsiteX309" fmla="*/ 2128256 w 3024845"/>
                <a:gd name="connsiteY309" fmla="*/ 649231 h 1087484"/>
                <a:gd name="connsiteX310" fmla="*/ 2146266 w 3024845"/>
                <a:gd name="connsiteY310" fmla="*/ 160309 h 1087484"/>
                <a:gd name="connsiteX311" fmla="*/ 2150320 w 3024845"/>
                <a:gd name="connsiteY311" fmla="*/ 88970 h 1087484"/>
                <a:gd name="connsiteX312" fmla="*/ 2152346 w 3024845"/>
                <a:gd name="connsiteY312" fmla="*/ 28441 h 1087484"/>
                <a:gd name="connsiteX313" fmla="*/ 2180720 w 3024845"/>
                <a:gd name="connsiteY313" fmla="*/ 584018 h 1087484"/>
                <a:gd name="connsiteX314" fmla="*/ 2245574 w 3024845"/>
                <a:gd name="connsiteY314" fmla="*/ 584018 h 1087484"/>
                <a:gd name="connsiteX315" fmla="*/ 2245574 w 3024845"/>
                <a:gd name="connsiteY315" fmla="*/ 659680 h 1087484"/>
                <a:gd name="connsiteX316" fmla="*/ 2253681 w 3024845"/>
                <a:gd name="connsiteY316" fmla="*/ 659680 h 1087484"/>
                <a:gd name="connsiteX317" fmla="*/ 2255708 w 3024845"/>
                <a:gd name="connsiteY317" fmla="*/ 653195 h 1087484"/>
                <a:gd name="connsiteX318" fmla="*/ 2261788 w 3024845"/>
                <a:gd name="connsiteY318" fmla="*/ 653195 h 1087484"/>
                <a:gd name="connsiteX319" fmla="*/ 2263815 w 3024845"/>
                <a:gd name="connsiteY319" fmla="*/ 661842 h 1087484"/>
                <a:gd name="connsiteX320" fmla="*/ 2275975 w 3024845"/>
                <a:gd name="connsiteY320" fmla="*/ 661842 h 1087484"/>
                <a:gd name="connsiteX321" fmla="*/ 2275975 w 3024845"/>
                <a:gd name="connsiteY321" fmla="*/ 655356 h 1087484"/>
                <a:gd name="connsiteX322" fmla="*/ 2298268 w 3024845"/>
                <a:gd name="connsiteY322" fmla="*/ 655356 h 1087484"/>
                <a:gd name="connsiteX323" fmla="*/ 2298268 w 3024845"/>
                <a:gd name="connsiteY323" fmla="*/ 661842 h 1087484"/>
                <a:gd name="connsiteX324" fmla="*/ 2318535 w 3024845"/>
                <a:gd name="connsiteY324" fmla="*/ 661842 h 1087484"/>
                <a:gd name="connsiteX325" fmla="*/ 2318535 w 3024845"/>
                <a:gd name="connsiteY325" fmla="*/ 707239 h 1087484"/>
                <a:gd name="connsiteX326" fmla="*/ 2332722 w 3024845"/>
                <a:gd name="connsiteY326" fmla="*/ 707239 h 1087484"/>
                <a:gd name="connsiteX327" fmla="*/ 2332722 w 3024845"/>
                <a:gd name="connsiteY327" fmla="*/ 694268 h 1087484"/>
                <a:gd name="connsiteX328" fmla="*/ 2348936 w 3024845"/>
                <a:gd name="connsiteY328" fmla="*/ 694268 h 1087484"/>
                <a:gd name="connsiteX329" fmla="*/ 2348936 w 3024845"/>
                <a:gd name="connsiteY329" fmla="*/ 514841 h 1087484"/>
                <a:gd name="connsiteX330" fmla="*/ 2355016 w 3024845"/>
                <a:gd name="connsiteY330" fmla="*/ 508355 h 1087484"/>
                <a:gd name="connsiteX331" fmla="*/ 2427977 w 3024845"/>
                <a:gd name="connsiteY331" fmla="*/ 508355 h 1087484"/>
                <a:gd name="connsiteX332" fmla="*/ 2427977 w 3024845"/>
                <a:gd name="connsiteY332" fmla="*/ 517003 h 1087484"/>
                <a:gd name="connsiteX333" fmla="*/ 2438110 w 3024845"/>
                <a:gd name="connsiteY333" fmla="*/ 517003 h 1087484"/>
                <a:gd name="connsiteX334" fmla="*/ 2438110 w 3024845"/>
                <a:gd name="connsiteY334" fmla="*/ 631577 h 1087484"/>
                <a:gd name="connsiteX335" fmla="*/ 2460404 w 3024845"/>
                <a:gd name="connsiteY335" fmla="*/ 631577 h 1087484"/>
                <a:gd name="connsiteX336" fmla="*/ 2460404 w 3024845"/>
                <a:gd name="connsiteY336" fmla="*/ 564562 h 1087484"/>
                <a:gd name="connsiteX337" fmla="*/ 2486751 w 3024845"/>
                <a:gd name="connsiteY337" fmla="*/ 564562 h 1087484"/>
                <a:gd name="connsiteX338" fmla="*/ 2490804 w 3024845"/>
                <a:gd name="connsiteY338" fmla="*/ 560238 h 1087484"/>
                <a:gd name="connsiteX339" fmla="*/ 2498911 w 3024845"/>
                <a:gd name="connsiteY339" fmla="*/ 560238 h 1087484"/>
                <a:gd name="connsiteX340" fmla="*/ 2502964 w 3024845"/>
                <a:gd name="connsiteY340" fmla="*/ 564562 h 1087484"/>
                <a:gd name="connsiteX341" fmla="*/ 2525258 w 3024845"/>
                <a:gd name="connsiteY341" fmla="*/ 564562 h 1087484"/>
                <a:gd name="connsiteX342" fmla="*/ 2525258 w 3024845"/>
                <a:gd name="connsiteY342" fmla="*/ 447826 h 1087484"/>
                <a:gd name="connsiteX343" fmla="*/ 2582005 w 3024845"/>
                <a:gd name="connsiteY343" fmla="*/ 437017 h 1087484"/>
                <a:gd name="connsiteX344" fmla="*/ 2582005 w 3024845"/>
                <a:gd name="connsiteY344" fmla="*/ 438098 h 1087484"/>
                <a:gd name="connsiteX345" fmla="*/ 2582005 w 3024845"/>
                <a:gd name="connsiteY345" fmla="*/ 445664 h 1087484"/>
                <a:gd name="connsiteX346" fmla="*/ 2608352 w 3024845"/>
                <a:gd name="connsiteY346" fmla="*/ 445664 h 1087484"/>
                <a:gd name="connsiteX347" fmla="*/ 2608352 w 3024845"/>
                <a:gd name="connsiteY347" fmla="*/ 700754 h 1087484"/>
                <a:gd name="connsiteX348" fmla="*/ 2630646 w 3024845"/>
                <a:gd name="connsiteY348" fmla="*/ 700754 h 1087484"/>
                <a:gd name="connsiteX349" fmla="*/ 2630646 w 3024845"/>
                <a:gd name="connsiteY349" fmla="*/ 696430 h 1087484"/>
                <a:gd name="connsiteX350" fmla="*/ 2642806 w 3024845"/>
                <a:gd name="connsiteY350" fmla="*/ 696430 h 1087484"/>
                <a:gd name="connsiteX351" fmla="*/ 2642806 w 3024845"/>
                <a:gd name="connsiteY351" fmla="*/ 700754 h 1087484"/>
                <a:gd name="connsiteX352" fmla="*/ 2667126 w 3024845"/>
                <a:gd name="connsiteY352" fmla="*/ 700754 h 1087484"/>
                <a:gd name="connsiteX353" fmla="*/ 2667126 w 3024845"/>
                <a:gd name="connsiteY353" fmla="*/ 687783 h 1087484"/>
                <a:gd name="connsiteX354" fmla="*/ 2695500 w 3024845"/>
                <a:gd name="connsiteY354" fmla="*/ 687783 h 1087484"/>
                <a:gd name="connsiteX355" fmla="*/ 2707660 w 3024845"/>
                <a:gd name="connsiteY355" fmla="*/ 683459 h 1087484"/>
                <a:gd name="connsiteX356" fmla="*/ 2727927 w 3024845"/>
                <a:gd name="connsiteY356" fmla="*/ 687783 h 1087484"/>
                <a:gd name="connsiteX357" fmla="*/ 2727927 w 3024845"/>
                <a:gd name="connsiteY357" fmla="*/ 670489 h 1087484"/>
                <a:gd name="connsiteX358" fmla="*/ 2736034 w 3024845"/>
                <a:gd name="connsiteY358" fmla="*/ 670489 h 1087484"/>
                <a:gd name="connsiteX359" fmla="*/ 2736034 w 3024845"/>
                <a:gd name="connsiteY359" fmla="*/ 657518 h 1087484"/>
                <a:gd name="connsiteX360" fmla="*/ 2792781 w 3024845"/>
                <a:gd name="connsiteY360" fmla="*/ 657518 h 1087484"/>
                <a:gd name="connsiteX361" fmla="*/ 2792781 w 3024845"/>
                <a:gd name="connsiteY361" fmla="*/ 627253 h 1087484"/>
                <a:gd name="connsiteX362" fmla="*/ 2811021 w 3024845"/>
                <a:gd name="connsiteY362" fmla="*/ 627253 h 1087484"/>
                <a:gd name="connsiteX363" fmla="*/ 2811021 w 3024845"/>
                <a:gd name="connsiteY363" fmla="*/ 620768 h 1087484"/>
                <a:gd name="connsiteX364" fmla="*/ 2823181 w 3024845"/>
                <a:gd name="connsiteY364" fmla="*/ 620768 h 1087484"/>
                <a:gd name="connsiteX365" fmla="*/ 2823181 w 3024845"/>
                <a:gd name="connsiteY365" fmla="*/ 627253 h 1087484"/>
                <a:gd name="connsiteX366" fmla="*/ 2839395 w 3024845"/>
                <a:gd name="connsiteY366" fmla="*/ 627253 h 1087484"/>
                <a:gd name="connsiteX367" fmla="*/ 2839395 w 3024845"/>
                <a:gd name="connsiteY367" fmla="*/ 676974 h 1087484"/>
                <a:gd name="connsiteX368" fmla="*/ 2871822 w 3024845"/>
                <a:gd name="connsiteY368" fmla="*/ 676974 h 1087484"/>
                <a:gd name="connsiteX369" fmla="*/ 2871822 w 3024845"/>
                <a:gd name="connsiteY369" fmla="*/ 651033 h 1087484"/>
                <a:gd name="connsiteX370" fmla="*/ 2910329 w 3024845"/>
                <a:gd name="connsiteY370" fmla="*/ 651033 h 1087484"/>
                <a:gd name="connsiteX371" fmla="*/ 2910329 w 3024845"/>
                <a:gd name="connsiteY371" fmla="*/ 620768 h 1087484"/>
                <a:gd name="connsiteX372" fmla="*/ 2958970 w 3024845"/>
                <a:gd name="connsiteY372" fmla="*/ 620768 h 1087484"/>
                <a:gd name="connsiteX373" fmla="*/ 2958970 w 3024845"/>
                <a:gd name="connsiteY373" fmla="*/ 731924 h 1087484"/>
                <a:gd name="connsiteX374" fmla="*/ 2958970 w 3024845"/>
                <a:gd name="connsiteY374" fmla="*/ 745703 h 1087484"/>
                <a:gd name="connsiteX375" fmla="*/ 3024845 w 3024845"/>
                <a:gd name="connsiteY375" fmla="*/ 745703 h 1087484"/>
                <a:gd name="connsiteX376" fmla="*/ 3024845 w 3024845"/>
                <a:gd name="connsiteY376" fmla="*/ 1087484 h 1087484"/>
                <a:gd name="connsiteX377" fmla="*/ 2054 w 3024845"/>
                <a:gd name="connsiteY377" fmla="*/ 1085151 h 1087484"/>
                <a:gd name="connsiteX378" fmla="*/ 0 w 3024845"/>
                <a:gd name="connsiteY378" fmla="*/ 651033 h 1087484"/>
                <a:gd name="connsiteX379" fmla="*/ 20267 w 3024845"/>
                <a:gd name="connsiteY379" fmla="*/ 651033 h 1087484"/>
                <a:gd name="connsiteX380" fmla="*/ 20774 w 3024845"/>
                <a:gd name="connsiteY380" fmla="*/ 649952 h 1087484"/>
                <a:gd name="connsiteX381" fmla="*/ 24320 w 3024845"/>
                <a:gd name="connsiteY381" fmla="*/ 642386 h 1087484"/>
                <a:gd name="connsiteX382" fmla="*/ 26094 w 3024845"/>
                <a:gd name="connsiteY382" fmla="*/ 642656 h 1087484"/>
                <a:gd name="connsiteX383" fmla="*/ 38507 w 3024845"/>
                <a:gd name="connsiteY383" fmla="*/ 644547 h 1087484"/>
                <a:gd name="connsiteX384" fmla="*/ 39014 w 3024845"/>
                <a:gd name="connsiteY384" fmla="*/ 645899 h 1087484"/>
                <a:gd name="connsiteX385" fmla="*/ 42560 w 3024845"/>
                <a:gd name="connsiteY385" fmla="*/ 655356 h 1087484"/>
                <a:gd name="connsiteX386" fmla="*/ 68907 w 3024845"/>
                <a:gd name="connsiteY386" fmla="*/ 657518 h 1087484"/>
                <a:gd name="connsiteX387" fmla="*/ 68907 w 3024845"/>
                <a:gd name="connsiteY387" fmla="*/ 534297 h 1087484"/>
                <a:gd name="connsiteX388" fmla="*/ 70934 w 3024845"/>
                <a:gd name="connsiteY388" fmla="*/ 534297 h 1087484"/>
                <a:gd name="connsiteX389" fmla="*/ 85121 w 3024845"/>
                <a:gd name="connsiteY389" fmla="*/ 534297 h 1087484"/>
                <a:gd name="connsiteX390" fmla="*/ 85121 w 3024845"/>
                <a:gd name="connsiteY390" fmla="*/ 398105 h 1087484"/>
                <a:gd name="connsiteX391" fmla="*/ 86894 w 3024845"/>
                <a:gd name="connsiteY391" fmla="*/ 398105 h 1087484"/>
                <a:gd name="connsiteX392" fmla="*/ 99308 w 3024845"/>
                <a:gd name="connsiteY392" fmla="*/ 398105 h 1087484"/>
                <a:gd name="connsiteX393" fmla="*/ 99308 w 3024845"/>
                <a:gd name="connsiteY393" fmla="*/ 283531 h 1087484"/>
                <a:gd name="connsiteX394" fmla="*/ 103361 w 3024845"/>
                <a:gd name="connsiteY394" fmla="*/ 255427 h 1087484"/>
                <a:gd name="connsiteX395" fmla="*/ 105388 w 3024845"/>
                <a:gd name="connsiteY395" fmla="*/ 255427 h 1087484"/>
                <a:gd name="connsiteX396" fmla="*/ 119575 w 3024845"/>
                <a:gd name="connsiteY396" fmla="*/ 255427 h 1087484"/>
                <a:gd name="connsiteX0" fmla="*/ 119575 w 3024845"/>
                <a:gd name="connsiteY0" fmla="*/ 200101 h 1032158"/>
                <a:gd name="connsiteX1" fmla="*/ 200642 w 3024845"/>
                <a:gd name="connsiteY1" fmla="*/ 197940 h 1032158"/>
                <a:gd name="connsiteX2" fmla="*/ 202669 w 3024845"/>
                <a:gd name="connsiteY2" fmla="*/ 197940 h 1032158"/>
                <a:gd name="connsiteX3" fmla="*/ 216856 w 3024845"/>
                <a:gd name="connsiteY3" fmla="*/ 197940 h 1032158"/>
                <a:gd name="connsiteX4" fmla="*/ 216856 w 3024845"/>
                <a:gd name="connsiteY4" fmla="*/ 221719 h 1032158"/>
                <a:gd name="connsiteX5" fmla="*/ 217363 w 3024845"/>
                <a:gd name="connsiteY5" fmla="*/ 222530 h 1032158"/>
                <a:gd name="connsiteX6" fmla="*/ 220909 w 3024845"/>
                <a:gd name="connsiteY6" fmla="*/ 228205 h 1032158"/>
                <a:gd name="connsiteX7" fmla="*/ 220909 w 3024845"/>
                <a:gd name="connsiteY7" fmla="*/ 342779 h 1032158"/>
                <a:gd name="connsiteX8" fmla="*/ 223189 w 3024845"/>
                <a:gd name="connsiteY8" fmla="*/ 342779 h 1032158"/>
                <a:gd name="connsiteX9" fmla="*/ 239150 w 3024845"/>
                <a:gd name="connsiteY9" fmla="*/ 342779 h 1032158"/>
                <a:gd name="connsiteX10" fmla="*/ 239150 w 3024845"/>
                <a:gd name="connsiteY10" fmla="*/ 483294 h 1032158"/>
                <a:gd name="connsiteX11" fmla="*/ 240670 w 3024845"/>
                <a:gd name="connsiteY11" fmla="*/ 483024 h 1032158"/>
                <a:gd name="connsiteX12" fmla="*/ 251310 w 3024845"/>
                <a:gd name="connsiteY12" fmla="*/ 481133 h 1032158"/>
                <a:gd name="connsiteX13" fmla="*/ 249283 w 3024845"/>
                <a:gd name="connsiteY13" fmla="*/ 569765 h 1032158"/>
                <a:gd name="connsiteX14" fmla="*/ 250803 w 3024845"/>
                <a:gd name="connsiteY14" fmla="*/ 570036 h 1032158"/>
                <a:gd name="connsiteX15" fmla="*/ 261443 w 3024845"/>
                <a:gd name="connsiteY15" fmla="*/ 571927 h 1032158"/>
                <a:gd name="connsiteX16" fmla="*/ 261696 w 3024845"/>
                <a:gd name="connsiteY16" fmla="*/ 572738 h 1032158"/>
                <a:gd name="connsiteX17" fmla="*/ 263470 w 3024845"/>
                <a:gd name="connsiteY17" fmla="*/ 578413 h 1032158"/>
                <a:gd name="connsiteX18" fmla="*/ 264230 w 3024845"/>
                <a:gd name="connsiteY18" fmla="*/ 575981 h 1032158"/>
                <a:gd name="connsiteX19" fmla="*/ 269550 w 3024845"/>
                <a:gd name="connsiteY19" fmla="*/ 558957 h 1032158"/>
                <a:gd name="connsiteX20" fmla="*/ 271323 w 3024845"/>
                <a:gd name="connsiteY20" fmla="*/ 558957 h 1032158"/>
                <a:gd name="connsiteX21" fmla="*/ 283737 w 3024845"/>
                <a:gd name="connsiteY21" fmla="*/ 558957 h 1032158"/>
                <a:gd name="connsiteX22" fmla="*/ 283737 w 3024845"/>
                <a:gd name="connsiteY22" fmla="*/ 591383 h 1032158"/>
                <a:gd name="connsiteX23" fmla="*/ 284750 w 3024845"/>
                <a:gd name="connsiteY23" fmla="*/ 591924 h 1032158"/>
                <a:gd name="connsiteX24" fmla="*/ 291844 w 3024845"/>
                <a:gd name="connsiteY24" fmla="*/ 595707 h 1032158"/>
                <a:gd name="connsiteX25" fmla="*/ 291844 w 3024845"/>
                <a:gd name="connsiteY25" fmla="*/ 597058 h 1032158"/>
                <a:gd name="connsiteX26" fmla="*/ 291844 w 3024845"/>
                <a:gd name="connsiteY26" fmla="*/ 606516 h 1032158"/>
                <a:gd name="connsiteX27" fmla="*/ 336431 w 3024845"/>
                <a:gd name="connsiteY27" fmla="*/ 606516 h 1032158"/>
                <a:gd name="connsiteX28" fmla="*/ 336431 w 3024845"/>
                <a:gd name="connsiteY28" fmla="*/ 607597 h 1032158"/>
                <a:gd name="connsiteX29" fmla="*/ 336431 w 3024845"/>
                <a:gd name="connsiteY29" fmla="*/ 615163 h 1032158"/>
                <a:gd name="connsiteX30" fmla="*/ 338457 w 3024845"/>
                <a:gd name="connsiteY30" fmla="*/ 615163 h 1032158"/>
                <a:gd name="connsiteX31" fmla="*/ 352644 w 3024845"/>
                <a:gd name="connsiteY31" fmla="*/ 615163 h 1032158"/>
                <a:gd name="connsiteX32" fmla="*/ 352644 w 3024845"/>
                <a:gd name="connsiteY32" fmla="*/ 584898 h 1032158"/>
                <a:gd name="connsiteX33" fmla="*/ 397231 w 3024845"/>
                <a:gd name="connsiteY33" fmla="*/ 584898 h 1032158"/>
                <a:gd name="connsiteX34" fmla="*/ 397231 w 3024845"/>
                <a:gd name="connsiteY34" fmla="*/ 583547 h 1032158"/>
                <a:gd name="connsiteX35" fmla="*/ 397231 w 3024845"/>
                <a:gd name="connsiteY35" fmla="*/ 574089 h 1032158"/>
                <a:gd name="connsiteX36" fmla="*/ 398245 w 3024845"/>
                <a:gd name="connsiteY36" fmla="*/ 574089 h 1032158"/>
                <a:gd name="connsiteX37" fmla="*/ 405338 w 3024845"/>
                <a:gd name="connsiteY37" fmla="*/ 574089 h 1032158"/>
                <a:gd name="connsiteX38" fmla="*/ 405338 w 3024845"/>
                <a:gd name="connsiteY38" fmla="*/ 572198 h 1032158"/>
                <a:gd name="connsiteX39" fmla="*/ 405338 w 3024845"/>
                <a:gd name="connsiteY39" fmla="*/ 558957 h 1032158"/>
                <a:gd name="connsiteX40" fmla="*/ 406098 w 3024845"/>
                <a:gd name="connsiteY40" fmla="*/ 558957 h 1032158"/>
                <a:gd name="connsiteX41" fmla="*/ 411418 w 3024845"/>
                <a:gd name="connsiteY41" fmla="*/ 558957 h 1032158"/>
                <a:gd name="connsiteX42" fmla="*/ 411418 w 3024845"/>
                <a:gd name="connsiteY42" fmla="*/ 557876 h 1032158"/>
                <a:gd name="connsiteX43" fmla="*/ 411418 w 3024845"/>
                <a:gd name="connsiteY43" fmla="*/ 550309 h 1032158"/>
                <a:gd name="connsiteX44" fmla="*/ 413445 w 3024845"/>
                <a:gd name="connsiteY44" fmla="*/ 550309 h 1032158"/>
                <a:gd name="connsiteX45" fmla="*/ 427632 w 3024845"/>
                <a:gd name="connsiteY45" fmla="*/ 550309 h 1032158"/>
                <a:gd name="connsiteX46" fmla="*/ 427632 w 3024845"/>
                <a:gd name="connsiteY46" fmla="*/ 551390 h 1032158"/>
                <a:gd name="connsiteX47" fmla="*/ 427632 w 3024845"/>
                <a:gd name="connsiteY47" fmla="*/ 558957 h 1032158"/>
                <a:gd name="connsiteX48" fmla="*/ 449925 w 3024845"/>
                <a:gd name="connsiteY48" fmla="*/ 558957 h 1032158"/>
                <a:gd name="connsiteX49" fmla="*/ 449925 w 3024845"/>
                <a:gd name="connsiteY49" fmla="*/ 557065 h 1032158"/>
                <a:gd name="connsiteX50" fmla="*/ 449925 w 3024845"/>
                <a:gd name="connsiteY50" fmla="*/ 543824 h 1032158"/>
                <a:gd name="connsiteX51" fmla="*/ 451699 w 3024845"/>
                <a:gd name="connsiteY51" fmla="*/ 543824 h 1032158"/>
                <a:gd name="connsiteX52" fmla="*/ 464112 w 3024845"/>
                <a:gd name="connsiteY52" fmla="*/ 543824 h 1032158"/>
                <a:gd name="connsiteX53" fmla="*/ 464112 w 3024845"/>
                <a:gd name="connsiteY53" fmla="*/ 567604 h 1032158"/>
                <a:gd name="connsiteX54" fmla="*/ 465126 w 3024845"/>
                <a:gd name="connsiteY54" fmla="*/ 567604 h 1032158"/>
                <a:gd name="connsiteX55" fmla="*/ 472219 w 3024845"/>
                <a:gd name="connsiteY55" fmla="*/ 567604 h 1032158"/>
                <a:gd name="connsiteX56" fmla="*/ 472219 w 3024845"/>
                <a:gd name="connsiteY56" fmla="*/ 566523 h 1032158"/>
                <a:gd name="connsiteX57" fmla="*/ 472219 w 3024845"/>
                <a:gd name="connsiteY57" fmla="*/ 558957 h 1032158"/>
                <a:gd name="connsiteX58" fmla="*/ 473992 w 3024845"/>
                <a:gd name="connsiteY58" fmla="*/ 558957 h 1032158"/>
                <a:gd name="connsiteX59" fmla="*/ 486406 w 3024845"/>
                <a:gd name="connsiteY59" fmla="*/ 558957 h 1032158"/>
                <a:gd name="connsiteX60" fmla="*/ 486406 w 3024845"/>
                <a:gd name="connsiteY60" fmla="*/ 584898 h 1032158"/>
                <a:gd name="connsiteX61" fmla="*/ 488433 w 3024845"/>
                <a:gd name="connsiteY61" fmla="*/ 584898 h 1032158"/>
                <a:gd name="connsiteX62" fmla="*/ 502619 w 3024845"/>
                <a:gd name="connsiteY62" fmla="*/ 584898 h 1032158"/>
                <a:gd name="connsiteX63" fmla="*/ 502619 w 3024845"/>
                <a:gd name="connsiteY63" fmla="*/ 586519 h 1032158"/>
                <a:gd name="connsiteX64" fmla="*/ 502619 w 3024845"/>
                <a:gd name="connsiteY64" fmla="*/ 597869 h 1032158"/>
                <a:gd name="connsiteX65" fmla="*/ 503379 w 3024845"/>
                <a:gd name="connsiteY65" fmla="*/ 597869 h 1032158"/>
                <a:gd name="connsiteX66" fmla="*/ 508700 w 3024845"/>
                <a:gd name="connsiteY66" fmla="*/ 597869 h 1032158"/>
                <a:gd name="connsiteX67" fmla="*/ 508700 w 3024845"/>
                <a:gd name="connsiteY67" fmla="*/ 597058 h 1032158"/>
                <a:gd name="connsiteX68" fmla="*/ 508700 w 3024845"/>
                <a:gd name="connsiteY68" fmla="*/ 591383 h 1032158"/>
                <a:gd name="connsiteX69" fmla="*/ 539100 w 3024845"/>
                <a:gd name="connsiteY69" fmla="*/ 591383 h 1032158"/>
                <a:gd name="connsiteX70" fmla="*/ 539100 w 3024845"/>
                <a:gd name="connsiteY70" fmla="*/ 615163 h 1032158"/>
                <a:gd name="connsiteX71" fmla="*/ 540113 w 3024845"/>
                <a:gd name="connsiteY71" fmla="*/ 615163 h 1032158"/>
                <a:gd name="connsiteX72" fmla="*/ 547207 w 3024845"/>
                <a:gd name="connsiteY72" fmla="*/ 615163 h 1032158"/>
                <a:gd name="connsiteX73" fmla="*/ 547207 w 3024845"/>
                <a:gd name="connsiteY73" fmla="*/ 616244 h 1032158"/>
                <a:gd name="connsiteX74" fmla="*/ 547207 w 3024845"/>
                <a:gd name="connsiteY74" fmla="*/ 623810 h 1032158"/>
                <a:gd name="connsiteX75" fmla="*/ 547967 w 3024845"/>
                <a:gd name="connsiteY75" fmla="*/ 623810 h 1032158"/>
                <a:gd name="connsiteX76" fmla="*/ 553287 w 3024845"/>
                <a:gd name="connsiteY76" fmla="*/ 623810 h 1032158"/>
                <a:gd name="connsiteX77" fmla="*/ 553287 w 3024845"/>
                <a:gd name="connsiteY77" fmla="*/ 621648 h 1032158"/>
                <a:gd name="connsiteX78" fmla="*/ 553287 w 3024845"/>
                <a:gd name="connsiteY78" fmla="*/ 606516 h 1032158"/>
                <a:gd name="connsiteX79" fmla="*/ 554300 w 3024845"/>
                <a:gd name="connsiteY79" fmla="*/ 606516 h 1032158"/>
                <a:gd name="connsiteX80" fmla="*/ 561394 w 3024845"/>
                <a:gd name="connsiteY80" fmla="*/ 606516 h 1032158"/>
                <a:gd name="connsiteX81" fmla="*/ 561394 w 3024845"/>
                <a:gd name="connsiteY81" fmla="*/ 607597 h 1032158"/>
                <a:gd name="connsiteX82" fmla="*/ 561394 w 3024845"/>
                <a:gd name="connsiteY82" fmla="*/ 615163 h 1032158"/>
                <a:gd name="connsiteX83" fmla="*/ 566714 w 3024845"/>
                <a:gd name="connsiteY83" fmla="*/ 613170 h 1032158"/>
                <a:gd name="connsiteX84" fmla="*/ 567474 w 3024845"/>
                <a:gd name="connsiteY84" fmla="*/ 612190 h 1032158"/>
                <a:gd name="connsiteX85" fmla="*/ 567474 w 3024845"/>
                <a:gd name="connsiteY85" fmla="*/ 606516 h 1032158"/>
                <a:gd name="connsiteX86" fmla="*/ 605981 w 3024845"/>
                <a:gd name="connsiteY86" fmla="*/ 606516 h 1032158"/>
                <a:gd name="connsiteX87" fmla="*/ 605981 w 3024845"/>
                <a:gd name="connsiteY87" fmla="*/ 630295 h 1032158"/>
                <a:gd name="connsiteX88" fmla="*/ 608007 w 3024845"/>
                <a:gd name="connsiteY88" fmla="*/ 630295 h 1032158"/>
                <a:gd name="connsiteX89" fmla="*/ 622194 w 3024845"/>
                <a:gd name="connsiteY89" fmla="*/ 630295 h 1032158"/>
                <a:gd name="connsiteX90" fmla="*/ 622194 w 3024845"/>
                <a:gd name="connsiteY90" fmla="*/ 631376 h 1032158"/>
                <a:gd name="connsiteX91" fmla="*/ 622194 w 3024845"/>
                <a:gd name="connsiteY91" fmla="*/ 638942 h 1032158"/>
                <a:gd name="connsiteX92" fmla="*/ 623968 w 3024845"/>
                <a:gd name="connsiteY92" fmla="*/ 638942 h 1032158"/>
                <a:gd name="connsiteX93" fmla="*/ 636381 w 3024845"/>
                <a:gd name="connsiteY93" fmla="*/ 638942 h 1032158"/>
                <a:gd name="connsiteX94" fmla="*/ 636381 w 3024845"/>
                <a:gd name="connsiteY94" fmla="*/ 615163 h 1032158"/>
                <a:gd name="connsiteX95" fmla="*/ 637394 w 3024845"/>
                <a:gd name="connsiteY95" fmla="*/ 615163 h 1032158"/>
                <a:gd name="connsiteX96" fmla="*/ 644488 w 3024845"/>
                <a:gd name="connsiteY96" fmla="*/ 615163 h 1032158"/>
                <a:gd name="connsiteX97" fmla="*/ 644488 w 3024845"/>
                <a:gd name="connsiteY97" fmla="*/ 582736 h 1032158"/>
                <a:gd name="connsiteX98" fmla="*/ 645501 w 3024845"/>
                <a:gd name="connsiteY98" fmla="*/ 582736 h 1032158"/>
                <a:gd name="connsiteX99" fmla="*/ 652595 w 3024845"/>
                <a:gd name="connsiteY99" fmla="*/ 582736 h 1032158"/>
                <a:gd name="connsiteX100" fmla="*/ 652595 w 3024845"/>
                <a:gd name="connsiteY100" fmla="*/ 580845 h 1032158"/>
                <a:gd name="connsiteX101" fmla="*/ 652595 w 3024845"/>
                <a:gd name="connsiteY101" fmla="*/ 567604 h 1032158"/>
                <a:gd name="connsiteX102" fmla="*/ 651328 w 3024845"/>
                <a:gd name="connsiteY102" fmla="*/ 565982 h 1032158"/>
                <a:gd name="connsiteX103" fmla="*/ 656648 w 3024845"/>
                <a:gd name="connsiteY103" fmla="*/ 554633 h 1032158"/>
                <a:gd name="connsiteX104" fmla="*/ 664755 w 3024845"/>
                <a:gd name="connsiteY104" fmla="*/ 582736 h 1032158"/>
                <a:gd name="connsiteX105" fmla="*/ 665515 w 3024845"/>
                <a:gd name="connsiteY105" fmla="*/ 582736 h 1032158"/>
                <a:gd name="connsiteX106" fmla="*/ 670835 w 3024845"/>
                <a:gd name="connsiteY106" fmla="*/ 582736 h 1032158"/>
                <a:gd name="connsiteX107" fmla="*/ 670835 w 3024845"/>
                <a:gd name="connsiteY107" fmla="*/ 476809 h 1032158"/>
                <a:gd name="connsiteX108" fmla="*/ 672355 w 3024845"/>
                <a:gd name="connsiteY108" fmla="*/ 476809 h 1032158"/>
                <a:gd name="connsiteX109" fmla="*/ 682995 w 3024845"/>
                <a:gd name="connsiteY109" fmla="*/ 476809 h 1032158"/>
                <a:gd name="connsiteX110" fmla="*/ 682995 w 3024845"/>
                <a:gd name="connsiteY110" fmla="*/ 429250 h 1032158"/>
                <a:gd name="connsiteX111" fmla="*/ 709342 w 3024845"/>
                <a:gd name="connsiteY111" fmla="*/ 429250 h 1032158"/>
                <a:gd name="connsiteX112" fmla="*/ 709342 w 3024845"/>
                <a:gd name="connsiteY112" fmla="*/ 407632 h 1032158"/>
                <a:gd name="connsiteX113" fmla="*/ 743796 w 3024845"/>
                <a:gd name="connsiteY113" fmla="*/ 407632 h 1032158"/>
                <a:gd name="connsiteX114" fmla="*/ 743796 w 3024845"/>
                <a:gd name="connsiteY114" fmla="*/ 410064 h 1032158"/>
                <a:gd name="connsiteX115" fmla="*/ 743796 w 3024845"/>
                <a:gd name="connsiteY115" fmla="*/ 427088 h 1032158"/>
                <a:gd name="connsiteX116" fmla="*/ 746076 w 3024845"/>
                <a:gd name="connsiteY116" fmla="*/ 427088 h 1032158"/>
                <a:gd name="connsiteX117" fmla="*/ 762036 w 3024845"/>
                <a:gd name="connsiteY117" fmla="*/ 427088 h 1032158"/>
                <a:gd name="connsiteX118" fmla="*/ 762036 w 3024845"/>
                <a:gd name="connsiteY118" fmla="*/ 474647 h 1032158"/>
                <a:gd name="connsiteX119" fmla="*/ 763049 w 3024845"/>
                <a:gd name="connsiteY119" fmla="*/ 474647 h 1032158"/>
                <a:gd name="connsiteX120" fmla="*/ 770143 w 3024845"/>
                <a:gd name="connsiteY120" fmla="*/ 474647 h 1032158"/>
                <a:gd name="connsiteX121" fmla="*/ 784330 w 3024845"/>
                <a:gd name="connsiteY121" fmla="*/ 478971 h 1032158"/>
                <a:gd name="connsiteX122" fmla="*/ 784330 w 3024845"/>
                <a:gd name="connsiteY122" fmla="*/ 517883 h 1032158"/>
                <a:gd name="connsiteX123" fmla="*/ 785343 w 3024845"/>
                <a:gd name="connsiteY123" fmla="*/ 517883 h 1032158"/>
                <a:gd name="connsiteX124" fmla="*/ 792436 w 3024845"/>
                <a:gd name="connsiteY124" fmla="*/ 517883 h 1032158"/>
                <a:gd name="connsiteX125" fmla="*/ 792436 w 3024845"/>
                <a:gd name="connsiteY125" fmla="*/ 519504 h 1032158"/>
                <a:gd name="connsiteX126" fmla="*/ 792436 w 3024845"/>
                <a:gd name="connsiteY126" fmla="*/ 530853 h 1032158"/>
                <a:gd name="connsiteX127" fmla="*/ 794463 w 3024845"/>
                <a:gd name="connsiteY127" fmla="*/ 530853 h 1032158"/>
                <a:gd name="connsiteX128" fmla="*/ 808650 w 3024845"/>
                <a:gd name="connsiteY128" fmla="*/ 530853 h 1032158"/>
                <a:gd name="connsiteX129" fmla="*/ 814730 w 3024845"/>
                <a:gd name="connsiteY129" fmla="*/ 537339 h 1032158"/>
                <a:gd name="connsiteX130" fmla="*/ 814730 w 3024845"/>
                <a:gd name="connsiteY130" fmla="*/ 558957 h 1032158"/>
                <a:gd name="connsiteX131" fmla="*/ 817010 w 3024845"/>
                <a:gd name="connsiteY131" fmla="*/ 558957 h 1032158"/>
                <a:gd name="connsiteX132" fmla="*/ 832970 w 3024845"/>
                <a:gd name="connsiteY132" fmla="*/ 558957 h 1032158"/>
                <a:gd name="connsiteX133" fmla="*/ 832970 w 3024845"/>
                <a:gd name="connsiteY133" fmla="*/ 560037 h 1032158"/>
                <a:gd name="connsiteX134" fmla="*/ 832970 w 3024845"/>
                <a:gd name="connsiteY134" fmla="*/ 567604 h 1032158"/>
                <a:gd name="connsiteX135" fmla="*/ 834237 w 3024845"/>
                <a:gd name="connsiteY135" fmla="*/ 567604 h 1032158"/>
                <a:gd name="connsiteX136" fmla="*/ 843104 w 3024845"/>
                <a:gd name="connsiteY136" fmla="*/ 567604 h 1032158"/>
                <a:gd name="connsiteX137" fmla="*/ 843104 w 3024845"/>
                <a:gd name="connsiteY137" fmla="*/ 569765 h 1032158"/>
                <a:gd name="connsiteX138" fmla="*/ 843104 w 3024845"/>
                <a:gd name="connsiteY138" fmla="*/ 584898 h 1032158"/>
                <a:gd name="connsiteX139" fmla="*/ 847157 w 3024845"/>
                <a:gd name="connsiteY139" fmla="*/ 583006 h 1032158"/>
                <a:gd name="connsiteX140" fmla="*/ 847157 w 3024845"/>
                <a:gd name="connsiteY140" fmla="*/ 569765 h 1032158"/>
                <a:gd name="connsiteX141" fmla="*/ 848170 w 3024845"/>
                <a:gd name="connsiteY141" fmla="*/ 569765 h 1032158"/>
                <a:gd name="connsiteX142" fmla="*/ 855264 w 3024845"/>
                <a:gd name="connsiteY142" fmla="*/ 569765 h 1032158"/>
                <a:gd name="connsiteX143" fmla="*/ 855264 w 3024845"/>
                <a:gd name="connsiteY143" fmla="*/ 571387 h 1032158"/>
                <a:gd name="connsiteX144" fmla="*/ 855264 w 3024845"/>
                <a:gd name="connsiteY144" fmla="*/ 582736 h 1032158"/>
                <a:gd name="connsiteX145" fmla="*/ 856024 w 3024845"/>
                <a:gd name="connsiteY145" fmla="*/ 582736 h 1032158"/>
                <a:gd name="connsiteX146" fmla="*/ 861344 w 3024845"/>
                <a:gd name="connsiteY146" fmla="*/ 582736 h 1032158"/>
                <a:gd name="connsiteX147" fmla="*/ 909984 w 3024845"/>
                <a:gd name="connsiteY147" fmla="*/ 578413 h 1032158"/>
                <a:gd name="connsiteX148" fmla="*/ 909984 w 3024845"/>
                <a:gd name="connsiteY148" fmla="*/ 579764 h 1032158"/>
                <a:gd name="connsiteX149" fmla="*/ 909984 w 3024845"/>
                <a:gd name="connsiteY149" fmla="*/ 589221 h 1032158"/>
                <a:gd name="connsiteX150" fmla="*/ 910744 w 3024845"/>
                <a:gd name="connsiteY150" fmla="*/ 589221 h 1032158"/>
                <a:gd name="connsiteX151" fmla="*/ 916065 w 3024845"/>
                <a:gd name="connsiteY151" fmla="*/ 589221 h 1032158"/>
                <a:gd name="connsiteX152" fmla="*/ 916065 w 3024845"/>
                <a:gd name="connsiteY152" fmla="*/ 591383 h 1032158"/>
                <a:gd name="connsiteX153" fmla="*/ 916065 w 3024845"/>
                <a:gd name="connsiteY153" fmla="*/ 606516 h 1032158"/>
                <a:gd name="connsiteX154" fmla="*/ 918091 w 3024845"/>
                <a:gd name="connsiteY154" fmla="*/ 605165 h 1032158"/>
                <a:gd name="connsiteX155" fmla="*/ 932278 w 3024845"/>
                <a:gd name="connsiteY155" fmla="*/ 595707 h 1032158"/>
                <a:gd name="connsiteX156" fmla="*/ 938358 w 3024845"/>
                <a:gd name="connsiteY156" fmla="*/ 554633 h 1032158"/>
                <a:gd name="connsiteX157" fmla="*/ 939118 w 3024845"/>
                <a:gd name="connsiteY157" fmla="*/ 554363 h 1032158"/>
                <a:gd name="connsiteX158" fmla="*/ 944438 w 3024845"/>
                <a:gd name="connsiteY158" fmla="*/ 552471 h 1032158"/>
                <a:gd name="connsiteX159" fmla="*/ 946465 w 3024845"/>
                <a:gd name="connsiteY159" fmla="*/ 483294 h 1032158"/>
                <a:gd name="connsiteX160" fmla="*/ 948492 w 3024845"/>
                <a:gd name="connsiteY160" fmla="*/ 552471 h 1032158"/>
                <a:gd name="connsiteX161" fmla="*/ 949252 w 3024845"/>
                <a:gd name="connsiteY161" fmla="*/ 552741 h 1032158"/>
                <a:gd name="connsiteX162" fmla="*/ 954572 w 3024845"/>
                <a:gd name="connsiteY162" fmla="*/ 554633 h 1032158"/>
                <a:gd name="connsiteX163" fmla="*/ 954572 w 3024845"/>
                <a:gd name="connsiteY163" fmla="*/ 468162 h 1032158"/>
                <a:gd name="connsiteX164" fmla="*/ 958625 w 3024845"/>
                <a:gd name="connsiteY164" fmla="*/ 435735 h 1032158"/>
                <a:gd name="connsiteX165" fmla="*/ 997132 w 3024845"/>
                <a:gd name="connsiteY165" fmla="*/ 435735 h 1032158"/>
                <a:gd name="connsiteX166" fmla="*/ 997132 w 3024845"/>
                <a:gd name="connsiteY166" fmla="*/ 468162 h 1032158"/>
                <a:gd name="connsiteX167" fmla="*/ 997892 w 3024845"/>
                <a:gd name="connsiteY167" fmla="*/ 468162 h 1032158"/>
                <a:gd name="connsiteX168" fmla="*/ 1003212 w 3024845"/>
                <a:gd name="connsiteY168" fmla="*/ 468162 h 1032158"/>
                <a:gd name="connsiteX169" fmla="*/ 1003212 w 3024845"/>
                <a:gd name="connsiteY169" fmla="*/ 386014 h 1032158"/>
                <a:gd name="connsiteX170" fmla="*/ 1004986 w 3024845"/>
                <a:gd name="connsiteY170" fmla="*/ 386014 h 1032158"/>
                <a:gd name="connsiteX171" fmla="*/ 1017399 w 3024845"/>
                <a:gd name="connsiteY171" fmla="*/ 386014 h 1032158"/>
                <a:gd name="connsiteX172" fmla="*/ 1017399 w 3024845"/>
                <a:gd name="connsiteY172" fmla="*/ 384123 h 1032158"/>
                <a:gd name="connsiteX173" fmla="*/ 1017399 w 3024845"/>
                <a:gd name="connsiteY173" fmla="*/ 370882 h 1032158"/>
                <a:gd name="connsiteX174" fmla="*/ 1039693 w 3024845"/>
                <a:gd name="connsiteY174" fmla="*/ 370882 h 1032158"/>
                <a:gd name="connsiteX175" fmla="*/ 1039693 w 3024845"/>
                <a:gd name="connsiteY175" fmla="*/ 369801 h 1032158"/>
                <a:gd name="connsiteX176" fmla="*/ 1039693 w 3024845"/>
                <a:gd name="connsiteY176" fmla="*/ 362235 h 1032158"/>
                <a:gd name="connsiteX177" fmla="*/ 1041466 w 3024845"/>
                <a:gd name="connsiteY177" fmla="*/ 362235 h 1032158"/>
                <a:gd name="connsiteX178" fmla="*/ 1053880 w 3024845"/>
                <a:gd name="connsiteY178" fmla="*/ 362235 h 1032158"/>
                <a:gd name="connsiteX179" fmla="*/ 1053880 w 3024845"/>
                <a:gd name="connsiteY179" fmla="*/ 363316 h 1032158"/>
                <a:gd name="connsiteX180" fmla="*/ 1053880 w 3024845"/>
                <a:gd name="connsiteY180" fmla="*/ 370882 h 1032158"/>
                <a:gd name="connsiteX181" fmla="*/ 1054640 w 3024845"/>
                <a:gd name="connsiteY181" fmla="*/ 370882 h 1032158"/>
                <a:gd name="connsiteX182" fmla="*/ 1059960 w 3024845"/>
                <a:gd name="connsiteY182" fmla="*/ 370882 h 1032158"/>
                <a:gd name="connsiteX183" fmla="*/ 1070093 w 3024845"/>
                <a:gd name="connsiteY183" fmla="*/ 366558 h 1032158"/>
                <a:gd name="connsiteX184" fmla="*/ 1074146 w 3024845"/>
                <a:gd name="connsiteY184" fmla="*/ 369801 h 1032158"/>
                <a:gd name="connsiteX185" fmla="*/ 1074146 w 3024845"/>
                <a:gd name="connsiteY185" fmla="*/ 362235 h 1032158"/>
                <a:gd name="connsiteX186" fmla="*/ 1076426 w 3024845"/>
                <a:gd name="connsiteY186" fmla="*/ 362235 h 1032158"/>
                <a:gd name="connsiteX187" fmla="*/ 1092387 w 3024845"/>
                <a:gd name="connsiteY187" fmla="*/ 362235 h 1032158"/>
                <a:gd name="connsiteX188" fmla="*/ 1092387 w 3024845"/>
                <a:gd name="connsiteY188" fmla="*/ 363316 h 1032158"/>
                <a:gd name="connsiteX189" fmla="*/ 1092387 w 3024845"/>
                <a:gd name="connsiteY189" fmla="*/ 370882 h 1032158"/>
                <a:gd name="connsiteX190" fmla="*/ 1122787 w 3024845"/>
                <a:gd name="connsiteY190" fmla="*/ 370882 h 1032158"/>
                <a:gd name="connsiteX191" fmla="*/ 1122787 w 3024845"/>
                <a:gd name="connsiteY191" fmla="*/ 372503 h 1032158"/>
                <a:gd name="connsiteX192" fmla="*/ 1122787 w 3024845"/>
                <a:gd name="connsiteY192" fmla="*/ 383853 h 1032158"/>
                <a:gd name="connsiteX193" fmla="*/ 1149134 w 3024845"/>
                <a:gd name="connsiteY193" fmla="*/ 383853 h 1032158"/>
                <a:gd name="connsiteX194" fmla="*/ 1149134 w 3024845"/>
                <a:gd name="connsiteY194" fmla="*/ 414117 h 1032158"/>
                <a:gd name="connsiteX195" fmla="*/ 1149894 w 3024845"/>
                <a:gd name="connsiteY195" fmla="*/ 414117 h 1032158"/>
                <a:gd name="connsiteX196" fmla="*/ 1155214 w 3024845"/>
                <a:gd name="connsiteY196" fmla="*/ 414117 h 1032158"/>
                <a:gd name="connsiteX197" fmla="*/ 1155214 w 3024845"/>
                <a:gd name="connsiteY197" fmla="*/ 415198 h 1032158"/>
                <a:gd name="connsiteX198" fmla="*/ 1155214 w 3024845"/>
                <a:gd name="connsiteY198" fmla="*/ 422765 h 1032158"/>
                <a:gd name="connsiteX199" fmla="*/ 1159268 w 3024845"/>
                <a:gd name="connsiteY199" fmla="*/ 453029 h 1032158"/>
                <a:gd name="connsiteX200" fmla="*/ 1160028 w 3024845"/>
                <a:gd name="connsiteY200" fmla="*/ 453029 h 1032158"/>
                <a:gd name="connsiteX201" fmla="*/ 1165348 w 3024845"/>
                <a:gd name="connsiteY201" fmla="*/ 453029 h 1032158"/>
                <a:gd name="connsiteX202" fmla="*/ 1165348 w 3024845"/>
                <a:gd name="connsiteY202" fmla="*/ 453840 h 1032158"/>
                <a:gd name="connsiteX203" fmla="*/ 1165348 w 3024845"/>
                <a:gd name="connsiteY203" fmla="*/ 459515 h 1032158"/>
                <a:gd name="connsiteX204" fmla="*/ 1166361 w 3024845"/>
                <a:gd name="connsiteY204" fmla="*/ 459515 h 1032158"/>
                <a:gd name="connsiteX205" fmla="*/ 1173454 w 3024845"/>
                <a:gd name="connsiteY205" fmla="*/ 459515 h 1032158"/>
                <a:gd name="connsiteX206" fmla="*/ 1173454 w 3024845"/>
                <a:gd name="connsiteY206" fmla="*/ 489780 h 1032158"/>
                <a:gd name="connsiteX207" fmla="*/ 1175481 w 3024845"/>
                <a:gd name="connsiteY207" fmla="*/ 489780 h 1032158"/>
                <a:gd name="connsiteX208" fmla="*/ 1189668 w 3024845"/>
                <a:gd name="connsiteY208" fmla="*/ 489780 h 1032158"/>
                <a:gd name="connsiteX209" fmla="*/ 1189668 w 3024845"/>
                <a:gd name="connsiteY209" fmla="*/ 513559 h 1032158"/>
                <a:gd name="connsiteX210" fmla="*/ 1191695 w 3024845"/>
                <a:gd name="connsiteY210" fmla="*/ 515180 h 1032158"/>
                <a:gd name="connsiteX211" fmla="*/ 1191695 w 3024845"/>
                <a:gd name="connsiteY211" fmla="*/ 526530 h 1032158"/>
                <a:gd name="connsiteX212" fmla="*/ 1192455 w 3024845"/>
                <a:gd name="connsiteY212" fmla="*/ 526530 h 1032158"/>
                <a:gd name="connsiteX213" fmla="*/ 1197775 w 3024845"/>
                <a:gd name="connsiteY213" fmla="*/ 526530 h 1032158"/>
                <a:gd name="connsiteX214" fmla="*/ 1197775 w 3024845"/>
                <a:gd name="connsiteY214" fmla="*/ 550309 h 1032158"/>
                <a:gd name="connsiteX215" fmla="*/ 1199041 w 3024845"/>
                <a:gd name="connsiteY215" fmla="*/ 550309 h 1032158"/>
                <a:gd name="connsiteX216" fmla="*/ 1207908 w 3024845"/>
                <a:gd name="connsiteY216" fmla="*/ 550309 h 1032158"/>
                <a:gd name="connsiteX217" fmla="*/ 1209935 w 3024845"/>
                <a:gd name="connsiteY217" fmla="*/ 554363 h 1032158"/>
                <a:gd name="connsiteX218" fmla="*/ 1209935 w 3024845"/>
                <a:gd name="connsiteY218" fmla="*/ 567604 h 1032158"/>
                <a:gd name="connsiteX219" fmla="*/ 1211455 w 3024845"/>
                <a:gd name="connsiteY219" fmla="*/ 565712 h 1032158"/>
                <a:gd name="connsiteX220" fmla="*/ 1222095 w 3024845"/>
                <a:gd name="connsiteY220" fmla="*/ 552471 h 1032158"/>
                <a:gd name="connsiteX221" fmla="*/ 1250469 w 3024845"/>
                <a:gd name="connsiteY221" fmla="*/ 552471 h 1032158"/>
                <a:gd name="connsiteX222" fmla="*/ 1250469 w 3024845"/>
                <a:gd name="connsiteY222" fmla="*/ 638942 h 1032158"/>
                <a:gd name="connsiteX223" fmla="*/ 1251229 w 3024845"/>
                <a:gd name="connsiteY223" fmla="*/ 638942 h 1032158"/>
                <a:gd name="connsiteX224" fmla="*/ 1256549 w 3024845"/>
                <a:gd name="connsiteY224" fmla="*/ 638942 h 1032158"/>
                <a:gd name="connsiteX225" fmla="*/ 1257309 w 3024845"/>
                <a:gd name="connsiteY225" fmla="*/ 637591 h 1032158"/>
                <a:gd name="connsiteX226" fmla="*/ 1262629 w 3024845"/>
                <a:gd name="connsiteY226" fmla="*/ 628133 h 1032158"/>
                <a:gd name="connsiteX227" fmla="*/ 1262629 w 3024845"/>
                <a:gd name="connsiteY227" fmla="*/ 630025 h 1032158"/>
                <a:gd name="connsiteX228" fmla="*/ 1262629 w 3024845"/>
                <a:gd name="connsiteY228" fmla="*/ 643266 h 1032158"/>
                <a:gd name="connsiteX229" fmla="*/ 1266682 w 3024845"/>
                <a:gd name="connsiteY229" fmla="*/ 597869 h 1032158"/>
                <a:gd name="connsiteX230" fmla="*/ 1267442 w 3024845"/>
                <a:gd name="connsiteY230" fmla="*/ 597869 h 1032158"/>
                <a:gd name="connsiteX231" fmla="*/ 1272762 w 3024845"/>
                <a:gd name="connsiteY231" fmla="*/ 597869 h 1032158"/>
                <a:gd name="connsiteX232" fmla="*/ 1272762 w 3024845"/>
                <a:gd name="connsiteY232" fmla="*/ 533015 h 1032158"/>
                <a:gd name="connsiteX233" fmla="*/ 1273776 w 3024845"/>
                <a:gd name="connsiteY233" fmla="*/ 533015 h 1032158"/>
                <a:gd name="connsiteX234" fmla="*/ 1280869 w 3024845"/>
                <a:gd name="connsiteY234" fmla="*/ 533015 h 1032158"/>
                <a:gd name="connsiteX235" fmla="*/ 1293029 w 3024845"/>
                <a:gd name="connsiteY235" fmla="*/ 489780 h 1032158"/>
                <a:gd name="connsiteX236" fmla="*/ 1294296 w 3024845"/>
                <a:gd name="connsiteY236" fmla="*/ 489780 h 1032158"/>
                <a:gd name="connsiteX237" fmla="*/ 1303163 w 3024845"/>
                <a:gd name="connsiteY237" fmla="*/ 489780 h 1032158"/>
                <a:gd name="connsiteX238" fmla="*/ 1313296 w 3024845"/>
                <a:gd name="connsiteY238" fmla="*/ 533015 h 1032158"/>
                <a:gd name="connsiteX239" fmla="*/ 1314309 w 3024845"/>
                <a:gd name="connsiteY239" fmla="*/ 533015 h 1032158"/>
                <a:gd name="connsiteX240" fmla="*/ 1321403 w 3024845"/>
                <a:gd name="connsiteY240" fmla="*/ 533015 h 1032158"/>
                <a:gd name="connsiteX241" fmla="*/ 1321403 w 3024845"/>
                <a:gd name="connsiteY241" fmla="*/ 571927 h 1032158"/>
                <a:gd name="connsiteX242" fmla="*/ 1323176 w 3024845"/>
                <a:gd name="connsiteY242" fmla="*/ 571927 h 1032158"/>
                <a:gd name="connsiteX243" fmla="*/ 1335590 w 3024845"/>
                <a:gd name="connsiteY243" fmla="*/ 571927 h 1032158"/>
                <a:gd name="connsiteX244" fmla="*/ 1335590 w 3024845"/>
                <a:gd name="connsiteY244" fmla="*/ 574089 h 1032158"/>
                <a:gd name="connsiteX245" fmla="*/ 1335590 w 3024845"/>
                <a:gd name="connsiteY245" fmla="*/ 589221 h 1032158"/>
                <a:gd name="connsiteX246" fmla="*/ 1339643 w 3024845"/>
                <a:gd name="connsiteY246" fmla="*/ 587060 h 1032158"/>
                <a:gd name="connsiteX247" fmla="*/ 1339643 w 3024845"/>
                <a:gd name="connsiteY247" fmla="*/ 571927 h 1032158"/>
                <a:gd name="connsiteX248" fmla="*/ 1341163 w 3024845"/>
                <a:gd name="connsiteY248" fmla="*/ 571927 h 1032158"/>
                <a:gd name="connsiteX249" fmla="*/ 1351803 w 3024845"/>
                <a:gd name="connsiteY249" fmla="*/ 571927 h 1032158"/>
                <a:gd name="connsiteX250" fmla="*/ 1351803 w 3024845"/>
                <a:gd name="connsiteY250" fmla="*/ 573548 h 1032158"/>
                <a:gd name="connsiteX251" fmla="*/ 1351803 w 3024845"/>
                <a:gd name="connsiteY251" fmla="*/ 584898 h 1032158"/>
                <a:gd name="connsiteX252" fmla="*/ 1382204 w 3024845"/>
                <a:gd name="connsiteY252" fmla="*/ 584898 h 1032158"/>
                <a:gd name="connsiteX253" fmla="*/ 1382204 w 3024845"/>
                <a:gd name="connsiteY253" fmla="*/ 548148 h 1032158"/>
                <a:gd name="connsiteX254" fmla="*/ 1383470 w 3024845"/>
                <a:gd name="connsiteY254" fmla="*/ 548148 h 1032158"/>
                <a:gd name="connsiteX255" fmla="*/ 1392337 w 3024845"/>
                <a:gd name="connsiteY255" fmla="*/ 548148 h 1032158"/>
                <a:gd name="connsiteX256" fmla="*/ 1392337 w 3024845"/>
                <a:gd name="connsiteY256" fmla="*/ 569765 h 1032158"/>
                <a:gd name="connsiteX257" fmla="*/ 1394364 w 3024845"/>
                <a:gd name="connsiteY257" fmla="*/ 537339 h 1032158"/>
                <a:gd name="connsiteX258" fmla="*/ 1416657 w 3024845"/>
                <a:gd name="connsiteY258" fmla="*/ 537339 h 1032158"/>
                <a:gd name="connsiteX259" fmla="*/ 1416657 w 3024845"/>
                <a:gd name="connsiteY259" fmla="*/ 535717 h 1032158"/>
                <a:gd name="connsiteX260" fmla="*/ 1416657 w 3024845"/>
                <a:gd name="connsiteY260" fmla="*/ 524368 h 1032158"/>
                <a:gd name="connsiteX261" fmla="*/ 1417417 w 3024845"/>
                <a:gd name="connsiteY261" fmla="*/ 524368 h 1032158"/>
                <a:gd name="connsiteX262" fmla="*/ 1422737 w 3024845"/>
                <a:gd name="connsiteY262" fmla="*/ 524368 h 1032158"/>
                <a:gd name="connsiteX263" fmla="*/ 1422737 w 3024845"/>
                <a:gd name="connsiteY263" fmla="*/ 522477 h 1032158"/>
                <a:gd name="connsiteX264" fmla="*/ 1422737 w 3024845"/>
                <a:gd name="connsiteY264" fmla="*/ 509236 h 1032158"/>
                <a:gd name="connsiteX265" fmla="*/ 1426791 w 3024845"/>
                <a:gd name="connsiteY265" fmla="*/ 515721 h 1032158"/>
                <a:gd name="connsiteX266" fmla="*/ 1429071 w 3024845"/>
                <a:gd name="connsiteY266" fmla="*/ 515721 h 1032158"/>
                <a:gd name="connsiteX267" fmla="*/ 1445031 w 3024845"/>
                <a:gd name="connsiteY267" fmla="*/ 515721 h 1032158"/>
                <a:gd name="connsiteX268" fmla="*/ 1445031 w 3024845"/>
                <a:gd name="connsiteY268" fmla="*/ 514910 h 1032158"/>
                <a:gd name="connsiteX269" fmla="*/ 1445031 w 3024845"/>
                <a:gd name="connsiteY269" fmla="*/ 509236 h 1032158"/>
                <a:gd name="connsiteX270" fmla="*/ 1445791 w 3024845"/>
                <a:gd name="connsiteY270" fmla="*/ 509236 h 1032158"/>
                <a:gd name="connsiteX271" fmla="*/ 1451111 w 3024845"/>
                <a:gd name="connsiteY271" fmla="*/ 509236 h 1032158"/>
                <a:gd name="connsiteX272" fmla="*/ 1451111 w 3024845"/>
                <a:gd name="connsiteY272" fmla="*/ 510587 h 1032158"/>
                <a:gd name="connsiteX273" fmla="*/ 1451111 w 3024845"/>
                <a:gd name="connsiteY273" fmla="*/ 520045 h 1032158"/>
                <a:gd name="connsiteX274" fmla="*/ 1489618 w 3024845"/>
                <a:gd name="connsiteY274" fmla="*/ 520045 h 1032158"/>
                <a:gd name="connsiteX275" fmla="*/ 1489618 w 3024845"/>
                <a:gd name="connsiteY275" fmla="*/ 658398 h 1032158"/>
                <a:gd name="connsiteX276" fmla="*/ 1491138 w 3024845"/>
                <a:gd name="connsiteY276" fmla="*/ 658398 h 1032158"/>
                <a:gd name="connsiteX277" fmla="*/ 1501778 w 3024845"/>
                <a:gd name="connsiteY277" fmla="*/ 658398 h 1032158"/>
                <a:gd name="connsiteX278" fmla="*/ 1501778 w 3024845"/>
                <a:gd name="connsiteY278" fmla="*/ 645428 h 1032158"/>
                <a:gd name="connsiteX279" fmla="*/ 1505832 w 3024845"/>
                <a:gd name="connsiteY279" fmla="*/ 645428 h 1032158"/>
                <a:gd name="connsiteX280" fmla="*/ 1505832 w 3024845"/>
                <a:gd name="connsiteY280" fmla="*/ 658398 h 1032158"/>
                <a:gd name="connsiteX281" fmla="*/ 1536232 w 3024845"/>
                <a:gd name="connsiteY281" fmla="*/ 658398 h 1032158"/>
                <a:gd name="connsiteX282" fmla="*/ 1536232 w 3024845"/>
                <a:gd name="connsiteY282" fmla="*/ 628133 h 1032158"/>
                <a:gd name="connsiteX283" fmla="*/ 1548392 w 3024845"/>
                <a:gd name="connsiteY283" fmla="*/ 628133 h 1032158"/>
                <a:gd name="connsiteX284" fmla="*/ 1560552 w 3024845"/>
                <a:gd name="connsiteY284" fmla="*/ 625972 h 1032158"/>
                <a:gd name="connsiteX285" fmla="*/ 1564606 w 3024845"/>
                <a:gd name="connsiteY285" fmla="*/ 628133 h 1032158"/>
                <a:gd name="connsiteX286" fmla="*/ 1574739 w 3024845"/>
                <a:gd name="connsiteY286" fmla="*/ 628133 h 1032158"/>
                <a:gd name="connsiteX287" fmla="*/ 1574739 w 3024845"/>
                <a:gd name="connsiteY287" fmla="*/ 658398 h 1032158"/>
                <a:gd name="connsiteX288" fmla="*/ 1582846 w 3024845"/>
                <a:gd name="connsiteY288" fmla="*/ 658398 h 1032158"/>
                <a:gd name="connsiteX289" fmla="*/ 1582846 w 3024845"/>
                <a:gd name="connsiteY289" fmla="*/ 675693 h 1032158"/>
                <a:gd name="connsiteX290" fmla="*/ 1592182 w 3024845"/>
                <a:gd name="connsiteY290" fmla="*/ 676598 h 1032158"/>
                <a:gd name="connsiteX291" fmla="*/ 1605140 w 3024845"/>
                <a:gd name="connsiteY291" fmla="*/ 676598 h 1032158"/>
                <a:gd name="connsiteX292" fmla="*/ 1605140 w 3024845"/>
                <a:gd name="connsiteY292" fmla="*/ 660560 h 1032158"/>
                <a:gd name="connsiteX293" fmla="*/ 1673096 w 3024845"/>
                <a:gd name="connsiteY293" fmla="*/ 660560 h 1032158"/>
                <a:gd name="connsiteX294" fmla="*/ 1673096 w 3024845"/>
                <a:gd name="connsiteY294" fmla="*/ 575307 h 1032158"/>
                <a:gd name="connsiteX295" fmla="*/ 1745104 w 3024845"/>
                <a:gd name="connsiteY295" fmla="*/ 575307 h 1032158"/>
                <a:gd name="connsiteX296" fmla="*/ 1745104 w 3024845"/>
                <a:gd name="connsiteY296" fmla="*/ 654075 h 1032158"/>
                <a:gd name="connsiteX297" fmla="*/ 1747008 w 3024845"/>
                <a:gd name="connsiteY297" fmla="*/ 654075 h 1032158"/>
                <a:gd name="connsiteX298" fmla="*/ 1748250 w 3024845"/>
                <a:gd name="connsiteY298" fmla="*/ 676598 h 1032158"/>
                <a:gd name="connsiteX299" fmla="*/ 1757926 w 3024845"/>
                <a:gd name="connsiteY299" fmla="*/ 676598 h 1032158"/>
                <a:gd name="connsiteX300" fmla="*/ 1759168 w 3024845"/>
                <a:gd name="connsiteY300" fmla="*/ 654075 h 1032158"/>
                <a:gd name="connsiteX301" fmla="*/ 1765248 w 3024845"/>
                <a:gd name="connsiteY301" fmla="*/ 654075 h 1032158"/>
                <a:gd name="connsiteX302" fmla="*/ 1766490 w 3024845"/>
                <a:gd name="connsiteY302" fmla="*/ 676598 h 1032158"/>
                <a:gd name="connsiteX303" fmla="*/ 1817112 w 3024845"/>
                <a:gd name="connsiteY303" fmla="*/ 676598 h 1032158"/>
                <a:gd name="connsiteX304" fmla="*/ 1817112 w 3024845"/>
                <a:gd name="connsiteY304" fmla="*/ 513570 h 1032158"/>
                <a:gd name="connsiteX305" fmla="*/ 2014439 w 3024845"/>
                <a:gd name="connsiteY305" fmla="*/ 513570 h 1032158"/>
                <a:gd name="connsiteX306" fmla="*/ 2014439 w 3024845"/>
                <a:gd name="connsiteY306" fmla="*/ 676598 h 1032158"/>
                <a:gd name="connsiteX307" fmla="*/ 2033136 w 3024845"/>
                <a:gd name="connsiteY307" fmla="*/ 676598 h 1032158"/>
                <a:gd name="connsiteX308" fmla="*/ 2033136 w 3024845"/>
                <a:gd name="connsiteY308" fmla="*/ 593905 h 1032158"/>
                <a:gd name="connsiteX309" fmla="*/ 2128256 w 3024845"/>
                <a:gd name="connsiteY309" fmla="*/ 593905 h 1032158"/>
                <a:gd name="connsiteX310" fmla="*/ 2146266 w 3024845"/>
                <a:gd name="connsiteY310" fmla="*/ 104983 h 1032158"/>
                <a:gd name="connsiteX311" fmla="*/ 2150320 w 3024845"/>
                <a:gd name="connsiteY311" fmla="*/ 33644 h 1032158"/>
                <a:gd name="connsiteX312" fmla="*/ 2180720 w 3024845"/>
                <a:gd name="connsiteY312" fmla="*/ 528692 h 1032158"/>
                <a:gd name="connsiteX313" fmla="*/ 2245574 w 3024845"/>
                <a:gd name="connsiteY313" fmla="*/ 528692 h 1032158"/>
                <a:gd name="connsiteX314" fmla="*/ 2245574 w 3024845"/>
                <a:gd name="connsiteY314" fmla="*/ 604354 h 1032158"/>
                <a:gd name="connsiteX315" fmla="*/ 2253681 w 3024845"/>
                <a:gd name="connsiteY315" fmla="*/ 604354 h 1032158"/>
                <a:gd name="connsiteX316" fmla="*/ 2255708 w 3024845"/>
                <a:gd name="connsiteY316" fmla="*/ 597869 h 1032158"/>
                <a:gd name="connsiteX317" fmla="*/ 2261788 w 3024845"/>
                <a:gd name="connsiteY317" fmla="*/ 597869 h 1032158"/>
                <a:gd name="connsiteX318" fmla="*/ 2263815 w 3024845"/>
                <a:gd name="connsiteY318" fmla="*/ 606516 h 1032158"/>
                <a:gd name="connsiteX319" fmla="*/ 2275975 w 3024845"/>
                <a:gd name="connsiteY319" fmla="*/ 606516 h 1032158"/>
                <a:gd name="connsiteX320" fmla="*/ 2275975 w 3024845"/>
                <a:gd name="connsiteY320" fmla="*/ 600030 h 1032158"/>
                <a:gd name="connsiteX321" fmla="*/ 2298268 w 3024845"/>
                <a:gd name="connsiteY321" fmla="*/ 600030 h 1032158"/>
                <a:gd name="connsiteX322" fmla="*/ 2298268 w 3024845"/>
                <a:gd name="connsiteY322" fmla="*/ 606516 h 1032158"/>
                <a:gd name="connsiteX323" fmla="*/ 2318535 w 3024845"/>
                <a:gd name="connsiteY323" fmla="*/ 606516 h 1032158"/>
                <a:gd name="connsiteX324" fmla="*/ 2318535 w 3024845"/>
                <a:gd name="connsiteY324" fmla="*/ 651913 h 1032158"/>
                <a:gd name="connsiteX325" fmla="*/ 2332722 w 3024845"/>
                <a:gd name="connsiteY325" fmla="*/ 651913 h 1032158"/>
                <a:gd name="connsiteX326" fmla="*/ 2332722 w 3024845"/>
                <a:gd name="connsiteY326" fmla="*/ 638942 h 1032158"/>
                <a:gd name="connsiteX327" fmla="*/ 2348936 w 3024845"/>
                <a:gd name="connsiteY327" fmla="*/ 638942 h 1032158"/>
                <a:gd name="connsiteX328" fmla="*/ 2348936 w 3024845"/>
                <a:gd name="connsiteY328" fmla="*/ 459515 h 1032158"/>
                <a:gd name="connsiteX329" fmla="*/ 2355016 w 3024845"/>
                <a:gd name="connsiteY329" fmla="*/ 453029 h 1032158"/>
                <a:gd name="connsiteX330" fmla="*/ 2427977 w 3024845"/>
                <a:gd name="connsiteY330" fmla="*/ 453029 h 1032158"/>
                <a:gd name="connsiteX331" fmla="*/ 2427977 w 3024845"/>
                <a:gd name="connsiteY331" fmla="*/ 461677 h 1032158"/>
                <a:gd name="connsiteX332" fmla="*/ 2438110 w 3024845"/>
                <a:gd name="connsiteY332" fmla="*/ 461677 h 1032158"/>
                <a:gd name="connsiteX333" fmla="*/ 2438110 w 3024845"/>
                <a:gd name="connsiteY333" fmla="*/ 576251 h 1032158"/>
                <a:gd name="connsiteX334" fmla="*/ 2460404 w 3024845"/>
                <a:gd name="connsiteY334" fmla="*/ 576251 h 1032158"/>
                <a:gd name="connsiteX335" fmla="*/ 2460404 w 3024845"/>
                <a:gd name="connsiteY335" fmla="*/ 509236 h 1032158"/>
                <a:gd name="connsiteX336" fmla="*/ 2486751 w 3024845"/>
                <a:gd name="connsiteY336" fmla="*/ 509236 h 1032158"/>
                <a:gd name="connsiteX337" fmla="*/ 2490804 w 3024845"/>
                <a:gd name="connsiteY337" fmla="*/ 504912 h 1032158"/>
                <a:gd name="connsiteX338" fmla="*/ 2498911 w 3024845"/>
                <a:gd name="connsiteY338" fmla="*/ 504912 h 1032158"/>
                <a:gd name="connsiteX339" fmla="*/ 2502964 w 3024845"/>
                <a:gd name="connsiteY339" fmla="*/ 509236 h 1032158"/>
                <a:gd name="connsiteX340" fmla="*/ 2525258 w 3024845"/>
                <a:gd name="connsiteY340" fmla="*/ 509236 h 1032158"/>
                <a:gd name="connsiteX341" fmla="*/ 2525258 w 3024845"/>
                <a:gd name="connsiteY341" fmla="*/ 392500 h 1032158"/>
                <a:gd name="connsiteX342" fmla="*/ 2582005 w 3024845"/>
                <a:gd name="connsiteY342" fmla="*/ 381691 h 1032158"/>
                <a:gd name="connsiteX343" fmla="*/ 2582005 w 3024845"/>
                <a:gd name="connsiteY343" fmla="*/ 382772 h 1032158"/>
                <a:gd name="connsiteX344" fmla="*/ 2582005 w 3024845"/>
                <a:gd name="connsiteY344" fmla="*/ 390338 h 1032158"/>
                <a:gd name="connsiteX345" fmla="*/ 2608352 w 3024845"/>
                <a:gd name="connsiteY345" fmla="*/ 390338 h 1032158"/>
                <a:gd name="connsiteX346" fmla="*/ 2608352 w 3024845"/>
                <a:gd name="connsiteY346" fmla="*/ 645428 h 1032158"/>
                <a:gd name="connsiteX347" fmla="*/ 2630646 w 3024845"/>
                <a:gd name="connsiteY347" fmla="*/ 645428 h 1032158"/>
                <a:gd name="connsiteX348" fmla="*/ 2630646 w 3024845"/>
                <a:gd name="connsiteY348" fmla="*/ 641104 h 1032158"/>
                <a:gd name="connsiteX349" fmla="*/ 2642806 w 3024845"/>
                <a:gd name="connsiteY349" fmla="*/ 641104 h 1032158"/>
                <a:gd name="connsiteX350" fmla="*/ 2642806 w 3024845"/>
                <a:gd name="connsiteY350" fmla="*/ 645428 h 1032158"/>
                <a:gd name="connsiteX351" fmla="*/ 2667126 w 3024845"/>
                <a:gd name="connsiteY351" fmla="*/ 645428 h 1032158"/>
                <a:gd name="connsiteX352" fmla="*/ 2667126 w 3024845"/>
                <a:gd name="connsiteY352" fmla="*/ 632457 h 1032158"/>
                <a:gd name="connsiteX353" fmla="*/ 2695500 w 3024845"/>
                <a:gd name="connsiteY353" fmla="*/ 632457 h 1032158"/>
                <a:gd name="connsiteX354" fmla="*/ 2707660 w 3024845"/>
                <a:gd name="connsiteY354" fmla="*/ 628133 h 1032158"/>
                <a:gd name="connsiteX355" fmla="*/ 2727927 w 3024845"/>
                <a:gd name="connsiteY355" fmla="*/ 632457 h 1032158"/>
                <a:gd name="connsiteX356" fmla="*/ 2727927 w 3024845"/>
                <a:gd name="connsiteY356" fmla="*/ 615163 h 1032158"/>
                <a:gd name="connsiteX357" fmla="*/ 2736034 w 3024845"/>
                <a:gd name="connsiteY357" fmla="*/ 615163 h 1032158"/>
                <a:gd name="connsiteX358" fmla="*/ 2736034 w 3024845"/>
                <a:gd name="connsiteY358" fmla="*/ 602192 h 1032158"/>
                <a:gd name="connsiteX359" fmla="*/ 2792781 w 3024845"/>
                <a:gd name="connsiteY359" fmla="*/ 602192 h 1032158"/>
                <a:gd name="connsiteX360" fmla="*/ 2792781 w 3024845"/>
                <a:gd name="connsiteY360" fmla="*/ 571927 h 1032158"/>
                <a:gd name="connsiteX361" fmla="*/ 2811021 w 3024845"/>
                <a:gd name="connsiteY361" fmla="*/ 571927 h 1032158"/>
                <a:gd name="connsiteX362" fmla="*/ 2811021 w 3024845"/>
                <a:gd name="connsiteY362" fmla="*/ 565442 h 1032158"/>
                <a:gd name="connsiteX363" fmla="*/ 2823181 w 3024845"/>
                <a:gd name="connsiteY363" fmla="*/ 565442 h 1032158"/>
                <a:gd name="connsiteX364" fmla="*/ 2823181 w 3024845"/>
                <a:gd name="connsiteY364" fmla="*/ 571927 h 1032158"/>
                <a:gd name="connsiteX365" fmla="*/ 2839395 w 3024845"/>
                <a:gd name="connsiteY365" fmla="*/ 571927 h 1032158"/>
                <a:gd name="connsiteX366" fmla="*/ 2839395 w 3024845"/>
                <a:gd name="connsiteY366" fmla="*/ 621648 h 1032158"/>
                <a:gd name="connsiteX367" fmla="*/ 2871822 w 3024845"/>
                <a:gd name="connsiteY367" fmla="*/ 621648 h 1032158"/>
                <a:gd name="connsiteX368" fmla="*/ 2871822 w 3024845"/>
                <a:gd name="connsiteY368" fmla="*/ 595707 h 1032158"/>
                <a:gd name="connsiteX369" fmla="*/ 2910329 w 3024845"/>
                <a:gd name="connsiteY369" fmla="*/ 595707 h 1032158"/>
                <a:gd name="connsiteX370" fmla="*/ 2910329 w 3024845"/>
                <a:gd name="connsiteY370" fmla="*/ 565442 h 1032158"/>
                <a:gd name="connsiteX371" fmla="*/ 2958970 w 3024845"/>
                <a:gd name="connsiteY371" fmla="*/ 565442 h 1032158"/>
                <a:gd name="connsiteX372" fmla="*/ 2958970 w 3024845"/>
                <a:gd name="connsiteY372" fmla="*/ 676598 h 1032158"/>
                <a:gd name="connsiteX373" fmla="*/ 2958970 w 3024845"/>
                <a:gd name="connsiteY373" fmla="*/ 690377 h 1032158"/>
                <a:gd name="connsiteX374" fmla="*/ 3024845 w 3024845"/>
                <a:gd name="connsiteY374" fmla="*/ 690377 h 1032158"/>
                <a:gd name="connsiteX375" fmla="*/ 3024845 w 3024845"/>
                <a:gd name="connsiteY375" fmla="*/ 1032158 h 1032158"/>
                <a:gd name="connsiteX376" fmla="*/ 2054 w 3024845"/>
                <a:gd name="connsiteY376" fmla="*/ 1029825 h 1032158"/>
                <a:gd name="connsiteX377" fmla="*/ 0 w 3024845"/>
                <a:gd name="connsiteY377" fmla="*/ 595707 h 1032158"/>
                <a:gd name="connsiteX378" fmla="*/ 20267 w 3024845"/>
                <a:gd name="connsiteY378" fmla="*/ 595707 h 1032158"/>
                <a:gd name="connsiteX379" fmla="*/ 20774 w 3024845"/>
                <a:gd name="connsiteY379" fmla="*/ 594626 h 1032158"/>
                <a:gd name="connsiteX380" fmla="*/ 24320 w 3024845"/>
                <a:gd name="connsiteY380" fmla="*/ 587060 h 1032158"/>
                <a:gd name="connsiteX381" fmla="*/ 26094 w 3024845"/>
                <a:gd name="connsiteY381" fmla="*/ 587330 h 1032158"/>
                <a:gd name="connsiteX382" fmla="*/ 38507 w 3024845"/>
                <a:gd name="connsiteY382" fmla="*/ 589221 h 1032158"/>
                <a:gd name="connsiteX383" fmla="*/ 39014 w 3024845"/>
                <a:gd name="connsiteY383" fmla="*/ 590573 h 1032158"/>
                <a:gd name="connsiteX384" fmla="*/ 42560 w 3024845"/>
                <a:gd name="connsiteY384" fmla="*/ 600030 h 1032158"/>
                <a:gd name="connsiteX385" fmla="*/ 68907 w 3024845"/>
                <a:gd name="connsiteY385" fmla="*/ 602192 h 1032158"/>
                <a:gd name="connsiteX386" fmla="*/ 68907 w 3024845"/>
                <a:gd name="connsiteY386" fmla="*/ 478971 h 1032158"/>
                <a:gd name="connsiteX387" fmla="*/ 70934 w 3024845"/>
                <a:gd name="connsiteY387" fmla="*/ 478971 h 1032158"/>
                <a:gd name="connsiteX388" fmla="*/ 85121 w 3024845"/>
                <a:gd name="connsiteY388" fmla="*/ 478971 h 1032158"/>
                <a:gd name="connsiteX389" fmla="*/ 85121 w 3024845"/>
                <a:gd name="connsiteY389" fmla="*/ 342779 h 1032158"/>
                <a:gd name="connsiteX390" fmla="*/ 86894 w 3024845"/>
                <a:gd name="connsiteY390" fmla="*/ 342779 h 1032158"/>
                <a:gd name="connsiteX391" fmla="*/ 99308 w 3024845"/>
                <a:gd name="connsiteY391" fmla="*/ 342779 h 1032158"/>
                <a:gd name="connsiteX392" fmla="*/ 99308 w 3024845"/>
                <a:gd name="connsiteY392" fmla="*/ 228205 h 1032158"/>
                <a:gd name="connsiteX393" fmla="*/ 103361 w 3024845"/>
                <a:gd name="connsiteY393" fmla="*/ 200101 h 1032158"/>
                <a:gd name="connsiteX394" fmla="*/ 105388 w 3024845"/>
                <a:gd name="connsiteY394" fmla="*/ 200101 h 1032158"/>
                <a:gd name="connsiteX395" fmla="*/ 119575 w 3024845"/>
                <a:gd name="connsiteY395" fmla="*/ 200101 h 1032158"/>
                <a:gd name="connsiteX0" fmla="*/ 119575 w 3024845"/>
                <a:gd name="connsiteY0" fmla="*/ 95357 h 927414"/>
                <a:gd name="connsiteX1" fmla="*/ 200642 w 3024845"/>
                <a:gd name="connsiteY1" fmla="*/ 93196 h 927414"/>
                <a:gd name="connsiteX2" fmla="*/ 202669 w 3024845"/>
                <a:gd name="connsiteY2" fmla="*/ 93196 h 927414"/>
                <a:gd name="connsiteX3" fmla="*/ 216856 w 3024845"/>
                <a:gd name="connsiteY3" fmla="*/ 93196 h 927414"/>
                <a:gd name="connsiteX4" fmla="*/ 216856 w 3024845"/>
                <a:gd name="connsiteY4" fmla="*/ 116975 h 927414"/>
                <a:gd name="connsiteX5" fmla="*/ 217363 w 3024845"/>
                <a:gd name="connsiteY5" fmla="*/ 117786 h 927414"/>
                <a:gd name="connsiteX6" fmla="*/ 220909 w 3024845"/>
                <a:gd name="connsiteY6" fmla="*/ 123461 h 927414"/>
                <a:gd name="connsiteX7" fmla="*/ 220909 w 3024845"/>
                <a:gd name="connsiteY7" fmla="*/ 238035 h 927414"/>
                <a:gd name="connsiteX8" fmla="*/ 223189 w 3024845"/>
                <a:gd name="connsiteY8" fmla="*/ 238035 h 927414"/>
                <a:gd name="connsiteX9" fmla="*/ 239150 w 3024845"/>
                <a:gd name="connsiteY9" fmla="*/ 238035 h 927414"/>
                <a:gd name="connsiteX10" fmla="*/ 239150 w 3024845"/>
                <a:gd name="connsiteY10" fmla="*/ 378550 h 927414"/>
                <a:gd name="connsiteX11" fmla="*/ 240670 w 3024845"/>
                <a:gd name="connsiteY11" fmla="*/ 378280 h 927414"/>
                <a:gd name="connsiteX12" fmla="*/ 251310 w 3024845"/>
                <a:gd name="connsiteY12" fmla="*/ 376389 h 927414"/>
                <a:gd name="connsiteX13" fmla="*/ 249283 w 3024845"/>
                <a:gd name="connsiteY13" fmla="*/ 465021 h 927414"/>
                <a:gd name="connsiteX14" fmla="*/ 250803 w 3024845"/>
                <a:gd name="connsiteY14" fmla="*/ 465292 h 927414"/>
                <a:gd name="connsiteX15" fmla="*/ 261443 w 3024845"/>
                <a:gd name="connsiteY15" fmla="*/ 467183 h 927414"/>
                <a:gd name="connsiteX16" fmla="*/ 261696 w 3024845"/>
                <a:gd name="connsiteY16" fmla="*/ 467994 h 927414"/>
                <a:gd name="connsiteX17" fmla="*/ 263470 w 3024845"/>
                <a:gd name="connsiteY17" fmla="*/ 473669 h 927414"/>
                <a:gd name="connsiteX18" fmla="*/ 264230 w 3024845"/>
                <a:gd name="connsiteY18" fmla="*/ 471237 h 927414"/>
                <a:gd name="connsiteX19" fmla="*/ 269550 w 3024845"/>
                <a:gd name="connsiteY19" fmla="*/ 454213 h 927414"/>
                <a:gd name="connsiteX20" fmla="*/ 271323 w 3024845"/>
                <a:gd name="connsiteY20" fmla="*/ 454213 h 927414"/>
                <a:gd name="connsiteX21" fmla="*/ 283737 w 3024845"/>
                <a:gd name="connsiteY21" fmla="*/ 454213 h 927414"/>
                <a:gd name="connsiteX22" fmla="*/ 283737 w 3024845"/>
                <a:gd name="connsiteY22" fmla="*/ 486639 h 927414"/>
                <a:gd name="connsiteX23" fmla="*/ 284750 w 3024845"/>
                <a:gd name="connsiteY23" fmla="*/ 487180 h 927414"/>
                <a:gd name="connsiteX24" fmla="*/ 291844 w 3024845"/>
                <a:gd name="connsiteY24" fmla="*/ 490963 h 927414"/>
                <a:gd name="connsiteX25" fmla="*/ 291844 w 3024845"/>
                <a:gd name="connsiteY25" fmla="*/ 492314 h 927414"/>
                <a:gd name="connsiteX26" fmla="*/ 291844 w 3024845"/>
                <a:gd name="connsiteY26" fmla="*/ 501772 h 927414"/>
                <a:gd name="connsiteX27" fmla="*/ 336431 w 3024845"/>
                <a:gd name="connsiteY27" fmla="*/ 501772 h 927414"/>
                <a:gd name="connsiteX28" fmla="*/ 336431 w 3024845"/>
                <a:gd name="connsiteY28" fmla="*/ 502853 h 927414"/>
                <a:gd name="connsiteX29" fmla="*/ 336431 w 3024845"/>
                <a:gd name="connsiteY29" fmla="*/ 510419 h 927414"/>
                <a:gd name="connsiteX30" fmla="*/ 338457 w 3024845"/>
                <a:gd name="connsiteY30" fmla="*/ 510419 h 927414"/>
                <a:gd name="connsiteX31" fmla="*/ 352644 w 3024845"/>
                <a:gd name="connsiteY31" fmla="*/ 510419 h 927414"/>
                <a:gd name="connsiteX32" fmla="*/ 352644 w 3024845"/>
                <a:gd name="connsiteY32" fmla="*/ 480154 h 927414"/>
                <a:gd name="connsiteX33" fmla="*/ 397231 w 3024845"/>
                <a:gd name="connsiteY33" fmla="*/ 480154 h 927414"/>
                <a:gd name="connsiteX34" fmla="*/ 397231 w 3024845"/>
                <a:gd name="connsiteY34" fmla="*/ 478803 h 927414"/>
                <a:gd name="connsiteX35" fmla="*/ 397231 w 3024845"/>
                <a:gd name="connsiteY35" fmla="*/ 469345 h 927414"/>
                <a:gd name="connsiteX36" fmla="*/ 398245 w 3024845"/>
                <a:gd name="connsiteY36" fmla="*/ 469345 h 927414"/>
                <a:gd name="connsiteX37" fmla="*/ 405338 w 3024845"/>
                <a:gd name="connsiteY37" fmla="*/ 469345 h 927414"/>
                <a:gd name="connsiteX38" fmla="*/ 405338 w 3024845"/>
                <a:gd name="connsiteY38" fmla="*/ 467454 h 927414"/>
                <a:gd name="connsiteX39" fmla="*/ 405338 w 3024845"/>
                <a:gd name="connsiteY39" fmla="*/ 454213 h 927414"/>
                <a:gd name="connsiteX40" fmla="*/ 406098 w 3024845"/>
                <a:gd name="connsiteY40" fmla="*/ 454213 h 927414"/>
                <a:gd name="connsiteX41" fmla="*/ 411418 w 3024845"/>
                <a:gd name="connsiteY41" fmla="*/ 454213 h 927414"/>
                <a:gd name="connsiteX42" fmla="*/ 411418 w 3024845"/>
                <a:gd name="connsiteY42" fmla="*/ 453132 h 927414"/>
                <a:gd name="connsiteX43" fmla="*/ 411418 w 3024845"/>
                <a:gd name="connsiteY43" fmla="*/ 445565 h 927414"/>
                <a:gd name="connsiteX44" fmla="*/ 413445 w 3024845"/>
                <a:gd name="connsiteY44" fmla="*/ 445565 h 927414"/>
                <a:gd name="connsiteX45" fmla="*/ 427632 w 3024845"/>
                <a:gd name="connsiteY45" fmla="*/ 445565 h 927414"/>
                <a:gd name="connsiteX46" fmla="*/ 427632 w 3024845"/>
                <a:gd name="connsiteY46" fmla="*/ 446646 h 927414"/>
                <a:gd name="connsiteX47" fmla="*/ 427632 w 3024845"/>
                <a:gd name="connsiteY47" fmla="*/ 454213 h 927414"/>
                <a:gd name="connsiteX48" fmla="*/ 449925 w 3024845"/>
                <a:gd name="connsiteY48" fmla="*/ 454213 h 927414"/>
                <a:gd name="connsiteX49" fmla="*/ 449925 w 3024845"/>
                <a:gd name="connsiteY49" fmla="*/ 452321 h 927414"/>
                <a:gd name="connsiteX50" fmla="*/ 449925 w 3024845"/>
                <a:gd name="connsiteY50" fmla="*/ 439080 h 927414"/>
                <a:gd name="connsiteX51" fmla="*/ 451699 w 3024845"/>
                <a:gd name="connsiteY51" fmla="*/ 439080 h 927414"/>
                <a:gd name="connsiteX52" fmla="*/ 464112 w 3024845"/>
                <a:gd name="connsiteY52" fmla="*/ 439080 h 927414"/>
                <a:gd name="connsiteX53" fmla="*/ 464112 w 3024845"/>
                <a:gd name="connsiteY53" fmla="*/ 462860 h 927414"/>
                <a:gd name="connsiteX54" fmla="*/ 465126 w 3024845"/>
                <a:gd name="connsiteY54" fmla="*/ 462860 h 927414"/>
                <a:gd name="connsiteX55" fmla="*/ 472219 w 3024845"/>
                <a:gd name="connsiteY55" fmla="*/ 462860 h 927414"/>
                <a:gd name="connsiteX56" fmla="*/ 472219 w 3024845"/>
                <a:gd name="connsiteY56" fmla="*/ 461779 h 927414"/>
                <a:gd name="connsiteX57" fmla="*/ 472219 w 3024845"/>
                <a:gd name="connsiteY57" fmla="*/ 454213 h 927414"/>
                <a:gd name="connsiteX58" fmla="*/ 473992 w 3024845"/>
                <a:gd name="connsiteY58" fmla="*/ 454213 h 927414"/>
                <a:gd name="connsiteX59" fmla="*/ 486406 w 3024845"/>
                <a:gd name="connsiteY59" fmla="*/ 454213 h 927414"/>
                <a:gd name="connsiteX60" fmla="*/ 486406 w 3024845"/>
                <a:gd name="connsiteY60" fmla="*/ 480154 h 927414"/>
                <a:gd name="connsiteX61" fmla="*/ 488433 w 3024845"/>
                <a:gd name="connsiteY61" fmla="*/ 480154 h 927414"/>
                <a:gd name="connsiteX62" fmla="*/ 502619 w 3024845"/>
                <a:gd name="connsiteY62" fmla="*/ 480154 h 927414"/>
                <a:gd name="connsiteX63" fmla="*/ 502619 w 3024845"/>
                <a:gd name="connsiteY63" fmla="*/ 481775 h 927414"/>
                <a:gd name="connsiteX64" fmla="*/ 502619 w 3024845"/>
                <a:gd name="connsiteY64" fmla="*/ 493125 h 927414"/>
                <a:gd name="connsiteX65" fmla="*/ 503379 w 3024845"/>
                <a:gd name="connsiteY65" fmla="*/ 493125 h 927414"/>
                <a:gd name="connsiteX66" fmla="*/ 508700 w 3024845"/>
                <a:gd name="connsiteY66" fmla="*/ 493125 h 927414"/>
                <a:gd name="connsiteX67" fmla="*/ 508700 w 3024845"/>
                <a:gd name="connsiteY67" fmla="*/ 492314 h 927414"/>
                <a:gd name="connsiteX68" fmla="*/ 508700 w 3024845"/>
                <a:gd name="connsiteY68" fmla="*/ 486639 h 927414"/>
                <a:gd name="connsiteX69" fmla="*/ 539100 w 3024845"/>
                <a:gd name="connsiteY69" fmla="*/ 486639 h 927414"/>
                <a:gd name="connsiteX70" fmla="*/ 539100 w 3024845"/>
                <a:gd name="connsiteY70" fmla="*/ 510419 h 927414"/>
                <a:gd name="connsiteX71" fmla="*/ 540113 w 3024845"/>
                <a:gd name="connsiteY71" fmla="*/ 510419 h 927414"/>
                <a:gd name="connsiteX72" fmla="*/ 547207 w 3024845"/>
                <a:gd name="connsiteY72" fmla="*/ 510419 h 927414"/>
                <a:gd name="connsiteX73" fmla="*/ 547207 w 3024845"/>
                <a:gd name="connsiteY73" fmla="*/ 511500 h 927414"/>
                <a:gd name="connsiteX74" fmla="*/ 547207 w 3024845"/>
                <a:gd name="connsiteY74" fmla="*/ 519066 h 927414"/>
                <a:gd name="connsiteX75" fmla="*/ 547967 w 3024845"/>
                <a:gd name="connsiteY75" fmla="*/ 519066 h 927414"/>
                <a:gd name="connsiteX76" fmla="*/ 553287 w 3024845"/>
                <a:gd name="connsiteY76" fmla="*/ 519066 h 927414"/>
                <a:gd name="connsiteX77" fmla="*/ 553287 w 3024845"/>
                <a:gd name="connsiteY77" fmla="*/ 516904 h 927414"/>
                <a:gd name="connsiteX78" fmla="*/ 553287 w 3024845"/>
                <a:gd name="connsiteY78" fmla="*/ 501772 h 927414"/>
                <a:gd name="connsiteX79" fmla="*/ 554300 w 3024845"/>
                <a:gd name="connsiteY79" fmla="*/ 501772 h 927414"/>
                <a:gd name="connsiteX80" fmla="*/ 561394 w 3024845"/>
                <a:gd name="connsiteY80" fmla="*/ 501772 h 927414"/>
                <a:gd name="connsiteX81" fmla="*/ 561394 w 3024845"/>
                <a:gd name="connsiteY81" fmla="*/ 502853 h 927414"/>
                <a:gd name="connsiteX82" fmla="*/ 561394 w 3024845"/>
                <a:gd name="connsiteY82" fmla="*/ 510419 h 927414"/>
                <a:gd name="connsiteX83" fmla="*/ 566714 w 3024845"/>
                <a:gd name="connsiteY83" fmla="*/ 508426 h 927414"/>
                <a:gd name="connsiteX84" fmla="*/ 567474 w 3024845"/>
                <a:gd name="connsiteY84" fmla="*/ 507446 h 927414"/>
                <a:gd name="connsiteX85" fmla="*/ 567474 w 3024845"/>
                <a:gd name="connsiteY85" fmla="*/ 501772 h 927414"/>
                <a:gd name="connsiteX86" fmla="*/ 605981 w 3024845"/>
                <a:gd name="connsiteY86" fmla="*/ 501772 h 927414"/>
                <a:gd name="connsiteX87" fmla="*/ 605981 w 3024845"/>
                <a:gd name="connsiteY87" fmla="*/ 525551 h 927414"/>
                <a:gd name="connsiteX88" fmla="*/ 608007 w 3024845"/>
                <a:gd name="connsiteY88" fmla="*/ 525551 h 927414"/>
                <a:gd name="connsiteX89" fmla="*/ 622194 w 3024845"/>
                <a:gd name="connsiteY89" fmla="*/ 525551 h 927414"/>
                <a:gd name="connsiteX90" fmla="*/ 622194 w 3024845"/>
                <a:gd name="connsiteY90" fmla="*/ 526632 h 927414"/>
                <a:gd name="connsiteX91" fmla="*/ 622194 w 3024845"/>
                <a:gd name="connsiteY91" fmla="*/ 534198 h 927414"/>
                <a:gd name="connsiteX92" fmla="*/ 623968 w 3024845"/>
                <a:gd name="connsiteY92" fmla="*/ 534198 h 927414"/>
                <a:gd name="connsiteX93" fmla="*/ 636381 w 3024845"/>
                <a:gd name="connsiteY93" fmla="*/ 534198 h 927414"/>
                <a:gd name="connsiteX94" fmla="*/ 636381 w 3024845"/>
                <a:gd name="connsiteY94" fmla="*/ 510419 h 927414"/>
                <a:gd name="connsiteX95" fmla="*/ 637394 w 3024845"/>
                <a:gd name="connsiteY95" fmla="*/ 510419 h 927414"/>
                <a:gd name="connsiteX96" fmla="*/ 644488 w 3024845"/>
                <a:gd name="connsiteY96" fmla="*/ 510419 h 927414"/>
                <a:gd name="connsiteX97" fmla="*/ 644488 w 3024845"/>
                <a:gd name="connsiteY97" fmla="*/ 477992 h 927414"/>
                <a:gd name="connsiteX98" fmla="*/ 645501 w 3024845"/>
                <a:gd name="connsiteY98" fmla="*/ 477992 h 927414"/>
                <a:gd name="connsiteX99" fmla="*/ 652595 w 3024845"/>
                <a:gd name="connsiteY99" fmla="*/ 477992 h 927414"/>
                <a:gd name="connsiteX100" fmla="*/ 652595 w 3024845"/>
                <a:gd name="connsiteY100" fmla="*/ 476101 h 927414"/>
                <a:gd name="connsiteX101" fmla="*/ 652595 w 3024845"/>
                <a:gd name="connsiteY101" fmla="*/ 462860 h 927414"/>
                <a:gd name="connsiteX102" fmla="*/ 651328 w 3024845"/>
                <a:gd name="connsiteY102" fmla="*/ 461238 h 927414"/>
                <a:gd name="connsiteX103" fmla="*/ 656648 w 3024845"/>
                <a:gd name="connsiteY103" fmla="*/ 449889 h 927414"/>
                <a:gd name="connsiteX104" fmla="*/ 664755 w 3024845"/>
                <a:gd name="connsiteY104" fmla="*/ 477992 h 927414"/>
                <a:gd name="connsiteX105" fmla="*/ 665515 w 3024845"/>
                <a:gd name="connsiteY105" fmla="*/ 477992 h 927414"/>
                <a:gd name="connsiteX106" fmla="*/ 670835 w 3024845"/>
                <a:gd name="connsiteY106" fmla="*/ 477992 h 927414"/>
                <a:gd name="connsiteX107" fmla="*/ 670835 w 3024845"/>
                <a:gd name="connsiteY107" fmla="*/ 372065 h 927414"/>
                <a:gd name="connsiteX108" fmla="*/ 672355 w 3024845"/>
                <a:gd name="connsiteY108" fmla="*/ 372065 h 927414"/>
                <a:gd name="connsiteX109" fmla="*/ 682995 w 3024845"/>
                <a:gd name="connsiteY109" fmla="*/ 372065 h 927414"/>
                <a:gd name="connsiteX110" fmla="*/ 682995 w 3024845"/>
                <a:gd name="connsiteY110" fmla="*/ 324506 h 927414"/>
                <a:gd name="connsiteX111" fmla="*/ 709342 w 3024845"/>
                <a:gd name="connsiteY111" fmla="*/ 324506 h 927414"/>
                <a:gd name="connsiteX112" fmla="*/ 709342 w 3024845"/>
                <a:gd name="connsiteY112" fmla="*/ 302888 h 927414"/>
                <a:gd name="connsiteX113" fmla="*/ 743796 w 3024845"/>
                <a:gd name="connsiteY113" fmla="*/ 302888 h 927414"/>
                <a:gd name="connsiteX114" fmla="*/ 743796 w 3024845"/>
                <a:gd name="connsiteY114" fmla="*/ 305320 h 927414"/>
                <a:gd name="connsiteX115" fmla="*/ 743796 w 3024845"/>
                <a:gd name="connsiteY115" fmla="*/ 322344 h 927414"/>
                <a:gd name="connsiteX116" fmla="*/ 746076 w 3024845"/>
                <a:gd name="connsiteY116" fmla="*/ 322344 h 927414"/>
                <a:gd name="connsiteX117" fmla="*/ 762036 w 3024845"/>
                <a:gd name="connsiteY117" fmla="*/ 322344 h 927414"/>
                <a:gd name="connsiteX118" fmla="*/ 762036 w 3024845"/>
                <a:gd name="connsiteY118" fmla="*/ 369903 h 927414"/>
                <a:gd name="connsiteX119" fmla="*/ 763049 w 3024845"/>
                <a:gd name="connsiteY119" fmla="*/ 369903 h 927414"/>
                <a:gd name="connsiteX120" fmla="*/ 770143 w 3024845"/>
                <a:gd name="connsiteY120" fmla="*/ 369903 h 927414"/>
                <a:gd name="connsiteX121" fmla="*/ 784330 w 3024845"/>
                <a:gd name="connsiteY121" fmla="*/ 374227 h 927414"/>
                <a:gd name="connsiteX122" fmla="*/ 784330 w 3024845"/>
                <a:gd name="connsiteY122" fmla="*/ 413139 h 927414"/>
                <a:gd name="connsiteX123" fmla="*/ 785343 w 3024845"/>
                <a:gd name="connsiteY123" fmla="*/ 413139 h 927414"/>
                <a:gd name="connsiteX124" fmla="*/ 792436 w 3024845"/>
                <a:gd name="connsiteY124" fmla="*/ 413139 h 927414"/>
                <a:gd name="connsiteX125" fmla="*/ 792436 w 3024845"/>
                <a:gd name="connsiteY125" fmla="*/ 414760 h 927414"/>
                <a:gd name="connsiteX126" fmla="*/ 792436 w 3024845"/>
                <a:gd name="connsiteY126" fmla="*/ 426109 h 927414"/>
                <a:gd name="connsiteX127" fmla="*/ 794463 w 3024845"/>
                <a:gd name="connsiteY127" fmla="*/ 426109 h 927414"/>
                <a:gd name="connsiteX128" fmla="*/ 808650 w 3024845"/>
                <a:gd name="connsiteY128" fmla="*/ 426109 h 927414"/>
                <a:gd name="connsiteX129" fmla="*/ 814730 w 3024845"/>
                <a:gd name="connsiteY129" fmla="*/ 432595 h 927414"/>
                <a:gd name="connsiteX130" fmla="*/ 814730 w 3024845"/>
                <a:gd name="connsiteY130" fmla="*/ 454213 h 927414"/>
                <a:gd name="connsiteX131" fmla="*/ 817010 w 3024845"/>
                <a:gd name="connsiteY131" fmla="*/ 454213 h 927414"/>
                <a:gd name="connsiteX132" fmla="*/ 832970 w 3024845"/>
                <a:gd name="connsiteY132" fmla="*/ 454213 h 927414"/>
                <a:gd name="connsiteX133" fmla="*/ 832970 w 3024845"/>
                <a:gd name="connsiteY133" fmla="*/ 455293 h 927414"/>
                <a:gd name="connsiteX134" fmla="*/ 832970 w 3024845"/>
                <a:gd name="connsiteY134" fmla="*/ 462860 h 927414"/>
                <a:gd name="connsiteX135" fmla="*/ 834237 w 3024845"/>
                <a:gd name="connsiteY135" fmla="*/ 462860 h 927414"/>
                <a:gd name="connsiteX136" fmla="*/ 843104 w 3024845"/>
                <a:gd name="connsiteY136" fmla="*/ 462860 h 927414"/>
                <a:gd name="connsiteX137" fmla="*/ 843104 w 3024845"/>
                <a:gd name="connsiteY137" fmla="*/ 465021 h 927414"/>
                <a:gd name="connsiteX138" fmla="*/ 843104 w 3024845"/>
                <a:gd name="connsiteY138" fmla="*/ 480154 h 927414"/>
                <a:gd name="connsiteX139" fmla="*/ 847157 w 3024845"/>
                <a:gd name="connsiteY139" fmla="*/ 478262 h 927414"/>
                <a:gd name="connsiteX140" fmla="*/ 847157 w 3024845"/>
                <a:gd name="connsiteY140" fmla="*/ 465021 h 927414"/>
                <a:gd name="connsiteX141" fmla="*/ 848170 w 3024845"/>
                <a:gd name="connsiteY141" fmla="*/ 465021 h 927414"/>
                <a:gd name="connsiteX142" fmla="*/ 855264 w 3024845"/>
                <a:gd name="connsiteY142" fmla="*/ 465021 h 927414"/>
                <a:gd name="connsiteX143" fmla="*/ 855264 w 3024845"/>
                <a:gd name="connsiteY143" fmla="*/ 466643 h 927414"/>
                <a:gd name="connsiteX144" fmla="*/ 855264 w 3024845"/>
                <a:gd name="connsiteY144" fmla="*/ 477992 h 927414"/>
                <a:gd name="connsiteX145" fmla="*/ 856024 w 3024845"/>
                <a:gd name="connsiteY145" fmla="*/ 477992 h 927414"/>
                <a:gd name="connsiteX146" fmla="*/ 861344 w 3024845"/>
                <a:gd name="connsiteY146" fmla="*/ 477992 h 927414"/>
                <a:gd name="connsiteX147" fmla="*/ 909984 w 3024845"/>
                <a:gd name="connsiteY147" fmla="*/ 473669 h 927414"/>
                <a:gd name="connsiteX148" fmla="*/ 909984 w 3024845"/>
                <a:gd name="connsiteY148" fmla="*/ 475020 h 927414"/>
                <a:gd name="connsiteX149" fmla="*/ 909984 w 3024845"/>
                <a:gd name="connsiteY149" fmla="*/ 484477 h 927414"/>
                <a:gd name="connsiteX150" fmla="*/ 910744 w 3024845"/>
                <a:gd name="connsiteY150" fmla="*/ 484477 h 927414"/>
                <a:gd name="connsiteX151" fmla="*/ 916065 w 3024845"/>
                <a:gd name="connsiteY151" fmla="*/ 484477 h 927414"/>
                <a:gd name="connsiteX152" fmla="*/ 916065 w 3024845"/>
                <a:gd name="connsiteY152" fmla="*/ 486639 h 927414"/>
                <a:gd name="connsiteX153" fmla="*/ 916065 w 3024845"/>
                <a:gd name="connsiteY153" fmla="*/ 501772 h 927414"/>
                <a:gd name="connsiteX154" fmla="*/ 918091 w 3024845"/>
                <a:gd name="connsiteY154" fmla="*/ 500421 h 927414"/>
                <a:gd name="connsiteX155" fmla="*/ 932278 w 3024845"/>
                <a:gd name="connsiteY155" fmla="*/ 490963 h 927414"/>
                <a:gd name="connsiteX156" fmla="*/ 938358 w 3024845"/>
                <a:gd name="connsiteY156" fmla="*/ 449889 h 927414"/>
                <a:gd name="connsiteX157" fmla="*/ 939118 w 3024845"/>
                <a:gd name="connsiteY157" fmla="*/ 449619 h 927414"/>
                <a:gd name="connsiteX158" fmla="*/ 944438 w 3024845"/>
                <a:gd name="connsiteY158" fmla="*/ 447727 h 927414"/>
                <a:gd name="connsiteX159" fmla="*/ 946465 w 3024845"/>
                <a:gd name="connsiteY159" fmla="*/ 378550 h 927414"/>
                <a:gd name="connsiteX160" fmla="*/ 948492 w 3024845"/>
                <a:gd name="connsiteY160" fmla="*/ 447727 h 927414"/>
                <a:gd name="connsiteX161" fmla="*/ 949252 w 3024845"/>
                <a:gd name="connsiteY161" fmla="*/ 447997 h 927414"/>
                <a:gd name="connsiteX162" fmla="*/ 954572 w 3024845"/>
                <a:gd name="connsiteY162" fmla="*/ 449889 h 927414"/>
                <a:gd name="connsiteX163" fmla="*/ 954572 w 3024845"/>
                <a:gd name="connsiteY163" fmla="*/ 363418 h 927414"/>
                <a:gd name="connsiteX164" fmla="*/ 958625 w 3024845"/>
                <a:gd name="connsiteY164" fmla="*/ 330991 h 927414"/>
                <a:gd name="connsiteX165" fmla="*/ 997132 w 3024845"/>
                <a:gd name="connsiteY165" fmla="*/ 330991 h 927414"/>
                <a:gd name="connsiteX166" fmla="*/ 997132 w 3024845"/>
                <a:gd name="connsiteY166" fmla="*/ 363418 h 927414"/>
                <a:gd name="connsiteX167" fmla="*/ 997892 w 3024845"/>
                <a:gd name="connsiteY167" fmla="*/ 363418 h 927414"/>
                <a:gd name="connsiteX168" fmla="*/ 1003212 w 3024845"/>
                <a:gd name="connsiteY168" fmla="*/ 363418 h 927414"/>
                <a:gd name="connsiteX169" fmla="*/ 1003212 w 3024845"/>
                <a:gd name="connsiteY169" fmla="*/ 281270 h 927414"/>
                <a:gd name="connsiteX170" fmla="*/ 1004986 w 3024845"/>
                <a:gd name="connsiteY170" fmla="*/ 281270 h 927414"/>
                <a:gd name="connsiteX171" fmla="*/ 1017399 w 3024845"/>
                <a:gd name="connsiteY171" fmla="*/ 281270 h 927414"/>
                <a:gd name="connsiteX172" fmla="*/ 1017399 w 3024845"/>
                <a:gd name="connsiteY172" fmla="*/ 279379 h 927414"/>
                <a:gd name="connsiteX173" fmla="*/ 1017399 w 3024845"/>
                <a:gd name="connsiteY173" fmla="*/ 266138 h 927414"/>
                <a:gd name="connsiteX174" fmla="*/ 1039693 w 3024845"/>
                <a:gd name="connsiteY174" fmla="*/ 266138 h 927414"/>
                <a:gd name="connsiteX175" fmla="*/ 1039693 w 3024845"/>
                <a:gd name="connsiteY175" fmla="*/ 265057 h 927414"/>
                <a:gd name="connsiteX176" fmla="*/ 1039693 w 3024845"/>
                <a:gd name="connsiteY176" fmla="*/ 257491 h 927414"/>
                <a:gd name="connsiteX177" fmla="*/ 1041466 w 3024845"/>
                <a:gd name="connsiteY177" fmla="*/ 257491 h 927414"/>
                <a:gd name="connsiteX178" fmla="*/ 1053880 w 3024845"/>
                <a:gd name="connsiteY178" fmla="*/ 257491 h 927414"/>
                <a:gd name="connsiteX179" fmla="*/ 1053880 w 3024845"/>
                <a:gd name="connsiteY179" fmla="*/ 258572 h 927414"/>
                <a:gd name="connsiteX180" fmla="*/ 1053880 w 3024845"/>
                <a:gd name="connsiteY180" fmla="*/ 266138 h 927414"/>
                <a:gd name="connsiteX181" fmla="*/ 1054640 w 3024845"/>
                <a:gd name="connsiteY181" fmla="*/ 266138 h 927414"/>
                <a:gd name="connsiteX182" fmla="*/ 1059960 w 3024845"/>
                <a:gd name="connsiteY182" fmla="*/ 266138 h 927414"/>
                <a:gd name="connsiteX183" fmla="*/ 1070093 w 3024845"/>
                <a:gd name="connsiteY183" fmla="*/ 261814 h 927414"/>
                <a:gd name="connsiteX184" fmla="*/ 1074146 w 3024845"/>
                <a:gd name="connsiteY184" fmla="*/ 265057 h 927414"/>
                <a:gd name="connsiteX185" fmla="*/ 1074146 w 3024845"/>
                <a:gd name="connsiteY185" fmla="*/ 257491 h 927414"/>
                <a:gd name="connsiteX186" fmla="*/ 1076426 w 3024845"/>
                <a:gd name="connsiteY186" fmla="*/ 257491 h 927414"/>
                <a:gd name="connsiteX187" fmla="*/ 1092387 w 3024845"/>
                <a:gd name="connsiteY187" fmla="*/ 257491 h 927414"/>
                <a:gd name="connsiteX188" fmla="*/ 1092387 w 3024845"/>
                <a:gd name="connsiteY188" fmla="*/ 258572 h 927414"/>
                <a:gd name="connsiteX189" fmla="*/ 1092387 w 3024845"/>
                <a:gd name="connsiteY189" fmla="*/ 266138 h 927414"/>
                <a:gd name="connsiteX190" fmla="*/ 1122787 w 3024845"/>
                <a:gd name="connsiteY190" fmla="*/ 266138 h 927414"/>
                <a:gd name="connsiteX191" fmla="*/ 1122787 w 3024845"/>
                <a:gd name="connsiteY191" fmla="*/ 267759 h 927414"/>
                <a:gd name="connsiteX192" fmla="*/ 1122787 w 3024845"/>
                <a:gd name="connsiteY192" fmla="*/ 279109 h 927414"/>
                <a:gd name="connsiteX193" fmla="*/ 1149134 w 3024845"/>
                <a:gd name="connsiteY193" fmla="*/ 279109 h 927414"/>
                <a:gd name="connsiteX194" fmla="*/ 1149134 w 3024845"/>
                <a:gd name="connsiteY194" fmla="*/ 309373 h 927414"/>
                <a:gd name="connsiteX195" fmla="*/ 1149894 w 3024845"/>
                <a:gd name="connsiteY195" fmla="*/ 309373 h 927414"/>
                <a:gd name="connsiteX196" fmla="*/ 1155214 w 3024845"/>
                <a:gd name="connsiteY196" fmla="*/ 309373 h 927414"/>
                <a:gd name="connsiteX197" fmla="*/ 1155214 w 3024845"/>
                <a:gd name="connsiteY197" fmla="*/ 310454 h 927414"/>
                <a:gd name="connsiteX198" fmla="*/ 1155214 w 3024845"/>
                <a:gd name="connsiteY198" fmla="*/ 318021 h 927414"/>
                <a:gd name="connsiteX199" fmla="*/ 1159268 w 3024845"/>
                <a:gd name="connsiteY199" fmla="*/ 348285 h 927414"/>
                <a:gd name="connsiteX200" fmla="*/ 1160028 w 3024845"/>
                <a:gd name="connsiteY200" fmla="*/ 348285 h 927414"/>
                <a:gd name="connsiteX201" fmla="*/ 1165348 w 3024845"/>
                <a:gd name="connsiteY201" fmla="*/ 348285 h 927414"/>
                <a:gd name="connsiteX202" fmla="*/ 1165348 w 3024845"/>
                <a:gd name="connsiteY202" fmla="*/ 349096 h 927414"/>
                <a:gd name="connsiteX203" fmla="*/ 1165348 w 3024845"/>
                <a:gd name="connsiteY203" fmla="*/ 354771 h 927414"/>
                <a:gd name="connsiteX204" fmla="*/ 1166361 w 3024845"/>
                <a:gd name="connsiteY204" fmla="*/ 354771 h 927414"/>
                <a:gd name="connsiteX205" fmla="*/ 1173454 w 3024845"/>
                <a:gd name="connsiteY205" fmla="*/ 354771 h 927414"/>
                <a:gd name="connsiteX206" fmla="*/ 1173454 w 3024845"/>
                <a:gd name="connsiteY206" fmla="*/ 385036 h 927414"/>
                <a:gd name="connsiteX207" fmla="*/ 1175481 w 3024845"/>
                <a:gd name="connsiteY207" fmla="*/ 385036 h 927414"/>
                <a:gd name="connsiteX208" fmla="*/ 1189668 w 3024845"/>
                <a:gd name="connsiteY208" fmla="*/ 385036 h 927414"/>
                <a:gd name="connsiteX209" fmla="*/ 1189668 w 3024845"/>
                <a:gd name="connsiteY209" fmla="*/ 408815 h 927414"/>
                <a:gd name="connsiteX210" fmla="*/ 1191695 w 3024845"/>
                <a:gd name="connsiteY210" fmla="*/ 410436 h 927414"/>
                <a:gd name="connsiteX211" fmla="*/ 1191695 w 3024845"/>
                <a:gd name="connsiteY211" fmla="*/ 421786 h 927414"/>
                <a:gd name="connsiteX212" fmla="*/ 1192455 w 3024845"/>
                <a:gd name="connsiteY212" fmla="*/ 421786 h 927414"/>
                <a:gd name="connsiteX213" fmla="*/ 1197775 w 3024845"/>
                <a:gd name="connsiteY213" fmla="*/ 421786 h 927414"/>
                <a:gd name="connsiteX214" fmla="*/ 1197775 w 3024845"/>
                <a:gd name="connsiteY214" fmla="*/ 445565 h 927414"/>
                <a:gd name="connsiteX215" fmla="*/ 1199041 w 3024845"/>
                <a:gd name="connsiteY215" fmla="*/ 445565 h 927414"/>
                <a:gd name="connsiteX216" fmla="*/ 1207908 w 3024845"/>
                <a:gd name="connsiteY216" fmla="*/ 445565 h 927414"/>
                <a:gd name="connsiteX217" fmla="*/ 1209935 w 3024845"/>
                <a:gd name="connsiteY217" fmla="*/ 449619 h 927414"/>
                <a:gd name="connsiteX218" fmla="*/ 1209935 w 3024845"/>
                <a:gd name="connsiteY218" fmla="*/ 462860 h 927414"/>
                <a:gd name="connsiteX219" fmla="*/ 1211455 w 3024845"/>
                <a:gd name="connsiteY219" fmla="*/ 460968 h 927414"/>
                <a:gd name="connsiteX220" fmla="*/ 1222095 w 3024845"/>
                <a:gd name="connsiteY220" fmla="*/ 447727 h 927414"/>
                <a:gd name="connsiteX221" fmla="*/ 1250469 w 3024845"/>
                <a:gd name="connsiteY221" fmla="*/ 447727 h 927414"/>
                <a:gd name="connsiteX222" fmla="*/ 1250469 w 3024845"/>
                <a:gd name="connsiteY222" fmla="*/ 534198 h 927414"/>
                <a:gd name="connsiteX223" fmla="*/ 1251229 w 3024845"/>
                <a:gd name="connsiteY223" fmla="*/ 534198 h 927414"/>
                <a:gd name="connsiteX224" fmla="*/ 1256549 w 3024845"/>
                <a:gd name="connsiteY224" fmla="*/ 534198 h 927414"/>
                <a:gd name="connsiteX225" fmla="*/ 1257309 w 3024845"/>
                <a:gd name="connsiteY225" fmla="*/ 532847 h 927414"/>
                <a:gd name="connsiteX226" fmla="*/ 1262629 w 3024845"/>
                <a:gd name="connsiteY226" fmla="*/ 523389 h 927414"/>
                <a:gd name="connsiteX227" fmla="*/ 1262629 w 3024845"/>
                <a:gd name="connsiteY227" fmla="*/ 525281 h 927414"/>
                <a:gd name="connsiteX228" fmla="*/ 1262629 w 3024845"/>
                <a:gd name="connsiteY228" fmla="*/ 538522 h 927414"/>
                <a:gd name="connsiteX229" fmla="*/ 1266682 w 3024845"/>
                <a:gd name="connsiteY229" fmla="*/ 493125 h 927414"/>
                <a:gd name="connsiteX230" fmla="*/ 1267442 w 3024845"/>
                <a:gd name="connsiteY230" fmla="*/ 493125 h 927414"/>
                <a:gd name="connsiteX231" fmla="*/ 1272762 w 3024845"/>
                <a:gd name="connsiteY231" fmla="*/ 493125 h 927414"/>
                <a:gd name="connsiteX232" fmla="*/ 1272762 w 3024845"/>
                <a:gd name="connsiteY232" fmla="*/ 428271 h 927414"/>
                <a:gd name="connsiteX233" fmla="*/ 1273776 w 3024845"/>
                <a:gd name="connsiteY233" fmla="*/ 428271 h 927414"/>
                <a:gd name="connsiteX234" fmla="*/ 1280869 w 3024845"/>
                <a:gd name="connsiteY234" fmla="*/ 428271 h 927414"/>
                <a:gd name="connsiteX235" fmla="*/ 1293029 w 3024845"/>
                <a:gd name="connsiteY235" fmla="*/ 385036 h 927414"/>
                <a:gd name="connsiteX236" fmla="*/ 1294296 w 3024845"/>
                <a:gd name="connsiteY236" fmla="*/ 385036 h 927414"/>
                <a:gd name="connsiteX237" fmla="*/ 1303163 w 3024845"/>
                <a:gd name="connsiteY237" fmla="*/ 385036 h 927414"/>
                <a:gd name="connsiteX238" fmla="*/ 1313296 w 3024845"/>
                <a:gd name="connsiteY238" fmla="*/ 428271 h 927414"/>
                <a:gd name="connsiteX239" fmla="*/ 1314309 w 3024845"/>
                <a:gd name="connsiteY239" fmla="*/ 428271 h 927414"/>
                <a:gd name="connsiteX240" fmla="*/ 1321403 w 3024845"/>
                <a:gd name="connsiteY240" fmla="*/ 428271 h 927414"/>
                <a:gd name="connsiteX241" fmla="*/ 1321403 w 3024845"/>
                <a:gd name="connsiteY241" fmla="*/ 467183 h 927414"/>
                <a:gd name="connsiteX242" fmla="*/ 1323176 w 3024845"/>
                <a:gd name="connsiteY242" fmla="*/ 467183 h 927414"/>
                <a:gd name="connsiteX243" fmla="*/ 1335590 w 3024845"/>
                <a:gd name="connsiteY243" fmla="*/ 467183 h 927414"/>
                <a:gd name="connsiteX244" fmla="*/ 1335590 w 3024845"/>
                <a:gd name="connsiteY244" fmla="*/ 469345 h 927414"/>
                <a:gd name="connsiteX245" fmla="*/ 1335590 w 3024845"/>
                <a:gd name="connsiteY245" fmla="*/ 484477 h 927414"/>
                <a:gd name="connsiteX246" fmla="*/ 1339643 w 3024845"/>
                <a:gd name="connsiteY246" fmla="*/ 482316 h 927414"/>
                <a:gd name="connsiteX247" fmla="*/ 1339643 w 3024845"/>
                <a:gd name="connsiteY247" fmla="*/ 467183 h 927414"/>
                <a:gd name="connsiteX248" fmla="*/ 1341163 w 3024845"/>
                <a:gd name="connsiteY248" fmla="*/ 467183 h 927414"/>
                <a:gd name="connsiteX249" fmla="*/ 1351803 w 3024845"/>
                <a:gd name="connsiteY249" fmla="*/ 467183 h 927414"/>
                <a:gd name="connsiteX250" fmla="*/ 1351803 w 3024845"/>
                <a:gd name="connsiteY250" fmla="*/ 468804 h 927414"/>
                <a:gd name="connsiteX251" fmla="*/ 1351803 w 3024845"/>
                <a:gd name="connsiteY251" fmla="*/ 480154 h 927414"/>
                <a:gd name="connsiteX252" fmla="*/ 1382204 w 3024845"/>
                <a:gd name="connsiteY252" fmla="*/ 480154 h 927414"/>
                <a:gd name="connsiteX253" fmla="*/ 1382204 w 3024845"/>
                <a:gd name="connsiteY253" fmla="*/ 443404 h 927414"/>
                <a:gd name="connsiteX254" fmla="*/ 1383470 w 3024845"/>
                <a:gd name="connsiteY254" fmla="*/ 443404 h 927414"/>
                <a:gd name="connsiteX255" fmla="*/ 1392337 w 3024845"/>
                <a:gd name="connsiteY255" fmla="*/ 443404 h 927414"/>
                <a:gd name="connsiteX256" fmla="*/ 1392337 w 3024845"/>
                <a:gd name="connsiteY256" fmla="*/ 465021 h 927414"/>
                <a:gd name="connsiteX257" fmla="*/ 1394364 w 3024845"/>
                <a:gd name="connsiteY257" fmla="*/ 432595 h 927414"/>
                <a:gd name="connsiteX258" fmla="*/ 1416657 w 3024845"/>
                <a:gd name="connsiteY258" fmla="*/ 432595 h 927414"/>
                <a:gd name="connsiteX259" fmla="*/ 1416657 w 3024845"/>
                <a:gd name="connsiteY259" fmla="*/ 430973 h 927414"/>
                <a:gd name="connsiteX260" fmla="*/ 1416657 w 3024845"/>
                <a:gd name="connsiteY260" fmla="*/ 419624 h 927414"/>
                <a:gd name="connsiteX261" fmla="*/ 1417417 w 3024845"/>
                <a:gd name="connsiteY261" fmla="*/ 419624 h 927414"/>
                <a:gd name="connsiteX262" fmla="*/ 1422737 w 3024845"/>
                <a:gd name="connsiteY262" fmla="*/ 419624 h 927414"/>
                <a:gd name="connsiteX263" fmla="*/ 1422737 w 3024845"/>
                <a:gd name="connsiteY263" fmla="*/ 417733 h 927414"/>
                <a:gd name="connsiteX264" fmla="*/ 1422737 w 3024845"/>
                <a:gd name="connsiteY264" fmla="*/ 404492 h 927414"/>
                <a:gd name="connsiteX265" fmla="*/ 1426791 w 3024845"/>
                <a:gd name="connsiteY265" fmla="*/ 410977 h 927414"/>
                <a:gd name="connsiteX266" fmla="*/ 1429071 w 3024845"/>
                <a:gd name="connsiteY266" fmla="*/ 410977 h 927414"/>
                <a:gd name="connsiteX267" fmla="*/ 1445031 w 3024845"/>
                <a:gd name="connsiteY267" fmla="*/ 410977 h 927414"/>
                <a:gd name="connsiteX268" fmla="*/ 1445031 w 3024845"/>
                <a:gd name="connsiteY268" fmla="*/ 410166 h 927414"/>
                <a:gd name="connsiteX269" fmla="*/ 1445031 w 3024845"/>
                <a:gd name="connsiteY269" fmla="*/ 404492 h 927414"/>
                <a:gd name="connsiteX270" fmla="*/ 1445791 w 3024845"/>
                <a:gd name="connsiteY270" fmla="*/ 404492 h 927414"/>
                <a:gd name="connsiteX271" fmla="*/ 1451111 w 3024845"/>
                <a:gd name="connsiteY271" fmla="*/ 404492 h 927414"/>
                <a:gd name="connsiteX272" fmla="*/ 1451111 w 3024845"/>
                <a:gd name="connsiteY272" fmla="*/ 405843 h 927414"/>
                <a:gd name="connsiteX273" fmla="*/ 1451111 w 3024845"/>
                <a:gd name="connsiteY273" fmla="*/ 415301 h 927414"/>
                <a:gd name="connsiteX274" fmla="*/ 1489618 w 3024845"/>
                <a:gd name="connsiteY274" fmla="*/ 415301 h 927414"/>
                <a:gd name="connsiteX275" fmla="*/ 1489618 w 3024845"/>
                <a:gd name="connsiteY275" fmla="*/ 553654 h 927414"/>
                <a:gd name="connsiteX276" fmla="*/ 1491138 w 3024845"/>
                <a:gd name="connsiteY276" fmla="*/ 553654 h 927414"/>
                <a:gd name="connsiteX277" fmla="*/ 1501778 w 3024845"/>
                <a:gd name="connsiteY277" fmla="*/ 553654 h 927414"/>
                <a:gd name="connsiteX278" fmla="*/ 1501778 w 3024845"/>
                <a:gd name="connsiteY278" fmla="*/ 540684 h 927414"/>
                <a:gd name="connsiteX279" fmla="*/ 1505832 w 3024845"/>
                <a:gd name="connsiteY279" fmla="*/ 540684 h 927414"/>
                <a:gd name="connsiteX280" fmla="*/ 1505832 w 3024845"/>
                <a:gd name="connsiteY280" fmla="*/ 553654 h 927414"/>
                <a:gd name="connsiteX281" fmla="*/ 1536232 w 3024845"/>
                <a:gd name="connsiteY281" fmla="*/ 553654 h 927414"/>
                <a:gd name="connsiteX282" fmla="*/ 1536232 w 3024845"/>
                <a:gd name="connsiteY282" fmla="*/ 523389 h 927414"/>
                <a:gd name="connsiteX283" fmla="*/ 1548392 w 3024845"/>
                <a:gd name="connsiteY283" fmla="*/ 523389 h 927414"/>
                <a:gd name="connsiteX284" fmla="*/ 1560552 w 3024845"/>
                <a:gd name="connsiteY284" fmla="*/ 521228 h 927414"/>
                <a:gd name="connsiteX285" fmla="*/ 1564606 w 3024845"/>
                <a:gd name="connsiteY285" fmla="*/ 523389 h 927414"/>
                <a:gd name="connsiteX286" fmla="*/ 1574739 w 3024845"/>
                <a:gd name="connsiteY286" fmla="*/ 523389 h 927414"/>
                <a:gd name="connsiteX287" fmla="*/ 1574739 w 3024845"/>
                <a:gd name="connsiteY287" fmla="*/ 553654 h 927414"/>
                <a:gd name="connsiteX288" fmla="*/ 1582846 w 3024845"/>
                <a:gd name="connsiteY288" fmla="*/ 553654 h 927414"/>
                <a:gd name="connsiteX289" fmla="*/ 1582846 w 3024845"/>
                <a:gd name="connsiteY289" fmla="*/ 570949 h 927414"/>
                <a:gd name="connsiteX290" fmla="*/ 1592182 w 3024845"/>
                <a:gd name="connsiteY290" fmla="*/ 571854 h 927414"/>
                <a:gd name="connsiteX291" fmla="*/ 1605140 w 3024845"/>
                <a:gd name="connsiteY291" fmla="*/ 571854 h 927414"/>
                <a:gd name="connsiteX292" fmla="*/ 1605140 w 3024845"/>
                <a:gd name="connsiteY292" fmla="*/ 555816 h 927414"/>
                <a:gd name="connsiteX293" fmla="*/ 1673096 w 3024845"/>
                <a:gd name="connsiteY293" fmla="*/ 555816 h 927414"/>
                <a:gd name="connsiteX294" fmla="*/ 1673096 w 3024845"/>
                <a:gd name="connsiteY294" fmla="*/ 470563 h 927414"/>
                <a:gd name="connsiteX295" fmla="*/ 1745104 w 3024845"/>
                <a:gd name="connsiteY295" fmla="*/ 470563 h 927414"/>
                <a:gd name="connsiteX296" fmla="*/ 1745104 w 3024845"/>
                <a:gd name="connsiteY296" fmla="*/ 549331 h 927414"/>
                <a:gd name="connsiteX297" fmla="*/ 1747008 w 3024845"/>
                <a:gd name="connsiteY297" fmla="*/ 549331 h 927414"/>
                <a:gd name="connsiteX298" fmla="*/ 1748250 w 3024845"/>
                <a:gd name="connsiteY298" fmla="*/ 571854 h 927414"/>
                <a:gd name="connsiteX299" fmla="*/ 1757926 w 3024845"/>
                <a:gd name="connsiteY299" fmla="*/ 571854 h 927414"/>
                <a:gd name="connsiteX300" fmla="*/ 1759168 w 3024845"/>
                <a:gd name="connsiteY300" fmla="*/ 549331 h 927414"/>
                <a:gd name="connsiteX301" fmla="*/ 1765248 w 3024845"/>
                <a:gd name="connsiteY301" fmla="*/ 549331 h 927414"/>
                <a:gd name="connsiteX302" fmla="*/ 1766490 w 3024845"/>
                <a:gd name="connsiteY302" fmla="*/ 571854 h 927414"/>
                <a:gd name="connsiteX303" fmla="*/ 1817112 w 3024845"/>
                <a:gd name="connsiteY303" fmla="*/ 571854 h 927414"/>
                <a:gd name="connsiteX304" fmla="*/ 1817112 w 3024845"/>
                <a:gd name="connsiteY304" fmla="*/ 408826 h 927414"/>
                <a:gd name="connsiteX305" fmla="*/ 2014439 w 3024845"/>
                <a:gd name="connsiteY305" fmla="*/ 408826 h 927414"/>
                <a:gd name="connsiteX306" fmla="*/ 2014439 w 3024845"/>
                <a:gd name="connsiteY306" fmla="*/ 571854 h 927414"/>
                <a:gd name="connsiteX307" fmla="*/ 2033136 w 3024845"/>
                <a:gd name="connsiteY307" fmla="*/ 571854 h 927414"/>
                <a:gd name="connsiteX308" fmla="*/ 2033136 w 3024845"/>
                <a:gd name="connsiteY308" fmla="*/ 489161 h 927414"/>
                <a:gd name="connsiteX309" fmla="*/ 2128256 w 3024845"/>
                <a:gd name="connsiteY309" fmla="*/ 489161 h 927414"/>
                <a:gd name="connsiteX310" fmla="*/ 2146266 w 3024845"/>
                <a:gd name="connsiteY310" fmla="*/ 239 h 927414"/>
                <a:gd name="connsiteX311" fmla="*/ 2180720 w 3024845"/>
                <a:gd name="connsiteY311" fmla="*/ 423948 h 927414"/>
                <a:gd name="connsiteX312" fmla="*/ 2245574 w 3024845"/>
                <a:gd name="connsiteY312" fmla="*/ 423948 h 927414"/>
                <a:gd name="connsiteX313" fmla="*/ 2245574 w 3024845"/>
                <a:gd name="connsiteY313" fmla="*/ 499610 h 927414"/>
                <a:gd name="connsiteX314" fmla="*/ 2253681 w 3024845"/>
                <a:gd name="connsiteY314" fmla="*/ 499610 h 927414"/>
                <a:gd name="connsiteX315" fmla="*/ 2255708 w 3024845"/>
                <a:gd name="connsiteY315" fmla="*/ 493125 h 927414"/>
                <a:gd name="connsiteX316" fmla="*/ 2261788 w 3024845"/>
                <a:gd name="connsiteY316" fmla="*/ 493125 h 927414"/>
                <a:gd name="connsiteX317" fmla="*/ 2263815 w 3024845"/>
                <a:gd name="connsiteY317" fmla="*/ 501772 h 927414"/>
                <a:gd name="connsiteX318" fmla="*/ 2275975 w 3024845"/>
                <a:gd name="connsiteY318" fmla="*/ 501772 h 927414"/>
                <a:gd name="connsiteX319" fmla="*/ 2275975 w 3024845"/>
                <a:gd name="connsiteY319" fmla="*/ 495286 h 927414"/>
                <a:gd name="connsiteX320" fmla="*/ 2298268 w 3024845"/>
                <a:gd name="connsiteY320" fmla="*/ 495286 h 927414"/>
                <a:gd name="connsiteX321" fmla="*/ 2298268 w 3024845"/>
                <a:gd name="connsiteY321" fmla="*/ 501772 h 927414"/>
                <a:gd name="connsiteX322" fmla="*/ 2318535 w 3024845"/>
                <a:gd name="connsiteY322" fmla="*/ 501772 h 927414"/>
                <a:gd name="connsiteX323" fmla="*/ 2318535 w 3024845"/>
                <a:gd name="connsiteY323" fmla="*/ 547169 h 927414"/>
                <a:gd name="connsiteX324" fmla="*/ 2332722 w 3024845"/>
                <a:gd name="connsiteY324" fmla="*/ 547169 h 927414"/>
                <a:gd name="connsiteX325" fmla="*/ 2332722 w 3024845"/>
                <a:gd name="connsiteY325" fmla="*/ 534198 h 927414"/>
                <a:gd name="connsiteX326" fmla="*/ 2348936 w 3024845"/>
                <a:gd name="connsiteY326" fmla="*/ 534198 h 927414"/>
                <a:gd name="connsiteX327" fmla="*/ 2348936 w 3024845"/>
                <a:gd name="connsiteY327" fmla="*/ 354771 h 927414"/>
                <a:gd name="connsiteX328" fmla="*/ 2355016 w 3024845"/>
                <a:gd name="connsiteY328" fmla="*/ 348285 h 927414"/>
                <a:gd name="connsiteX329" fmla="*/ 2427977 w 3024845"/>
                <a:gd name="connsiteY329" fmla="*/ 348285 h 927414"/>
                <a:gd name="connsiteX330" fmla="*/ 2427977 w 3024845"/>
                <a:gd name="connsiteY330" fmla="*/ 356933 h 927414"/>
                <a:gd name="connsiteX331" fmla="*/ 2438110 w 3024845"/>
                <a:gd name="connsiteY331" fmla="*/ 356933 h 927414"/>
                <a:gd name="connsiteX332" fmla="*/ 2438110 w 3024845"/>
                <a:gd name="connsiteY332" fmla="*/ 471507 h 927414"/>
                <a:gd name="connsiteX333" fmla="*/ 2460404 w 3024845"/>
                <a:gd name="connsiteY333" fmla="*/ 471507 h 927414"/>
                <a:gd name="connsiteX334" fmla="*/ 2460404 w 3024845"/>
                <a:gd name="connsiteY334" fmla="*/ 404492 h 927414"/>
                <a:gd name="connsiteX335" fmla="*/ 2486751 w 3024845"/>
                <a:gd name="connsiteY335" fmla="*/ 404492 h 927414"/>
                <a:gd name="connsiteX336" fmla="*/ 2490804 w 3024845"/>
                <a:gd name="connsiteY336" fmla="*/ 400168 h 927414"/>
                <a:gd name="connsiteX337" fmla="*/ 2498911 w 3024845"/>
                <a:gd name="connsiteY337" fmla="*/ 400168 h 927414"/>
                <a:gd name="connsiteX338" fmla="*/ 2502964 w 3024845"/>
                <a:gd name="connsiteY338" fmla="*/ 404492 h 927414"/>
                <a:gd name="connsiteX339" fmla="*/ 2525258 w 3024845"/>
                <a:gd name="connsiteY339" fmla="*/ 404492 h 927414"/>
                <a:gd name="connsiteX340" fmla="*/ 2525258 w 3024845"/>
                <a:gd name="connsiteY340" fmla="*/ 287756 h 927414"/>
                <a:gd name="connsiteX341" fmla="*/ 2582005 w 3024845"/>
                <a:gd name="connsiteY341" fmla="*/ 276947 h 927414"/>
                <a:gd name="connsiteX342" fmla="*/ 2582005 w 3024845"/>
                <a:gd name="connsiteY342" fmla="*/ 278028 h 927414"/>
                <a:gd name="connsiteX343" fmla="*/ 2582005 w 3024845"/>
                <a:gd name="connsiteY343" fmla="*/ 285594 h 927414"/>
                <a:gd name="connsiteX344" fmla="*/ 2608352 w 3024845"/>
                <a:gd name="connsiteY344" fmla="*/ 285594 h 927414"/>
                <a:gd name="connsiteX345" fmla="*/ 2608352 w 3024845"/>
                <a:gd name="connsiteY345" fmla="*/ 540684 h 927414"/>
                <a:gd name="connsiteX346" fmla="*/ 2630646 w 3024845"/>
                <a:gd name="connsiteY346" fmla="*/ 540684 h 927414"/>
                <a:gd name="connsiteX347" fmla="*/ 2630646 w 3024845"/>
                <a:gd name="connsiteY347" fmla="*/ 536360 h 927414"/>
                <a:gd name="connsiteX348" fmla="*/ 2642806 w 3024845"/>
                <a:gd name="connsiteY348" fmla="*/ 536360 h 927414"/>
                <a:gd name="connsiteX349" fmla="*/ 2642806 w 3024845"/>
                <a:gd name="connsiteY349" fmla="*/ 540684 h 927414"/>
                <a:gd name="connsiteX350" fmla="*/ 2667126 w 3024845"/>
                <a:gd name="connsiteY350" fmla="*/ 540684 h 927414"/>
                <a:gd name="connsiteX351" fmla="*/ 2667126 w 3024845"/>
                <a:gd name="connsiteY351" fmla="*/ 527713 h 927414"/>
                <a:gd name="connsiteX352" fmla="*/ 2695500 w 3024845"/>
                <a:gd name="connsiteY352" fmla="*/ 527713 h 927414"/>
                <a:gd name="connsiteX353" fmla="*/ 2707660 w 3024845"/>
                <a:gd name="connsiteY353" fmla="*/ 523389 h 927414"/>
                <a:gd name="connsiteX354" fmla="*/ 2727927 w 3024845"/>
                <a:gd name="connsiteY354" fmla="*/ 527713 h 927414"/>
                <a:gd name="connsiteX355" fmla="*/ 2727927 w 3024845"/>
                <a:gd name="connsiteY355" fmla="*/ 510419 h 927414"/>
                <a:gd name="connsiteX356" fmla="*/ 2736034 w 3024845"/>
                <a:gd name="connsiteY356" fmla="*/ 510419 h 927414"/>
                <a:gd name="connsiteX357" fmla="*/ 2736034 w 3024845"/>
                <a:gd name="connsiteY357" fmla="*/ 497448 h 927414"/>
                <a:gd name="connsiteX358" fmla="*/ 2792781 w 3024845"/>
                <a:gd name="connsiteY358" fmla="*/ 497448 h 927414"/>
                <a:gd name="connsiteX359" fmla="*/ 2792781 w 3024845"/>
                <a:gd name="connsiteY359" fmla="*/ 467183 h 927414"/>
                <a:gd name="connsiteX360" fmla="*/ 2811021 w 3024845"/>
                <a:gd name="connsiteY360" fmla="*/ 467183 h 927414"/>
                <a:gd name="connsiteX361" fmla="*/ 2811021 w 3024845"/>
                <a:gd name="connsiteY361" fmla="*/ 460698 h 927414"/>
                <a:gd name="connsiteX362" fmla="*/ 2823181 w 3024845"/>
                <a:gd name="connsiteY362" fmla="*/ 460698 h 927414"/>
                <a:gd name="connsiteX363" fmla="*/ 2823181 w 3024845"/>
                <a:gd name="connsiteY363" fmla="*/ 467183 h 927414"/>
                <a:gd name="connsiteX364" fmla="*/ 2839395 w 3024845"/>
                <a:gd name="connsiteY364" fmla="*/ 467183 h 927414"/>
                <a:gd name="connsiteX365" fmla="*/ 2839395 w 3024845"/>
                <a:gd name="connsiteY365" fmla="*/ 516904 h 927414"/>
                <a:gd name="connsiteX366" fmla="*/ 2871822 w 3024845"/>
                <a:gd name="connsiteY366" fmla="*/ 516904 h 927414"/>
                <a:gd name="connsiteX367" fmla="*/ 2871822 w 3024845"/>
                <a:gd name="connsiteY367" fmla="*/ 490963 h 927414"/>
                <a:gd name="connsiteX368" fmla="*/ 2910329 w 3024845"/>
                <a:gd name="connsiteY368" fmla="*/ 490963 h 927414"/>
                <a:gd name="connsiteX369" fmla="*/ 2910329 w 3024845"/>
                <a:gd name="connsiteY369" fmla="*/ 460698 h 927414"/>
                <a:gd name="connsiteX370" fmla="*/ 2958970 w 3024845"/>
                <a:gd name="connsiteY370" fmla="*/ 460698 h 927414"/>
                <a:gd name="connsiteX371" fmla="*/ 2958970 w 3024845"/>
                <a:gd name="connsiteY371" fmla="*/ 571854 h 927414"/>
                <a:gd name="connsiteX372" fmla="*/ 2958970 w 3024845"/>
                <a:gd name="connsiteY372" fmla="*/ 585633 h 927414"/>
                <a:gd name="connsiteX373" fmla="*/ 3024845 w 3024845"/>
                <a:gd name="connsiteY373" fmla="*/ 585633 h 927414"/>
                <a:gd name="connsiteX374" fmla="*/ 3024845 w 3024845"/>
                <a:gd name="connsiteY374" fmla="*/ 927414 h 927414"/>
                <a:gd name="connsiteX375" fmla="*/ 2054 w 3024845"/>
                <a:gd name="connsiteY375" fmla="*/ 925081 h 927414"/>
                <a:gd name="connsiteX376" fmla="*/ 0 w 3024845"/>
                <a:gd name="connsiteY376" fmla="*/ 490963 h 927414"/>
                <a:gd name="connsiteX377" fmla="*/ 20267 w 3024845"/>
                <a:gd name="connsiteY377" fmla="*/ 490963 h 927414"/>
                <a:gd name="connsiteX378" fmla="*/ 20774 w 3024845"/>
                <a:gd name="connsiteY378" fmla="*/ 489882 h 927414"/>
                <a:gd name="connsiteX379" fmla="*/ 24320 w 3024845"/>
                <a:gd name="connsiteY379" fmla="*/ 482316 h 927414"/>
                <a:gd name="connsiteX380" fmla="*/ 26094 w 3024845"/>
                <a:gd name="connsiteY380" fmla="*/ 482586 h 927414"/>
                <a:gd name="connsiteX381" fmla="*/ 38507 w 3024845"/>
                <a:gd name="connsiteY381" fmla="*/ 484477 h 927414"/>
                <a:gd name="connsiteX382" fmla="*/ 39014 w 3024845"/>
                <a:gd name="connsiteY382" fmla="*/ 485829 h 927414"/>
                <a:gd name="connsiteX383" fmla="*/ 42560 w 3024845"/>
                <a:gd name="connsiteY383" fmla="*/ 495286 h 927414"/>
                <a:gd name="connsiteX384" fmla="*/ 68907 w 3024845"/>
                <a:gd name="connsiteY384" fmla="*/ 497448 h 927414"/>
                <a:gd name="connsiteX385" fmla="*/ 68907 w 3024845"/>
                <a:gd name="connsiteY385" fmla="*/ 374227 h 927414"/>
                <a:gd name="connsiteX386" fmla="*/ 70934 w 3024845"/>
                <a:gd name="connsiteY386" fmla="*/ 374227 h 927414"/>
                <a:gd name="connsiteX387" fmla="*/ 85121 w 3024845"/>
                <a:gd name="connsiteY387" fmla="*/ 374227 h 927414"/>
                <a:gd name="connsiteX388" fmla="*/ 85121 w 3024845"/>
                <a:gd name="connsiteY388" fmla="*/ 238035 h 927414"/>
                <a:gd name="connsiteX389" fmla="*/ 86894 w 3024845"/>
                <a:gd name="connsiteY389" fmla="*/ 238035 h 927414"/>
                <a:gd name="connsiteX390" fmla="*/ 99308 w 3024845"/>
                <a:gd name="connsiteY390" fmla="*/ 238035 h 927414"/>
                <a:gd name="connsiteX391" fmla="*/ 99308 w 3024845"/>
                <a:gd name="connsiteY391" fmla="*/ 123461 h 927414"/>
                <a:gd name="connsiteX392" fmla="*/ 103361 w 3024845"/>
                <a:gd name="connsiteY392" fmla="*/ 95357 h 927414"/>
                <a:gd name="connsiteX393" fmla="*/ 105388 w 3024845"/>
                <a:gd name="connsiteY393" fmla="*/ 95357 h 927414"/>
                <a:gd name="connsiteX394" fmla="*/ 119575 w 3024845"/>
                <a:gd name="connsiteY394" fmla="*/ 95357 h 927414"/>
                <a:gd name="connsiteX0" fmla="*/ 119575 w 3024845"/>
                <a:gd name="connsiteY0" fmla="*/ 2161 h 834218"/>
                <a:gd name="connsiteX1" fmla="*/ 200642 w 3024845"/>
                <a:gd name="connsiteY1" fmla="*/ 0 h 834218"/>
                <a:gd name="connsiteX2" fmla="*/ 202669 w 3024845"/>
                <a:gd name="connsiteY2" fmla="*/ 0 h 834218"/>
                <a:gd name="connsiteX3" fmla="*/ 216856 w 3024845"/>
                <a:gd name="connsiteY3" fmla="*/ 0 h 834218"/>
                <a:gd name="connsiteX4" fmla="*/ 216856 w 3024845"/>
                <a:gd name="connsiteY4" fmla="*/ 23779 h 834218"/>
                <a:gd name="connsiteX5" fmla="*/ 217363 w 3024845"/>
                <a:gd name="connsiteY5" fmla="*/ 24590 h 834218"/>
                <a:gd name="connsiteX6" fmla="*/ 220909 w 3024845"/>
                <a:gd name="connsiteY6" fmla="*/ 30265 h 834218"/>
                <a:gd name="connsiteX7" fmla="*/ 220909 w 3024845"/>
                <a:gd name="connsiteY7" fmla="*/ 144839 h 834218"/>
                <a:gd name="connsiteX8" fmla="*/ 223189 w 3024845"/>
                <a:gd name="connsiteY8" fmla="*/ 144839 h 834218"/>
                <a:gd name="connsiteX9" fmla="*/ 239150 w 3024845"/>
                <a:gd name="connsiteY9" fmla="*/ 144839 h 834218"/>
                <a:gd name="connsiteX10" fmla="*/ 239150 w 3024845"/>
                <a:gd name="connsiteY10" fmla="*/ 285354 h 834218"/>
                <a:gd name="connsiteX11" fmla="*/ 240670 w 3024845"/>
                <a:gd name="connsiteY11" fmla="*/ 285084 h 834218"/>
                <a:gd name="connsiteX12" fmla="*/ 251310 w 3024845"/>
                <a:gd name="connsiteY12" fmla="*/ 283193 h 834218"/>
                <a:gd name="connsiteX13" fmla="*/ 249283 w 3024845"/>
                <a:gd name="connsiteY13" fmla="*/ 371825 h 834218"/>
                <a:gd name="connsiteX14" fmla="*/ 250803 w 3024845"/>
                <a:gd name="connsiteY14" fmla="*/ 372096 h 834218"/>
                <a:gd name="connsiteX15" fmla="*/ 261443 w 3024845"/>
                <a:gd name="connsiteY15" fmla="*/ 373987 h 834218"/>
                <a:gd name="connsiteX16" fmla="*/ 261696 w 3024845"/>
                <a:gd name="connsiteY16" fmla="*/ 374798 h 834218"/>
                <a:gd name="connsiteX17" fmla="*/ 263470 w 3024845"/>
                <a:gd name="connsiteY17" fmla="*/ 380473 h 834218"/>
                <a:gd name="connsiteX18" fmla="*/ 264230 w 3024845"/>
                <a:gd name="connsiteY18" fmla="*/ 378041 h 834218"/>
                <a:gd name="connsiteX19" fmla="*/ 269550 w 3024845"/>
                <a:gd name="connsiteY19" fmla="*/ 361017 h 834218"/>
                <a:gd name="connsiteX20" fmla="*/ 271323 w 3024845"/>
                <a:gd name="connsiteY20" fmla="*/ 361017 h 834218"/>
                <a:gd name="connsiteX21" fmla="*/ 283737 w 3024845"/>
                <a:gd name="connsiteY21" fmla="*/ 361017 h 834218"/>
                <a:gd name="connsiteX22" fmla="*/ 283737 w 3024845"/>
                <a:gd name="connsiteY22" fmla="*/ 393443 h 834218"/>
                <a:gd name="connsiteX23" fmla="*/ 284750 w 3024845"/>
                <a:gd name="connsiteY23" fmla="*/ 393984 h 834218"/>
                <a:gd name="connsiteX24" fmla="*/ 291844 w 3024845"/>
                <a:gd name="connsiteY24" fmla="*/ 397767 h 834218"/>
                <a:gd name="connsiteX25" fmla="*/ 291844 w 3024845"/>
                <a:gd name="connsiteY25" fmla="*/ 399118 h 834218"/>
                <a:gd name="connsiteX26" fmla="*/ 291844 w 3024845"/>
                <a:gd name="connsiteY26" fmla="*/ 408576 h 834218"/>
                <a:gd name="connsiteX27" fmla="*/ 336431 w 3024845"/>
                <a:gd name="connsiteY27" fmla="*/ 408576 h 834218"/>
                <a:gd name="connsiteX28" fmla="*/ 336431 w 3024845"/>
                <a:gd name="connsiteY28" fmla="*/ 409657 h 834218"/>
                <a:gd name="connsiteX29" fmla="*/ 336431 w 3024845"/>
                <a:gd name="connsiteY29" fmla="*/ 417223 h 834218"/>
                <a:gd name="connsiteX30" fmla="*/ 338457 w 3024845"/>
                <a:gd name="connsiteY30" fmla="*/ 417223 h 834218"/>
                <a:gd name="connsiteX31" fmla="*/ 352644 w 3024845"/>
                <a:gd name="connsiteY31" fmla="*/ 417223 h 834218"/>
                <a:gd name="connsiteX32" fmla="*/ 352644 w 3024845"/>
                <a:gd name="connsiteY32" fmla="*/ 386958 h 834218"/>
                <a:gd name="connsiteX33" fmla="*/ 397231 w 3024845"/>
                <a:gd name="connsiteY33" fmla="*/ 386958 h 834218"/>
                <a:gd name="connsiteX34" fmla="*/ 397231 w 3024845"/>
                <a:gd name="connsiteY34" fmla="*/ 385607 h 834218"/>
                <a:gd name="connsiteX35" fmla="*/ 397231 w 3024845"/>
                <a:gd name="connsiteY35" fmla="*/ 376149 h 834218"/>
                <a:gd name="connsiteX36" fmla="*/ 398245 w 3024845"/>
                <a:gd name="connsiteY36" fmla="*/ 376149 h 834218"/>
                <a:gd name="connsiteX37" fmla="*/ 405338 w 3024845"/>
                <a:gd name="connsiteY37" fmla="*/ 376149 h 834218"/>
                <a:gd name="connsiteX38" fmla="*/ 405338 w 3024845"/>
                <a:gd name="connsiteY38" fmla="*/ 374258 h 834218"/>
                <a:gd name="connsiteX39" fmla="*/ 405338 w 3024845"/>
                <a:gd name="connsiteY39" fmla="*/ 361017 h 834218"/>
                <a:gd name="connsiteX40" fmla="*/ 406098 w 3024845"/>
                <a:gd name="connsiteY40" fmla="*/ 361017 h 834218"/>
                <a:gd name="connsiteX41" fmla="*/ 411418 w 3024845"/>
                <a:gd name="connsiteY41" fmla="*/ 361017 h 834218"/>
                <a:gd name="connsiteX42" fmla="*/ 411418 w 3024845"/>
                <a:gd name="connsiteY42" fmla="*/ 359936 h 834218"/>
                <a:gd name="connsiteX43" fmla="*/ 411418 w 3024845"/>
                <a:gd name="connsiteY43" fmla="*/ 352369 h 834218"/>
                <a:gd name="connsiteX44" fmla="*/ 413445 w 3024845"/>
                <a:gd name="connsiteY44" fmla="*/ 352369 h 834218"/>
                <a:gd name="connsiteX45" fmla="*/ 427632 w 3024845"/>
                <a:gd name="connsiteY45" fmla="*/ 352369 h 834218"/>
                <a:gd name="connsiteX46" fmla="*/ 427632 w 3024845"/>
                <a:gd name="connsiteY46" fmla="*/ 353450 h 834218"/>
                <a:gd name="connsiteX47" fmla="*/ 427632 w 3024845"/>
                <a:gd name="connsiteY47" fmla="*/ 361017 h 834218"/>
                <a:gd name="connsiteX48" fmla="*/ 449925 w 3024845"/>
                <a:gd name="connsiteY48" fmla="*/ 361017 h 834218"/>
                <a:gd name="connsiteX49" fmla="*/ 449925 w 3024845"/>
                <a:gd name="connsiteY49" fmla="*/ 359125 h 834218"/>
                <a:gd name="connsiteX50" fmla="*/ 449925 w 3024845"/>
                <a:gd name="connsiteY50" fmla="*/ 345884 h 834218"/>
                <a:gd name="connsiteX51" fmla="*/ 451699 w 3024845"/>
                <a:gd name="connsiteY51" fmla="*/ 345884 h 834218"/>
                <a:gd name="connsiteX52" fmla="*/ 464112 w 3024845"/>
                <a:gd name="connsiteY52" fmla="*/ 345884 h 834218"/>
                <a:gd name="connsiteX53" fmla="*/ 464112 w 3024845"/>
                <a:gd name="connsiteY53" fmla="*/ 369664 h 834218"/>
                <a:gd name="connsiteX54" fmla="*/ 465126 w 3024845"/>
                <a:gd name="connsiteY54" fmla="*/ 369664 h 834218"/>
                <a:gd name="connsiteX55" fmla="*/ 472219 w 3024845"/>
                <a:gd name="connsiteY55" fmla="*/ 369664 h 834218"/>
                <a:gd name="connsiteX56" fmla="*/ 472219 w 3024845"/>
                <a:gd name="connsiteY56" fmla="*/ 368583 h 834218"/>
                <a:gd name="connsiteX57" fmla="*/ 472219 w 3024845"/>
                <a:gd name="connsiteY57" fmla="*/ 361017 h 834218"/>
                <a:gd name="connsiteX58" fmla="*/ 473992 w 3024845"/>
                <a:gd name="connsiteY58" fmla="*/ 361017 h 834218"/>
                <a:gd name="connsiteX59" fmla="*/ 486406 w 3024845"/>
                <a:gd name="connsiteY59" fmla="*/ 361017 h 834218"/>
                <a:gd name="connsiteX60" fmla="*/ 486406 w 3024845"/>
                <a:gd name="connsiteY60" fmla="*/ 386958 h 834218"/>
                <a:gd name="connsiteX61" fmla="*/ 488433 w 3024845"/>
                <a:gd name="connsiteY61" fmla="*/ 386958 h 834218"/>
                <a:gd name="connsiteX62" fmla="*/ 502619 w 3024845"/>
                <a:gd name="connsiteY62" fmla="*/ 386958 h 834218"/>
                <a:gd name="connsiteX63" fmla="*/ 502619 w 3024845"/>
                <a:gd name="connsiteY63" fmla="*/ 388579 h 834218"/>
                <a:gd name="connsiteX64" fmla="*/ 502619 w 3024845"/>
                <a:gd name="connsiteY64" fmla="*/ 399929 h 834218"/>
                <a:gd name="connsiteX65" fmla="*/ 503379 w 3024845"/>
                <a:gd name="connsiteY65" fmla="*/ 399929 h 834218"/>
                <a:gd name="connsiteX66" fmla="*/ 508700 w 3024845"/>
                <a:gd name="connsiteY66" fmla="*/ 399929 h 834218"/>
                <a:gd name="connsiteX67" fmla="*/ 508700 w 3024845"/>
                <a:gd name="connsiteY67" fmla="*/ 399118 h 834218"/>
                <a:gd name="connsiteX68" fmla="*/ 508700 w 3024845"/>
                <a:gd name="connsiteY68" fmla="*/ 393443 h 834218"/>
                <a:gd name="connsiteX69" fmla="*/ 539100 w 3024845"/>
                <a:gd name="connsiteY69" fmla="*/ 393443 h 834218"/>
                <a:gd name="connsiteX70" fmla="*/ 539100 w 3024845"/>
                <a:gd name="connsiteY70" fmla="*/ 417223 h 834218"/>
                <a:gd name="connsiteX71" fmla="*/ 540113 w 3024845"/>
                <a:gd name="connsiteY71" fmla="*/ 417223 h 834218"/>
                <a:gd name="connsiteX72" fmla="*/ 547207 w 3024845"/>
                <a:gd name="connsiteY72" fmla="*/ 417223 h 834218"/>
                <a:gd name="connsiteX73" fmla="*/ 547207 w 3024845"/>
                <a:gd name="connsiteY73" fmla="*/ 418304 h 834218"/>
                <a:gd name="connsiteX74" fmla="*/ 547207 w 3024845"/>
                <a:gd name="connsiteY74" fmla="*/ 425870 h 834218"/>
                <a:gd name="connsiteX75" fmla="*/ 547967 w 3024845"/>
                <a:gd name="connsiteY75" fmla="*/ 425870 h 834218"/>
                <a:gd name="connsiteX76" fmla="*/ 553287 w 3024845"/>
                <a:gd name="connsiteY76" fmla="*/ 425870 h 834218"/>
                <a:gd name="connsiteX77" fmla="*/ 553287 w 3024845"/>
                <a:gd name="connsiteY77" fmla="*/ 423708 h 834218"/>
                <a:gd name="connsiteX78" fmla="*/ 553287 w 3024845"/>
                <a:gd name="connsiteY78" fmla="*/ 408576 h 834218"/>
                <a:gd name="connsiteX79" fmla="*/ 554300 w 3024845"/>
                <a:gd name="connsiteY79" fmla="*/ 408576 h 834218"/>
                <a:gd name="connsiteX80" fmla="*/ 561394 w 3024845"/>
                <a:gd name="connsiteY80" fmla="*/ 408576 h 834218"/>
                <a:gd name="connsiteX81" fmla="*/ 561394 w 3024845"/>
                <a:gd name="connsiteY81" fmla="*/ 409657 h 834218"/>
                <a:gd name="connsiteX82" fmla="*/ 561394 w 3024845"/>
                <a:gd name="connsiteY82" fmla="*/ 417223 h 834218"/>
                <a:gd name="connsiteX83" fmla="*/ 566714 w 3024845"/>
                <a:gd name="connsiteY83" fmla="*/ 415230 h 834218"/>
                <a:gd name="connsiteX84" fmla="*/ 567474 w 3024845"/>
                <a:gd name="connsiteY84" fmla="*/ 414250 h 834218"/>
                <a:gd name="connsiteX85" fmla="*/ 567474 w 3024845"/>
                <a:gd name="connsiteY85" fmla="*/ 408576 h 834218"/>
                <a:gd name="connsiteX86" fmla="*/ 605981 w 3024845"/>
                <a:gd name="connsiteY86" fmla="*/ 408576 h 834218"/>
                <a:gd name="connsiteX87" fmla="*/ 605981 w 3024845"/>
                <a:gd name="connsiteY87" fmla="*/ 432355 h 834218"/>
                <a:gd name="connsiteX88" fmla="*/ 608007 w 3024845"/>
                <a:gd name="connsiteY88" fmla="*/ 432355 h 834218"/>
                <a:gd name="connsiteX89" fmla="*/ 622194 w 3024845"/>
                <a:gd name="connsiteY89" fmla="*/ 432355 h 834218"/>
                <a:gd name="connsiteX90" fmla="*/ 622194 w 3024845"/>
                <a:gd name="connsiteY90" fmla="*/ 433436 h 834218"/>
                <a:gd name="connsiteX91" fmla="*/ 622194 w 3024845"/>
                <a:gd name="connsiteY91" fmla="*/ 441002 h 834218"/>
                <a:gd name="connsiteX92" fmla="*/ 623968 w 3024845"/>
                <a:gd name="connsiteY92" fmla="*/ 441002 h 834218"/>
                <a:gd name="connsiteX93" fmla="*/ 636381 w 3024845"/>
                <a:gd name="connsiteY93" fmla="*/ 441002 h 834218"/>
                <a:gd name="connsiteX94" fmla="*/ 636381 w 3024845"/>
                <a:gd name="connsiteY94" fmla="*/ 417223 h 834218"/>
                <a:gd name="connsiteX95" fmla="*/ 637394 w 3024845"/>
                <a:gd name="connsiteY95" fmla="*/ 417223 h 834218"/>
                <a:gd name="connsiteX96" fmla="*/ 644488 w 3024845"/>
                <a:gd name="connsiteY96" fmla="*/ 417223 h 834218"/>
                <a:gd name="connsiteX97" fmla="*/ 644488 w 3024845"/>
                <a:gd name="connsiteY97" fmla="*/ 384796 h 834218"/>
                <a:gd name="connsiteX98" fmla="*/ 645501 w 3024845"/>
                <a:gd name="connsiteY98" fmla="*/ 384796 h 834218"/>
                <a:gd name="connsiteX99" fmla="*/ 652595 w 3024845"/>
                <a:gd name="connsiteY99" fmla="*/ 384796 h 834218"/>
                <a:gd name="connsiteX100" fmla="*/ 652595 w 3024845"/>
                <a:gd name="connsiteY100" fmla="*/ 382905 h 834218"/>
                <a:gd name="connsiteX101" fmla="*/ 652595 w 3024845"/>
                <a:gd name="connsiteY101" fmla="*/ 369664 h 834218"/>
                <a:gd name="connsiteX102" fmla="*/ 651328 w 3024845"/>
                <a:gd name="connsiteY102" fmla="*/ 368042 h 834218"/>
                <a:gd name="connsiteX103" fmla="*/ 656648 w 3024845"/>
                <a:gd name="connsiteY103" fmla="*/ 356693 h 834218"/>
                <a:gd name="connsiteX104" fmla="*/ 664755 w 3024845"/>
                <a:gd name="connsiteY104" fmla="*/ 384796 h 834218"/>
                <a:gd name="connsiteX105" fmla="*/ 665515 w 3024845"/>
                <a:gd name="connsiteY105" fmla="*/ 384796 h 834218"/>
                <a:gd name="connsiteX106" fmla="*/ 670835 w 3024845"/>
                <a:gd name="connsiteY106" fmla="*/ 384796 h 834218"/>
                <a:gd name="connsiteX107" fmla="*/ 670835 w 3024845"/>
                <a:gd name="connsiteY107" fmla="*/ 278869 h 834218"/>
                <a:gd name="connsiteX108" fmla="*/ 672355 w 3024845"/>
                <a:gd name="connsiteY108" fmla="*/ 278869 h 834218"/>
                <a:gd name="connsiteX109" fmla="*/ 682995 w 3024845"/>
                <a:gd name="connsiteY109" fmla="*/ 278869 h 834218"/>
                <a:gd name="connsiteX110" fmla="*/ 682995 w 3024845"/>
                <a:gd name="connsiteY110" fmla="*/ 231310 h 834218"/>
                <a:gd name="connsiteX111" fmla="*/ 709342 w 3024845"/>
                <a:gd name="connsiteY111" fmla="*/ 231310 h 834218"/>
                <a:gd name="connsiteX112" fmla="*/ 709342 w 3024845"/>
                <a:gd name="connsiteY112" fmla="*/ 209692 h 834218"/>
                <a:gd name="connsiteX113" fmla="*/ 743796 w 3024845"/>
                <a:gd name="connsiteY113" fmla="*/ 209692 h 834218"/>
                <a:gd name="connsiteX114" fmla="*/ 743796 w 3024845"/>
                <a:gd name="connsiteY114" fmla="*/ 212124 h 834218"/>
                <a:gd name="connsiteX115" fmla="*/ 743796 w 3024845"/>
                <a:gd name="connsiteY115" fmla="*/ 229148 h 834218"/>
                <a:gd name="connsiteX116" fmla="*/ 746076 w 3024845"/>
                <a:gd name="connsiteY116" fmla="*/ 229148 h 834218"/>
                <a:gd name="connsiteX117" fmla="*/ 762036 w 3024845"/>
                <a:gd name="connsiteY117" fmla="*/ 229148 h 834218"/>
                <a:gd name="connsiteX118" fmla="*/ 762036 w 3024845"/>
                <a:gd name="connsiteY118" fmla="*/ 276707 h 834218"/>
                <a:gd name="connsiteX119" fmla="*/ 763049 w 3024845"/>
                <a:gd name="connsiteY119" fmla="*/ 276707 h 834218"/>
                <a:gd name="connsiteX120" fmla="*/ 770143 w 3024845"/>
                <a:gd name="connsiteY120" fmla="*/ 276707 h 834218"/>
                <a:gd name="connsiteX121" fmla="*/ 784330 w 3024845"/>
                <a:gd name="connsiteY121" fmla="*/ 281031 h 834218"/>
                <a:gd name="connsiteX122" fmla="*/ 784330 w 3024845"/>
                <a:gd name="connsiteY122" fmla="*/ 319943 h 834218"/>
                <a:gd name="connsiteX123" fmla="*/ 785343 w 3024845"/>
                <a:gd name="connsiteY123" fmla="*/ 319943 h 834218"/>
                <a:gd name="connsiteX124" fmla="*/ 792436 w 3024845"/>
                <a:gd name="connsiteY124" fmla="*/ 319943 h 834218"/>
                <a:gd name="connsiteX125" fmla="*/ 792436 w 3024845"/>
                <a:gd name="connsiteY125" fmla="*/ 321564 h 834218"/>
                <a:gd name="connsiteX126" fmla="*/ 792436 w 3024845"/>
                <a:gd name="connsiteY126" fmla="*/ 332913 h 834218"/>
                <a:gd name="connsiteX127" fmla="*/ 794463 w 3024845"/>
                <a:gd name="connsiteY127" fmla="*/ 332913 h 834218"/>
                <a:gd name="connsiteX128" fmla="*/ 808650 w 3024845"/>
                <a:gd name="connsiteY128" fmla="*/ 332913 h 834218"/>
                <a:gd name="connsiteX129" fmla="*/ 814730 w 3024845"/>
                <a:gd name="connsiteY129" fmla="*/ 339399 h 834218"/>
                <a:gd name="connsiteX130" fmla="*/ 814730 w 3024845"/>
                <a:gd name="connsiteY130" fmla="*/ 361017 h 834218"/>
                <a:gd name="connsiteX131" fmla="*/ 817010 w 3024845"/>
                <a:gd name="connsiteY131" fmla="*/ 361017 h 834218"/>
                <a:gd name="connsiteX132" fmla="*/ 832970 w 3024845"/>
                <a:gd name="connsiteY132" fmla="*/ 361017 h 834218"/>
                <a:gd name="connsiteX133" fmla="*/ 832970 w 3024845"/>
                <a:gd name="connsiteY133" fmla="*/ 362097 h 834218"/>
                <a:gd name="connsiteX134" fmla="*/ 832970 w 3024845"/>
                <a:gd name="connsiteY134" fmla="*/ 369664 h 834218"/>
                <a:gd name="connsiteX135" fmla="*/ 834237 w 3024845"/>
                <a:gd name="connsiteY135" fmla="*/ 369664 h 834218"/>
                <a:gd name="connsiteX136" fmla="*/ 843104 w 3024845"/>
                <a:gd name="connsiteY136" fmla="*/ 369664 h 834218"/>
                <a:gd name="connsiteX137" fmla="*/ 843104 w 3024845"/>
                <a:gd name="connsiteY137" fmla="*/ 371825 h 834218"/>
                <a:gd name="connsiteX138" fmla="*/ 843104 w 3024845"/>
                <a:gd name="connsiteY138" fmla="*/ 386958 h 834218"/>
                <a:gd name="connsiteX139" fmla="*/ 847157 w 3024845"/>
                <a:gd name="connsiteY139" fmla="*/ 385066 h 834218"/>
                <a:gd name="connsiteX140" fmla="*/ 847157 w 3024845"/>
                <a:gd name="connsiteY140" fmla="*/ 371825 h 834218"/>
                <a:gd name="connsiteX141" fmla="*/ 848170 w 3024845"/>
                <a:gd name="connsiteY141" fmla="*/ 371825 h 834218"/>
                <a:gd name="connsiteX142" fmla="*/ 855264 w 3024845"/>
                <a:gd name="connsiteY142" fmla="*/ 371825 h 834218"/>
                <a:gd name="connsiteX143" fmla="*/ 855264 w 3024845"/>
                <a:gd name="connsiteY143" fmla="*/ 373447 h 834218"/>
                <a:gd name="connsiteX144" fmla="*/ 855264 w 3024845"/>
                <a:gd name="connsiteY144" fmla="*/ 384796 h 834218"/>
                <a:gd name="connsiteX145" fmla="*/ 856024 w 3024845"/>
                <a:gd name="connsiteY145" fmla="*/ 384796 h 834218"/>
                <a:gd name="connsiteX146" fmla="*/ 861344 w 3024845"/>
                <a:gd name="connsiteY146" fmla="*/ 384796 h 834218"/>
                <a:gd name="connsiteX147" fmla="*/ 909984 w 3024845"/>
                <a:gd name="connsiteY147" fmla="*/ 380473 h 834218"/>
                <a:gd name="connsiteX148" fmla="*/ 909984 w 3024845"/>
                <a:gd name="connsiteY148" fmla="*/ 381824 h 834218"/>
                <a:gd name="connsiteX149" fmla="*/ 909984 w 3024845"/>
                <a:gd name="connsiteY149" fmla="*/ 391281 h 834218"/>
                <a:gd name="connsiteX150" fmla="*/ 910744 w 3024845"/>
                <a:gd name="connsiteY150" fmla="*/ 391281 h 834218"/>
                <a:gd name="connsiteX151" fmla="*/ 916065 w 3024845"/>
                <a:gd name="connsiteY151" fmla="*/ 391281 h 834218"/>
                <a:gd name="connsiteX152" fmla="*/ 916065 w 3024845"/>
                <a:gd name="connsiteY152" fmla="*/ 393443 h 834218"/>
                <a:gd name="connsiteX153" fmla="*/ 916065 w 3024845"/>
                <a:gd name="connsiteY153" fmla="*/ 408576 h 834218"/>
                <a:gd name="connsiteX154" fmla="*/ 918091 w 3024845"/>
                <a:gd name="connsiteY154" fmla="*/ 407225 h 834218"/>
                <a:gd name="connsiteX155" fmla="*/ 932278 w 3024845"/>
                <a:gd name="connsiteY155" fmla="*/ 397767 h 834218"/>
                <a:gd name="connsiteX156" fmla="*/ 938358 w 3024845"/>
                <a:gd name="connsiteY156" fmla="*/ 356693 h 834218"/>
                <a:gd name="connsiteX157" fmla="*/ 939118 w 3024845"/>
                <a:gd name="connsiteY157" fmla="*/ 356423 h 834218"/>
                <a:gd name="connsiteX158" fmla="*/ 944438 w 3024845"/>
                <a:gd name="connsiteY158" fmla="*/ 354531 h 834218"/>
                <a:gd name="connsiteX159" fmla="*/ 946465 w 3024845"/>
                <a:gd name="connsiteY159" fmla="*/ 285354 h 834218"/>
                <a:gd name="connsiteX160" fmla="*/ 948492 w 3024845"/>
                <a:gd name="connsiteY160" fmla="*/ 354531 h 834218"/>
                <a:gd name="connsiteX161" fmla="*/ 949252 w 3024845"/>
                <a:gd name="connsiteY161" fmla="*/ 354801 h 834218"/>
                <a:gd name="connsiteX162" fmla="*/ 954572 w 3024845"/>
                <a:gd name="connsiteY162" fmla="*/ 356693 h 834218"/>
                <a:gd name="connsiteX163" fmla="*/ 954572 w 3024845"/>
                <a:gd name="connsiteY163" fmla="*/ 270222 h 834218"/>
                <a:gd name="connsiteX164" fmla="*/ 958625 w 3024845"/>
                <a:gd name="connsiteY164" fmla="*/ 237795 h 834218"/>
                <a:gd name="connsiteX165" fmla="*/ 997132 w 3024845"/>
                <a:gd name="connsiteY165" fmla="*/ 237795 h 834218"/>
                <a:gd name="connsiteX166" fmla="*/ 997132 w 3024845"/>
                <a:gd name="connsiteY166" fmla="*/ 270222 h 834218"/>
                <a:gd name="connsiteX167" fmla="*/ 997892 w 3024845"/>
                <a:gd name="connsiteY167" fmla="*/ 270222 h 834218"/>
                <a:gd name="connsiteX168" fmla="*/ 1003212 w 3024845"/>
                <a:gd name="connsiteY168" fmla="*/ 270222 h 834218"/>
                <a:gd name="connsiteX169" fmla="*/ 1003212 w 3024845"/>
                <a:gd name="connsiteY169" fmla="*/ 188074 h 834218"/>
                <a:gd name="connsiteX170" fmla="*/ 1004986 w 3024845"/>
                <a:gd name="connsiteY170" fmla="*/ 188074 h 834218"/>
                <a:gd name="connsiteX171" fmla="*/ 1017399 w 3024845"/>
                <a:gd name="connsiteY171" fmla="*/ 188074 h 834218"/>
                <a:gd name="connsiteX172" fmla="*/ 1017399 w 3024845"/>
                <a:gd name="connsiteY172" fmla="*/ 186183 h 834218"/>
                <a:gd name="connsiteX173" fmla="*/ 1017399 w 3024845"/>
                <a:gd name="connsiteY173" fmla="*/ 172942 h 834218"/>
                <a:gd name="connsiteX174" fmla="*/ 1039693 w 3024845"/>
                <a:gd name="connsiteY174" fmla="*/ 172942 h 834218"/>
                <a:gd name="connsiteX175" fmla="*/ 1039693 w 3024845"/>
                <a:gd name="connsiteY175" fmla="*/ 171861 h 834218"/>
                <a:gd name="connsiteX176" fmla="*/ 1039693 w 3024845"/>
                <a:gd name="connsiteY176" fmla="*/ 164295 h 834218"/>
                <a:gd name="connsiteX177" fmla="*/ 1041466 w 3024845"/>
                <a:gd name="connsiteY177" fmla="*/ 164295 h 834218"/>
                <a:gd name="connsiteX178" fmla="*/ 1053880 w 3024845"/>
                <a:gd name="connsiteY178" fmla="*/ 164295 h 834218"/>
                <a:gd name="connsiteX179" fmla="*/ 1053880 w 3024845"/>
                <a:gd name="connsiteY179" fmla="*/ 165376 h 834218"/>
                <a:gd name="connsiteX180" fmla="*/ 1053880 w 3024845"/>
                <a:gd name="connsiteY180" fmla="*/ 172942 h 834218"/>
                <a:gd name="connsiteX181" fmla="*/ 1054640 w 3024845"/>
                <a:gd name="connsiteY181" fmla="*/ 172942 h 834218"/>
                <a:gd name="connsiteX182" fmla="*/ 1059960 w 3024845"/>
                <a:gd name="connsiteY182" fmla="*/ 172942 h 834218"/>
                <a:gd name="connsiteX183" fmla="*/ 1070093 w 3024845"/>
                <a:gd name="connsiteY183" fmla="*/ 168618 h 834218"/>
                <a:gd name="connsiteX184" fmla="*/ 1074146 w 3024845"/>
                <a:gd name="connsiteY184" fmla="*/ 171861 h 834218"/>
                <a:gd name="connsiteX185" fmla="*/ 1074146 w 3024845"/>
                <a:gd name="connsiteY185" fmla="*/ 164295 h 834218"/>
                <a:gd name="connsiteX186" fmla="*/ 1076426 w 3024845"/>
                <a:gd name="connsiteY186" fmla="*/ 164295 h 834218"/>
                <a:gd name="connsiteX187" fmla="*/ 1092387 w 3024845"/>
                <a:gd name="connsiteY187" fmla="*/ 164295 h 834218"/>
                <a:gd name="connsiteX188" fmla="*/ 1092387 w 3024845"/>
                <a:gd name="connsiteY188" fmla="*/ 165376 h 834218"/>
                <a:gd name="connsiteX189" fmla="*/ 1092387 w 3024845"/>
                <a:gd name="connsiteY189" fmla="*/ 172942 h 834218"/>
                <a:gd name="connsiteX190" fmla="*/ 1122787 w 3024845"/>
                <a:gd name="connsiteY190" fmla="*/ 172942 h 834218"/>
                <a:gd name="connsiteX191" fmla="*/ 1122787 w 3024845"/>
                <a:gd name="connsiteY191" fmla="*/ 174563 h 834218"/>
                <a:gd name="connsiteX192" fmla="*/ 1122787 w 3024845"/>
                <a:gd name="connsiteY192" fmla="*/ 185913 h 834218"/>
                <a:gd name="connsiteX193" fmla="*/ 1149134 w 3024845"/>
                <a:gd name="connsiteY193" fmla="*/ 185913 h 834218"/>
                <a:gd name="connsiteX194" fmla="*/ 1149134 w 3024845"/>
                <a:gd name="connsiteY194" fmla="*/ 216177 h 834218"/>
                <a:gd name="connsiteX195" fmla="*/ 1149894 w 3024845"/>
                <a:gd name="connsiteY195" fmla="*/ 216177 h 834218"/>
                <a:gd name="connsiteX196" fmla="*/ 1155214 w 3024845"/>
                <a:gd name="connsiteY196" fmla="*/ 216177 h 834218"/>
                <a:gd name="connsiteX197" fmla="*/ 1155214 w 3024845"/>
                <a:gd name="connsiteY197" fmla="*/ 217258 h 834218"/>
                <a:gd name="connsiteX198" fmla="*/ 1155214 w 3024845"/>
                <a:gd name="connsiteY198" fmla="*/ 224825 h 834218"/>
                <a:gd name="connsiteX199" fmla="*/ 1159268 w 3024845"/>
                <a:gd name="connsiteY199" fmla="*/ 255089 h 834218"/>
                <a:gd name="connsiteX200" fmla="*/ 1160028 w 3024845"/>
                <a:gd name="connsiteY200" fmla="*/ 255089 h 834218"/>
                <a:gd name="connsiteX201" fmla="*/ 1165348 w 3024845"/>
                <a:gd name="connsiteY201" fmla="*/ 255089 h 834218"/>
                <a:gd name="connsiteX202" fmla="*/ 1165348 w 3024845"/>
                <a:gd name="connsiteY202" fmla="*/ 255900 h 834218"/>
                <a:gd name="connsiteX203" fmla="*/ 1165348 w 3024845"/>
                <a:gd name="connsiteY203" fmla="*/ 261575 h 834218"/>
                <a:gd name="connsiteX204" fmla="*/ 1166361 w 3024845"/>
                <a:gd name="connsiteY204" fmla="*/ 261575 h 834218"/>
                <a:gd name="connsiteX205" fmla="*/ 1173454 w 3024845"/>
                <a:gd name="connsiteY205" fmla="*/ 261575 h 834218"/>
                <a:gd name="connsiteX206" fmla="*/ 1173454 w 3024845"/>
                <a:gd name="connsiteY206" fmla="*/ 291840 h 834218"/>
                <a:gd name="connsiteX207" fmla="*/ 1175481 w 3024845"/>
                <a:gd name="connsiteY207" fmla="*/ 291840 h 834218"/>
                <a:gd name="connsiteX208" fmla="*/ 1189668 w 3024845"/>
                <a:gd name="connsiteY208" fmla="*/ 291840 h 834218"/>
                <a:gd name="connsiteX209" fmla="*/ 1189668 w 3024845"/>
                <a:gd name="connsiteY209" fmla="*/ 315619 h 834218"/>
                <a:gd name="connsiteX210" fmla="*/ 1191695 w 3024845"/>
                <a:gd name="connsiteY210" fmla="*/ 317240 h 834218"/>
                <a:gd name="connsiteX211" fmla="*/ 1191695 w 3024845"/>
                <a:gd name="connsiteY211" fmla="*/ 328590 h 834218"/>
                <a:gd name="connsiteX212" fmla="*/ 1192455 w 3024845"/>
                <a:gd name="connsiteY212" fmla="*/ 328590 h 834218"/>
                <a:gd name="connsiteX213" fmla="*/ 1197775 w 3024845"/>
                <a:gd name="connsiteY213" fmla="*/ 328590 h 834218"/>
                <a:gd name="connsiteX214" fmla="*/ 1197775 w 3024845"/>
                <a:gd name="connsiteY214" fmla="*/ 352369 h 834218"/>
                <a:gd name="connsiteX215" fmla="*/ 1199041 w 3024845"/>
                <a:gd name="connsiteY215" fmla="*/ 352369 h 834218"/>
                <a:gd name="connsiteX216" fmla="*/ 1207908 w 3024845"/>
                <a:gd name="connsiteY216" fmla="*/ 352369 h 834218"/>
                <a:gd name="connsiteX217" fmla="*/ 1209935 w 3024845"/>
                <a:gd name="connsiteY217" fmla="*/ 356423 h 834218"/>
                <a:gd name="connsiteX218" fmla="*/ 1209935 w 3024845"/>
                <a:gd name="connsiteY218" fmla="*/ 369664 h 834218"/>
                <a:gd name="connsiteX219" fmla="*/ 1211455 w 3024845"/>
                <a:gd name="connsiteY219" fmla="*/ 367772 h 834218"/>
                <a:gd name="connsiteX220" fmla="*/ 1222095 w 3024845"/>
                <a:gd name="connsiteY220" fmla="*/ 354531 h 834218"/>
                <a:gd name="connsiteX221" fmla="*/ 1250469 w 3024845"/>
                <a:gd name="connsiteY221" fmla="*/ 354531 h 834218"/>
                <a:gd name="connsiteX222" fmla="*/ 1250469 w 3024845"/>
                <a:gd name="connsiteY222" fmla="*/ 441002 h 834218"/>
                <a:gd name="connsiteX223" fmla="*/ 1251229 w 3024845"/>
                <a:gd name="connsiteY223" fmla="*/ 441002 h 834218"/>
                <a:gd name="connsiteX224" fmla="*/ 1256549 w 3024845"/>
                <a:gd name="connsiteY224" fmla="*/ 441002 h 834218"/>
                <a:gd name="connsiteX225" fmla="*/ 1257309 w 3024845"/>
                <a:gd name="connsiteY225" fmla="*/ 439651 h 834218"/>
                <a:gd name="connsiteX226" fmla="*/ 1262629 w 3024845"/>
                <a:gd name="connsiteY226" fmla="*/ 430193 h 834218"/>
                <a:gd name="connsiteX227" fmla="*/ 1262629 w 3024845"/>
                <a:gd name="connsiteY227" fmla="*/ 432085 h 834218"/>
                <a:gd name="connsiteX228" fmla="*/ 1262629 w 3024845"/>
                <a:gd name="connsiteY228" fmla="*/ 445326 h 834218"/>
                <a:gd name="connsiteX229" fmla="*/ 1266682 w 3024845"/>
                <a:gd name="connsiteY229" fmla="*/ 399929 h 834218"/>
                <a:gd name="connsiteX230" fmla="*/ 1267442 w 3024845"/>
                <a:gd name="connsiteY230" fmla="*/ 399929 h 834218"/>
                <a:gd name="connsiteX231" fmla="*/ 1272762 w 3024845"/>
                <a:gd name="connsiteY231" fmla="*/ 399929 h 834218"/>
                <a:gd name="connsiteX232" fmla="*/ 1272762 w 3024845"/>
                <a:gd name="connsiteY232" fmla="*/ 335075 h 834218"/>
                <a:gd name="connsiteX233" fmla="*/ 1273776 w 3024845"/>
                <a:gd name="connsiteY233" fmla="*/ 335075 h 834218"/>
                <a:gd name="connsiteX234" fmla="*/ 1280869 w 3024845"/>
                <a:gd name="connsiteY234" fmla="*/ 335075 h 834218"/>
                <a:gd name="connsiteX235" fmla="*/ 1293029 w 3024845"/>
                <a:gd name="connsiteY235" fmla="*/ 291840 h 834218"/>
                <a:gd name="connsiteX236" fmla="*/ 1294296 w 3024845"/>
                <a:gd name="connsiteY236" fmla="*/ 291840 h 834218"/>
                <a:gd name="connsiteX237" fmla="*/ 1303163 w 3024845"/>
                <a:gd name="connsiteY237" fmla="*/ 291840 h 834218"/>
                <a:gd name="connsiteX238" fmla="*/ 1313296 w 3024845"/>
                <a:gd name="connsiteY238" fmla="*/ 335075 h 834218"/>
                <a:gd name="connsiteX239" fmla="*/ 1314309 w 3024845"/>
                <a:gd name="connsiteY239" fmla="*/ 335075 h 834218"/>
                <a:gd name="connsiteX240" fmla="*/ 1321403 w 3024845"/>
                <a:gd name="connsiteY240" fmla="*/ 335075 h 834218"/>
                <a:gd name="connsiteX241" fmla="*/ 1321403 w 3024845"/>
                <a:gd name="connsiteY241" fmla="*/ 373987 h 834218"/>
                <a:gd name="connsiteX242" fmla="*/ 1323176 w 3024845"/>
                <a:gd name="connsiteY242" fmla="*/ 373987 h 834218"/>
                <a:gd name="connsiteX243" fmla="*/ 1335590 w 3024845"/>
                <a:gd name="connsiteY243" fmla="*/ 373987 h 834218"/>
                <a:gd name="connsiteX244" fmla="*/ 1335590 w 3024845"/>
                <a:gd name="connsiteY244" fmla="*/ 376149 h 834218"/>
                <a:gd name="connsiteX245" fmla="*/ 1335590 w 3024845"/>
                <a:gd name="connsiteY245" fmla="*/ 391281 h 834218"/>
                <a:gd name="connsiteX246" fmla="*/ 1339643 w 3024845"/>
                <a:gd name="connsiteY246" fmla="*/ 389120 h 834218"/>
                <a:gd name="connsiteX247" fmla="*/ 1339643 w 3024845"/>
                <a:gd name="connsiteY247" fmla="*/ 373987 h 834218"/>
                <a:gd name="connsiteX248" fmla="*/ 1341163 w 3024845"/>
                <a:gd name="connsiteY248" fmla="*/ 373987 h 834218"/>
                <a:gd name="connsiteX249" fmla="*/ 1351803 w 3024845"/>
                <a:gd name="connsiteY249" fmla="*/ 373987 h 834218"/>
                <a:gd name="connsiteX250" fmla="*/ 1351803 w 3024845"/>
                <a:gd name="connsiteY250" fmla="*/ 375608 h 834218"/>
                <a:gd name="connsiteX251" fmla="*/ 1351803 w 3024845"/>
                <a:gd name="connsiteY251" fmla="*/ 386958 h 834218"/>
                <a:gd name="connsiteX252" fmla="*/ 1382204 w 3024845"/>
                <a:gd name="connsiteY252" fmla="*/ 386958 h 834218"/>
                <a:gd name="connsiteX253" fmla="*/ 1382204 w 3024845"/>
                <a:gd name="connsiteY253" fmla="*/ 350208 h 834218"/>
                <a:gd name="connsiteX254" fmla="*/ 1383470 w 3024845"/>
                <a:gd name="connsiteY254" fmla="*/ 350208 h 834218"/>
                <a:gd name="connsiteX255" fmla="*/ 1392337 w 3024845"/>
                <a:gd name="connsiteY255" fmla="*/ 350208 h 834218"/>
                <a:gd name="connsiteX256" fmla="*/ 1392337 w 3024845"/>
                <a:gd name="connsiteY256" fmla="*/ 371825 h 834218"/>
                <a:gd name="connsiteX257" fmla="*/ 1394364 w 3024845"/>
                <a:gd name="connsiteY257" fmla="*/ 339399 h 834218"/>
                <a:gd name="connsiteX258" fmla="*/ 1416657 w 3024845"/>
                <a:gd name="connsiteY258" fmla="*/ 339399 h 834218"/>
                <a:gd name="connsiteX259" fmla="*/ 1416657 w 3024845"/>
                <a:gd name="connsiteY259" fmla="*/ 337777 h 834218"/>
                <a:gd name="connsiteX260" fmla="*/ 1416657 w 3024845"/>
                <a:gd name="connsiteY260" fmla="*/ 326428 h 834218"/>
                <a:gd name="connsiteX261" fmla="*/ 1417417 w 3024845"/>
                <a:gd name="connsiteY261" fmla="*/ 326428 h 834218"/>
                <a:gd name="connsiteX262" fmla="*/ 1422737 w 3024845"/>
                <a:gd name="connsiteY262" fmla="*/ 326428 h 834218"/>
                <a:gd name="connsiteX263" fmla="*/ 1422737 w 3024845"/>
                <a:gd name="connsiteY263" fmla="*/ 324537 h 834218"/>
                <a:gd name="connsiteX264" fmla="*/ 1422737 w 3024845"/>
                <a:gd name="connsiteY264" fmla="*/ 311296 h 834218"/>
                <a:gd name="connsiteX265" fmla="*/ 1426791 w 3024845"/>
                <a:gd name="connsiteY265" fmla="*/ 317781 h 834218"/>
                <a:gd name="connsiteX266" fmla="*/ 1429071 w 3024845"/>
                <a:gd name="connsiteY266" fmla="*/ 317781 h 834218"/>
                <a:gd name="connsiteX267" fmla="*/ 1445031 w 3024845"/>
                <a:gd name="connsiteY267" fmla="*/ 317781 h 834218"/>
                <a:gd name="connsiteX268" fmla="*/ 1445031 w 3024845"/>
                <a:gd name="connsiteY268" fmla="*/ 316970 h 834218"/>
                <a:gd name="connsiteX269" fmla="*/ 1445031 w 3024845"/>
                <a:gd name="connsiteY269" fmla="*/ 311296 h 834218"/>
                <a:gd name="connsiteX270" fmla="*/ 1445791 w 3024845"/>
                <a:gd name="connsiteY270" fmla="*/ 311296 h 834218"/>
                <a:gd name="connsiteX271" fmla="*/ 1451111 w 3024845"/>
                <a:gd name="connsiteY271" fmla="*/ 311296 h 834218"/>
                <a:gd name="connsiteX272" fmla="*/ 1451111 w 3024845"/>
                <a:gd name="connsiteY272" fmla="*/ 312647 h 834218"/>
                <a:gd name="connsiteX273" fmla="*/ 1451111 w 3024845"/>
                <a:gd name="connsiteY273" fmla="*/ 322105 h 834218"/>
                <a:gd name="connsiteX274" fmla="*/ 1489618 w 3024845"/>
                <a:gd name="connsiteY274" fmla="*/ 322105 h 834218"/>
                <a:gd name="connsiteX275" fmla="*/ 1489618 w 3024845"/>
                <a:gd name="connsiteY275" fmla="*/ 460458 h 834218"/>
                <a:gd name="connsiteX276" fmla="*/ 1491138 w 3024845"/>
                <a:gd name="connsiteY276" fmla="*/ 460458 h 834218"/>
                <a:gd name="connsiteX277" fmla="*/ 1501778 w 3024845"/>
                <a:gd name="connsiteY277" fmla="*/ 460458 h 834218"/>
                <a:gd name="connsiteX278" fmla="*/ 1501778 w 3024845"/>
                <a:gd name="connsiteY278" fmla="*/ 447488 h 834218"/>
                <a:gd name="connsiteX279" fmla="*/ 1505832 w 3024845"/>
                <a:gd name="connsiteY279" fmla="*/ 447488 h 834218"/>
                <a:gd name="connsiteX280" fmla="*/ 1505832 w 3024845"/>
                <a:gd name="connsiteY280" fmla="*/ 460458 h 834218"/>
                <a:gd name="connsiteX281" fmla="*/ 1536232 w 3024845"/>
                <a:gd name="connsiteY281" fmla="*/ 460458 h 834218"/>
                <a:gd name="connsiteX282" fmla="*/ 1536232 w 3024845"/>
                <a:gd name="connsiteY282" fmla="*/ 430193 h 834218"/>
                <a:gd name="connsiteX283" fmla="*/ 1548392 w 3024845"/>
                <a:gd name="connsiteY283" fmla="*/ 430193 h 834218"/>
                <a:gd name="connsiteX284" fmla="*/ 1560552 w 3024845"/>
                <a:gd name="connsiteY284" fmla="*/ 428032 h 834218"/>
                <a:gd name="connsiteX285" fmla="*/ 1564606 w 3024845"/>
                <a:gd name="connsiteY285" fmla="*/ 430193 h 834218"/>
                <a:gd name="connsiteX286" fmla="*/ 1574739 w 3024845"/>
                <a:gd name="connsiteY286" fmla="*/ 430193 h 834218"/>
                <a:gd name="connsiteX287" fmla="*/ 1574739 w 3024845"/>
                <a:gd name="connsiteY287" fmla="*/ 460458 h 834218"/>
                <a:gd name="connsiteX288" fmla="*/ 1582846 w 3024845"/>
                <a:gd name="connsiteY288" fmla="*/ 460458 h 834218"/>
                <a:gd name="connsiteX289" fmla="*/ 1582846 w 3024845"/>
                <a:gd name="connsiteY289" fmla="*/ 477753 h 834218"/>
                <a:gd name="connsiteX290" fmla="*/ 1592182 w 3024845"/>
                <a:gd name="connsiteY290" fmla="*/ 478658 h 834218"/>
                <a:gd name="connsiteX291" fmla="*/ 1605140 w 3024845"/>
                <a:gd name="connsiteY291" fmla="*/ 478658 h 834218"/>
                <a:gd name="connsiteX292" fmla="*/ 1605140 w 3024845"/>
                <a:gd name="connsiteY292" fmla="*/ 462620 h 834218"/>
                <a:gd name="connsiteX293" fmla="*/ 1673096 w 3024845"/>
                <a:gd name="connsiteY293" fmla="*/ 462620 h 834218"/>
                <a:gd name="connsiteX294" fmla="*/ 1673096 w 3024845"/>
                <a:gd name="connsiteY294" fmla="*/ 377367 h 834218"/>
                <a:gd name="connsiteX295" fmla="*/ 1745104 w 3024845"/>
                <a:gd name="connsiteY295" fmla="*/ 377367 h 834218"/>
                <a:gd name="connsiteX296" fmla="*/ 1745104 w 3024845"/>
                <a:gd name="connsiteY296" fmla="*/ 456135 h 834218"/>
                <a:gd name="connsiteX297" fmla="*/ 1747008 w 3024845"/>
                <a:gd name="connsiteY297" fmla="*/ 456135 h 834218"/>
                <a:gd name="connsiteX298" fmla="*/ 1748250 w 3024845"/>
                <a:gd name="connsiteY298" fmla="*/ 478658 h 834218"/>
                <a:gd name="connsiteX299" fmla="*/ 1757926 w 3024845"/>
                <a:gd name="connsiteY299" fmla="*/ 478658 h 834218"/>
                <a:gd name="connsiteX300" fmla="*/ 1759168 w 3024845"/>
                <a:gd name="connsiteY300" fmla="*/ 456135 h 834218"/>
                <a:gd name="connsiteX301" fmla="*/ 1765248 w 3024845"/>
                <a:gd name="connsiteY301" fmla="*/ 456135 h 834218"/>
                <a:gd name="connsiteX302" fmla="*/ 1766490 w 3024845"/>
                <a:gd name="connsiteY302" fmla="*/ 478658 h 834218"/>
                <a:gd name="connsiteX303" fmla="*/ 1817112 w 3024845"/>
                <a:gd name="connsiteY303" fmla="*/ 478658 h 834218"/>
                <a:gd name="connsiteX304" fmla="*/ 1817112 w 3024845"/>
                <a:gd name="connsiteY304" fmla="*/ 315630 h 834218"/>
                <a:gd name="connsiteX305" fmla="*/ 2014439 w 3024845"/>
                <a:gd name="connsiteY305" fmla="*/ 315630 h 834218"/>
                <a:gd name="connsiteX306" fmla="*/ 2014439 w 3024845"/>
                <a:gd name="connsiteY306" fmla="*/ 478658 h 834218"/>
                <a:gd name="connsiteX307" fmla="*/ 2033136 w 3024845"/>
                <a:gd name="connsiteY307" fmla="*/ 478658 h 834218"/>
                <a:gd name="connsiteX308" fmla="*/ 2033136 w 3024845"/>
                <a:gd name="connsiteY308" fmla="*/ 395965 h 834218"/>
                <a:gd name="connsiteX309" fmla="*/ 2128256 w 3024845"/>
                <a:gd name="connsiteY309" fmla="*/ 395965 h 834218"/>
                <a:gd name="connsiteX310" fmla="*/ 2180720 w 3024845"/>
                <a:gd name="connsiteY310" fmla="*/ 330752 h 834218"/>
                <a:gd name="connsiteX311" fmla="*/ 2245574 w 3024845"/>
                <a:gd name="connsiteY311" fmla="*/ 330752 h 834218"/>
                <a:gd name="connsiteX312" fmla="*/ 2245574 w 3024845"/>
                <a:gd name="connsiteY312" fmla="*/ 406414 h 834218"/>
                <a:gd name="connsiteX313" fmla="*/ 2253681 w 3024845"/>
                <a:gd name="connsiteY313" fmla="*/ 406414 h 834218"/>
                <a:gd name="connsiteX314" fmla="*/ 2255708 w 3024845"/>
                <a:gd name="connsiteY314" fmla="*/ 399929 h 834218"/>
                <a:gd name="connsiteX315" fmla="*/ 2261788 w 3024845"/>
                <a:gd name="connsiteY315" fmla="*/ 399929 h 834218"/>
                <a:gd name="connsiteX316" fmla="*/ 2263815 w 3024845"/>
                <a:gd name="connsiteY316" fmla="*/ 408576 h 834218"/>
                <a:gd name="connsiteX317" fmla="*/ 2275975 w 3024845"/>
                <a:gd name="connsiteY317" fmla="*/ 408576 h 834218"/>
                <a:gd name="connsiteX318" fmla="*/ 2275975 w 3024845"/>
                <a:gd name="connsiteY318" fmla="*/ 402090 h 834218"/>
                <a:gd name="connsiteX319" fmla="*/ 2298268 w 3024845"/>
                <a:gd name="connsiteY319" fmla="*/ 402090 h 834218"/>
                <a:gd name="connsiteX320" fmla="*/ 2298268 w 3024845"/>
                <a:gd name="connsiteY320" fmla="*/ 408576 h 834218"/>
                <a:gd name="connsiteX321" fmla="*/ 2318535 w 3024845"/>
                <a:gd name="connsiteY321" fmla="*/ 408576 h 834218"/>
                <a:gd name="connsiteX322" fmla="*/ 2318535 w 3024845"/>
                <a:gd name="connsiteY322" fmla="*/ 453973 h 834218"/>
                <a:gd name="connsiteX323" fmla="*/ 2332722 w 3024845"/>
                <a:gd name="connsiteY323" fmla="*/ 453973 h 834218"/>
                <a:gd name="connsiteX324" fmla="*/ 2332722 w 3024845"/>
                <a:gd name="connsiteY324" fmla="*/ 441002 h 834218"/>
                <a:gd name="connsiteX325" fmla="*/ 2348936 w 3024845"/>
                <a:gd name="connsiteY325" fmla="*/ 441002 h 834218"/>
                <a:gd name="connsiteX326" fmla="*/ 2348936 w 3024845"/>
                <a:gd name="connsiteY326" fmla="*/ 261575 h 834218"/>
                <a:gd name="connsiteX327" fmla="*/ 2355016 w 3024845"/>
                <a:gd name="connsiteY327" fmla="*/ 255089 h 834218"/>
                <a:gd name="connsiteX328" fmla="*/ 2427977 w 3024845"/>
                <a:gd name="connsiteY328" fmla="*/ 255089 h 834218"/>
                <a:gd name="connsiteX329" fmla="*/ 2427977 w 3024845"/>
                <a:gd name="connsiteY329" fmla="*/ 263737 h 834218"/>
                <a:gd name="connsiteX330" fmla="*/ 2438110 w 3024845"/>
                <a:gd name="connsiteY330" fmla="*/ 263737 h 834218"/>
                <a:gd name="connsiteX331" fmla="*/ 2438110 w 3024845"/>
                <a:gd name="connsiteY331" fmla="*/ 378311 h 834218"/>
                <a:gd name="connsiteX332" fmla="*/ 2460404 w 3024845"/>
                <a:gd name="connsiteY332" fmla="*/ 378311 h 834218"/>
                <a:gd name="connsiteX333" fmla="*/ 2460404 w 3024845"/>
                <a:gd name="connsiteY333" fmla="*/ 311296 h 834218"/>
                <a:gd name="connsiteX334" fmla="*/ 2486751 w 3024845"/>
                <a:gd name="connsiteY334" fmla="*/ 311296 h 834218"/>
                <a:gd name="connsiteX335" fmla="*/ 2490804 w 3024845"/>
                <a:gd name="connsiteY335" fmla="*/ 306972 h 834218"/>
                <a:gd name="connsiteX336" fmla="*/ 2498911 w 3024845"/>
                <a:gd name="connsiteY336" fmla="*/ 306972 h 834218"/>
                <a:gd name="connsiteX337" fmla="*/ 2502964 w 3024845"/>
                <a:gd name="connsiteY337" fmla="*/ 311296 h 834218"/>
                <a:gd name="connsiteX338" fmla="*/ 2525258 w 3024845"/>
                <a:gd name="connsiteY338" fmla="*/ 311296 h 834218"/>
                <a:gd name="connsiteX339" fmla="*/ 2525258 w 3024845"/>
                <a:gd name="connsiteY339" fmla="*/ 194560 h 834218"/>
                <a:gd name="connsiteX340" fmla="*/ 2582005 w 3024845"/>
                <a:gd name="connsiteY340" fmla="*/ 183751 h 834218"/>
                <a:gd name="connsiteX341" fmla="*/ 2582005 w 3024845"/>
                <a:gd name="connsiteY341" fmla="*/ 184832 h 834218"/>
                <a:gd name="connsiteX342" fmla="*/ 2582005 w 3024845"/>
                <a:gd name="connsiteY342" fmla="*/ 192398 h 834218"/>
                <a:gd name="connsiteX343" fmla="*/ 2608352 w 3024845"/>
                <a:gd name="connsiteY343" fmla="*/ 192398 h 834218"/>
                <a:gd name="connsiteX344" fmla="*/ 2608352 w 3024845"/>
                <a:gd name="connsiteY344" fmla="*/ 447488 h 834218"/>
                <a:gd name="connsiteX345" fmla="*/ 2630646 w 3024845"/>
                <a:gd name="connsiteY345" fmla="*/ 447488 h 834218"/>
                <a:gd name="connsiteX346" fmla="*/ 2630646 w 3024845"/>
                <a:gd name="connsiteY346" fmla="*/ 443164 h 834218"/>
                <a:gd name="connsiteX347" fmla="*/ 2642806 w 3024845"/>
                <a:gd name="connsiteY347" fmla="*/ 443164 h 834218"/>
                <a:gd name="connsiteX348" fmla="*/ 2642806 w 3024845"/>
                <a:gd name="connsiteY348" fmla="*/ 447488 h 834218"/>
                <a:gd name="connsiteX349" fmla="*/ 2667126 w 3024845"/>
                <a:gd name="connsiteY349" fmla="*/ 447488 h 834218"/>
                <a:gd name="connsiteX350" fmla="*/ 2667126 w 3024845"/>
                <a:gd name="connsiteY350" fmla="*/ 434517 h 834218"/>
                <a:gd name="connsiteX351" fmla="*/ 2695500 w 3024845"/>
                <a:gd name="connsiteY351" fmla="*/ 434517 h 834218"/>
                <a:gd name="connsiteX352" fmla="*/ 2707660 w 3024845"/>
                <a:gd name="connsiteY352" fmla="*/ 430193 h 834218"/>
                <a:gd name="connsiteX353" fmla="*/ 2727927 w 3024845"/>
                <a:gd name="connsiteY353" fmla="*/ 434517 h 834218"/>
                <a:gd name="connsiteX354" fmla="*/ 2727927 w 3024845"/>
                <a:gd name="connsiteY354" fmla="*/ 417223 h 834218"/>
                <a:gd name="connsiteX355" fmla="*/ 2736034 w 3024845"/>
                <a:gd name="connsiteY355" fmla="*/ 417223 h 834218"/>
                <a:gd name="connsiteX356" fmla="*/ 2736034 w 3024845"/>
                <a:gd name="connsiteY356" fmla="*/ 404252 h 834218"/>
                <a:gd name="connsiteX357" fmla="*/ 2792781 w 3024845"/>
                <a:gd name="connsiteY357" fmla="*/ 404252 h 834218"/>
                <a:gd name="connsiteX358" fmla="*/ 2792781 w 3024845"/>
                <a:gd name="connsiteY358" fmla="*/ 373987 h 834218"/>
                <a:gd name="connsiteX359" fmla="*/ 2811021 w 3024845"/>
                <a:gd name="connsiteY359" fmla="*/ 373987 h 834218"/>
                <a:gd name="connsiteX360" fmla="*/ 2811021 w 3024845"/>
                <a:gd name="connsiteY360" fmla="*/ 367502 h 834218"/>
                <a:gd name="connsiteX361" fmla="*/ 2823181 w 3024845"/>
                <a:gd name="connsiteY361" fmla="*/ 367502 h 834218"/>
                <a:gd name="connsiteX362" fmla="*/ 2823181 w 3024845"/>
                <a:gd name="connsiteY362" fmla="*/ 373987 h 834218"/>
                <a:gd name="connsiteX363" fmla="*/ 2839395 w 3024845"/>
                <a:gd name="connsiteY363" fmla="*/ 373987 h 834218"/>
                <a:gd name="connsiteX364" fmla="*/ 2839395 w 3024845"/>
                <a:gd name="connsiteY364" fmla="*/ 423708 h 834218"/>
                <a:gd name="connsiteX365" fmla="*/ 2871822 w 3024845"/>
                <a:gd name="connsiteY365" fmla="*/ 423708 h 834218"/>
                <a:gd name="connsiteX366" fmla="*/ 2871822 w 3024845"/>
                <a:gd name="connsiteY366" fmla="*/ 397767 h 834218"/>
                <a:gd name="connsiteX367" fmla="*/ 2910329 w 3024845"/>
                <a:gd name="connsiteY367" fmla="*/ 397767 h 834218"/>
                <a:gd name="connsiteX368" fmla="*/ 2910329 w 3024845"/>
                <a:gd name="connsiteY368" fmla="*/ 367502 h 834218"/>
                <a:gd name="connsiteX369" fmla="*/ 2958970 w 3024845"/>
                <a:gd name="connsiteY369" fmla="*/ 367502 h 834218"/>
                <a:gd name="connsiteX370" fmla="*/ 2958970 w 3024845"/>
                <a:gd name="connsiteY370" fmla="*/ 478658 h 834218"/>
                <a:gd name="connsiteX371" fmla="*/ 2958970 w 3024845"/>
                <a:gd name="connsiteY371" fmla="*/ 492437 h 834218"/>
                <a:gd name="connsiteX372" fmla="*/ 3024845 w 3024845"/>
                <a:gd name="connsiteY372" fmla="*/ 492437 h 834218"/>
                <a:gd name="connsiteX373" fmla="*/ 3024845 w 3024845"/>
                <a:gd name="connsiteY373" fmla="*/ 834218 h 834218"/>
                <a:gd name="connsiteX374" fmla="*/ 2054 w 3024845"/>
                <a:gd name="connsiteY374" fmla="*/ 831885 h 834218"/>
                <a:gd name="connsiteX375" fmla="*/ 0 w 3024845"/>
                <a:gd name="connsiteY375" fmla="*/ 397767 h 834218"/>
                <a:gd name="connsiteX376" fmla="*/ 20267 w 3024845"/>
                <a:gd name="connsiteY376" fmla="*/ 397767 h 834218"/>
                <a:gd name="connsiteX377" fmla="*/ 20774 w 3024845"/>
                <a:gd name="connsiteY377" fmla="*/ 396686 h 834218"/>
                <a:gd name="connsiteX378" fmla="*/ 24320 w 3024845"/>
                <a:gd name="connsiteY378" fmla="*/ 389120 h 834218"/>
                <a:gd name="connsiteX379" fmla="*/ 26094 w 3024845"/>
                <a:gd name="connsiteY379" fmla="*/ 389390 h 834218"/>
                <a:gd name="connsiteX380" fmla="*/ 38507 w 3024845"/>
                <a:gd name="connsiteY380" fmla="*/ 391281 h 834218"/>
                <a:gd name="connsiteX381" fmla="*/ 39014 w 3024845"/>
                <a:gd name="connsiteY381" fmla="*/ 392633 h 834218"/>
                <a:gd name="connsiteX382" fmla="*/ 42560 w 3024845"/>
                <a:gd name="connsiteY382" fmla="*/ 402090 h 834218"/>
                <a:gd name="connsiteX383" fmla="*/ 68907 w 3024845"/>
                <a:gd name="connsiteY383" fmla="*/ 404252 h 834218"/>
                <a:gd name="connsiteX384" fmla="*/ 68907 w 3024845"/>
                <a:gd name="connsiteY384" fmla="*/ 281031 h 834218"/>
                <a:gd name="connsiteX385" fmla="*/ 70934 w 3024845"/>
                <a:gd name="connsiteY385" fmla="*/ 281031 h 834218"/>
                <a:gd name="connsiteX386" fmla="*/ 85121 w 3024845"/>
                <a:gd name="connsiteY386" fmla="*/ 281031 h 834218"/>
                <a:gd name="connsiteX387" fmla="*/ 85121 w 3024845"/>
                <a:gd name="connsiteY387" fmla="*/ 144839 h 834218"/>
                <a:gd name="connsiteX388" fmla="*/ 86894 w 3024845"/>
                <a:gd name="connsiteY388" fmla="*/ 144839 h 834218"/>
                <a:gd name="connsiteX389" fmla="*/ 99308 w 3024845"/>
                <a:gd name="connsiteY389" fmla="*/ 144839 h 834218"/>
                <a:gd name="connsiteX390" fmla="*/ 99308 w 3024845"/>
                <a:gd name="connsiteY390" fmla="*/ 30265 h 834218"/>
                <a:gd name="connsiteX391" fmla="*/ 103361 w 3024845"/>
                <a:gd name="connsiteY391" fmla="*/ 2161 h 834218"/>
                <a:gd name="connsiteX392" fmla="*/ 105388 w 3024845"/>
                <a:gd name="connsiteY392" fmla="*/ 2161 h 834218"/>
                <a:gd name="connsiteX393" fmla="*/ 119575 w 3024845"/>
                <a:gd name="connsiteY393" fmla="*/ 2161 h 834218"/>
                <a:gd name="connsiteX0" fmla="*/ 105388 w 3024845"/>
                <a:gd name="connsiteY0" fmla="*/ 2161 h 834218"/>
                <a:gd name="connsiteX1" fmla="*/ 200642 w 3024845"/>
                <a:gd name="connsiteY1" fmla="*/ 0 h 834218"/>
                <a:gd name="connsiteX2" fmla="*/ 202669 w 3024845"/>
                <a:gd name="connsiteY2" fmla="*/ 0 h 834218"/>
                <a:gd name="connsiteX3" fmla="*/ 216856 w 3024845"/>
                <a:gd name="connsiteY3" fmla="*/ 0 h 834218"/>
                <a:gd name="connsiteX4" fmla="*/ 216856 w 3024845"/>
                <a:gd name="connsiteY4" fmla="*/ 23779 h 834218"/>
                <a:gd name="connsiteX5" fmla="*/ 217363 w 3024845"/>
                <a:gd name="connsiteY5" fmla="*/ 24590 h 834218"/>
                <a:gd name="connsiteX6" fmla="*/ 220909 w 3024845"/>
                <a:gd name="connsiteY6" fmla="*/ 30265 h 834218"/>
                <a:gd name="connsiteX7" fmla="*/ 220909 w 3024845"/>
                <a:gd name="connsiteY7" fmla="*/ 144839 h 834218"/>
                <a:gd name="connsiteX8" fmla="*/ 223189 w 3024845"/>
                <a:gd name="connsiteY8" fmla="*/ 144839 h 834218"/>
                <a:gd name="connsiteX9" fmla="*/ 239150 w 3024845"/>
                <a:gd name="connsiteY9" fmla="*/ 144839 h 834218"/>
                <a:gd name="connsiteX10" fmla="*/ 239150 w 3024845"/>
                <a:gd name="connsiteY10" fmla="*/ 285354 h 834218"/>
                <a:gd name="connsiteX11" fmla="*/ 240670 w 3024845"/>
                <a:gd name="connsiteY11" fmla="*/ 285084 h 834218"/>
                <a:gd name="connsiteX12" fmla="*/ 251310 w 3024845"/>
                <a:gd name="connsiteY12" fmla="*/ 283193 h 834218"/>
                <a:gd name="connsiteX13" fmla="*/ 249283 w 3024845"/>
                <a:gd name="connsiteY13" fmla="*/ 371825 h 834218"/>
                <a:gd name="connsiteX14" fmla="*/ 250803 w 3024845"/>
                <a:gd name="connsiteY14" fmla="*/ 372096 h 834218"/>
                <a:gd name="connsiteX15" fmla="*/ 261443 w 3024845"/>
                <a:gd name="connsiteY15" fmla="*/ 373987 h 834218"/>
                <a:gd name="connsiteX16" fmla="*/ 261696 w 3024845"/>
                <a:gd name="connsiteY16" fmla="*/ 374798 h 834218"/>
                <a:gd name="connsiteX17" fmla="*/ 263470 w 3024845"/>
                <a:gd name="connsiteY17" fmla="*/ 380473 h 834218"/>
                <a:gd name="connsiteX18" fmla="*/ 264230 w 3024845"/>
                <a:gd name="connsiteY18" fmla="*/ 378041 h 834218"/>
                <a:gd name="connsiteX19" fmla="*/ 269550 w 3024845"/>
                <a:gd name="connsiteY19" fmla="*/ 361017 h 834218"/>
                <a:gd name="connsiteX20" fmla="*/ 271323 w 3024845"/>
                <a:gd name="connsiteY20" fmla="*/ 361017 h 834218"/>
                <a:gd name="connsiteX21" fmla="*/ 283737 w 3024845"/>
                <a:gd name="connsiteY21" fmla="*/ 361017 h 834218"/>
                <a:gd name="connsiteX22" fmla="*/ 283737 w 3024845"/>
                <a:gd name="connsiteY22" fmla="*/ 393443 h 834218"/>
                <a:gd name="connsiteX23" fmla="*/ 284750 w 3024845"/>
                <a:gd name="connsiteY23" fmla="*/ 393984 h 834218"/>
                <a:gd name="connsiteX24" fmla="*/ 291844 w 3024845"/>
                <a:gd name="connsiteY24" fmla="*/ 397767 h 834218"/>
                <a:gd name="connsiteX25" fmla="*/ 291844 w 3024845"/>
                <a:gd name="connsiteY25" fmla="*/ 399118 h 834218"/>
                <a:gd name="connsiteX26" fmla="*/ 291844 w 3024845"/>
                <a:gd name="connsiteY26" fmla="*/ 408576 h 834218"/>
                <a:gd name="connsiteX27" fmla="*/ 336431 w 3024845"/>
                <a:gd name="connsiteY27" fmla="*/ 408576 h 834218"/>
                <a:gd name="connsiteX28" fmla="*/ 336431 w 3024845"/>
                <a:gd name="connsiteY28" fmla="*/ 409657 h 834218"/>
                <a:gd name="connsiteX29" fmla="*/ 336431 w 3024845"/>
                <a:gd name="connsiteY29" fmla="*/ 417223 h 834218"/>
                <a:gd name="connsiteX30" fmla="*/ 338457 w 3024845"/>
                <a:gd name="connsiteY30" fmla="*/ 417223 h 834218"/>
                <a:gd name="connsiteX31" fmla="*/ 352644 w 3024845"/>
                <a:gd name="connsiteY31" fmla="*/ 417223 h 834218"/>
                <a:gd name="connsiteX32" fmla="*/ 352644 w 3024845"/>
                <a:gd name="connsiteY32" fmla="*/ 386958 h 834218"/>
                <a:gd name="connsiteX33" fmla="*/ 397231 w 3024845"/>
                <a:gd name="connsiteY33" fmla="*/ 386958 h 834218"/>
                <a:gd name="connsiteX34" fmla="*/ 397231 w 3024845"/>
                <a:gd name="connsiteY34" fmla="*/ 385607 h 834218"/>
                <a:gd name="connsiteX35" fmla="*/ 397231 w 3024845"/>
                <a:gd name="connsiteY35" fmla="*/ 376149 h 834218"/>
                <a:gd name="connsiteX36" fmla="*/ 398245 w 3024845"/>
                <a:gd name="connsiteY36" fmla="*/ 376149 h 834218"/>
                <a:gd name="connsiteX37" fmla="*/ 405338 w 3024845"/>
                <a:gd name="connsiteY37" fmla="*/ 376149 h 834218"/>
                <a:gd name="connsiteX38" fmla="*/ 405338 w 3024845"/>
                <a:gd name="connsiteY38" fmla="*/ 374258 h 834218"/>
                <a:gd name="connsiteX39" fmla="*/ 405338 w 3024845"/>
                <a:gd name="connsiteY39" fmla="*/ 361017 h 834218"/>
                <a:gd name="connsiteX40" fmla="*/ 406098 w 3024845"/>
                <a:gd name="connsiteY40" fmla="*/ 361017 h 834218"/>
                <a:gd name="connsiteX41" fmla="*/ 411418 w 3024845"/>
                <a:gd name="connsiteY41" fmla="*/ 361017 h 834218"/>
                <a:gd name="connsiteX42" fmla="*/ 411418 w 3024845"/>
                <a:gd name="connsiteY42" fmla="*/ 359936 h 834218"/>
                <a:gd name="connsiteX43" fmla="*/ 411418 w 3024845"/>
                <a:gd name="connsiteY43" fmla="*/ 352369 h 834218"/>
                <a:gd name="connsiteX44" fmla="*/ 413445 w 3024845"/>
                <a:gd name="connsiteY44" fmla="*/ 352369 h 834218"/>
                <a:gd name="connsiteX45" fmla="*/ 427632 w 3024845"/>
                <a:gd name="connsiteY45" fmla="*/ 352369 h 834218"/>
                <a:gd name="connsiteX46" fmla="*/ 427632 w 3024845"/>
                <a:gd name="connsiteY46" fmla="*/ 353450 h 834218"/>
                <a:gd name="connsiteX47" fmla="*/ 427632 w 3024845"/>
                <a:gd name="connsiteY47" fmla="*/ 361017 h 834218"/>
                <a:gd name="connsiteX48" fmla="*/ 449925 w 3024845"/>
                <a:gd name="connsiteY48" fmla="*/ 361017 h 834218"/>
                <a:gd name="connsiteX49" fmla="*/ 449925 w 3024845"/>
                <a:gd name="connsiteY49" fmla="*/ 359125 h 834218"/>
                <a:gd name="connsiteX50" fmla="*/ 449925 w 3024845"/>
                <a:gd name="connsiteY50" fmla="*/ 345884 h 834218"/>
                <a:gd name="connsiteX51" fmla="*/ 451699 w 3024845"/>
                <a:gd name="connsiteY51" fmla="*/ 345884 h 834218"/>
                <a:gd name="connsiteX52" fmla="*/ 464112 w 3024845"/>
                <a:gd name="connsiteY52" fmla="*/ 345884 h 834218"/>
                <a:gd name="connsiteX53" fmla="*/ 464112 w 3024845"/>
                <a:gd name="connsiteY53" fmla="*/ 369664 h 834218"/>
                <a:gd name="connsiteX54" fmla="*/ 465126 w 3024845"/>
                <a:gd name="connsiteY54" fmla="*/ 369664 h 834218"/>
                <a:gd name="connsiteX55" fmla="*/ 472219 w 3024845"/>
                <a:gd name="connsiteY55" fmla="*/ 369664 h 834218"/>
                <a:gd name="connsiteX56" fmla="*/ 472219 w 3024845"/>
                <a:gd name="connsiteY56" fmla="*/ 368583 h 834218"/>
                <a:gd name="connsiteX57" fmla="*/ 472219 w 3024845"/>
                <a:gd name="connsiteY57" fmla="*/ 361017 h 834218"/>
                <a:gd name="connsiteX58" fmla="*/ 473992 w 3024845"/>
                <a:gd name="connsiteY58" fmla="*/ 361017 h 834218"/>
                <a:gd name="connsiteX59" fmla="*/ 486406 w 3024845"/>
                <a:gd name="connsiteY59" fmla="*/ 361017 h 834218"/>
                <a:gd name="connsiteX60" fmla="*/ 486406 w 3024845"/>
                <a:gd name="connsiteY60" fmla="*/ 386958 h 834218"/>
                <a:gd name="connsiteX61" fmla="*/ 488433 w 3024845"/>
                <a:gd name="connsiteY61" fmla="*/ 386958 h 834218"/>
                <a:gd name="connsiteX62" fmla="*/ 502619 w 3024845"/>
                <a:gd name="connsiteY62" fmla="*/ 386958 h 834218"/>
                <a:gd name="connsiteX63" fmla="*/ 502619 w 3024845"/>
                <a:gd name="connsiteY63" fmla="*/ 388579 h 834218"/>
                <a:gd name="connsiteX64" fmla="*/ 502619 w 3024845"/>
                <a:gd name="connsiteY64" fmla="*/ 399929 h 834218"/>
                <a:gd name="connsiteX65" fmla="*/ 503379 w 3024845"/>
                <a:gd name="connsiteY65" fmla="*/ 399929 h 834218"/>
                <a:gd name="connsiteX66" fmla="*/ 508700 w 3024845"/>
                <a:gd name="connsiteY66" fmla="*/ 399929 h 834218"/>
                <a:gd name="connsiteX67" fmla="*/ 508700 w 3024845"/>
                <a:gd name="connsiteY67" fmla="*/ 399118 h 834218"/>
                <a:gd name="connsiteX68" fmla="*/ 508700 w 3024845"/>
                <a:gd name="connsiteY68" fmla="*/ 393443 h 834218"/>
                <a:gd name="connsiteX69" fmla="*/ 539100 w 3024845"/>
                <a:gd name="connsiteY69" fmla="*/ 393443 h 834218"/>
                <a:gd name="connsiteX70" fmla="*/ 539100 w 3024845"/>
                <a:gd name="connsiteY70" fmla="*/ 417223 h 834218"/>
                <a:gd name="connsiteX71" fmla="*/ 540113 w 3024845"/>
                <a:gd name="connsiteY71" fmla="*/ 417223 h 834218"/>
                <a:gd name="connsiteX72" fmla="*/ 547207 w 3024845"/>
                <a:gd name="connsiteY72" fmla="*/ 417223 h 834218"/>
                <a:gd name="connsiteX73" fmla="*/ 547207 w 3024845"/>
                <a:gd name="connsiteY73" fmla="*/ 418304 h 834218"/>
                <a:gd name="connsiteX74" fmla="*/ 547207 w 3024845"/>
                <a:gd name="connsiteY74" fmla="*/ 425870 h 834218"/>
                <a:gd name="connsiteX75" fmla="*/ 547967 w 3024845"/>
                <a:gd name="connsiteY75" fmla="*/ 425870 h 834218"/>
                <a:gd name="connsiteX76" fmla="*/ 553287 w 3024845"/>
                <a:gd name="connsiteY76" fmla="*/ 425870 h 834218"/>
                <a:gd name="connsiteX77" fmla="*/ 553287 w 3024845"/>
                <a:gd name="connsiteY77" fmla="*/ 423708 h 834218"/>
                <a:gd name="connsiteX78" fmla="*/ 553287 w 3024845"/>
                <a:gd name="connsiteY78" fmla="*/ 408576 h 834218"/>
                <a:gd name="connsiteX79" fmla="*/ 554300 w 3024845"/>
                <a:gd name="connsiteY79" fmla="*/ 408576 h 834218"/>
                <a:gd name="connsiteX80" fmla="*/ 561394 w 3024845"/>
                <a:gd name="connsiteY80" fmla="*/ 408576 h 834218"/>
                <a:gd name="connsiteX81" fmla="*/ 561394 w 3024845"/>
                <a:gd name="connsiteY81" fmla="*/ 409657 h 834218"/>
                <a:gd name="connsiteX82" fmla="*/ 561394 w 3024845"/>
                <a:gd name="connsiteY82" fmla="*/ 417223 h 834218"/>
                <a:gd name="connsiteX83" fmla="*/ 566714 w 3024845"/>
                <a:gd name="connsiteY83" fmla="*/ 415230 h 834218"/>
                <a:gd name="connsiteX84" fmla="*/ 567474 w 3024845"/>
                <a:gd name="connsiteY84" fmla="*/ 414250 h 834218"/>
                <a:gd name="connsiteX85" fmla="*/ 567474 w 3024845"/>
                <a:gd name="connsiteY85" fmla="*/ 408576 h 834218"/>
                <a:gd name="connsiteX86" fmla="*/ 605981 w 3024845"/>
                <a:gd name="connsiteY86" fmla="*/ 408576 h 834218"/>
                <a:gd name="connsiteX87" fmla="*/ 605981 w 3024845"/>
                <a:gd name="connsiteY87" fmla="*/ 432355 h 834218"/>
                <a:gd name="connsiteX88" fmla="*/ 608007 w 3024845"/>
                <a:gd name="connsiteY88" fmla="*/ 432355 h 834218"/>
                <a:gd name="connsiteX89" fmla="*/ 622194 w 3024845"/>
                <a:gd name="connsiteY89" fmla="*/ 432355 h 834218"/>
                <a:gd name="connsiteX90" fmla="*/ 622194 w 3024845"/>
                <a:gd name="connsiteY90" fmla="*/ 433436 h 834218"/>
                <a:gd name="connsiteX91" fmla="*/ 622194 w 3024845"/>
                <a:gd name="connsiteY91" fmla="*/ 441002 h 834218"/>
                <a:gd name="connsiteX92" fmla="*/ 623968 w 3024845"/>
                <a:gd name="connsiteY92" fmla="*/ 441002 h 834218"/>
                <a:gd name="connsiteX93" fmla="*/ 636381 w 3024845"/>
                <a:gd name="connsiteY93" fmla="*/ 441002 h 834218"/>
                <a:gd name="connsiteX94" fmla="*/ 636381 w 3024845"/>
                <a:gd name="connsiteY94" fmla="*/ 417223 h 834218"/>
                <a:gd name="connsiteX95" fmla="*/ 637394 w 3024845"/>
                <a:gd name="connsiteY95" fmla="*/ 417223 h 834218"/>
                <a:gd name="connsiteX96" fmla="*/ 644488 w 3024845"/>
                <a:gd name="connsiteY96" fmla="*/ 417223 h 834218"/>
                <a:gd name="connsiteX97" fmla="*/ 644488 w 3024845"/>
                <a:gd name="connsiteY97" fmla="*/ 384796 h 834218"/>
                <a:gd name="connsiteX98" fmla="*/ 645501 w 3024845"/>
                <a:gd name="connsiteY98" fmla="*/ 384796 h 834218"/>
                <a:gd name="connsiteX99" fmla="*/ 652595 w 3024845"/>
                <a:gd name="connsiteY99" fmla="*/ 384796 h 834218"/>
                <a:gd name="connsiteX100" fmla="*/ 652595 w 3024845"/>
                <a:gd name="connsiteY100" fmla="*/ 382905 h 834218"/>
                <a:gd name="connsiteX101" fmla="*/ 652595 w 3024845"/>
                <a:gd name="connsiteY101" fmla="*/ 369664 h 834218"/>
                <a:gd name="connsiteX102" fmla="*/ 651328 w 3024845"/>
                <a:gd name="connsiteY102" fmla="*/ 368042 h 834218"/>
                <a:gd name="connsiteX103" fmla="*/ 656648 w 3024845"/>
                <a:gd name="connsiteY103" fmla="*/ 356693 h 834218"/>
                <a:gd name="connsiteX104" fmla="*/ 664755 w 3024845"/>
                <a:gd name="connsiteY104" fmla="*/ 384796 h 834218"/>
                <a:gd name="connsiteX105" fmla="*/ 665515 w 3024845"/>
                <a:gd name="connsiteY105" fmla="*/ 384796 h 834218"/>
                <a:gd name="connsiteX106" fmla="*/ 670835 w 3024845"/>
                <a:gd name="connsiteY106" fmla="*/ 384796 h 834218"/>
                <a:gd name="connsiteX107" fmla="*/ 670835 w 3024845"/>
                <a:gd name="connsiteY107" fmla="*/ 278869 h 834218"/>
                <a:gd name="connsiteX108" fmla="*/ 672355 w 3024845"/>
                <a:gd name="connsiteY108" fmla="*/ 278869 h 834218"/>
                <a:gd name="connsiteX109" fmla="*/ 682995 w 3024845"/>
                <a:gd name="connsiteY109" fmla="*/ 278869 h 834218"/>
                <a:gd name="connsiteX110" fmla="*/ 682995 w 3024845"/>
                <a:gd name="connsiteY110" fmla="*/ 231310 h 834218"/>
                <a:gd name="connsiteX111" fmla="*/ 709342 w 3024845"/>
                <a:gd name="connsiteY111" fmla="*/ 231310 h 834218"/>
                <a:gd name="connsiteX112" fmla="*/ 709342 w 3024845"/>
                <a:gd name="connsiteY112" fmla="*/ 209692 h 834218"/>
                <a:gd name="connsiteX113" fmla="*/ 743796 w 3024845"/>
                <a:gd name="connsiteY113" fmla="*/ 209692 h 834218"/>
                <a:gd name="connsiteX114" fmla="*/ 743796 w 3024845"/>
                <a:gd name="connsiteY114" fmla="*/ 212124 h 834218"/>
                <a:gd name="connsiteX115" fmla="*/ 743796 w 3024845"/>
                <a:gd name="connsiteY115" fmla="*/ 229148 h 834218"/>
                <a:gd name="connsiteX116" fmla="*/ 746076 w 3024845"/>
                <a:gd name="connsiteY116" fmla="*/ 229148 h 834218"/>
                <a:gd name="connsiteX117" fmla="*/ 762036 w 3024845"/>
                <a:gd name="connsiteY117" fmla="*/ 229148 h 834218"/>
                <a:gd name="connsiteX118" fmla="*/ 762036 w 3024845"/>
                <a:gd name="connsiteY118" fmla="*/ 276707 h 834218"/>
                <a:gd name="connsiteX119" fmla="*/ 763049 w 3024845"/>
                <a:gd name="connsiteY119" fmla="*/ 276707 h 834218"/>
                <a:gd name="connsiteX120" fmla="*/ 770143 w 3024845"/>
                <a:gd name="connsiteY120" fmla="*/ 276707 h 834218"/>
                <a:gd name="connsiteX121" fmla="*/ 784330 w 3024845"/>
                <a:gd name="connsiteY121" fmla="*/ 281031 h 834218"/>
                <a:gd name="connsiteX122" fmla="*/ 784330 w 3024845"/>
                <a:gd name="connsiteY122" fmla="*/ 319943 h 834218"/>
                <a:gd name="connsiteX123" fmla="*/ 785343 w 3024845"/>
                <a:gd name="connsiteY123" fmla="*/ 319943 h 834218"/>
                <a:gd name="connsiteX124" fmla="*/ 792436 w 3024845"/>
                <a:gd name="connsiteY124" fmla="*/ 319943 h 834218"/>
                <a:gd name="connsiteX125" fmla="*/ 792436 w 3024845"/>
                <a:gd name="connsiteY125" fmla="*/ 321564 h 834218"/>
                <a:gd name="connsiteX126" fmla="*/ 792436 w 3024845"/>
                <a:gd name="connsiteY126" fmla="*/ 332913 h 834218"/>
                <a:gd name="connsiteX127" fmla="*/ 794463 w 3024845"/>
                <a:gd name="connsiteY127" fmla="*/ 332913 h 834218"/>
                <a:gd name="connsiteX128" fmla="*/ 808650 w 3024845"/>
                <a:gd name="connsiteY128" fmla="*/ 332913 h 834218"/>
                <a:gd name="connsiteX129" fmla="*/ 814730 w 3024845"/>
                <a:gd name="connsiteY129" fmla="*/ 339399 h 834218"/>
                <a:gd name="connsiteX130" fmla="*/ 814730 w 3024845"/>
                <a:gd name="connsiteY130" fmla="*/ 361017 h 834218"/>
                <a:gd name="connsiteX131" fmla="*/ 817010 w 3024845"/>
                <a:gd name="connsiteY131" fmla="*/ 361017 h 834218"/>
                <a:gd name="connsiteX132" fmla="*/ 832970 w 3024845"/>
                <a:gd name="connsiteY132" fmla="*/ 361017 h 834218"/>
                <a:gd name="connsiteX133" fmla="*/ 832970 w 3024845"/>
                <a:gd name="connsiteY133" fmla="*/ 362097 h 834218"/>
                <a:gd name="connsiteX134" fmla="*/ 832970 w 3024845"/>
                <a:gd name="connsiteY134" fmla="*/ 369664 h 834218"/>
                <a:gd name="connsiteX135" fmla="*/ 834237 w 3024845"/>
                <a:gd name="connsiteY135" fmla="*/ 369664 h 834218"/>
                <a:gd name="connsiteX136" fmla="*/ 843104 w 3024845"/>
                <a:gd name="connsiteY136" fmla="*/ 369664 h 834218"/>
                <a:gd name="connsiteX137" fmla="*/ 843104 w 3024845"/>
                <a:gd name="connsiteY137" fmla="*/ 371825 h 834218"/>
                <a:gd name="connsiteX138" fmla="*/ 843104 w 3024845"/>
                <a:gd name="connsiteY138" fmla="*/ 386958 h 834218"/>
                <a:gd name="connsiteX139" fmla="*/ 847157 w 3024845"/>
                <a:gd name="connsiteY139" fmla="*/ 385066 h 834218"/>
                <a:gd name="connsiteX140" fmla="*/ 847157 w 3024845"/>
                <a:gd name="connsiteY140" fmla="*/ 371825 h 834218"/>
                <a:gd name="connsiteX141" fmla="*/ 848170 w 3024845"/>
                <a:gd name="connsiteY141" fmla="*/ 371825 h 834218"/>
                <a:gd name="connsiteX142" fmla="*/ 855264 w 3024845"/>
                <a:gd name="connsiteY142" fmla="*/ 371825 h 834218"/>
                <a:gd name="connsiteX143" fmla="*/ 855264 w 3024845"/>
                <a:gd name="connsiteY143" fmla="*/ 373447 h 834218"/>
                <a:gd name="connsiteX144" fmla="*/ 855264 w 3024845"/>
                <a:gd name="connsiteY144" fmla="*/ 384796 h 834218"/>
                <a:gd name="connsiteX145" fmla="*/ 856024 w 3024845"/>
                <a:gd name="connsiteY145" fmla="*/ 384796 h 834218"/>
                <a:gd name="connsiteX146" fmla="*/ 861344 w 3024845"/>
                <a:gd name="connsiteY146" fmla="*/ 384796 h 834218"/>
                <a:gd name="connsiteX147" fmla="*/ 909984 w 3024845"/>
                <a:gd name="connsiteY147" fmla="*/ 380473 h 834218"/>
                <a:gd name="connsiteX148" fmla="*/ 909984 w 3024845"/>
                <a:gd name="connsiteY148" fmla="*/ 381824 h 834218"/>
                <a:gd name="connsiteX149" fmla="*/ 909984 w 3024845"/>
                <a:gd name="connsiteY149" fmla="*/ 391281 h 834218"/>
                <a:gd name="connsiteX150" fmla="*/ 910744 w 3024845"/>
                <a:gd name="connsiteY150" fmla="*/ 391281 h 834218"/>
                <a:gd name="connsiteX151" fmla="*/ 916065 w 3024845"/>
                <a:gd name="connsiteY151" fmla="*/ 391281 h 834218"/>
                <a:gd name="connsiteX152" fmla="*/ 916065 w 3024845"/>
                <a:gd name="connsiteY152" fmla="*/ 393443 h 834218"/>
                <a:gd name="connsiteX153" fmla="*/ 916065 w 3024845"/>
                <a:gd name="connsiteY153" fmla="*/ 408576 h 834218"/>
                <a:gd name="connsiteX154" fmla="*/ 918091 w 3024845"/>
                <a:gd name="connsiteY154" fmla="*/ 407225 h 834218"/>
                <a:gd name="connsiteX155" fmla="*/ 932278 w 3024845"/>
                <a:gd name="connsiteY155" fmla="*/ 397767 h 834218"/>
                <a:gd name="connsiteX156" fmla="*/ 938358 w 3024845"/>
                <a:gd name="connsiteY156" fmla="*/ 356693 h 834218"/>
                <a:gd name="connsiteX157" fmla="*/ 939118 w 3024845"/>
                <a:gd name="connsiteY157" fmla="*/ 356423 h 834218"/>
                <a:gd name="connsiteX158" fmla="*/ 944438 w 3024845"/>
                <a:gd name="connsiteY158" fmla="*/ 354531 h 834218"/>
                <a:gd name="connsiteX159" fmla="*/ 946465 w 3024845"/>
                <a:gd name="connsiteY159" fmla="*/ 285354 h 834218"/>
                <a:gd name="connsiteX160" fmla="*/ 948492 w 3024845"/>
                <a:gd name="connsiteY160" fmla="*/ 354531 h 834218"/>
                <a:gd name="connsiteX161" fmla="*/ 949252 w 3024845"/>
                <a:gd name="connsiteY161" fmla="*/ 354801 h 834218"/>
                <a:gd name="connsiteX162" fmla="*/ 954572 w 3024845"/>
                <a:gd name="connsiteY162" fmla="*/ 356693 h 834218"/>
                <a:gd name="connsiteX163" fmla="*/ 954572 w 3024845"/>
                <a:gd name="connsiteY163" fmla="*/ 270222 h 834218"/>
                <a:gd name="connsiteX164" fmla="*/ 958625 w 3024845"/>
                <a:gd name="connsiteY164" fmla="*/ 237795 h 834218"/>
                <a:gd name="connsiteX165" fmla="*/ 997132 w 3024845"/>
                <a:gd name="connsiteY165" fmla="*/ 237795 h 834218"/>
                <a:gd name="connsiteX166" fmla="*/ 997132 w 3024845"/>
                <a:gd name="connsiteY166" fmla="*/ 270222 h 834218"/>
                <a:gd name="connsiteX167" fmla="*/ 997892 w 3024845"/>
                <a:gd name="connsiteY167" fmla="*/ 270222 h 834218"/>
                <a:gd name="connsiteX168" fmla="*/ 1003212 w 3024845"/>
                <a:gd name="connsiteY168" fmla="*/ 270222 h 834218"/>
                <a:gd name="connsiteX169" fmla="*/ 1003212 w 3024845"/>
                <a:gd name="connsiteY169" fmla="*/ 188074 h 834218"/>
                <a:gd name="connsiteX170" fmla="*/ 1004986 w 3024845"/>
                <a:gd name="connsiteY170" fmla="*/ 188074 h 834218"/>
                <a:gd name="connsiteX171" fmla="*/ 1017399 w 3024845"/>
                <a:gd name="connsiteY171" fmla="*/ 188074 h 834218"/>
                <a:gd name="connsiteX172" fmla="*/ 1017399 w 3024845"/>
                <a:gd name="connsiteY172" fmla="*/ 186183 h 834218"/>
                <a:gd name="connsiteX173" fmla="*/ 1017399 w 3024845"/>
                <a:gd name="connsiteY173" fmla="*/ 172942 h 834218"/>
                <a:gd name="connsiteX174" fmla="*/ 1039693 w 3024845"/>
                <a:gd name="connsiteY174" fmla="*/ 172942 h 834218"/>
                <a:gd name="connsiteX175" fmla="*/ 1039693 w 3024845"/>
                <a:gd name="connsiteY175" fmla="*/ 171861 h 834218"/>
                <a:gd name="connsiteX176" fmla="*/ 1039693 w 3024845"/>
                <a:gd name="connsiteY176" fmla="*/ 164295 h 834218"/>
                <a:gd name="connsiteX177" fmla="*/ 1041466 w 3024845"/>
                <a:gd name="connsiteY177" fmla="*/ 164295 h 834218"/>
                <a:gd name="connsiteX178" fmla="*/ 1053880 w 3024845"/>
                <a:gd name="connsiteY178" fmla="*/ 164295 h 834218"/>
                <a:gd name="connsiteX179" fmla="*/ 1053880 w 3024845"/>
                <a:gd name="connsiteY179" fmla="*/ 165376 h 834218"/>
                <a:gd name="connsiteX180" fmla="*/ 1053880 w 3024845"/>
                <a:gd name="connsiteY180" fmla="*/ 172942 h 834218"/>
                <a:gd name="connsiteX181" fmla="*/ 1054640 w 3024845"/>
                <a:gd name="connsiteY181" fmla="*/ 172942 h 834218"/>
                <a:gd name="connsiteX182" fmla="*/ 1059960 w 3024845"/>
                <a:gd name="connsiteY182" fmla="*/ 172942 h 834218"/>
                <a:gd name="connsiteX183" fmla="*/ 1070093 w 3024845"/>
                <a:gd name="connsiteY183" fmla="*/ 168618 h 834218"/>
                <a:gd name="connsiteX184" fmla="*/ 1074146 w 3024845"/>
                <a:gd name="connsiteY184" fmla="*/ 171861 h 834218"/>
                <a:gd name="connsiteX185" fmla="*/ 1074146 w 3024845"/>
                <a:gd name="connsiteY185" fmla="*/ 164295 h 834218"/>
                <a:gd name="connsiteX186" fmla="*/ 1076426 w 3024845"/>
                <a:gd name="connsiteY186" fmla="*/ 164295 h 834218"/>
                <a:gd name="connsiteX187" fmla="*/ 1092387 w 3024845"/>
                <a:gd name="connsiteY187" fmla="*/ 164295 h 834218"/>
                <a:gd name="connsiteX188" fmla="*/ 1092387 w 3024845"/>
                <a:gd name="connsiteY188" fmla="*/ 165376 h 834218"/>
                <a:gd name="connsiteX189" fmla="*/ 1092387 w 3024845"/>
                <a:gd name="connsiteY189" fmla="*/ 172942 h 834218"/>
                <a:gd name="connsiteX190" fmla="*/ 1122787 w 3024845"/>
                <a:gd name="connsiteY190" fmla="*/ 172942 h 834218"/>
                <a:gd name="connsiteX191" fmla="*/ 1122787 w 3024845"/>
                <a:gd name="connsiteY191" fmla="*/ 174563 h 834218"/>
                <a:gd name="connsiteX192" fmla="*/ 1122787 w 3024845"/>
                <a:gd name="connsiteY192" fmla="*/ 185913 h 834218"/>
                <a:gd name="connsiteX193" fmla="*/ 1149134 w 3024845"/>
                <a:gd name="connsiteY193" fmla="*/ 185913 h 834218"/>
                <a:gd name="connsiteX194" fmla="*/ 1149134 w 3024845"/>
                <a:gd name="connsiteY194" fmla="*/ 216177 h 834218"/>
                <a:gd name="connsiteX195" fmla="*/ 1149894 w 3024845"/>
                <a:gd name="connsiteY195" fmla="*/ 216177 h 834218"/>
                <a:gd name="connsiteX196" fmla="*/ 1155214 w 3024845"/>
                <a:gd name="connsiteY196" fmla="*/ 216177 h 834218"/>
                <a:gd name="connsiteX197" fmla="*/ 1155214 w 3024845"/>
                <a:gd name="connsiteY197" fmla="*/ 217258 h 834218"/>
                <a:gd name="connsiteX198" fmla="*/ 1155214 w 3024845"/>
                <a:gd name="connsiteY198" fmla="*/ 224825 h 834218"/>
                <a:gd name="connsiteX199" fmla="*/ 1159268 w 3024845"/>
                <a:gd name="connsiteY199" fmla="*/ 255089 h 834218"/>
                <a:gd name="connsiteX200" fmla="*/ 1160028 w 3024845"/>
                <a:gd name="connsiteY200" fmla="*/ 255089 h 834218"/>
                <a:gd name="connsiteX201" fmla="*/ 1165348 w 3024845"/>
                <a:gd name="connsiteY201" fmla="*/ 255089 h 834218"/>
                <a:gd name="connsiteX202" fmla="*/ 1165348 w 3024845"/>
                <a:gd name="connsiteY202" fmla="*/ 255900 h 834218"/>
                <a:gd name="connsiteX203" fmla="*/ 1165348 w 3024845"/>
                <a:gd name="connsiteY203" fmla="*/ 261575 h 834218"/>
                <a:gd name="connsiteX204" fmla="*/ 1166361 w 3024845"/>
                <a:gd name="connsiteY204" fmla="*/ 261575 h 834218"/>
                <a:gd name="connsiteX205" fmla="*/ 1173454 w 3024845"/>
                <a:gd name="connsiteY205" fmla="*/ 261575 h 834218"/>
                <a:gd name="connsiteX206" fmla="*/ 1173454 w 3024845"/>
                <a:gd name="connsiteY206" fmla="*/ 291840 h 834218"/>
                <a:gd name="connsiteX207" fmla="*/ 1175481 w 3024845"/>
                <a:gd name="connsiteY207" fmla="*/ 291840 h 834218"/>
                <a:gd name="connsiteX208" fmla="*/ 1189668 w 3024845"/>
                <a:gd name="connsiteY208" fmla="*/ 291840 h 834218"/>
                <a:gd name="connsiteX209" fmla="*/ 1189668 w 3024845"/>
                <a:gd name="connsiteY209" fmla="*/ 315619 h 834218"/>
                <a:gd name="connsiteX210" fmla="*/ 1191695 w 3024845"/>
                <a:gd name="connsiteY210" fmla="*/ 317240 h 834218"/>
                <a:gd name="connsiteX211" fmla="*/ 1191695 w 3024845"/>
                <a:gd name="connsiteY211" fmla="*/ 328590 h 834218"/>
                <a:gd name="connsiteX212" fmla="*/ 1192455 w 3024845"/>
                <a:gd name="connsiteY212" fmla="*/ 328590 h 834218"/>
                <a:gd name="connsiteX213" fmla="*/ 1197775 w 3024845"/>
                <a:gd name="connsiteY213" fmla="*/ 328590 h 834218"/>
                <a:gd name="connsiteX214" fmla="*/ 1197775 w 3024845"/>
                <a:gd name="connsiteY214" fmla="*/ 352369 h 834218"/>
                <a:gd name="connsiteX215" fmla="*/ 1199041 w 3024845"/>
                <a:gd name="connsiteY215" fmla="*/ 352369 h 834218"/>
                <a:gd name="connsiteX216" fmla="*/ 1207908 w 3024845"/>
                <a:gd name="connsiteY216" fmla="*/ 352369 h 834218"/>
                <a:gd name="connsiteX217" fmla="*/ 1209935 w 3024845"/>
                <a:gd name="connsiteY217" fmla="*/ 356423 h 834218"/>
                <a:gd name="connsiteX218" fmla="*/ 1209935 w 3024845"/>
                <a:gd name="connsiteY218" fmla="*/ 369664 h 834218"/>
                <a:gd name="connsiteX219" fmla="*/ 1211455 w 3024845"/>
                <a:gd name="connsiteY219" fmla="*/ 367772 h 834218"/>
                <a:gd name="connsiteX220" fmla="*/ 1222095 w 3024845"/>
                <a:gd name="connsiteY220" fmla="*/ 354531 h 834218"/>
                <a:gd name="connsiteX221" fmla="*/ 1250469 w 3024845"/>
                <a:gd name="connsiteY221" fmla="*/ 354531 h 834218"/>
                <a:gd name="connsiteX222" fmla="*/ 1250469 w 3024845"/>
                <a:gd name="connsiteY222" fmla="*/ 441002 h 834218"/>
                <a:gd name="connsiteX223" fmla="*/ 1251229 w 3024845"/>
                <a:gd name="connsiteY223" fmla="*/ 441002 h 834218"/>
                <a:gd name="connsiteX224" fmla="*/ 1256549 w 3024845"/>
                <a:gd name="connsiteY224" fmla="*/ 441002 h 834218"/>
                <a:gd name="connsiteX225" fmla="*/ 1257309 w 3024845"/>
                <a:gd name="connsiteY225" fmla="*/ 439651 h 834218"/>
                <a:gd name="connsiteX226" fmla="*/ 1262629 w 3024845"/>
                <a:gd name="connsiteY226" fmla="*/ 430193 h 834218"/>
                <a:gd name="connsiteX227" fmla="*/ 1262629 w 3024845"/>
                <a:gd name="connsiteY227" fmla="*/ 432085 h 834218"/>
                <a:gd name="connsiteX228" fmla="*/ 1262629 w 3024845"/>
                <a:gd name="connsiteY228" fmla="*/ 445326 h 834218"/>
                <a:gd name="connsiteX229" fmla="*/ 1266682 w 3024845"/>
                <a:gd name="connsiteY229" fmla="*/ 399929 h 834218"/>
                <a:gd name="connsiteX230" fmla="*/ 1267442 w 3024845"/>
                <a:gd name="connsiteY230" fmla="*/ 399929 h 834218"/>
                <a:gd name="connsiteX231" fmla="*/ 1272762 w 3024845"/>
                <a:gd name="connsiteY231" fmla="*/ 399929 h 834218"/>
                <a:gd name="connsiteX232" fmla="*/ 1272762 w 3024845"/>
                <a:gd name="connsiteY232" fmla="*/ 335075 h 834218"/>
                <a:gd name="connsiteX233" fmla="*/ 1273776 w 3024845"/>
                <a:gd name="connsiteY233" fmla="*/ 335075 h 834218"/>
                <a:gd name="connsiteX234" fmla="*/ 1280869 w 3024845"/>
                <a:gd name="connsiteY234" fmla="*/ 335075 h 834218"/>
                <a:gd name="connsiteX235" fmla="*/ 1293029 w 3024845"/>
                <a:gd name="connsiteY235" fmla="*/ 291840 h 834218"/>
                <a:gd name="connsiteX236" fmla="*/ 1294296 w 3024845"/>
                <a:gd name="connsiteY236" fmla="*/ 291840 h 834218"/>
                <a:gd name="connsiteX237" fmla="*/ 1303163 w 3024845"/>
                <a:gd name="connsiteY237" fmla="*/ 291840 h 834218"/>
                <a:gd name="connsiteX238" fmla="*/ 1313296 w 3024845"/>
                <a:gd name="connsiteY238" fmla="*/ 335075 h 834218"/>
                <a:gd name="connsiteX239" fmla="*/ 1314309 w 3024845"/>
                <a:gd name="connsiteY239" fmla="*/ 335075 h 834218"/>
                <a:gd name="connsiteX240" fmla="*/ 1321403 w 3024845"/>
                <a:gd name="connsiteY240" fmla="*/ 335075 h 834218"/>
                <a:gd name="connsiteX241" fmla="*/ 1321403 w 3024845"/>
                <a:gd name="connsiteY241" fmla="*/ 373987 h 834218"/>
                <a:gd name="connsiteX242" fmla="*/ 1323176 w 3024845"/>
                <a:gd name="connsiteY242" fmla="*/ 373987 h 834218"/>
                <a:gd name="connsiteX243" fmla="*/ 1335590 w 3024845"/>
                <a:gd name="connsiteY243" fmla="*/ 373987 h 834218"/>
                <a:gd name="connsiteX244" fmla="*/ 1335590 w 3024845"/>
                <a:gd name="connsiteY244" fmla="*/ 376149 h 834218"/>
                <a:gd name="connsiteX245" fmla="*/ 1335590 w 3024845"/>
                <a:gd name="connsiteY245" fmla="*/ 391281 h 834218"/>
                <a:gd name="connsiteX246" fmla="*/ 1339643 w 3024845"/>
                <a:gd name="connsiteY246" fmla="*/ 389120 h 834218"/>
                <a:gd name="connsiteX247" fmla="*/ 1339643 w 3024845"/>
                <a:gd name="connsiteY247" fmla="*/ 373987 h 834218"/>
                <a:gd name="connsiteX248" fmla="*/ 1341163 w 3024845"/>
                <a:gd name="connsiteY248" fmla="*/ 373987 h 834218"/>
                <a:gd name="connsiteX249" fmla="*/ 1351803 w 3024845"/>
                <a:gd name="connsiteY249" fmla="*/ 373987 h 834218"/>
                <a:gd name="connsiteX250" fmla="*/ 1351803 w 3024845"/>
                <a:gd name="connsiteY250" fmla="*/ 375608 h 834218"/>
                <a:gd name="connsiteX251" fmla="*/ 1351803 w 3024845"/>
                <a:gd name="connsiteY251" fmla="*/ 386958 h 834218"/>
                <a:gd name="connsiteX252" fmla="*/ 1382204 w 3024845"/>
                <a:gd name="connsiteY252" fmla="*/ 386958 h 834218"/>
                <a:gd name="connsiteX253" fmla="*/ 1382204 w 3024845"/>
                <a:gd name="connsiteY253" fmla="*/ 350208 h 834218"/>
                <a:gd name="connsiteX254" fmla="*/ 1383470 w 3024845"/>
                <a:gd name="connsiteY254" fmla="*/ 350208 h 834218"/>
                <a:gd name="connsiteX255" fmla="*/ 1392337 w 3024845"/>
                <a:gd name="connsiteY255" fmla="*/ 350208 h 834218"/>
                <a:gd name="connsiteX256" fmla="*/ 1392337 w 3024845"/>
                <a:gd name="connsiteY256" fmla="*/ 371825 h 834218"/>
                <a:gd name="connsiteX257" fmla="*/ 1394364 w 3024845"/>
                <a:gd name="connsiteY257" fmla="*/ 339399 h 834218"/>
                <a:gd name="connsiteX258" fmla="*/ 1416657 w 3024845"/>
                <a:gd name="connsiteY258" fmla="*/ 339399 h 834218"/>
                <a:gd name="connsiteX259" fmla="*/ 1416657 w 3024845"/>
                <a:gd name="connsiteY259" fmla="*/ 337777 h 834218"/>
                <a:gd name="connsiteX260" fmla="*/ 1416657 w 3024845"/>
                <a:gd name="connsiteY260" fmla="*/ 326428 h 834218"/>
                <a:gd name="connsiteX261" fmla="*/ 1417417 w 3024845"/>
                <a:gd name="connsiteY261" fmla="*/ 326428 h 834218"/>
                <a:gd name="connsiteX262" fmla="*/ 1422737 w 3024845"/>
                <a:gd name="connsiteY262" fmla="*/ 326428 h 834218"/>
                <a:gd name="connsiteX263" fmla="*/ 1422737 w 3024845"/>
                <a:gd name="connsiteY263" fmla="*/ 324537 h 834218"/>
                <a:gd name="connsiteX264" fmla="*/ 1422737 w 3024845"/>
                <a:gd name="connsiteY264" fmla="*/ 311296 h 834218"/>
                <a:gd name="connsiteX265" fmla="*/ 1426791 w 3024845"/>
                <a:gd name="connsiteY265" fmla="*/ 317781 h 834218"/>
                <a:gd name="connsiteX266" fmla="*/ 1429071 w 3024845"/>
                <a:gd name="connsiteY266" fmla="*/ 317781 h 834218"/>
                <a:gd name="connsiteX267" fmla="*/ 1445031 w 3024845"/>
                <a:gd name="connsiteY267" fmla="*/ 317781 h 834218"/>
                <a:gd name="connsiteX268" fmla="*/ 1445031 w 3024845"/>
                <a:gd name="connsiteY268" fmla="*/ 316970 h 834218"/>
                <a:gd name="connsiteX269" fmla="*/ 1445031 w 3024845"/>
                <a:gd name="connsiteY269" fmla="*/ 311296 h 834218"/>
                <a:gd name="connsiteX270" fmla="*/ 1445791 w 3024845"/>
                <a:gd name="connsiteY270" fmla="*/ 311296 h 834218"/>
                <a:gd name="connsiteX271" fmla="*/ 1451111 w 3024845"/>
                <a:gd name="connsiteY271" fmla="*/ 311296 h 834218"/>
                <a:gd name="connsiteX272" fmla="*/ 1451111 w 3024845"/>
                <a:gd name="connsiteY272" fmla="*/ 312647 h 834218"/>
                <a:gd name="connsiteX273" fmla="*/ 1451111 w 3024845"/>
                <a:gd name="connsiteY273" fmla="*/ 322105 h 834218"/>
                <a:gd name="connsiteX274" fmla="*/ 1489618 w 3024845"/>
                <a:gd name="connsiteY274" fmla="*/ 322105 h 834218"/>
                <a:gd name="connsiteX275" fmla="*/ 1489618 w 3024845"/>
                <a:gd name="connsiteY275" fmla="*/ 460458 h 834218"/>
                <a:gd name="connsiteX276" fmla="*/ 1491138 w 3024845"/>
                <a:gd name="connsiteY276" fmla="*/ 460458 h 834218"/>
                <a:gd name="connsiteX277" fmla="*/ 1501778 w 3024845"/>
                <a:gd name="connsiteY277" fmla="*/ 460458 h 834218"/>
                <a:gd name="connsiteX278" fmla="*/ 1501778 w 3024845"/>
                <a:gd name="connsiteY278" fmla="*/ 447488 h 834218"/>
                <a:gd name="connsiteX279" fmla="*/ 1505832 w 3024845"/>
                <a:gd name="connsiteY279" fmla="*/ 447488 h 834218"/>
                <a:gd name="connsiteX280" fmla="*/ 1505832 w 3024845"/>
                <a:gd name="connsiteY280" fmla="*/ 460458 h 834218"/>
                <a:gd name="connsiteX281" fmla="*/ 1536232 w 3024845"/>
                <a:gd name="connsiteY281" fmla="*/ 460458 h 834218"/>
                <a:gd name="connsiteX282" fmla="*/ 1536232 w 3024845"/>
                <a:gd name="connsiteY282" fmla="*/ 430193 h 834218"/>
                <a:gd name="connsiteX283" fmla="*/ 1548392 w 3024845"/>
                <a:gd name="connsiteY283" fmla="*/ 430193 h 834218"/>
                <a:gd name="connsiteX284" fmla="*/ 1560552 w 3024845"/>
                <a:gd name="connsiteY284" fmla="*/ 428032 h 834218"/>
                <a:gd name="connsiteX285" fmla="*/ 1564606 w 3024845"/>
                <a:gd name="connsiteY285" fmla="*/ 430193 h 834218"/>
                <a:gd name="connsiteX286" fmla="*/ 1574739 w 3024845"/>
                <a:gd name="connsiteY286" fmla="*/ 430193 h 834218"/>
                <a:gd name="connsiteX287" fmla="*/ 1574739 w 3024845"/>
                <a:gd name="connsiteY287" fmla="*/ 460458 h 834218"/>
                <a:gd name="connsiteX288" fmla="*/ 1582846 w 3024845"/>
                <a:gd name="connsiteY288" fmla="*/ 460458 h 834218"/>
                <a:gd name="connsiteX289" fmla="*/ 1582846 w 3024845"/>
                <a:gd name="connsiteY289" fmla="*/ 477753 h 834218"/>
                <a:gd name="connsiteX290" fmla="*/ 1592182 w 3024845"/>
                <a:gd name="connsiteY290" fmla="*/ 478658 h 834218"/>
                <a:gd name="connsiteX291" fmla="*/ 1605140 w 3024845"/>
                <a:gd name="connsiteY291" fmla="*/ 478658 h 834218"/>
                <a:gd name="connsiteX292" fmla="*/ 1605140 w 3024845"/>
                <a:gd name="connsiteY292" fmla="*/ 462620 h 834218"/>
                <a:gd name="connsiteX293" fmla="*/ 1673096 w 3024845"/>
                <a:gd name="connsiteY293" fmla="*/ 462620 h 834218"/>
                <a:gd name="connsiteX294" fmla="*/ 1673096 w 3024845"/>
                <a:gd name="connsiteY294" fmla="*/ 377367 h 834218"/>
                <a:gd name="connsiteX295" fmla="*/ 1745104 w 3024845"/>
                <a:gd name="connsiteY295" fmla="*/ 377367 h 834218"/>
                <a:gd name="connsiteX296" fmla="*/ 1745104 w 3024845"/>
                <a:gd name="connsiteY296" fmla="*/ 456135 h 834218"/>
                <a:gd name="connsiteX297" fmla="*/ 1747008 w 3024845"/>
                <a:gd name="connsiteY297" fmla="*/ 456135 h 834218"/>
                <a:gd name="connsiteX298" fmla="*/ 1748250 w 3024845"/>
                <a:gd name="connsiteY298" fmla="*/ 478658 h 834218"/>
                <a:gd name="connsiteX299" fmla="*/ 1757926 w 3024845"/>
                <a:gd name="connsiteY299" fmla="*/ 478658 h 834218"/>
                <a:gd name="connsiteX300" fmla="*/ 1759168 w 3024845"/>
                <a:gd name="connsiteY300" fmla="*/ 456135 h 834218"/>
                <a:gd name="connsiteX301" fmla="*/ 1765248 w 3024845"/>
                <a:gd name="connsiteY301" fmla="*/ 456135 h 834218"/>
                <a:gd name="connsiteX302" fmla="*/ 1766490 w 3024845"/>
                <a:gd name="connsiteY302" fmla="*/ 478658 h 834218"/>
                <a:gd name="connsiteX303" fmla="*/ 1817112 w 3024845"/>
                <a:gd name="connsiteY303" fmla="*/ 478658 h 834218"/>
                <a:gd name="connsiteX304" fmla="*/ 1817112 w 3024845"/>
                <a:gd name="connsiteY304" fmla="*/ 315630 h 834218"/>
                <a:gd name="connsiteX305" fmla="*/ 2014439 w 3024845"/>
                <a:gd name="connsiteY305" fmla="*/ 315630 h 834218"/>
                <a:gd name="connsiteX306" fmla="*/ 2014439 w 3024845"/>
                <a:gd name="connsiteY306" fmla="*/ 478658 h 834218"/>
                <a:gd name="connsiteX307" fmla="*/ 2033136 w 3024845"/>
                <a:gd name="connsiteY307" fmla="*/ 478658 h 834218"/>
                <a:gd name="connsiteX308" fmla="*/ 2033136 w 3024845"/>
                <a:gd name="connsiteY308" fmla="*/ 395965 h 834218"/>
                <a:gd name="connsiteX309" fmla="*/ 2128256 w 3024845"/>
                <a:gd name="connsiteY309" fmla="*/ 395965 h 834218"/>
                <a:gd name="connsiteX310" fmla="*/ 2180720 w 3024845"/>
                <a:gd name="connsiteY310" fmla="*/ 330752 h 834218"/>
                <a:gd name="connsiteX311" fmla="*/ 2245574 w 3024845"/>
                <a:gd name="connsiteY311" fmla="*/ 330752 h 834218"/>
                <a:gd name="connsiteX312" fmla="*/ 2245574 w 3024845"/>
                <a:gd name="connsiteY312" fmla="*/ 406414 h 834218"/>
                <a:gd name="connsiteX313" fmla="*/ 2253681 w 3024845"/>
                <a:gd name="connsiteY313" fmla="*/ 406414 h 834218"/>
                <a:gd name="connsiteX314" fmla="*/ 2255708 w 3024845"/>
                <a:gd name="connsiteY314" fmla="*/ 399929 h 834218"/>
                <a:gd name="connsiteX315" fmla="*/ 2261788 w 3024845"/>
                <a:gd name="connsiteY315" fmla="*/ 399929 h 834218"/>
                <a:gd name="connsiteX316" fmla="*/ 2263815 w 3024845"/>
                <a:gd name="connsiteY316" fmla="*/ 408576 h 834218"/>
                <a:gd name="connsiteX317" fmla="*/ 2275975 w 3024845"/>
                <a:gd name="connsiteY317" fmla="*/ 408576 h 834218"/>
                <a:gd name="connsiteX318" fmla="*/ 2275975 w 3024845"/>
                <a:gd name="connsiteY318" fmla="*/ 402090 h 834218"/>
                <a:gd name="connsiteX319" fmla="*/ 2298268 w 3024845"/>
                <a:gd name="connsiteY319" fmla="*/ 402090 h 834218"/>
                <a:gd name="connsiteX320" fmla="*/ 2298268 w 3024845"/>
                <a:gd name="connsiteY320" fmla="*/ 408576 h 834218"/>
                <a:gd name="connsiteX321" fmla="*/ 2318535 w 3024845"/>
                <a:gd name="connsiteY321" fmla="*/ 408576 h 834218"/>
                <a:gd name="connsiteX322" fmla="*/ 2318535 w 3024845"/>
                <a:gd name="connsiteY322" fmla="*/ 453973 h 834218"/>
                <a:gd name="connsiteX323" fmla="*/ 2332722 w 3024845"/>
                <a:gd name="connsiteY323" fmla="*/ 453973 h 834218"/>
                <a:gd name="connsiteX324" fmla="*/ 2332722 w 3024845"/>
                <a:gd name="connsiteY324" fmla="*/ 441002 h 834218"/>
                <a:gd name="connsiteX325" fmla="*/ 2348936 w 3024845"/>
                <a:gd name="connsiteY325" fmla="*/ 441002 h 834218"/>
                <a:gd name="connsiteX326" fmla="*/ 2348936 w 3024845"/>
                <a:gd name="connsiteY326" fmla="*/ 261575 h 834218"/>
                <a:gd name="connsiteX327" fmla="*/ 2355016 w 3024845"/>
                <a:gd name="connsiteY327" fmla="*/ 255089 h 834218"/>
                <a:gd name="connsiteX328" fmla="*/ 2427977 w 3024845"/>
                <a:gd name="connsiteY328" fmla="*/ 255089 h 834218"/>
                <a:gd name="connsiteX329" fmla="*/ 2427977 w 3024845"/>
                <a:gd name="connsiteY329" fmla="*/ 263737 h 834218"/>
                <a:gd name="connsiteX330" fmla="*/ 2438110 w 3024845"/>
                <a:gd name="connsiteY330" fmla="*/ 263737 h 834218"/>
                <a:gd name="connsiteX331" fmla="*/ 2438110 w 3024845"/>
                <a:gd name="connsiteY331" fmla="*/ 378311 h 834218"/>
                <a:gd name="connsiteX332" fmla="*/ 2460404 w 3024845"/>
                <a:gd name="connsiteY332" fmla="*/ 378311 h 834218"/>
                <a:gd name="connsiteX333" fmla="*/ 2460404 w 3024845"/>
                <a:gd name="connsiteY333" fmla="*/ 311296 h 834218"/>
                <a:gd name="connsiteX334" fmla="*/ 2486751 w 3024845"/>
                <a:gd name="connsiteY334" fmla="*/ 311296 h 834218"/>
                <a:gd name="connsiteX335" fmla="*/ 2490804 w 3024845"/>
                <a:gd name="connsiteY335" fmla="*/ 306972 h 834218"/>
                <a:gd name="connsiteX336" fmla="*/ 2498911 w 3024845"/>
                <a:gd name="connsiteY336" fmla="*/ 306972 h 834218"/>
                <a:gd name="connsiteX337" fmla="*/ 2502964 w 3024845"/>
                <a:gd name="connsiteY337" fmla="*/ 311296 h 834218"/>
                <a:gd name="connsiteX338" fmla="*/ 2525258 w 3024845"/>
                <a:gd name="connsiteY338" fmla="*/ 311296 h 834218"/>
                <a:gd name="connsiteX339" fmla="*/ 2525258 w 3024845"/>
                <a:gd name="connsiteY339" fmla="*/ 194560 h 834218"/>
                <a:gd name="connsiteX340" fmla="*/ 2582005 w 3024845"/>
                <a:gd name="connsiteY340" fmla="*/ 183751 h 834218"/>
                <a:gd name="connsiteX341" fmla="*/ 2582005 w 3024845"/>
                <a:gd name="connsiteY341" fmla="*/ 184832 h 834218"/>
                <a:gd name="connsiteX342" fmla="*/ 2582005 w 3024845"/>
                <a:gd name="connsiteY342" fmla="*/ 192398 h 834218"/>
                <a:gd name="connsiteX343" fmla="*/ 2608352 w 3024845"/>
                <a:gd name="connsiteY343" fmla="*/ 192398 h 834218"/>
                <a:gd name="connsiteX344" fmla="*/ 2608352 w 3024845"/>
                <a:gd name="connsiteY344" fmla="*/ 447488 h 834218"/>
                <a:gd name="connsiteX345" fmla="*/ 2630646 w 3024845"/>
                <a:gd name="connsiteY345" fmla="*/ 447488 h 834218"/>
                <a:gd name="connsiteX346" fmla="*/ 2630646 w 3024845"/>
                <a:gd name="connsiteY346" fmla="*/ 443164 h 834218"/>
                <a:gd name="connsiteX347" fmla="*/ 2642806 w 3024845"/>
                <a:gd name="connsiteY347" fmla="*/ 443164 h 834218"/>
                <a:gd name="connsiteX348" fmla="*/ 2642806 w 3024845"/>
                <a:gd name="connsiteY348" fmla="*/ 447488 h 834218"/>
                <a:gd name="connsiteX349" fmla="*/ 2667126 w 3024845"/>
                <a:gd name="connsiteY349" fmla="*/ 447488 h 834218"/>
                <a:gd name="connsiteX350" fmla="*/ 2667126 w 3024845"/>
                <a:gd name="connsiteY350" fmla="*/ 434517 h 834218"/>
                <a:gd name="connsiteX351" fmla="*/ 2695500 w 3024845"/>
                <a:gd name="connsiteY351" fmla="*/ 434517 h 834218"/>
                <a:gd name="connsiteX352" fmla="*/ 2707660 w 3024845"/>
                <a:gd name="connsiteY352" fmla="*/ 430193 h 834218"/>
                <a:gd name="connsiteX353" fmla="*/ 2727927 w 3024845"/>
                <a:gd name="connsiteY353" fmla="*/ 434517 h 834218"/>
                <a:gd name="connsiteX354" fmla="*/ 2727927 w 3024845"/>
                <a:gd name="connsiteY354" fmla="*/ 417223 h 834218"/>
                <a:gd name="connsiteX355" fmla="*/ 2736034 w 3024845"/>
                <a:gd name="connsiteY355" fmla="*/ 417223 h 834218"/>
                <a:gd name="connsiteX356" fmla="*/ 2736034 w 3024845"/>
                <a:gd name="connsiteY356" fmla="*/ 404252 h 834218"/>
                <a:gd name="connsiteX357" fmla="*/ 2792781 w 3024845"/>
                <a:gd name="connsiteY357" fmla="*/ 404252 h 834218"/>
                <a:gd name="connsiteX358" fmla="*/ 2792781 w 3024845"/>
                <a:gd name="connsiteY358" fmla="*/ 373987 h 834218"/>
                <a:gd name="connsiteX359" fmla="*/ 2811021 w 3024845"/>
                <a:gd name="connsiteY359" fmla="*/ 373987 h 834218"/>
                <a:gd name="connsiteX360" fmla="*/ 2811021 w 3024845"/>
                <a:gd name="connsiteY360" fmla="*/ 367502 h 834218"/>
                <a:gd name="connsiteX361" fmla="*/ 2823181 w 3024845"/>
                <a:gd name="connsiteY361" fmla="*/ 367502 h 834218"/>
                <a:gd name="connsiteX362" fmla="*/ 2823181 w 3024845"/>
                <a:gd name="connsiteY362" fmla="*/ 373987 h 834218"/>
                <a:gd name="connsiteX363" fmla="*/ 2839395 w 3024845"/>
                <a:gd name="connsiteY363" fmla="*/ 373987 h 834218"/>
                <a:gd name="connsiteX364" fmla="*/ 2839395 w 3024845"/>
                <a:gd name="connsiteY364" fmla="*/ 423708 h 834218"/>
                <a:gd name="connsiteX365" fmla="*/ 2871822 w 3024845"/>
                <a:gd name="connsiteY365" fmla="*/ 423708 h 834218"/>
                <a:gd name="connsiteX366" fmla="*/ 2871822 w 3024845"/>
                <a:gd name="connsiteY366" fmla="*/ 397767 h 834218"/>
                <a:gd name="connsiteX367" fmla="*/ 2910329 w 3024845"/>
                <a:gd name="connsiteY367" fmla="*/ 397767 h 834218"/>
                <a:gd name="connsiteX368" fmla="*/ 2910329 w 3024845"/>
                <a:gd name="connsiteY368" fmla="*/ 367502 h 834218"/>
                <a:gd name="connsiteX369" fmla="*/ 2958970 w 3024845"/>
                <a:gd name="connsiteY369" fmla="*/ 367502 h 834218"/>
                <a:gd name="connsiteX370" fmla="*/ 2958970 w 3024845"/>
                <a:gd name="connsiteY370" fmla="*/ 478658 h 834218"/>
                <a:gd name="connsiteX371" fmla="*/ 2958970 w 3024845"/>
                <a:gd name="connsiteY371" fmla="*/ 492437 h 834218"/>
                <a:gd name="connsiteX372" fmla="*/ 3024845 w 3024845"/>
                <a:gd name="connsiteY372" fmla="*/ 492437 h 834218"/>
                <a:gd name="connsiteX373" fmla="*/ 3024845 w 3024845"/>
                <a:gd name="connsiteY373" fmla="*/ 834218 h 834218"/>
                <a:gd name="connsiteX374" fmla="*/ 2054 w 3024845"/>
                <a:gd name="connsiteY374" fmla="*/ 831885 h 834218"/>
                <a:gd name="connsiteX375" fmla="*/ 0 w 3024845"/>
                <a:gd name="connsiteY375" fmla="*/ 397767 h 834218"/>
                <a:gd name="connsiteX376" fmla="*/ 20267 w 3024845"/>
                <a:gd name="connsiteY376" fmla="*/ 397767 h 834218"/>
                <a:gd name="connsiteX377" fmla="*/ 20774 w 3024845"/>
                <a:gd name="connsiteY377" fmla="*/ 396686 h 834218"/>
                <a:gd name="connsiteX378" fmla="*/ 24320 w 3024845"/>
                <a:gd name="connsiteY378" fmla="*/ 389120 h 834218"/>
                <a:gd name="connsiteX379" fmla="*/ 26094 w 3024845"/>
                <a:gd name="connsiteY379" fmla="*/ 389390 h 834218"/>
                <a:gd name="connsiteX380" fmla="*/ 38507 w 3024845"/>
                <a:gd name="connsiteY380" fmla="*/ 391281 h 834218"/>
                <a:gd name="connsiteX381" fmla="*/ 39014 w 3024845"/>
                <a:gd name="connsiteY381" fmla="*/ 392633 h 834218"/>
                <a:gd name="connsiteX382" fmla="*/ 42560 w 3024845"/>
                <a:gd name="connsiteY382" fmla="*/ 402090 h 834218"/>
                <a:gd name="connsiteX383" fmla="*/ 68907 w 3024845"/>
                <a:gd name="connsiteY383" fmla="*/ 404252 h 834218"/>
                <a:gd name="connsiteX384" fmla="*/ 68907 w 3024845"/>
                <a:gd name="connsiteY384" fmla="*/ 281031 h 834218"/>
                <a:gd name="connsiteX385" fmla="*/ 70934 w 3024845"/>
                <a:gd name="connsiteY385" fmla="*/ 281031 h 834218"/>
                <a:gd name="connsiteX386" fmla="*/ 85121 w 3024845"/>
                <a:gd name="connsiteY386" fmla="*/ 281031 h 834218"/>
                <a:gd name="connsiteX387" fmla="*/ 85121 w 3024845"/>
                <a:gd name="connsiteY387" fmla="*/ 144839 h 834218"/>
                <a:gd name="connsiteX388" fmla="*/ 86894 w 3024845"/>
                <a:gd name="connsiteY388" fmla="*/ 144839 h 834218"/>
                <a:gd name="connsiteX389" fmla="*/ 99308 w 3024845"/>
                <a:gd name="connsiteY389" fmla="*/ 144839 h 834218"/>
                <a:gd name="connsiteX390" fmla="*/ 99308 w 3024845"/>
                <a:gd name="connsiteY390" fmla="*/ 30265 h 834218"/>
                <a:gd name="connsiteX391" fmla="*/ 103361 w 3024845"/>
                <a:gd name="connsiteY391" fmla="*/ 2161 h 834218"/>
                <a:gd name="connsiteX392" fmla="*/ 105388 w 3024845"/>
                <a:gd name="connsiteY392" fmla="*/ 2161 h 834218"/>
                <a:gd name="connsiteX0" fmla="*/ 103361 w 3024845"/>
                <a:gd name="connsiteY0" fmla="*/ 2161 h 834218"/>
                <a:gd name="connsiteX1" fmla="*/ 200642 w 3024845"/>
                <a:gd name="connsiteY1" fmla="*/ 0 h 834218"/>
                <a:gd name="connsiteX2" fmla="*/ 202669 w 3024845"/>
                <a:gd name="connsiteY2" fmla="*/ 0 h 834218"/>
                <a:gd name="connsiteX3" fmla="*/ 216856 w 3024845"/>
                <a:gd name="connsiteY3" fmla="*/ 0 h 834218"/>
                <a:gd name="connsiteX4" fmla="*/ 216856 w 3024845"/>
                <a:gd name="connsiteY4" fmla="*/ 23779 h 834218"/>
                <a:gd name="connsiteX5" fmla="*/ 217363 w 3024845"/>
                <a:gd name="connsiteY5" fmla="*/ 24590 h 834218"/>
                <a:gd name="connsiteX6" fmla="*/ 220909 w 3024845"/>
                <a:gd name="connsiteY6" fmla="*/ 30265 h 834218"/>
                <a:gd name="connsiteX7" fmla="*/ 220909 w 3024845"/>
                <a:gd name="connsiteY7" fmla="*/ 144839 h 834218"/>
                <a:gd name="connsiteX8" fmla="*/ 223189 w 3024845"/>
                <a:gd name="connsiteY8" fmla="*/ 144839 h 834218"/>
                <a:gd name="connsiteX9" fmla="*/ 239150 w 3024845"/>
                <a:gd name="connsiteY9" fmla="*/ 144839 h 834218"/>
                <a:gd name="connsiteX10" fmla="*/ 239150 w 3024845"/>
                <a:gd name="connsiteY10" fmla="*/ 285354 h 834218"/>
                <a:gd name="connsiteX11" fmla="*/ 240670 w 3024845"/>
                <a:gd name="connsiteY11" fmla="*/ 285084 h 834218"/>
                <a:gd name="connsiteX12" fmla="*/ 251310 w 3024845"/>
                <a:gd name="connsiteY12" fmla="*/ 283193 h 834218"/>
                <a:gd name="connsiteX13" fmla="*/ 249283 w 3024845"/>
                <a:gd name="connsiteY13" fmla="*/ 371825 h 834218"/>
                <a:gd name="connsiteX14" fmla="*/ 250803 w 3024845"/>
                <a:gd name="connsiteY14" fmla="*/ 372096 h 834218"/>
                <a:gd name="connsiteX15" fmla="*/ 261443 w 3024845"/>
                <a:gd name="connsiteY15" fmla="*/ 373987 h 834218"/>
                <a:gd name="connsiteX16" fmla="*/ 261696 w 3024845"/>
                <a:gd name="connsiteY16" fmla="*/ 374798 h 834218"/>
                <a:gd name="connsiteX17" fmla="*/ 263470 w 3024845"/>
                <a:gd name="connsiteY17" fmla="*/ 380473 h 834218"/>
                <a:gd name="connsiteX18" fmla="*/ 264230 w 3024845"/>
                <a:gd name="connsiteY18" fmla="*/ 378041 h 834218"/>
                <a:gd name="connsiteX19" fmla="*/ 269550 w 3024845"/>
                <a:gd name="connsiteY19" fmla="*/ 361017 h 834218"/>
                <a:gd name="connsiteX20" fmla="*/ 271323 w 3024845"/>
                <a:gd name="connsiteY20" fmla="*/ 361017 h 834218"/>
                <a:gd name="connsiteX21" fmla="*/ 283737 w 3024845"/>
                <a:gd name="connsiteY21" fmla="*/ 361017 h 834218"/>
                <a:gd name="connsiteX22" fmla="*/ 283737 w 3024845"/>
                <a:gd name="connsiteY22" fmla="*/ 393443 h 834218"/>
                <a:gd name="connsiteX23" fmla="*/ 284750 w 3024845"/>
                <a:gd name="connsiteY23" fmla="*/ 393984 h 834218"/>
                <a:gd name="connsiteX24" fmla="*/ 291844 w 3024845"/>
                <a:gd name="connsiteY24" fmla="*/ 397767 h 834218"/>
                <a:gd name="connsiteX25" fmla="*/ 291844 w 3024845"/>
                <a:gd name="connsiteY25" fmla="*/ 399118 h 834218"/>
                <a:gd name="connsiteX26" fmla="*/ 291844 w 3024845"/>
                <a:gd name="connsiteY26" fmla="*/ 408576 h 834218"/>
                <a:gd name="connsiteX27" fmla="*/ 336431 w 3024845"/>
                <a:gd name="connsiteY27" fmla="*/ 408576 h 834218"/>
                <a:gd name="connsiteX28" fmla="*/ 336431 w 3024845"/>
                <a:gd name="connsiteY28" fmla="*/ 409657 h 834218"/>
                <a:gd name="connsiteX29" fmla="*/ 336431 w 3024845"/>
                <a:gd name="connsiteY29" fmla="*/ 417223 h 834218"/>
                <a:gd name="connsiteX30" fmla="*/ 338457 w 3024845"/>
                <a:gd name="connsiteY30" fmla="*/ 417223 h 834218"/>
                <a:gd name="connsiteX31" fmla="*/ 352644 w 3024845"/>
                <a:gd name="connsiteY31" fmla="*/ 417223 h 834218"/>
                <a:gd name="connsiteX32" fmla="*/ 352644 w 3024845"/>
                <a:gd name="connsiteY32" fmla="*/ 386958 h 834218"/>
                <a:gd name="connsiteX33" fmla="*/ 397231 w 3024845"/>
                <a:gd name="connsiteY33" fmla="*/ 386958 h 834218"/>
                <a:gd name="connsiteX34" fmla="*/ 397231 w 3024845"/>
                <a:gd name="connsiteY34" fmla="*/ 385607 h 834218"/>
                <a:gd name="connsiteX35" fmla="*/ 397231 w 3024845"/>
                <a:gd name="connsiteY35" fmla="*/ 376149 h 834218"/>
                <a:gd name="connsiteX36" fmla="*/ 398245 w 3024845"/>
                <a:gd name="connsiteY36" fmla="*/ 376149 h 834218"/>
                <a:gd name="connsiteX37" fmla="*/ 405338 w 3024845"/>
                <a:gd name="connsiteY37" fmla="*/ 376149 h 834218"/>
                <a:gd name="connsiteX38" fmla="*/ 405338 w 3024845"/>
                <a:gd name="connsiteY38" fmla="*/ 374258 h 834218"/>
                <a:gd name="connsiteX39" fmla="*/ 405338 w 3024845"/>
                <a:gd name="connsiteY39" fmla="*/ 361017 h 834218"/>
                <a:gd name="connsiteX40" fmla="*/ 406098 w 3024845"/>
                <a:gd name="connsiteY40" fmla="*/ 361017 h 834218"/>
                <a:gd name="connsiteX41" fmla="*/ 411418 w 3024845"/>
                <a:gd name="connsiteY41" fmla="*/ 361017 h 834218"/>
                <a:gd name="connsiteX42" fmla="*/ 411418 w 3024845"/>
                <a:gd name="connsiteY42" fmla="*/ 359936 h 834218"/>
                <a:gd name="connsiteX43" fmla="*/ 411418 w 3024845"/>
                <a:gd name="connsiteY43" fmla="*/ 352369 h 834218"/>
                <a:gd name="connsiteX44" fmla="*/ 413445 w 3024845"/>
                <a:gd name="connsiteY44" fmla="*/ 352369 h 834218"/>
                <a:gd name="connsiteX45" fmla="*/ 427632 w 3024845"/>
                <a:gd name="connsiteY45" fmla="*/ 352369 h 834218"/>
                <a:gd name="connsiteX46" fmla="*/ 427632 w 3024845"/>
                <a:gd name="connsiteY46" fmla="*/ 353450 h 834218"/>
                <a:gd name="connsiteX47" fmla="*/ 427632 w 3024845"/>
                <a:gd name="connsiteY47" fmla="*/ 361017 h 834218"/>
                <a:gd name="connsiteX48" fmla="*/ 449925 w 3024845"/>
                <a:gd name="connsiteY48" fmla="*/ 361017 h 834218"/>
                <a:gd name="connsiteX49" fmla="*/ 449925 w 3024845"/>
                <a:gd name="connsiteY49" fmla="*/ 359125 h 834218"/>
                <a:gd name="connsiteX50" fmla="*/ 449925 w 3024845"/>
                <a:gd name="connsiteY50" fmla="*/ 345884 h 834218"/>
                <a:gd name="connsiteX51" fmla="*/ 451699 w 3024845"/>
                <a:gd name="connsiteY51" fmla="*/ 345884 h 834218"/>
                <a:gd name="connsiteX52" fmla="*/ 464112 w 3024845"/>
                <a:gd name="connsiteY52" fmla="*/ 345884 h 834218"/>
                <a:gd name="connsiteX53" fmla="*/ 464112 w 3024845"/>
                <a:gd name="connsiteY53" fmla="*/ 369664 h 834218"/>
                <a:gd name="connsiteX54" fmla="*/ 465126 w 3024845"/>
                <a:gd name="connsiteY54" fmla="*/ 369664 h 834218"/>
                <a:gd name="connsiteX55" fmla="*/ 472219 w 3024845"/>
                <a:gd name="connsiteY55" fmla="*/ 369664 h 834218"/>
                <a:gd name="connsiteX56" fmla="*/ 472219 w 3024845"/>
                <a:gd name="connsiteY56" fmla="*/ 368583 h 834218"/>
                <a:gd name="connsiteX57" fmla="*/ 472219 w 3024845"/>
                <a:gd name="connsiteY57" fmla="*/ 361017 h 834218"/>
                <a:gd name="connsiteX58" fmla="*/ 473992 w 3024845"/>
                <a:gd name="connsiteY58" fmla="*/ 361017 h 834218"/>
                <a:gd name="connsiteX59" fmla="*/ 486406 w 3024845"/>
                <a:gd name="connsiteY59" fmla="*/ 361017 h 834218"/>
                <a:gd name="connsiteX60" fmla="*/ 486406 w 3024845"/>
                <a:gd name="connsiteY60" fmla="*/ 386958 h 834218"/>
                <a:gd name="connsiteX61" fmla="*/ 488433 w 3024845"/>
                <a:gd name="connsiteY61" fmla="*/ 386958 h 834218"/>
                <a:gd name="connsiteX62" fmla="*/ 502619 w 3024845"/>
                <a:gd name="connsiteY62" fmla="*/ 386958 h 834218"/>
                <a:gd name="connsiteX63" fmla="*/ 502619 w 3024845"/>
                <a:gd name="connsiteY63" fmla="*/ 388579 h 834218"/>
                <a:gd name="connsiteX64" fmla="*/ 502619 w 3024845"/>
                <a:gd name="connsiteY64" fmla="*/ 399929 h 834218"/>
                <a:gd name="connsiteX65" fmla="*/ 503379 w 3024845"/>
                <a:gd name="connsiteY65" fmla="*/ 399929 h 834218"/>
                <a:gd name="connsiteX66" fmla="*/ 508700 w 3024845"/>
                <a:gd name="connsiteY66" fmla="*/ 399929 h 834218"/>
                <a:gd name="connsiteX67" fmla="*/ 508700 w 3024845"/>
                <a:gd name="connsiteY67" fmla="*/ 399118 h 834218"/>
                <a:gd name="connsiteX68" fmla="*/ 508700 w 3024845"/>
                <a:gd name="connsiteY68" fmla="*/ 393443 h 834218"/>
                <a:gd name="connsiteX69" fmla="*/ 539100 w 3024845"/>
                <a:gd name="connsiteY69" fmla="*/ 393443 h 834218"/>
                <a:gd name="connsiteX70" fmla="*/ 539100 w 3024845"/>
                <a:gd name="connsiteY70" fmla="*/ 417223 h 834218"/>
                <a:gd name="connsiteX71" fmla="*/ 540113 w 3024845"/>
                <a:gd name="connsiteY71" fmla="*/ 417223 h 834218"/>
                <a:gd name="connsiteX72" fmla="*/ 547207 w 3024845"/>
                <a:gd name="connsiteY72" fmla="*/ 417223 h 834218"/>
                <a:gd name="connsiteX73" fmla="*/ 547207 w 3024845"/>
                <a:gd name="connsiteY73" fmla="*/ 418304 h 834218"/>
                <a:gd name="connsiteX74" fmla="*/ 547207 w 3024845"/>
                <a:gd name="connsiteY74" fmla="*/ 425870 h 834218"/>
                <a:gd name="connsiteX75" fmla="*/ 547967 w 3024845"/>
                <a:gd name="connsiteY75" fmla="*/ 425870 h 834218"/>
                <a:gd name="connsiteX76" fmla="*/ 553287 w 3024845"/>
                <a:gd name="connsiteY76" fmla="*/ 425870 h 834218"/>
                <a:gd name="connsiteX77" fmla="*/ 553287 w 3024845"/>
                <a:gd name="connsiteY77" fmla="*/ 423708 h 834218"/>
                <a:gd name="connsiteX78" fmla="*/ 553287 w 3024845"/>
                <a:gd name="connsiteY78" fmla="*/ 408576 h 834218"/>
                <a:gd name="connsiteX79" fmla="*/ 554300 w 3024845"/>
                <a:gd name="connsiteY79" fmla="*/ 408576 h 834218"/>
                <a:gd name="connsiteX80" fmla="*/ 561394 w 3024845"/>
                <a:gd name="connsiteY80" fmla="*/ 408576 h 834218"/>
                <a:gd name="connsiteX81" fmla="*/ 561394 w 3024845"/>
                <a:gd name="connsiteY81" fmla="*/ 409657 h 834218"/>
                <a:gd name="connsiteX82" fmla="*/ 561394 w 3024845"/>
                <a:gd name="connsiteY82" fmla="*/ 417223 h 834218"/>
                <a:gd name="connsiteX83" fmla="*/ 566714 w 3024845"/>
                <a:gd name="connsiteY83" fmla="*/ 415230 h 834218"/>
                <a:gd name="connsiteX84" fmla="*/ 567474 w 3024845"/>
                <a:gd name="connsiteY84" fmla="*/ 414250 h 834218"/>
                <a:gd name="connsiteX85" fmla="*/ 567474 w 3024845"/>
                <a:gd name="connsiteY85" fmla="*/ 408576 h 834218"/>
                <a:gd name="connsiteX86" fmla="*/ 605981 w 3024845"/>
                <a:gd name="connsiteY86" fmla="*/ 408576 h 834218"/>
                <a:gd name="connsiteX87" fmla="*/ 605981 w 3024845"/>
                <a:gd name="connsiteY87" fmla="*/ 432355 h 834218"/>
                <a:gd name="connsiteX88" fmla="*/ 608007 w 3024845"/>
                <a:gd name="connsiteY88" fmla="*/ 432355 h 834218"/>
                <a:gd name="connsiteX89" fmla="*/ 622194 w 3024845"/>
                <a:gd name="connsiteY89" fmla="*/ 432355 h 834218"/>
                <a:gd name="connsiteX90" fmla="*/ 622194 w 3024845"/>
                <a:gd name="connsiteY90" fmla="*/ 433436 h 834218"/>
                <a:gd name="connsiteX91" fmla="*/ 622194 w 3024845"/>
                <a:gd name="connsiteY91" fmla="*/ 441002 h 834218"/>
                <a:gd name="connsiteX92" fmla="*/ 623968 w 3024845"/>
                <a:gd name="connsiteY92" fmla="*/ 441002 h 834218"/>
                <a:gd name="connsiteX93" fmla="*/ 636381 w 3024845"/>
                <a:gd name="connsiteY93" fmla="*/ 441002 h 834218"/>
                <a:gd name="connsiteX94" fmla="*/ 636381 w 3024845"/>
                <a:gd name="connsiteY94" fmla="*/ 417223 h 834218"/>
                <a:gd name="connsiteX95" fmla="*/ 637394 w 3024845"/>
                <a:gd name="connsiteY95" fmla="*/ 417223 h 834218"/>
                <a:gd name="connsiteX96" fmla="*/ 644488 w 3024845"/>
                <a:gd name="connsiteY96" fmla="*/ 417223 h 834218"/>
                <a:gd name="connsiteX97" fmla="*/ 644488 w 3024845"/>
                <a:gd name="connsiteY97" fmla="*/ 384796 h 834218"/>
                <a:gd name="connsiteX98" fmla="*/ 645501 w 3024845"/>
                <a:gd name="connsiteY98" fmla="*/ 384796 h 834218"/>
                <a:gd name="connsiteX99" fmla="*/ 652595 w 3024845"/>
                <a:gd name="connsiteY99" fmla="*/ 384796 h 834218"/>
                <a:gd name="connsiteX100" fmla="*/ 652595 w 3024845"/>
                <a:gd name="connsiteY100" fmla="*/ 382905 h 834218"/>
                <a:gd name="connsiteX101" fmla="*/ 652595 w 3024845"/>
                <a:gd name="connsiteY101" fmla="*/ 369664 h 834218"/>
                <a:gd name="connsiteX102" fmla="*/ 651328 w 3024845"/>
                <a:gd name="connsiteY102" fmla="*/ 368042 h 834218"/>
                <a:gd name="connsiteX103" fmla="*/ 656648 w 3024845"/>
                <a:gd name="connsiteY103" fmla="*/ 356693 h 834218"/>
                <a:gd name="connsiteX104" fmla="*/ 664755 w 3024845"/>
                <a:gd name="connsiteY104" fmla="*/ 384796 h 834218"/>
                <a:gd name="connsiteX105" fmla="*/ 665515 w 3024845"/>
                <a:gd name="connsiteY105" fmla="*/ 384796 h 834218"/>
                <a:gd name="connsiteX106" fmla="*/ 670835 w 3024845"/>
                <a:gd name="connsiteY106" fmla="*/ 384796 h 834218"/>
                <a:gd name="connsiteX107" fmla="*/ 670835 w 3024845"/>
                <a:gd name="connsiteY107" fmla="*/ 278869 h 834218"/>
                <a:gd name="connsiteX108" fmla="*/ 672355 w 3024845"/>
                <a:gd name="connsiteY108" fmla="*/ 278869 h 834218"/>
                <a:gd name="connsiteX109" fmla="*/ 682995 w 3024845"/>
                <a:gd name="connsiteY109" fmla="*/ 278869 h 834218"/>
                <a:gd name="connsiteX110" fmla="*/ 682995 w 3024845"/>
                <a:gd name="connsiteY110" fmla="*/ 231310 h 834218"/>
                <a:gd name="connsiteX111" fmla="*/ 709342 w 3024845"/>
                <a:gd name="connsiteY111" fmla="*/ 231310 h 834218"/>
                <a:gd name="connsiteX112" fmla="*/ 709342 w 3024845"/>
                <a:gd name="connsiteY112" fmla="*/ 209692 h 834218"/>
                <a:gd name="connsiteX113" fmla="*/ 743796 w 3024845"/>
                <a:gd name="connsiteY113" fmla="*/ 209692 h 834218"/>
                <a:gd name="connsiteX114" fmla="*/ 743796 w 3024845"/>
                <a:gd name="connsiteY114" fmla="*/ 212124 h 834218"/>
                <a:gd name="connsiteX115" fmla="*/ 743796 w 3024845"/>
                <a:gd name="connsiteY115" fmla="*/ 229148 h 834218"/>
                <a:gd name="connsiteX116" fmla="*/ 746076 w 3024845"/>
                <a:gd name="connsiteY116" fmla="*/ 229148 h 834218"/>
                <a:gd name="connsiteX117" fmla="*/ 762036 w 3024845"/>
                <a:gd name="connsiteY117" fmla="*/ 229148 h 834218"/>
                <a:gd name="connsiteX118" fmla="*/ 762036 w 3024845"/>
                <a:gd name="connsiteY118" fmla="*/ 276707 h 834218"/>
                <a:gd name="connsiteX119" fmla="*/ 763049 w 3024845"/>
                <a:gd name="connsiteY119" fmla="*/ 276707 h 834218"/>
                <a:gd name="connsiteX120" fmla="*/ 770143 w 3024845"/>
                <a:gd name="connsiteY120" fmla="*/ 276707 h 834218"/>
                <a:gd name="connsiteX121" fmla="*/ 784330 w 3024845"/>
                <a:gd name="connsiteY121" fmla="*/ 281031 h 834218"/>
                <a:gd name="connsiteX122" fmla="*/ 784330 w 3024845"/>
                <a:gd name="connsiteY122" fmla="*/ 319943 h 834218"/>
                <a:gd name="connsiteX123" fmla="*/ 785343 w 3024845"/>
                <a:gd name="connsiteY123" fmla="*/ 319943 h 834218"/>
                <a:gd name="connsiteX124" fmla="*/ 792436 w 3024845"/>
                <a:gd name="connsiteY124" fmla="*/ 319943 h 834218"/>
                <a:gd name="connsiteX125" fmla="*/ 792436 w 3024845"/>
                <a:gd name="connsiteY125" fmla="*/ 321564 h 834218"/>
                <a:gd name="connsiteX126" fmla="*/ 792436 w 3024845"/>
                <a:gd name="connsiteY126" fmla="*/ 332913 h 834218"/>
                <a:gd name="connsiteX127" fmla="*/ 794463 w 3024845"/>
                <a:gd name="connsiteY127" fmla="*/ 332913 h 834218"/>
                <a:gd name="connsiteX128" fmla="*/ 808650 w 3024845"/>
                <a:gd name="connsiteY128" fmla="*/ 332913 h 834218"/>
                <a:gd name="connsiteX129" fmla="*/ 814730 w 3024845"/>
                <a:gd name="connsiteY129" fmla="*/ 339399 h 834218"/>
                <a:gd name="connsiteX130" fmla="*/ 814730 w 3024845"/>
                <a:gd name="connsiteY130" fmla="*/ 361017 h 834218"/>
                <a:gd name="connsiteX131" fmla="*/ 817010 w 3024845"/>
                <a:gd name="connsiteY131" fmla="*/ 361017 h 834218"/>
                <a:gd name="connsiteX132" fmla="*/ 832970 w 3024845"/>
                <a:gd name="connsiteY132" fmla="*/ 361017 h 834218"/>
                <a:gd name="connsiteX133" fmla="*/ 832970 w 3024845"/>
                <a:gd name="connsiteY133" fmla="*/ 362097 h 834218"/>
                <a:gd name="connsiteX134" fmla="*/ 832970 w 3024845"/>
                <a:gd name="connsiteY134" fmla="*/ 369664 h 834218"/>
                <a:gd name="connsiteX135" fmla="*/ 834237 w 3024845"/>
                <a:gd name="connsiteY135" fmla="*/ 369664 h 834218"/>
                <a:gd name="connsiteX136" fmla="*/ 843104 w 3024845"/>
                <a:gd name="connsiteY136" fmla="*/ 369664 h 834218"/>
                <a:gd name="connsiteX137" fmla="*/ 843104 w 3024845"/>
                <a:gd name="connsiteY137" fmla="*/ 371825 h 834218"/>
                <a:gd name="connsiteX138" fmla="*/ 843104 w 3024845"/>
                <a:gd name="connsiteY138" fmla="*/ 386958 h 834218"/>
                <a:gd name="connsiteX139" fmla="*/ 847157 w 3024845"/>
                <a:gd name="connsiteY139" fmla="*/ 385066 h 834218"/>
                <a:gd name="connsiteX140" fmla="*/ 847157 w 3024845"/>
                <a:gd name="connsiteY140" fmla="*/ 371825 h 834218"/>
                <a:gd name="connsiteX141" fmla="*/ 848170 w 3024845"/>
                <a:gd name="connsiteY141" fmla="*/ 371825 h 834218"/>
                <a:gd name="connsiteX142" fmla="*/ 855264 w 3024845"/>
                <a:gd name="connsiteY142" fmla="*/ 371825 h 834218"/>
                <a:gd name="connsiteX143" fmla="*/ 855264 w 3024845"/>
                <a:gd name="connsiteY143" fmla="*/ 373447 h 834218"/>
                <a:gd name="connsiteX144" fmla="*/ 855264 w 3024845"/>
                <a:gd name="connsiteY144" fmla="*/ 384796 h 834218"/>
                <a:gd name="connsiteX145" fmla="*/ 856024 w 3024845"/>
                <a:gd name="connsiteY145" fmla="*/ 384796 h 834218"/>
                <a:gd name="connsiteX146" fmla="*/ 861344 w 3024845"/>
                <a:gd name="connsiteY146" fmla="*/ 384796 h 834218"/>
                <a:gd name="connsiteX147" fmla="*/ 909984 w 3024845"/>
                <a:gd name="connsiteY147" fmla="*/ 380473 h 834218"/>
                <a:gd name="connsiteX148" fmla="*/ 909984 w 3024845"/>
                <a:gd name="connsiteY148" fmla="*/ 381824 h 834218"/>
                <a:gd name="connsiteX149" fmla="*/ 909984 w 3024845"/>
                <a:gd name="connsiteY149" fmla="*/ 391281 h 834218"/>
                <a:gd name="connsiteX150" fmla="*/ 910744 w 3024845"/>
                <a:gd name="connsiteY150" fmla="*/ 391281 h 834218"/>
                <a:gd name="connsiteX151" fmla="*/ 916065 w 3024845"/>
                <a:gd name="connsiteY151" fmla="*/ 391281 h 834218"/>
                <a:gd name="connsiteX152" fmla="*/ 916065 w 3024845"/>
                <a:gd name="connsiteY152" fmla="*/ 393443 h 834218"/>
                <a:gd name="connsiteX153" fmla="*/ 916065 w 3024845"/>
                <a:gd name="connsiteY153" fmla="*/ 408576 h 834218"/>
                <a:gd name="connsiteX154" fmla="*/ 918091 w 3024845"/>
                <a:gd name="connsiteY154" fmla="*/ 407225 h 834218"/>
                <a:gd name="connsiteX155" fmla="*/ 932278 w 3024845"/>
                <a:gd name="connsiteY155" fmla="*/ 397767 h 834218"/>
                <a:gd name="connsiteX156" fmla="*/ 938358 w 3024845"/>
                <a:gd name="connsiteY156" fmla="*/ 356693 h 834218"/>
                <a:gd name="connsiteX157" fmla="*/ 939118 w 3024845"/>
                <a:gd name="connsiteY157" fmla="*/ 356423 h 834218"/>
                <a:gd name="connsiteX158" fmla="*/ 944438 w 3024845"/>
                <a:gd name="connsiteY158" fmla="*/ 354531 h 834218"/>
                <a:gd name="connsiteX159" fmla="*/ 946465 w 3024845"/>
                <a:gd name="connsiteY159" fmla="*/ 285354 h 834218"/>
                <a:gd name="connsiteX160" fmla="*/ 948492 w 3024845"/>
                <a:gd name="connsiteY160" fmla="*/ 354531 h 834218"/>
                <a:gd name="connsiteX161" fmla="*/ 949252 w 3024845"/>
                <a:gd name="connsiteY161" fmla="*/ 354801 h 834218"/>
                <a:gd name="connsiteX162" fmla="*/ 954572 w 3024845"/>
                <a:gd name="connsiteY162" fmla="*/ 356693 h 834218"/>
                <a:gd name="connsiteX163" fmla="*/ 954572 w 3024845"/>
                <a:gd name="connsiteY163" fmla="*/ 270222 h 834218"/>
                <a:gd name="connsiteX164" fmla="*/ 958625 w 3024845"/>
                <a:gd name="connsiteY164" fmla="*/ 237795 h 834218"/>
                <a:gd name="connsiteX165" fmla="*/ 997132 w 3024845"/>
                <a:gd name="connsiteY165" fmla="*/ 237795 h 834218"/>
                <a:gd name="connsiteX166" fmla="*/ 997132 w 3024845"/>
                <a:gd name="connsiteY166" fmla="*/ 270222 h 834218"/>
                <a:gd name="connsiteX167" fmla="*/ 997892 w 3024845"/>
                <a:gd name="connsiteY167" fmla="*/ 270222 h 834218"/>
                <a:gd name="connsiteX168" fmla="*/ 1003212 w 3024845"/>
                <a:gd name="connsiteY168" fmla="*/ 270222 h 834218"/>
                <a:gd name="connsiteX169" fmla="*/ 1003212 w 3024845"/>
                <a:gd name="connsiteY169" fmla="*/ 188074 h 834218"/>
                <a:gd name="connsiteX170" fmla="*/ 1004986 w 3024845"/>
                <a:gd name="connsiteY170" fmla="*/ 188074 h 834218"/>
                <a:gd name="connsiteX171" fmla="*/ 1017399 w 3024845"/>
                <a:gd name="connsiteY171" fmla="*/ 188074 h 834218"/>
                <a:gd name="connsiteX172" fmla="*/ 1017399 w 3024845"/>
                <a:gd name="connsiteY172" fmla="*/ 186183 h 834218"/>
                <a:gd name="connsiteX173" fmla="*/ 1017399 w 3024845"/>
                <a:gd name="connsiteY173" fmla="*/ 172942 h 834218"/>
                <a:gd name="connsiteX174" fmla="*/ 1039693 w 3024845"/>
                <a:gd name="connsiteY174" fmla="*/ 172942 h 834218"/>
                <a:gd name="connsiteX175" fmla="*/ 1039693 w 3024845"/>
                <a:gd name="connsiteY175" fmla="*/ 171861 h 834218"/>
                <a:gd name="connsiteX176" fmla="*/ 1039693 w 3024845"/>
                <a:gd name="connsiteY176" fmla="*/ 164295 h 834218"/>
                <a:gd name="connsiteX177" fmla="*/ 1041466 w 3024845"/>
                <a:gd name="connsiteY177" fmla="*/ 164295 h 834218"/>
                <a:gd name="connsiteX178" fmla="*/ 1053880 w 3024845"/>
                <a:gd name="connsiteY178" fmla="*/ 164295 h 834218"/>
                <a:gd name="connsiteX179" fmla="*/ 1053880 w 3024845"/>
                <a:gd name="connsiteY179" fmla="*/ 165376 h 834218"/>
                <a:gd name="connsiteX180" fmla="*/ 1053880 w 3024845"/>
                <a:gd name="connsiteY180" fmla="*/ 172942 h 834218"/>
                <a:gd name="connsiteX181" fmla="*/ 1054640 w 3024845"/>
                <a:gd name="connsiteY181" fmla="*/ 172942 h 834218"/>
                <a:gd name="connsiteX182" fmla="*/ 1059960 w 3024845"/>
                <a:gd name="connsiteY182" fmla="*/ 172942 h 834218"/>
                <a:gd name="connsiteX183" fmla="*/ 1070093 w 3024845"/>
                <a:gd name="connsiteY183" fmla="*/ 168618 h 834218"/>
                <a:gd name="connsiteX184" fmla="*/ 1074146 w 3024845"/>
                <a:gd name="connsiteY184" fmla="*/ 171861 h 834218"/>
                <a:gd name="connsiteX185" fmla="*/ 1074146 w 3024845"/>
                <a:gd name="connsiteY185" fmla="*/ 164295 h 834218"/>
                <a:gd name="connsiteX186" fmla="*/ 1076426 w 3024845"/>
                <a:gd name="connsiteY186" fmla="*/ 164295 h 834218"/>
                <a:gd name="connsiteX187" fmla="*/ 1092387 w 3024845"/>
                <a:gd name="connsiteY187" fmla="*/ 164295 h 834218"/>
                <a:gd name="connsiteX188" fmla="*/ 1092387 w 3024845"/>
                <a:gd name="connsiteY188" fmla="*/ 165376 h 834218"/>
                <a:gd name="connsiteX189" fmla="*/ 1092387 w 3024845"/>
                <a:gd name="connsiteY189" fmla="*/ 172942 h 834218"/>
                <a:gd name="connsiteX190" fmla="*/ 1122787 w 3024845"/>
                <a:gd name="connsiteY190" fmla="*/ 172942 h 834218"/>
                <a:gd name="connsiteX191" fmla="*/ 1122787 w 3024845"/>
                <a:gd name="connsiteY191" fmla="*/ 174563 h 834218"/>
                <a:gd name="connsiteX192" fmla="*/ 1122787 w 3024845"/>
                <a:gd name="connsiteY192" fmla="*/ 185913 h 834218"/>
                <a:gd name="connsiteX193" fmla="*/ 1149134 w 3024845"/>
                <a:gd name="connsiteY193" fmla="*/ 185913 h 834218"/>
                <a:gd name="connsiteX194" fmla="*/ 1149134 w 3024845"/>
                <a:gd name="connsiteY194" fmla="*/ 216177 h 834218"/>
                <a:gd name="connsiteX195" fmla="*/ 1149894 w 3024845"/>
                <a:gd name="connsiteY195" fmla="*/ 216177 h 834218"/>
                <a:gd name="connsiteX196" fmla="*/ 1155214 w 3024845"/>
                <a:gd name="connsiteY196" fmla="*/ 216177 h 834218"/>
                <a:gd name="connsiteX197" fmla="*/ 1155214 w 3024845"/>
                <a:gd name="connsiteY197" fmla="*/ 217258 h 834218"/>
                <a:gd name="connsiteX198" fmla="*/ 1155214 w 3024845"/>
                <a:gd name="connsiteY198" fmla="*/ 224825 h 834218"/>
                <a:gd name="connsiteX199" fmla="*/ 1159268 w 3024845"/>
                <a:gd name="connsiteY199" fmla="*/ 255089 h 834218"/>
                <a:gd name="connsiteX200" fmla="*/ 1160028 w 3024845"/>
                <a:gd name="connsiteY200" fmla="*/ 255089 h 834218"/>
                <a:gd name="connsiteX201" fmla="*/ 1165348 w 3024845"/>
                <a:gd name="connsiteY201" fmla="*/ 255089 h 834218"/>
                <a:gd name="connsiteX202" fmla="*/ 1165348 w 3024845"/>
                <a:gd name="connsiteY202" fmla="*/ 255900 h 834218"/>
                <a:gd name="connsiteX203" fmla="*/ 1165348 w 3024845"/>
                <a:gd name="connsiteY203" fmla="*/ 261575 h 834218"/>
                <a:gd name="connsiteX204" fmla="*/ 1166361 w 3024845"/>
                <a:gd name="connsiteY204" fmla="*/ 261575 h 834218"/>
                <a:gd name="connsiteX205" fmla="*/ 1173454 w 3024845"/>
                <a:gd name="connsiteY205" fmla="*/ 261575 h 834218"/>
                <a:gd name="connsiteX206" fmla="*/ 1173454 w 3024845"/>
                <a:gd name="connsiteY206" fmla="*/ 291840 h 834218"/>
                <a:gd name="connsiteX207" fmla="*/ 1175481 w 3024845"/>
                <a:gd name="connsiteY207" fmla="*/ 291840 h 834218"/>
                <a:gd name="connsiteX208" fmla="*/ 1189668 w 3024845"/>
                <a:gd name="connsiteY208" fmla="*/ 291840 h 834218"/>
                <a:gd name="connsiteX209" fmla="*/ 1189668 w 3024845"/>
                <a:gd name="connsiteY209" fmla="*/ 315619 h 834218"/>
                <a:gd name="connsiteX210" fmla="*/ 1191695 w 3024845"/>
                <a:gd name="connsiteY210" fmla="*/ 317240 h 834218"/>
                <a:gd name="connsiteX211" fmla="*/ 1191695 w 3024845"/>
                <a:gd name="connsiteY211" fmla="*/ 328590 h 834218"/>
                <a:gd name="connsiteX212" fmla="*/ 1192455 w 3024845"/>
                <a:gd name="connsiteY212" fmla="*/ 328590 h 834218"/>
                <a:gd name="connsiteX213" fmla="*/ 1197775 w 3024845"/>
                <a:gd name="connsiteY213" fmla="*/ 328590 h 834218"/>
                <a:gd name="connsiteX214" fmla="*/ 1197775 w 3024845"/>
                <a:gd name="connsiteY214" fmla="*/ 352369 h 834218"/>
                <a:gd name="connsiteX215" fmla="*/ 1199041 w 3024845"/>
                <a:gd name="connsiteY215" fmla="*/ 352369 h 834218"/>
                <a:gd name="connsiteX216" fmla="*/ 1207908 w 3024845"/>
                <a:gd name="connsiteY216" fmla="*/ 352369 h 834218"/>
                <a:gd name="connsiteX217" fmla="*/ 1209935 w 3024845"/>
                <a:gd name="connsiteY217" fmla="*/ 356423 h 834218"/>
                <a:gd name="connsiteX218" fmla="*/ 1209935 w 3024845"/>
                <a:gd name="connsiteY218" fmla="*/ 369664 h 834218"/>
                <a:gd name="connsiteX219" fmla="*/ 1211455 w 3024845"/>
                <a:gd name="connsiteY219" fmla="*/ 367772 h 834218"/>
                <a:gd name="connsiteX220" fmla="*/ 1222095 w 3024845"/>
                <a:gd name="connsiteY220" fmla="*/ 354531 h 834218"/>
                <a:gd name="connsiteX221" fmla="*/ 1250469 w 3024845"/>
                <a:gd name="connsiteY221" fmla="*/ 354531 h 834218"/>
                <a:gd name="connsiteX222" fmla="*/ 1250469 w 3024845"/>
                <a:gd name="connsiteY222" fmla="*/ 441002 h 834218"/>
                <a:gd name="connsiteX223" fmla="*/ 1251229 w 3024845"/>
                <a:gd name="connsiteY223" fmla="*/ 441002 h 834218"/>
                <a:gd name="connsiteX224" fmla="*/ 1256549 w 3024845"/>
                <a:gd name="connsiteY224" fmla="*/ 441002 h 834218"/>
                <a:gd name="connsiteX225" fmla="*/ 1257309 w 3024845"/>
                <a:gd name="connsiteY225" fmla="*/ 439651 h 834218"/>
                <a:gd name="connsiteX226" fmla="*/ 1262629 w 3024845"/>
                <a:gd name="connsiteY226" fmla="*/ 430193 h 834218"/>
                <a:gd name="connsiteX227" fmla="*/ 1262629 w 3024845"/>
                <a:gd name="connsiteY227" fmla="*/ 432085 h 834218"/>
                <a:gd name="connsiteX228" fmla="*/ 1262629 w 3024845"/>
                <a:gd name="connsiteY228" fmla="*/ 445326 h 834218"/>
                <a:gd name="connsiteX229" fmla="*/ 1266682 w 3024845"/>
                <a:gd name="connsiteY229" fmla="*/ 399929 h 834218"/>
                <a:gd name="connsiteX230" fmla="*/ 1267442 w 3024845"/>
                <a:gd name="connsiteY230" fmla="*/ 399929 h 834218"/>
                <a:gd name="connsiteX231" fmla="*/ 1272762 w 3024845"/>
                <a:gd name="connsiteY231" fmla="*/ 399929 h 834218"/>
                <a:gd name="connsiteX232" fmla="*/ 1272762 w 3024845"/>
                <a:gd name="connsiteY232" fmla="*/ 335075 h 834218"/>
                <a:gd name="connsiteX233" fmla="*/ 1273776 w 3024845"/>
                <a:gd name="connsiteY233" fmla="*/ 335075 h 834218"/>
                <a:gd name="connsiteX234" fmla="*/ 1280869 w 3024845"/>
                <a:gd name="connsiteY234" fmla="*/ 335075 h 834218"/>
                <a:gd name="connsiteX235" fmla="*/ 1293029 w 3024845"/>
                <a:gd name="connsiteY235" fmla="*/ 291840 h 834218"/>
                <a:gd name="connsiteX236" fmla="*/ 1294296 w 3024845"/>
                <a:gd name="connsiteY236" fmla="*/ 291840 h 834218"/>
                <a:gd name="connsiteX237" fmla="*/ 1303163 w 3024845"/>
                <a:gd name="connsiteY237" fmla="*/ 291840 h 834218"/>
                <a:gd name="connsiteX238" fmla="*/ 1313296 w 3024845"/>
                <a:gd name="connsiteY238" fmla="*/ 335075 h 834218"/>
                <a:gd name="connsiteX239" fmla="*/ 1314309 w 3024845"/>
                <a:gd name="connsiteY239" fmla="*/ 335075 h 834218"/>
                <a:gd name="connsiteX240" fmla="*/ 1321403 w 3024845"/>
                <a:gd name="connsiteY240" fmla="*/ 335075 h 834218"/>
                <a:gd name="connsiteX241" fmla="*/ 1321403 w 3024845"/>
                <a:gd name="connsiteY241" fmla="*/ 373987 h 834218"/>
                <a:gd name="connsiteX242" fmla="*/ 1323176 w 3024845"/>
                <a:gd name="connsiteY242" fmla="*/ 373987 h 834218"/>
                <a:gd name="connsiteX243" fmla="*/ 1335590 w 3024845"/>
                <a:gd name="connsiteY243" fmla="*/ 373987 h 834218"/>
                <a:gd name="connsiteX244" fmla="*/ 1335590 w 3024845"/>
                <a:gd name="connsiteY244" fmla="*/ 376149 h 834218"/>
                <a:gd name="connsiteX245" fmla="*/ 1335590 w 3024845"/>
                <a:gd name="connsiteY245" fmla="*/ 391281 h 834218"/>
                <a:gd name="connsiteX246" fmla="*/ 1339643 w 3024845"/>
                <a:gd name="connsiteY246" fmla="*/ 389120 h 834218"/>
                <a:gd name="connsiteX247" fmla="*/ 1339643 w 3024845"/>
                <a:gd name="connsiteY247" fmla="*/ 373987 h 834218"/>
                <a:gd name="connsiteX248" fmla="*/ 1341163 w 3024845"/>
                <a:gd name="connsiteY248" fmla="*/ 373987 h 834218"/>
                <a:gd name="connsiteX249" fmla="*/ 1351803 w 3024845"/>
                <a:gd name="connsiteY249" fmla="*/ 373987 h 834218"/>
                <a:gd name="connsiteX250" fmla="*/ 1351803 w 3024845"/>
                <a:gd name="connsiteY250" fmla="*/ 375608 h 834218"/>
                <a:gd name="connsiteX251" fmla="*/ 1351803 w 3024845"/>
                <a:gd name="connsiteY251" fmla="*/ 386958 h 834218"/>
                <a:gd name="connsiteX252" fmla="*/ 1382204 w 3024845"/>
                <a:gd name="connsiteY252" fmla="*/ 386958 h 834218"/>
                <a:gd name="connsiteX253" fmla="*/ 1382204 w 3024845"/>
                <a:gd name="connsiteY253" fmla="*/ 350208 h 834218"/>
                <a:gd name="connsiteX254" fmla="*/ 1383470 w 3024845"/>
                <a:gd name="connsiteY254" fmla="*/ 350208 h 834218"/>
                <a:gd name="connsiteX255" fmla="*/ 1392337 w 3024845"/>
                <a:gd name="connsiteY255" fmla="*/ 350208 h 834218"/>
                <a:gd name="connsiteX256" fmla="*/ 1392337 w 3024845"/>
                <a:gd name="connsiteY256" fmla="*/ 371825 h 834218"/>
                <a:gd name="connsiteX257" fmla="*/ 1394364 w 3024845"/>
                <a:gd name="connsiteY257" fmla="*/ 339399 h 834218"/>
                <a:gd name="connsiteX258" fmla="*/ 1416657 w 3024845"/>
                <a:gd name="connsiteY258" fmla="*/ 339399 h 834218"/>
                <a:gd name="connsiteX259" fmla="*/ 1416657 w 3024845"/>
                <a:gd name="connsiteY259" fmla="*/ 337777 h 834218"/>
                <a:gd name="connsiteX260" fmla="*/ 1416657 w 3024845"/>
                <a:gd name="connsiteY260" fmla="*/ 326428 h 834218"/>
                <a:gd name="connsiteX261" fmla="*/ 1417417 w 3024845"/>
                <a:gd name="connsiteY261" fmla="*/ 326428 h 834218"/>
                <a:gd name="connsiteX262" fmla="*/ 1422737 w 3024845"/>
                <a:gd name="connsiteY262" fmla="*/ 326428 h 834218"/>
                <a:gd name="connsiteX263" fmla="*/ 1422737 w 3024845"/>
                <a:gd name="connsiteY263" fmla="*/ 324537 h 834218"/>
                <a:gd name="connsiteX264" fmla="*/ 1422737 w 3024845"/>
                <a:gd name="connsiteY264" fmla="*/ 311296 h 834218"/>
                <a:gd name="connsiteX265" fmla="*/ 1426791 w 3024845"/>
                <a:gd name="connsiteY265" fmla="*/ 317781 h 834218"/>
                <a:gd name="connsiteX266" fmla="*/ 1429071 w 3024845"/>
                <a:gd name="connsiteY266" fmla="*/ 317781 h 834218"/>
                <a:gd name="connsiteX267" fmla="*/ 1445031 w 3024845"/>
                <a:gd name="connsiteY267" fmla="*/ 317781 h 834218"/>
                <a:gd name="connsiteX268" fmla="*/ 1445031 w 3024845"/>
                <a:gd name="connsiteY268" fmla="*/ 316970 h 834218"/>
                <a:gd name="connsiteX269" fmla="*/ 1445031 w 3024845"/>
                <a:gd name="connsiteY269" fmla="*/ 311296 h 834218"/>
                <a:gd name="connsiteX270" fmla="*/ 1445791 w 3024845"/>
                <a:gd name="connsiteY270" fmla="*/ 311296 h 834218"/>
                <a:gd name="connsiteX271" fmla="*/ 1451111 w 3024845"/>
                <a:gd name="connsiteY271" fmla="*/ 311296 h 834218"/>
                <a:gd name="connsiteX272" fmla="*/ 1451111 w 3024845"/>
                <a:gd name="connsiteY272" fmla="*/ 312647 h 834218"/>
                <a:gd name="connsiteX273" fmla="*/ 1451111 w 3024845"/>
                <a:gd name="connsiteY273" fmla="*/ 322105 h 834218"/>
                <a:gd name="connsiteX274" fmla="*/ 1489618 w 3024845"/>
                <a:gd name="connsiteY274" fmla="*/ 322105 h 834218"/>
                <a:gd name="connsiteX275" fmla="*/ 1489618 w 3024845"/>
                <a:gd name="connsiteY275" fmla="*/ 460458 h 834218"/>
                <a:gd name="connsiteX276" fmla="*/ 1491138 w 3024845"/>
                <a:gd name="connsiteY276" fmla="*/ 460458 h 834218"/>
                <a:gd name="connsiteX277" fmla="*/ 1501778 w 3024845"/>
                <a:gd name="connsiteY277" fmla="*/ 460458 h 834218"/>
                <a:gd name="connsiteX278" fmla="*/ 1501778 w 3024845"/>
                <a:gd name="connsiteY278" fmla="*/ 447488 h 834218"/>
                <a:gd name="connsiteX279" fmla="*/ 1505832 w 3024845"/>
                <a:gd name="connsiteY279" fmla="*/ 447488 h 834218"/>
                <a:gd name="connsiteX280" fmla="*/ 1505832 w 3024845"/>
                <a:gd name="connsiteY280" fmla="*/ 460458 h 834218"/>
                <a:gd name="connsiteX281" fmla="*/ 1536232 w 3024845"/>
                <a:gd name="connsiteY281" fmla="*/ 460458 h 834218"/>
                <a:gd name="connsiteX282" fmla="*/ 1536232 w 3024845"/>
                <a:gd name="connsiteY282" fmla="*/ 430193 h 834218"/>
                <a:gd name="connsiteX283" fmla="*/ 1548392 w 3024845"/>
                <a:gd name="connsiteY283" fmla="*/ 430193 h 834218"/>
                <a:gd name="connsiteX284" fmla="*/ 1560552 w 3024845"/>
                <a:gd name="connsiteY284" fmla="*/ 428032 h 834218"/>
                <a:gd name="connsiteX285" fmla="*/ 1564606 w 3024845"/>
                <a:gd name="connsiteY285" fmla="*/ 430193 h 834218"/>
                <a:gd name="connsiteX286" fmla="*/ 1574739 w 3024845"/>
                <a:gd name="connsiteY286" fmla="*/ 430193 h 834218"/>
                <a:gd name="connsiteX287" fmla="*/ 1574739 w 3024845"/>
                <a:gd name="connsiteY287" fmla="*/ 460458 h 834218"/>
                <a:gd name="connsiteX288" fmla="*/ 1582846 w 3024845"/>
                <a:gd name="connsiteY288" fmla="*/ 460458 h 834218"/>
                <a:gd name="connsiteX289" fmla="*/ 1582846 w 3024845"/>
                <a:gd name="connsiteY289" fmla="*/ 477753 h 834218"/>
                <a:gd name="connsiteX290" fmla="*/ 1592182 w 3024845"/>
                <a:gd name="connsiteY290" fmla="*/ 478658 h 834218"/>
                <a:gd name="connsiteX291" fmla="*/ 1605140 w 3024845"/>
                <a:gd name="connsiteY291" fmla="*/ 478658 h 834218"/>
                <a:gd name="connsiteX292" fmla="*/ 1605140 w 3024845"/>
                <a:gd name="connsiteY292" fmla="*/ 462620 h 834218"/>
                <a:gd name="connsiteX293" fmla="*/ 1673096 w 3024845"/>
                <a:gd name="connsiteY293" fmla="*/ 462620 h 834218"/>
                <a:gd name="connsiteX294" fmla="*/ 1673096 w 3024845"/>
                <a:gd name="connsiteY294" fmla="*/ 377367 h 834218"/>
                <a:gd name="connsiteX295" fmla="*/ 1745104 w 3024845"/>
                <a:gd name="connsiteY295" fmla="*/ 377367 h 834218"/>
                <a:gd name="connsiteX296" fmla="*/ 1745104 w 3024845"/>
                <a:gd name="connsiteY296" fmla="*/ 456135 h 834218"/>
                <a:gd name="connsiteX297" fmla="*/ 1747008 w 3024845"/>
                <a:gd name="connsiteY297" fmla="*/ 456135 h 834218"/>
                <a:gd name="connsiteX298" fmla="*/ 1748250 w 3024845"/>
                <a:gd name="connsiteY298" fmla="*/ 478658 h 834218"/>
                <a:gd name="connsiteX299" fmla="*/ 1757926 w 3024845"/>
                <a:gd name="connsiteY299" fmla="*/ 478658 h 834218"/>
                <a:gd name="connsiteX300" fmla="*/ 1759168 w 3024845"/>
                <a:gd name="connsiteY300" fmla="*/ 456135 h 834218"/>
                <a:gd name="connsiteX301" fmla="*/ 1765248 w 3024845"/>
                <a:gd name="connsiteY301" fmla="*/ 456135 h 834218"/>
                <a:gd name="connsiteX302" fmla="*/ 1766490 w 3024845"/>
                <a:gd name="connsiteY302" fmla="*/ 478658 h 834218"/>
                <a:gd name="connsiteX303" fmla="*/ 1817112 w 3024845"/>
                <a:gd name="connsiteY303" fmla="*/ 478658 h 834218"/>
                <a:gd name="connsiteX304" fmla="*/ 1817112 w 3024845"/>
                <a:gd name="connsiteY304" fmla="*/ 315630 h 834218"/>
                <a:gd name="connsiteX305" fmla="*/ 2014439 w 3024845"/>
                <a:gd name="connsiteY305" fmla="*/ 315630 h 834218"/>
                <a:gd name="connsiteX306" fmla="*/ 2014439 w 3024845"/>
                <a:gd name="connsiteY306" fmla="*/ 478658 h 834218"/>
                <a:gd name="connsiteX307" fmla="*/ 2033136 w 3024845"/>
                <a:gd name="connsiteY307" fmla="*/ 478658 h 834218"/>
                <a:gd name="connsiteX308" fmla="*/ 2033136 w 3024845"/>
                <a:gd name="connsiteY308" fmla="*/ 395965 h 834218"/>
                <a:gd name="connsiteX309" fmla="*/ 2128256 w 3024845"/>
                <a:gd name="connsiteY309" fmla="*/ 395965 h 834218"/>
                <a:gd name="connsiteX310" fmla="*/ 2180720 w 3024845"/>
                <a:gd name="connsiteY310" fmla="*/ 330752 h 834218"/>
                <a:gd name="connsiteX311" fmla="*/ 2245574 w 3024845"/>
                <a:gd name="connsiteY311" fmla="*/ 330752 h 834218"/>
                <a:gd name="connsiteX312" fmla="*/ 2245574 w 3024845"/>
                <a:gd name="connsiteY312" fmla="*/ 406414 h 834218"/>
                <a:gd name="connsiteX313" fmla="*/ 2253681 w 3024845"/>
                <a:gd name="connsiteY313" fmla="*/ 406414 h 834218"/>
                <a:gd name="connsiteX314" fmla="*/ 2255708 w 3024845"/>
                <a:gd name="connsiteY314" fmla="*/ 399929 h 834218"/>
                <a:gd name="connsiteX315" fmla="*/ 2261788 w 3024845"/>
                <a:gd name="connsiteY315" fmla="*/ 399929 h 834218"/>
                <a:gd name="connsiteX316" fmla="*/ 2263815 w 3024845"/>
                <a:gd name="connsiteY316" fmla="*/ 408576 h 834218"/>
                <a:gd name="connsiteX317" fmla="*/ 2275975 w 3024845"/>
                <a:gd name="connsiteY317" fmla="*/ 408576 h 834218"/>
                <a:gd name="connsiteX318" fmla="*/ 2275975 w 3024845"/>
                <a:gd name="connsiteY318" fmla="*/ 402090 h 834218"/>
                <a:gd name="connsiteX319" fmla="*/ 2298268 w 3024845"/>
                <a:gd name="connsiteY319" fmla="*/ 402090 h 834218"/>
                <a:gd name="connsiteX320" fmla="*/ 2298268 w 3024845"/>
                <a:gd name="connsiteY320" fmla="*/ 408576 h 834218"/>
                <a:gd name="connsiteX321" fmla="*/ 2318535 w 3024845"/>
                <a:gd name="connsiteY321" fmla="*/ 408576 h 834218"/>
                <a:gd name="connsiteX322" fmla="*/ 2318535 w 3024845"/>
                <a:gd name="connsiteY322" fmla="*/ 453973 h 834218"/>
                <a:gd name="connsiteX323" fmla="*/ 2332722 w 3024845"/>
                <a:gd name="connsiteY323" fmla="*/ 453973 h 834218"/>
                <a:gd name="connsiteX324" fmla="*/ 2332722 w 3024845"/>
                <a:gd name="connsiteY324" fmla="*/ 441002 h 834218"/>
                <a:gd name="connsiteX325" fmla="*/ 2348936 w 3024845"/>
                <a:gd name="connsiteY325" fmla="*/ 441002 h 834218"/>
                <a:gd name="connsiteX326" fmla="*/ 2348936 w 3024845"/>
                <a:gd name="connsiteY326" fmla="*/ 261575 h 834218"/>
                <a:gd name="connsiteX327" fmla="*/ 2355016 w 3024845"/>
                <a:gd name="connsiteY327" fmla="*/ 255089 h 834218"/>
                <a:gd name="connsiteX328" fmla="*/ 2427977 w 3024845"/>
                <a:gd name="connsiteY328" fmla="*/ 255089 h 834218"/>
                <a:gd name="connsiteX329" fmla="*/ 2427977 w 3024845"/>
                <a:gd name="connsiteY329" fmla="*/ 263737 h 834218"/>
                <a:gd name="connsiteX330" fmla="*/ 2438110 w 3024845"/>
                <a:gd name="connsiteY330" fmla="*/ 263737 h 834218"/>
                <a:gd name="connsiteX331" fmla="*/ 2438110 w 3024845"/>
                <a:gd name="connsiteY331" fmla="*/ 378311 h 834218"/>
                <a:gd name="connsiteX332" fmla="*/ 2460404 w 3024845"/>
                <a:gd name="connsiteY332" fmla="*/ 378311 h 834218"/>
                <a:gd name="connsiteX333" fmla="*/ 2460404 w 3024845"/>
                <a:gd name="connsiteY333" fmla="*/ 311296 h 834218"/>
                <a:gd name="connsiteX334" fmla="*/ 2486751 w 3024845"/>
                <a:gd name="connsiteY334" fmla="*/ 311296 h 834218"/>
                <a:gd name="connsiteX335" fmla="*/ 2490804 w 3024845"/>
                <a:gd name="connsiteY335" fmla="*/ 306972 h 834218"/>
                <a:gd name="connsiteX336" fmla="*/ 2498911 w 3024845"/>
                <a:gd name="connsiteY336" fmla="*/ 306972 h 834218"/>
                <a:gd name="connsiteX337" fmla="*/ 2502964 w 3024845"/>
                <a:gd name="connsiteY337" fmla="*/ 311296 h 834218"/>
                <a:gd name="connsiteX338" fmla="*/ 2525258 w 3024845"/>
                <a:gd name="connsiteY338" fmla="*/ 311296 h 834218"/>
                <a:gd name="connsiteX339" fmla="*/ 2525258 w 3024845"/>
                <a:gd name="connsiteY339" fmla="*/ 194560 h 834218"/>
                <a:gd name="connsiteX340" fmla="*/ 2582005 w 3024845"/>
                <a:gd name="connsiteY340" fmla="*/ 183751 h 834218"/>
                <a:gd name="connsiteX341" fmla="*/ 2582005 w 3024845"/>
                <a:gd name="connsiteY341" fmla="*/ 184832 h 834218"/>
                <a:gd name="connsiteX342" fmla="*/ 2582005 w 3024845"/>
                <a:gd name="connsiteY342" fmla="*/ 192398 h 834218"/>
                <a:gd name="connsiteX343" fmla="*/ 2608352 w 3024845"/>
                <a:gd name="connsiteY343" fmla="*/ 192398 h 834218"/>
                <a:gd name="connsiteX344" fmla="*/ 2608352 w 3024845"/>
                <a:gd name="connsiteY344" fmla="*/ 447488 h 834218"/>
                <a:gd name="connsiteX345" fmla="*/ 2630646 w 3024845"/>
                <a:gd name="connsiteY345" fmla="*/ 447488 h 834218"/>
                <a:gd name="connsiteX346" fmla="*/ 2630646 w 3024845"/>
                <a:gd name="connsiteY346" fmla="*/ 443164 h 834218"/>
                <a:gd name="connsiteX347" fmla="*/ 2642806 w 3024845"/>
                <a:gd name="connsiteY347" fmla="*/ 443164 h 834218"/>
                <a:gd name="connsiteX348" fmla="*/ 2642806 w 3024845"/>
                <a:gd name="connsiteY348" fmla="*/ 447488 h 834218"/>
                <a:gd name="connsiteX349" fmla="*/ 2667126 w 3024845"/>
                <a:gd name="connsiteY349" fmla="*/ 447488 h 834218"/>
                <a:gd name="connsiteX350" fmla="*/ 2667126 w 3024845"/>
                <a:gd name="connsiteY350" fmla="*/ 434517 h 834218"/>
                <a:gd name="connsiteX351" fmla="*/ 2695500 w 3024845"/>
                <a:gd name="connsiteY351" fmla="*/ 434517 h 834218"/>
                <a:gd name="connsiteX352" fmla="*/ 2707660 w 3024845"/>
                <a:gd name="connsiteY352" fmla="*/ 430193 h 834218"/>
                <a:gd name="connsiteX353" fmla="*/ 2727927 w 3024845"/>
                <a:gd name="connsiteY353" fmla="*/ 434517 h 834218"/>
                <a:gd name="connsiteX354" fmla="*/ 2727927 w 3024845"/>
                <a:gd name="connsiteY354" fmla="*/ 417223 h 834218"/>
                <a:gd name="connsiteX355" fmla="*/ 2736034 w 3024845"/>
                <a:gd name="connsiteY355" fmla="*/ 417223 h 834218"/>
                <a:gd name="connsiteX356" fmla="*/ 2736034 w 3024845"/>
                <a:gd name="connsiteY356" fmla="*/ 404252 h 834218"/>
                <a:gd name="connsiteX357" fmla="*/ 2792781 w 3024845"/>
                <a:gd name="connsiteY357" fmla="*/ 404252 h 834218"/>
                <a:gd name="connsiteX358" fmla="*/ 2792781 w 3024845"/>
                <a:gd name="connsiteY358" fmla="*/ 373987 h 834218"/>
                <a:gd name="connsiteX359" fmla="*/ 2811021 w 3024845"/>
                <a:gd name="connsiteY359" fmla="*/ 373987 h 834218"/>
                <a:gd name="connsiteX360" fmla="*/ 2811021 w 3024845"/>
                <a:gd name="connsiteY360" fmla="*/ 367502 h 834218"/>
                <a:gd name="connsiteX361" fmla="*/ 2823181 w 3024845"/>
                <a:gd name="connsiteY361" fmla="*/ 367502 h 834218"/>
                <a:gd name="connsiteX362" fmla="*/ 2823181 w 3024845"/>
                <a:gd name="connsiteY362" fmla="*/ 373987 h 834218"/>
                <a:gd name="connsiteX363" fmla="*/ 2839395 w 3024845"/>
                <a:gd name="connsiteY363" fmla="*/ 373987 h 834218"/>
                <a:gd name="connsiteX364" fmla="*/ 2839395 w 3024845"/>
                <a:gd name="connsiteY364" fmla="*/ 423708 h 834218"/>
                <a:gd name="connsiteX365" fmla="*/ 2871822 w 3024845"/>
                <a:gd name="connsiteY365" fmla="*/ 423708 h 834218"/>
                <a:gd name="connsiteX366" fmla="*/ 2871822 w 3024845"/>
                <a:gd name="connsiteY366" fmla="*/ 397767 h 834218"/>
                <a:gd name="connsiteX367" fmla="*/ 2910329 w 3024845"/>
                <a:gd name="connsiteY367" fmla="*/ 397767 h 834218"/>
                <a:gd name="connsiteX368" fmla="*/ 2910329 w 3024845"/>
                <a:gd name="connsiteY368" fmla="*/ 367502 h 834218"/>
                <a:gd name="connsiteX369" fmla="*/ 2958970 w 3024845"/>
                <a:gd name="connsiteY369" fmla="*/ 367502 h 834218"/>
                <a:gd name="connsiteX370" fmla="*/ 2958970 w 3024845"/>
                <a:gd name="connsiteY370" fmla="*/ 478658 h 834218"/>
                <a:gd name="connsiteX371" fmla="*/ 2958970 w 3024845"/>
                <a:gd name="connsiteY371" fmla="*/ 492437 h 834218"/>
                <a:gd name="connsiteX372" fmla="*/ 3024845 w 3024845"/>
                <a:gd name="connsiteY372" fmla="*/ 492437 h 834218"/>
                <a:gd name="connsiteX373" fmla="*/ 3024845 w 3024845"/>
                <a:gd name="connsiteY373" fmla="*/ 834218 h 834218"/>
                <a:gd name="connsiteX374" fmla="*/ 2054 w 3024845"/>
                <a:gd name="connsiteY374" fmla="*/ 831885 h 834218"/>
                <a:gd name="connsiteX375" fmla="*/ 0 w 3024845"/>
                <a:gd name="connsiteY375" fmla="*/ 397767 h 834218"/>
                <a:gd name="connsiteX376" fmla="*/ 20267 w 3024845"/>
                <a:gd name="connsiteY376" fmla="*/ 397767 h 834218"/>
                <a:gd name="connsiteX377" fmla="*/ 20774 w 3024845"/>
                <a:gd name="connsiteY377" fmla="*/ 396686 h 834218"/>
                <a:gd name="connsiteX378" fmla="*/ 24320 w 3024845"/>
                <a:gd name="connsiteY378" fmla="*/ 389120 h 834218"/>
                <a:gd name="connsiteX379" fmla="*/ 26094 w 3024845"/>
                <a:gd name="connsiteY379" fmla="*/ 389390 h 834218"/>
                <a:gd name="connsiteX380" fmla="*/ 38507 w 3024845"/>
                <a:gd name="connsiteY380" fmla="*/ 391281 h 834218"/>
                <a:gd name="connsiteX381" fmla="*/ 39014 w 3024845"/>
                <a:gd name="connsiteY381" fmla="*/ 392633 h 834218"/>
                <a:gd name="connsiteX382" fmla="*/ 42560 w 3024845"/>
                <a:gd name="connsiteY382" fmla="*/ 402090 h 834218"/>
                <a:gd name="connsiteX383" fmla="*/ 68907 w 3024845"/>
                <a:gd name="connsiteY383" fmla="*/ 404252 h 834218"/>
                <a:gd name="connsiteX384" fmla="*/ 68907 w 3024845"/>
                <a:gd name="connsiteY384" fmla="*/ 281031 h 834218"/>
                <a:gd name="connsiteX385" fmla="*/ 70934 w 3024845"/>
                <a:gd name="connsiteY385" fmla="*/ 281031 h 834218"/>
                <a:gd name="connsiteX386" fmla="*/ 85121 w 3024845"/>
                <a:gd name="connsiteY386" fmla="*/ 281031 h 834218"/>
                <a:gd name="connsiteX387" fmla="*/ 85121 w 3024845"/>
                <a:gd name="connsiteY387" fmla="*/ 144839 h 834218"/>
                <a:gd name="connsiteX388" fmla="*/ 86894 w 3024845"/>
                <a:gd name="connsiteY388" fmla="*/ 144839 h 834218"/>
                <a:gd name="connsiteX389" fmla="*/ 99308 w 3024845"/>
                <a:gd name="connsiteY389" fmla="*/ 144839 h 834218"/>
                <a:gd name="connsiteX390" fmla="*/ 99308 w 3024845"/>
                <a:gd name="connsiteY390" fmla="*/ 30265 h 834218"/>
                <a:gd name="connsiteX391" fmla="*/ 103361 w 3024845"/>
                <a:gd name="connsiteY391" fmla="*/ 2161 h 834218"/>
                <a:gd name="connsiteX0" fmla="*/ 103361 w 3024845"/>
                <a:gd name="connsiteY0" fmla="*/ 2161 h 834218"/>
                <a:gd name="connsiteX1" fmla="*/ 200642 w 3024845"/>
                <a:gd name="connsiteY1" fmla="*/ 0 h 834218"/>
                <a:gd name="connsiteX2" fmla="*/ 202669 w 3024845"/>
                <a:gd name="connsiteY2" fmla="*/ 0 h 834218"/>
                <a:gd name="connsiteX3" fmla="*/ 216856 w 3024845"/>
                <a:gd name="connsiteY3" fmla="*/ 0 h 834218"/>
                <a:gd name="connsiteX4" fmla="*/ 216856 w 3024845"/>
                <a:gd name="connsiteY4" fmla="*/ 23779 h 834218"/>
                <a:gd name="connsiteX5" fmla="*/ 220909 w 3024845"/>
                <a:gd name="connsiteY5" fmla="*/ 30265 h 834218"/>
                <a:gd name="connsiteX6" fmla="*/ 220909 w 3024845"/>
                <a:gd name="connsiteY6" fmla="*/ 144839 h 834218"/>
                <a:gd name="connsiteX7" fmla="*/ 223189 w 3024845"/>
                <a:gd name="connsiteY7" fmla="*/ 144839 h 834218"/>
                <a:gd name="connsiteX8" fmla="*/ 239150 w 3024845"/>
                <a:gd name="connsiteY8" fmla="*/ 144839 h 834218"/>
                <a:gd name="connsiteX9" fmla="*/ 239150 w 3024845"/>
                <a:gd name="connsiteY9" fmla="*/ 285354 h 834218"/>
                <a:gd name="connsiteX10" fmla="*/ 240670 w 3024845"/>
                <a:gd name="connsiteY10" fmla="*/ 285084 h 834218"/>
                <a:gd name="connsiteX11" fmla="*/ 251310 w 3024845"/>
                <a:gd name="connsiteY11" fmla="*/ 283193 h 834218"/>
                <a:gd name="connsiteX12" fmla="*/ 249283 w 3024845"/>
                <a:gd name="connsiteY12" fmla="*/ 371825 h 834218"/>
                <a:gd name="connsiteX13" fmla="*/ 250803 w 3024845"/>
                <a:gd name="connsiteY13" fmla="*/ 372096 h 834218"/>
                <a:gd name="connsiteX14" fmla="*/ 261443 w 3024845"/>
                <a:gd name="connsiteY14" fmla="*/ 373987 h 834218"/>
                <a:gd name="connsiteX15" fmla="*/ 261696 w 3024845"/>
                <a:gd name="connsiteY15" fmla="*/ 374798 h 834218"/>
                <a:gd name="connsiteX16" fmla="*/ 263470 w 3024845"/>
                <a:gd name="connsiteY16" fmla="*/ 380473 h 834218"/>
                <a:gd name="connsiteX17" fmla="*/ 264230 w 3024845"/>
                <a:gd name="connsiteY17" fmla="*/ 378041 h 834218"/>
                <a:gd name="connsiteX18" fmla="*/ 269550 w 3024845"/>
                <a:gd name="connsiteY18" fmla="*/ 361017 h 834218"/>
                <a:gd name="connsiteX19" fmla="*/ 271323 w 3024845"/>
                <a:gd name="connsiteY19" fmla="*/ 361017 h 834218"/>
                <a:gd name="connsiteX20" fmla="*/ 283737 w 3024845"/>
                <a:gd name="connsiteY20" fmla="*/ 361017 h 834218"/>
                <a:gd name="connsiteX21" fmla="*/ 283737 w 3024845"/>
                <a:gd name="connsiteY21" fmla="*/ 393443 h 834218"/>
                <a:gd name="connsiteX22" fmla="*/ 284750 w 3024845"/>
                <a:gd name="connsiteY22" fmla="*/ 393984 h 834218"/>
                <a:gd name="connsiteX23" fmla="*/ 291844 w 3024845"/>
                <a:gd name="connsiteY23" fmla="*/ 397767 h 834218"/>
                <a:gd name="connsiteX24" fmla="*/ 291844 w 3024845"/>
                <a:gd name="connsiteY24" fmla="*/ 399118 h 834218"/>
                <a:gd name="connsiteX25" fmla="*/ 291844 w 3024845"/>
                <a:gd name="connsiteY25" fmla="*/ 408576 h 834218"/>
                <a:gd name="connsiteX26" fmla="*/ 336431 w 3024845"/>
                <a:gd name="connsiteY26" fmla="*/ 408576 h 834218"/>
                <a:gd name="connsiteX27" fmla="*/ 336431 w 3024845"/>
                <a:gd name="connsiteY27" fmla="*/ 409657 h 834218"/>
                <a:gd name="connsiteX28" fmla="*/ 336431 w 3024845"/>
                <a:gd name="connsiteY28" fmla="*/ 417223 h 834218"/>
                <a:gd name="connsiteX29" fmla="*/ 338457 w 3024845"/>
                <a:gd name="connsiteY29" fmla="*/ 417223 h 834218"/>
                <a:gd name="connsiteX30" fmla="*/ 352644 w 3024845"/>
                <a:gd name="connsiteY30" fmla="*/ 417223 h 834218"/>
                <a:gd name="connsiteX31" fmla="*/ 352644 w 3024845"/>
                <a:gd name="connsiteY31" fmla="*/ 386958 h 834218"/>
                <a:gd name="connsiteX32" fmla="*/ 397231 w 3024845"/>
                <a:gd name="connsiteY32" fmla="*/ 386958 h 834218"/>
                <a:gd name="connsiteX33" fmla="*/ 397231 w 3024845"/>
                <a:gd name="connsiteY33" fmla="*/ 385607 h 834218"/>
                <a:gd name="connsiteX34" fmla="*/ 397231 w 3024845"/>
                <a:gd name="connsiteY34" fmla="*/ 376149 h 834218"/>
                <a:gd name="connsiteX35" fmla="*/ 398245 w 3024845"/>
                <a:gd name="connsiteY35" fmla="*/ 376149 h 834218"/>
                <a:gd name="connsiteX36" fmla="*/ 405338 w 3024845"/>
                <a:gd name="connsiteY36" fmla="*/ 376149 h 834218"/>
                <a:gd name="connsiteX37" fmla="*/ 405338 w 3024845"/>
                <a:gd name="connsiteY37" fmla="*/ 374258 h 834218"/>
                <a:gd name="connsiteX38" fmla="*/ 405338 w 3024845"/>
                <a:gd name="connsiteY38" fmla="*/ 361017 h 834218"/>
                <a:gd name="connsiteX39" fmla="*/ 406098 w 3024845"/>
                <a:gd name="connsiteY39" fmla="*/ 361017 h 834218"/>
                <a:gd name="connsiteX40" fmla="*/ 411418 w 3024845"/>
                <a:gd name="connsiteY40" fmla="*/ 361017 h 834218"/>
                <a:gd name="connsiteX41" fmla="*/ 411418 w 3024845"/>
                <a:gd name="connsiteY41" fmla="*/ 359936 h 834218"/>
                <a:gd name="connsiteX42" fmla="*/ 411418 w 3024845"/>
                <a:gd name="connsiteY42" fmla="*/ 352369 h 834218"/>
                <a:gd name="connsiteX43" fmla="*/ 413445 w 3024845"/>
                <a:gd name="connsiteY43" fmla="*/ 352369 h 834218"/>
                <a:gd name="connsiteX44" fmla="*/ 427632 w 3024845"/>
                <a:gd name="connsiteY44" fmla="*/ 352369 h 834218"/>
                <a:gd name="connsiteX45" fmla="*/ 427632 w 3024845"/>
                <a:gd name="connsiteY45" fmla="*/ 353450 h 834218"/>
                <a:gd name="connsiteX46" fmla="*/ 427632 w 3024845"/>
                <a:gd name="connsiteY46" fmla="*/ 361017 h 834218"/>
                <a:gd name="connsiteX47" fmla="*/ 449925 w 3024845"/>
                <a:gd name="connsiteY47" fmla="*/ 361017 h 834218"/>
                <a:gd name="connsiteX48" fmla="*/ 449925 w 3024845"/>
                <a:gd name="connsiteY48" fmla="*/ 359125 h 834218"/>
                <a:gd name="connsiteX49" fmla="*/ 449925 w 3024845"/>
                <a:gd name="connsiteY49" fmla="*/ 345884 h 834218"/>
                <a:gd name="connsiteX50" fmla="*/ 451699 w 3024845"/>
                <a:gd name="connsiteY50" fmla="*/ 345884 h 834218"/>
                <a:gd name="connsiteX51" fmla="*/ 464112 w 3024845"/>
                <a:gd name="connsiteY51" fmla="*/ 345884 h 834218"/>
                <a:gd name="connsiteX52" fmla="*/ 464112 w 3024845"/>
                <a:gd name="connsiteY52" fmla="*/ 369664 h 834218"/>
                <a:gd name="connsiteX53" fmla="*/ 465126 w 3024845"/>
                <a:gd name="connsiteY53" fmla="*/ 369664 h 834218"/>
                <a:gd name="connsiteX54" fmla="*/ 472219 w 3024845"/>
                <a:gd name="connsiteY54" fmla="*/ 369664 h 834218"/>
                <a:gd name="connsiteX55" fmla="*/ 472219 w 3024845"/>
                <a:gd name="connsiteY55" fmla="*/ 368583 h 834218"/>
                <a:gd name="connsiteX56" fmla="*/ 472219 w 3024845"/>
                <a:gd name="connsiteY56" fmla="*/ 361017 h 834218"/>
                <a:gd name="connsiteX57" fmla="*/ 473992 w 3024845"/>
                <a:gd name="connsiteY57" fmla="*/ 361017 h 834218"/>
                <a:gd name="connsiteX58" fmla="*/ 486406 w 3024845"/>
                <a:gd name="connsiteY58" fmla="*/ 361017 h 834218"/>
                <a:gd name="connsiteX59" fmla="*/ 486406 w 3024845"/>
                <a:gd name="connsiteY59" fmla="*/ 386958 h 834218"/>
                <a:gd name="connsiteX60" fmla="*/ 488433 w 3024845"/>
                <a:gd name="connsiteY60" fmla="*/ 386958 h 834218"/>
                <a:gd name="connsiteX61" fmla="*/ 502619 w 3024845"/>
                <a:gd name="connsiteY61" fmla="*/ 386958 h 834218"/>
                <a:gd name="connsiteX62" fmla="*/ 502619 w 3024845"/>
                <a:gd name="connsiteY62" fmla="*/ 388579 h 834218"/>
                <a:gd name="connsiteX63" fmla="*/ 502619 w 3024845"/>
                <a:gd name="connsiteY63" fmla="*/ 399929 h 834218"/>
                <a:gd name="connsiteX64" fmla="*/ 503379 w 3024845"/>
                <a:gd name="connsiteY64" fmla="*/ 399929 h 834218"/>
                <a:gd name="connsiteX65" fmla="*/ 508700 w 3024845"/>
                <a:gd name="connsiteY65" fmla="*/ 399929 h 834218"/>
                <a:gd name="connsiteX66" fmla="*/ 508700 w 3024845"/>
                <a:gd name="connsiteY66" fmla="*/ 399118 h 834218"/>
                <a:gd name="connsiteX67" fmla="*/ 508700 w 3024845"/>
                <a:gd name="connsiteY67" fmla="*/ 393443 h 834218"/>
                <a:gd name="connsiteX68" fmla="*/ 539100 w 3024845"/>
                <a:gd name="connsiteY68" fmla="*/ 393443 h 834218"/>
                <a:gd name="connsiteX69" fmla="*/ 539100 w 3024845"/>
                <a:gd name="connsiteY69" fmla="*/ 417223 h 834218"/>
                <a:gd name="connsiteX70" fmla="*/ 540113 w 3024845"/>
                <a:gd name="connsiteY70" fmla="*/ 417223 h 834218"/>
                <a:gd name="connsiteX71" fmla="*/ 547207 w 3024845"/>
                <a:gd name="connsiteY71" fmla="*/ 417223 h 834218"/>
                <a:gd name="connsiteX72" fmla="*/ 547207 w 3024845"/>
                <a:gd name="connsiteY72" fmla="*/ 418304 h 834218"/>
                <a:gd name="connsiteX73" fmla="*/ 547207 w 3024845"/>
                <a:gd name="connsiteY73" fmla="*/ 425870 h 834218"/>
                <a:gd name="connsiteX74" fmla="*/ 547967 w 3024845"/>
                <a:gd name="connsiteY74" fmla="*/ 425870 h 834218"/>
                <a:gd name="connsiteX75" fmla="*/ 553287 w 3024845"/>
                <a:gd name="connsiteY75" fmla="*/ 425870 h 834218"/>
                <a:gd name="connsiteX76" fmla="*/ 553287 w 3024845"/>
                <a:gd name="connsiteY76" fmla="*/ 423708 h 834218"/>
                <a:gd name="connsiteX77" fmla="*/ 553287 w 3024845"/>
                <a:gd name="connsiteY77" fmla="*/ 408576 h 834218"/>
                <a:gd name="connsiteX78" fmla="*/ 554300 w 3024845"/>
                <a:gd name="connsiteY78" fmla="*/ 408576 h 834218"/>
                <a:gd name="connsiteX79" fmla="*/ 561394 w 3024845"/>
                <a:gd name="connsiteY79" fmla="*/ 408576 h 834218"/>
                <a:gd name="connsiteX80" fmla="*/ 561394 w 3024845"/>
                <a:gd name="connsiteY80" fmla="*/ 409657 h 834218"/>
                <a:gd name="connsiteX81" fmla="*/ 561394 w 3024845"/>
                <a:gd name="connsiteY81" fmla="*/ 417223 h 834218"/>
                <a:gd name="connsiteX82" fmla="*/ 566714 w 3024845"/>
                <a:gd name="connsiteY82" fmla="*/ 415230 h 834218"/>
                <a:gd name="connsiteX83" fmla="*/ 567474 w 3024845"/>
                <a:gd name="connsiteY83" fmla="*/ 414250 h 834218"/>
                <a:gd name="connsiteX84" fmla="*/ 567474 w 3024845"/>
                <a:gd name="connsiteY84" fmla="*/ 408576 h 834218"/>
                <a:gd name="connsiteX85" fmla="*/ 605981 w 3024845"/>
                <a:gd name="connsiteY85" fmla="*/ 408576 h 834218"/>
                <a:gd name="connsiteX86" fmla="*/ 605981 w 3024845"/>
                <a:gd name="connsiteY86" fmla="*/ 432355 h 834218"/>
                <a:gd name="connsiteX87" fmla="*/ 608007 w 3024845"/>
                <a:gd name="connsiteY87" fmla="*/ 432355 h 834218"/>
                <a:gd name="connsiteX88" fmla="*/ 622194 w 3024845"/>
                <a:gd name="connsiteY88" fmla="*/ 432355 h 834218"/>
                <a:gd name="connsiteX89" fmla="*/ 622194 w 3024845"/>
                <a:gd name="connsiteY89" fmla="*/ 433436 h 834218"/>
                <a:gd name="connsiteX90" fmla="*/ 622194 w 3024845"/>
                <a:gd name="connsiteY90" fmla="*/ 441002 h 834218"/>
                <a:gd name="connsiteX91" fmla="*/ 623968 w 3024845"/>
                <a:gd name="connsiteY91" fmla="*/ 441002 h 834218"/>
                <a:gd name="connsiteX92" fmla="*/ 636381 w 3024845"/>
                <a:gd name="connsiteY92" fmla="*/ 441002 h 834218"/>
                <a:gd name="connsiteX93" fmla="*/ 636381 w 3024845"/>
                <a:gd name="connsiteY93" fmla="*/ 417223 h 834218"/>
                <a:gd name="connsiteX94" fmla="*/ 637394 w 3024845"/>
                <a:gd name="connsiteY94" fmla="*/ 417223 h 834218"/>
                <a:gd name="connsiteX95" fmla="*/ 644488 w 3024845"/>
                <a:gd name="connsiteY95" fmla="*/ 417223 h 834218"/>
                <a:gd name="connsiteX96" fmla="*/ 644488 w 3024845"/>
                <a:gd name="connsiteY96" fmla="*/ 384796 h 834218"/>
                <a:gd name="connsiteX97" fmla="*/ 645501 w 3024845"/>
                <a:gd name="connsiteY97" fmla="*/ 384796 h 834218"/>
                <a:gd name="connsiteX98" fmla="*/ 652595 w 3024845"/>
                <a:gd name="connsiteY98" fmla="*/ 384796 h 834218"/>
                <a:gd name="connsiteX99" fmla="*/ 652595 w 3024845"/>
                <a:gd name="connsiteY99" fmla="*/ 382905 h 834218"/>
                <a:gd name="connsiteX100" fmla="*/ 652595 w 3024845"/>
                <a:gd name="connsiteY100" fmla="*/ 369664 h 834218"/>
                <a:gd name="connsiteX101" fmla="*/ 651328 w 3024845"/>
                <a:gd name="connsiteY101" fmla="*/ 368042 h 834218"/>
                <a:gd name="connsiteX102" fmla="*/ 656648 w 3024845"/>
                <a:gd name="connsiteY102" fmla="*/ 356693 h 834218"/>
                <a:gd name="connsiteX103" fmla="*/ 664755 w 3024845"/>
                <a:gd name="connsiteY103" fmla="*/ 384796 h 834218"/>
                <a:gd name="connsiteX104" fmla="*/ 665515 w 3024845"/>
                <a:gd name="connsiteY104" fmla="*/ 384796 h 834218"/>
                <a:gd name="connsiteX105" fmla="*/ 670835 w 3024845"/>
                <a:gd name="connsiteY105" fmla="*/ 384796 h 834218"/>
                <a:gd name="connsiteX106" fmla="*/ 670835 w 3024845"/>
                <a:gd name="connsiteY106" fmla="*/ 278869 h 834218"/>
                <a:gd name="connsiteX107" fmla="*/ 672355 w 3024845"/>
                <a:gd name="connsiteY107" fmla="*/ 278869 h 834218"/>
                <a:gd name="connsiteX108" fmla="*/ 682995 w 3024845"/>
                <a:gd name="connsiteY108" fmla="*/ 278869 h 834218"/>
                <a:gd name="connsiteX109" fmla="*/ 682995 w 3024845"/>
                <a:gd name="connsiteY109" fmla="*/ 231310 h 834218"/>
                <a:gd name="connsiteX110" fmla="*/ 709342 w 3024845"/>
                <a:gd name="connsiteY110" fmla="*/ 231310 h 834218"/>
                <a:gd name="connsiteX111" fmla="*/ 709342 w 3024845"/>
                <a:gd name="connsiteY111" fmla="*/ 209692 h 834218"/>
                <a:gd name="connsiteX112" fmla="*/ 743796 w 3024845"/>
                <a:gd name="connsiteY112" fmla="*/ 209692 h 834218"/>
                <a:gd name="connsiteX113" fmla="*/ 743796 w 3024845"/>
                <a:gd name="connsiteY113" fmla="*/ 212124 h 834218"/>
                <a:gd name="connsiteX114" fmla="*/ 743796 w 3024845"/>
                <a:gd name="connsiteY114" fmla="*/ 229148 h 834218"/>
                <a:gd name="connsiteX115" fmla="*/ 746076 w 3024845"/>
                <a:gd name="connsiteY115" fmla="*/ 229148 h 834218"/>
                <a:gd name="connsiteX116" fmla="*/ 762036 w 3024845"/>
                <a:gd name="connsiteY116" fmla="*/ 229148 h 834218"/>
                <a:gd name="connsiteX117" fmla="*/ 762036 w 3024845"/>
                <a:gd name="connsiteY117" fmla="*/ 276707 h 834218"/>
                <a:gd name="connsiteX118" fmla="*/ 763049 w 3024845"/>
                <a:gd name="connsiteY118" fmla="*/ 276707 h 834218"/>
                <a:gd name="connsiteX119" fmla="*/ 770143 w 3024845"/>
                <a:gd name="connsiteY119" fmla="*/ 276707 h 834218"/>
                <a:gd name="connsiteX120" fmla="*/ 784330 w 3024845"/>
                <a:gd name="connsiteY120" fmla="*/ 281031 h 834218"/>
                <a:gd name="connsiteX121" fmla="*/ 784330 w 3024845"/>
                <a:gd name="connsiteY121" fmla="*/ 319943 h 834218"/>
                <a:gd name="connsiteX122" fmla="*/ 785343 w 3024845"/>
                <a:gd name="connsiteY122" fmla="*/ 319943 h 834218"/>
                <a:gd name="connsiteX123" fmla="*/ 792436 w 3024845"/>
                <a:gd name="connsiteY123" fmla="*/ 319943 h 834218"/>
                <a:gd name="connsiteX124" fmla="*/ 792436 w 3024845"/>
                <a:gd name="connsiteY124" fmla="*/ 321564 h 834218"/>
                <a:gd name="connsiteX125" fmla="*/ 792436 w 3024845"/>
                <a:gd name="connsiteY125" fmla="*/ 332913 h 834218"/>
                <a:gd name="connsiteX126" fmla="*/ 794463 w 3024845"/>
                <a:gd name="connsiteY126" fmla="*/ 332913 h 834218"/>
                <a:gd name="connsiteX127" fmla="*/ 808650 w 3024845"/>
                <a:gd name="connsiteY127" fmla="*/ 332913 h 834218"/>
                <a:gd name="connsiteX128" fmla="*/ 814730 w 3024845"/>
                <a:gd name="connsiteY128" fmla="*/ 339399 h 834218"/>
                <a:gd name="connsiteX129" fmla="*/ 814730 w 3024845"/>
                <a:gd name="connsiteY129" fmla="*/ 361017 h 834218"/>
                <a:gd name="connsiteX130" fmla="*/ 817010 w 3024845"/>
                <a:gd name="connsiteY130" fmla="*/ 361017 h 834218"/>
                <a:gd name="connsiteX131" fmla="*/ 832970 w 3024845"/>
                <a:gd name="connsiteY131" fmla="*/ 361017 h 834218"/>
                <a:gd name="connsiteX132" fmla="*/ 832970 w 3024845"/>
                <a:gd name="connsiteY132" fmla="*/ 362097 h 834218"/>
                <a:gd name="connsiteX133" fmla="*/ 832970 w 3024845"/>
                <a:gd name="connsiteY133" fmla="*/ 369664 h 834218"/>
                <a:gd name="connsiteX134" fmla="*/ 834237 w 3024845"/>
                <a:gd name="connsiteY134" fmla="*/ 369664 h 834218"/>
                <a:gd name="connsiteX135" fmla="*/ 843104 w 3024845"/>
                <a:gd name="connsiteY135" fmla="*/ 369664 h 834218"/>
                <a:gd name="connsiteX136" fmla="*/ 843104 w 3024845"/>
                <a:gd name="connsiteY136" fmla="*/ 371825 h 834218"/>
                <a:gd name="connsiteX137" fmla="*/ 843104 w 3024845"/>
                <a:gd name="connsiteY137" fmla="*/ 386958 h 834218"/>
                <a:gd name="connsiteX138" fmla="*/ 847157 w 3024845"/>
                <a:gd name="connsiteY138" fmla="*/ 385066 h 834218"/>
                <a:gd name="connsiteX139" fmla="*/ 847157 w 3024845"/>
                <a:gd name="connsiteY139" fmla="*/ 371825 h 834218"/>
                <a:gd name="connsiteX140" fmla="*/ 848170 w 3024845"/>
                <a:gd name="connsiteY140" fmla="*/ 371825 h 834218"/>
                <a:gd name="connsiteX141" fmla="*/ 855264 w 3024845"/>
                <a:gd name="connsiteY141" fmla="*/ 371825 h 834218"/>
                <a:gd name="connsiteX142" fmla="*/ 855264 w 3024845"/>
                <a:gd name="connsiteY142" fmla="*/ 373447 h 834218"/>
                <a:gd name="connsiteX143" fmla="*/ 855264 w 3024845"/>
                <a:gd name="connsiteY143" fmla="*/ 384796 h 834218"/>
                <a:gd name="connsiteX144" fmla="*/ 856024 w 3024845"/>
                <a:gd name="connsiteY144" fmla="*/ 384796 h 834218"/>
                <a:gd name="connsiteX145" fmla="*/ 861344 w 3024845"/>
                <a:gd name="connsiteY145" fmla="*/ 384796 h 834218"/>
                <a:gd name="connsiteX146" fmla="*/ 909984 w 3024845"/>
                <a:gd name="connsiteY146" fmla="*/ 380473 h 834218"/>
                <a:gd name="connsiteX147" fmla="*/ 909984 w 3024845"/>
                <a:gd name="connsiteY147" fmla="*/ 381824 h 834218"/>
                <a:gd name="connsiteX148" fmla="*/ 909984 w 3024845"/>
                <a:gd name="connsiteY148" fmla="*/ 391281 h 834218"/>
                <a:gd name="connsiteX149" fmla="*/ 910744 w 3024845"/>
                <a:gd name="connsiteY149" fmla="*/ 391281 h 834218"/>
                <a:gd name="connsiteX150" fmla="*/ 916065 w 3024845"/>
                <a:gd name="connsiteY150" fmla="*/ 391281 h 834218"/>
                <a:gd name="connsiteX151" fmla="*/ 916065 w 3024845"/>
                <a:gd name="connsiteY151" fmla="*/ 393443 h 834218"/>
                <a:gd name="connsiteX152" fmla="*/ 916065 w 3024845"/>
                <a:gd name="connsiteY152" fmla="*/ 408576 h 834218"/>
                <a:gd name="connsiteX153" fmla="*/ 918091 w 3024845"/>
                <a:gd name="connsiteY153" fmla="*/ 407225 h 834218"/>
                <a:gd name="connsiteX154" fmla="*/ 932278 w 3024845"/>
                <a:gd name="connsiteY154" fmla="*/ 397767 h 834218"/>
                <a:gd name="connsiteX155" fmla="*/ 938358 w 3024845"/>
                <a:gd name="connsiteY155" fmla="*/ 356693 h 834218"/>
                <a:gd name="connsiteX156" fmla="*/ 939118 w 3024845"/>
                <a:gd name="connsiteY156" fmla="*/ 356423 h 834218"/>
                <a:gd name="connsiteX157" fmla="*/ 944438 w 3024845"/>
                <a:gd name="connsiteY157" fmla="*/ 354531 h 834218"/>
                <a:gd name="connsiteX158" fmla="*/ 946465 w 3024845"/>
                <a:gd name="connsiteY158" fmla="*/ 285354 h 834218"/>
                <a:gd name="connsiteX159" fmla="*/ 948492 w 3024845"/>
                <a:gd name="connsiteY159" fmla="*/ 354531 h 834218"/>
                <a:gd name="connsiteX160" fmla="*/ 949252 w 3024845"/>
                <a:gd name="connsiteY160" fmla="*/ 354801 h 834218"/>
                <a:gd name="connsiteX161" fmla="*/ 954572 w 3024845"/>
                <a:gd name="connsiteY161" fmla="*/ 356693 h 834218"/>
                <a:gd name="connsiteX162" fmla="*/ 954572 w 3024845"/>
                <a:gd name="connsiteY162" fmla="*/ 270222 h 834218"/>
                <a:gd name="connsiteX163" fmla="*/ 958625 w 3024845"/>
                <a:gd name="connsiteY163" fmla="*/ 237795 h 834218"/>
                <a:gd name="connsiteX164" fmla="*/ 997132 w 3024845"/>
                <a:gd name="connsiteY164" fmla="*/ 237795 h 834218"/>
                <a:gd name="connsiteX165" fmla="*/ 997132 w 3024845"/>
                <a:gd name="connsiteY165" fmla="*/ 270222 h 834218"/>
                <a:gd name="connsiteX166" fmla="*/ 997892 w 3024845"/>
                <a:gd name="connsiteY166" fmla="*/ 270222 h 834218"/>
                <a:gd name="connsiteX167" fmla="*/ 1003212 w 3024845"/>
                <a:gd name="connsiteY167" fmla="*/ 270222 h 834218"/>
                <a:gd name="connsiteX168" fmla="*/ 1003212 w 3024845"/>
                <a:gd name="connsiteY168" fmla="*/ 188074 h 834218"/>
                <a:gd name="connsiteX169" fmla="*/ 1004986 w 3024845"/>
                <a:gd name="connsiteY169" fmla="*/ 188074 h 834218"/>
                <a:gd name="connsiteX170" fmla="*/ 1017399 w 3024845"/>
                <a:gd name="connsiteY170" fmla="*/ 188074 h 834218"/>
                <a:gd name="connsiteX171" fmla="*/ 1017399 w 3024845"/>
                <a:gd name="connsiteY171" fmla="*/ 186183 h 834218"/>
                <a:gd name="connsiteX172" fmla="*/ 1017399 w 3024845"/>
                <a:gd name="connsiteY172" fmla="*/ 172942 h 834218"/>
                <a:gd name="connsiteX173" fmla="*/ 1039693 w 3024845"/>
                <a:gd name="connsiteY173" fmla="*/ 172942 h 834218"/>
                <a:gd name="connsiteX174" fmla="*/ 1039693 w 3024845"/>
                <a:gd name="connsiteY174" fmla="*/ 171861 h 834218"/>
                <a:gd name="connsiteX175" fmla="*/ 1039693 w 3024845"/>
                <a:gd name="connsiteY175" fmla="*/ 164295 h 834218"/>
                <a:gd name="connsiteX176" fmla="*/ 1041466 w 3024845"/>
                <a:gd name="connsiteY176" fmla="*/ 164295 h 834218"/>
                <a:gd name="connsiteX177" fmla="*/ 1053880 w 3024845"/>
                <a:gd name="connsiteY177" fmla="*/ 164295 h 834218"/>
                <a:gd name="connsiteX178" fmla="*/ 1053880 w 3024845"/>
                <a:gd name="connsiteY178" fmla="*/ 165376 h 834218"/>
                <a:gd name="connsiteX179" fmla="*/ 1053880 w 3024845"/>
                <a:gd name="connsiteY179" fmla="*/ 172942 h 834218"/>
                <a:gd name="connsiteX180" fmla="*/ 1054640 w 3024845"/>
                <a:gd name="connsiteY180" fmla="*/ 172942 h 834218"/>
                <a:gd name="connsiteX181" fmla="*/ 1059960 w 3024845"/>
                <a:gd name="connsiteY181" fmla="*/ 172942 h 834218"/>
                <a:gd name="connsiteX182" fmla="*/ 1070093 w 3024845"/>
                <a:gd name="connsiteY182" fmla="*/ 168618 h 834218"/>
                <a:gd name="connsiteX183" fmla="*/ 1074146 w 3024845"/>
                <a:gd name="connsiteY183" fmla="*/ 171861 h 834218"/>
                <a:gd name="connsiteX184" fmla="*/ 1074146 w 3024845"/>
                <a:gd name="connsiteY184" fmla="*/ 164295 h 834218"/>
                <a:gd name="connsiteX185" fmla="*/ 1076426 w 3024845"/>
                <a:gd name="connsiteY185" fmla="*/ 164295 h 834218"/>
                <a:gd name="connsiteX186" fmla="*/ 1092387 w 3024845"/>
                <a:gd name="connsiteY186" fmla="*/ 164295 h 834218"/>
                <a:gd name="connsiteX187" fmla="*/ 1092387 w 3024845"/>
                <a:gd name="connsiteY187" fmla="*/ 165376 h 834218"/>
                <a:gd name="connsiteX188" fmla="*/ 1092387 w 3024845"/>
                <a:gd name="connsiteY188" fmla="*/ 172942 h 834218"/>
                <a:gd name="connsiteX189" fmla="*/ 1122787 w 3024845"/>
                <a:gd name="connsiteY189" fmla="*/ 172942 h 834218"/>
                <a:gd name="connsiteX190" fmla="*/ 1122787 w 3024845"/>
                <a:gd name="connsiteY190" fmla="*/ 174563 h 834218"/>
                <a:gd name="connsiteX191" fmla="*/ 1122787 w 3024845"/>
                <a:gd name="connsiteY191" fmla="*/ 185913 h 834218"/>
                <a:gd name="connsiteX192" fmla="*/ 1149134 w 3024845"/>
                <a:gd name="connsiteY192" fmla="*/ 185913 h 834218"/>
                <a:gd name="connsiteX193" fmla="*/ 1149134 w 3024845"/>
                <a:gd name="connsiteY193" fmla="*/ 216177 h 834218"/>
                <a:gd name="connsiteX194" fmla="*/ 1149894 w 3024845"/>
                <a:gd name="connsiteY194" fmla="*/ 216177 h 834218"/>
                <a:gd name="connsiteX195" fmla="*/ 1155214 w 3024845"/>
                <a:gd name="connsiteY195" fmla="*/ 216177 h 834218"/>
                <a:gd name="connsiteX196" fmla="*/ 1155214 w 3024845"/>
                <a:gd name="connsiteY196" fmla="*/ 217258 h 834218"/>
                <a:gd name="connsiteX197" fmla="*/ 1155214 w 3024845"/>
                <a:gd name="connsiteY197" fmla="*/ 224825 h 834218"/>
                <a:gd name="connsiteX198" fmla="*/ 1159268 w 3024845"/>
                <a:gd name="connsiteY198" fmla="*/ 255089 h 834218"/>
                <a:gd name="connsiteX199" fmla="*/ 1160028 w 3024845"/>
                <a:gd name="connsiteY199" fmla="*/ 255089 h 834218"/>
                <a:gd name="connsiteX200" fmla="*/ 1165348 w 3024845"/>
                <a:gd name="connsiteY200" fmla="*/ 255089 h 834218"/>
                <a:gd name="connsiteX201" fmla="*/ 1165348 w 3024845"/>
                <a:gd name="connsiteY201" fmla="*/ 255900 h 834218"/>
                <a:gd name="connsiteX202" fmla="*/ 1165348 w 3024845"/>
                <a:gd name="connsiteY202" fmla="*/ 261575 h 834218"/>
                <a:gd name="connsiteX203" fmla="*/ 1166361 w 3024845"/>
                <a:gd name="connsiteY203" fmla="*/ 261575 h 834218"/>
                <a:gd name="connsiteX204" fmla="*/ 1173454 w 3024845"/>
                <a:gd name="connsiteY204" fmla="*/ 261575 h 834218"/>
                <a:gd name="connsiteX205" fmla="*/ 1173454 w 3024845"/>
                <a:gd name="connsiteY205" fmla="*/ 291840 h 834218"/>
                <a:gd name="connsiteX206" fmla="*/ 1175481 w 3024845"/>
                <a:gd name="connsiteY206" fmla="*/ 291840 h 834218"/>
                <a:gd name="connsiteX207" fmla="*/ 1189668 w 3024845"/>
                <a:gd name="connsiteY207" fmla="*/ 291840 h 834218"/>
                <a:gd name="connsiteX208" fmla="*/ 1189668 w 3024845"/>
                <a:gd name="connsiteY208" fmla="*/ 315619 h 834218"/>
                <a:gd name="connsiteX209" fmla="*/ 1191695 w 3024845"/>
                <a:gd name="connsiteY209" fmla="*/ 317240 h 834218"/>
                <a:gd name="connsiteX210" fmla="*/ 1191695 w 3024845"/>
                <a:gd name="connsiteY210" fmla="*/ 328590 h 834218"/>
                <a:gd name="connsiteX211" fmla="*/ 1192455 w 3024845"/>
                <a:gd name="connsiteY211" fmla="*/ 328590 h 834218"/>
                <a:gd name="connsiteX212" fmla="*/ 1197775 w 3024845"/>
                <a:gd name="connsiteY212" fmla="*/ 328590 h 834218"/>
                <a:gd name="connsiteX213" fmla="*/ 1197775 w 3024845"/>
                <a:gd name="connsiteY213" fmla="*/ 352369 h 834218"/>
                <a:gd name="connsiteX214" fmla="*/ 1199041 w 3024845"/>
                <a:gd name="connsiteY214" fmla="*/ 352369 h 834218"/>
                <a:gd name="connsiteX215" fmla="*/ 1207908 w 3024845"/>
                <a:gd name="connsiteY215" fmla="*/ 352369 h 834218"/>
                <a:gd name="connsiteX216" fmla="*/ 1209935 w 3024845"/>
                <a:gd name="connsiteY216" fmla="*/ 356423 h 834218"/>
                <a:gd name="connsiteX217" fmla="*/ 1209935 w 3024845"/>
                <a:gd name="connsiteY217" fmla="*/ 369664 h 834218"/>
                <a:gd name="connsiteX218" fmla="*/ 1211455 w 3024845"/>
                <a:gd name="connsiteY218" fmla="*/ 367772 h 834218"/>
                <a:gd name="connsiteX219" fmla="*/ 1222095 w 3024845"/>
                <a:gd name="connsiteY219" fmla="*/ 354531 h 834218"/>
                <a:gd name="connsiteX220" fmla="*/ 1250469 w 3024845"/>
                <a:gd name="connsiteY220" fmla="*/ 354531 h 834218"/>
                <a:gd name="connsiteX221" fmla="*/ 1250469 w 3024845"/>
                <a:gd name="connsiteY221" fmla="*/ 441002 h 834218"/>
                <a:gd name="connsiteX222" fmla="*/ 1251229 w 3024845"/>
                <a:gd name="connsiteY222" fmla="*/ 441002 h 834218"/>
                <a:gd name="connsiteX223" fmla="*/ 1256549 w 3024845"/>
                <a:gd name="connsiteY223" fmla="*/ 441002 h 834218"/>
                <a:gd name="connsiteX224" fmla="*/ 1257309 w 3024845"/>
                <a:gd name="connsiteY224" fmla="*/ 439651 h 834218"/>
                <a:gd name="connsiteX225" fmla="*/ 1262629 w 3024845"/>
                <a:gd name="connsiteY225" fmla="*/ 430193 h 834218"/>
                <a:gd name="connsiteX226" fmla="*/ 1262629 w 3024845"/>
                <a:gd name="connsiteY226" fmla="*/ 432085 h 834218"/>
                <a:gd name="connsiteX227" fmla="*/ 1262629 w 3024845"/>
                <a:gd name="connsiteY227" fmla="*/ 445326 h 834218"/>
                <a:gd name="connsiteX228" fmla="*/ 1266682 w 3024845"/>
                <a:gd name="connsiteY228" fmla="*/ 399929 h 834218"/>
                <a:gd name="connsiteX229" fmla="*/ 1267442 w 3024845"/>
                <a:gd name="connsiteY229" fmla="*/ 399929 h 834218"/>
                <a:gd name="connsiteX230" fmla="*/ 1272762 w 3024845"/>
                <a:gd name="connsiteY230" fmla="*/ 399929 h 834218"/>
                <a:gd name="connsiteX231" fmla="*/ 1272762 w 3024845"/>
                <a:gd name="connsiteY231" fmla="*/ 335075 h 834218"/>
                <a:gd name="connsiteX232" fmla="*/ 1273776 w 3024845"/>
                <a:gd name="connsiteY232" fmla="*/ 335075 h 834218"/>
                <a:gd name="connsiteX233" fmla="*/ 1280869 w 3024845"/>
                <a:gd name="connsiteY233" fmla="*/ 335075 h 834218"/>
                <a:gd name="connsiteX234" fmla="*/ 1293029 w 3024845"/>
                <a:gd name="connsiteY234" fmla="*/ 291840 h 834218"/>
                <a:gd name="connsiteX235" fmla="*/ 1294296 w 3024845"/>
                <a:gd name="connsiteY235" fmla="*/ 291840 h 834218"/>
                <a:gd name="connsiteX236" fmla="*/ 1303163 w 3024845"/>
                <a:gd name="connsiteY236" fmla="*/ 291840 h 834218"/>
                <a:gd name="connsiteX237" fmla="*/ 1313296 w 3024845"/>
                <a:gd name="connsiteY237" fmla="*/ 335075 h 834218"/>
                <a:gd name="connsiteX238" fmla="*/ 1314309 w 3024845"/>
                <a:gd name="connsiteY238" fmla="*/ 335075 h 834218"/>
                <a:gd name="connsiteX239" fmla="*/ 1321403 w 3024845"/>
                <a:gd name="connsiteY239" fmla="*/ 335075 h 834218"/>
                <a:gd name="connsiteX240" fmla="*/ 1321403 w 3024845"/>
                <a:gd name="connsiteY240" fmla="*/ 373987 h 834218"/>
                <a:gd name="connsiteX241" fmla="*/ 1323176 w 3024845"/>
                <a:gd name="connsiteY241" fmla="*/ 373987 h 834218"/>
                <a:gd name="connsiteX242" fmla="*/ 1335590 w 3024845"/>
                <a:gd name="connsiteY242" fmla="*/ 373987 h 834218"/>
                <a:gd name="connsiteX243" fmla="*/ 1335590 w 3024845"/>
                <a:gd name="connsiteY243" fmla="*/ 376149 h 834218"/>
                <a:gd name="connsiteX244" fmla="*/ 1335590 w 3024845"/>
                <a:gd name="connsiteY244" fmla="*/ 391281 h 834218"/>
                <a:gd name="connsiteX245" fmla="*/ 1339643 w 3024845"/>
                <a:gd name="connsiteY245" fmla="*/ 389120 h 834218"/>
                <a:gd name="connsiteX246" fmla="*/ 1339643 w 3024845"/>
                <a:gd name="connsiteY246" fmla="*/ 373987 h 834218"/>
                <a:gd name="connsiteX247" fmla="*/ 1341163 w 3024845"/>
                <a:gd name="connsiteY247" fmla="*/ 373987 h 834218"/>
                <a:gd name="connsiteX248" fmla="*/ 1351803 w 3024845"/>
                <a:gd name="connsiteY248" fmla="*/ 373987 h 834218"/>
                <a:gd name="connsiteX249" fmla="*/ 1351803 w 3024845"/>
                <a:gd name="connsiteY249" fmla="*/ 375608 h 834218"/>
                <a:gd name="connsiteX250" fmla="*/ 1351803 w 3024845"/>
                <a:gd name="connsiteY250" fmla="*/ 386958 h 834218"/>
                <a:gd name="connsiteX251" fmla="*/ 1382204 w 3024845"/>
                <a:gd name="connsiteY251" fmla="*/ 386958 h 834218"/>
                <a:gd name="connsiteX252" fmla="*/ 1382204 w 3024845"/>
                <a:gd name="connsiteY252" fmla="*/ 350208 h 834218"/>
                <a:gd name="connsiteX253" fmla="*/ 1383470 w 3024845"/>
                <a:gd name="connsiteY253" fmla="*/ 350208 h 834218"/>
                <a:gd name="connsiteX254" fmla="*/ 1392337 w 3024845"/>
                <a:gd name="connsiteY254" fmla="*/ 350208 h 834218"/>
                <a:gd name="connsiteX255" fmla="*/ 1392337 w 3024845"/>
                <a:gd name="connsiteY255" fmla="*/ 371825 h 834218"/>
                <a:gd name="connsiteX256" fmla="*/ 1394364 w 3024845"/>
                <a:gd name="connsiteY256" fmla="*/ 339399 h 834218"/>
                <a:gd name="connsiteX257" fmla="*/ 1416657 w 3024845"/>
                <a:gd name="connsiteY257" fmla="*/ 339399 h 834218"/>
                <a:gd name="connsiteX258" fmla="*/ 1416657 w 3024845"/>
                <a:gd name="connsiteY258" fmla="*/ 337777 h 834218"/>
                <a:gd name="connsiteX259" fmla="*/ 1416657 w 3024845"/>
                <a:gd name="connsiteY259" fmla="*/ 326428 h 834218"/>
                <a:gd name="connsiteX260" fmla="*/ 1417417 w 3024845"/>
                <a:gd name="connsiteY260" fmla="*/ 326428 h 834218"/>
                <a:gd name="connsiteX261" fmla="*/ 1422737 w 3024845"/>
                <a:gd name="connsiteY261" fmla="*/ 326428 h 834218"/>
                <a:gd name="connsiteX262" fmla="*/ 1422737 w 3024845"/>
                <a:gd name="connsiteY262" fmla="*/ 324537 h 834218"/>
                <a:gd name="connsiteX263" fmla="*/ 1422737 w 3024845"/>
                <a:gd name="connsiteY263" fmla="*/ 311296 h 834218"/>
                <a:gd name="connsiteX264" fmla="*/ 1426791 w 3024845"/>
                <a:gd name="connsiteY264" fmla="*/ 317781 h 834218"/>
                <a:gd name="connsiteX265" fmla="*/ 1429071 w 3024845"/>
                <a:gd name="connsiteY265" fmla="*/ 317781 h 834218"/>
                <a:gd name="connsiteX266" fmla="*/ 1445031 w 3024845"/>
                <a:gd name="connsiteY266" fmla="*/ 317781 h 834218"/>
                <a:gd name="connsiteX267" fmla="*/ 1445031 w 3024845"/>
                <a:gd name="connsiteY267" fmla="*/ 316970 h 834218"/>
                <a:gd name="connsiteX268" fmla="*/ 1445031 w 3024845"/>
                <a:gd name="connsiteY268" fmla="*/ 311296 h 834218"/>
                <a:gd name="connsiteX269" fmla="*/ 1445791 w 3024845"/>
                <a:gd name="connsiteY269" fmla="*/ 311296 h 834218"/>
                <a:gd name="connsiteX270" fmla="*/ 1451111 w 3024845"/>
                <a:gd name="connsiteY270" fmla="*/ 311296 h 834218"/>
                <a:gd name="connsiteX271" fmla="*/ 1451111 w 3024845"/>
                <a:gd name="connsiteY271" fmla="*/ 312647 h 834218"/>
                <a:gd name="connsiteX272" fmla="*/ 1451111 w 3024845"/>
                <a:gd name="connsiteY272" fmla="*/ 322105 h 834218"/>
                <a:gd name="connsiteX273" fmla="*/ 1489618 w 3024845"/>
                <a:gd name="connsiteY273" fmla="*/ 322105 h 834218"/>
                <a:gd name="connsiteX274" fmla="*/ 1489618 w 3024845"/>
                <a:gd name="connsiteY274" fmla="*/ 460458 h 834218"/>
                <a:gd name="connsiteX275" fmla="*/ 1491138 w 3024845"/>
                <a:gd name="connsiteY275" fmla="*/ 460458 h 834218"/>
                <a:gd name="connsiteX276" fmla="*/ 1501778 w 3024845"/>
                <a:gd name="connsiteY276" fmla="*/ 460458 h 834218"/>
                <a:gd name="connsiteX277" fmla="*/ 1501778 w 3024845"/>
                <a:gd name="connsiteY277" fmla="*/ 447488 h 834218"/>
                <a:gd name="connsiteX278" fmla="*/ 1505832 w 3024845"/>
                <a:gd name="connsiteY278" fmla="*/ 447488 h 834218"/>
                <a:gd name="connsiteX279" fmla="*/ 1505832 w 3024845"/>
                <a:gd name="connsiteY279" fmla="*/ 460458 h 834218"/>
                <a:gd name="connsiteX280" fmla="*/ 1536232 w 3024845"/>
                <a:gd name="connsiteY280" fmla="*/ 460458 h 834218"/>
                <a:gd name="connsiteX281" fmla="*/ 1536232 w 3024845"/>
                <a:gd name="connsiteY281" fmla="*/ 430193 h 834218"/>
                <a:gd name="connsiteX282" fmla="*/ 1548392 w 3024845"/>
                <a:gd name="connsiteY282" fmla="*/ 430193 h 834218"/>
                <a:gd name="connsiteX283" fmla="*/ 1560552 w 3024845"/>
                <a:gd name="connsiteY283" fmla="*/ 428032 h 834218"/>
                <a:gd name="connsiteX284" fmla="*/ 1564606 w 3024845"/>
                <a:gd name="connsiteY284" fmla="*/ 430193 h 834218"/>
                <a:gd name="connsiteX285" fmla="*/ 1574739 w 3024845"/>
                <a:gd name="connsiteY285" fmla="*/ 430193 h 834218"/>
                <a:gd name="connsiteX286" fmla="*/ 1574739 w 3024845"/>
                <a:gd name="connsiteY286" fmla="*/ 460458 h 834218"/>
                <a:gd name="connsiteX287" fmla="*/ 1582846 w 3024845"/>
                <a:gd name="connsiteY287" fmla="*/ 460458 h 834218"/>
                <a:gd name="connsiteX288" fmla="*/ 1582846 w 3024845"/>
                <a:gd name="connsiteY288" fmla="*/ 477753 h 834218"/>
                <a:gd name="connsiteX289" fmla="*/ 1592182 w 3024845"/>
                <a:gd name="connsiteY289" fmla="*/ 478658 h 834218"/>
                <a:gd name="connsiteX290" fmla="*/ 1605140 w 3024845"/>
                <a:gd name="connsiteY290" fmla="*/ 478658 h 834218"/>
                <a:gd name="connsiteX291" fmla="*/ 1605140 w 3024845"/>
                <a:gd name="connsiteY291" fmla="*/ 462620 h 834218"/>
                <a:gd name="connsiteX292" fmla="*/ 1673096 w 3024845"/>
                <a:gd name="connsiteY292" fmla="*/ 462620 h 834218"/>
                <a:gd name="connsiteX293" fmla="*/ 1673096 w 3024845"/>
                <a:gd name="connsiteY293" fmla="*/ 377367 h 834218"/>
                <a:gd name="connsiteX294" fmla="*/ 1745104 w 3024845"/>
                <a:gd name="connsiteY294" fmla="*/ 377367 h 834218"/>
                <a:gd name="connsiteX295" fmla="*/ 1745104 w 3024845"/>
                <a:gd name="connsiteY295" fmla="*/ 456135 h 834218"/>
                <a:gd name="connsiteX296" fmla="*/ 1747008 w 3024845"/>
                <a:gd name="connsiteY296" fmla="*/ 456135 h 834218"/>
                <a:gd name="connsiteX297" fmla="*/ 1748250 w 3024845"/>
                <a:gd name="connsiteY297" fmla="*/ 478658 h 834218"/>
                <a:gd name="connsiteX298" fmla="*/ 1757926 w 3024845"/>
                <a:gd name="connsiteY298" fmla="*/ 478658 h 834218"/>
                <a:gd name="connsiteX299" fmla="*/ 1759168 w 3024845"/>
                <a:gd name="connsiteY299" fmla="*/ 456135 h 834218"/>
                <a:gd name="connsiteX300" fmla="*/ 1765248 w 3024845"/>
                <a:gd name="connsiteY300" fmla="*/ 456135 h 834218"/>
                <a:gd name="connsiteX301" fmla="*/ 1766490 w 3024845"/>
                <a:gd name="connsiteY301" fmla="*/ 478658 h 834218"/>
                <a:gd name="connsiteX302" fmla="*/ 1817112 w 3024845"/>
                <a:gd name="connsiteY302" fmla="*/ 478658 h 834218"/>
                <a:gd name="connsiteX303" fmla="*/ 1817112 w 3024845"/>
                <a:gd name="connsiteY303" fmla="*/ 315630 h 834218"/>
                <a:gd name="connsiteX304" fmla="*/ 2014439 w 3024845"/>
                <a:gd name="connsiteY304" fmla="*/ 315630 h 834218"/>
                <a:gd name="connsiteX305" fmla="*/ 2014439 w 3024845"/>
                <a:gd name="connsiteY305" fmla="*/ 478658 h 834218"/>
                <a:gd name="connsiteX306" fmla="*/ 2033136 w 3024845"/>
                <a:gd name="connsiteY306" fmla="*/ 478658 h 834218"/>
                <a:gd name="connsiteX307" fmla="*/ 2033136 w 3024845"/>
                <a:gd name="connsiteY307" fmla="*/ 395965 h 834218"/>
                <a:gd name="connsiteX308" fmla="*/ 2128256 w 3024845"/>
                <a:gd name="connsiteY308" fmla="*/ 395965 h 834218"/>
                <a:gd name="connsiteX309" fmla="*/ 2180720 w 3024845"/>
                <a:gd name="connsiteY309" fmla="*/ 330752 h 834218"/>
                <a:gd name="connsiteX310" fmla="*/ 2245574 w 3024845"/>
                <a:gd name="connsiteY310" fmla="*/ 330752 h 834218"/>
                <a:gd name="connsiteX311" fmla="*/ 2245574 w 3024845"/>
                <a:gd name="connsiteY311" fmla="*/ 406414 h 834218"/>
                <a:gd name="connsiteX312" fmla="*/ 2253681 w 3024845"/>
                <a:gd name="connsiteY312" fmla="*/ 406414 h 834218"/>
                <a:gd name="connsiteX313" fmla="*/ 2255708 w 3024845"/>
                <a:gd name="connsiteY313" fmla="*/ 399929 h 834218"/>
                <a:gd name="connsiteX314" fmla="*/ 2261788 w 3024845"/>
                <a:gd name="connsiteY314" fmla="*/ 399929 h 834218"/>
                <a:gd name="connsiteX315" fmla="*/ 2263815 w 3024845"/>
                <a:gd name="connsiteY315" fmla="*/ 408576 h 834218"/>
                <a:gd name="connsiteX316" fmla="*/ 2275975 w 3024845"/>
                <a:gd name="connsiteY316" fmla="*/ 408576 h 834218"/>
                <a:gd name="connsiteX317" fmla="*/ 2275975 w 3024845"/>
                <a:gd name="connsiteY317" fmla="*/ 402090 h 834218"/>
                <a:gd name="connsiteX318" fmla="*/ 2298268 w 3024845"/>
                <a:gd name="connsiteY318" fmla="*/ 402090 h 834218"/>
                <a:gd name="connsiteX319" fmla="*/ 2298268 w 3024845"/>
                <a:gd name="connsiteY319" fmla="*/ 408576 h 834218"/>
                <a:gd name="connsiteX320" fmla="*/ 2318535 w 3024845"/>
                <a:gd name="connsiteY320" fmla="*/ 408576 h 834218"/>
                <a:gd name="connsiteX321" fmla="*/ 2318535 w 3024845"/>
                <a:gd name="connsiteY321" fmla="*/ 453973 h 834218"/>
                <a:gd name="connsiteX322" fmla="*/ 2332722 w 3024845"/>
                <a:gd name="connsiteY322" fmla="*/ 453973 h 834218"/>
                <a:gd name="connsiteX323" fmla="*/ 2332722 w 3024845"/>
                <a:gd name="connsiteY323" fmla="*/ 441002 h 834218"/>
                <a:gd name="connsiteX324" fmla="*/ 2348936 w 3024845"/>
                <a:gd name="connsiteY324" fmla="*/ 441002 h 834218"/>
                <a:gd name="connsiteX325" fmla="*/ 2348936 w 3024845"/>
                <a:gd name="connsiteY325" fmla="*/ 261575 h 834218"/>
                <a:gd name="connsiteX326" fmla="*/ 2355016 w 3024845"/>
                <a:gd name="connsiteY326" fmla="*/ 255089 h 834218"/>
                <a:gd name="connsiteX327" fmla="*/ 2427977 w 3024845"/>
                <a:gd name="connsiteY327" fmla="*/ 255089 h 834218"/>
                <a:gd name="connsiteX328" fmla="*/ 2427977 w 3024845"/>
                <a:gd name="connsiteY328" fmla="*/ 263737 h 834218"/>
                <a:gd name="connsiteX329" fmla="*/ 2438110 w 3024845"/>
                <a:gd name="connsiteY329" fmla="*/ 263737 h 834218"/>
                <a:gd name="connsiteX330" fmla="*/ 2438110 w 3024845"/>
                <a:gd name="connsiteY330" fmla="*/ 378311 h 834218"/>
                <a:gd name="connsiteX331" fmla="*/ 2460404 w 3024845"/>
                <a:gd name="connsiteY331" fmla="*/ 378311 h 834218"/>
                <a:gd name="connsiteX332" fmla="*/ 2460404 w 3024845"/>
                <a:gd name="connsiteY332" fmla="*/ 311296 h 834218"/>
                <a:gd name="connsiteX333" fmla="*/ 2486751 w 3024845"/>
                <a:gd name="connsiteY333" fmla="*/ 311296 h 834218"/>
                <a:gd name="connsiteX334" fmla="*/ 2490804 w 3024845"/>
                <a:gd name="connsiteY334" fmla="*/ 306972 h 834218"/>
                <a:gd name="connsiteX335" fmla="*/ 2498911 w 3024845"/>
                <a:gd name="connsiteY335" fmla="*/ 306972 h 834218"/>
                <a:gd name="connsiteX336" fmla="*/ 2502964 w 3024845"/>
                <a:gd name="connsiteY336" fmla="*/ 311296 h 834218"/>
                <a:gd name="connsiteX337" fmla="*/ 2525258 w 3024845"/>
                <a:gd name="connsiteY337" fmla="*/ 311296 h 834218"/>
                <a:gd name="connsiteX338" fmla="*/ 2525258 w 3024845"/>
                <a:gd name="connsiteY338" fmla="*/ 194560 h 834218"/>
                <a:gd name="connsiteX339" fmla="*/ 2582005 w 3024845"/>
                <a:gd name="connsiteY339" fmla="*/ 183751 h 834218"/>
                <a:gd name="connsiteX340" fmla="*/ 2582005 w 3024845"/>
                <a:gd name="connsiteY340" fmla="*/ 184832 h 834218"/>
                <a:gd name="connsiteX341" fmla="*/ 2582005 w 3024845"/>
                <a:gd name="connsiteY341" fmla="*/ 192398 h 834218"/>
                <a:gd name="connsiteX342" fmla="*/ 2608352 w 3024845"/>
                <a:gd name="connsiteY342" fmla="*/ 192398 h 834218"/>
                <a:gd name="connsiteX343" fmla="*/ 2608352 w 3024845"/>
                <a:gd name="connsiteY343" fmla="*/ 447488 h 834218"/>
                <a:gd name="connsiteX344" fmla="*/ 2630646 w 3024845"/>
                <a:gd name="connsiteY344" fmla="*/ 447488 h 834218"/>
                <a:gd name="connsiteX345" fmla="*/ 2630646 w 3024845"/>
                <a:gd name="connsiteY345" fmla="*/ 443164 h 834218"/>
                <a:gd name="connsiteX346" fmla="*/ 2642806 w 3024845"/>
                <a:gd name="connsiteY346" fmla="*/ 443164 h 834218"/>
                <a:gd name="connsiteX347" fmla="*/ 2642806 w 3024845"/>
                <a:gd name="connsiteY347" fmla="*/ 447488 h 834218"/>
                <a:gd name="connsiteX348" fmla="*/ 2667126 w 3024845"/>
                <a:gd name="connsiteY348" fmla="*/ 447488 h 834218"/>
                <a:gd name="connsiteX349" fmla="*/ 2667126 w 3024845"/>
                <a:gd name="connsiteY349" fmla="*/ 434517 h 834218"/>
                <a:gd name="connsiteX350" fmla="*/ 2695500 w 3024845"/>
                <a:gd name="connsiteY350" fmla="*/ 434517 h 834218"/>
                <a:gd name="connsiteX351" fmla="*/ 2707660 w 3024845"/>
                <a:gd name="connsiteY351" fmla="*/ 430193 h 834218"/>
                <a:gd name="connsiteX352" fmla="*/ 2727927 w 3024845"/>
                <a:gd name="connsiteY352" fmla="*/ 434517 h 834218"/>
                <a:gd name="connsiteX353" fmla="*/ 2727927 w 3024845"/>
                <a:gd name="connsiteY353" fmla="*/ 417223 h 834218"/>
                <a:gd name="connsiteX354" fmla="*/ 2736034 w 3024845"/>
                <a:gd name="connsiteY354" fmla="*/ 417223 h 834218"/>
                <a:gd name="connsiteX355" fmla="*/ 2736034 w 3024845"/>
                <a:gd name="connsiteY355" fmla="*/ 404252 h 834218"/>
                <a:gd name="connsiteX356" fmla="*/ 2792781 w 3024845"/>
                <a:gd name="connsiteY356" fmla="*/ 404252 h 834218"/>
                <a:gd name="connsiteX357" fmla="*/ 2792781 w 3024845"/>
                <a:gd name="connsiteY357" fmla="*/ 373987 h 834218"/>
                <a:gd name="connsiteX358" fmla="*/ 2811021 w 3024845"/>
                <a:gd name="connsiteY358" fmla="*/ 373987 h 834218"/>
                <a:gd name="connsiteX359" fmla="*/ 2811021 w 3024845"/>
                <a:gd name="connsiteY359" fmla="*/ 367502 h 834218"/>
                <a:gd name="connsiteX360" fmla="*/ 2823181 w 3024845"/>
                <a:gd name="connsiteY360" fmla="*/ 367502 h 834218"/>
                <a:gd name="connsiteX361" fmla="*/ 2823181 w 3024845"/>
                <a:gd name="connsiteY361" fmla="*/ 373987 h 834218"/>
                <a:gd name="connsiteX362" fmla="*/ 2839395 w 3024845"/>
                <a:gd name="connsiteY362" fmla="*/ 373987 h 834218"/>
                <a:gd name="connsiteX363" fmla="*/ 2839395 w 3024845"/>
                <a:gd name="connsiteY363" fmla="*/ 423708 h 834218"/>
                <a:gd name="connsiteX364" fmla="*/ 2871822 w 3024845"/>
                <a:gd name="connsiteY364" fmla="*/ 423708 h 834218"/>
                <a:gd name="connsiteX365" fmla="*/ 2871822 w 3024845"/>
                <a:gd name="connsiteY365" fmla="*/ 397767 h 834218"/>
                <a:gd name="connsiteX366" fmla="*/ 2910329 w 3024845"/>
                <a:gd name="connsiteY366" fmla="*/ 397767 h 834218"/>
                <a:gd name="connsiteX367" fmla="*/ 2910329 w 3024845"/>
                <a:gd name="connsiteY367" fmla="*/ 367502 h 834218"/>
                <a:gd name="connsiteX368" fmla="*/ 2958970 w 3024845"/>
                <a:gd name="connsiteY368" fmla="*/ 367502 h 834218"/>
                <a:gd name="connsiteX369" fmla="*/ 2958970 w 3024845"/>
                <a:gd name="connsiteY369" fmla="*/ 478658 h 834218"/>
                <a:gd name="connsiteX370" fmla="*/ 2958970 w 3024845"/>
                <a:gd name="connsiteY370" fmla="*/ 492437 h 834218"/>
                <a:gd name="connsiteX371" fmla="*/ 3024845 w 3024845"/>
                <a:gd name="connsiteY371" fmla="*/ 492437 h 834218"/>
                <a:gd name="connsiteX372" fmla="*/ 3024845 w 3024845"/>
                <a:gd name="connsiteY372" fmla="*/ 834218 h 834218"/>
                <a:gd name="connsiteX373" fmla="*/ 2054 w 3024845"/>
                <a:gd name="connsiteY373" fmla="*/ 831885 h 834218"/>
                <a:gd name="connsiteX374" fmla="*/ 0 w 3024845"/>
                <a:gd name="connsiteY374" fmla="*/ 397767 h 834218"/>
                <a:gd name="connsiteX375" fmla="*/ 20267 w 3024845"/>
                <a:gd name="connsiteY375" fmla="*/ 397767 h 834218"/>
                <a:gd name="connsiteX376" fmla="*/ 20774 w 3024845"/>
                <a:gd name="connsiteY376" fmla="*/ 396686 h 834218"/>
                <a:gd name="connsiteX377" fmla="*/ 24320 w 3024845"/>
                <a:gd name="connsiteY377" fmla="*/ 389120 h 834218"/>
                <a:gd name="connsiteX378" fmla="*/ 26094 w 3024845"/>
                <a:gd name="connsiteY378" fmla="*/ 389390 h 834218"/>
                <a:gd name="connsiteX379" fmla="*/ 38507 w 3024845"/>
                <a:gd name="connsiteY379" fmla="*/ 391281 h 834218"/>
                <a:gd name="connsiteX380" fmla="*/ 39014 w 3024845"/>
                <a:gd name="connsiteY380" fmla="*/ 392633 h 834218"/>
                <a:gd name="connsiteX381" fmla="*/ 42560 w 3024845"/>
                <a:gd name="connsiteY381" fmla="*/ 402090 h 834218"/>
                <a:gd name="connsiteX382" fmla="*/ 68907 w 3024845"/>
                <a:gd name="connsiteY382" fmla="*/ 404252 h 834218"/>
                <a:gd name="connsiteX383" fmla="*/ 68907 w 3024845"/>
                <a:gd name="connsiteY383" fmla="*/ 281031 h 834218"/>
                <a:gd name="connsiteX384" fmla="*/ 70934 w 3024845"/>
                <a:gd name="connsiteY384" fmla="*/ 281031 h 834218"/>
                <a:gd name="connsiteX385" fmla="*/ 85121 w 3024845"/>
                <a:gd name="connsiteY385" fmla="*/ 281031 h 834218"/>
                <a:gd name="connsiteX386" fmla="*/ 85121 w 3024845"/>
                <a:gd name="connsiteY386" fmla="*/ 144839 h 834218"/>
                <a:gd name="connsiteX387" fmla="*/ 86894 w 3024845"/>
                <a:gd name="connsiteY387" fmla="*/ 144839 h 834218"/>
                <a:gd name="connsiteX388" fmla="*/ 99308 w 3024845"/>
                <a:gd name="connsiteY388" fmla="*/ 144839 h 834218"/>
                <a:gd name="connsiteX389" fmla="*/ 99308 w 3024845"/>
                <a:gd name="connsiteY389" fmla="*/ 30265 h 834218"/>
                <a:gd name="connsiteX390" fmla="*/ 103361 w 3024845"/>
                <a:gd name="connsiteY390" fmla="*/ 2161 h 834218"/>
                <a:gd name="connsiteX0" fmla="*/ 103361 w 3024845"/>
                <a:gd name="connsiteY0" fmla="*/ 2161 h 834218"/>
                <a:gd name="connsiteX1" fmla="*/ 200642 w 3024845"/>
                <a:gd name="connsiteY1" fmla="*/ 0 h 834218"/>
                <a:gd name="connsiteX2" fmla="*/ 202669 w 3024845"/>
                <a:gd name="connsiteY2" fmla="*/ 0 h 834218"/>
                <a:gd name="connsiteX3" fmla="*/ 216856 w 3024845"/>
                <a:gd name="connsiteY3" fmla="*/ 0 h 834218"/>
                <a:gd name="connsiteX4" fmla="*/ 220909 w 3024845"/>
                <a:gd name="connsiteY4" fmla="*/ 30265 h 834218"/>
                <a:gd name="connsiteX5" fmla="*/ 220909 w 3024845"/>
                <a:gd name="connsiteY5" fmla="*/ 144839 h 834218"/>
                <a:gd name="connsiteX6" fmla="*/ 223189 w 3024845"/>
                <a:gd name="connsiteY6" fmla="*/ 144839 h 834218"/>
                <a:gd name="connsiteX7" fmla="*/ 239150 w 3024845"/>
                <a:gd name="connsiteY7" fmla="*/ 144839 h 834218"/>
                <a:gd name="connsiteX8" fmla="*/ 239150 w 3024845"/>
                <a:gd name="connsiteY8" fmla="*/ 285354 h 834218"/>
                <a:gd name="connsiteX9" fmla="*/ 240670 w 3024845"/>
                <a:gd name="connsiteY9" fmla="*/ 285084 h 834218"/>
                <a:gd name="connsiteX10" fmla="*/ 251310 w 3024845"/>
                <a:gd name="connsiteY10" fmla="*/ 283193 h 834218"/>
                <a:gd name="connsiteX11" fmla="*/ 249283 w 3024845"/>
                <a:gd name="connsiteY11" fmla="*/ 371825 h 834218"/>
                <a:gd name="connsiteX12" fmla="*/ 250803 w 3024845"/>
                <a:gd name="connsiteY12" fmla="*/ 372096 h 834218"/>
                <a:gd name="connsiteX13" fmla="*/ 261443 w 3024845"/>
                <a:gd name="connsiteY13" fmla="*/ 373987 h 834218"/>
                <a:gd name="connsiteX14" fmla="*/ 261696 w 3024845"/>
                <a:gd name="connsiteY14" fmla="*/ 374798 h 834218"/>
                <a:gd name="connsiteX15" fmla="*/ 263470 w 3024845"/>
                <a:gd name="connsiteY15" fmla="*/ 380473 h 834218"/>
                <a:gd name="connsiteX16" fmla="*/ 264230 w 3024845"/>
                <a:gd name="connsiteY16" fmla="*/ 378041 h 834218"/>
                <a:gd name="connsiteX17" fmla="*/ 269550 w 3024845"/>
                <a:gd name="connsiteY17" fmla="*/ 361017 h 834218"/>
                <a:gd name="connsiteX18" fmla="*/ 271323 w 3024845"/>
                <a:gd name="connsiteY18" fmla="*/ 361017 h 834218"/>
                <a:gd name="connsiteX19" fmla="*/ 283737 w 3024845"/>
                <a:gd name="connsiteY19" fmla="*/ 361017 h 834218"/>
                <a:gd name="connsiteX20" fmla="*/ 283737 w 3024845"/>
                <a:gd name="connsiteY20" fmla="*/ 393443 h 834218"/>
                <a:gd name="connsiteX21" fmla="*/ 284750 w 3024845"/>
                <a:gd name="connsiteY21" fmla="*/ 393984 h 834218"/>
                <a:gd name="connsiteX22" fmla="*/ 291844 w 3024845"/>
                <a:gd name="connsiteY22" fmla="*/ 397767 h 834218"/>
                <a:gd name="connsiteX23" fmla="*/ 291844 w 3024845"/>
                <a:gd name="connsiteY23" fmla="*/ 399118 h 834218"/>
                <a:gd name="connsiteX24" fmla="*/ 291844 w 3024845"/>
                <a:gd name="connsiteY24" fmla="*/ 408576 h 834218"/>
                <a:gd name="connsiteX25" fmla="*/ 336431 w 3024845"/>
                <a:gd name="connsiteY25" fmla="*/ 408576 h 834218"/>
                <a:gd name="connsiteX26" fmla="*/ 336431 w 3024845"/>
                <a:gd name="connsiteY26" fmla="*/ 409657 h 834218"/>
                <a:gd name="connsiteX27" fmla="*/ 336431 w 3024845"/>
                <a:gd name="connsiteY27" fmla="*/ 417223 h 834218"/>
                <a:gd name="connsiteX28" fmla="*/ 338457 w 3024845"/>
                <a:gd name="connsiteY28" fmla="*/ 417223 h 834218"/>
                <a:gd name="connsiteX29" fmla="*/ 352644 w 3024845"/>
                <a:gd name="connsiteY29" fmla="*/ 417223 h 834218"/>
                <a:gd name="connsiteX30" fmla="*/ 352644 w 3024845"/>
                <a:gd name="connsiteY30" fmla="*/ 386958 h 834218"/>
                <a:gd name="connsiteX31" fmla="*/ 397231 w 3024845"/>
                <a:gd name="connsiteY31" fmla="*/ 386958 h 834218"/>
                <a:gd name="connsiteX32" fmla="*/ 397231 w 3024845"/>
                <a:gd name="connsiteY32" fmla="*/ 385607 h 834218"/>
                <a:gd name="connsiteX33" fmla="*/ 397231 w 3024845"/>
                <a:gd name="connsiteY33" fmla="*/ 376149 h 834218"/>
                <a:gd name="connsiteX34" fmla="*/ 398245 w 3024845"/>
                <a:gd name="connsiteY34" fmla="*/ 376149 h 834218"/>
                <a:gd name="connsiteX35" fmla="*/ 405338 w 3024845"/>
                <a:gd name="connsiteY35" fmla="*/ 376149 h 834218"/>
                <a:gd name="connsiteX36" fmla="*/ 405338 w 3024845"/>
                <a:gd name="connsiteY36" fmla="*/ 374258 h 834218"/>
                <a:gd name="connsiteX37" fmla="*/ 405338 w 3024845"/>
                <a:gd name="connsiteY37" fmla="*/ 361017 h 834218"/>
                <a:gd name="connsiteX38" fmla="*/ 406098 w 3024845"/>
                <a:gd name="connsiteY38" fmla="*/ 361017 h 834218"/>
                <a:gd name="connsiteX39" fmla="*/ 411418 w 3024845"/>
                <a:gd name="connsiteY39" fmla="*/ 361017 h 834218"/>
                <a:gd name="connsiteX40" fmla="*/ 411418 w 3024845"/>
                <a:gd name="connsiteY40" fmla="*/ 359936 h 834218"/>
                <a:gd name="connsiteX41" fmla="*/ 411418 w 3024845"/>
                <a:gd name="connsiteY41" fmla="*/ 352369 h 834218"/>
                <a:gd name="connsiteX42" fmla="*/ 413445 w 3024845"/>
                <a:gd name="connsiteY42" fmla="*/ 352369 h 834218"/>
                <a:gd name="connsiteX43" fmla="*/ 427632 w 3024845"/>
                <a:gd name="connsiteY43" fmla="*/ 352369 h 834218"/>
                <a:gd name="connsiteX44" fmla="*/ 427632 w 3024845"/>
                <a:gd name="connsiteY44" fmla="*/ 353450 h 834218"/>
                <a:gd name="connsiteX45" fmla="*/ 427632 w 3024845"/>
                <a:gd name="connsiteY45" fmla="*/ 361017 h 834218"/>
                <a:gd name="connsiteX46" fmla="*/ 449925 w 3024845"/>
                <a:gd name="connsiteY46" fmla="*/ 361017 h 834218"/>
                <a:gd name="connsiteX47" fmla="*/ 449925 w 3024845"/>
                <a:gd name="connsiteY47" fmla="*/ 359125 h 834218"/>
                <a:gd name="connsiteX48" fmla="*/ 449925 w 3024845"/>
                <a:gd name="connsiteY48" fmla="*/ 345884 h 834218"/>
                <a:gd name="connsiteX49" fmla="*/ 451699 w 3024845"/>
                <a:gd name="connsiteY49" fmla="*/ 345884 h 834218"/>
                <a:gd name="connsiteX50" fmla="*/ 464112 w 3024845"/>
                <a:gd name="connsiteY50" fmla="*/ 345884 h 834218"/>
                <a:gd name="connsiteX51" fmla="*/ 464112 w 3024845"/>
                <a:gd name="connsiteY51" fmla="*/ 369664 h 834218"/>
                <a:gd name="connsiteX52" fmla="*/ 465126 w 3024845"/>
                <a:gd name="connsiteY52" fmla="*/ 369664 h 834218"/>
                <a:gd name="connsiteX53" fmla="*/ 472219 w 3024845"/>
                <a:gd name="connsiteY53" fmla="*/ 369664 h 834218"/>
                <a:gd name="connsiteX54" fmla="*/ 472219 w 3024845"/>
                <a:gd name="connsiteY54" fmla="*/ 368583 h 834218"/>
                <a:gd name="connsiteX55" fmla="*/ 472219 w 3024845"/>
                <a:gd name="connsiteY55" fmla="*/ 361017 h 834218"/>
                <a:gd name="connsiteX56" fmla="*/ 473992 w 3024845"/>
                <a:gd name="connsiteY56" fmla="*/ 361017 h 834218"/>
                <a:gd name="connsiteX57" fmla="*/ 486406 w 3024845"/>
                <a:gd name="connsiteY57" fmla="*/ 361017 h 834218"/>
                <a:gd name="connsiteX58" fmla="*/ 486406 w 3024845"/>
                <a:gd name="connsiteY58" fmla="*/ 386958 h 834218"/>
                <a:gd name="connsiteX59" fmla="*/ 488433 w 3024845"/>
                <a:gd name="connsiteY59" fmla="*/ 386958 h 834218"/>
                <a:gd name="connsiteX60" fmla="*/ 502619 w 3024845"/>
                <a:gd name="connsiteY60" fmla="*/ 386958 h 834218"/>
                <a:gd name="connsiteX61" fmla="*/ 502619 w 3024845"/>
                <a:gd name="connsiteY61" fmla="*/ 388579 h 834218"/>
                <a:gd name="connsiteX62" fmla="*/ 502619 w 3024845"/>
                <a:gd name="connsiteY62" fmla="*/ 399929 h 834218"/>
                <a:gd name="connsiteX63" fmla="*/ 503379 w 3024845"/>
                <a:gd name="connsiteY63" fmla="*/ 399929 h 834218"/>
                <a:gd name="connsiteX64" fmla="*/ 508700 w 3024845"/>
                <a:gd name="connsiteY64" fmla="*/ 399929 h 834218"/>
                <a:gd name="connsiteX65" fmla="*/ 508700 w 3024845"/>
                <a:gd name="connsiteY65" fmla="*/ 399118 h 834218"/>
                <a:gd name="connsiteX66" fmla="*/ 508700 w 3024845"/>
                <a:gd name="connsiteY66" fmla="*/ 393443 h 834218"/>
                <a:gd name="connsiteX67" fmla="*/ 539100 w 3024845"/>
                <a:gd name="connsiteY67" fmla="*/ 393443 h 834218"/>
                <a:gd name="connsiteX68" fmla="*/ 539100 w 3024845"/>
                <a:gd name="connsiteY68" fmla="*/ 417223 h 834218"/>
                <a:gd name="connsiteX69" fmla="*/ 540113 w 3024845"/>
                <a:gd name="connsiteY69" fmla="*/ 417223 h 834218"/>
                <a:gd name="connsiteX70" fmla="*/ 547207 w 3024845"/>
                <a:gd name="connsiteY70" fmla="*/ 417223 h 834218"/>
                <a:gd name="connsiteX71" fmla="*/ 547207 w 3024845"/>
                <a:gd name="connsiteY71" fmla="*/ 418304 h 834218"/>
                <a:gd name="connsiteX72" fmla="*/ 547207 w 3024845"/>
                <a:gd name="connsiteY72" fmla="*/ 425870 h 834218"/>
                <a:gd name="connsiteX73" fmla="*/ 547967 w 3024845"/>
                <a:gd name="connsiteY73" fmla="*/ 425870 h 834218"/>
                <a:gd name="connsiteX74" fmla="*/ 553287 w 3024845"/>
                <a:gd name="connsiteY74" fmla="*/ 425870 h 834218"/>
                <a:gd name="connsiteX75" fmla="*/ 553287 w 3024845"/>
                <a:gd name="connsiteY75" fmla="*/ 423708 h 834218"/>
                <a:gd name="connsiteX76" fmla="*/ 553287 w 3024845"/>
                <a:gd name="connsiteY76" fmla="*/ 408576 h 834218"/>
                <a:gd name="connsiteX77" fmla="*/ 554300 w 3024845"/>
                <a:gd name="connsiteY77" fmla="*/ 408576 h 834218"/>
                <a:gd name="connsiteX78" fmla="*/ 561394 w 3024845"/>
                <a:gd name="connsiteY78" fmla="*/ 408576 h 834218"/>
                <a:gd name="connsiteX79" fmla="*/ 561394 w 3024845"/>
                <a:gd name="connsiteY79" fmla="*/ 409657 h 834218"/>
                <a:gd name="connsiteX80" fmla="*/ 561394 w 3024845"/>
                <a:gd name="connsiteY80" fmla="*/ 417223 h 834218"/>
                <a:gd name="connsiteX81" fmla="*/ 566714 w 3024845"/>
                <a:gd name="connsiteY81" fmla="*/ 415230 h 834218"/>
                <a:gd name="connsiteX82" fmla="*/ 567474 w 3024845"/>
                <a:gd name="connsiteY82" fmla="*/ 414250 h 834218"/>
                <a:gd name="connsiteX83" fmla="*/ 567474 w 3024845"/>
                <a:gd name="connsiteY83" fmla="*/ 408576 h 834218"/>
                <a:gd name="connsiteX84" fmla="*/ 605981 w 3024845"/>
                <a:gd name="connsiteY84" fmla="*/ 408576 h 834218"/>
                <a:gd name="connsiteX85" fmla="*/ 605981 w 3024845"/>
                <a:gd name="connsiteY85" fmla="*/ 432355 h 834218"/>
                <a:gd name="connsiteX86" fmla="*/ 608007 w 3024845"/>
                <a:gd name="connsiteY86" fmla="*/ 432355 h 834218"/>
                <a:gd name="connsiteX87" fmla="*/ 622194 w 3024845"/>
                <a:gd name="connsiteY87" fmla="*/ 432355 h 834218"/>
                <a:gd name="connsiteX88" fmla="*/ 622194 w 3024845"/>
                <a:gd name="connsiteY88" fmla="*/ 433436 h 834218"/>
                <a:gd name="connsiteX89" fmla="*/ 622194 w 3024845"/>
                <a:gd name="connsiteY89" fmla="*/ 441002 h 834218"/>
                <a:gd name="connsiteX90" fmla="*/ 623968 w 3024845"/>
                <a:gd name="connsiteY90" fmla="*/ 441002 h 834218"/>
                <a:gd name="connsiteX91" fmla="*/ 636381 w 3024845"/>
                <a:gd name="connsiteY91" fmla="*/ 441002 h 834218"/>
                <a:gd name="connsiteX92" fmla="*/ 636381 w 3024845"/>
                <a:gd name="connsiteY92" fmla="*/ 417223 h 834218"/>
                <a:gd name="connsiteX93" fmla="*/ 637394 w 3024845"/>
                <a:gd name="connsiteY93" fmla="*/ 417223 h 834218"/>
                <a:gd name="connsiteX94" fmla="*/ 644488 w 3024845"/>
                <a:gd name="connsiteY94" fmla="*/ 417223 h 834218"/>
                <a:gd name="connsiteX95" fmla="*/ 644488 w 3024845"/>
                <a:gd name="connsiteY95" fmla="*/ 384796 h 834218"/>
                <a:gd name="connsiteX96" fmla="*/ 645501 w 3024845"/>
                <a:gd name="connsiteY96" fmla="*/ 384796 h 834218"/>
                <a:gd name="connsiteX97" fmla="*/ 652595 w 3024845"/>
                <a:gd name="connsiteY97" fmla="*/ 384796 h 834218"/>
                <a:gd name="connsiteX98" fmla="*/ 652595 w 3024845"/>
                <a:gd name="connsiteY98" fmla="*/ 382905 h 834218"/>
                <a:gd name="connsiteX99" fmla="*/ 652595 w 3024845"/>
                <a:gd name="connsiteY99" fmla="*/ 369664 h 834218"/>
                <a:gd name="connsiteX100" fmla="*/ 651328 w 3024845"/>
                <a:gd name="connsiteY100" fmla="*/ 368042 h 834218"/>
                <a:gd name="connsiteX101" fmla="*/ 656648 w 3024845"/>
                <a:gd name="connsiteY101" fmla="*/ 356693 h 834218"/>
                <a:gd name="connsiteX102" fmla="*/ 664755 w 3024845"/>
                <a:gd name="connsiteY102" fmla="*/ 384796 h 834218"/>
                <a:gd name="connsiteX103" fmla="*/ 665515 w 3024845"/>
                <a:gd name="connsiteY103" fmla="*/ 384796 h 834218"/>
                <a:gd name="connsiteX104" fmla="*/ 670835 w 3024845"/>
                <a:gd name="connsiteY104" fmla="*/ 384796 h 834218"/>
                <a:gd name="connsiteX105" fmla="*/ 670835 w 3024845"/>
                <a:gd name="connsiteY105" fmla="*/ 278869 h 834218"/>
                <a:gd name="connsiteX106" fmla="*/ 672355 w 3024845"/>
                <a:gd name="connsiteY106" fmla="*/ 278869 h 834218"/>
                <a:gd name="connsiteX107" fmla="*/ 682995 w 3024845"/>
                <a:gd name="connsiteY107" fmla="*/ 278869 h 834218"/>
                <a:gd name="connsiteX108" fmla="*/ 682995 w 3024845"/>
                <a:gd name="connsiteY108" fmla="*/ 231310 h 834218"/>
                <a:gd name="connsiteX109" fmla="*/ 709342 w 3024845"/>
                <a:gd name="connsiteY109" fmla="*/ 231310 h 834218"/>
                <a:gd name="connsiteX110" fmla="*/ 709342 w 3024845"/>
                <a:gd name="connsiteY110" fmla="*/ 209692 h 834218"/>
                <a:gd name="connsiteX111" fmla="*/ 743796 w 3024845"/>
                <a:gd name="connsiteY111" fmla="*/ 209692 h 834218"/>
                <a:gd name="connsiteX112" fmla="*/ 743796 w 3024845"/>
                <a:gd name="connsiteY112" fmla="*/ 212124 h 834218"/>
                <a:gd name="connsiteX113" fmla="*/ 743796 w 3024845"/>
                <a:gd name="connsiteY113" fmla="*/ 229148 h 834218"/>
                <a:gd name="connsiteX114" fmla="*/ 746076 w 3024845"/>
                <a:gd name="connsiteY114" fmla="*/ 229148 h 834218"/>
                <a:gd name="connsiteX115" fmla="*/ 762036 w 3024845"/>
                <a:gd name="connsiteY115" fmla="*/ 229148 h 834218"/>
                <a:gd name="connsiteX116" fmla="*/ 762036 w 3024845"/>
                <a:gd name="connsiteY116" fmla="*/ 276707 h 834218"/>
                <a:gd name="connsiteX117" fmla="*/ 763049 w 3024845"/>
                <a:gd name="connsiteY117" fmla="*/ 276707 h 834218"/>
                <a:gd name="connsiteX118" fmla="*/ 770143 w 3024845"/>
                <a:gd name="connsiteY118" fmla="*/ 276707 h 834218"/>
                <a:gd name="connsiteX119" fmla="*/ 784330 w 3024845"/>
                <a:gd name="connsiteY119" fmla="*/ 281031 h 834218"/>
                <a:gd name="connsiteX120" fmla="*/ 784330 w 3024845"/>
                <a:gd name="connsiteY120" fmla="*/ 319943 h 834218"/>
                <a:gd name="connsiteX121" fmla="*/ 785343 w 3024845"/>
                <a:gd name="connsiteY121" fmla="*/ 319943 h 834218"/>
                <a:gd name="connsiteX122" fmla="*/ 792436 w 3024845"/>
                <a:gd name="connsiteY122" fmla="*/ 319943 h 834218"/>
                <a:gd name="connsiteX123" fmla="*/ 792436 w 3024845"/>
                <a:gd name="connsiteY123" fmla="*/ 321564 h 834218"/>
                <a:gd name="connsiteX124" fmla="*/ 792436 w 3024845"/>
                <a:gd name="connsiteY124" fmla="*/ 332913 h 834218"/>
                <a:gd name="connsiteX125" fmla="*/ 794463 w 3024845"/>
                <a:gd name="connsiteY125" fmla="*/ 332913 h 834218"/>
                <a:gd name="connsiteX126" fmla="*/ 808650 w 3024845"/>
                <a:gd name="connsiteY126" fmla="*/ 332913 h 834218"/>
                <a:gd name="connsiteX127" fmla="*/ 814730 w 3024845"/>
                <a:gd name="connsiteY127" fmla="*/ 339399 h 834218"/>
                <a:gd name="connsiteX128" fmla="*/ 814730 w 3024845"/>
                <a:gd name="connsiteY128" fmla="*/ 361017 h 834218"/>
                <a:gd name="connsiteX129" fmla="*/ 817010 w 3024845"/>
                <a:gd name="connsiteY129" fmla="*/ 361017 h 834218"/>
                <a:gd name="connsiteX130" fmla="*/ 832970 w 3024845"/>
                <a:gd name="connsiteY130" fmla="*/ 361017 h 834218"/>
                <a:gd name="connsiteX131" fmla="*/ 832970 w 3024845"/>
                <a:gd name="connsiteY131" fmla="*/ 362097 h 834218"/>
                <a:gd name="connsiteX132" fmla="*/ 832970 w 3024845"/>
                <a:gd name="connsiteY132" fmla="*/ 369664 h 834218"/>
                <a:gd name="connsiteX133" fmla="*/ 834237 w 3024845"/>
                <a:gd name="connsiteY133" fmla="*/ 369664 h 834218"/>
                <a:gd name="connsiteX134" fmla="*/ 843104 w 3024845"/>
                <a:gd name="connsiteY134" fmla="*/ 369664 h 834218"/>
                <a:gd name="connsiteX135" fmla="*/ 843104 w 3024845"/>
                <a:gd name="connsiteY135" fmla="*/ 371825 h 834218"/>
                <a:gd name="connsiteX136" fmla="*/ 843104 w 3024845"/>
                <a:gd name="connsiteY136" fmla="*/ 386958 h 834218"/>
                <a:gd name="connsiteX137" fmla="*/ 847157 w 3024845"/>
                <a:gd name="connsiteY137" fmla="*/ 385066 h 834218"/>
                <a:gd name="connsiteX138" fmla="*/ 847157 w 3024845"/>
                <a:gd name="connsiteY138" fmla="*/ 371825 h 834218"/>
                <a:gd name="connsiteX139" fmla="*/ 848170 w 3024845"/>
                <a:gd name="connsiteY139" fmla="*/ 371825 h 834218"/>
                <a:gd name="connsiteX140" fmla="*/ 855264 w 3024845"/>
                <a:gd name="connsiteY140" fmla="*/ 371825 h 834218"/>
                <a:gd name="connsiteX141" fmla="*/ 855264 w 3024845"/>
                <a:gd name="connsiteY141" fmla="*/ 373447 h 834218"/>
                <a:gd name="connsiteX142" fmla="*/ 855264 w 3024845"/>
                <a:gd name="connsiteY142" fmla="*/ 384796 h 834218"/>
                <a:gd name="connsiteX143" fmla="*/ 856024 w 3024845"/>
                <a:gd name="connsiteY143" fmla="*/ 384796 h 834218"/>
                <a:gd name="connsiteX144" fmla="*/ 861344 w 3024845"/>
                <a:gd name="connsiteY144" fmla="*/ 384796 h 834218"/>
                <a:gd name="connsiteX145" fmla="*/ 909984 w 3024845"/>
                <a:gd name="connsiteY145" fmla="*/ 380473 h 834218"/>
                <a:gd name="connsiteX146" fmla="*/ 909984 w 3024845"/>
                <a:gd name="connsiteY146" fmla="*/ 381824 h 834218"/>
                <a:gd name="connsiteX147" fmla="*/ 909984 w 3024845"/>
                <a:gd name="connsiteY147" fmla="*/ 391281 h 834218"/>
                <a:gd name="connsiteX148" fmla="*/ 910744 w 3024845"/>
                <a:gd name="connsiteY148" fmla="*/ 391281 h 834218"/>
                <a:gd name="connsiteX149" fmla="*/ 916065 w 3024845"/>
                <a:gd name="connsiteY149" fmla="*/ 391281 h 834218"/>
                <a:gd name="connsiteX150" fmla="*/ 916065 w 3024845"/>
                <a:gd name="connsiteY150" fmla="*/ 393443 h 834218"/>
                <a:gd name="connsiteX151" fmla="*/ 916065 w 3024845"/>
                <a:gd name="connsiteY151" fmla="*/ 408576 h 834218"/>
                <a:gd name="connsiteX152" fmla="*/ 918091 w 3024845"/>
                <a:gd name="connsiteY152" fmla="*/ 407225 h 834218"/>
                <a:gd name="connsiteX153" fmla="*/ 932278 w 3024845"/>
                <a:gd name="connsiteY153" fmla="*/ 397767 h 834218"/>
                <a:gd name="connsiteX154" fmla="*/ 938358 w 3024845"/>
                <a:gd name="connsiteY154" fmla="*/ 356693 h 834218"/>
                <a:gd name="connsiteX155" fmla="*/ 939118 w 3024845"/>
                <a:gd name="connsiteY155" fmla="*/ 356423 h 834218"/>
                <a:gd name="connsiteX156" fmla="*/ 944438 w 3024845"/>
                <a:gd name="connsiteY156" fmla="*/ 354531 h 834218"/>
                <a:gd name="connsiteX157" fmla="*/ 946465 w 3024845"/>
                <a:gd name="connsiteY157" fmla="*/ 285354 h 834218"/>
                <a:gd name="connsiteX158" fmla="*/ 948492 w 3024845"/>
                <a:gd name="connsiteY158" fmla="*/ 354531 h 834218"/>
                <a:gd name="connsiteX159" fmla="*/ 949252 w 3024845"/>
                <a:gd name="connsiteY159" fmla="*/ 354801 h 834218"/>
                <a:gd name="connsiteX160" fmla="*/ 954572 w 3024845"/>
                <a:gd name="connsiteY160" fmla="*/ 356693 h 834218"/>
                <a:gd name="connsiteX161" fmla="*/ 954572 w 3024845"/>
                <a:gd name="connsiteY161" fmla="*/ 270222 h 834218"/>
                <a:gd name="connsiteX162" fmla="*/ 958625 w 3024845"/>
                <a:gd name="connsiteY162" fmla="*/ 237795 h 834218"/>
                <a:gd name="connsiteX163" fmla="*/ 997132 w 3024845"/>
                <a:gd name="connsiteY163" fmla="*/ 237795 h 834218"/>
                <a:gd name="connsiteX164" fmla="*/ 997132 w 3024845"/>
                <a:gd name="connsiteY164" fmla="*/ 270222 h 834218"/>
                <a:gd name="connsiteX165" fmla="*/ 997892 w 3024845"/>
                <a:gd name="connsiteY165" fmla="*/ 270222 h 834218"/>
                <a:gd name="connsiteX166" fmla="*/ 1003212 w 3024845"/>
                <a:gd name="connsiteY166" fmla="*/ 270222 h 834218"/>
                <a:gd name="connsiteX167" fmla="*/ 1003212 w 3024845"/>
                <a:gd name="connsiteY167" fmla="*/ 188074 h 834218"/>
                <a:gd name="connsiteX168" fmla="*/ 1004986 w 3024845"/>
                <a:gd name="connsiteY168" fmla="*/ 188074 h 834218"/>
                <a:gd name="connsiteX169" fmla="*/ 1017399 w 3024845"/>
                <a:gd name="connsiteY169" fmla="*/ 188074 h 834218"/>
                <a:gd name="connsiteX170" fmla="*/ 1017399 w 3024845"/>
                <a:gd name="connsiteY170" fmla="*/ 186183 h 834218"/>
                <a:gd name="connsiteX171" fmla="*/ 1017399 w 3024845"/>
                <a:gd name="connsiteY171" fmla="*/ 172942 h 834218"/>
                <a:gd name="connsiteX172" fmla="*/ 1039693 w 3024845"/>
                <a:gd name="connsiteY172" fmla="*/ 172942 h 834218"/>
                <a:gd name="connsiteX173" fmla="*/ 1039693 w 3024845"/>
                <a:gd name="connsiteY173" fmla="*/ 171861 h 834218"/>
                <a:gd name="connsiteX174" fmla="*/ 1039693 w 3024845"/>
                <a:gd name="connsiteY174" fmla="*/ 164295 h 834218"/>
                <a:gd name="connsiteX175" fmla="*/ 1041466 w 3024845"/>
                <a:gd name="connsiteY175" fmla="*/ 164295 h 834218"/>
                <a:gd name="connsiteX176" fmla="*/ 1053880 w 3024845"/>
                <a:gd name="connsiteY176" fmla="*/ 164295 h 834218"/>
                <a:gd name="connsiteX177" fmla="*/ 1053880 w 3024845"/>
                <a:gd name="connsiteY177" fmla="*/ 165376 h 834218"/>
                <a:gd name="connsiteX178" fmla="*/ 1053880 w 3024845"/>
                <a:gd name="connsiteY178" fmla="*/ 172942 h 834218"/>
                <a:gd name="connsiteX179" fmla="*/ 1054640 w 3024845"/>
                <a:gd name="connsiteY179" fmla="*/ 172942 h 834218"/>
                <a:gd name="connsiteX180" fmla="*/ 1059960 w 3024845"/>
                <a:gd name="connsiteY180" fmla="*/ 172942 h 834218"/>
                <a:gd name="connsiteX181" fmla="*/ 1070093 w 3024845"/>
                <a:gd name="connsiteY181" fmla="*/ 168618 h 834218"/>
                <a:gd name="connsiteX182" fmla="*/ 1074146 w 3024845"/>
                <a:gd name="connsiteY182" fmla="*/ 171861 h 834218"/>
                <a:gd name="connsiteX183" fmla="*/ 1074146 w 3024845"/>
                <a:gd name="connsiteY183" fmla="*/ 164295 h 834218"/>
                <a:gd name="connsiteX184" fmla="*/ 1076426 w 3024845"/>
                <a:gd name="connsiteY184" fmla="*/ 164295 h 834218"/>
                <a:gd name="connsiteX185" fmla="*/ 1092387 w 3024845"/>
                <a:gd name="connsiteY185" fmla="*/ 164295 h 834218"/>
                <a:gd name="connsiteX186" fmla="*/ 1092387 w 3024845"/>
                <a:gd name="connsiteY186" fmla="*/ 165376 h 834218"/>
                <a:gd name="connsiteX187" fmla="*/ 1092387 w 3024845"/>
                <a:gd name="connsiteY187" fmla="*/ 172942 h 834218"/>
                <a:gd name="connsiteX188" fmla="*/ 1122787 w 3024845"/>
                <a:gd name="connsiteY188" fmla="*/ 172942 h 834218"/>
                <a:gd name="connsiteX189" fmla="*/ 1122787 w 3024845"/>
                <a:gd name="connsiteY189" fmla="*/ 174563 h 834218"/>
                <a:gd name="connsiteX190" fmla="*/ 1122787 w 3024845"/>
                <a:gd name="connsiteY190" fmla="*/ 185913 h 834218"/>
                <a:gd name="connsiteX191" fmla="*/ 1149134 w 3024845"/>
                <a:gd name="connsiteY191" fmla="*/ 185913 h 834218"/>
                <a:gd name="connsiteX192" fmla="*/ 1149134 w 3024845"/>
                <a:gd name="connsiteY192" fmla="*/ 216177 h 834218"/>
                <a:gd name="connsiteX193" fmla="*/ 1149894 w 3024845"/>
                <a:gd name="connsiteY193" fmla="*/ 216177 h 834218"/>
                <a:gd name="connsiteX194" fmla="*/ 1155214 w 3024845"/>
                <a:gd name="connsiteY194" fmla="*/ 216177 h 834218"/>
                <a:gd name="connsiteX195" fmla="*/ 1155214 w 3024845"/>
                <a:gd name="connsiteY195" fmla="*/ 217258 h 834218"/>
                <a:gd name="connsiteX196" fmla="*/ 1155214 w 3024845"/>
                <a:gd name="connsiteY196" fmla="*/ 224825 h 834218"/>
                <a:gd name="connsiteX197" fmla="*/ 1159268 w 3024845"/>
                <a:gd name="connsiteY197" fmla="*/ 255089 h 834218"/>
                <a:gd name="connsiteX198" fmla="*/ 1160028 w 3024845"/>
                <a:gd name="connsiteY198" fmla="*/ 255089 h 834218"/>
                <a:gd name="connsiteX199" fmla="*/ 1165348 w 3024845"/>
                <a:gd name="connsiteY199" fmla="*/ 255089 h 834218"/>
                <a:gd name="connsiteX200" fmla="*/ 1165348 w 3024845"/>
                <a:gd name="connsiteY200" fmla="*/ 255900 h 834218"/>
                <a:gd name="connsiteX201" fmla="*/ 1165348 w 3024845"/>
                <a:gd name="connsiteY201" fmla="*/ 261575 h 834218"/>
                <a:gd name="connsiteX202" fmla="*/ 1166361 w 3024845"/>
                <a:gd name="connsiteY202" fmla="*/ 261575 h 834218"/>
                <a:gd name="connsiteX203" fmla="*/ 1173454 w 3024845"/>
                <a:gd name="connsiteY203" fmla="*/ 261575 h 834218"/>
                <a:gd name="connsiteX204" fmla="*/ 1173454 w 3024845"/>
                <a:gd name="connsiteY204" fmla="*/ 291840 h 834218"/>
                <a:gd name="connsiteX205" fmla="*/ 1175481 w 3024845"/>
                <a:gd name="connsiteY205" fmla="*/ 291840 h 834218"/>
                <a:gd name="connsiteX206" fmla="*/ 1189668 w 3024845"/>
                <a:gd name="connsiteY206" fmla="*/ 291840 h 834218"/>
                <a:gd name="connsiteX207" fmla="*/ 1189668 w 3024845"/>
                <a:gd name="connsiteY207" fmla="*/ 315619 h 834218"/>
                <a:gd name="connsiteX208" fmla="*/ 1191695 w 3024845"/>
                <a:gd name="connsiteY208" fmla="*/ 317240 h 834218"/>
                <a:gd name="connsiteX209" fmla="*/ 1191695 w 3024845"/>
                <a:gd name="connsiteY209" fmla="*/ 328590 h 834218"/>
                <a:gd name="connsiteX210" fmla="*/ 1192455 w 3024845"/>
                <a:gd name="connsiteY210" fmla="*/ 328590 h 834218"/>
                <a:gd name="connsiteX211" fmla="*/ 1197775 w 3024845"/>
                <a:gd name="connsiteY211" fmla="*/ 328590 h 834218"/>
                <a:gd name="connsiteX212" fmla="*/ 1197775 w 3024845"/>
                <a:gd name="connsiteY212" fmla="*/ 352369 h 834218"/>
                <a:gd name="connsiteX213" fmla="*/ 1199041 w 3024845"/>
                <a:gd name="connsiteY213" fmla="*/ 352369 h 834218"/>
                <a:gd name="connsiteX214" fmla="*/ 1207908 w 3024845"/>
                <a:gd name="connsiteY214" fmla="*/ 352369 h 834218"/>
                <a:gd name="connsiteX215" fmla="*/ 1209935 w 3024845"/>
                <a:gd name="connsiteY215" fmla="*/ 356423 h 834218"/>
                <a:gd name="connsiteX216" fmla="*/ 1209935 w 3024845"/>
                <a:gd name="connsiteY216" fmla="*/ 369664 h 834218"/>
                <a:gd name="connsiteX217" fmla="*/ 1211455 w 3024845"/>
                <a:gd name="connsiteY217" fmla="*/ 367772 h 834218"/>
                <a:gd name="connsiteX218" fmla="*/ 1222095 w 3024845"/>
                <a:gd name="connsiteY218" fmla="*/ 354531 h 834218"/>
                <a:gd name="connsiteX219" fmla="*/ 1250469 w 3024845"/>
                <a:gd name="connsiteY219" fmla="*/ 354531 h 834218"/>
                <a:gd name="connsiteX220" fmla="*/ 1250469 w 3024845"/>
                <a:gd name="connsiteY220" fmla="*/ 441002 h 834218"/>
                <a:gd name="connsiteX221" fmla="*/ 1251229 w 3024845"/>
                <a:gd name="connsiteY221" fmla="*/ 441002 h 834218"/>
                <a:gd name="connsiteX222" fmla="*/ 1256549 w 3024845"/>
                <a:gd name="connsiteY222" fmla="*/ 441002 h 834218"/>
                <a:gd name="connsiteX223" fmla="*/ 1257309 w 3024845"/>
                <a:gd name="connsiteY223" fmla="*/ 439651 h 834218"/>
                <a:gd name="connsiteX224" fmla="*/ 1262629 w 3024845"/>
                <a:gd name="connsiteY224" fmla="*/ 430193 h 834218"/>
                <a:gd name="connsiteX225" fmla="*/ 1262629 w 3024845"/>
                <a:gd name="connsiteY225" fmla="*/ 432085 h 834218"/>
                <a:gd name="connsiteX226" fmla="*/ 1262629 w 3024845"/>
                <a:gd name="connsiteY226" fmla="*/ 445326 h 834218"/>
                <a:gd name="connsiteX227" fmla="*/ 1266682 w 3024845"/>
                <a:gd name="connsiteY227" fmla="*/ 399929 h 834218"/>
                <a:gd name="connsiteX228" fmla="*/ 1267442 w 3024845"/>
                <a:gd name="connsiteY228" fmla="*/ 399929 h 834218"/>
                <a:gd name="connsiteX229" fmla="*/ 1272762 w 3024845"/>
                <a:gd name="connsiteY229" fmla="*/ 399929 h 834218"/>
                <a:gd name="connsiteX230" fmla="*/ 1272762 w 3024845"/>
                <a:gd name="connsiteY230" fmla="*/ 335075 h 834218"/>
                <a:gd name="connsiteX231" fmla="*/ 1273776 w 3024845"/>
                <a:gd name="connsiteY231" fmla="*/ 335075 h 834218"/>
                <a:gd name="connsiteX232" fmla="*/ 1280869 w 3024845"/>
                <a:gd name="connsiteY232" fmla="*/ 335075 h 834218"/>
                <a:gd name="connsiteX233" fmla="*/ 1293029 w 3024845"/>
                <a:gd name="connsiteY233" fmla="*/ 291840 h 834218"/>
                <a:gd name="connsiteX234" fmla="*/ 1294296 w 3024845"/>
                <a:gd name="connsiteY234" fmla="*/ 291840 h 834218"/>
                <a:gd name="connsiteX235" fmla="*/ 1303163 w 3024845"/>
                <a:gd name="connsiteY235" fmla="*/ 291840 h 834218"/>
                <a:gd name="connsiteX236" fmla="*/ 1313296 w 3024845"/>
                <a:gd name="connsiteY236" fmla="*/ 335075 h 834218"/>
                <a:gd name="connsiteX237" fmla="*/ 1314309 w 3024845"/>
                <a:gd name="connsiteY237" fmla="*/ 335075 h 834218"/>
                <a:gd name="connsiteX238" fmla="*/ 1321403 w 3024845"/>
                <a:gd name="connsiteY238" fmla="*/ 335075 h 834218"/>
                <a:gd name="connsiteX239" fmla="*/ 1321403 w 3024845"/>
                <a:gd name="connsiteY239" fmla="*/ 373987 h 834218"/>
                <a:gd name="connsiteX240" fmla="*/ 1323176 w 3024845"/>
                <a:gd name="connsiteY240" fmla="*/ 373987 h 834218"/>
                <a:gd name="connsiteX241" fmla="*/ 1335590 w 3024845"/>
                <a:gd name="connsiteY241" fmla="*/ 373987 h 834218"/>
                <a:gd name="connsiteX242" fmla="*/ 1335590 w 3024845"/>
                <a:gd name="connsiteY242" fmla="*/ 376149 h 834218"/>
                <a:gd name="connsiteX243" fmla="*/ 1335590 w 3024845"/>
                <a:gd name="connsiteY243" fmla="*/ 391281 h 834218"/>
                <a:gd name="connsiteX244" fmla="*/ 1339643 w 3024845"/>
                <a:gd name="connsiteY244" fmla="*/ 389120 h 834218"/>
                <a:gd name="connsiteX245" fmla="*/ 1339643 w 3024845"/>
                <a:gd name="connsiteY245" fmla="*/ 373987 h 834218"/>
                <a:gd name="connsiteX246" fmla="*/ 1341163 w 3024845"/>
                <a:gd name="connsiteY246" fmla="*/ 373987 h 834218"/>
                <a:gd name="connsiteX247" fmla="*/ 1351803 w 3024845"/>
                <a:gd name="connsiteY247" fmla="*/ 373987 h 834218"/>
                <a:gd name="connsiteX248" fmla="*/ 1351803 w 3024845"/>
                <a:gd name="connsiteY248" fmla="*/ 375608 h 834218"/>
                <a:gd name="connsiteX249" fmla="*/ 1351803 w 3024845"/>
                <a:gd name="connsiteY249" fmla="*/ 386958 h 834218"/>
                <a:gd name="connsiteX250" fmla="*/ 1382204 w 3024845"/>
                <a:gd name="connsiteY250" fmla="*/ 386958 h 834218"/>
                <a:gd name="connsiteX251" fmla="*/ 1382204 w 3024845"/>
                <a:gd name="connsiteY251" fmla="*/ 350208 h 834218"/>
                <a:gd name="connsiteX252" fmla="*/ 1383470 w 3024845"/>
                <a:gd name="connsiteY252" fmla="*/ 350208 h 834218"/>
                <a:gd name="connsiteX253" fmla="*/ 1392337 w 3024845"/>
                <a:gd name="connsiteY253" fmla="*/ 350208 h 834218"/>
                <a:gd name="connsiteX254" fmla="*/ 1392337 w 3024845"/>
                <a:gd name="connsiteY254" fmla="*/ 371825 h 834218"/>
                <a:gd name="connsiteX255" fmla="*/ 1394364 w 3024845"/>
                <a:gd name="connsiteY255" fmla="*/ 339399 h 834218"/>
                <a:gd name="connsiteX256" fmla="*/ 1416657 w 3024845"/>
                <a:gd name="connsiteY256" fmla="*/ 339399 h 834218"/>
                <a:gd name="connsiteX257" fmla="*/ 1416657 w 3024845"/>
                <a:gd name="connsiteY257" fmla="*/ 337777 h 834218"/>
                <a:gd name="connsiteX258" fmla="*/ 1416657 w 3024845"/>
                <a:gd name="connsiteY258" fmla="*/ 326428 h 834218"/>
                <a:gd name="connsiteX259" fmla="*/ 1417417 w 3024845"/>
                <a:gd name="connsiteY259" fmla="*/ 326428 h 834218"/>
                <a:gd name="connsiteX260" fmla="*/ 1422737 w 3024845"/>
                <a:gd name="connsiteY260" fmla="*/ 326428 h 834218"/>
                <a:gd name="connsiteX261" fmla="*/ 1422737 w 3024845"/>
                <a:gd name="connsiteY261" fmla="*/ 324537 h 834218"/>
                <a:gd name="connsiteX262" fmla="*/ 1422737 w 3024845"/>
                <a:gd name="connsiteY262" fmla="*/ 311296 h 834218"/>
                <a:gd name="connsiteX263" fmla="*/ 1426791 w 3024845"/>
                <a:gd name="connsiteY263" fmla="*/ 317781 h 834218"/>
                <a:gd name="connsiteX264" fmla="*/ 1429071 w 3024845"/>
                <a:gd name="connsiteY264" fmla="*/ 317781 h 834218"/>
                <a:gd name="connsiteX265" fmla="*/ 1445031 w 3024845"/>
                <a:gd name="connsiteY265" fmla="*/ 317781 h 834218"/>
                <a:gd name="connsiteX266" fmla="*/ 1445031 w 3024845"/>
                <a:gd name="connsiteY266" fmla="*/ 316970 h 834218"/>
                <a:gd name="connsiteX267" fmla="*/ 1445031 w 3024845"/>
                <a:gd name="connsiteY267" fmla="*/ 311296 h 834218"/>
                <a:gd name="connsiteX268" fmla="*/ 1445791 w 3024845"/>
                <a:gd name="connsiteY268" fmla="*/ 311296 h 834218"/>
                <a:gd name="connsiteX269" fmla="*/ 1451111 w 3024845"/>
                <a:gd name="connsiteY269" fmla="*/ 311296 h 834218"/>
                <a:gd name="connsiteX270" fmla="*/ 1451111 w 3024845"/>
                <a:gd name="connsiteY270" fmla="*/ 312647 h 834218"/>
                <a:gd name="connsiteX271" fmla="*/ 1451111 w 3024845"/>
                <a:gd name="connsiteY271" fmla="*/ 322105 h 834218"/>
                <a:gd name="connsiteX272" fmla="*/ 1489618 w 3024845"/>
                <a:gd name="connsiteY272" fmla="*/ 322105 h 834218"/>
                <a:gd name="connsiteX273" fmla="*/ 1489618 w 3024845"/>
                <a:gd name="connsiteY273" fmla="*/ 460458 h 834218"/>
                <a:gd name="connsiteX274" fmla="*/ 1491138 w 3024845"/>
                <a:gd name="connsiteY274" fmla="*/ 460458 h 834218"/>
                <a:gd name="connsiteX275" fmla="*/ 1501778 w 3024845"/>
                <a:gd name="connsiteY275" fmla="*/ 460458 h 834218"/>
                <a:gd name="connsiteX276" fmla="*/ 1501778 w 3024845"/>
                <a:gd name="connsiteY276" fmla="*/ 447488 h 834218"/>
                <a:gd name="connsiteX277" fmla="*/ 1505832 w 3024845"/>
                <a:gd name="connsiteY277" fmla="*/ 447488 h 834218"/>
                <a:gd name="connsiteX278" fmla="*/ 1505832 w 3024845"/>
                <a:gd name="connsiteY278" fmla="*/ 460458 h 834218"/>
                <a:gd name="connsiteX279" fmla="*/ 1536232 w 3024845"/>
                <a:gd name="connsiteY279" fmla="*/ 460458 h 834218"/>
                <a:gd name="connsiteX280" fmla="*/ 1536232 w 3024845"/>
                <a:gd name="connsiteY280" fmla="*/ 430193 h 834218"/>
                <a:gd name="connsiteX281" fmla="*/ 1548392 w 3024845"/>
                <a:gd name="connsiteY281" fmla="*/ 430193 h 834218"/>
                <a:gd name="connsiteX282" fmla="*/ 1560552 w 3024845"/>
                <a:gd name="connsiteY282" fmla="*/ 428032 h 834218"/>
                <a:gd name="connsiteX283" fmla="*/ 1564606 w 3024845"/>
                <a:gd name="connsiteY283" fmla="*/ 430193 h 834218"/>
                <a:gd name="connsiteX284" fmla="*/ 1574739 w 3024845"/>
                <a:gd name="connsiteY284" fmla="*/ 430193 h 834218"/>
                <a:gd name="connsiteX285" fmla="*/ 1574739 w 3024845"/>
                <a:gd name="connsiteY285" fmla="*/ 460458 h 834218"/>
                <a:gd name="connsiteX286" fmla="*/ 1582846 w 3024845"/>
                <a:gd name="connsiteY286" fmla="*/ 460458 h 834218"/>
                <a:gd name="connsiteX287" fmla="*/ 1582846 w 3024845"/>
                <a:gd name="connsiteY287" fmla="*/ 477753 h 834218"/>
                <a:gd name="connsiteX288" fmla="*/ 1592182 w 3024845"/>
                <a:gd name="connsiteY288" fmla="*/ 478658 h 834218"/>
                <a:gd name="connsiteX289" fmla="*/ 1605140 w 3024845"/>
                <a:gd name="connsiteY289" fmla="*/ 478658 h 834218"/>
                <a:gd name="connsiteX290" fmla="*/ 1605140 w 3024845"/>
                <a:gd name="connsiteY290" fmla="*/ 462620 h 834218"/>
                <a:gd name="connsiteX291" fmla="*/ 1673096 w 3024845"/>
                <a:gd name="connsiteY291" fmla="*/ 462620 h 834218"/>
                <a:gd name="connsiteX292" fmla="*/ 1673096 w 3024845"/>
                <a:gd name="connsiteY292" fmla="*/ 377367 h 834218"/>
                <a:gd name="connsiteX293" fmla="*/ 1745104 w 3024845"/>
                <a:gd name="connsiteY293" fmla="*/ 377367 h 834218"/>
                <a:gd name="connsiteX294" fmla="*/ 1745104 w 3024845"/>
                <a:gd name="connsiteY294" fmla="*/ 456135 h 834218"/>
                <a:gd name="connsiteX295" fmla="*/ 1747008 w 3024845"/>
                <a:gd name="connsiteY295" fmla="*/ 456135 h 834218"/>
                <a:gd name="connsiteX296" fmla="*/ 1748250 w 3024845"/>
                <a:gd name="connsiteY296" fmla="*/ 478658 h 834218"/>
                <a:gd name="connsiteX297" fmla="*/ 1757926 w 3024845"/>
                <a:gd name="connsiteY297" fmla="*/ 478658 h 834218"/>
                <a:gd name="connsiteX298" fmla="*/ 1759168 w 3024845"/>
                <a:gd name="connsiteY298" fmla="*/ 456135 h 834218"/>
                <a:gd name="connsiteX299" fmla="*/ 1765248 w 3024845"/>
                <a:gd name="connsiteY299" fmla="*/ 456135 h 834218"/>
                <a:gd name="connsiteX300" fmla="*/ 1766490 w 3024845"/>
                <a:gd name="connsiteY300" fmla="*/ 478658 h 834218"/>
                <a:gd name="connsiteX301" fmla="*/ 1817112 w 3024845"/>
                <a:gd name="connsiteY301" fmla="*/ 478658 h 834218"/>
                <a:gd name="connsiteX302" fmla="*/ 1817112 w 3024845"/>
                <a:gd name="connsiteY302" fmla="*/ 315630 h 834218"/>
                <a:gd name="connsiteX303" fmla="*/ 2014439 w 3024845"/>
                <a:gd name="connsiteY303" fmla="*/ 315630 h 834218"/>
                <a:gd name="connsiteX304" fmla="*/ 2014439 w 3024845"/>
                <a:gd name="connsiteY304" fmla="*/ 478658 h 834218"/>
                <a:gd name="connsiteX305" fmla="*/ 2033136 w 3024845"/>
                <a:gd name="connsiteY305" fmla="*/ 478658 h 834218"/>
                <a:gd name="connsiteX306" fmla="*/ 2033136 w 3024845"/>
                <a:gd name="connsiteY306" fmla="*/ 395965 h 834218"/>
                <a:gd name="connsiteX307" fmla="*/ 2128256 w 3024845"/>
                <a:gd name="connsiteY307" fmla="*/ 395965 h 834218"/>
                <a:gd name="connsiteX308" fmla="*/ 2180720 w 3024845"/>
                <a:gd name="connsiteY308" fmla="*/ 330752 h 834218"/>
                <a:gd name="connsiteX309" fmla="*/ 2245574 w 3024845"/>
                <a:gd name="connsiteY309" fmla="*/ 330752 h 834218"/>
                <a:gd name="connsiteX310" fmla="*/ 2245574 w 3024845"/>
                <a:gd name="connsiteY310" fmla="*/ 406414 h 834218"/>
                <a:gd name="connsiteX311" fmla="*/ 2253681 w 3024845"/>
                <a:gd name="connsiteY311" fmla="*/ 406414 h 834218"/>
                <a:gd name="connsiteX312" fmla="*/ 2255708 w 3024845"/>
                <a:gd name="connsiteY312" fmla="*/ 399929 h 834218"/>
                <a:gd name="connsiteX313" fmla="*/ 2261788 w 3024845"/>
                <a:gd name="connsiteY313" fmla="*/ 399929 h 834218"/>
                <a:gd name="connsiteX314" fmla="*/ 2263815 w 3024845"/>
                <a:gd name="connsiteY314" fmla="*/ 408576 h 834218"/>
                <a:gd name="connsiteX315" fmla="*/ 2275975 w 3024845"/>
                <a:gd name="connsiteY315" fmla="*/ 408576 h 834218"/>
                <a:gd name="connsiteX316" fmla="*/ 2275975 w 3024845"/>
                <a:gd name="connsiteY316" fmla="*/ 402090 h 834218"/>
                <a:gd name="connsiteX317" fmla="*/ 2298268 w 3024845"/>
                <a:gd name="connsiteY317" fmla="*/ 402090 h 834218"/>
                <a:gd name="connsiteX318" fmla="*/ 2298268 w 3024845"/>
                <a:gd name="connsiteY318" fmla="*/ 408576 h 834218"/>
                <a:gd name="connsiteX319" fmla="*/ 2318535 w 3024845"/>
                <a:gd name="connsiteY319" fmla="*/ 408576 h 834218"/>
                <a:gd name="connsiteX320" fmla="*/ 2318535 w 3024845"/>
                <a:gd name="connsiteY320" fmla="*/ 453973 h 834218"/>
                <a:gd name="connsiteX321" fmla="*/ 2332722 w 3024845"/>
                <a:gd name="connsiteY321" fmla="*/ 453973 h 834218"/>
                <a:gd name="connsiteX322" fmla="*/ 2332722 w 3024845"/>
                <a:gd name="connsiteY322" fmla="*/ 441002 h 834218"/>
                <a:gd name="connsiteX323" fmla="*/ 2348936 w 3024845"/>
                <a:gd name="connsiteY323" fmla="*/ 441002 h 834218"/>
                <a:gd name="connsiteX324" fmla="*/ 2348936 w 3024845"/>
                <a:gd name="connsiteY324" fmla="*/ 261575 h 834218"/>
                <a:gd name="connsiteX325" fmla="*/ 2355016 w 3024845"/>
                <a:gd name="connsiteY325" fmla="*/ 255089 h 834218"/>
                <a:gd name="connsiteX326" fmla="*/ 2427977 w 3024845"/>
                <a:gd name="connsiteY326" fmla="*/ 255089 h 834218"/>
                <a:gd name="connsiteX327" fmla="*/ 2427977 w 3024845"/>
                <a:gd name="connsiteY327" fmla="*/ 263737 h 834218"/>
                <a:gd name="connsiteX328" fmla="*/ 2438110 w 3024845"/>
                <a:gd name="connsiteY328" fmla="*/ 263737 h 834218"/>
                <a:gd name="connsiteX329" fmla="*/ 2438110 w 3024845"/>
                <a:gd name="connsiteY329" fmla="*/ 378311 h 834218"/>
                <a:gd name="connsiteX330" fmla="*/ 2460404 w 3024845"/>
                <a:gd name="connsiteY330" fmla="*/ 378311 h 834218"/>
                <a:gd name="connsiteX331" fmla="*/ 2460404 w 3024845"/>
                <a:gd name="connsiteY331" fmla="*/ 311296 h 834218"/>
                <a:gd name="connsiteX332" fmla="*/ 2486751 w 3024845"/>
                <a:gd name="connsiteY332" fmla="*/ 311296 h 834218"/>
                <a:gd name="connsiteX333" fmla="*/ 2490804 w 3024845"/>
                <a:gd name="connsiteY333" fmla="*/ 306972 h 834218"/>
                <a:gd name="connsiteX334" fmla="*/ 2498911 w 3024845"/>
                <a:gd name="connsiteY334" fmla="*/ 306972 h 834218"/>
                <a:gd name="connsiteX335" fmla="*/ 2502964 w 3024845"/>
                <a:gd name="connsiteY335" fmla="*/ 311296 h 834218"/>
                <a:gd name="connsiteX336" fmla="*/ 2525258 w 3024845"/>
                <a:gd name="connsiteY336" fmla="*/ 311296 h 834218"/>
                <a:gd name="connsiteX337" fmla="*/ 2525258 w 3024845"/>
                <a:gd name="connsiteY337" fmla="*/ 194560 h 834218"/>
                <a:gd name="connsiteX338" fmla="*/ 2582005 w 3024845"/>
                <a:gd name="connsiteY338" fmla="*/ 183751 h 834218"/>
                <a:gd name="connsiteX339" fmla="*/ 2582005 w 3024845"/>
                <a:gd name="connsiteY339" fmla="*/ 184832 h 834218"/>
                <a:gd name="connsiteX340" fmla="*/ 2582005 w 3024845"/>
                <a:gd name="connsiteY340" fmla="*/ 192398 h 834218"/>
                <a:gd name="connsiteX341" fmla="*/ 2608352 w 3024845"/>
                <a:gd name="connsiteY341" fmla="*/ 192398 h 834218"/>
                <a:gd name="connsiteX342" fmla="*/ 2608352 w 3024845"/>
                <a:gd name="connsiteY342" fmla="*/ 447488 h 834218"/>
                <a:gd name="connsiteX343" fmla="*/ 2630646 w 3024845"/>
                <a:gd name="connsiteY343" fmla="*/ 447488 h 834218"/>
                <a:gd name="connsiteX344" fmla="*/ 2630646 w 3024845"/>
                <a:gd name="connsiteY344" fmla="*/ 443164 h 834218"/>
                <a:gd name="connsiteX345" fmla="*/ 2642806 w 3024845"/>
                <a:gd name="connsiteY345" fmla="*/ 443164 h 834218"/>
                <a:gd name="connsiteX346" fmla="*/ 2642806 w 3024845"/>
                <a:gd name="connsiteY346" fmla="*/ 447488 h 834218"/>
                <a:gd name="connsiteX347" fmla="*/ 2667126 w 3024845"/>
                <a:gd name="connsiteY347" fmla="*/ 447488 h 834218"/>
                <a:gd name="connsiteX348" fmla="*/ 2667126 w 3024845"/>
                <a:gd name="connsiteY348" fmla="*/ 434517 h 834218"/>
                <a:gd name="connsiteX349" fmla="*/ 2695500 w 3024845"/>
                <a:gd name="connsiteY349" fmla="*/ 434517 h 834218"/>
                <a:gd name="connsiteX350" fmla="*/ 2707660 w 3024845"/>
                <a:gd name="connsiteY350" fmla="*/ 430193 h 834218"/>
                <a:gd name="connsiteX351" fmla="*/ 2727927 w 3024845"/>
                <a:gd name="connsiteY351" fmla="*/ 434517 h 834218"/>
                <a:gd name="connsiteX352" fmla="*/ 2727927 w 3024845"/>
                <a:gd name="connsiteY352" fmla="*/ 417223 h 834218"/>
                <a:gd name="connsiteX353" fmla="*/ 2736034 w 3024845"/>
                <a:gd name="connsiteY353" fmla="*/ 417223 h 834218"/>
                <a:gd name="connsiteX354" fmla="*/ 2736034 w 3024845"/>
                <a:gd name="connsiteY354" fmla="*/ 404252 h 834218"/>
                <a:gd name="connsiteX355" fmla="*/ 2792781 w 3024845"/>
                <a:gd name="connsiteY355" fmla="*/ 404252 h 834218"/>
                <a:gd name="connsiteX356" fmla="*/ 2792781 w 3024845"/>
                <a:gd name="connsiteY356" fmla="*/ 373987 h 834218"/>
                <a:gd name="connsiteX357" fmla="*/ 2811021 w 3024845"/>
                <a:gd name="connsiteY357" fmla="*/ 373987 h 834218"/>
                <a:gd name="connsiteX358" fmla="*/ 2811021 w 3024845"/>
                <a:gd name="connsiteY358" fmla="*/ 367502 h 834218"/>
                <a:gd name="connsiteX359" fmla="*/ 2823181 w 3024845"/>
                <a:gd name="connsiteY359" fmla="*/ 367502 h 834218"/>
                <a:gd name="connsiteX360" fmla="*/ 2823181 w 3024845"/>
                <a:gd name="connsiteY360" fmla="*/ 373987 h 834218"/>
                <a:gd name="connsiteX361" fmla="*/ 2839395 w 3024845"/>
                <a:gd name="connsiteY361" fmla="*/ 373987 h 834218"/>
                <a:gd name="connsiteX362" fmla="*/ 2839395 w 3024845"/>
                <a:gd name="connsiteY362" fmla="*/ 423708 h 834218"/>
                <a:gd name="connsiteX363" fmla="*/ 2871822 w 3024845"/>
                <a:gd name="connsiteY363" fmla="*/ 423708 h 834218"/>
                <a:gd name="connsiteX364" fmla="*/ 2871822 w 3024845"/>
                <a:gd name="connsiteY364" fmla="*/ 397767 h 834218"/>
                <a:gd name="connsiteX365" fmla="*/ 2910329 w 3024845"/>
                <a:gd name="connsiteY365" fmla="*/ 397767 h 834218"/>
                <a:gd name="connsiteX366" fmla="*/ 2910329 w 3024845"/>
                <a:gd name="connsiteY366" fmla="*/ 367502 h 834218"/>
                <a:gd name="connsiteX367" fmla="*/ 2958970 w 3024845"/>
                <a:gd name="connsiteY367" fmla="*/ 367502 h 834218"/>
                <a:gd name="connsiteX368" fmla="*/ 2958970 w 3024845"/>
                <a:gd name="connsiteY368" fmla="*/ 478658 h 834218"/>
                <a:gd name="connsiteX369" fmla="*/ 2958970 w 3024845"/>
                <a:gd name="connsiteY369" fmla="*/ 492437 h 834218"/>
                <a:gd name="connsiteX370" fmla="*/ 3024845 w 3024845"/>
                <a:gd name="connsiteY370" fmla="*/ 492437 h 834218"/>
                <a:gd name="connsiteX371" fmla="*/ 3024845 w 3024845"/>
                <a:gd name="connsiteY371" fmla="*/ 834218 h 834218"/>
                <a:gd name="connsiteX372" fmla="*/ 2054 w 3024845"/>
                <a:gd name="connsiteY372" fmla="*/ 831885 h 834218"/>
                <a:gd name="connsiteX373" fmla="*/ 0 w 3024845"/>
                <a:gd name="connsiteY373" fmla="*/ 397767 h 834218"/>
                <a:gd name="connsiteX374" fmla="*/ 20267 w 3024845"/>
                <a:gd name="connsiteY374" fmla="*/ 397767 h 834218"/>
                <a:gd name="connsiteX375" fmla="*/ 20774 w 3024845"/>
                <a:gd name="connsiteY375" fmla="*/ 396686 h 834218"/>
                <a:gd name="connsiteX376" fmla="*/ 24320 w 3024845"/>
                <a:gd name="connsiteY376" fmla="*/ 389120 h 834218"/>
                <a:gd name="connsiteX377" fmla="*/ 26094 w 3024845"/>
                <a:gd name="connsiteY377" fmla="*/ 389390 h 834218"/>
                <a:gd name="connsiteX378" fmla="*/ 38507 w 3024845"/>
                <a:gd name="connsiteY378" fmla="*/ 391281 h 834218"/>
                <a:gd name="connsiteX379" fmla="*/ 39014 w 3024845"/>
                <a:gd name="connsiteY379" fmla="*/ 392633 h 834218"/>
                <a:gd name="connsiteX380" fmla="*/ 42560 w 3024845"/>
                <a:gd name="connsiteY380" fmla="*/ 402090 h 834218"/>
                <a:gd name="connsiteX381" fmla="*/ 68907 w 3024845"/>
                <a:gd name="connsiteY381" fmla="*/ 404252 h 834218"/>
                <a:gd name="connsiteX382" fmla="*/ 68907 w 3024845"/>
                <a:gd name="connsiteY382" fmla="*/ 281031 h 834218"/>
                <a:gd name="connsiteX383" fmla="*/ 70934 w 3024845"/>
                <a:gd name="connsiteY383" fmla="*/ 281031 h 834218"/>
                <a:gd name="connsiteX384" fmla="*/ 85121 w 3024845"/>
                <a:gd name="connsiteY384" fmla="*/ 281031 h 834218"/>
                <a:gd name="connsiteX385" fmla="*/ 85121 w 3024845"/>
                <a:gd name="connsiteY385" fmla="*/ 144839 h 834218"/>
                <a:gd name="connsiteX386" fmla="*/ 86894 w 3024845"/>
                <a:gd name="connsiteY386" fmla="*/ 144839 h 834218"/>
                <a:gd name="connsiteX387" fmla="*/ 99308 w 3024845"/>
                <a:gd name="connsiteY387" fmla="*/ 144839 h 834218"/>
                <a:gd name="connsiteX388" fmla="*/ 99308 w 3024845"/>
                <a:gd name="connsiteY388" fmla="*/ 30265 h 834218"/>
                <a:gd name="connsiteX389" fmla="*/ 103361 w 3024845"/>
                <a:gd name="connsiteY389" fmla="*/ 2161 h 834218"/>
                <a:gd name="connsiteX0" fmla="*/ 103361 w 3024845"/>
                <a:gd name="connsiteY0" fmla="*/ 2161 h 834218"/>
                <a:gd name="connsiteX1" fmla="*/ 200642 w 3024845"/>
                <a:gd name="connsiteY1" fmla="*/ 0 h 834218"/>
                <a:gd name="connsiteX2" fmla="*/ 202669 w 3024845"/>
                <a:gd name="connsiteY2" fmla="*/ 0 h 834218"/>
                <a:gd name="connsiteX3" fmla="*/ 216856 w 3024845"/>
                <a:gd name="connsiteY3" fmla="*/ 0 h 834218"/>
                <a:gd name="connsiteX4" fmla="*/ 220909 w 3024845"/>
                <a:gd name="connsiteY4" fmla="*/ 144839 h 834218"/>
                <a:gd name="connsiteX5" fmla="*/ 223189 w 3024845"/>
                <a:gd name="connsiteY5" fmla="*/ 144839 h 834218"/>
                <a:gd name="connsiteX6" fmla="*/ 239150 w 3024845"/>
                <a:gd name="connsiteY6" fmla="*/ 144839 h 834218"/>
                <a:gd name="connsiteX7" fmla="*/ 239150 w 3024845"/>
                <a:gd name="connsiteY7" fmla="*/ 285354 h 834218"/>
                <a:gd name="connsiteX8" fmla="*/ 240670 w 3024845"/>
                <a:gd name="connsiteY8" fmla="*/ 285084 h 834218"/>
                <a:gd name="connsiteX9" fmla="*/ 251310 w 3024845"/>
                <a:gd name="connsiteY9" fmla="*/ 283193 h 834218"/>
                <a:gd name="connsiteX10" fmla="*/ 249283 w 3024845"/>
                <a:gd name="connsiteY10" fmla="*/ 371825 h 834218"/>
                <a:gd name="connsiteX11" fmla="*/ 250803 w 3024845"/>
                <a:gd name="connsiteY11" fmla="*/ 372096 h 834218"/>
                <a:gd name="connsiteX12" fmla="*/ 261443 w 3024845"/>
                <a:gd name="connsiteY12" fmla="*/ 373987 h 834218"/>
                <a:gd name="connsiteX13" fmla="*/ 261696 w 3024845"/>
                <a:gd name="connsiteY13" fmla="*/ 374798 h 834218"/>
                <a:gd name="connsiteX14" fmla="*/ 263470 w 3024845"/>
                <a:gd name="connsiteY14" fmla="*/ 380473 h 834218"/>
                <a:gd name="connsiteX15" fmla="*/ 264230 w 3024845"/>
                <a:gd name="connsiteY15" fmla="*/ 378041 h 834218"/>
                <a:gd name="connsiteX16" fmla="*/ 269550 w 3024845"/>
                <a:gd name="connsiteY16" fmla="*/ 361017 h 834218"/>
                <a:gd name="connsiteX17" fmla="*/ 271323 w 3024845"/>
                <a:gd name="connsiteY17" fmla="*/ 361017 h 834218"/>
                <a:gd name="connsiteX18" fmla="*/ 283737 w 3024845"/>
                <a:gd name="connsiteY18" fmla="*/ 361017 h 834218"/>
                <a:gd name="connsiteX19" fmla="*/ 283737 w 3024845"/>
                <a:gd name="connsiteY19" fmla="*/ 393443 h 834218"/>
                <a:gd name="connsiteX20" fmla="*/ 284750 w 3024845"/>
                <a:gd name="connsiteY20" fmla="*/ 393984 h 834218"/>
                <a:gd name="connsiteX21" fmla="*/ 291844 w 3024845"/>
                <a:gd name="connsiteY21" fmla="*/ 397767 h 834218"/>
                <a:gd name="connsiteX22" fmla="*/ 291844 w 3024845"/>
                <a:gd name="connsiteY22" fmla="*/ 399118 h 834218"/>
                <a:gd name="connsiteX23" fmla="*/ 291844 w 3024845"/>
                <a:gd name="connsiteY23" fmla="*/ 408576 h 834218"/>
                <a:gd name="connsiteX24" fmla="*/ 336431 w 3024845"/>
                <a:gd name="connsiteY24" fmla="*/ 408576 h 834218"/>
                <a:gd name="connsiteX25" fmla="*/ 336431 w 3024845"/>
                <a:gd name="connsiteY25" fmla="*/ 409657 h 834218"/>
                <a:gd name="connsiteX26" fmla="*/ 336431 w 3024845"/>
                <a:gd name="connsiteY26" fmla="*/ 417223 h 834218"/>
                <a:gd name="connsiteX27" fmla="*/ 338457 w 3024845"/>
                <a:gd name="connsiteY27" fmla="*/ 417223 h 834218"/>
                <a:gd name="connsiteX28" fmla="*/ 352644 w 3024845"/>
                <a:gd name="connsiteY28" fmla="*/ 417223 h 834218"/>
                <a:gd name="connsiteX29" fmla="*/ 352644 w 3024845"/>
                <a:gd name="connsiteY29" fmla="*/ 386958 h 834218"/>
                <a:gd name="connsiteX30" fmla="*/ 397231 w 3024845"/>
                <a:gd name="connsiteY30" fmla="*/ 386958 h 834218"/>
                <a:gd name="connsiteX31" fmla="*/ 397231 w 3024845"/>
                <a:gd name="connsiteY31" fmla="*/ 385607 h 834218"/>
                <a:gd name="connsiteX32" fmla="*/ 397231 w 3024845"/>
                <a:gd name="connsiteY32" fmla="*/ 376149 h 834218"/>
                <a:gd name="connsiteX33" fmla="*/ 398245 w 3024845"/>
                <a:gd name="connsiteY33" fmla="*/ 376149 h 834218"/>
                <a:gd name="connsiteX34" fmla="*/ 405338 w 3024845"/>
                <a:gd name="connsiteY34" fmla="*/ 376149 h 834218"/>
                <a:gd name="connsiteX35" fmla="*/ 405338 w 3024845"/>
                <a:gd name="connsiteY35" fmla="*/ 374258 h 834218"/>
                <a:gd name="connsiteX36" fmla="*/ 405338 w 3024845"/>
                <a:gd name="connsiteY36" fmla="*/ 361017 h 834218"/>
                <a:gd name="connsiteX37" fmla="*/ 406098 w 3024845"/>
                <a:gd name="connsiteY37" fmla="*/ 361017 h 834218"/>
                <a:gd name="connsiteX38" fmla="*/ 411418 w 3024845"/>
                <a:gd name="connsiteY38" fmla="*/ 361017 h 834218"/>
                <a:gd name="connsiteX39" fmla="*/ 411418 w 3024845"/>
                <a:gd name="connsiteY39" fmla="*/ 359936 h 834218"/>
                <a:gd name="connsiteX40" fmla="*/ 411418 w 3024845"/>
                <a:gd name="connsiteY40" fmla="*/ 352369 h 834218"/>
                <a:gd name="connsiteX41" fmla="*/ 413445 w 3024845"/>
                <a:gd name="connsiteY41" fmla="*/ 352369 h 834218"/>
                <a:gd name="connsiteX42" fmla="*/ 427632 w 3024845"/>
                <a:gd name="connsiteY42" fmla="*/ 352369 h 834218"/>
                <a:gd name="connsiteX43" fmla="*/ 427632 w 3024845"/>
                <a:gd name="connsiteY43" fmla="*/ 353450 h 834218"/>
                <a:gd name="connsiteX44" fmla="*/ 427632 w 3024845"/>
                <a:gd name="connsiteY44" fmla="*/ 361017 h 834218"/>
                <a:gd name="connsiteX45" fmla="*/ 449925 w 3024845"/>
                <a:gd name="connsiteY45" fmla="*/ 361017 h 834218"/>
                <a:gd name="connsiteX46" fmla="*/ 449925 w 3024845"/>
                <a:gd name="connsiteY46" fmla="*/ 359125 h 834218"/>
                <a:gd name="connsiteX47" fmla="*/ 449925 w 3024845"/>
                <a:gd name="connsiteY47" fmla="*/ 345884 h 834218"/>
                <a:gd name="connsiteX48" fmla="*/ 451699 w 3024845"/>
                <a:gd name="connsiteY48" fmla="*/ 345884 h 834218"/>
                <a:gd name="connsiteX49" fmla="*/ 464112 w 3024845"/>
                <a:gd name="connsiteY49" fmla="*/ 345884 h 834218"/>
                <a:gd name="connsiteX50" fmla="*/ 464112 w 3024845"/>
                <a:gd name="connsiteY50" fmla="*/ 369664 h 834218"/>
                <a:gd name="connsiteX51" fmla="*/ 465126 w 3024845"/>
                <a:gd name="connsiteY51" fmla="*/ 369664 h 834218"/>
                <a:gd name="connsiteX52" fmla="*/ 472219 w 3024845"/>
                <a:gd name="connsiteY52" fmla="*/ 369664 h 834218"/>
                <a:gd name="connsiteX53" fmla="*/ 472219 w 3024845"/>
                <a:gd name="connsiteY53" fmla="*/ 368583 h 834218"/>
                <a:gd name="connsiteX54" fmla="*/ 472219 w 3024845"/>
                <a:gd name="connsiteY54" fmla="*/ 361017 h 834218"/>
                <a:gd name="connsiteX55" fmla="*/ 473992 w 3024845"/>
                <a:gd name="connsiteY55" fmla="*/ 361017 h 834218"/>
                <a:gd name="connsiteX56" fmla="*/ 486406 w 3024845"/>
                <a:gd name="connsiteY56" fmla="*/ 361017 h 834218"/>
                <a:gd name="connsiteX57" fmla="*/ 486406 w 3024845"/>
                <a:gd name="connsiteY57" fmla="*/ 386958 h 834218"/>
                <a:gd name="connsiteX58" fmla="*/ 488433 w 3024845"/>
                <a:gd name="connsiteY58" fmla="*/ 386958 h 834218"/>
                <a:gd name="connsiteX59" fmla="*/ 502619 w 3024845"/>
                <a:gd name="connsiteY59" fmla="*/ 386958 h 834218"/>
                <a:gd name="connsiteX60" fmla="*/ 502619 w 3024845"/>
                <a:gd name="connsiteY60" fmla="*/ 388579 h 834218"/>
                <a:gd name="connsiteX61" fmla="*/ 502619 w 3024845"/>
                <a:gd name="connsiteY61" fmla="*/ 399929 h 834218"/>
                <a:gd name="connsiteX62" fmla="*/ 503379 w 3024845"/>
                <a:gd name="connsiteY62" fmla="*/ 399929 h 834218"/>
                <a:gd name="connsiteX63" fmla="*/ 508700 w 3024845"/>
                <a:gd name="connsiteY63" fmla="*/ 399929 h 834218"/>
                <a:gd name="connsiteX64" fmla="*/ 508700 w 3024845"/>
                <a:gd name="connsiteY64" fmla="*/ 399118 h 834218"/>
                <a:gd name="connsiteX65" fmla="*/ 508700 w 3024845"/>
                <a:gd name="connsiteY65" fmla="*/ 393443 h 834218"/>
                <a:gd name="connsiteX66" fmla="*/ 539100 w 3024845"/>
                <a:gd name="connsiteY66" fmla="*/ 393443 h 834218"/>
                <a:gd name="connsiteX67" fmla="*/ 539100 w 3024845"/>
                <a:gd name="connsiteY67" fmla="*/ 417223 h 834218"/>
                <a:gd name="connsiteX68" fmla="*/ 540113 w 3024845"/>
                <a:gd name="connsiteY68" fmla="*/ 417223 h 834218"/>
                <a:gd name="connsiteX69" fmla="*/ 547207 w 3024845"/>
                <a:gd name="connsiteY69" fmla="*/ 417223 h 834218"/>
                <a:gd name="connsiteX70" fmla="*/ 547207 w 3024845"/>
                <a:gd name="connsiteY70" fmla="*/ 418304 h 834218"/>
                <a:gd name="connsiteX71" fmla="*/ 547207 w 3024845"/>
                <a:gd name="connsiteY71" fmla="*/ 425870 h 834218"/>
                <a:gd name="connsiteX72" fmla="*/ 547967 w 3024845"/>
                <a:gd name="connsiteY72" fmla="*/ 425870 h 834218"/>
                <a:gd name="connsiteX73" fmla="*/ 553287 w 3024845"/>
                <a:gd name="connsiteY73" fmla="*/ 425870 h 834218"/>
                <a:gd name="connsiteX74" fmla="*/ 553287 w 3024845"/>
                <a:gd name="connsiteY74" fmla="*/ 423708 h 834218"/>
                <a:gd name="connsiteX75" fmla="*/ 553287 w 3024845"/>
                <a:gd name="connsiteY75" fmla="*/ 408576 h 834218"/>
                <a:gd name="connsiteX76" fmla="*/ 554300 w 3024845"/>
                <a:gd name="connsiteY76" fmla="*/ 408576 h 834218"/>
                <a:gd name="connsiteX77" fmla="*/ 561394 w 3024845"/>
                <a:gd name="connsiteY77" fmla="*/ 408576 h 834218"/>
                <a:gd name="connsiteX78" fmla="*/ 561394 w 3024845"/>
                <a:gd name="connsiteY78" fmla="*/ 409657 h 834218"/>
                <a:gd name="connsiteX79" fmla="*/ 561394 w 3024845"/>
                <a:gd name="connsiteY79" fmla="*/ 417223 h 834218"/>
                <a:gd name="connsiteX80" fmla="*/ 566714 w 3024845"/>
                <a:gd name="connsiteY80" fmla="*/ 415230 h 834218"/>
                <a:gd name="connsiteX81" fmla="*/ 567474 w 3024845"/>
                <a:gd name="connsiteY81" fmla="*/ 414250 h 834218"/>
                <a:gd name="connsiteX82" fmla="*/ 567474 w 3024845"/>
                <a:gd name="connsiteY82" fmla="*/ 408576 h 834218"/>
                <a:gd name="connsiteX83" fmla="*/ 605981 w 3024845"/>
                <a:gd name="connsiteY83" fmla="*/ 408576 h 834218"/>
                <a:gd name="connsiteX84" fmla="*/ 605981 w 3024845"/>
                <a:gd name="connsiteY84" fmla="*/ 432355 h 834218"/>
                <a:gd name="connsiteX85" fmla="*/ 608007 w 3024845"/>
                <a:gd name="connsiteY85" fmla="*/ 432355 h 834218"/>
                <a:gd name="connsiteX86" fmla="*/ 622194 w 3024845"/>
                <a:gd name="connsiteY86" fmla="*/ 432355 h 834218"/>
                <a:gd name="connsiteX87" fmla="*/ 622194 w 3024845"/>
                <a:gd name="connsiteY87" fmla="*/ 433436 h 834218"/>
                <a:gd name="connsiteX88" fmla="*/ 622194 w 3024845"/>
                <a:gd name="connsiteY88" fmla="*/ 441002 h 834218"/>
                <a:gd name="connsiteX89" fmla="*/ 623968 w 3024845"/>
                <a:gd name="connsiteY89" fmla="*/ 441002 h 834218"/>
                <a:gd name="connsiteX90" fmla="*/ 636381 w 3024845"/>
                <a:gd name="connsiteY90" fmla="*/ 441002 h 834218"/>
                <a:gd name="connsiteX91" fmla="*/ 636381 w 3024845"/>
                <a:gd name="connsiteY91" fmla="*/ 417223 h 834218"/>
                <a:gd name="connsiteX92" fmla="*/ 637394 w 3024845"/>
                <a:gd name="connsiteY92" fmla="*/ 417223 h 834218"/>
                <a:gd name="connsiteX93" fmla="*/ 644488 w 3024845"/>
                <a:gd name="connsiteY93" fmla="*/ 417223 h 834218"/>
                <a:gd name="connsiteX94" fmla="*/ 644488 w 3024845"/>
                <a:gd name="connsiteY94" fmla="*/ 384796 h 834218"/>
                <a:gd name="connsiteX95" fmla="*/ 645501 w 3024845"/>
                <a:gd name="connsiteY95" fmla="*/ 384796 h 834218"/>
                <a:gd name="connsiteX96" fmla="*/ 652595 w 3024845"/>
                <a:gd name="connsiteY96" fmla="*/ 384796 h 834218"/>
                <a:gd name="connsiteX97" fmla="*/ 652595 w 3024845"/>
                <a:gd name="connsiteY97" fmla="*/ 382905 h 834218"/>
                <a:gd name="connsiteX98" fmla="*/ 652595 w 3024845"/>
                <a:gd name="connsiteY98" fmla="*/ 369664 h 834218"/>
                <a:gd name="connsiteX99" fmla="*/ 651328 w 3024845"/>
                <a:gd name="connsiteY99" fmla="*/ 368042 h 834218"/>
                <a:gd name="connsiteX100" fmla="*/ 656648 w 3024845"/>
                <a:gd name="connsiteY100" fmla="*/ 356693 h 834218"/>
                <a:gd name="connsiteX101" fmla="*/ 664755 w 3024845"/>
                <a:gd name="connsiteY101" fmla="*/ 384796 h 834218"/>
                <a:gd name="connsiteX102" fmla="*/ 665515 w 3024845"/>
                <a:gd name="connsiteY102" fmla="*/ 384796 h 834218"/>
                <a:gd name="connsiteX103" fmla="*/ 670835 w 3024845"/>
                <a:gd name="connsiteY103" fmla="*/ 384796 h 834218"/>
                <a:gd name="connsiteX104" fmla="*/ 670835 w 3024845"/>
                <a:gd name="connsiteY104" fmla="*/ 278869 h 834218"/>
                <a:gd name="connsiteX105" fmla="*/ 672355 w 3024845"/>
                <a:gd name="connsiteY105" fmla="*/ 278869 h 834218"/>
                <a:gd name="connsiteX106" fmla="*/ 682995 w 3024845"/>
                <a:gd name="connsiteY106" fmla="*/ 278869 h 834218"/>
                <a:gd name="connsiteX107" fmla="*/ 682995 w 3024845"/>
                <a:gd name="connsiteY107" fmla="*/ 231310 h 834218"/>
                <a:gd name="connsiteX108" fmla="*/ 709342 w 3024845"/>
                <a:gd name="connsiteY108" fmla="*/ 231310 h 834218"/>
                <a:gd name="connsiteX109" fmla="*/ 709342 w 3024845"/>
                <a:gd name="connsiteY109" fmla="*/ 209692 h 834218"/>
                <a:gd name="connsiteX110" fmla="*/ 743796 w 3024845"/>
                <a:gd name="connsiteY110" fmla="*/ 209692 h 834218"/>
                <a:gd name="connsiteX111" fmla="*/ 743796 w 3024845"/>
                <a:gd name="connsiteY111" fmla="*/ 212124 h 834218"/>
                <a:gd name="connsiteX112" fmla="*/ 743796 w 3024845"/>
                <a:gd name="connsiteY112" fmla="*/ 229148 h 834218"/>
                <a:gd name="connsiteX113" fmla="*/ 746076 w 3024845"/>
                <a:gd name="connsiteY113" fmla="*/ 229148 h 834218"/>
                <a:gd name="connsiteX114" fmla="*/ 762036 w 3024845"/>
                <a:gd name="connsiteY114" fmla="*/ 229148 h 834218"/>
                <a:gd name="connsiteX115" fmla="*/ 762036 w 3024845"/>
                <a:gd name="connsiteY115" fmla="*/ 276707 h 834218"/>
                <a:gd name="connsiteX116" fmla="*/ 763049 w 3024845"/>
                <a:gd name="connsiteY116" fmla="*/ 276707 h 834218"/>
                <a:gd name="connsiteX117" fmla="*/ 770143 w 3024845"/>
                <a:gd name="connsiteY117" fmla="*/ 276707 h 834218"/>
                <a:gd name="connsiteX118" fmla="*/ 784330 w 3024845"/>
                <a:gd name="connsiteY118" fmla="*/ 281031 h 834218"/>
                <a:gd name="connsiteX119" fmla="*/ 784330 w 3024845"/>
                <a:gd name="connsiteY119" fmla="*/ 319943 h 834218"/>
                <a:gd name="connsiteX120" fmla="*/ 785343 w 3024845"/>
                <a:gd name="connsiteY120" fmla="*/ 319943 h 834218"/>
                <a:gd name="connsiteX121" fmla="*/ 792436 w 3024845"/>
                <a:gd name="connsiteY121" fmla="*/ 319943 h 834218"/>
                <a:gd name="connsiteX122" fmla="*/ 792436 w 3024845"/>
                <a:gd name="connsiteY122" fmla="*/ 321564 h 834218"/>
                <a:gd name="connsiteX123" fmla="*/ 792436 w 3024845"/>
                <a:gd name="connsiteY123" fmla="*/ 332913 h 834218"/>
                <a:gd name="connsiteX124" fmla="*/ 794463 w 3024845"/>
                <a:gd name="connsiteY124" fmla="*/ 332913 h 834218"/>
                <a:gd name="connsiteX125" fmla="*/ 808650 w 3024845"/>
                <a:gd name="connsiteY125" fmla="*/ 332913 h 834218"/>
                <a:gd name="connsiteX126" fmla="*/ 814730 w 3024845"/>
                <a:gd name="connsiteY126" fmla="*/ 339399 h 834218"/>
                <a:gd name="connsiteX127" fmla="*/ 814730 w 3024845"/>
                <a:gd name="connsiteY127" fmla="*/ 361017 h 834218"/>
                <a:gd name="connsiteX128" fmla="*/ 817010 w 3024845"/>
                <a:gd name="connsiteY128" fmla="*/ 361017 h 834218"/>
                <a:gd name="connsiteX129" fmla="*/ 832970 w 3024845"/>
                <a:gd name="connsiteY129" fmla="*/ 361017 h 834218"/>
                <a:gd name="connsiteX130" fmla="*/ 832970 w 3024845"/>
                <a:gd name="connsiteY130" fmla="*/ 362097 h 834218"/>
                <a:gd name="connsiteX131" fmla="*/ 832970 w 3024845"/>
                <a:gd name="connsiteY131" fmla="*/ 369664 h 834218"/>
                <a:gd name="connsiteX132" fmla="*/ 834237 w 3024845"/>
                <a:gd name="connsiteY132" fmla="*/ 369664 h 834218"/>
                <a:gd name="connsiteX133" fmla="*/ 843104 w 3024845"/>
                <a:gd name="connsiteY133" fmla="*/ 369664 h 834218"/>
                <a:gd name="connsiteX134" fmla="*/ 843104 w 3024845"/>
                <a:gd name="connsiteY134" fmla="*/ 371825 h 834218"/>
                <a:gd name="connsiteX135" fmla="*/ 843104 w 3024845"/>
                <a:gd name="connsiteY135" fmla="*/ 386958 h 834218"/>
                <a:gd name="connsiteX136" fmla="*/ 847157 w 3024845"/>
                <a:gd name="connsiteY136" fmla="*/ 385066 h 834218"/>
                <a:gd name="connsiteX137" fmla="*/ 847157 w 3024845"/>
                <a:gd name="connsiteY137" fmla="*/ 371825 h 834218"/>
                <a:gd name="connsiteX138" fmla="*/ 848170 w 3024845"/>
                <a:gd name="connsiteY138" fmla="*/ 371825 h 834218"/>
                <a:gd name="connsiteX139" fmla="*/ 855264 w 3024845"/>
                <a:gd name="connsiteY139" fmla="*/ 371825 h 834218"/>
                <a:gd name="connsiteX140" fmla="*/ 855264 w 3024845"/>
                <a:gd name="connsiteY140" fmla="*/ 373447 h 834218"/>
                <a:gd name="connsiteX141" fmla="*/ 855264 w 3024845"/>
                <a:gd name="connsiteY141" fmla="*/ 384796 h 834218"/>
                <a:gd name="connsiteX142" fmla="*/ 856024 w 3024845"/>
                <a:gd name="connsiteY142" fmla="*/ 384796 h 834218"/>
                <a:gd name="connsiteX143" fmla="*/ 861344 w 3024845"/>
                <a:gd name="connsiteY143" fmla="*/ 384796 h 834218"/>
                <a:gd name="connsiteX144" fmla="*/ 909984 w 3024845"/>
                <a:gd name="connsiteY144" fmla="*/ 380473 h 834218"/>
                <a:gd name="connsiteX145" fmla="*/ 909984 w 3024845"/>
                <a:gd name="connsiteY145" fmla="*/ 381824 h 834218"/>
                <a:gd name="connsiteX146" fmla="*/ 909984 w 3024845"/>
                <a:gd name="connsiteY146" fmla="*/ 391281 h 834218"/>
                <a:gd name="connsiteX147" fmla="*/ 910744 w 3024845"/>
                <a:gd name="connsiteY147" fmla="*/ 391281 h 834218"/>
                <a:gd name="connsiteX148" fmla="*/ 916065 w 3024845"/>
                <a:gd name="connsiteY148" fmla="*/ 391281 h 834218"/>
                <a:gd name="connsiteX149" fmla="*/ 916065 w 3024845"/>
                <a:gd name="connsiteY149" fmla="*/ 393443 h 834218"/>
                <a:gd name="connsiteX150" fmla="*/ 916065 w 3024845"/>
                <a:gd name="connsiteY150" fmla="*/ 408576 h 834218"/>
                <a:gd name="connsiteX151" fmla="*/ 918091 w 3024845"/>
                <a:gd name="connsiteY151" fmla="*/ 407225 h 834218"/>
                <a:gd name="connsiteX152" fmla="*/ 932278 w 3024845"/>
                <a:gd name="connsiteY152" fmla="*/ 397767 h 834218"/>
                <a:gd name="connsiteX153" fmla="*/ 938358 w 3024845"/>
                <a:gd name="connsiteY153" fmla="*/ 356693 h 834218"/>
                <a:gd name="connsiteX154" fmla="*/ 939118 w 3024845"/>
                <a:gd name="connsiteY154" fmla="*/ 356423 h 834218"/>
                <a:gd name="connsiteX155" fmla="*/ 944438 w 3024845"/>
                <a:gd name="connsiteY155" fmla="*/ 354531 h 834218"/>
                <a:gd name="connsiteX156" fmla="*/ 946465 w 3024845"/>
                <a:gd name="connsiteY156" fmla="*/ 285354 h 834218"/>
                <a:gd name="connsiteX157" fmla="*/ 948492 w 3024845"/>
                <a:gd name="connsiteY157" fmla="*/ 354531 h 834218"/>
                <a:gd name="connsiteX158" fmla="*/ 949252 w 3024845"/>
                <a:gd name="connsiteY158" fmla="*/ 354801 h 834218"/>
                <a:gd name="connsiteX159" fmla="*/ 954572 w 3024845"/>
                <a:gd name="connsiteY159" fmla="*/ 356693 h 834218"/>
                <a:gd name="connsiteX160" fmla="*/ 954572 w 3024845"/>
                <a:gd name="connsiteY160" fmla="*/ 270222 h 834218"/>
                <a:gd name="connsiteX161" fmla="*/ 958625 w 3024845"/>
                <a:gd name="connsiteY161" fmla="*/ 237795 h 834218"/>
                <a:gd name="connsiteX162" fmla="*/ 997132 w 3024845"/>
                <a:gd name="connsiteY162" fmla="*/ 237795 h 834218"/>
                <a:gd name="connsiteX163" fmla="*/ 997132 w 3024845"/>
                <a:gd name="connsiteY163" fmla="*/ 270222 h 834218"/>
                <a:gd name="connsiteX164" fmla="*/ 997892 w 3024845"/>
                <a:gd name="connsiteY164" fmla="*/ 270222 h 834218"/>
                <a:gd name="connsiteX165" fmla="*/ 1003212 w 3024845"/>
                <a:gd name="connsiteY165" fmla="*/ 270222 h 834218"/>
                <a:gd name="connsiteX166" fmla="*/ 1003212 w 3024845"/>
                <a:gd name="connsiteY166" fmla="*/ 188074 h 834218"/>
                <a:gd name="connsiteX167" fmla="*/ 1004986 w 3024845"/>
                <a:gd name="connsiteY167" fmla="*/ 188074 h 834218"/>
                <a:gd name="connsiteX168" fmla="*/ 1017399 w 3024845"/>
                <a:gd name="connsiteY168" fmla="*/ 188074 h 834218"/>
                <a:gd name="connsiteX169" fmla="*/ 1017399 w 3024845"/>
                <a:gd name="connsiteY169" fmla="*/ 186183 h 834218"/>
                <a:gd name="connsiteX170" fmla="*/ 1017399 w 3024845"/>
                <a:gd name="connsiteY170" fmla="*/ 172942 h 834218"/>
                <a:gd name="connsiteX171" fmla="*/ 1039693 w 3024845"/>
                <a:gd name="connsiteY171" fmla="*/ 172942 h 834218"/>
                <a:gd name="connsiteX172" fmla="*/ 1039693 w 3024845"/>
                <a:gd name="connsiteY172" fmla="*/ 171861 h 834218"/>
                <a:gd name="connsiteX173" fmla="*/ 1039693 w 3024845"/>
                <a:gd name="connsiteY173" fmla="*/ 164295 h 834218"/>
                <a:gd name="connsiteX174" fmla="*/ 1041466 w 3024845"/>
                <a:gd name="connsiteY174" fmla="*/ 164295 h 834218"/>
                <a:gd name="connsiteX175" fmla="*/ 1053880 w 3024845"/>
                <a:gd name="connsiteY175" fmla="*/ 164295 h 834218"/>
                <a:gd name="connsiteX176" fmla="*/ 1053880 w 3024845"/>
                <a:gd name="connsiteY176" fmla="*/ 165376 h 834218"/>
                <a:gd name="connsiteX177" fmla="*/ 1053880 w 3024845"/>
                <a:gd name="connsiteY177" fmla="*/ 172942 h 834218"/>
                <a:gd name="connsiteX178" fmla="*/ 1054640 w 3024845"/>
                <a:gd name="connsiteY178" fmla="*/ 172942 h 834218"/>
                <a:gd name="connsiteX179" fmla="*/ 1059960 w 3024845"/>
                <a:gd name="connsiteY179" fmla="*/ 172942 h 834218"/>
                <a:gd name="connsiteX180" fmla="*/ 1070093 w 3024845"/>
                <a:gd name="connsiteY180" fmla="*/ 168618 h 834218"/>
                <a:gd name="connsiteX181" fmla="*/ 1074146 w 3024845"/>
                <a:gd name="connsiteY181" fmla="*/ 171861 h 834218"/>
                <a:gd name="connsiteX182" fmla="*/ 1074146 w 3024845"/>
                <a:gd name="connsiteY182" fmla="*/ 164295 h 834218"/>
                <a:gd name="connsiteX183" fmla="*/ 1076426 w 3024845"/>
                <a:gd name="connsiteY183" fmla="*/ 164295 h 834218"/>
                <a:gd name="connsiteX184" fmla="*/ 1092387 w 3024845"/>
                <a:gd name="connsiteY184" fmla="*/ 164295 h 834218"/>
                <a:gd name="connsiteX185" fmla="*/ 1092387 w 3024845"/>
                <a:gd name="connsiteY185" fmla="*/ 165376 h 834218"/>
                <a:gd name="connsiteX186" fmla="*/ 1092387 w 3024845"/>
                <a:gd name="connsiteY186" fmla="*/ 172942 h 834218"/>
                <a:gd name="connsiteX187" fmla="*/ 1122787 w 3024845"/>
                <a:gd name="connsiteY187" fmla="*/ 172942 h 834218"/>
                <a:gd name="connsiteX188" fmla="*/ 1122787 w 3024845"/>
                <a:gd name="connsiteY188" fmla="*/ 174563 h 834218"/>
                <a:gd name="connsiteX189" fmla="*/ 1122787 w 3024845"/>
                <a:gd name="connsiteY189" fmla="*/ 185913 h 834218"/>
                <a:gd name="connsiteX190" fmla="*/ 1149134 w 3024845"/>
                <a:gd name="connsiteY190" fmla="*/ 185913 h 834218"/>
                <a:gd name="connsiteX191" fmla="*/ 1149134 w 3024845"/>
                <a:gd name="connsiteY191" fmla="*/ 216177 h 834218"/>
                <a:gd name="connsiteX192" fmla="*/ 1149894 w 3024845"/>
                <a:gd name="connsiteY192" fmla="*/ 216177 h 834218"/>
                <a:gd name="connsiteX193" fmla="*/ 1155214 w 3024845"/>
                <a:gd name="connsiteY193" fmla="*/ 216177 h 834218"/>
                <a:gd name="connsiteX194" fmla="*/ 1155214 w 3024845"/>
                <a:gd name="connsiteY194" fmla="*/ 217258 h 834218"/>
                <a:gd name="connsiteX195" fmla="*/ 1155214 w 3024845"/>
                <a:gd name="connsiteY195" fmla="*/ 224825 h 834218"/>
                <a:gd name="connsiteX196" fmla="*/ 1159268 w 3024845"/>
                <a:gd name="connsiteY196" fmla="*/ 255089 h 834218"/>
                <a:gd name="connsiteX197" fmla="*/ 1160028 w 3024845"/>
                <a:gd name="connsiteY197" fmla="*/ 255089 h 834218"/>
                <a:gd name="connsiteX198" fmla="*/ 1165348 w 3024845"/>
                <a:gd name="connsiteY198" fmla="*/ 255089 h 834218"/>
                <a:gd name="connsiteX199" fmla="*/ 1165348 w 3024845"/>
                <a:gd name="connsiteY199" fmla="*/ 255900 h 834218"/>
                <a:gd name="connsiteX200" fmla="*/ 1165348 w 3024845"/>
                <a:gd name="connsiteY200" fmla="*/ 261575 h 834218"/>
                <a:gd name="connsiteX201" fmla="*/ 1166361 w 3024845"/>
                <a:gd name="connsiteY201" fmla="*/ 261575 h 834218"/>
                <a:gd name="connsiteX202" fmla="*/ 1173454 w 3024845"/>
                <a:gd name="connsiteY202" fmla="*/ 261575 h 834218"/>
                <a:gd name="connsiteX203" fmla="*/ 1173454 w 3024845"/>
                <a:gd name="connsiteY203" fmla="*/ 291840 h 834218"/>
                <a:gd name="connsiteX204" fmla="*/ 1175481 w 3024845"/>
                <a:gd name="connsiteY204" fmla="*/ 291840 h 834218"/>
                <a:gd name="connsiteX205" fmla="*/ 1189668 w 3024845"/>
                <a:gd name="connsiteY205" fmla="*/ 291840 h 834218"/>
                <a:gd name="connsiteX206" fmla="*/ 1189668 w 3024845"/>
                <a:gd name="connsiteY206" fmla="*/ 315619 h 834218"/>
                <a:gd name="connsiteX207" fmla="*/ 1191695 w 3024845"/>
                <a:gd name="connsiteY207" fmla="*/ 317240 h 834218"/>
                <a:gd name="connsiteX208" fmla="*/ 1191695 w 3024845"/>
                <a:gd name="connsiteY208" fmla="*/ 328590 h 834218"/>
                <a:gd name="connsiteX209" fmla="*/ 1192455 w 3024845"/>
                <a:gd name="connsiteY209" fmla="*/ 328590 h 834218"/>
                <a:gd name="connsiteX210" fmla="*/ 1197775 w 3024845"/>
                <a:gd name="connsiteY210" fmla="*/ 328590 h 834218"/>
                <a:gd name="connsiteX211" fmla="*/ 1197775 w 3024845"/>
                <a:gd name="connsiteY211" fmla="*/ 352369 h 834218"/>
                <a:gd name="connsiteX212" fmla="*/ 1199041 w 3024845"/>
                <a:gd name="connsiteY212" fmla="*/ 352369 h 834218"/>
                <a:gd name="connsiteX213" fmla="*/ 1207908 w 3024845"/>
                <a:gd name="connsiteY213" fmla="*/ 352369 h 834218"/>
                <a:gd name="connsiteX214" fmla="*/ 1209935 w 3024845"/>
                <a:gd name="connsiteY214" fmla="*/ 356423 h 834218"/>
                <a:gd name="connsiteX215" fmla="*/ 1209935 w 3024845"/>
                <a:gd name="connsiteY215" fmla="*/ 369664 h 834218"/>
                <a:gd name="connsiteX216" fmla="*/ 1211455 w 3024845"/>
                <a:gd name="connsiteY216" fmla="*/ 367772 h 834218"/>
                <a:gd name="connsiteX217" fmla="*/ 1222095 w 3024845"/>
                <a:gd name="connsiteY217" fmla="*/ 354531 h 834218"/>
                <a:gd name="connsiteX218" fmla="*/ 1250469 w 3024845"/>
                <a:gd name="connsiteY218" fmla="*/ 354531 h 834218"/>
                <a:gd name="connsiteX219" fmla="*/ 1250469 w 3024845"/>
                <a:gd name="connsiteY219" fmla="*/ 441002 h 834218"/>
                <a:gd name="connsiteX220" fmla="*/ 1251229 w 3024845"/>
                <a:gd name="connsiteY220" fmla="*/ 441002 h 834218"/>
                <a:gd name="connsiteX221" fmla="*/ 1256549 w 3024845"/>
                <a:gd name="connsiteY221" fmla="*/ 441002 h 834218"/>
                <a:gd name="connsiteX222" fmla="*/ 1257309 w 3024845"/>
                <a:gd name="connsiteY222" fmla="*/ 439651 h 834218"/>
                <a:gd name="connsiteX223" fmla="*/ 1262629 w 3024845"/>
                <a:gd name="connsiteY223" fmla="*/ 430193 h 834218"/>
                <a:gd name="connsiteX224" fmla="*/ 1262629 w 3024845"/>
                <a:gd name="connsiteY224" fmla="*/ 432085 h 834218"/>
                <a:gd name="connsiteX225" fmla="*/ 1262629 w 3024845"/>
                <a:gd name="connsiteY225" fmla="*/ 445326 h 834218"/>
                <a:gd name="connsiteX226" fmla="*/ 1266682 w 3024845"/>
                <a:gd name="connsiteY226" fmla="*/ 399929 h 834218"/>
                <a:gd name="connsiteX227" fmla="*/ 1267442 w 3024845"/>
                <a:gd name="connsiteY227" fmla="*/ 399929 h 834218"/>
                <a:gd name="connsiteX228" fmla="*/ 1272762 w 3024845"/>
                <a:gd name="connsiteY228" fmla="*/ 399929 h 834218"/>
                <a:gd name="connsiteX229" fmla="*/ 1272762 w 3024845"/>
                <a:gd name="connsiteY229" fmla="*/ 335075 h 834218"/>
                <a:gd name="connsiteX230" fmla="*/ 1273776 w 3024845"/>
                <a:gd name="connsiteY230" fmla="*/ 335075 h 834218"/>
                <a:gd name="connsiteX231" fmla="*/ 1280869 w 3024845"/>
                <a:gd name="connsiteY231" fmla="*/ 335075 h 834218"/>
                <a:gd name="connsiteX232" fmla="*/ 1293029 w 3024845"/>
                <a:gd name="connsiteY232" fmla="*/ 291840 h 834218"/>
                <a:gd name="connsiteX233" fmla="*/ 1294296 w 3024845"/>
                <a:gd name="connsiteY233" fmla="*/ 291840 h 834218"/>
                <a:gd name="connsiteX234" fmla="*/ 1303163 w 3024845"/>
                <a:gd name="connsiteY234" fmla="*/ 291840 h 834218"/>
                <a:gd name="connsiteX235" fmla="*/ 1313296 w 3024845"/>
                <a:gd name="connsiteY235" fmla="*/ 335075 h 834218"/>
                <a:gd name="connsiteX236" fmla="*/ 1314309 w 3024845"/>
                <a:gd name="connsiteY236" fmla="*/ 335075 h 834218"/>
                <a:gd name="connsiteX237" fmla="*/ 1321403 w 3024845"/>
                <a:gd name="connsiteY237" fmla="*/ 335075 h 834218"/>
                <a:gd name="connsiteX238" fmla="*/ 1321403 w 3024845"/>
                <a:gd name="connsiteY238" fmla="*/ 373987 h 834218"/>
                <a:gd name="connsiteX239" fmla="*/ 1323176 w 3024845"/>
                <a:gd name="connsiteY239" fmla="*/ 373987 h 834218"/>
                <a:gd name="connsiteX240" fmla="*/ 1335590 w 3024845"/>
                <a:gd name="connsiteY240" fmla="*/ 373987 h 834218"/>
                <a:gd name="connsiteX241" fmla="*/ 1335590 w 3024845"/>
                <a:gd name="connsiteY241" fmla="*/ 376149 h 834218"/>
                <a:gd name="connsiteX242" fmla="*/ 1335590 w 3024845"/>
                <a:gd name="connsiteY242" fmla="*/ 391281 h 834218"/>
                <a:gd name="connsiteX243" fmla="*/ 1339643 w 3024845"/>
                <a:gd name="connsiteY243" fmla="*/ 389120 h 834218"/>
                <a:gd name="connsiteX244" fmla="*/ 1339643 w 3024845"/>
                <a:gd name="connsiteY244" fmla="*/ 373987 h 834218"/>
                <a:gd name="connsiteX245" fmla="*/ 1341163 w 3024845"/>
                <a:gd name="connsiteY245" fmla="*/ 373987 h 834218"/>
                <a:gd name="connsiteX246" fmla="*/ 1351803 w 3024845"/>
                <a:gd name="connsiteY246" fmla="*/ 373987 h 834218"/>
                <a:gd name="connsiteX247" fmla="*/ 1351803 w 3024845"/>
                <a:gd name="connsiteY247" fmla="*/ 375608 h 834218"/>
                <a:gd name="connsiteX248" fmla="*/ 1351803 w 3024845"/>
                <a:gd name="connsiteY248" fmla="*/ 386958 h 834218"/>
                <a:gd name="connsiteX249" fmla="*/ 1382204 w 3024845"/>
                <a:gd name="connsiteY249" fmla="*/ 386958 h 834218"/>
                <a:gd name="connsiteX250" fmla="*/ 1382204 w 3024845"/>
                <a:gd name="connsiteY250" fmla="*/ 350208 h 834218"/>
                <a:gd name="connsiteX251" fmla="*/ 1383470 w 3024845"/>
                <a:gd name="connsiteY251" fmla="*/ 350208 h 834218"/>
                <a:gd name="connsiteX252" fmla="*/ 1392337 w 3024845"/>
                <a:gd name="connsiteY252" fmla="*/ 350208 h 834218"/>
                <a:gd name="connsiteX253" fmla="*/ 1392337 w 3024845"/>
                <a:gd name="connsiteY253" fmla="*/ 371825 h 834218"/>
                <a:gd name="connsiteX254" fmla="*/ 1394364 w 3024845"/>
                <a:gd name="connsiteY254" fmla="*/ 339399 h 834218"/>
                <a:gd name="connsiteX255" fmla="*/ 1416657 w 3024845"/>
                <a:gd name="connsiteY255" fmla="*/ 339399 h 834218"/>
                <a:gd name="connsiteX256" fmla="*/ 1416657 w 3024845"/>
                <a:gd name="connsiteY256" fmla="*/ 337777 h 834218"/>
                <a:gd name="connsiteX257" fmla="*/ 1416657 w 3024845"/>
                <a:gd name="connsiteY257" fmla="*/ 326428 h 834218"/>
                <a:gd name="connsiteX258" fmla="*/ 1417417 w 3024845"/>
                <a:gd name="connsiteY258" fmla="*/ 326428 h 834218"/>
                <a:gd name="connsiteX259" fmla="*/ 1422737 w 3024845"/>
                <a:gd name="connsiteY259" fmla="*/ 326428 h 834218"/>
                <a:gd name="connsiteX260" fmla="*/ 1422737 w 3024845"/>
                <a:gd name="connsiteY260" fmla="*/ 324537 h 834218"/>
                <a:gd name="connsiteX261" fmla="*/ 1422737 w 3024845"/>
                <a:gd name="connsiteY261" fmla="*/ 311296 h 834218"/>
                <a:gd name="connsiteX262" fmla="*/ 1426791 w 3024845"/>
                <a:gd name="connsiteY262" fmla="*/ 317781 h 834218"/>
                <a:gd name="connsiteX263" fmla="*/ 1429071 w 3024845"/>
                <a:gd name="connsiteY263" fmla="*/ 317781 h 834218"/>
                <a:gd name="connsiteX264" fmla="*/ 1445031 w 3024845"/>
                <a:gd name="connsiteY264" fmla="*/ 317781 h 834218"/>
                <a:gd name="connsiteX265" fmla="*/ 1445031 w 3024845"/>
                <a:gd name="connsiteY265" fmla="*/ 316970 h 834218"/>
                <a:gd name="connsiteX266" fmla="*/ 1445031 w 3024845"/>
                <a:gd name="connsiteY266" fmla="*/ 311296 h 834218"/>
                <a:gd name="connsiteX267" fmla="*/ 1445791 w 3024845"/>
                <a:gd name="connsiteY267" fmla="*/ 311296 h 834218"/>
                <a:gd name="connsiteX268" fmla="*/ 1451111 w 3024845"/>
                <a:gd name="connsiteY268" fmla="*/ 311296 h 834218"/>
                <a:gd name="connsiteX269" fmla="*/ 1451111 w 3024845"/>
                <a:gd name="connsiteY269" fmla="*/ 312647 h 834218"/>
                <a:gd name="connsiteX270" fmla="*/ 1451111 w 3024845"/>
                <a:gd name="connsiteY270" fmla="*/ 322105 h 834218"/>
                <a:gd name="connsiteX271" fmla="*/ 1489618 w 3024845"/>
                <a:gd name="connsiteY271" fmla="*/ 322105 h 834218"/>
                <a:gd name="connsiteX272" fmla="*/ 1489618 w 3024845"/>
                <a:gd name="connsiteY272" fmla="*/ 460458 h 834218"/>
                <a:gd name="connsiteX273" fmla="*/ 1491138 w 3024845"/>
                <a:gd name="connsiteY273" fmla="*/ 460458 h 834218"/>
                <a:gd name="connsiteX274" fmla="*/ 1501778 w 3024845"/>
                <a:gd name="connsiteY274" fmla="*/ 460458 h 834218"/>
                <a:gd name="connsiteX275" fmla="*/ 1501778 w 3024845"/>
                <a:gd name="connsiteY275" fmla="*/ 447488 h 834218"/>
                <a:gd name="connsiteX276" fmla="*/ 1505832 w 3024845"/>
                <a:gd name="connsiteY276" fmla="*/ 447488 h 834218"/>
                <a:gd name="connsiteX277" fmla="*/ 1505832 w 3024845"/>
                <a:gd name="connsiteY277" fmla="*/ 460458 h 834218"/>
                <a:gd name="connsiteX278" fmla="*/ 1536232 w 3024845"/>
                <a:gd name="connsiteY278" fmla="*/ 460458 h 834218"/>
                <a:gd name="connsiteX279" fmla="*/ 1536232 w 3024845"/>
                <a:gd name="connsiteY279" fmla="*/ 430193 h 834218"/>
                <a:gd name="connsiteX280" fmla="*/ 1548392 w 3024845"/>
                <a:gd name="connsiteY280" fmla="*/ 430193 h 834218"/>
                <a:gd name="connsiteX281" fmla="*/ 1560552 w 3024845"/>
                <a:gd name="connsiteY281" fmla="*/ 428032 h 834218"/>
                <a:gd name="connsiteX282" fmla="*/ 1564606 w 3024845"/>
                <a:gd name="connsiteY282" fmla="*/ 430193 h 834218"/>
                <a:gd name="connsiteX283" fmla="*/ 1574739 w 3024845"/>
                <a:gd name="connsiteY283" fmla="*/ 430193 h 834218"/>
                <a:gd name="connsiteX284" fmla="*/ 1574739 w 3024845"/>
                <a:gd name="connsiteY284" fmla="*/ 460458 h 834218"/>
                <a:gd name="connsiteX285" fmla="*/ 1582846 w 3024845"/>
                <a:gd name="connsiteY285" fmla="*/ 460458 h 834218"/>
                <a:gd name="connsiteX286" fmla="*/ 1582846 w 3024845"/>
                <a:gd name="connsiteY286" fmla="*/ 477753 h 834218"/>
                <a:gd name="connsiteX287" fmla="*/ 1592182 w 3024845"/>
                <a:gd name="connsiteY287" fmla="*/ 478658 h 834218"/>
                <a:gd name="connsiteX288" fmla="*/ 1605140 w 3024845"/>
                <a:gd name="connsiteY288" fmla="*/ 478658 h 834218"/>
                <a:gd name="connsiteX289" fmla="*/ 1605140 w 3024845"/>
                <a:gd name="connsiteY289" fmla="*/ 462620 h 834218"/>
                <a:gd name="connsiteX290" fmla="*/ 1673096 w 3024845"/>
                <a:gd name="connsiteY290" fmla="*/ 462620 h 834218"/>
                <a:gd name="connsiteX291" fmla="*/ 1673096 w 3024845"/>
                <a:gd name="connsiteY291" fmla="*/ 377367 h 834218"/>
                <a:gd name="connsiteX292" fmla="*/ 1745104 w 3024845"/>
                <a:gd name="connsiteY292" fmla="*/ 377367 h 834218"/>
                <a:gd name="connsiteX293" fmla="*/ 1745104 w 3024845"/>
                <a:gd name="connsiteY293" fmla="*/ 456135 h 834218"/>
                <a:gd name="connsiteX294" fmla="*/ 1747008 w 3024845"/>
                <a:gd name="connsiteY294" fmla="*/ 456135 h 834218"/>
                <a:gd name="connsiteX295" fmla="*/ 1748250 w 3024845"/>
                <a:gd name="connsiteY295" fmla="*/ 478658 h 834218"/>
                <a:gd name="connsiteX296" fmla="*/ 1757926 w 3024845"/>
                <a:gd name="connsiteY296" fmla="*/ 478658 h 834218"/>
                <a:gd name="connsiteX297" fmla="*/ 1759168 w 3024845"/>
                <a:gd name="connsiteY297" fmla="*/ 456135 h 834218"/>
                <a:gd name="connsiteX298" fmla="*/ 1765248 w 3024845"/>
                <a:gd name="connsiteY298" fmla="*/ 456135 h 834218"/>
                <a:gd name="connsiteX299" fmla="*/ 1766490 w 3024845"/>
                <a:gd name="connsiteY299" fmla="*/ 478658 h 834218"/>
                <a:gd name="connsiteX300" fmla="*/ 1817112 w 3024845"/>
                <a:gd name="connsiteY300" fmla="*/ 478658 h 834218"/>
                <a:gd name="connsiteX301" fmla="*/ 1817112 w 3024845"/>
                <a:gd name="connsiteY301" fmla="*/ 315630 h 834218"/>
                <a:gd name="connsiteX302" fmla="*/ 2014439 w 3024845"/>
                <a:gd name="connsiteY302" fmla="*/ 315630 h 834218"/>
                <a:gd name="connsiteX303" fmla="*/ 2014439 w 3024845"/>
                <a:gd name="connsiteY303" fmla="*/ 478658 h 834218"/>
                <a:gd name="connsiteX304" fmla="*/ 2033136 w 3024845"/>
                <a:gd name="connsiteY304" fmla="*/ 478658 h 834218"/>
                <a:gd name="connsiteX305" fmla="*/ 2033136 w 3024845"/>
                <a:gd name="connsiteY305" fmla="*/ 395965 h 834218"/>
                <a:gd name="connsiteX306" fmla="*/ 2128256 w 3024845"/>
                <a:gd name="connsiteY306" fmla="*/ 395965 h 834218"/>
                <a:gd name="connsiteX307" fmla="*/ 2180720 w 3024845"/>
                <a:gd name="connsiteY307" fmla="*/ 330752 h 834218"/>
                <a:gd name="connsiteX308" fmla="*/ 2245574 w 3024845"/>
                <a:gd name="connsiteY308" fmla="*/ 330752 h 834218"/>
                <a:gd name="connsiteX309" fmla="*/ 2245574 w 3024845"/>
                <a:gd name="connsiteY309" fmla="*/ 406414 h 834218"/>
                <a:gd name="connsiteX310" fmla="*/ 2253681 w 3024845"/>
                <a:gd name="connsiteY310" fmla="*/ 406414 h 834218"/>
                <a:gd name="connsiteX311" fmla="*/ 2255708 w 3024845"/>
                <a:gd name="connsiteY311" fmla="*/ 399929 h 834218"/>
                <a:gd name="connsiteX312" fmla="*/ 2261788 w 3024845"/>
                <a:gd name="connsiteY312" fmla="*/ 399929 h 834218"/>
                <a:gd name="connsiteX313" fmla="*/ 2263815 w 3024845"/>
                <a:gd name="connsiteY313" fmla="*/ 408576 h 834218"/>
                <a:gd name="connsiteX314" fmla="*/ 2275975 w 3024845"/>
                <a:gd name="connsiteY314" fmla="*/ 408576 h 834218"/>
                <a:gd name="connsiteX315" fmla="*/ 2275975 w 3024845"/>
                <a:gd name="connsiteY315" fmla="*/ 402090 h 834218"/>
                <a:gd name="connsiteX316" fmla="*/ 2298268 w 3024845"/>
                <a:gd name="connsiteY316" fmla="*/ 402090 h 834218"/>
                <a:gd name="connsiteX317" fmla="*/ 2298268 w 3024845"/>
                <a:gd name="connsiteY317" fmla="*/ 408576 h 834218"/>
                <a:gd name="connsiteX318" fmla="*/ 2318535 w 3024845"/>
                <a:gd name="connsiteY318" fmla="*/ 408576 h 834218"/>
                <a:gd name="connsiteX319" fmla="*/ 2318535 w 3024845"/>
                <a:gd name="connsiteY319" fmla="*/ 453973 h 834218"/>
                <a:gd name="connsiteX320" fmla="*/ 2332722 w 3024845"/>
                <a:gd name="connsiteY320" fmla="*/ 453973 h 834218"/>
                <a:gd name="connsiteX321" fmla="*/ 2332722 w 3024845"/>
                <a:gd name="connsiteY321" fmla="*/ 441002 h 834218"/>
                <a:gd name="connsiteX322" fmla="*/ 2348936 w 3024845"/>
                <a:gd name="connsiteY322" fmla="*/ 441002 h 834218"/>
                <a:gd name="connsiteX323" fmla="*/ 2348936 w 3024845"/>
                <a:gd name="connsiteY323" fmla="*/ 261575 h 834218"/>
                <a:gd name="connsiteX324" fmla="*/ 2355016 w 3024845"/>
                <a:gd name="connsiteY324" fmla="*/ 255089 h 834218"/>
                <a:gd name="connsiteX325" fmla="*/ 2427977 w 3024845"/>
                <a:gd name="connsiteY325" fmla="*/ 255089 h 834218"/>
                <a:gd name="connsiteX326" fmla="*/ 2427977 w 3024845"/>
                <a:gd name="connsiteY326" fmla="*/ 263737 h 834218"/>
                <a:gd name="connsiteX327" fmla="*/ 2438110 w 3024845"/>
                <a:gd name="connsiteY327" fmla="*/ 263737 h 834218"/>
                <a:gd name="connsiteX328" fmla="*/ 2438110 w 3024845"/>
                <a:gd name="connsiteY328" fmla="*/ 378311 h 834218"/>
                <a:gd name="connsiteX329" fmla="*/ 2460404 w 3024845"/>
                <a:gd name="connsiteY329" fmla="*/ 378311 h 834218"/>
                <a:gd name="connsiteX330" fmla="*/ 2460404 w 3024845"/>
                <a:gd name="connsiteY330" fmla="*/ 311296 h 834218"/>
                <a:gd name="connsiteX331" fmla="*/ 2486751 w 3024845"/>
                <a:gd name="connsiteY331" fmla="*/ 311296 h 834218"/>
                <a:gd name="connsiteX332" fmla="*/ 2490804 w 3024845"/>
                <a:gd name="connsiteY332" fmla="*/ 306972 h 834218"/>
                <a:gd name="connsiteX333" fmla="*/ 2498911 w 3024845"/>
                <a:gd name="connsiteY333" fmla="*/ 306972 h 834218"/>
                <a:gd name="connsiteX334" fmla="*/ 2502964 w 3024845"/>
                <a:gd name="connsiteY334" fmla="*/ 311296 h 834218"/>
                <a:gd name="connsiteX335" fmla="*/ 2525258 w 3024845"/>
                <a:gd name="connsiteY335" fmla="*/ 311296 h 834218"/>
                <a:gd name="connsiteX336" fmla="*/ 2525258 w 3024845"/>
                <a:gd name="connsiteY336" fmla="*/ 194560 h 834218"/>
                <a:gd name="connsiteX337" fmla="*/ 2582005 w 3024845"/>
                <a:gd name="connsiteY337" fmla="*/ 183751 h 834218"/>
                <a:gd name="connsiteX338" fmla="*/ 2582005 w 3024845"/>
                <a:gd name="connsiteY338" fmla="*/ 184832 h 834218"/>
                <a:gd name="connsiteX339" fmla="*/ 2582005 w 3024845"/>
                <a:gd name="connsiteY339" fmla="*/ 192398 h 834218"/>
                <a:gd name="connsiteX340" fmla="*/ 2608352 w 3024845"/>
                <a:gd name="connsiteY340" fmla="*/ 192398 h 834218"/>
                <a:gd name="connsiteX341" fmla="*/ 2608352 w 3024845"/>
                <a:gd name="connsiteY341" fmla="*/ 447488 h 834218"/>
                <a:gd name="connsiteX342" fmla="*/ 2630646 w 3024845"/>
                <a:gd name="connsiteY342" fmla="*/ 447488 h 834218"/>
                <a:gd name="connsiteX343" fmla="*/ 2630646 w 3024845"/>
                <a:gd name="connsiteY343" fmla="*/ 443164 h 834218"/>
                <a:gd name="connsiteX344" fmla="*/ 2642806 w 3024845"/>
                <a:gd name="connsiteY344" fmla="*/ 443164 h 834218"/>
                <a:gd name="connsiteX345" fmla="*/ 2642806 w 3024845"/>
                <a:gd name="connsiteY345" fmla="*/ 447488 h 834218"/>
                <a:gd name="connsiteX346" fmla="*/ 2667126 w 3024845"/>
                <a:gd name="connsiteY346" fmla="*/ 447488 h 834218"/>
                <a:gd name="connsiteX347" fmla="*/ 2667126 w 3024845"/>
                <a:gd name="connsiteY347" fmla="*/ 434517 h 834218"/>
                <a:gd name="connsiteX348" fmla="*/ 2695500 w 3024845"/>
                <a:gd name="connsiteY348" fmla="*/ 434517 h 834218"/>
                <a:gd name="connsiteX349" fmla="*/ 2707660 w 3024845"/>
                <a:gd name="connsiteY349" fmla="*/ 430193 h 834218"/>
                <a:gd name="connsiteX350" fmla="*/ 2727927 w 3024845"/>
                <a:gd name="connsiteY350" fmla="*/ 434517 h 834218"/>
                <a:gd name="connsiteX351" fmla="*/ 2727927 w 3024845"/>
                <a:gd name="connsiteY351" fmla="*/ 417223 h 834218"/>
                <a:gd name="connsiteX352" fmla="*/ 2736034 w 3024845"/>
                <a:gd name="connsiteY352" fmla="*/ 417223 h 834218"/>
                <a:gd name="connsiteX353" fmla="*/ 2736034 w 3024845"/>
                <a:gd name="connsiteY353" fmla="*/ 404252 h 834218"/>
                <a:gd name="connsiteX354" fmla="*/ 2792781 w 3024845"/>
                <a:gd name="connsiteY354" fmla="*/ 404252 h 834218"/>
                <a:gd name="connsiteX355" fmla="*/ 2792781 w 3024845"/>
                <a:gd name="connsiteY355" fmla="*/ 373987 h 834218"/>
                <a:gd name="connsiteX356" fmla="*/ 2811021 w 3024845"/>
                <a:gd name="connsiteY356" fmla="*/ 373987 h 834218"/>
                <a:gd name="connsiteX357" fmla="*/ 2811021 w 3024845"/>
                <a:gd name="connsiteY357" fmla="*/ 367502 h 834218"/>
                <a:gd name="connsiteX358" fmla="*/ 2823181 w 3024845"/>
                <a:gd name="connsiteY358" fmla="*/ 367502 h 834218"/>
                <a:gd name="connsiteX359" fmla="*/ 2823181 w 3024845"/>
                <a:gd name="connsiteY359" fmla="*/ 373987 h 834218"/>
                <a:gd name="connsiteX360" fmla="*/ 2839395 w 3024845"/>
                <a:gd name="connsiteY360" fmla="*/ 373987 h 834218"/>
                <a:gd name="connsiteX361" fmla="*/ 2839395 w 3024845"/>
                <a:gd name="connsiteY361" fmla="*/ 423708 h 834218"/>
                <a:gd name="connsiteX362" fmla="*/ 2871822 w 3024845"/>
                <a:gd name="connsiteY362" fmla="*/ 423708 h 834218"/>
                <a:gd name="connsiteX363" fmla="*/ 2871822 w 3024845"/>
                <a:gd name="connsiteY363" fmla="*/ 397767 h 834218"/>
                <a:gd name="connsiteX364" fmla="*/ 2910329 w 3024845"/>
                <a:gd name="connsiteY364" fmla="*/ 397767 h 834218"/>
                <a:gd name="connsiteX365" fmla="*/ 2910329 w 3024845"/>
                <a:gd name="connsiteY365" fmla="*/ 367502 h 834218"/>
                <a:gd name="connsiteX366" fmla="*/ 2958970 w 3024845"/>
                <a:gd name="connsiteY366" fmla="*/ 367502 h 834218"/>
                <a:gd name="connsiteX367" fmla="*/ 2958970 w 3024845"/>
                <a:gd name="connsiteY367" fmla="*/ 478658 h 834218"/>
                <a:gd name="connsiteX368" fmla="*/ 2958970 w 3024845"/>
                <a:gd name="connsiteY368" fmla="*/ 492437 h 834218"/>
                <a:gd name="connsiteX369" fmla="*/ 3024845 w 3024845"/>
                <a:gd name="connsiteY369" fmla="*/ 492437 h 834218"/>
                <a:gd name="connsiteX370" fmla="*/ 3024845 w 3024845"/>
                <a:gd name="connsiteY370" fmla="*/ 834218 h 834218"/>
                <a:gd name="connsiteX371" fmla="*/ 2054 w 3024845"/>
                <a:gd name="connsiteY371" fmla="*/ 831885 h 834218"/>
                <a:gd name="connsiteX372" fmla="*/ 0 w 3024845"/>
                <a:gd name="connsiteY372" fmla="*/ 397767 h 834218"/>
                <a:gd name="connsiteX373" fmla="*/ 20267 w 3024845"/>
                <a:gd name="connsiteY373" fmla="*/ 397767 h 834218"/>
                <a:gd name="connsiteX374" fmla="*/ 20774 w 3024845"/>
                <a:gd name="connsiteY374" fmla="*/ 396686 h 834218"/>
                <a:gd name="connsiteX375" fmla="*/ 24320 w 3024845"/>
                <a:gd name="connsiteY375" fmla="*/ 389120 h 834218"/>
                <a:gd name="connsiteX376" fmla="*/ 26094 w 3024845"/>
                <a:gd name="connsiteY376" fmla="*/ 389390 h 834218"/>
                <a:gd name="connsiteX377" fmla="*/ 38507 w 3024845"/>
                <a:gd name="connsiteY377" fmla="*/ 391281 h 834218"/>
                <a:gd name="connsiteX378" fmla="*/ 39014 w 3024845"/>
                <a:gd name="connsiteY378" fmla="*/ 392633 h 834218"/>
                <a:gd name="connsiteX379" fmla="*/ 42560 w 3024845"/>
                <a:gd name="connsiteY379" fmla="*/ 402090 h 834218"/>
                <a:gd name="connsiteX380" fmla="*/ 68907 w 3024845"/>
                <a:gd name="connsiteY380" fmla="*/ 404252 h 834218"/>
                <a:gd name="connsiteX381" fmla="*/ 68907 w 3024845"/>
                <a:gd name="connsiteY381" fmla="*/ 281031 h 834218"/>
                <a:gd name="connsiteX382" fmla="*/ 70934 w 3024845"/>
                <a:gd name="connsiteY382" fmla="*/ 281031 h 834218"/>
                <a:gd name="connsiteX383" fmla="*/ 85121 w 3024845"/>
                <a:gd name="connsiteY383" fmla="*/ 281031 h 834218"/>
                <a:gd name="connsiteX384" fmla="*/ 85121 w 3024845"/>
                <a:gd name="connsiteY384" fmla="*/ 144839 h 834218"/>
                <a:gd name="connsiteX385" fmla="*/ 86894 w 3024845"/>
                <a:gd name="connsiteY385" fmla="*/ 144839 h 834218"/>
                <a:gd name="connsiteX386" fmla="*/ 99308 w 3024845"/>
                <a:gd name="connsiteY386" fmla="*/ 144839 h 834218"/>
                <a:gd name="connsiteX387" fmla="*/ 99308 w 3024845"/>
                <a:gd name="connsiteY387" fmla="*/ 30265 h 834218"/>
                <a:gd name="connsiteX388" fmla="*/ 103361 w 3024845"/>
                <a:gd name="connsiteY388" fmla="*/ 2161 h 834218"/>
                <a:gd name="connsiteX0" fmla="*/ 103361 w 3024845"/>
                <a:gd name="connsiteY0" fmla="*/ 2161 h 834218"/>
                <a:gd name="connsiteX1" fmla="*/ 200642 w 3024845"/>
                <a:gd name="connsiteY1" fmla="*/ 0 h 834218"/>
                <a:gd name="connsiteX2" fmla="*/ 202669 w 3024845"/>
                <a:gd name="connsiteY2" fmla="*/ 0 h 834218"/>
                <a:gd name="connsiteX3" fmla="*/ 220909 w 3024845"/>
                <a:gd name="connsiteY3" fmla="*/ 144839 h 834218"/>
                <a:gd name="connsiteX4" fmla="*/ 223189 w 3024845"/>
                <a:gd name="connsiteY4" fmla="*/ 144839 h 834218"/>
                <a:gd name="connsiteX5" fmla="*/ 239150 w 3024845"/>
                <a:gd name="connsiteY5" fmla="*/ 144839 h 834218"/>
                <a:gd name="connsiteX6" fmla="*/ 239150 w 3024845"/>
                <a:gd name="connsiteY6" fmla="*/ 285354 h 834218"/>
                <a:gd name="connsiteX7" fmla="*/ 240670 w 3024845"/>
                <a:gd name="connsiteY7" fmla="*/ 285084 h 834218"/>
                <a:gd name="connsiteX8" fmla="*/ 251310 w 3024845"/>
                <a:gd name="connsiteY8" fmla="*/ 283193 h 834218"/>
                <a:gd name="connsiteX9" fmla="*/ 249283 w 3024845"/>
                <a:gd name="connsiteY9" fmla="*/ 371825 h 834218"/>
                <a:gd name="connsiteX10" fmla="*/ 250803 w 3024845"/>
                <a:gd name="connsiteY10" fmla="*/ 372096 h 834218"/>
                <a:gd name="connsiteX11" fmla="*/ 261443 w 3024845"/>
                <a:gd name="connsiteY11" fmla="*/ 373987 h 834218"/>
                <a:gd name="connsiteX12" fmla="*/ 261696 w 3024845"/>
                <a:gd name="connsiteY12" fmla="*/ 374798 h 834218"/>
                <a:gd name="connsiteX13" fmla="*/ 263470 w 3024845"/>
                <a:gd name="connsiteY13" fmla="*/ 380473 h 834218"/>
                <a:gd name="connsiteX14" fmla="*/ 264230 w 3024845"/>
                <a:gd name="connsiteY14" fmla="*/ 378041 h 834218"/>
                <a:gd name="connsiteX15" fmla="*/ 269550 w 3024845"/>
                <a:gd name="connsiteY15" fmla="*/ 361017 h 834218"/>
                <a:gd name="connsiteX16" fmla="*/ 271323 w 3024845"/>
                <a:gd name="connsiteY16" fmla="*/ 361017 h 834218"/>
                <a:gd name="connsiteX17" fmla="*/ 283737 w 3024845"/>
                <a:gd name="connsiteY17" fmla="*/ 361017 h 834218"/>
                <a:gd name="connsiteX18" fmla="*/ 283737 w 3024845"/>
                <a:gd name="connsiteY18" fmla="*/ 393443 h 834218"/>
                <a:gd name="connsiteX19" fmla="*/ 284750 w 3024845"/>
                <a:gd name="connsiteY19" fmla="*/ 393984 h 834218"/>
                <a:gd name="connsiteX20" fmla="*/ 291844 w 3024845"/>
                <a:gd name="connsiteY20" fmla="*/ 397767 h 834218"/>
                <a:gd name="connsiteX21" fmla="*/ 291844 w 3024845"/>
                <a:gd name="connsiteY21" fmla="*/ 399118 h 834218"/>
                <a:gd name="connsiteX22" fmla="*/ 291844 w 3024845"/>
                <a:gd name="connsiteY22" fmla="*/ 408576 h 834218"/>
                <a:gd name="connsiteX23" fmla="*/ 336431 w 3024845"/>
                <a:gd name="connsiteY23" fmla="*/ 408576 h 834218"/>
                <a:gd name="connsiteX24" fmla="*/ 336431 w 3024845"/>
                <a:gd name="connsiteY24" fmla="*/ 409657 h 834218"/>
                <a:gd name="connsiteX25" fmla="*/ 336431 w 3024845"/>
                <a:gd name="connsiteY25" fmla="*/ 417223 h 834218"/>
                <a:gd name="connsiteX26" fmla="*/ 338457 w 3024845"/>
                <a:gd name="connsiteY26" fmla="*/ 417223 h 834218"/>
                <a:gd name="connsiteX27" fmla="*/ 352644 w 3024845"/>
                <a:gd name="connsiteY27" fmla="*/ 417223 h 834218"/>
                <a:gd name="connsiteX28" fmla="*/ 352644 w 3024845"/>
                <a:gd name="connsiteY28" fmla="*/ 386958 h 834218"/>
                <a:gd name="connsiteX29" fmla="*/ 397231 w 3024845"/>
                <a:gd name="connsiteY29" fmla="*/ 386958 h 834218"/>
                <a:gd name="connsiteX30" fmla="*/ 397231 w 3024845"/>
                <a:gd name="connsiteY30" fmla="*/ 385607 h 834218"/>
                <a:gd name="connsiteX31" fmla="*/ 397231 w 3024845"/>
                <a:gd name="connsiteY31" fmla="*/ 376149 h 834218"/>
                <a:gd name="connsiteX32" fmla="*/ 398245 w 3024845"/>
                <a:gd name="connsiteY32" fmla="*/ 376149 h 834218"/>
                <a:gd name="connsiteX33" fmla="*/ 405338 w 3024845"/>
                <a:gd name="connsiteY33" fmla="*/ 376149 h 834218"/>
                <a:gd name="connsiteX34" fmla="*/ 405338 w 3024845"/>
                <a:gd name="connsiteY34" fmla="*/ 374258 h 834218"/>
                <a:gd name="connsiteX35" fmla="*/ 405338 w 3024845"/>
                <a:gd name="connsiteY35" fmla="*/ 361017 h 834218"/>
                <a:gd name="connsiteX36" fmla="*/ 406098 w 3024845"/>
                <a:gd name="connsiteY36" fmla="*/ 361017 h 834218"/>
                <a:gd name="connsiteX37" fmla="*/ 411418 w 3024845"/>
                <a:gd name="connsiteY37" fmla="*/ 361017 h 834218"/>
                <a:gd name="connsiteX38" fmla="*/ 411418 w 3024845"/>
                <a:gd name="connsiteY38" fmla="*/ 359936 h 834218"/>
                <a:gd name="connsiteX39" fmla="*/ 411418 w 3024845"/>
                <a:gd name="connsiteY39" fmla="*/ 352369 h 834218"/>
                <a:gd name="connsiteX40" fmla="*/ 413445 w 3024845"/>
                <a:gd name="connsiteY40" fmla="*/ 352369 h 834218"/>
                <a:gd name="connsiteX41" fmla="*/ 427632 w 3024845"/>
                <a:gd name="connsiteY41" fmla="*/ 352369 h 834218"/>
                <a:gd name="connsiteX42" fmla="*/ 427632 w 3024845"/>
                <a:gd name="connsiteY42" fmla="*/ 353450 h 834218"/>
                <a:gd name="connsiteX43" fmla="*/ 427632 w 3024845"/>
                <a:gd name="connsiteY43" fmla="*/ 361017 h 834218"/>
                <a:gd name="connsiteX44" fmla="*/ 449925 w 3024845"/>
                <a:gd name="connsiteY44" fmla="*/ 361017 h 834218"/>
                <a:gd name="connsiteX45" fmla="*/ 449925 w 3024845"/>
                <a:gd name="connsiteY45" fmla="*/ 359125 h 834218"/>
                <a:gd name="connsiteX46" fmla="*/ 449925 w 3024845"/>
                <a:gd name="connsiteY46" fmla="*/ 345884 h 834218"/>
                <a:gd name="connsiteX47" fmla="*/ 451699 w 3024845"/>
                <a:gd name="connsiteY47" fmla="*/ 345884 h 834218"/>
                <a:gd name="connsiteX48" fmla="*/ 464112 w 3024845"/>
                <a:gd name="connsiteY48" fmla="*/ 345884 h 834218"/>
                <a:gd name="connsiteX49" fmla="*/ 464112 w 3024845"/>
                <a:gd name="connsiteY49" fmla="*/ 369664 h 834218"/>
                <a:gd name="connsiteX50" fmla="*/ 465126 w 3024845"/>
                <a:gd name="connsiteY50" fmla="*/ 369664 h 834218"/>
                <a:gd name="connsiteX51" fmla="*/ 472219 w 3024845"/>
                <a:gd name="connsiteY51" fmla="*/ 369664 h 834218"/>
                <a:gd name="connsiteX52" fmla="*/ 472219 w 3024845"/>
                <a:gd name="connsiteY52" fmla="*/ 368583 h 834218"/>
                <a:gd name="connsiteX53" fmla="*/ 472219 w 3024845"/>
                <a:gd name="connsiteY53" fmla="*/ 361017 h 834218"/>
                <a:gd name="connsiteX54" fmla="*/ 473992 w 3024845"/>
                <a:gd name="connsiteY54" fmla="*/ 361017 h 834218"/>
                <a:gd name="connsiteX55" fmla="*/ 486406 w 3024845"/>
                <a:gd name="connsiteY55" fmla="*/ 361017 h 834218"/>
                <a:gd name="connsiteX56" fmla="*/ 486406 w 3024845"/>
                <a:gd name="connsiteY56" fmla="*/ 386958 h 834218"/>
                <a:gd name="connsiteX57" fmla="*/ 488433 w 3024845"/>
                <a:gd name="connsiteY57" fmla="*/ 386958 h 834218"/>
                <a:gd name="connsiteX58" fmla="*/ 502619 w 3024845"/>
                <a:gd name="connsiteY58" fmla="*/ 386958 h 834218"/>
                <a:gd name="connsiteX59" fmla="*/ 502619 w 3024845"/>
                <a:gd name="connsiteY59" fmla="*/ 388579 h 834218"/>
                <a:gd name="connsiteX60" fmla="*/ 502619 w 3024845"/>
                <a:gd name="connsiteY60" fmla="*/ 399929 h 834218"/>
                <a:gd name="connsiteX61" fmla="*/ 503379 w 3024845"/>
                <a:gd name="connsiteY61" fmla="*/ 399929 h 834218"/>
                <a:gd name="connsiteX62" fmla="*/ 508700 w 3024845"/>
                <a:gd name="connsiteY62" fmla="*/ 399929 h 834218"/>
                <a:gd name="connsiteX63" fmla="*/ 508700 w 3024845"/>
                <a:gd name="connsiteY63" fmla="*/ 399118 h 834218"/>
                <a:gd name="connsiteX64" fmla="*/ 508700 w 3024845"/>
                <a:gd name="connsiteY64" fmla="*/ 393443 h 834218"/>
                <a:gd name="connsiteX65" fmla="*/ 539100 w 3024845"/>
                <a:gd name="connsiteY65" fmla="*/ 393443 h 834218"/>
                <a:gd name="connsiteX66" fmla="*/ 539100 w 3024845"/>
                <a:gd name="connsiteY66" fmla="*/ 417223 h 834218"/>
                <a:gd name="connsiteX67" fmla="*/ 540113 w 3024845"/>
                <a:gd name="connsiteY67" fmla="*/ 417223 h 834218"/>
                <a:gd name="connsiteX68" fmla="*/ 547207 w 3024845"/>
                <a:gd name="connsiteY68" fmla="*/ 417223 h 834218"/>
                <a:gd name="connsiteX69" fmla="*/ 547207 w 3024845"/>
                <a:gd name="connsiteY69" fmla="*/ 418304 h 834218"/>
                <a:gd name="connsiteX70" fmla="*/ 547207 w 3024845"/>
                <a:gd name="connsiteY70" fmla="*/ 425870 h 834218"/>
                <a:gd name="connsiteX71" fmla="*/ 547967 w 3024845"/>
                <a:gd name="connsiteY71" fmla="*/ 425870 h 834218"/>
                <a:gd name="connsiteX72" fmla="*/ 553287 w 3024845"/>
                <a:gd name="connsiteY72" fmla="*/ 425870 h 834218"/>
                <a:gd name="connsiteX73" fmla="*/ 553287 w 3024845"/>
                <a:gd name="connsiteY73" fmla="*/ 423708 h 834218"/>
                <a:gd name="connsiteX74" fmla="*/ 553287 w 3024845"/>
                <a:gd name="connsiteY74" fmla="*/ 408576 h 834218"/>
                <a:gd name="connsiteX75" fmla="*/ 554300 w 3024845"/>
                <a:gd name="connsiteY75" fmla="*/ 408576 h 834218"/>
                <a:gd name="connsiteX76" fmla="*/ 561394 w 3024845"/>
                <a:gd name="connsiteY76" fmla="*/ 408576 h 834218"/>
                <a:gd name="connsiteX77" fmla="*/ 561394 w 3024845"/>
                <a:gd name="connsiteY77" fmla="*/ 409657 h 834218"/>
                <a:gd name="connsiteX78" fmla="*/ 561394 w 3024845"/>
                <a:gd name="connsiteY78" fmla="*/ 417223 h 834218"/>
                <a:gd name="connsiteX79" fmla="*/ 566714 w 3024845"/>
                <a:gd name="connsiteY79" fmla="*/ 415230 h 834218"/>
                <a:gd name="connsiteX80" fmla="*/ 567474 w 3024845"/>
                <a:gd name="connsiteY80" fmla="*/ 414250 h 834218"/>
                <a:gd name="connsiteX81" fmla="*/ 567474 w 3024845"/>
                <a:gd name="connsiteY81" fmla="*/ 408576 h 834218"/>
                <a:gd name="connsiteX82" fmla="*/ 605981 w 3024845"/>
                <a:gd name="connsiteY82" fmla="*/ 408576 h 834218"/>
                <a:gd name="connsiteX83" fmla="*/ 605981 w 3024845"/>
                <a:gd name="connsiteY83" fmla="*/ 432355 h 834218"/>
                <a:gd name="connsiteX84" fmla="*/ 608007 w 3024845"/>
                <a:gd name="connsiteY84" fmla="*/ 432355 h 834218"/>
                <a:gd name="connsiteX85" fmla="*/ 622194 w 3024845"/>
                <a:gd name="connsiteY85" fmla="*/ 432355 h 834218"/>
                <a:gd name="connsiteX86" fmla="*/ 622194 w 3024845"/>
                <a:gd name="connsiteY86" fmla="*/ 433436 h 834218"/>
                <a:gd name="connsiteX87" fmla="*/ 622194 w 3024845"/>
                <a:gd name="connsiteY87" fmla="*/ 441002 h 834218"/>
                <a:gd name="connsiteX88" fmla="*/ 623968 w 3024845"/>
                <a:gd name="connsiteY88" fmla="*/ 441002 h 834218"/>
                <a:gd name="connsiteX89" fmla="*/ 636381 w 3024845"/>
                <a:gd name="connsiteY89" fmla="*/ 441002 h 834218"/>
                <a:gd name="connsiteX90" fmla="*/ 636381 w 3024845"/>
                <a:gd name="connsiteY90" fmla="*/ 417223 h 834218"/>
                <a:gd name="connsiteX91" fmla="*/ 637394 w 3024845"/>
                <a:gd name="connsiteY91" fmla="*/ 417223 h 834218"/>
                <a:gd name="connsiteX92" fmla="*/ 644488 w 3024845"/>
                <a:gd name="connsiteY92" fmla="*/ 417223 h 834218"/>
                <a:gd name="connsiteX93" fmla="*/ 644488 w 3024845"/>
                <a:gd name="connsiteY93" fmla="*/ 384796 h 834218"/>
                <a:gd name="connsiteX94" fmla="*/ 645501 w 3024845"/>
                <a:gd name="connsiteY94" fmla="*/ 384796 h 834218"/>
                <a:gd name="connsiteX95" fmla="*/ 652595 w 3024845"/>
                <a:gd name="connsiteY95" fmla="*/ 384796 h 834218"/>
                <a:gd name="connsiteX96" fmla="*/ 652595 w 3024845"/>
                <a:gd name="connsiteY96" fmla="*/ 382905 h 834218"/>
                <a:gd name="connsiteX97" fmla="*/ 652595 w 3024845"/>
                <a:gd name="connsiteY97" fmla="*/ 369664 h 834218"/>
                <a:gd name="connsiteX98" fmla="*/ 651328 w 3024845"/>
                <a:gd name="connsiteY98" fmla="*/ 368042 h 834218"/>
                <a:gd name="connsiteX99" fmla="*/ 656648 w 3024845"/>
                <a:gd name="connsiteY99" fmla="*/ 356693 h 834218"/>
                <a:gd name="connsiteX100" fmla="*/ 664755 w 3024845"/>
                <a:gd name="connsiteY100" fmla="*/ 384796 h 834218"/>
                <a:gd name="connsiteX101" fmla="*/ 665515 w 3024845"/>
                <a:gd name="connsiteY101" fmla="*/ 384796 h 834218"/>
                <a:gd name="connsiteX102" fmla="*/ 670835 w 3024845"/>
                <a:gd name="connsiteY102" fmla="*/ 384796 h 834218"/>
                <a:gd name="connsiteX103" fmla="*/ 670835 w 3024845"/>
                <a:gd name="connsiteY103" fmla="*/ 278869 h 834218"/>
                <a:gd name="connsiteX104" fmla="*/ 672355 w 3024845"/>
                <a:gd name="connsiteY104" fmla="*/ 278869 h 834218"/>
                <a:gd name="connsiteX105" fmla="*/ 682995 w 3024845"/>
                <a:gd name="connsiteY105" fmla="*/ 278869 h 834218"/>
                <a:gd name="connsiteX106" fmla="*/ 682995 w 3024845"/>
                <a:gd name="connsiteY106" fmla="*/ 231310 h 834218"/>
                <a:gd name="connsiteX107" fmla="*/ 709342 w 3024845"/>
                <a:gd name="connsiteY107" fmla="*/ 231310 h 834218"/>
                <a:gd name="connsiteX108" fmla="*/ 709342 w 3024845"/>
                <a:gd name="connsiteY108" fmla="*/ 209692 h 834218"/>
                <a:gd name="connsiteX109" fmla="*/ 743796 w 3024845"/>
                <a:gd name="connsiteY109" fmla="*/ 209692 h 834218"/>
                <a:gd name="connsiteX110" fmla="*/ 743796 w 3024845"/>
                <a:gd name="connsiteY110" fmla="*/ 212124 h 834218"/>
                <a:gd name="connsiteX111" fmla="*/ 743796 w 3024845"/>
                <a:gd name="connsiteY111" fmla="*/ 229148 h 834218"/>
                <a:gd name="connsiteX112" fmla="*/ 746076 w 3024845"/>
                <a:gd name="connsiteY112" fmla="*/ 229148 h 834218"/>
                <a:gd name="connsiteX113" fmla="*/ 762036 w 3024845"/>
                <a:gd name="connsiteY113" fmla="*/ 229148 h 834218"/>
                <a:gd name="connsiteX114" fmla="*/ 762036 w 3024845"/>
                <a:gd name="connsiteY114" fmla="*/ 276707 h 834218"/>
                <a:gd name="connsiteX115" fmla="*/ 763049 w 3024845"/>
                <a:gd name="connsiteY115" fmla="*/ 276707 h 834218"/>
                <a:gd name="connsiteX116" fmla="*/ 770143 w 3024845"/>
                <a:gd name="connsiteY116" fmla="*/ 276707 h 834218"/>
                <a:gd name="connsiteX117" fmla="*/ 784330 w 3024845"/>
                <a:gd name="connsiteY117" fmla="*/ 281031 h 834218"/>
                <a:gd name="connsiteX118" fmla="*/ 784330 w 3024845"/>
                <a:gd name="connsiteY118" fmla="*/ 319943 h 834218"/>
                <a:gd name="connsiteX119" fmla="*/ 785343 w 3024845"/>
                <a:gd name="connsiteY119" fmla="*/ 319943 h 834218"/>
                <a:gd name="connsiteX120" fmla="*/ 792436 w 3024845"/>
                <a:gd name="connsiteY120" fmla="*/ 319943 h 834218"/>
                <a:gd name="connsiteX121" fmla="*/ 792436 w 3024845"/>
                <a:gd name="connsiteY121" fmla="*/ 321564 h 834218"/>
                <a:gd name="connsiteX122" fmla="*/ 792436 w 3024845"/>
                <a:gd name="connsiteY122" fmla="*/ 332913 h 834218"/>
                <a:gd name="connsiteX123" fmla="*/ 794463 w 3024845"/>
                <a:gd name="connsiteY123" fmla="*/ 332913 h 834218"/>
                <a:gd name="connsiteX124" fmla="*/ 808650 w 3024845"/>
                <a:gd name="connsiteY124" fmla="*/ 332913 h 834218"/>
                <a:gd name="connsiteX125" fmla="*/ 814730 w 3024845"/>
                <a:gd name="connsiteY125" fmla="*/ 339399 h 834218"/>
                <a:gd name="connsiteX126" fmla="*/ 814730 w 3024845"/>
                <a:gd name="connsiteY126" fmla="*/ 361017 h 834218"/>
                <a:gd name="connsiteX127" fmla="*/ 817010 w 3024845"/>
                <a:gd name="connsiteY127" fmla="*/ 361017 h 834218"/>
                <a:gd name="connsiteX128" fmla="*/ 832970 w 3024845"/>
                <a:gd name="connsiteY128" fmla="*/ 361017 h 834218"/>
                <a:gd name="connsiteX129" fmla="*/ 832970 w 3024845"/>
                <a:gd name="connsiteY129" fmla="*/ 362097 h 834218"/>
                <a:gd name="connsiteX130" fmla="*/ 832970 w 3024845"/>
                <a:gd name="connsiteY130" fmla="*/ 369664 h 834218"/>
                <a:gd name="connsiteX131" fmla="*/ 834237 w 3024845"/>
                <a:gd name="connsiteY131" fmla="*/ 369664 h 834218"/>
                <a:gd name="connsiteX132" fmla="*/ 843104 w 3024845"/>
                <a:gd name="connsiteY132" fmla="*/ 369664 h 834218"/>
                <a:gd name="connsiteX133" fmla="*/ 843104 w 3024845"/>
                <a:gd name="connsiteY133" fmla="*/ 371825 h 834218"/>
                <a:gd name="connsiteX134" fmla="*/ 843104 w 3024845"/>
                <a:gd name="connsiteY134" fmla="*/ 386958 h 834218"/>
                <a:gd name="connsiteX135" fmla="*/ 847157 w 3024845"/>
                <a:gd name="connsiteY135" fmla="*/ 385066 h 834218"/>
                <a:gd name="connsiteX136" fmla="*/ 847157 w 3024845"/>
                <a:gd name="connsiteY136" fmla="*/ 371825 h 834218"/>
                <a:gd name="connsiteX137" fmla="*/ 848170 w 3024845"/>
                <a:gd name="connsiteY137" fmla="*/ 371825 h 834218"/>
                <a:gd name="connsiteX138" fmla="*/ 855264 w 3024845"/>
                <a:gd name="connsiteY138" fmla="*/ 371825 h 834218"/>
                <a:gd name="connsiteX139" fmla="*/ 855264 w 3024845"/>
                <a:gd name="connsiteY139" fmla="*/ 373447 h 834218"/>
                <a:gd name="connsiteX140" fmla="*/ 855264 w 3024845"/>
                <a:gd name="connsiteY140" fmla="*/ 384796 h 834218"/>
                <a:gd name="connsiteX141" fmla="*/ 856024 w 3024845"/>
                <a:gd name="connsiteY141" fmla="*/ 384796 h 834218"/>
                <a:gd name="connsiteX142" fmla="*/ 861344 w 3024845"/>
                <a:gd name="connsiteY142" fmla="*/ 384796 h 834218"/>
                <a:gd name="connsiteX143" fmla="*/ 909984 w 3024845"/>
                <a:gd name="connsiteY143" fmla="*/ 380473 h 834218"/>
                <a:gd name="connsiteX144" fmla="*/ 909984 w 3024845"/>
                <a:gd name="connsiteY144" fmla="*/ 381824 h 834218"/>
                <a:gd name="connsiteX145" fmla="*/ 909984 w 3024845"/>
                <a:gd name="connsiteY145" fmla="*/ 391281 h 834218"/>
                <a:gd name="connsiteX146" fmla="*/ 910744 w 3024845"/>
                <a:gd name="connsiteY146" fmla="*/ 391281 h 834218"/>
                <a:gd name="connsiteX147" fmla="*/ 916065 w 3024845"/>
                <a:gd name="connsiteY147" fmla="*/ 391281 h 834218"/>
                <a:gd name="connsiteX148" fmla="*/ 916065 w 3024845"/>
                <a:gd name="connsiteY148" fmla="*/ 393443 h 834218"/>
                <a:gd name="connsiteX149" fmla="*/ 916065 w 3024845"/>
                <a:gd name="connsiteY149" fmla="*/ 408576 h 834218"/>
                <a:gd name="connsiteX150" fmla="*/ 918091 w 3024845"/>
                <a:gd name="connsiteY150" fmla="*/ 407225 h 834218"/>
                <a:gd name="connsiteX151" fmla="*/ 932278 w 3024845"/>
                <a:gd name="connsiteY151" fmla="*/ 397767 h 834218"/>
                <a:gd name="connsiteX152" fmla="*/ 938358 w 3024845"/>
                <a:gd name="connsiteY152" fmla="*/ 356693 h 834218"/>
                <a:gd name="connsiteX153" fmla="*/ 939118 w 3024845"/>
                <a:gd name="connsiteY153" fmla="*/ 356423 h 834218"/>
                <a:gd name="connsiteX154" fmla="*/ 944438 w 3024845"/>
                <a:gd name="connsiteY154" fmla="*/ 354531 h 834218"/>
                <a:gd name="connsiteX155" fmla="*/ 946465 w 3024845"/>
                <a:gd name="connsiteY155" fmla="*/ 285354 h 834218"/>
                <a:gd name="connsiteX156" fmla="*/ 948492 w 3024845"/>
                <a:gd name="connsiteY156" fmla="*/ 354531 h 834218"/>
                <a:gd name="connsiteX157" fmla="*/ 949252 w 3024845"/>
                <a:gd name="connsiteY157" fmla="*/ 354801 h 834218"/>
                <a:gd name="connsiteX158" fmla="*/ 954572 w 3024845"/>
                <a:gd name="connsiteY158" fmla="*/ 356693 h 834218"/>
                <a:gd name="connsiteX159" fmla="*/ 954572 w 3024845"/>
                <a:gd name="connsiteY159" fmla="*/ 270222 h 834218"/>
                <a:gd name="connsiteX160" fmla="*/ 958625 w 3024845"/>
                <a:gd name="connsiteY160" fmla="*/ 237795 h 834218"/>
                <a:gd name="connsiteX161" fmla="*/ 997132 w 3024845"/>
                <a:gd name="connsiteY161" fmla="*/ 237795 h 834218"/>
                <a:gd name="connsiteX162" fmla="*/ 997132 w 3024845"/>
                <a:gd name="connsiteY162" fmla="*/ 270222 h 834218"/>
                <a:gd name="connsiteX163" fmla="*/ 997892 w 3024845"/>
                <a:gd name="connsiteY163" fmla="*/ 270222 h 834218"/>
                <a:gd name="connsiteX164" fmla="*/ 1003212 w 3024845"/>
                <a:gd name="connsiteY164" fmla="*/ 270222 h 834218"/>
                <a:gd name="connsiteX165" fmla="*/ 1003212 w 3024845"/>
                <a:gd name="connsiteY165" fmla="*/ 188074 h 834218"/>
                <a:gd name="connsiteX166" fmla="*/ 1004986 w 3024845"/>
                <a:gd name="connsiteY166" fmla="*/ 188074 h 834218"/>
                <a:gd name="connsiteX167" fmla="*/ 1017399 w 3024845"/>
                <a:gd name="connsiteY167" fmla="*/ 188074 h 834218"/>
                <a:gd name="connsiteX168" fmla="*/ 1017399 w 3024845"/>
                <a:gd name="connsiteY168" fmla="*/ 186183 h 834218"/>
                <a:gd name="connsiteX169" fmla="*/ 1017399 w 3024845"/>
                <a:gd name="connsiteY169" fmla="*/ 172942 h 834218"/>
                <a:gd name="connsiteX170" fmla="*/ 1039693 w 3024845"/>
                <a:gd name="connsiteY170" fmla="*/ 172942 h 834218"/>
                <a:gd name="connsiteX171" fmla="*/ 1039693 w 3024845"/>
                <a:gd name="connsiteY171" fmla="*/ 171861 h 834218"/>
                <a:gd name="connsiteX172" fmla="*/ 1039693 w 3024845"/>
                <a:gd name="connsiteY172" fmla="*/ 164295 h 834218"/>
                <a:gd name="connsiteX173" fmla="*/ 1041466 w 3024845"/>
                <a:gd name="connsiteY173" fmla="*/ 164295 h 834218"/>
                <a:gd name="connsiteX174" fmla="*/ 1053880 w 3024845"/>
                <a:gd name="connsiteY174" fmla="*/ 164295 h 834218"/>
                <a:gd name="connsiteX175" fmla="*/ 1053880 w 3024845"/>
                <a:gd name="connsiteY175" fmla="*/ 165376 h 834218"/>
                <a:gd name="connsiteX176" fmla="*/ 1053880 w 3024845"/>
                <a:gd name="connsiteY176" fmla="*/ 172942 h 834218"/>
                <a:gd name="connsiteX177" fmla="*/ 1054640 w 3024845"/>
                <a:gd name="connsiteY177" fmla="*/ 172942 h 834218"/>
                <a:gd name="connsiteX178" fmla="*/ 1059960 w 3024845"/>
                <a:gd name="connsiteY178" fmla="*/ 172942 h 834218"/>
                <a:gd name="connsiteX179" fmla="*/ 1070093 w 3024845"/>
                <a:gd name="connsiteY179" fmla="*/ 168618 h 834218"/>
                <a:gd name="connsiteX180" fmla="*/ 1074146 w 3024845"/>
                <a:gd name="connsiteY180" fmla="*/ 171861 h 834218"/>
                <a:gd name="connsiteX181" fmla="*/ 1074146 w 3024845"/>
                <a:gd name="connsiteY181" fmla="*/ 164295 h 834218"/>
                <a:gd name="connsiteX182" fmla="*/ 1076426 w 3024845"/>
                <a:gd name="connsiteY182" fmla="*/ 164295 h 834218"/>
                <a:gd name="connsiteX183" fmla="*/ 1092387 w 3024845"/>
                <a:gd name="connsiteY183" fmla="*/ 164295 h 834218"/>
                <a:gd name="connsiteX184" fmla="*/ 1092387 w 3024845"/>
                <a:gd name="connsiteY184" fmla="*/ 165376 h 834218"/>
                <a:gd name="connsiteX185" fmla="*/ 1092387 w 3024845"/>
                <a:gd name="connsiteY185" fmla="*/ 172942 h 834218"/>
                <a:gd name="connsiteX186" fmla="*/ 1122787 w 3024845"/>
                <a:gd name="connsiteY186" fmla="*/ 172942 h 834218"/>
                <a:gd name="connsiteX187" fmla="*/ 1122787 w 3024845"/>
                <a:gd name="connsiteY187" fmla="*/ 174563 h 834218"/>
                <a:gd name="connsiteX188" fmla="*/ 1122787 w 3024845"/>
                <a:gd name="connsiteY188" fmla="*/ 185913 h 834218"/>
                <a:gd name="connsiteX189" fmla="*/ 1149134 w 3024845"/>
                <a:gd name="connsiteY189" fmla="*/ 185913 h 834218"/>
                <a:gd name="connsiteX190" fmla="*/ 1149134 w 3024845"/>
                <a:gd name="connsiteY190" fmla="*/ 216177 h 834218"/>
                <a:gd name="connsiteX191" fmla="*/ 1149894 w 3024845"/>
                <a:gd name="connsiteY191" fmla="*/ 216177 h 834218"/>
                <a:gd name="connsiteX192" fmla="*/ 1155214 w 3024845"/>
                <a:gd name="connsiteY192" fmla="*/ 216177 h 834218"/>
                <a:gd name="connsiteX193" fmla="*/ 1155214 w 3024845"/>
                <a:gd name="connsiteY193" fmla="*/ 217258 h 834218"/>
                <a:gd name="connsiteX194" fmla="*/ 1155214 w 3024845"/>
                <a:gd name="connsiteY194" fmla="*/ 224825 h 834218"/>
                <a:gd name="connsiteX195" fmla="*/ 1159268 w 3024845"/>
                <a:gd name="connsiteY195" fmla="*/ 255089 h 834218"/>
                <a:gd name="connsiteX196" fmla="*/ 1160028 w 3024845"/>
                <a:gd name="connsiteY196" fmla="*/ 255089 h 834218"/>
                <a:gd name="connsiteX197" fmla="*/ 1165348 w 3024845"/>
                <a:gd name="connsiteY197" fmla="*/ 255089 h 834218"/>
                <a:gd name="connsiteX198" fmla="*/ 1165348 w 3024845"/>
                <a:gd name="connsiteY198" fmla="*/ 255900 h 834218"/>
                <a:gd name="connsiteX199" fmla="*/ 1165348 w 3024845"/>
                <a:gd name="connsiteY199" fmla="*/ 261575 h 834218"/>
                <a:gd name="connsiteX200" fmla="*/ 1166361 w 3024845"/>
                <a:gd name="connsiteY200" fmla="*/ 261575 h 834218"/>
                <a:gd name="connsiteX201" fmla="*/ 1173454 w 3024845"/>
                <a:gd name="connsiteY201" fmla="*/ 261575 h 834218"/>
                <a:gd name="connsiteX202" fmla="*/ 1173454 w 3024845"/>
                <a:gd name="connsiteY202" fmla="*/ 291840 h 834218"/>
                <a:gd name="connsiteX203" fmla="*/ 1175481 w 3024845"/>
                <a:gd name="connsiteY203" fmla="*/ 291840 h 834218"/>
                <a:gd name="connsiteX204" fmla="*/ 1189668 w 3024845"/>
                <a:gd name="connsiteY204" fmla="*/ 291840 h 834218"/>
                <a:gd name="connsiteX205" fmla="*/ 1189668 w 3024845"/>
                <a:gd name="connsiteY205" fmla="*/ 315619 h 834218"/>
                <a:gd name="connsiteX206" fmla="*/ 1191695 w 3024845"/>
                <a:gd name="connsiteY206" fmla="*/ 317240 h 834218"/>
                <a:gd name="connsiteX207" fmla="*/ 1191695 w 3024845"/>
                <a:gd name="connsiteY207" fmla="*/ 328590 h 834218"/>
                <a:gd name="connsiteX208" fmla="*/ 1192455 w 3024845"/>
                <a:gd name="connsiteY208" fmla="*/ 328590 h 834218"/>
                <a:gd name="connsiteX209" fmla="*/ 1197775 w 3024845"/>
                <a:gd name="connsiteY209" fmla="*/ 328590 h 834218"/>
                <a:gd name="connsiteX210" fmla="*/ 1197775 w 3024845"/>
                <a:gd name="connsiteY210" fmla="*/ 352369 h 834218"/>
                <a:gd name="connsiteX211" fmla="*/ 1199041 w 3024845"/>
                <a:gd name="connsiteY211" fmla="*/ 352369 h 834218"/>
                <a:gd name="connsiteX212" fmla="*/ 1207908 w 3024845"/>
                <a:gd name="connsiteY212" fmla="*/ 352369 h 834218"/>
                <a:gd name="connsiteX213" fmla="*/ 1209935 w 3024845"/>
                <a:gd name="connsiteY213" fmla="*/ 356423 h 834218"/>
                <a:gd name="connsiteX214" fmla="*/ 1209935 w 3024845"/>
                <a:gd name="connsiteY214" fmla="*/ 369664 h 834218"/>
                <a:gd name="connsiteX215" fmla="*/ 1211455 w 3024845"/>
                <a:gd name="connsiteY215" fmla="*/ 367772 h 834218"/>
                <a:gd name="connsiteX216" fmla="*/ 1222095 w 3024845"/>
                <a:gd name="connsiteY216" fmla="*/ 354531 h 834218"/>
                <a:gd name="connsiteX217" fmla="*/ 1250469 w 3024845"/>
                <a:gd name="connsiteY217" fmla="*/ 354531 h 834218"/>
                <a:gd name="connsiteX218" fmla="*/ 1250469 w 3024845"/>
                <a:gd name="connsiteY218" fmla="*/ 441002 h 834218"/>
                <a:gd name="connsiteX219" fmla="*/ 1251229 w 3024845"/>
                <a:gd name="connsiteY219" fmla="*/ 441002 h 834218"/>
                <a:gd name="connsiteX220" fmla="*/ 1256549 w 3024845"/>
                <a:gd name="connsiteY220" fmla="*/ 441002 h 834218"/>
                <a:gd name="connsiteX221" fmla="*/ 1257309 w 3024845"/>
                <a:gd name="connsiteY221" fmla="*/ 439651 h 834218"/>
                <a:gd name="connsiteX222" fmla="*/ 1262629 w 3024845"/>
                <a:gd name="connsiteY222" fmla="*/ 430193 h 834218"/>
                <a:gd name="connsiteX223" fmla="*/ 1262629 w 3024845"/>
                <a:gd name="connsiteY223" fmla="*/ 432085 h 834218"/>
                <a:gd name="connsiteX224" fmla="*/ 1262629 w 3024845"/>
                <a:gd name="connsiteY224" fmla="*/ 445326 h 834218"/>
                <a:gd name="connsiteX225" fmla="*/ 1266682 w 3024845"/>
                <a:gd name="connsiteY225" fmla="*/ 399929 h 834218"/>
                <a:gd name="connsiteX226" fmla="*/ 1267442 w 3024845"/>
                <a:gd name="connsiteY226" fmla="*/ 399929 h 834218"/>
                <a:gd name="connsiteX227" fmla="*/ 1272762 w 3024845"/>
                <a:gd name="connsiteY227" fmla="*/ 399929 h 834218"/>
                <a:gd name="connsiteX228" fmla="*/ 1272762 w 3024845"/>
                <a:gd name="connsiteY228" fmla="*/ 335075 h 834218"/>
                <a:gd name="connsiteX229" fmla="*/ 1273776 w 3024845"/>
                <a:gd name="connsiteY229" fmla="*/ 335075 h 834218"/>
                <a:gd name="connsiteX230" fmla="*/ 1280869 w 3024845"/>
                <a:gd name="connsiteY230" fmla="*/ 335075 h 834218"/>
                <a:gd name="connsiteX231" fmla="*/ 1293029 w 3024845"/>
                <a:gd name="connsiteY231" fmla="*/ 291840 h 834218"/>
                <a:gd name="connsiteX232" fmla="*/ 1294296 w 3024845"/>
                <a:gd name="connsiteY232" fmla="*/ 291840 h 834218"/>
                <a:gd name="connsiteX233" fmla="*/ 1303163 w 3024845"/>
                <a:gd name="connsiteY233" fmla="*/ 291840 h 834218"/>
                <a:gd name="connsiteX234" fmla="*/ 1313296 w 3024845"/>
                <a:gd name="connsiteY234" fmla="*/ 335075 h 834218"/>
                <a:gd name="connsiteX235" fmla="*/ 1314309 w 3024845"/>
                <a:gd name="connsiteY235" fmla="*/ 335075 h 834218"/>
                <a:gd name="connsiteX236" fmla="*/ 1321403 w 3024845"/>
                <a:gd name="connsiteY236" fmla="*/ 335075 h 834218"/>
                <a:gd name="connsiteX237" fmla="*/ 1321403 w 3024845"/>
                <a:gd name="connsiteY237" fmla="*/ 373987 h 834218"/>
                <a:gd name="connsiteX238" fmla="*/ 1323176 w 3024845"/>
                <a:gd name="connsiteY238" fmla="*/ 373987 h 834218"/>
                <a:gd name="connsiteX239" fmla="*/ 1335590 w 3024845"/>
                <a:gd name="connsiteY239" fmla="*/ 373987 h 834218"/>
                <a:gd name="connsiteX240" fmla="*/ 1335590 w 3024845"/>
                <a:gd name="connsiteY240" fmla="*/ 376149 h 834218"/>
                <a:gd name="connsiteX241" fmla="*/ 1335590 w 3024845"/>
                <a:gd name="connsiteY241" fmla="*/ 391281 h 834218"/>
                <a:gd name="connsiteX242" fmla="*/ 1339643 w 3024845"/>
                <a:gd name="connsiteY242" fmla="*/ 389120 h 834218"/>
                <a:gd name="connsiteX243" fmla="*/ 1339643 w 3024845"/>
                <a:gd name="connsiteY243" fmla="*/ 373987 h 834218"/>
                <a:gd name="connsiteX244" fmla="*/ 1341163 w 3024845"/>
                <a:gd name="connsiteY244" fmla="*/ 373987 h 834218"/>
                <a:gd name="connsiteX245" fmla="*/ 1351803 w 3024845"/>
                <a:gd name="connsiteY245" fmla="*/ 373987 h 834218"/>
                <a:gd name="connsiteX246" fmla="*/ 1351803 w 3024845"/>
                <a:gd name="connsiteY246" fmla="*/ 375608 h 834218"/>
                <a:gd name="connsiteX247" fmla="*/ 1351803 w 3024845"/>
                <a:gd name="connsiteY247" fmla="*/ 386958 h 834218"/>
                <a:gd name="connsiteX248" fmla="*/ 1382204 w 3024845"/>
                <a:gd name="connsiteY248" fmla="*/ 386958 h 834218"/>
                <a:gd name="connsiteX249" fmla="*/ 1382204 w 3024845"/>
                <a:gd name="connsiteY249" fmla="*/ 350208 h 834218"/>
                <a:gd name="connsiteX250" fmla="*/ 1383470 w 3024845"/>
                <a:gd name="connsiteY250" fmla="*/ 350208 h 834218"/>
                <a:gd name="connsiteX251" fmla="*/ 1392337 w 3024845"/>
                <a:gd name="connsiteY251" fmla="*/ 350208 h 834218"/>
                <a:gd name="connsiteX252" fmla="*/ 1392337 w 3024845"/>
                <a:gd name="connsiteY252" fmla="*/ 371825 h 834218"/>
                <a:gd name="connsiteX253" fmla="*/ 1394364 w 3024845"/>
                <a:gd name="connsiteY253" fmla="*/ 339399 h 834218"/>
                <a:gd name="connsiteX254" fmla="*/ 1416657 w 3024845"/>
                <a:gd name="connsiteY254" fmla="*/ 339399 h 834218"/>
                <a:gd name="connsiteX255" fmla="*/ 1416657 w 3024845"/>
                <a:gd name="connsiteY255" fmla="*/ 337777 h 834218"/>
                <a:gd name="connsiteX256" fmla="*/ 1416657 w 3024845"/>
                <a:gd name="connsiteY256" fmla="*/ 326428 h 834218"/>
                <a:gd name="connsiteX257" fmla="*/ 1417417 w 3024845"/>
                <a:gd name="connsiteY257" fmla="*/ 326428 h 834218"/>
                <a:gd name="connsiteX258" fmla="*/ 1422737 w 3024845"/>
                <a:gd name="connsiteY258" fmla="*/ 326428 h 834218"/>
                <a:gd name="connsiteX259" fmla="*/ 1422737 w 3024845"/>
                <a:gd name="connsiteY259" fmla="*/ 324537 h 834218"/>
                <a:gd name="connsiteX260" fmla="*/ 1422737 w 3024845"/>
                <a:gd name="connsiteY260" fmla="*/ 311296 h 834218"/>
                <a:gd name="connsiteX261" fmla="*/ 1426791 w 3024845"/>
                <a:gd name="connsiteY261" fmla="*/ 317781 h 834218"/>
                <a:gd name="connsiteX262" fmla="*/ 1429071 w 3024845"/>
                <a:gd name="connsiteY262" fmla="*/ 317781 h 834218"/>
                <a:gd name="connsiteX263" fmla="*/ 1445031 w 3024845"/>
                <a:gd name="connsiteY263" fmla="*/ 317781 h 834218"/>
                <a:gd name="connsiteX264" fmla="*/ 1445031 w 3024845"/>
                <a:gd name="connsiteY264" fmla="*/ 316970 h 834218"/>
                <a:gd name="connsiteX265" fmla="*/ 1445031 w 3024845"/>
                <a:gd name="connsiteY265" fmla="*/ 311296 h 834218"/>
                <a:gd name="connsiteX266" fmla="*/ 1445791 w 3024845"/>
                <a:gd name="connsiteY266" fmla="*/ 311296 h 834218"/>
                <a:gd name="connsiteX267" fmla="*/ 1451111 w 3024845"/>
                <a:gd name="connsiteY267" fmla="*/ 311296 h 834218"/>
                <a:gd name="connsiteX268" fmla="*/ 1451111 w 3024845"/>
                <a:gd name="connsiteY268" fmla="*/ 312647 h 834218"/>
                <a:gd name="connsiteX269" fmla="*/ 1451111 w 3024845"/>
                <a:gd name="connsiteY269" fmla="*/ 322105 h 834218"/>
                <a:gd name="connsiteX270" fmla="*/ 1489618 w 3024845"/>
                <a:gd name="connsiteY270" fmla="*/ 322105 h 834218"/>
                <a:gd name="connsiteX271" fmla="*/ 1489618 w 3024845"/>
                <a:gd name="connsiteY271" fmla="*/ 460458 h 834218"/>
                <a:gd name="connsiteX272" fmla="*/ 1491138 w 3024845"/>
                <a:gd name="connsiteY272" fmla="*/ 460458 h 834218"/>
                <a:gd name="connsiteX273" fmla="*/ 1501778 w 3024845"/>
                <a:gd name="connsiteY273" fmla="*/ 460458 h 834218"/>
                <a:gd name="connsiteX274" fmla="*/ 1501778 w 3024845"/>
                <a:gd name="connsiteY274" fmla="*/ 447488 h 834218"/>
                <a:gd name="connsiteX275" fmla="*/ 1505832 w 3024845"/>
                <a:gd name="connsiteY275" fmla="*/ 447488 h 834218"/>
                <a:gd name="connsiteX276" fmla="*/ 1505832 w 3024845"/>
                <a:gd name="connsiteY276" fmla="*/ 460458 h 834218"/>
                <a:gd name="connsiteX277" fmla="*/ 1536232 w 3024845"/>
                <a:gd name="connsiteY277" fmla="*/ 460458 h 834218"/>
                <a:gd name="connsiteX278" fmla="*/ 1536232 w 3024845"/>
                <a:gd name="connsiteY278" fmla="*/ 430193 h 834218"/>
                <a:gd name="connsiteX279" fmla="*/ 1548392 w 3024845"/>
                <a:gd name="connsiteY279" fmla="*/ 430193 h 834218"/>
                <a:gd name="connsiteX280" fmla="*/ 1560552 w 3024845"/>
                <a:gd name="connsiteY280" fmla="*/ 428032 h 834218"/>
                <a:gd name="connsiteX281" fmla="*/ 1564606 w 3024845"/>
                <a:gd name="connsiteY281" fmla="*/ 430193 h 834218"/>
                <a:gd name="connsiteX282" fmla="*/ 1574739 w 3024845"/>
                <a:gd name="connsiteY282" fmla="*/ 430193 h 834218"/>
                <a:gd name="connsiteX283" fmla="*/ 1574739 w 3024845"/>
                <a:gd name="connsiteY283" fmla="*/ 460458 h 834218"/>
                <a:gd name="connsiteX284" fmla="*/ 1582846 w 3024845"/>
                <a:gd name="connsiteY284" fmla="*/ 460458 h 834218"/>
                <a:gd name="connsiteX285" fmla="*/ 1582846 w 3024845"/>
                <a:gd name="connsiteY285" fmla="*/ 477753 h 834218"/>
                <a:gd name="connsiteX286" fmla="*/ 1592182 w 3024845"/>
                <a:gd name="connsiteY286" fmla="*/ 478658 h 834218"/>
                <a:gd name="connsiteX287" fmla="*/ 1605140 w 3024845"/>
                <a:gd name="connsiteY287" fmla="*/ 478658 h 834218"/>
                <a:gd name="connsiteX288" fmla="*/ 1605140 w 3024845"/>
                <a:gd name="connsiteY288" fmla="*/ 462620 h 834218"/>
                <a:gd name="connsiteX289" fmla="*/ 1673096 w 3024845"/>
                <a:gd name="connsiteY289" fmla="*/ 462620 h 834218"/>
                <a:gd name="connsiteX290" fmla="*/ 1673096 w 3024845"/>
                <a:gd name="connsiteY290" fmla="*/ 377367 h 834218"/>
                <a:gd name="connsiteX291" fmla="*/ 1745104 w 3024845"/>
                <a:gd name="connsiteY291" fmla="*/ 377367 h 834218"/>
                <a:gd name="connsiteX292" fmla="*/ 1745104 w 3024845"/>
                <a:gd name="connsiteY292" fmla="*/ 456135 h 834218"/>
                <a:gd name="connsiteX293" fmla="*/ 1747008 w 3024845"/>
                <a:gd name="connsiteY293" fmla="*/ 456135 h 834218"/>
                <a:gd name="connsiteX294" fmla="*/ 1748250 w 3024845"/>
                <a:gd name="connsiteY294" fmla="*/ 478658 h 834218"/>
                <a:gd name="connsiteX295" fmla="*/ 1757926 w 3024845"/>
                <a:gd name="connsiteY295" fmla="*/ 478658 h 834218"/>
                <a:gd name="connsiteX296" fmla="*/ 1759168 w 3024845"/>
                <a:gd name="connsiteY296" fmla="*/ 456135 h 834218"/>
                <a:gd name="connsiteX297" fmla="*/ 1765248 w 3024845"/>
                <a:gd name="connsiteY297" fmla="*/ 456135 h 834218"/>
                <a:gd name="connsiteX298" fmla="*/ 1766490 w 3024845"/>
                <a:gd name="connsiteY298" fmla="*/ 478658 h 834218"/>
                <a:gd name="connsiteX299" fmla="*/ 1817112 w 3024845"/>
                <a:gd name="connsiteY299" fmla="*/ 478658 h 834218"/>
                <a:gd name="connsiteX300" fmla="*/ 1817112 w 3024845"/>
                <a:gd name="connsiteY300" fmla="*/ 315630 h 834218"/>
                <a:gd name="connsiteX301" fmla="*/ 2014439 w 3024845"/>
                <a:gd name="connsiteY301" fmla="*/ 315630 h 834218"/>
                <a:gd name="connsiteX302" fmla="*/ 2014439 w 3024845"/>
                <a:gd name="connsiteY302" fmla="*/ 478658 h 834218"/>
                <a:gd name="connsiteX303" fmla="*/ 2033136 w 3024845"/>
                <a:gd name="connsiteY303" fmla="*/ 478658 h 834218"/>
                <a:gd name="connsiteX304" fmla="*/ 2033136 w 3024845"/>
                <a:gd name="connsiteY304" fmla="*/ 395965 h 834218"/>
                <a:gd name="connsiteX305" fmla="*/ 2128256 w 3024845"/>
                <a:gd name="connsiteY305" fmla="*/ 395965 h 834218"/>
                <a:gd name="connsiteX306" fmla="*/ 2180720 w 3024845"/>
                <a:gd name="connsiteY306" fmla="*/ 330752 h 834218"/>
                <a:gd name="connsiteX307" fmla="*/ 2245574 w 3024845"/>
                <a:gd name="connsiteY307" fmla="*/ 330752 h 834218"/>
                <a:gd name="connsiteX308" fmla="*/ 2245574 w 3024845"/>
                <a:gd name="connsiteY308" fmla="*/ 406414 h 834218"/>
                <a:gd name="connsiteX309" fmla="*/ 2253681 w 3024845"/>
                <a:gd name="connsiteY309" fmla="*/ 406414 h 834218"/>
                <a:gd name="connsiteX310" fmla="*/ 2255708 w 3024845"/>
                <a:gd name="connsiteY310" fmla="*/ 399929 h 834218"/>
                <a:gd name="connsiteX311" fmla="*/ 2261788 w 3024845"/>
                <a:gd name="connsiteY311" fmla="*/ 399929 h 834218"/>
                <a:gd name="connsiteX312" fmla="*/ 2263815 w 3024845"/>
                <a:gd name="connsiteY312" fmla="*/ 408576 h 834218"/>
                <a:gd name="connsiteX313" fmla="*/ 2275975 w 3024845"/>
                <a:gd name="connsiteY313" fmla="*/ 408576 h 834218"/>
                <a:gd name="connsiteX314" fmla="*/ 2275975 w 3024845"/>
                <a:gd name="connsiteY314" fmla="*/ 402090 h 834218"/>
                <a:gd name="connsiteX315" fmla="*/ 2298268 w 3024845"/>
                <a:gd name="connsiteY315" fmla="*/ 402090 h 834218"/>
                <a:gd name="connsiteX316" fmla="*/ 2298268 w 3024845"/>
                <a:gd name="connsiteY316" fmla="*/ 408576 h 834218"/>
                <a:gd name="connsiteX317" fmla="*/ 2318535 w 3024845"/>
                <a:gd name="connsiteY317" fmla="*/ 408576 h 834218"/>
                <a:gd name="connsiteX318" fmla="*/ 2318535 w 3024845"/>
                <a:gd name="connsiteY318" fmla="*/ 453973 h 834218"/>
                <a:gd name="connsiteX319" fmla="*/ 2332722 w 3024845"/>
                <a:gd name="connsiteY319" fmla="*/ 453973 h 834218"/>
                <a:gd name="connsiteX320" fmla="*/ 2332722 w 3024845"/>
                <a:gd name="connsiteY320" fmla="*/ 441002 h 834218"/>
                <a:gd name="connsiteX321" fmla="*/ 2348936 w 3024845"/>
                <a:gd name="connsiteY321" fmla="*/ 441002 h 834218"/>
                <a:gd name="connsiteX322" fmla="*/ 2348936 w 3024845"/>
                <a:gd name="connsiteY322" fmla="*/ 261575 h 834218"/>
                <a:gd name="connsiteX323" fmla="*/ 2355016 w 3024845"/>
                <a:gd name="connsiteY323" fmla="*/ 255089 h 834218"/>
                <a:gd name="connsiteX324" fmla="*/ 2427977 w 3024845"/>
                <a:gd name="connsiteY324" fmla="*/ 255089 h 834218"/>
                <a:gd name="connsiteX325" fmla="*/ 2427977 w 3024845"/>
                <a:gd name="connsiteY325" fmla="*/ 263737 h 834218"/>
                <a:gd name="connsiteX326" fmla="*/ 2438110 w 3024845"/>
                <a:gd name="connsiteY326" fmla="*/ 263737 h 834218"/>
                <a:gd name="connsiteX327" fmla="*/ 2438110 w 3024845"/>
                <a:gd name="connsiteY327" fmla="*/ 378311 h 834218"/>
                <a:gd name="connsiteX328" fmla="*/ 2460404 w 3024845"/>
                <a:gd name="connsiteY328" fmla="*/ 378311 h 834218"/>
                <a:gd name="connsiteX329" fmla="*/ 2460404 w 3024845"/>
                <a:gd name="connsiteY329" fmla="*/ 311296 h 834218"/>
                <a:gd name="connsiteX330" fmla="*/ 2486751 w 3024845"/>
                <a:gd name="connsiteY330" fmla="*/ 311296 h 834218"/>
                <a:gd name="connsiteX331" fmla="*/ 2490804 w 3024845"/>
                <a:gd name="connsiteY331" fmla="*/ 306972 h 834218"/>
                <a:gd name="connsiteX332" fmla="*/ 2498911 w 3024845"/>
                <a:gd name="connsiteY332" fmla="*/ 306972 h 834218"/>
                <a:gd name="connsiteX333" fmla="*/ 2502964 w 3024845"/>
                <a:gd name="connsiteY333" fmla="*/ 311296 h 834218"/>
                <a:gd name="connsiteX334" fmla="*/ 2525258 w 3024845"/>
                <a:gd name="connsiteY334" fmla="*/ 311296 h 834218"/>
                <a:gd name="connsiteX335" fmla="*/ 2525258 w 3024845"/>
                <a:gd name="connsiteY335" fmla="*/ 194560 h 834218"/>
                <a:gd name="connsiteX336" fmla="*/ 2582005 w 3024845"/>
                <a:gd name="connsiteY336" fmla="*/ 183751 h 834218"/>
                <a:gd name="connsiteX337" fmla="*/ 2582005 w 3024845"/>
                <a:gd name="connsiteY337" fmla="*/ 184832 h 834218"/>
                <a:gd name="connsiteX338" fmla="*/ 2582005 w 3024845"/>
                <a:gd name="connsiteY338" fmla="*/ 192398 h 834218"/>
                <a:gd name="connsiteX339" fmla="*/ 2608352 w 3024845"/>
                <a:gd name="connsiteY339" fmla="*/ 192398 h 834218"/>
                <a:gd name="connsiteX340" fmla="*/ 2608352 w 3024845"/>
                <a:gd name="connsiteY340" fmla="*/ 447488 h 834218"/>
                <a:gd name="connsiteX341" fmla="*/ 2630646 w 3024845"/>
                <a:gd name="connsiteY341" fmla="*/ 447488 h 834218"/>
                <a:gd name="connsiteX342" fmla="*/ 2630646 w 3024845"/>
                <a:gd name="connsiteY342" fmla="*/ 443164 h 834218"/>
                <a:gd name="connsiteX343" fmla="*/ 2642806 w 3024845"/>
                <a:gd name="connsiteY343" fmla="*/ 443164 h 834218"/>
                <a:gd name="connsiteX344" fmla="*/ 2642806 w 3024845"/>
                <a:gd name="connsiteY344" fmla="*/ 447488 h 834218"/>
                <a:gd name="connsiteX345" fmla="*/ 2667126 w 3024845"/>
                <a:gd name="connsiteY345" fmla="*/ 447488 h 834218"/>
                <a:gd name="connsiteX346" fmla="*/ 2667126 w 3024845"/>
                <a:gd name="connsiteY346" fmla="*/ 434517 h 834218"/>
                <a:gd name="connsiteX347" fmla="*/ 2695500 w 3024845"/>
                <a:gd name="connsiteY347" fmla="*/ 434517 h 834218"/>
                <a:gd name="connsiteX348" fmla="*/ 2707660 w 3024845"/>
                <a:gd name="connsiteY348" fmla="*/ 430193 h 834218"/>
                <a:gd name="connsiteX349" fmla="*/ 2727927 w 3024845"/>
                <a:gd name="connsiteY349" fmla="*/ 434517 h 834218"/>
                <a:gd name="connsiteX350" fmla="*/ 2727927 w 3024845"/>
                <a:gd name="connsiteY350" fmla="*/ 417223 h 834218"/>
                <a:gd name="connsiteX351" fmla="*/ 2736034 w 3024845"/>
                <a:gd name="connsiteY351" fmla="*/ 417223 h 834218"/>
                <a:gd name="connsiteX352" fmla="*/ 2736034 w 3024845"/>
                <a:gd name="connsiteY352" fmla="*/ 404252 h 834218"/>
                <a:gd name="connsiteX353" fmla="*/ 2792781 w 3024845"/>
                <a:gd name="connsiteY353" fmla="*/ 404252 h 834218"/>
                <a:gd name="connsiteX354" fmla="*/ 2792781 w 3024845"/>
                <a:gd name="connsiteY354" fmla="*/ 373987 h 834218"/>
                <a:gd name="connsiteX355" fmla="*/ 2811021 w 3024845"/>
                <a:gd name="connsiteY355" fmla="*/ 373987 h 834218"/>
                <a:gd name="connsiteX356" fmla="*/ 2811021 w 3024845"/>
                <a:gd name="connsiteY356" fmla="*/ 367502 h 834218"/>
                <a:gd name="connsiteX357" fmla="*/ 2823181 w 3024845"/>
                <a:gd name="connsiteY357" fmla="*/ 367502 h 834218"/>
                <a:gd name="connsiteX358" fmla="*/ 2823181 w 3024845"/>
                <a:gd name="connsiteY358" fmla="*/ 373987 h 834218"/>
                <a:gd name="connsiteX359" fmla="*/ 2839395 w 3024845"/>
                <a:gd name="connsiteY359" fmla="*/ 373987 h 834218"/>
                <a:gd name="connsiteX360" fmla="*/ 2839395 w 3024845"/>
                <a:gd name="connsiteY360" fmla="*/ 423708 h 834218"/>
                <a:gd name="connsiteX361" fmla="*/ 2871822 w 3024845"/>
                <a:gd name="connsiteY361" fmla="*/ 423708 h 834218"/>
                <a:gd name="connsiteX362" fmla="*/ 2871822 w 3024845"/>
                <a:gd name="connsiteY362" fmla="*/ 397767 h 834218"/>
                <a:gd name="connsiteX363" fmla="*/ 2910329 w 3024845"/>
                <a:gd name="connsiteY363" fmla="*/ 397767 h 834218"/>
                <a:gd name="connsiteX364" fmla="*/ 2910329 w 3024845"/>
                <a:gd name="connsiteY364" fmla="*/ 367502 h 834218"/>
                <a:gd name="connsiteX365" fmla="*/ 2958970 w 3024845"/>
                <a:gd name="connsiteY365" fmla="*/ 367502 h 834218"/>
                <a:gd name="connsiteX366" fmla="*/ 2958970 w 3024845"/>
                <a:gd name="connsiteY366" fmla="*/ 478658 h 834218"/>
                <a:gd name="connsiteX367" fmla="*/ 2958970 w 3024845"/>
                <a:gd name="connsiteY367" fmla="*/ 492437 h 834218"/>
                <a:gd name="connsiteX368" fmla="*/ 3024845 w 3024845"/>
                <a:gd name="connsiteY368" fmla="*/ 492437 h 834218"/>
                <a:gd name="connsiteX369" fmla="*/ 3024845 w 3024845"/>
                <a:gd name="connsiteY369" fmla="*/ 834218 h 834218"/>
                <a:gd name="connsiteX370" fmla="*/ 2054 w 3024845"/>
                <a:gd name="connsiteY370" fmla="*/ 831885 h 834218"/>
                <a:gd name="connsiteX371" fmla="*/ 0 w 3024845"/>
                <a:gd name="connsiteY371" fmla="*/ 397767 h 834218"/>
                <a:gd name="connsiteX372" fmla="*/ 20267 w 3024845"/>
                <a:gd name="connsiteY372" fmla="*/ 397767 h 834218"/>
                <a:gd name="connsiteX373" fmla="*/ 20774 w 3024845"/>
                <a:gd name="connsiteY373" fmla="*/ 396686 h 834218"/>
                <a:gd name="connsiteX374" fmla="*/ 24320 w 3024845"/>
                <a:gd name="connsiteY374" fmla="*/ 389120 h 834218"/>
                <a:gd name="connsiteX375" fmla="*/ 26094 w 3024845"/>
                <a:gd name="connsiteY375" fmla="*/ 389390 h 834218"/>
                <a:gd name="connsiteX376" fmla="*/ 38507 w 3024845"/>
                <a:gd name="connsiteY376" fmla="*/ 391281 h 834218"/>
                <a:gd name="connsiteX377" fmla="*/ 39014 w 3024845"/>
                <a:gd name="connsiteY377" fmla="*/ 392633 h 834218"/>
                <a:gd name="connsiteX378" fmla="*/ 42560 w 3024845"/>
                <a:gd name="connsiteY378" fmla="*/ 402090 h 834218"/>
                <a:gd name="connsiteX379" fmla="*/ 68907 w 3024845"/>
                <a:gd name="connsiteY379" fmla="*/ 404252 h 834218"/>
                <a:gd name="connsiteX380" fmla="*/ 68907 w 3024845"/>
                <a:gd name="connsiteY380" fmla="*/ 281031 h 834218"/>
                <a:gd name="connsiteX381" fmla="*/ 70934 w 3024845"/>
                <a:gd name="connsiteY381" fmla="*/ 281031 h 834218"/>
                <a:gd name="connsiteX382" fmla="*/ 85121 w 3024845"/>
                <a:gd name="connsiteY382" fmla="*/ 281031 h 834218"/>
                <a:gd name="connsiteX383" fmla="*/ 85121 w 3024845"/>
                <a:gd name="connsiteY383" fmla="*/ 144839 h 834218"/>
                <a:gd name="connsiteX384" fmla="*/ 86894 w 3024845"/>
                <a:gd name="connsiteY384" fmla="*/ 144839 h 834218"/>
                <a:gd name="connsiteX385" fmla="*/ 99308 w 3024845"/>
                <a:gd name="connsiteY385" fmla="*/ 144839 h 834218"/>
                <a:gd name="connsiteX386" fmla="*/ 99308 w 3024845"/>
                <a:gd name="connsiteY386" fmla="*/ 30265 h 834218"/>
                <a:gd name="connsiteX387" fmla="*/ 103361 w 3024845"/>
                <a:gd name="connsiteY387" fmla="*/ 2161 h 834218"/>
                <a:gd name="connsiteX0" fmla="*/ 103361 w 3024845"/>
                <a:gd name="connsiteY0" fmla="*/ 2161 h 834218"/>
                <a:gd name="connsiteX1" fmla="*/ 200642 w 3024845"/>
                <a:gd name="connsiteY1" fmla="*/ 0 h 834218"/>
                <a:gd name="connsiteX2" fmla="*/ 220909 w 3024845"/>
                <a:gd name="connsiteY2" fmla="*/ 144839 h 834218"/>
                <a:gd name="connsiteX3" fmla="*/ 223189 w 3024845"/>
                <a:gd name="connsiteY3" fmla="*/ 144839 h 834218"/>
                <a:gd name="connsiteX4" fmla="*/ 239150 w 3024845"/>
                <a:gd name="connsiteY4" fmla="*/ 144839 h 834218"/>
                <a:gd name="connsiteX5" fmla="*/ 239150 w 3024845"/>
                <a:gd name="connsiteY5" fmla="*/ 285354 h 834218"/>
                <a:gd name="connsiteX6" fmla="*/ 240670 w 3024845"/>
                <a:gd name="connsiteY6" fmla="*/ 285084 h 834218"/>
                <a:gd name="connsiteX7" fmla="*/ 251310 w 3024845"/>
                <a:gd name="connsiteY7" fmla="*/ 283193 h 834218"/>
                <a:gd name="connsiteX8" fmla="*/ 249283 w 3024845"/>
                <a:gd name="connsiteY8" fmla="*/ 371825 h 834218"/>
                <a:gd name="connsiteX9" fmla="*/ 250803 w 3024845"/>
                <a:gd name="connsiteY9" fmla="*/ 372096 h 834218"/>
                <a:gd name="connsiteX10" fmla="*/ 261443 w 3024845"/>
                <a:gd name="connsiteY10" fmla="*/ 373987 h 834218"/>
                <a:gd name="connsiteX11" fmla="*/ 261696 w 3024845"/>
                <a:gd name="connsiteY11" fmla="*/ 374798 h 834218"/>
                <a:gd name="connsiteX12" fmla="*/ 263470 w 3024845"/>
                <a:gd name="connsiteY12" fmla="*/ 380473 h 834218"/>
                <a:gd name="connsiteX13" fmla="*/ 264230 w 3024845"/>
                <a:gd name="connsiteY13" fmla="*/ 378041 h 834218"/>
                <a:gd name="connsiteX14" fmla="*/ 269550 w 3024845"/>
                <a:gd name="connsiteY14" fmla="*/ 361017 h 834218"/>
                <a:gd name="connsiteX15" fmla="*/ 271323 w 3024845"/>
                <a:gd name="connsiteY15" fmla="*/ 361017 h 834218"/>
                <a:gd name="connsiteX16" fmla="*/ 283737 w 3024845"/>
                <a:gd name="connsiteY16" fmla="*/ 361017 h 834218"/>
                <a:gd name="connsiteX17" fmla="*/ 283737 w 3024845"/>
                <a:gd name="connsiteY17" fmla="*/ 393443 h 834218"/>
                <a:gd name="connsiteX18" fmla="*/ 284750 w 3024845"/>
                <a:gd name="connsiteY18" fmla="*/ 393984 h 834218"/>
                <a:gd name="connsiteX19" fmla="*/ 291844 w 3024845"/>
                <a:gd name="connsiteY19" fmla="*/ 397767 h 834218"/>
                <a:gd name="connsiteX20" fmla="*/ 291844 w 3024845"/>
                <a:gd name="connsiteY20" fmla="*/ 399118 h 834218"/>
                <a:gd name="connsiteX21" fmla="*/ 291844 w 3024845"/>
                <a:gd name="connsiteY21" fmla="*/ 408576 h 834218"/>
                <a:gd name="connsiteX22" fmla="*/ 336431 w 3024845"/>
                <a:gd name="connsiteY22" fmla="*/ 408576 h 834218"/>
                <a:gd name="connsiteX23" fmla="*/ 336431 w 3024845"/>
                <a:gd name="connsiteY23" fmla="*/ 409657 h 834218"/>
                <a:gd name="connsiteX24" fmla="*/ 336431 w 3024845"/>
                <a:gd name="connsiteY24" fmla="*/ 417223 h 834218"/>
                <a:gd name="connsiteX25" fmla="*/ 338457 w 3024845"/>
                <a:gd name="connsiteY25" fmla="*/ 417223 h 834218"/>
                <a:gd name="connsiteX26" fmla="*/ 352644 w 3024845"/>
                <a:gd name="connsiteY26" fmla="*/ 417223 h 834218"/>
                <a:gd name="connsiteX27" fmla="*/ 352644 w 3024845"/>
                <a:gd name="connsiteY27" fmla="*/ 386958 h 834218"/>
                <a:gd name="connsiteX28" fmla="*/ 397231 w 3024845"/>
                <a:gd name="connsiteY28" fmla="*/ 386958 h 834218"/>
                <a:gd name="connsiteX29" fmla="*/ 397231 w 3024845"/>
                <a:gd name="connsiteY29" fmla="*/ 385607 h 834218"/>
                <a:gd name="connsiteX30" fmla="*/ 397231 w 3024845"/>
                <a:gd name="connsiteY30" fmla="*/ 376149 h 834218"/>
                <a:gd name="connsiteX31" fmla="*/ 398245 w 3024845"/>
                <a:gd name="connsiteY31" fmla="*/ 376149 h 834218"/>
                <a:gd name="connsiteX32" fmla="*/ 405338 w 3024845"/>
                <a:gd name="connsiteY32" fmla="*/ 376149 h 834218"/>
                <a:gd name="connsiteX33" fmla="*/ 405338 w 3024845"/>
                <a:gd name="connsiteY33" fmla="*/ 374258 h 834218"/>
                <a:gd name="connsiteX34" fmla="*/ 405338 w 3024845"/>
                <a:gd name="connsiteY34" fmla="*/ 361017 h 834218"/>
                <a:gd name="connsiteX35" fmla="*/ 406098 w 3024845"/>
                <a:gd name="connsiteY35" fmla="*/ 361017 h 834218"/>
                <a:gd name="connsiteX36" fmla="*/ 411418 w 3024845"/>
                <a:gd name="connsiteY36" fmla="*/ 361017 h 834218"/>
                <a:gd name="connsiteX37" fmla="*/ 411418 w 3024845"/>
                <a:gd name="connsiteY37" fmla="*/ 359936 h 834218"/>
                <a:gd name="connsiteX38" fmla="*/ 411418 w 3024845"/>
                <a:gd name="connsiteY38" fmla="*/ 352369 h 834218"/>
                <a:gd name="connsiteX39" fmla="*/ 413445 w 3024845"/>
                <a:gd name="connsiteY39" fmla="*/ 352369 h 834218"/>
                <a:gd name="connsiteX40" fmla="*/ 427632 w 3024845"/>
                <a:gd name="connsiteY40" fmla="*/ 352369 h 834218"/>
                <a:gd name="connsiteX41" fmla="*/ 427632 w 3024845"/>
                <a:gd name="connsiteY41" fmla="*/ 353450 h 834218"/>
                <a:gd name="connsiteX42" fmla="*/ 427632 w 3024845"/>
                <a:gd name="connsiteY42" fmla="*/ 361017 h 834218"/>
                <a:gd name="connsiteX43" fmla="*/ 449925 w 3024845"/>
                <a:gd name="connsiteY43" fmla="*/ 361017 h 834218"/>
                <a:gd name="connsiteX44" fmla="*/ 449925 w 3024845"/>
                <a:gd name="connsiteY44" fmla="*/ 359125 h 834218"/>
                <a:gd name="connsiteX45" fmla="*/ 449925 w 3024845"/>
                <a:gd name="connsiteY45" fmla="*/ 345884 h 834218"/>
                <a:gd name="connsiteX46" fmla="*/ 451699 w 3024845"/>
                <a:gd name="connsiteY46" fmla="*/ 345884 h 834218"/>
                <a:gd name="connsiteX47" fmla="*/ 464112 w 3024845"/>
                <a:gd name="connsiteY47" fmla="*/ 345884 h 834218"/>
                <a:gd name="connsiteX48" fmla="*/ 464112 w 3024845"/>
                <a:gd name="connsiteY48" fmla="*/ 369664 h 834218"/>
                <a:gd name="connsiteX49" fmla="*/ 465126 w 3024845"/>
                <a:gd name="connsiteY49" fmla="*/ 369664 h 834218"/>
                <a:gd name="connsiteX50" fmla="*/ 472219 w 3024845"/>
                <a:gd name="connsiteY50" fmla="*/ 369664 h 834218"/>
                <a:gd name="connsiteX51" fmla="*/ 472219 w 3024845"/>
                <a:gd name="connsiteY51" fmla="*/ 368583 h 834218"/>
                <a:gd name="connsiteX52" fmla="*/ 472219 w 3024845"/>
                <a:gd name="connsiteY52" fmla="*/ 361017 h 834218"/>
                <a:gd name="connsiteX53" fmla="*/ 473992 w 3024845"/>
                <a:gd name="connsiteY53" fmla="*/ 361017 h 834218"/>
                <a:gd name="connsiteX54" fmla="*/ 486406 w 3024845"/>
                <a:gd name="connsiteY54" fmla="*/ 361017 h 834218"/>
                <a:gd name="connsiteX55" fmla="*/ 486406 w 3024845"/>
                <a:gd name="connsiteY55" fmla="*/ 386958 h 834218"/>
                <a:gd name="connsiteX56" fmla="*/ 488433 w 3024845"/>
                <a:gd name="connsiteY56" fmla="*/ 386958 h 834218"/>
                <a:gd name="connsiteX57" fmla="*/ 502619 w 3024845"/>
                <a:gd name="connsiteY57" fmla="*/ 386958 h 834218"/>
                <a:gd name="connsiteX58" fmla="*/ 502619 w 3024845"/>
                <a:gd name="connsiteY58" fmla="*/ 388579 h 834218"/>
                <a:gd name="connsiteX59" fmla="*/ 502619 w 3024845"/>
                <a:gd name="connsiteY59" fmla="*/ 399929 h 834218"/>
                <a:gd name="connsiteX60" fmla="*/ 503379 w 3024845"/>
                <a:gd name="connsiteY60" fmla="*/ 399929 h 834218"/>
                <a:gd name="connsiteX61" fmla="*/ 508700 w 3024845"/>
                <a:gd name="connsiteY61" fmla="*/ 399929 h 834218"/>
                <a:gd name="connsiteX62" fmla="*/ 508700 w 3024845"/>
                <a:gd name="connsiteY62" fmla="*/ 399118 h 834218"/>
                <a:gd name="connsiteX63" fmla="*/ 508700 w 3024845"/>
                <a:gd name="connsiteY63" fmla="*/ 393443 h 834218"/>
                <a:gd name="connsiteX64" fmla="*/ 539100 w 3024845"/>
                <a:gd name="connsiteY64" fmla="*/ 393443 h 834218"/>
                <a:gd name="connsiteX65" fmla="*/ 539100 w 3024845"/>
                <a:gd name="connsiteY65" fmla="*/ 417223 h 834218"/>
                <a:gd name="connsiteX66" fmla="*/ 540113 w 3024845"/>
                <a:gd name="connsiteY66" fmla="*/ 417223 h 834218"/>
                <a:gd name="connsiteX67" fmla="*/ 547207 w 3024845"/>
                <a:gd name="connsiteY67" fmla="*/ 417223 h 834218"/>
                <a:gd name="connsiteX68" fmla="*/ 547207 w 3024845"/>
                <a:gd name="connsiteY68" fmla="*/ 418304 h 834218"/>
                <a:gd name="connsiteX69" fmla="*/ 547207 w 3024845"/>
                <a:gd name="connsiteY69" fmla="*/ 425870 h 834218"/>
                <a:gd name="connsiteX70" fmla="*/ 547967 w 3024845"/>
                <a:gd name="connsiteY70" fmla="*/ 425870 h 834218"/>
                <a:gd name="connsiteX71" fmla="*/ 553287 w 3024845"/>
                <a:gd name="connsiteY71" fmla="*/ 425870 h 834218"/>
                <a:gd name="connsiteX72" fmla="*/ 553287 w 3024845"/>
                <a:gd name="connsiteY72" fmla="*/ 423708 h 834218"/>
                <a:gd name="connsiteX73" fmla="*/ 553287 w 3024845"/>
                <a:gd name="connsiteY73" fmla="*/ 408576 h 834218"/>
                <a:gd name="connsiteX74" fmla="*/ 554300 w 3024845"/>
                <a:gd name="connsiteY74" fmla="*/ 408576 h 834218"/>
                <a:gd name="connsiteX75" fmla="*/ 561394 w 3024845"/>
                <a:gd name="connsiteY75" fmla="*/ 408576 h 834218"/>
                <a:gd name="connsiteX76" fmla="*/ 561394 w 3024845"/>
                <a:gd name="connsiteY76" fmla="*/ 409657 h 834218"/>
                <a:gd name="connsiteX77" fmla="*/ 561394 w 3024845"/>
                <a:gd name="connsiteY77" fmla="*/ 417223 h 834218"/>
                <a:gd name="connsiteX78" fmla="*/ 566714 w 3024845"/>
                <a:gd name="connsiteY78" fmla="*/ 415230 h 834218"/>
                <a:gd name="connsiteX79" fmla="*/ 567474 w 3024845"/>
                <a:gd name="connsiteY79" fmla="*/ 414250 h 834218"/>
                <a:gd name="connsiteX80" fmla="*/ 567474 w 3024845"/>
                <a:gd name="connsiteY80" fmla="*/ 408576 h 834218"/>
                <a:gd name="connsiteX81" fmla="*/ 605981 w 3024845"/>
                <a:gd name="connsiteY81" fmla="*/ 408576 h 834218"/>
                <a:gd name="connsiteX82" fmla="*/ 605981 w 3024845"/>
                <a:gd name="connsiteY82" fmla="*/ 432355 h 834218"/>
                <a:gd name="connsiteX83" fmla="*/ 608007 w 3024845"/>
                <a:gd name="connsiteY83" fmla="*/ 432355 h 834218"/>
                <a:gd name="connsiteX84" fmla="*/ 622194 w 3024845"/>
                <a:gd name="connsiteY84" fmla="*/ 432355 h 834218"/>
                <a:gd name="connsiteX85" fmla="*/ 622194 w 3024845"/>
                <a:gd name="connsiteY85" fmla="*/ 433436 h 834218"/>
                <a:gd name="connsiteX86" fmla="*/ 622194 w 3024845"/>
                <a:gd name="connsiteY86" fmla="*/ 441002 h 834218"/>
                <a:gd name="connsiteX87" fmla="*/ 623968 w 3024845"/>
                <a:gd name="connsiteY87" fmla="*/ 441002 h 834218"/>
                <a:gd name="connsiteX88" fmla="*/ 636381 w 3024845"/>
                <a:gd name="connsiteY88" fmla="*/ 441002 h 834218"/>
                <a:gd name="connsiteX89" fmla="*/ 636381 w 3024845"/>
                <a:gd name="connsiteY89" fmla="*/ 417223 h 834218"/>
                <a:gd name="connsiteX90" fmla="*/ 637394 w 3024845"/>
                <a:gd name="connsiteY90" fmla="*/ 417223 h 834218"/>
                <a:gd name="connsiteX91" fmla="*/ 644488 w 3024845"/>
                <a:gd name="connsiteY91" fmla="*/ 417223 h 834218"/>
                <a:gd name="connsiteX92" fmla="*/ 644488 w 3024845"/>
                <a:gd name="connsiteY92" fmla="*/ 384796 h 834218"/>
                <a:gd name="connsiteX93" fmla="*/ 645501 w 3024845"/>
                <a:gd name="connsiteY93" fmla="*/ 384796 h 834218"/>
                <a:gd name="connsiteX94" fmla="*/ 652595 w 3024845"/>
                <a:gd name="connsiteY94" fmla="*/ 384796 h 834218"/>
                <a:gd name="connsiteX95" fmla="*/ 652595 w 3024845"/>
                <a:gd name="connsiteY95" fmla="*/ 382905 h 834218"/>
                <a:gd name="connsiteX96" fmla="*/ 652595 w 3024845"/>
                <a:gd name="connsiteY96" fmla="*/ 369664 h 834218"/>
                <a:gd name="connsiteX97" fmla="*/ 651328 w 3024845"/>
                <a:gd name="connsiteY97" fmla="*/ 368042 h 834218"/>
                <a:gd name="connsiteX98" fmla="*/ 656648 w 3024845"/>
                <a:gd name="connsiteY98" fmla="*/ 356693 h 834218"/>
                <a:gd name="connsiteX99" fmla="*/ 664755 w 3024845"/>
                <a:gd name="connsiteY99" fmla="*/ 384796 h 834218"/>
                <a:gd name="connsiteX100" fmla="*/ 665515 w 3024845"/>
                <a:gd name="connsiteY100" fmla="*/ 384796 h 834218"/>
                <a:gd name="connsiteX101" fmla="*/ 670835 w 3024845"/>
                <a:gd name="connsiteY101" fmla="*/ 384796 h 834218"/>
                <a:gd name="connsiteX102" fmla="*/ 670835 w 3024845"/>
                <a:gd name="connsiteY102" fmla="*/ 278869 h 834218"/>
                <a:gd name="connsiteX103" fmla="*/ 672355 w 3024845"/>
                <a:gd name="connsiteY103" fmla="*/ 278869 h 834218"/>
                <a:gd name="connsiteX104" fmla="*/ 682995 w 3024845"/>
                <a:gd name="connsiteY104" fmla="*/ 278869 h 834218"/>
                <a:gd name="connsiteX105" fmla="*/ 682995 w 3024845"/>
                <a:gd name="connsiteY105" fmla="*/ 231310 h 834218"/>
                <a:gd name="connsiteX106" fmla="*/ 709342 w 3024845"/>
                <a:gd name="connsiteY106" fmla="*/ 231310 h 834218"/>
                <a:gd name="connsiteX107" fmla="*/ 709342 w 3024845"/>
                <a:gd name="connsiteY107" fmla="*/ 209692 h 834218"/>
                <a:gd name="connsiteX108" fmla="*/ 743796 w 3024845"/>
                <a:gd name="connsiteY108" fmla="*/ 209692 h 834218"/>
                <a:gd name="connsiteX109" fmla="*/ 743796 w 3024845"/>
                <a:gd name="connsiteY109" fmla="*/ 212124 h 834218"/>
                <a:gd name="connsiteX110" fmla="*/ 743796 w 3024845"/>
                <a:gd name="connsiteY110" fmla="*/ 229148 h 834218"/>
                <a:gd name="connsiteX111" fmla="*/ 746076 w 3024845"/>
                <a:gd name="connsiteY111" fmla="*/ 229148 h 834218"/>
                <a:gd name="connsiteX112" fmla="*/ 762036 w 3024845"/>
                <a:gd name="connsiteY112" fmla="*/ 229148 h 834218"/>
                <a:gd name="connsiteX113" fmla="*/ 762036 w 3024845"/>
                <a:gd name="connsiteY113" fmla="*/ 276707 h 834218"/>
                <a:gd name="connsiteX114" fmla="*/ 763049 w 3024845"/>
                <a:gd name="connsiteY114" fmla="*/ 276707 h 834218"/>
                <a:gd name="connsiteX115" fmla="*/ 770143 w 3024845"/>
                <a:gd name="connsiteY115" fmla="*/ 276707 h 834218"/>
                <a:gd name="connsiteX116" fmla="*/ 784330 w 3024845"/>
                <a:gd name="connsiteY116" fmla="*/ 281031 h 834218"/>
                <a:gd name="connsiteX117" fmla="*/ 784330 w 3024845"/>
                <a:gd name="connsiteY117" fmla="*/ 319943 h 834218"/>
                <a:gd name="connsiteX118" fmla="*/ 785343 w 3024845"/>
                <a:gd name="connsiteY118" fmla="*/ 319943 h 834218"/>
                <a:gd name="connsiteX119" fmla="*/ 792436 w 3024845"/>
                <a:gd name="connsiteY119" fmla="*/ 319943 h 834218"/>
                <a:gd name="connsiteX120" fmla="*/ 792436 w 3024845"/>
                <a:gd name="connsiteY120" fmla="*/ 321564 h 834218"/>
                <a:gd name="connsiteX121" fmla="*/ 792436 w 3024845"/>
                <a:gd name="connsiteY121" fmla="*/ 332913 h 834218"/>
                <a:gd name="connsiteX122" fmla="*/ 794463 w 3024845"/>
                <a:gd name="connsiteY122" fmla="*/ 332913 h 834218"/>
                <a:gd name="connsiteX123" fmla="*/ 808650 w 3024845"/>
                <a:gd name="connsiteY123" fmla="*/ 332913 h 834218"/>
                <a:gd name="connsiteX124" fmla="*/ 814730 w 3024845"/>
                <a:gd name="connsiteY124" fmla="*/ 339399 h 834218"/>
                <a:gd name="connsiteX125" fmla="*/ 814730 w 3024845"/>
                <a:gd name="connsiteY125" fmla="*/ 361017 h 834218"/>
                <a:gd name="connsiteX126" fmla="*/ 817010 w 3024845"/>
                <a:gd name="connsiteY126" fmla="*/ 361017 h 834218"/>
                <a:gd name="connsiteX127" fmla="*/ 832970 w 3024845"/>
                <a:gd name="connsiteY127" fmla="*/ 361017 h 834218"/>
                <a:gd name="connsiteX128" fmla="*/ 832970 w 3024845"/>
                <a:gd name="connsiteY128" fmla="*/ 362097 h 834218"/>
                <a:gd name="connsiteX129" fmla="*/ 832970 w 3024845"/>
                <a:gd name="connsiteY129" fmla="*/ 369664 h 834218"/>
                <a:gd name="connsiteX130" fmla="*/ 834237 w 3024845"/>
                <a:gd name="connsiteY130" fmla="*/ 369664 h 834218"/>
                <a:gd name="connsiteX131" fmla="*/ 843104 w 3024845"/>
                <a:gd name="connsiteY131" fmla="*/ 369664 h 834218"/>
                <a:gd name="connsiteX132" fmla="*/ 843104 w 3024845"/>
                <a:gd name="connsiteY132" fmla="*/ 371825 h 834218"/>
                <a:gd name="connsiteX133" fmla="*/ 843104 w 3024845"/>
                <a:gd name="connsiteY133" fmla="*/ 386958 h 834218"/>
                <a:gd name="connsiteX134" fmla="*/ 847157 w 3024845"/>
                <a:gd name="connsiteY134" fmla="*/ 385066 h 834218"/>
                <a:gd name="connsiteX135" fmla="*/ 847157 w 3024845"/>
                <a:gd name="connsiteY135" fmla="*/ 371825 h 834218"/>
                <a:gd name="connsiteX136" fmla="*/ 848170 w 3024845"/>
                <a:gd name="connsiteY136" fmla="*/ 371825 h 834218"/>
                <a:gd name="connsiteX137" fmla="*/ 855264 w 3024845"/>
                <a:gd name="connsiteY137" fmla="*/ 371825 h 834218"/>
                <a:gd name="connsiteX138" fmla="*/ 855264 w 3024845"/>
                <a:gd name="connsiteY138" fmla="*/ 373447 h 834218"/>
                <a:gd name="connsiteX139" fmla="*/ 855264 w 3024845"/>
                <a:gd name="connsiteY139" fmla="*/ 384796 h 834218"/>
                <a:gd name="connsiteX140" fmla="*/ 856024 w 3024845"/>
                <a:gd name="connsiteY140" fmla="*/ 384796 h 834218"/>
                <a:gd name="connsiteX141" fmla="*/ 861344 w 3024845"/>
                <a:gd name="connsiteY141" fmla="*/ 384796 h 834218"/>
                <a:gd name="connsiteX142" fmla="*/ 909984 w 3024845"/>
                <a:gd name="connsiteY142" fmla="*/ 380473 h 834218"/>
                <a:gd name="connsiteX143" fmla="*/ 909984 w 3024845"/>
                <a:gd name="connsiteY143" fmla="*/ 381824 h 834218"/>
                <a:gd name="connsiteX144" fmla="*/ 909984 w 3024845"/>
                <a:gd name="connsiteY144" fmla="*/ 391281 h 834218"/>
                <a:gd name="connsiteX145" fmla="*/ 910744 w 3024845"/>
                <a:gd name="connsiteY145" fmla="*/ 391281 h 834218"/>
                <a:gd name="connsiteX146" fmla="*/ 916065 w 3024845"/>
                <a:gd name="connsiteY146" fmla="*/ 391281 h 834218"/>
                <a:gd name="connsiteX147" fmla="*/ 916065 w 3024845"/>
                <a:gd name="connsiteY147" fmla="*/ 393443 h 834218"/>
                <a:gd name="connsiteX148" fmla="*/ 916065 w 3024845"/>
                <a:gd name="connsiteY148" fmla="*/ 408576 h 834218"/>
                <a:gd name="connsiteX149" fmla="*/ 918091 w 3024845"/>
                <a:gd name="connsiteY149" fmla="*/ 407225 h 834218"/>
                <a:gd name="connsiteX150" fmla="*/ 932278 w 3024845"/>
                <a:gd name="connsiteY150" fmla="*/ 397767 h 834218"/>
                <a:gd name="connsiteX151" fmla="*/ 938358 w 3024845"/>
                <a:gd name="connsiteY151" fmla="*/ 356693 h 834218"/>
                <a:gd name="connsiteX152" fmla="*/ 939118 w 3024845"/>
                <a:gd name="connsiteY152" fmla="*/ 356423 h 834218"/>
                <a:gd name="connsiteX153" fmla="*/ 944438 w 3024845"/>
                <a:gd name="connsiteY153" fmla="*/ 354531 h 834218"/>
                <a:gd name="connsiteX154" fmla="*/ 946465 w 3024845"/>
                <a:gd name="connsiteY154" fmla="*/ 285354 h 834218"/>
                <a:gd name="connsiteX155" fmla="*/ 948492 w 3024845"/>
                <a:gd name="connsiteY155" fmla="*/ 354531 h 834218"/>
                <a:gd name="connsiteX156" fmla="*/ 949252 w 3024845"/>
                <a:gd name="connsiteY156" fmla="*/ 354801 h 834218"/>
                <a:gd name="connsiteX157" fmla="*/ 954572 w 3024845"/>
                <a:gd name="connsiteY157" fmla="*/ 356693 h 834218"/>
                <a:gd name="connsiteX158" fmla="*/ 954572 w 3024845"/>
                <a:gd name="connsiteY158" fmla="*/ 270222 h 834218"/>
                <a:gd name="connsiteX159" fmla="*/ 958625 w 3024845"/>
                <a:gd name="connsiteY159" fmla="*/ 237795 h 834218"/>
                <a:gd name="connsiteX160" fmla="*/ 997132 w 3024845"/>
                <a:gd name="connsiteY160" fmla="*/ 237795 h 834218"/>
                <a:gd name="connsiteX161" fmla="*/ 997132 w 3024845"/>
                <a:gd name="connsiteY161" fmla="*/ 270222 h 834218"/>
                <a:gd name="connsiteX162" fmla="*/ 997892 w 3024845"/>
                <a:gd name="connsiteY162" fmla="*/ 270222 h 834218"/>
                <a:gd name="connsiteX163" fmla="*/ 1003212 w 3024845"/>
                <a:gd name="connsiteY163" fmla="*/ 270222 h 834218"/>
                <a:gd name="connsiteX164" fmla="*/ 1003212 w 3024845"/>
                <a:gd name="connsiteY164" fmla="*/ 188074 h 834218"/>
                <a:gd name="connsiteX165" fmla="*/ 1004986 w 3024845"/>
                <a:gd name="connsiteY165" fmla="*/ 188074 h 834218"/>
                <a:gd name="connsiteX166" fmla="*/ 1017399 w 3024845"/>
                <a:gd name="connsiteY166" fmla="*/ 188074 h 834218"/>
                <a:gd name="connsiteX167" fmla="*/ 1017399 w 3024845"/>
                <a:gd name="connsiteY167" fmla="*/ 186183 h 834218"/>
                <a:gd name="connsiteX168" fmla="*/ 1017399 w 3024845"/>
                <a:gd name="connsiteY168" fmla="*/ 172942 h 834218"/>
                <a:gd name="connsiteX169" fmla="*/ 1039693 w 3024845"/>
                <a:gd name="connsiteY169" fmla="*/ 172942 h 834218"/>
                <a:gd name="connsiteX170" fmla="*/ 1039693 w 3024845"/>
                <a:gd name="connsiteY170" fmla="*/ 171861 h 834218"/>
                <a:gd name="connsiteX171" fmla="*/ 1039693 w 3024845"/>
                <a:gd name="connsiteY171" fmla="*/ 164295 h 834218"/>
                <a:gd name="connsiteX172" fmla="*/ 1041466 w 3024845"/>
                <a:gd name="connsiteY172" fmla="*/ 164295 h 834218"/>
                <a:gd name="connsiteX173" fmla="*/ 1053880 w 3024845"/>
                <a:gd name="connsiteY173" fmla="*/ 164295 h 834218"/>
                <a:gd name="connsiteX174" fmla="*/ 1053880 w 3024845"/>
                <a:gd name="connsiteY174" fmla="*/ 165376 h 834218"/>
                <a:gd name="connsiteX175" fmla="*/ 1053880 w 3024845"/>
                <a:gd name="connsiteY175" fmla="*/ 172942 h 834218"/>
                <a:gd name="connsiteX176" fmla="*/ 1054640 w 3024845"/>
                <a:gd name="connsiteY176" fmla="*/ 172942 h 834218"/>
                <a:gd name="connsiteX177" fmla="*/ 1059960 w 3024845"/>
                <a:gd name="connsiteY177" fmla="*/ 172942 h 834218"/>
                <a:gd name="connsiteX178" fmla="*/ 1070093 w 3024845"/>
                <a:gd name="connsiteY178" fmla="*/ 168618 h 834218"/>
                <a:gd name="connsiteX179" fmla="*/ 1074146 w 3024845"/>
                <a:gd name="connsiteY179" fmla="*/ 171861 h 834218"/>
                <a:gd name="connsiteX180" fmla="*/ 1074146 w 3024845"/>
                <a:gd name="connsiteY180" fmla="*/ 164295 h 834218"/>
                <a:gd name="connsiteX181" fmla="*/ 1076426 w 3024845"/>
                <a:gd name="connsiteY181" fmla="*/ 164295 h 834218"/>
                <a:gd name="connsiteX182" fmla="*/ 1092387 w 3024845"/>
                <a:gd name="connsiteY182" fmla="*/ 164295 h 834218"/>
                <a:gd name="connsiteX183" fmla="*/ 1092387 w 3024845"/>
                <a:gd name="connsiteY183" fmla="*/ 165376 h 834218"/>
                <a:gd name="connsiteX184" fmla="*/ 1092387 w 3024845"/>
                <a:gd name="connsiteY184" fmla="*/ 172942 h 834218"/>
                <a:gd name="connsiteX185" fmla="*/ 1122787 w 3024845"/>
                <a:gd name="connsiteY185" fmla="*/ 172942 h 834218"/>
                <a:gd name="connsiteX186" fmla="*/ 1122787 w 3024845"/>
                <a:gd name="connsiteY186" fmla="*/ 174563 h 834218"/>
                <a:gd name="connsiteX187" fmla="*/ 1122787 w 3024845"/>
                <a:gd name="connsiteY187" fmla="*/ 185913 h 834218"/>
                <a:gd name="connsiteX188" fmla="*/ 1149134 w 3024845"/>
                <a:gd name="connsiteY188" fmla="*/ 185913 h 834218"/>
                <a:gd name="connsiteX189" fmla="*/ 1149134 w 3024845"/>
                <a:gd name="connsiteY189" fmla="*/ 216177 h 834218"/>
                <a:gd name="connsiteX190" fmla="*/ 1149894 w 3024845"/>
                <a:gd name="connsiteY190" fmla="*/ 216177 h 834218"/>
                <a:gd name="connsiteX191" fmla="*/ 1155214 w 3024845"/>
                <a:gd name="connsiteY191" fmla="*/ 216177 h 834218"/>
                <a:gd name="connsiteX192" fmla="*/ 1155214 w 3024845"/>
                <a:gd name="connsiteY192" fmla="*/ 217258 h 834218"/>
                <a:gd name="connsiteX193" fmla="*/ 1155214 w 3024845"/>
                <a:gd name="connsiteY193" fmla="*/ 224825 h 834218"/>
                <a:gd name="connsiteX194" fmla="*/ 1159268 w 3024845"/>
                <a:gd name="connsiteY194" fmla="*/ 255089 h 834218"/>
                <a:gd name="connsiteX195" fmla="*/ 1160028 w 3024845"/>
                <a:gd name="connsiteY195" fmla="*/ 255089 h 834218"/>
                <a:gd name="connsiteX196" fmla="*/ 1165348 w 3024845"/>
                <a:gd name="connsiteY196" fmla="*/ 255089 h 834218"/>
                <a:gd name="connsiteX197" fmla="*/ 1165348 w 3024845"/>
                <a:gd name="connsiteY197" fmla="*/ 255900 h 834218"/>
                <a:gd name="connsiteX198" fmla="*/ 1165348 w 3024845"/>
                <a:gd name="connsiteY198" fmla="*/ 261575 h 834218"/>
                <a:gd name="connsiteX199" fmla="*/ 1166361 w 3024845"/>
                <a:gd name="connsiteY199" fmla="*/ 261575 h 834218"/>
                <a:gd name="connsiteX200" fmla="*/ 1173454 w 3024845"/>
                <a:gd name="connsiteY200" fmla="*/ 261575 h 834218"/>
                <a:gd name="connsiteX201" fmla="*/ 1173454 w 3024845"/>
                <a:gd name="connsiteY201" fmla="*/ 291840 h 834218"/>
                <a:gd name="connsiteX202" fmla="*/ 1175481 w 3024845"/>
                <a:gd name="connsiteY202" fmla="*/ 291840 h 834218"/>
                <a:gd name="connsiteX203" fmla="*/ 1189668 w 3024845"/>
                <a:gd name="connsiteY203" fmla="*/ 291840 h 834218"/>
                <a:gd name="connsiteX204" fmla="*/ 1189668 w 3024845"/>
                <a:gd name="connsiteY204" fmla="*/ 315619 h 834218"/>
                <a:gd name="connsiteX205" fmla="*/ 1191695 w 3024845"/>
                <a:gd name="connsiteY205" fmla="*/ 317240 h 834218"/>
                <a:gd name="connsiteX206" fmla="*/ 1191695 w 3024845"/>
                <a:gd name="connsiteY206" fmla="*/ 328590 h 834218"/>
                <a:gd name="connsiteX207" fmla="*/ 1192455 w 3024845"/>
                <a:gd name="connsiteY207" fmla="*/ 328590 h 834218"/>
                <a:gd name="connsiteX208" fmla="*/ 1197775 w 3024845"/>
                <a:gd name="connsiteY208" fmla="*/ 328590 h 834218"/>
                <a:gd name="connsiteX209" fmla="*/ 1197775 w 3024845"/>
                <a:gd name="connsiteY209" fmla="*/ 352369 h 834218"/>
                <a:gd name="connsiteX210" fmla="*/ 1199041 w 3024845"/>
                <a:gd name="connsiteY210" fmla="*/ 352369 h 834218"/>
                <a:gd name="connsiteX211" fmla="*/ 1207908 w 3024845"/>
                <a:gd name="connsiteY211" fmla="*/ 352369 h 834218"/>
                <a:gd name="connsiteX212" fmla="*/ 1209935 w 3024845"/>
                <a:gd name="connsiteY212" fmla="*/ 356423 h 834218"/>
                <a:gd name="connsiteX213" fmla="*/ 1209935 w 3024845"/>
                <a:gd name="connsiteY213" fmla="*/ 369664 h 834218"/>
                <a:gd name="connsiteX214" fmla="*/ 1211455 w 3024845"/>
                <a:gd name="connsiteY214" fmla="*/ 367772 h 834218"/>
                <a:gd name="connsiteX215" fmla="*/ 1222095 w 3024845"/>
                <a:gd name="connsiteY215" fmla="*/ 354531 h 834218"/>
                <a:gd name="connsiteX216" fmla="*/ 1250469 w 3024845"/>
                <a:gd name="connsiteY216" fmla="*/ 354531 h 834218"/>
                <a:gd name="connsiteX217" fmla="*/ 1250469 w 3024845"/>
                <a:gd name="connsiteY217" fmla="*/ 441002 h 834218"/>
                <a:gd name="connsiteX218" fmla="*/ 1251229 w 3024845"/>
                <a:gd name="connsiteY218" fmla="*/ 441002 h 834218"/>
                <a:gd name="connsiteX219" fmla="*/ 1256549 w 3024845"/>
                <a:gd name="connsiteY219" fmla="*/ 441002 h 834218"/>
                <a:gd name="connsiteX220" fmla="*/ 1257309 w 3024845"/>
                <a:gd name="connsiteY220" fmla="*/ 439651 h 834218"/>
                <a:gd name="connsiteX221" fmla="*/ 1262629 w 3024845"/>
                <a:gd name="connsiteY221" fmla="*/ 430193 h 834218"/>
                <a:gd name="connsiteX222" fmla="*/ 1262629 w 3024845"/>
                <a:gd name="connsiteY222" fmla="*/ 432085 h 834218"/>
                <a:gd name="connsiteX223" fmla="*/ 1262629 w 3024845"/>
                <a:gd name="connsiteY223" fmla="*/ 445326 h 834218"/>
                <a:gd name="connsiteX224" fmla="*/ 1266682 w 3024845"/>
                <a:gd name="connsiteY224" fmla="*/ 399929 h 834218"/>
                <a:gd name="connsiteX225" fmla="*/ 1267442 w 3024845"/>
                <a:gd name="connsiteY225" fmla="*/ 399929 h 834218"/>
                <a:gd name="connsiteX226" fmla="*/ 1272762 w 3024845"/>
                <a:gd name="connsiteY226" fmla="*/ 399929 h 834218"/>
                <a:gd name="connsiteX227" fmla="*/ 1272762 w 3024845"/>
                <a:gd name="connsiteY227" fmla="*/ 335075 h 834218"/>
                <a:gd name="connsiteX228" fmla="*/ 1273776 w 3024845"/>
                <a:gd name="connsiteY228" fmla="*/ 335075 h 834218"/>
                <a:gd name="connsiteX229" fmla="*/ 1280869 w 3024845"/>
                <a:gd name="connsiteY229" fmla="*/ 335075 h 834218"/>
                <a:gd name="connsiteX230" fmla="*/ 1293029 w 3024845"/>
                <a:gd name="connsiteY230" fmla="*/ 291840 h 834218"/>
                <a:gd name="connsiteX231" fmla="*/ 1294296 w 3024845"/>
                <a:gd name="connsiteY231" fmla="*/ 291840 h 834218"/>
                <a:gd name="connsiteX232" fmla="*/ 1303163 w 3024845"/>
                <a:gd name="connsiteY232" fmla="*/ 291840 h 834218"/>
                <a:gd name="connsiteX233" fmla="*/ 1313296 w 3024845"/>
                <a:gd name="connsiteY233" fmla="*/ 335075 h 834218"/>
                <a:gd name="connsiteX234" fmla="*/ 1314309 w 3024845"/>
                <a:gd name="connsiteY234" fmla="*/ 335075 h 834218"/>
                <a:gd name="connsiteX235" fmla="*/ 1321403 w 3024845"/>
                <a:gd name="connsiteY235" fmla="*/ 335075 h 834218"/>
                <a:gd name="connsiteX236" fmla="*/ 1321403 w 3024845"/>
                <a:gd name="connsiteY236" fmla="*/ 373987 h 834218"/>
                <a:gd name="connsiteX237" fmla="*/ 1323176 w 3024845"/>
                <a:gd name="connsiteY237" fmla="*/ 373987 h 834218"/>
                <a:gd name="connsiteX238" fmla="*/ 1335590 w 3024845"/>
                <a:gd name="connsiteY238" fmla="*/ 373987 h 834218"/>
                <a:gd name="connsiteX239" fmla="*/ 1335590 w 3024845"/>
                <a:gd name="connsiteY239" fmla="*/ 376149 h 834218"/>
                <a:gd name="connsiteX240" fmla="*/ 1335590 w 3024845"/>
                <a:gd name="connsiteY240" fmla="*/ 391281 h 834218"/>
                <a:gd name="connsiteX241" fmla="*/ 1339643 w 3024845"/>
                <a:gd name="connsiteY241" fmla="*/ 389120 h 834218"/>
                <a:gd name="connsiteX242" fmla="*/ 1339643 w 3024845"/>
                <a:gd name="connsiteY242" fmla="*/ 373987 h 834218"/>
                <a:gd name="connsiteX243" fmla="*/ 1341163 w 3024845"/>
                <a:gd name="connsiteY243" fmla="*/ 373987 h 834218"/>
                <a:gd name="connsiteX244" fmla="*/ 1351803 w 3024845"/>
                <a:gd name="connsiteY244" fmla="*/ 373987 h 834218"/>
                <a:gd name="connsiteX245" fmla="*/ 1351803 w 3024845"/>
                <a:gd name="connsiteY245" fmla="*/ 375608 h 834218"/>
                <a:gd name="connsiteX246" fmla="*/ 1351803 w 3024845"/>
                <a:gd name="connsiteY246" fmla="*/ 386958 h 834218"/>
                <a:gd name="connsiteX247" fmla="*/ 1382204 w 3024845"/>
                <a:gd name="connsiteY247" fmla="*/ 386958 h 834218"/>
                <a:gd name="connsiteX248" fmla="*/ 1382204 w 3024845"/>
                <a:gd name="connsiteY248" fmla="*/ 350208 h 834218"/>
                <a:gd name="connsiteX249" fmla="*/ 1383470 w 3024845"/>
                <a:gd name="connsiteY249" fmla="*/ 350208 h 834218"/>
                <a:gd name="connsiteX250" fmla="*/ 1392337 w 3024845"/>
                <a:gd name="connsiteY250" fmla="*/ 350208 h 834218"/>
                <a:gd name="connsiteX251" fmla="*/ 1392337 w 3024845"/>
                <a:gd name="connsiteY251" fmla="*/ 371825 h 834218"/>
                <a:gd name="connsiteX252" fmla="*/ 1394364 w 3024845"/>
                <a:gd name="connsiteY252" fmla="*/ 339399 h 834218"/>
                <a:gd name="connsiteX253" fmla="*/ 1416657 w 3024845"/>
                <a:gd name="connsiteY253" fmla="*/ 339399 h 834218"/>
                <a:gd name="connsiteX254" fmla="*/ 1416657 w 3024845"/>
                <a:gd name="connsiteY254" fmla="*/ 337777 h 834218"/>
                <a:gd name="connsiteX255" fmla="*/ 1416657 w 3024845"/>
                <a:gd name="connsiteY255" fmla="*/ 326428 h 834218"/>
                <a:gd name="connsiteX256" fmla="*/ 1417417 w 3024845"/>
                <a:gd name="connsiteY256" fmla="*/ 326428 h 834218"/>
                <a:gd name="connsiteX257" fmla="*/ 1422737 w 3024845"/>
                <a:gd name="connsiteY257" fmla="*/ 326428 h 834218"/>
                <a:gd name="connsiteX258" fmla="*/ 1422737 w 3024845"/>
                <a:gd name="connsiteY258" fmla="*/ 324537 h 834218"/>
                <a:gd name="connsiteX259" fmla="*/ 1422737 w 3024845"/>
                <a:gd name="connsiteY259" fmla="*/ 311296 h 834218"/>
                <a:gd name="connsiteX260" fmla="*/ 1426791 w 3024845"/>
                <a:gd name="connsiteY260" fmla="*/ 317781 h 834218"/>
                <a:gd name="connsiteX261" fmla="*/ 1429071 w 3024845"/>
                <a:gd name="connsiteY261" fmla="*/ 317781 h 834218"/>
                <a:gd name="connsiteX262" fmla="*/ 1445031 w 3024845"/>
                <a:gd name="connsiteY262" fmla="*/ 317781 h 834218"/>
                <a:gd name="connsiteX263" fmla="*/ 1445031 w 3024845"/>
                <a:gd name="connsiteY263" fmla="*/ 316970 h 834218"/>
                <a:gd name="connsiteX264" fmla="*/ 1445031 w 3024845"/>
                <a:gd name="connsiteY264" fmla="*/ 311296 h 834218"/>
                <a:gd name="connsiteX265" fmla="*/ 1445791 w 3024845"/>
                <a:gd name="connsiteY265" fmla="*/ 311296 h 834218"/>
                <a:gd name="connsiteX266" fmla="*/ 1451111 w 3024845"/>
                <a:gd name="connsiteY266" fmla="*/ 311296 h 834218"/>
                <a:gd name="connsiteX267" fmla="*/ 1451111 w 3024845"/>
                <a:gd name="connsiteY267" fmla="*/ 312647 h 834218"/>
                <a:gd name="connsiteX268" fmla="*/ 1451111 w 3024845"/>
                <a:gd name="connsiteY268" fmla="*/ 322105 h 834218"/>
                <a:gd name="connsiteX269" fmla="*/ 1489618 w 3024845"/>
                <a:gd name="connsiteY269" fmla="*/ 322105 h 834218"/>
                <a:gd name="connsiteX270" fmla="*/ 1489618 w 3024845"/>
                <a:gd name="connsiteY270" fmla="*/ 460458 h 834218"/>
                <a:gd name="connsiteX271" fmla="*/ 1491138 w 3024845"/>
                <a:gd name="connsiteY271" fmla="*/ 460458 h 834218"/>
                <a:gd name="connsiteX272" fmla="*/ 1501778 w 3024845"/>
                <a:gd name="connsiteY272" fmla="*/ 460458 h 834218"/>
                <a:gd name="connsiteX273" fmla="*/ 1501778 w 3024845"/>
                <a:gd name="connsiteY273" fmla="*/ 447488 h 834218"/>
                <a:gd name="connsiteX274" fmla="*/ 1505832 w 3024845"/>
                <a:gd name="connsiteY274" fmla="*/ 447488 h 834218"/>
                <a:gd name="connsiteX275" fmla="*/ 1505832 w 3024845"/>
                <a:gd name="connsiteY275" fmla="*/ 460458 h 834218"/>
                <a:gd name="connsiteX276" fmla="*/ 1536232 w 3024845"/>
                <a:gd name="connsiteY276" fmla="*/ 460458 h 834218"/>
                <a:gd name="connsiteX277" fmla="*/ 1536232 w 3024845"/>
                <a:gd name="connsiteY277" fmla="*/ 430193 h 834218"/>
                <a:gd name="connsiteX278" fmla="*/ 1548392 w 3024845"/>
                <a:gd name="connsiteY278" fmla="*/ 430193 h 834218"/>
                <a:gd name="connsiteX279" fmla="*/ 1560552 w 3024845"/>
                <a:gd name="connsiteY279" fmla="*/ 428032 h 834218"/>
                <a:gd name="connsiteX280" fmla="*/ 1564606 w 3024845"/>
                <a:gd name="connsiteY280" fmla="*/ 430193 h 834218"/>
                <a:gd name="connsiteX281" fmla="*/ 1574739 w 3024845"/>
                <a:gd name="connsiteY281" fmla="*/ 430193 h 834218"/>
                <a:gd name="connsiteX282" fmla="*/ 1574739 w 3024845"/>
                <a:gd name="connsiteY282" fmla="*/ 460458 h 834218"/>
                <a:gd name="connsiteX283" fmla="*/ 1582846 w 3024845"/>
                <a:gd name="connsiteY283" fmla="*/ 460458 h 834218"/>
                <a:gd name="connsiteX284" fmla="*/ 1582846 w 3024845"/>
                <a:gd name="connsiteY284" fmla="*/ 477753 h 834218"/>
                <a:gd name="connsiteX285" fmla="*/ 1592182 w 3024845"/>
                <a:gd name="connsiteY285" fmla="*/ 478658 h 834218"/>
                <a:gd name="connsiteX286" fmla="*/ 1605140 w 3024845"/>
                <a:gd name="connsiteY286" fmla="*/ 478658 h 834218"/>
                <a:gd name="connsiteX287" fmla="*/ 1605140 w 3024845"/>
                <a:gd name="connsiteY287" fmla="*/ 462620 h 834218"/>
                <a:gd name="connsiteX288" fmla="*/ 1673096 w 3024845"/>
                <a:gd name="connsiteY288" fmla="*/ 462620 h 834218"/>
                <a:gd name="connsiteX289" fmla="*/ 1673096 w 3024845"/>
                <a:gd name="connsiteY289" fmla="*/ 377367 h 834218"/>
                <a:gd name="connsiteX290" fmla="*/ 1745104 w 3024845"/>
                <a:gd name="connsiteY290" fmla="*/ 377367 h 834218"/>
                <a:gd name="connsiteX291" fmla="*/ 1745104 w 3024845"/>
                <a:gd name="connsiteY291" fmla="*/ 456135 h 834218"/>
                <a:gd name="connsiteX292" fmla="*/ 1747008 w 3024845"/>
                <a:gd name="connsiteY292" fmla="*/ 456135 h 834218"/>
                <a:gd name="connsiteX293" fmla="*/ 1748250 w 3024845"/>
                <a:gd name="connsiteY293" fmla="*/ 478658 h 834218"/>
                <a:gd name="connsiteX294" fmla="*/ 1757926 w 3024845"/>
                <a:gd name="connsiteY294" fmla="*/ 478658 h 834218"/>
                <a:gd name="connsiteX295" fmla="*/ 1759168 w 3024845"/>
                <a:gd name="connsiteY295" fmla="*/ 456135 h 834218"/>
                <a:gd name="connsiteX296" fmla="*/ 1765248 w 3024845"/>
                <a:gd name="connsiteY296" fmla="*/ 456135 h 834218"/>
                <a:gd name="connsiteX297" fmla="*/ 1766490 w 3024845"/>
                <a:gd name="connsiteY297" fmla="*/ 478658 h 834218"/>
                <a:gd name="connsiteX298" fmla="*/ 1817112 w 3024845"/>
                <a:gd name="connsiteY298" fmla="*/ 478658 h 834218"/>
                <a:gd name="connsiteX299" fmla="*/ 1817112 w 3024845"/>
                <a:gd name="connsiteY299" fmla="*/ 315630 h 834218"/>
                <a:gd name="connsiteX300" fmla="*/ 2014439 w 3024845"/>
                <a:gd name="connsiteY300" fmla="*/ 315630 h 834218"/>
                <a:gd name="connsiteX301" fmla="*/ 2014439 w 3024845"/>
                <a:gd name="connsiteY301" fmla="*/ 478658 h 834218"/>
                <a:gd name="connsiteX302" fmla="*/ 2033136 w 3024845"/>
                <a:gd name="connsiteY302" fmla="*/ 478658 h 834218"/>
                <a:gd name="connsiteX303" fmla="*/ 2033136 w 3024845"/>
                <a:gd name="connsiteY303" fmla="*/ 395965 h 834218"/>
                <a:gd name="connsiteX304" fmla="*/ 2128256 w 3024845"/>
                <a:gd name="connsiteY304" fmla="*/ 395965 h 834218"/>
                <a:gd name="connsiteX305" fmla="*/ 2180720 w 3024845"/>
                <a:gd name="connsiteY305" fmla="*/ 330752 h 834218"/>
                <a:gd name="connsiteX306" fmla="*/ 2245574 w 3024845"/>
                <a:gd name="connsiteY306" fmla="*/ 330752 h 834218"/>
                <a:gd name="connsiteX307" fmla="*/ 2245574 w 3024845"/>
                <a:gd name="connsiteY307" fmla="*/ 406414 h 834218"/>
                <a:gd name="connsiteX308" fmla="*/ 2253681 w 3024845"/>
                <a:gd name="connsiteY308" fmla="*/ 406414 h 834218"/>
                <a:gd name="connsiteX309" fmla="*/ 2255708 w 3024845"/>
                <a:gd name="connsiteY309" fmla="*/ 399929 h 834218"/>
                <a:gd name="connsiteX310" fmla="*/ 2261788 w 3024845"/>
                <a:gd name="connsiteY310" fmla="*/ 399929 h 834218"/>
                <a:gd name="connsiteX311" fmla="*/ 2263815 w 3024845"/>
                <a:gd name="connsiteY311" fmla="*/ 408576 h 834218"/>
                <a:gd name="connsiteX312" fmla="*/ 2275975 w 3024845"/>
                <a:gd name="connsiteY312" fmla="*/ 408576 h 834218"/>
                <a:gd name="connsiteX313" fmla="*/ 2275975 w 3024845"/>
                <a:gd name="connsiteY313" fmla="*/ 402090 h 834218"/>
                <a:gd name="connsiteX314" fmla="*/ 2298268 w 3024845"/>
                <a:gd name="connsiteY314" fmla="*/ 402090 h 834218"/>
                <a:gd name="connsiteX315" fmla="*/ 2298268 w 3024845"/>
                <a:gd name="connsiteY315" fmla="*/ 408576 h 834218"/>
                <a:gd name="connsiteX316" fmla="*/ 2318535 w 3024845"/>
                <a:gd name="connsiteY316" fmla="*/ 408576 h 834218"/>
                <a:gd name="connsiteX317" fmla="*/ 2318535 w 3024845"/>
                <a:gd name="connsiteY317" fmla="*/ 453973 h 834218"/>
                <a:gd name="connsiteX318" fmla="*/ 2332722 w 3024845"/>
                <a:gd name="connsiteY318" fmla="*/ 453973 h 834218"/>
                <a:gd name="connsiteX319" fmla="*/ 2332722 w 3024845"/>
                <a:gd name="connsiteY319" fmla="*/ 441002 h 834218"/>
                <a:gd name="connsiteX320" fmla="*/ 2348936 w 3024845"/>
                <a:gd name="connsiteY320" fmla="*/ 441002 h 834218"/>
                <a:gd name="connsiteX321" fmla="*/ 2348936 w 3024845"/>
                <a:gd name="connsiteY321" fmla="*/ 261575 h 834218"/>
                <a:gd name="connsiteX322" fmla="*/ 2355016 w 3024845"/>
                <a:gd name="connsiteY322" fmla="*/ 255089 h 834218"/>
                <a:gd name="connsiteX323" fmla="*/ 2427977 w 3024845"/>
                <a:gd name="connsiteY323" fmla="*/ 255089 h 834218"/>
                <a:gd name="connsiteX324" fmla="*/ 2427977 w 3024845"/>
                <a:gd name="connsiteY324" fmla="*/ 263737 h 834218"/>
                <a:gd name="connsiteX325" fmla="*/ 2438110 w 3024845"/>
                <a:gd name="connsiteY325" fmla="*/ 263737 h 834218"/>
                <a:gd name="connsiteX326" fmla="*/ 2438110 w 3024845"/>
                <a:gd name="connsiteY326" fmla="*/ 378311 h 834218"/>
                <a:gd name="connsiteX327" fmla="*/ 2460404 w 3024845"/>
                <a:gd name="connsiteY327" fmla="*/ 378311 h 834218"/>
                <a:gd name="connsiteX328" fmla="*/ 2460404 w 3024845"/>
                <a:gd name="connsiteY328" fmla="*/ 311296 h 834218"/>
                <a:gd name="connsiteX329" fmla="*/ 2486751 w 3024845"/>
                <a:gd name="connsiteY329" fmla="*/ 311296 h 834218"/>
                <a:gd name="connsiteX330" fmla="*/ 2490804 w 3024845"/>
                <a:gd name="connsiteY330" fmla="*/ 306972 h 834218"/>
                <a:gd name="connsiteX331" fmla="*/ 2498911 w 3024845"/>
                <a:gd name="connsiteY331" fmla="*/ 306972 h 834218"/>
                <a:gd name="connsiteX332" fmla="*/ 2502964 w 3024845"/>
                <a:gd name="connsiteY332" fmla="*/ 311296 h 834218"/>
                <a:gd name="connsiteX333" fmla="*/ 2525258 w 3024845"/>
                <a:gd name="connsiteY333" fmla="*/ 311296 h 834218"/>
                <a:gd name="connsiteX334" fmla="*/ 2525258 w 3024845"/>
                <a:gd name="connsiteY334" fmla="*/ 194560 h 834218"/>
                <a:gd name="connsiteX335" fmla="*/ 2582005 w 3024845"/>
                <a:gd name="connsiteY335" fmla="*/ 183751 h 834218"/>
                <a:gd name="connsiteX336" fmla="*/ 2582005 w 3024845"/>
                <a:gd name="connsiteY336" fmla="*/ 184832 h 834218"/>
                <a:gd name="connsiteX337" fmla="*/ 2582005 w 3024845"/>
                <a:gd name="connsiteY337" fmla="*/ 192398 h 834218"/>
                <a:gd name="connsiteX338" fmla="*/ 2608352 w 3024845"/>
                <a:gd name="connsiteY338" fmla="*/ 192398 h 834218"/>
                <a:gd name="connsiteX339" fmla="*/ 2608352 w 3024845"/>
                <a:gd name="connsiteY339" fmla="*/ 447488 h 834218"/>
                <a:gd name="connsiteX340" fmla="*/ 2630646 w 3024845"/>
                <a:gd name="connsiteY340" fmla="*/ 447488 h 834218"/>
                <a:gd name="connsiteX341" fmla="*/ 2630646 w 3024845"/>
                <a:gd name="connsiteY341" fmla="*/ 443164 h 834218"/>
                <a:gd name="connsiteX342" fmla="*/ 2642806 w 3024845"/>
                <a:gd name="connsiteY342" fmla="*/ 443164 h 834218"/>
                <a:gd name="connsiteX343" fmla="*/ 2642806 w 3024845"/>
                <a:gd name="connsiteY343" fmla="*/ 447488 h 834218"/>
                <a:gd name="connsiteX344" fmla="*/ 2667126 w 3024845"/>
                <a:gd name="connsiteY344" fmla="*/ 447488 h 834218"/>
                <a:gd name="connsiteX345" fmla="*/ 2667126 w 3024845"/>
                <a:gd name="connsiteY345" fmla="*/ 434517 h 834218"/>
                <a:gd name="connsiteX346" fmla="*/ 2695500 w 3024845"/>
                <a:gd name="connsiteY346" fmla="*/ 434517 h 834218"/>
                <a:gd name="connsiteX347" fmla="*/ 2707660 w 3024845"/>
                <a:gd name="connsiteY347" fmla="*/ 430193 h 834218"/>
                <a:gd name="connsiteX348" fmla="*/ 2727927 w 3024845"/>
                <a:gd name="connsiteY348" fmla="*/ 434517 h 834218"/>
                <a:gd name="connsiteX349" fmla="*/ 2727927 w 3024845"/>
                <a:gd name="connsiteY349" fmla="*/ 417223 h 834218"/>
                <a:gd name="connsiteX350" fmla="*/ 2736034 w 3024845"/>
                <a:gd name="connsiteY350" fmla="*/ 417223 h 834218"/>
                <a:gd name="connsiteX351" fmla="*/ 2736034 w 3024845"/>
                <a:gd name="connsiteY351" fmla="*/ 404252 h 834218"/>
                <a:gd name="connsiteX352" fmla="*/ 2792781 w 3024845"/>
                <a:gd name="connsiteY352" fmla="*/ 404252 h 834218"/>
                <a:gd name="connsiteX353" fmla="*/ 2792781 w 3024845"/>
                <a:gd name="connsiteY353" fmla="*/ 373987 h 834218"/>
                <a:gd name="connsiteX354" fmla="*/ 2811021 w 3024845"/>
                <a:gd name="connsiteY354" fmla="*/ 373987 h 834218"/>
                <a:gd name="connsiteX355" fmla="*/ 2811021 w 3024845"/>
                <a:gd name="connsiteY355" fmla="*/ 367502 h 834218"/>
                <a:gd name="connsiteX356" fmla="*/ 2823181 w 3024845"/>
                <a:gd name="connsiteY356" fmla="*/ 367502 h 834218"/>
                <a:gd name="connsiteX357" fmla="*/ 2823181 w 3024845"/>
                <a:gd name="connsiteY357" fmla="*/ 373987 h 834218"/>
                <a:gd name="connsiteX358" fmla="*/ 2839395 w 3024845"/>
                <a:gd name="connsiteY358" fmla="*/ 373987 h 834218"/>
                <a:gd name="connsiteX359" fmla="*/ 2839395 w 3024845"/>
                <a:gd name="connsiteY359" fmla="*/ 423708 h 834218"/>
                <a:gd name="connsiteX360" fmla="*/ 2871822 w 3024845"/>
                <a:gd name="connsiteY360" fmla="*/ 423708 h 834218"/>
                <a:gd name="connsiteX361" fmla="*/ 2871822 w 3024845"/>
                <a:gd name="connsiteY361" fmla="*/ 397767 h 834218"/>
                <a:gd name="connsiteX362" fmla="*/ 2910329 w 3024845"/>
                <a:gd name="connsiteY362" fmla="*/ 397767 h 834218"/>
                <a:gd name="connsiteX363" fmla="*/ 2910329 w 3024845"/>
                <a:gd name="connsiteY363" fmla="*/ 367502 h 834218"/>
                <a:gd name="connsiteX364" fmla="*/ 2958970 w 3024845"/>
                <a:gd name="connsiteY364" fmla="*/ 367502 h 834218"/>
                <a:gd name="connsiteX365" fmla="*/ 2958970 w 3024845"/>
                <a:gd name="connsiteY365" fmla="*/ 478658 h 834218"/>
                <a:gd name="connsiteX366" fmla="*/ 2958970 w 3024845"/>
                <a:gd name="connsiteY366" fmla="*/ 492437 h 834218"/>
                <a:gd name="connsiteX367" fmla="*/ 3024845 w 3024845"/>
                <a:gd name="connsiteY367" fmla="*/ 492437 h 834218"/>
                <a:gd name="connsiteX368" fmla="*/ 3024845 w 3024845"/>
                <a:gd name="connsiteY368" fmla="*/ 834218 h 834218"/>
                <a:gd name="connsiteX369" fmla="*/ 2054 w 3024845"/>
                <a:gd name="connsiteY369" fmla="*/ 831885 h 834218"/>
                <a:gd name="connsiteX370" fmla="*/ 0 w 3024845"/>
                <a:gd name="connsiteY370" fmla="*/ 397767 h 834218"/>
                <a:gd name="connsiteX371" fmla="*/ 20267 w 3024845"/>
                <a:gd name="connsiteY371" fmla="*/ 397767 h 834218"/>
                <a:gd name="connsiteX372" fmla="*/ 20774 w 3024845"/>
                <a:gd name="connsiteY372" fmla="*/ 396686 h 834218"/>
                <a:gd name="connsiteX373" fmla="*/ 24320 w 3024845"/>
                <a:gd name="connsiteY373" fmla="*/ 389120 h 834218"/>
                <a:gd name="connsiteX374" fmla="*/ 26094 w 3024845"/>
                <a:gd name="connsiteY374" fmla="*/ 389390 h 834218"/>
                <a:gd name="connsiteX375" fmla="*/ 38507 w 3024845"/>
                <a:gd name="connsiteY375" fmla="*/ 391281 h 834218"/>
                <a:gd name="connsiteX376" fmla="*/ 39014 w 3024845"/>
                <a:gd name="connsiteY376" fmla="*/ 392633 h 834218"/>
                <a:gd name="connsiteX377" fmla="*/ 42560 w 3024845"/>
                <a:gd name="connsiteY377" fmla="*/ 402090 h 834218"/>
                <a:gd name="connsiteX378" fmla="*/ 68907 w 3024845"/>
                <a:gd name="connsiteY378" fmla="*/ 404252 h 834218"/>
                <a:gd name="connsiteX379" fmla="*/ 68907 w 3024845"/>
                <a:gd name="connsiteY379" fmla="*/ 281031 h 834218"/>
                <a:gd name="connsiteX380" fmla="*/ 70934 w 3024845"/>
                <a:gd name="connsiteY380" fmla="*/ 281031 h 834218"/>
                <a:gd name="connsiteX381" fmla="*/ 85121 w 3024845"/>
                <a:gd name="connsiteY381" fmla="*/ 281031 h 834218"/>
                <a:gd name="connsiteX382" fmla="*/ 85121 w 3024845"/>
                <a:gd name="connsiteY382" fmla="*/ 144839 h 834218"/>
                <a:gd name="connsiteX383" fmla="*/ 86894 w 3024845"/>
                <a:gd name="connsiteY383" fmla="*/ 144839 h 834218"/>
                <a:gd name="connsiteX384" fmla="*/ 99308 w 3024845"/>
                <a:gd name="connsiteY384" fmla="*/ 144839 h 834218"/>
                <a:gd name="connsiteX385" fmla="*/ 99308 w 3024845"/>
                <a:gd name="connsiteY385" fmla="*/ 30265 h 834218"/>
                <a:gd name="connsiteX386" fmla="*/ 103361 w 3024845"/>
                <a:gd name="connsiteY386" fmla="*/ 2161 h 834218"/>
                <a:gd name="connsiteX0" fmla="*/ 99308 w 3024845"/>
                <a:gd name="connsiteY0" fmla="*/ 36988 h 840941"/>
                <a:gd name="connsiteX1" fmla="*/ 200642 w 3024845"/>
                <a:gd name="connsiteY1" fmla="*/ 6723 h 840941"/>
                <a:gd name="connsiteX2" fmla="*/ 220909 w 3024845"/>
                <a:gd name="connsiteY2" fmla="*/ 151562 h 840941"/>
                <a:gd name="connsiteX3" fmla="*/ 223189 w 3024845"/>
                <a:gd name="connsiteY3" fmla="*/ 151562 h 840941"/>
                <a:gd name="connsiteX4" fmla="*/ 239150 w 3024845"/>
                <a:gd name="connsiteY4" fmla="*/ 151562 h 840941"/>
                <a:gd name="connsiteX5" fmla="*/ 239150 w 3024845"/>
                <a:gd name="connsiteY5" fmla="*/ 292077 h 840941"/>
                <a:gd name="connsiteX6" fmla="*/ 240670 w 3024845"/>
                <a:gd name="connsiteY6" fmla="*/ 291807 h 840941"/>
                <a:gd name="connsiteX7" fmla="*/ 251310 w 3024845"/>
                <a:gd name="connsiteY7" fmla="*/ 289916 h 840941"/>
                <a:gd name="connsiteX8" fmla="*/ 249283 w 3024845"/>
                <a:gd name="connsiteY8" fmla="*/ 378548 h 840941"/>
                <a:gd name="connsiteX9" fmla="*/ 250803 w 3024845"/>
                <a:gd name="connsiteY9" fmla="*/ 378819 h 840941"/>
                <a:gd name="connsiteX10" fmla="*/ 261443 w 3024845"/>
                <a:gd name="connsiteY10" fmla="*/ 380710 h 840941"/>
                <a:gd name="connsiteX11" fmla="*/ 261696 w 3024845"/>
                <a:gd name="connsiteY11" fmla="*/ 381521 h 840941"/>
                <a:gd name="connsiteX12" fmla="*/ 263470 w 3024845"/>
                <a:gd name="connsiteY12" fmla="*/ 387196 h 840941"/>
                <a:gd name="connsiteX13" fmla="*/ 264230 w 3024845"/>
                <a:gd name="connsiteY13" fmla="*/ 384764 h 840941"/>
                <a:gd name="connsiteX14" fmla="*/ 269550 w 3024845"/>
                <a:gd name="connsiteY14" fmla="*/ 367740 h 840941"/>
                <a:gd name="connsiteX15" fmla="*/ 271323 w 3024845"/>
                <a:gd name="connsiteY15" fmla="*/ 367740 h 840941"/>
                <a:gd name="connsiteX16" fmla="*/ 283737 w 3024845"/>
                <a:gd name="connsiteY16" fmla="*/ 367740 h 840941"/>
                <a:gd name="connsiteX17" fmla="*/ 283737 w 3024845"/>
                <a:gd name="connsiteY17" fmla="*/ 400166 h 840941"/>
                <a:gd name="connsiteX18" fmla="*/ 284750 w 3024845"/>
                <a:gd name="connsiteY18" fmla="*/ 400707 h 840941"/>
                <a:gd name="connsiteX19" fmla="*/ 291844 w 3024845"/>
                <a:gd name="connsiteY19" fmla="*/ 404490 h 840941"/>
                <a:gd name="connsiteX20" fmla="*/ 291844 w 3024845"/>
                <a:gd name="connsiteY20" fmla="*/ 405841 h 840941"/>
                <a:gd name="connsiteX21" fmla="*/ 291844 w 3024845"/>
                <a:gd name="connsiteY21" fmla="*/ 415299 h 840941"/>
                <a:gd name="connsiteX22" fmla="*/ 336431 w 3024845"/>
                <a:gd name="connsiteY22" fmla="*/ 415299 h 840941"/>
                <a:gd name="connsiteX23" fmla="*/ 336431 w 3024845"/>
                <a:gd name="connsiteY23" fmla="*/ 416380 h 840941"/>
                <a:gd name="connsiteX24" fmla="*/ 336431 w 3024845"/>
                <a:gd name="connsiteY24" fmla="*/ 423946 h 840941"/>
                <a:gd name="connsiteX25" fmla="*/ 338457 w 3024845"/>
                <a:gd name="connsiteY25" fmla="*/ 423946 h 840941"/>
                <a:gd name="connsiteX26" fmla="*/ 352644 w 3024845"/>
                <a:gd name="connsiteY26" fmla="*/ 423946 h 840941"/>
                <a:gd name="connsiteX27" fmla="*/ 352644 w 3024845"/>
                <a:gd name="connsiteY27" fmla="*/ 393681 h 840941"/>
                <a:gd name="connsiteX28" fmla="*/ 397231 w 3024845"/>
                <a:gd name="connsiteY28" fmla="*/ 393681 h 840941"/>
                <a:gd name="connsiteX29" fmla="*/ 397231 w 3024845"/>
                <a:gd name="connsiteY29" fmla="*/ 392330 h 840941"/>
                <a:gd name="connsiteX30" fmla="*/ 397231 w 3024845"/>
                <a:gd name="connsiteY30" fmla="*/ 382872 h 840941"/>
                <a:gd name="connsiteX31" fmla="*/ 398245 w 3024845"/>
                <a:gd name="connsiteY31" fmla="*/ 382872 h 840941"/>
                <a:gd name="connsiteX32" fmla="*/ 405338 w 3024845"/>
                <a:gd name="connsiteY32" fmla="*/ 382872 h 840941"/>
                <a:gd name="connsiteX33" fmla="*/ 405338 w 3024845"/>
                <a:gd name="connsiteY33" fmla="*/ 380981 h 840941"/>
                <a:gd name="connsiteX34" fmla="*/ 405338 w 3024845"/>
                <a:gd name="connsiteY34" fmla="*/ 367740 h 840941"/>
                <a:gd name="connsiteX35" fmla="*/ 406098 w 3024845"/>
                <a:gd name="connsiteY35" fmla="*/ 367740 h 840941"/>
                <a:gd name="connsiteX36" fmla="*/ 411418 w 3024845"/>
                <a:gd name="connsiteY36" fmla="*/ 367740 h 840941"/>
                <a:gd name="connsiteX37" fmla="*/ 411418 w 3024845"/>
                <a:gd name="connsiteY37" fmla="*/ 366659 h 840941"/>
                <a:gd name="connsiteX38" fmla="*/ 411418 w 3024845"/>
                <a:gd name="connsiteY38" fmla="*/ 359092 h 840941"/>
                <a:gd name="connsiteX39" fmla="*/ 413445 w 3024845"/>
                <a:gd name="connsiteY39" fmla="*/ 359092 h 840941"/>
                <a:gd name="connsiteX40" fmla="*/ 427632 w 3024845"/>
                <a:gd name="connsiteY40" fmla="*/ 359092 h 840941"/>
                <a:gd name="connsiteX41" fmla="*/ 427632 w 3024845"/>
                <a:gd name="connsiteY41" fmla="*/ 360173 h 840941"/>
                <a:gd name="connsiteX42" fmla="*/ 427632 w 3024845"/>
                <a:gd name="connsiteY42" fmla="*/ 367740 h 840941"/>
                <a:gd name="connsiteX43" fmla="*/ 449925 w 3024845"/>
                <a:gd name="connsiteY43" fmla="*/ 367740 h 840941"/>
                <a:gd name="connsiteX44" fmla="*/ 449925 w 3024845"/>
                <a:gd name="connsiteY44" fmla="*/ 365848 h 840941"/>
                <a:gd name="connsiteX45" fmla="*/ 449925 w 3024845"/>
                <a:gd name="connsiteY45" fmla="*/ 352607 h 840941"/>
                <a:gd name="connsiteX46" fmla="*/ 451699 w 3024845"/>
                <a:gd name="connsiteY46" fmla="*/ 352607 h 840941"/>
                <a:gd name="connsiteX47" fmla="*/ 464112 w 3024845"/>
                <a:gd name="connsiteY47" fmla="*/ 352607 h 840941"/>
                <a:gd name="connsiteX48" fmla="*/ 464112 w 3024845"/>
                <a:gd name="connsiteY48" fmla="*/ 376387 h 840941"/>
                <a:gd name="connsiteX49" fmla="*/ 465126 w 3024845"/>
                <a:gd name="connsiteY49" fmla="*/ 376387 h 840941"/>
                <a:gd name="connsiteX50" fmla="*/ 472219 w 3024845"/>
                <a:gd name="connsiteY50" fmla="*/ 376387 h 840941"/>
                <a:gd name="connsiteX51" fmla="*/ 472219 w 3024845"/>
                <a:gd name="connsiteY51" fmla="*/ 375306 h 840941"/>
                <a:gd name="connsiteX52" fmla="*/ 472219 w 3024845"/>
                <a:gd name="connsiteY52" fmla="*/ 367740 h 840941"/>
                <a:gd name="connsiteX53" fmla="*/ 473992 w 3024845"/>
                <a:gd name="connsiteY53" fmla="*/ 367740 h 840941"/>
                <a:gd name="connsiteX54" fmla="*/ 486406 w 3024845"/>
                <a:gd name="connsiteY54" fmla="*/ 367740 h 840941"/>
                <a:gd name="connsiteX55" fmla="*/ 486406 w 3024845"/>
                <a:gd name="connsiteY55" fmla="*/ 393681 h 840941"/>
                <a:gd name="connsiteX56" fmla="*/ 488433 w 3024845"/>
                <a:gd name="connsiteY56" fmla="*/ 393681 h 840941"/>
                <a:gd name="connsiteX57" fmla="*/ 502619 w 3024845"/>
                <a:gd name="connsiteY57" fmla="*/ 393681 h 840941"/>
                <a:gd name="connsiteX58" fmla="*/ 502619 w 3024845"/>
                <a:gd name="connsiteY58" fmla="*/ 395302 h 840941"/>
                <a:gd name="connsiteX59" fmla="*/ 502619 w 3024845"/>
                <a:gd name="connsiteY59" fmla="*/ 406652 h 840941"/>
                <a:gd name="connsiteX60" fmla="*/ 503379 w 3024845"/>
                <a:gd name="connsiteY60" fmla="*/ 406652 h 840941"/>
                <a:gd name="connsiteX61" fmla="*/ 508700 w 3024845"/>
                <a:gd name="connsiteY61" fmla="*/ 406652 h 840941"/>
                <a:gd name="connsiteX62" fmla="*/ 508700 w 3024845"/>
                <a:gd name="connsiteY62" fmla="*/ 405841 h 840941"/>
                <a:gd name="connsiteX63" fmla="*/ 508700 w 3024845"/>
                <a:gd name="connsiteY63" fmla="*/ 400166 h 840941"/>
                <a:gd name="connsiteX64" fmla="*/ 539100 w 3024845"/>
                <a:gd name="connsiteY64" fmla="*/ 400166 h 840941"/>
                <a:gd name="connsiteX65" fmla="*/ 539100 w 3024845"/>
                <a:gd name="connsiteY65" fmla="*/ 423946 h 840941"/>
                <a:gd name="connsiteX66" fmla="*/ 540113 w 3024845"/>
                <a:gd name="connsiteY66" fmla="*/ 423946 h 840941"/>
                <a:gd name="connsiteX67" fmla="*/ 547207 w 3024845"/>
                <a:gd name="connsiteY67" fmla="*/ 423946 h 840941"/>
                <a:gd name="connsiteX68" fmla="*/ 547207 w 3024845"/>
                <a:gd name="connsiteY68" fmla="*/ 425027 h 840941"/>
                <a:gd name="connsiteX69" fmla="*/ 547207 w 3024845"/>
                <a:gd name="connsiteY69" fmla="*/ 432593 h 840941"/>
                <a:gd name="connsiteX70" fmla="*/ 547967 w 3024845"/>
                <a:gd name="connsiteY70" fmla="*/ 432593 h 840941"/>
                <a:gd name="connsiteX71" fmla="*/ 553287 w 3024845"/>
                <a:gd name="connsiteY71" fmla="*/ 432593 h 840941"/>
                <a:gd name="connsiteX72" fmla="*/ 553287 w 3024845"/>
                <a:gd name="connsiteY72" fmla="*/ 430431 h 840941"/>
                <a:gd name="connsiteX73" fmla="*/ 553287 w 3024845"/>
                <a:gd name="connsiteY73" fmla="*/ 415299 h 840941"/>
                <a:gd name="connsiteX74" fmla="*/ 554300 w 3024845"/>
                <a:gd name="connsiteY74" fmla="*/ 415299 h 840941"/>
                <a:gd name="connsiteX75" fmla="*/ 561394 w 3024845"/>
                <a:gd name="connsiteY75" fmla="*/ 415299 h 840941"/>
                <a:gd name="connsiteX76" fmla="*/ 561394 w 3024845"/>
                <a:gd name="connsiteY76" fmla="*/ 416380 h 840941"/>
                <a:gd name="connsiteX77" fmla="*/ 561394 w 3024845"/>
                <a:gd name="connsiteY77" fmla="*/ 423946 h 840941"/>
                <a:gd name="connsiteX78" fmla="*/ 566714 w 3024845"/>
                <a:gd name="connsiteY78" fmla="*/ 421953 h 840941"/>
                <a:gd name="connsiteX79" fmla="*/ 567474 w 3024845"/>
                <a:gd name="connsiteY79" fmla="*/ 420973 h 840941"/>
                <a:gd name="connsiteX80" fmla="*/ 567474 w 3024845"/>
                <a:gd name="connsiteY80" fmla="*/ 415299 h 840941"/>
                <a:gd name="connsiteX81" fmla="*/ 605981 w 3024845"/>
                <a:gd name="connsiteY81" fmla="*/ 415299 h 840941"/>
                <a:gd name="connsiteX82" fmla="*/ 605981 w 3024845"/>
                <a:gd name="connsiteY82" fmla="*/ 439078 h 840941"/>
                <a:gd name="connsiteX83" fmla="*/ 608007 w 3024845"/>
                <a:gd name="connsiteY83" fmla="*/ 439078 h 840941"/>
                <a:gd name="connsiteX84" fmla="*/ 622194 w 3024845"/>
                <a:gd name="connsiteY84" fmla="*/ 439078 h 840941"/>
                <a:gd name="connsiteX85" fmla="*/ 622194 w 3024845"/>
                <a:gd name="connsiteY85" fmla="*/ 440159 h 840941"/>
                <a:gd name="connsiteX86" fmla="*/ 622194 w 3024845"/>
                <a:gd name="connsiteY86" fmla="*/ 447725 h 840941"/>
                <a:gd name="connsiteX87" fmla="*/ 623968 w 3024845"/>
                <a:gd name="connsiteY87" fmla="*/ 447725 h 840941"/>
                <a:gd name="connsiteX88" fmla="*/ 636381 w 3024845"/>
                <a:gd name="connsiteY88" fmla="*/ 447725 h 840941"/>
                <a:gd name="connsiteX89" fmla="*/ 636381 w 3024845"/>
                <a:gd name="connsiteY89" fmla="*/ 423946 h 840941"/>
                <a:gd name="connsiteX90" fmla="*/ 637394 w 3024845"/>
                <a:gd name="connsiteY90" fmla="*/ 423946 h 840941"/>
                <a:gd name="connsiteX91" fmla="*/ 644488 w 3024845"/>
                <a:gd name="connsiteY91" fmla="*/ 423946 h 840941"/>
                <a:gd name="connsiteX92" fmla="*/ 644488 w 3024845"/>
                <a:gd name="connsiteY92" fmla="*/ 391519 h 840941"/>
                <a:gd name="connsiteX93" fmla="*/ 645501 w 3024845"/>
                <a:gd name="connsiteY93" fmla="*/ 391519 h 840941"/>
                <a:gd name="connsiteX94" fmla="*/ 652595 w 3024845"/>
                <a:gd name="connsiteY94" fmla="*/ 391519 h 840941"/>
                <a:gd name="connsiteX95" fmla="*/ 652595 w 3024845"/>
                <a:gd name="connsiteY95" fmla="*/ 389628 h 840941"/>
                <a:gd name="connsiteX96" fmla="*/ 652595 w 3024845"/>
                <a:gd name="connsiteY96" fmla="*/ 376387 h 840941"/>
                <a:gd name="connsiteX97" fmla="*/ 651328 w 3024845"/>
                <a:gd name="connsiteY97" fmla="*/ 374765 h 840941"/>
                <a:gd name="connsiteX98" fmla="*/ 656648 w 3024845"/>
                <a:gd name="connsiteY98" fmla="*/ 363416 h 840941"/>
                <a:gd name="connsiteX99" fmla="*/ 664755 w 3024845"/>
                <a:gd name="connsiteY99" fmla="*/ 391519 h 840941"/>
                <a:gd name="connsiteX100" fmla="*/ 665515 w 3024845"/>
                <a:gd name="connsiteY100" fmla="*/ 391519 h 840941"/>
                <a:gd name="connsiteX101" fmla="*/ 670835 w 3024845"/>
                <a:gd name="connsiteY101" fmla="*/ 391519 h 840941"/>
                <a:gd name="connsiteX102" fmla="*/ 670835 w 3024845"/>
                <a:gd name="connsiteY102" fmla="*/ 285592 h 840941"/>
                <a:gd name="connsiteX103" fmla="*/ 672355 w 3024845"/>
                <a:gd name="connsiteY103" fmla="*/ 285592 h 840941"/>
                <a:gd name="connsiteX104" fmla="*/ 682995 w 3024845"/>
                <a:gd name="connsiteY104" fmla="*/ 285592 h 840941"/>
                <a:gd name="connsiteX105" fmla="*/ 682995 w 3024845"/>
                <a:gd name="connsiteY105" fmla="*/ 238033 h 840941"/>
                <a:gd name="connsiteX106" fmla="*/ 709342 w 3024845"/>
                <a:gd name="connsiteY106" fmla="*/ 238033 h 840941"/>
                <a:gd name="connsiteX107" fmla="*/ 709342 w 3024845"/>
                <a:gd name="connsiteY107" fmla="*/ 216415 h 840941"/>
                <a:gd name="connsiteX108" fmla="*/ 743796 w 3024845"/>
                <a:gd name="connsiteY108" fmla="*/ 216415 h 840941"/>
                <a:gd name="connsiteX109" fmla="*/ 743796 w 3024845"/>
                <a:gd name="connsiteY109" fmla="*/ 218847 h 840941"/>
                <a:gd name="connsiteX110" fmla="*/ 743796 w 3024845"/>
                <a:gd name="connsiteY110" fmla="*/ 235871 h 840941"/>
                <a:gd name="connsiteX111" fmla="*/ 746076 w 3024845"/>
                <a:gd name="connsiteY111" fmla="*/ 235871 h 840941"/>
                <a:gd name="connsiteX112" fmla="*/ 762036 w 3024845"/>
                <a:gd name="connsiteY112" fmla="*/ 235871 h 840941"/>
                <a:gd name="connsiteX113" fmla="*/ 762036 w 3024845"/>
                <a:gd name="connsiteY113" fmla="*/ 283430 h 840941"/>
                <a:gd name="connsiteX114" fmla="*/ 763049 w 3024845"/>
                <a:gd name="connsiteY114" fmla="*/ 283430 h 840941"/>
                <a:gd name="connsiteX115" fmla="*/ 770143 w 3024845"/>
                <a:gd name="connsiteY115" fmla="*/ 283430 h 840941"/>
                <a:gd name="connsiteX116" fmla="*/ 784330 w 3024845"/>
                <a:gd name="connsiteY116" fmla="*/ 287754 h 840941"/>
                <a:gd name="connsiteX117" fmla="*/ 784330 w 3024845"/>
                <a:gd name="connsiteY117" fmla="*/ 326666 h 840941"/>
                <a:gd name="connsiteX118" fmla="*/ 785343 w 3024845"/>
                <a:gd name="connsiteY118" fmla="*/ 326666 h 840941"/>
                <a:gd name="connsiteX119" fmla="*/ 792436 w 3024845"/>
                <a:gd name="connsiteY119" fmla="*/ 326666 h 840941"/>
                <a:gd name="connsiteX120" fmla="*/ 792436 w 3024845"/>
                <a:gd name="connsiteY120" fmla="*/ 328287 h 840941"/>
                <a:gd name="connsiteX121" fmla="*/ 792436 w 3024845"/>
                <a:gd name="connsiteY121" fmla="*/ 339636 h 840941"/>
                <a:gd name="connsiteX122" fmla="*/ 794463 w 3024845"/>
                <a:gd name="connsiteY122" fmla="*/ 339636 h 840941"/>
                <a:gd name="connsiteX123" fmla="*/ 808650 w 3024845"/>
                <a:gd name="connsiteY123" fmla="*/ 339636 h 840941"/>
                <a:gd name="connsiteX124" fmla="*/ 814730 w 3024845"/>
                <a:gd name="connsiteY124" fmla="*/ 346122 h 840941"/>
                <a:gd name="connsiteX125" fmla="*/ 814730 w 3024845"/>
                <a:gd name="connsiteY125" fmla="*/ 367740 h 840941"/>
                <a:gd name="connsiteX126" fmla="*/ 817010 w 3024845"/>
                <a:gd name="connsiteY126" fmla="*/ 367740 h 840941"/>
                <a:gd name="connsiteX127" fmla="*/ 832970 w 3024845"/>
                <a:gd name="connsiteY127" fmla="*/ 367740 h 840941"/>
                <a:gd name="connsiteX128" fmla="*/ 832970 w 3024845"/>
                <a:gd name="connsiteY128" fmla="*/ 368820 h 840941"/>
                <a:gd name="connsiteX129" fmla="*/ 832970 w 3024845"/>
                <a:gd name="connsiteY129" fmla="*/ 376387 h 840941"/>
                <a:gd name="connsiteX130" fmla="*/ 834237 w 3024845"/>
                <a:gd name="connsiteY130" fmla="*/ 376387 h 840941"/>
                <a:gd name="connsiteX131" fmla="*/ 843104 w 3024845"/>
                <a:gd name="connsiteY131" fmla="*/ 376387 h 840941"/>
                <a:gd name="connsiteX132" fmla="*/ 843104 w 3024845"/>
                <a:gd name="connsiteY132" fmla="*/ 378548 h 840941"/>
                <a:gd name="connsiteX133" fmla="*/ 843104 w 3024845"/>
                <a:gd name="connsiteY133" fmla="*/ 393681 h 840941"/>
                <a:gd name="connsiteX134" fmla="*/ 847157 w 3024845"/>
                <a:gd name="connsiteY134" fmla="*/ 391789 h 840941"/>
                <a:gd name="connsiteX135" fmla="*/ 847157 w 3024845"/>
                <a:gd name="connsiteY135" fmla="*/ 378548 h 840941"/>
                <a:gd name="connsiteX136" fmla="*/ 848170 w 3024845"/>
                <a:gd name="connsiteY136" fmla="*/ 378548 h 840941"/>
                <a:gd name="connsiteX137" fmla="*/ 855264 w 3024845"/>
                <a:gd name="connsiteY137" fmla="*/ 378548 h 840941"/>
                <a:gd name="connsiteX138" fmla="*/ 855264 w 3024845"/>
                <a:gd name="connsiteY138" fmla="*/ 380170 h 840941"/>
                <a:gd name="connsiteX139" fmla="*/ 855264 w 3024845"/>
                <a:gd name="connsiteY139" fmla="*/ 391519 h 840941"/>
                <a:gd name="connsiteX140" fmla="*/ 856024 w 3024845"/>
                <a:gd name="connsiteY140" fmla="*/ 391519 h 840941"/>
                <a:gd name="connsiteX141" fmla="*/ 861344 w 3024845"/>
                <a:gd name="connsiteY141" fmla="*/ 391519 h 840941"/>
                <a:gd name="connsiteX142" fmla="*/ 909984 w 3024845"/>
                <a:gd name="connsiteY142" fmla="*/ 387196 h 840941"/>
                <a:gd name="connsiteX143" fmla="*/ 909984 w 3024845"/>
                <a:gd name="connsiteY143" fmla="*/ 388547 h 840941"/>
                <a:gd name="connsiteX144" fmla="*/ 909984 w 3024845"/>
                <a:gd name="connsiteY144" fmla="*/ 398004 h 840941"/>
                <a:gd name="connsiteX145" fmla="*/ 910744 w 3024845"/>
                <a:gd name="connsiteY145" fmla="*/ 398004 h 840941"/>
                <a:gd name="connsiteX146" fmla="*/ 916065 w 3024845"/>
                <a:gd name="connsiteY146" fmla="*/ 398004 h 840941"/>
                <a:gd name="connsiteX147" fmla="*/ 916065 w 3024845"/>
                <a:gd name="connsiteY147" fmla="*/ 400166 h 840941"/>
                <a:gd name="connsiteX148" fmla="*/ 916065 w 3024845"/>
                <a:gd name="connsiteY148" fmla="*/ 415299 h 840941"/>
                <a:gd name="connsiteX149" fmla="*/ 918091 w 3024845"/>
                <a:gd name="connsiteY149" fmla="*/ 413948 h 840941"/>
                <a:gd name="connsiteX150" fmla="*/ 932278 w 3024845"/>
                <a:gd name="connsiteY150" fmla="*/ 404490 h 840941"/>
                <a:gd name="connsiteX151" fmla="*/ 938358 w 3024845"/>
                <a:gd name="connsiteY151" fmla="*/ 363416 h 840941"/>
                <a:gd name="connsiteX152" fmla="*/ 939118 w 3024845"/>
                <a:gd name="connsiteY152" fmla="*/ 363146 h 840941"/>
                <a:gd name="connsiteX153" fmla="*/ 944438 w 3024845"/>
                <a:gd name="connsiteY153" fmla="*/ 361254 h 840941"/>
                <a:gd name="connsiteX154" fmla="*/ 946465 w 3024845"/>
                <a:gd name="connsiteY154" fmla="*/ 292077 h 840941"/>
                <a:gd name="connsiteX155" fmla="*/ 948492 w 3024845"/>
                <a:gd name="connsiteY155" fmla="*/ 361254 h 840941"/>
                <a:gd name="connsiteX156" fmla="*/ 949252 w 3024845"/>
                <a:gd name="connsiteY156" fmla="*/ 361524 h 840941"/>
                <a:gd name="connsiteX157" fmla="*/ 954572 w 3024845"/>
                <a:gd name="connsiteY157" fmla="*/ 363416 h 840941"/>
                <a:gd name="connsiteX158" fmla="*/ 954572 w 3024845"/>
                <a:gd name="connsiteY158" fmla="*/ 276945 h 840941"/>
                <a:gd name="connsiteX159" fmla="*/ 958625 w 3024845"/>
                <a:gd name="connsiteY159" fmla="*/ 244518 h 840941"/>
                <a:gd name="connsiteX160" fmla="*/ 997132 w 3024845"/>
                <a:gd name="connsiteY160" fmla="*/ 244518 h 840941"/>
                <a:gd name="connsiteX161" fmla="*/ 997132 w 3024845"/>
                <a:gd name="connsiteY161" fmla="*/ 276945 h 840941"/>
                <a:gd name="connsiteX162" fmla="*/ 997892 w 3024845"/>
                <a:gd name="connsiteY162" fmla="*/ 276945 h 840941"/>
                <a:gd name="connsiteX163" fmla="*/ 1003212 w 3024845"/>
                <a:gd name="connsiteY163" fmla="*/ 276945 h 840941"/>
                <a:gd name="connsiteX164" fmla="*/ 1003212 w 3024845"/>
                <a:gd name="connsiteY164" fmla="*/ 194797 h 840941"/>
                <a:gd name="connsiteX165" fmla="*/ 1004986 w 3024845"/>
                <a:gd name="connsiteY165" fmla="*/ 194797 h 840941"/>
                <a:gd name="connsiteX166" fmla="*/ 1017399 w 3024845"/>
                <a:gd name="connsiteY166" fmla="*/ 194797 h 840941"/>
                <a:gd name="connsiteX167" fmla="*/ 1017399 w 3024845"/>
                <a:gd name="connsiteY167" fmla="*/ 192906 h 840941"/>
                <a:gd name="connsiteX168" fmla="*/ 1017399 w 3024845"/>
                <a:gd name="connsiteY168" fmla="*/ 179665 h 840941"/>
                <a:gd name="connsiteX169" fmla="*/ 1039693 w 3024845"/>
                <a:gd name="connsiteY169" fmla="*/ 179665 h 840941"/>
                <a:gd name="connsiteX170" fmla="*/ 1039693 w 3024845"/>
                <a:gd name="connsiteY170" fmla="*/ 178584 h 840941"/>
                <a:gd name="connsiteX171" fmla="*/ 1039693 w 3024845"/>
                <a:gd name="connsiteY171" fmla="*/ 171018 h 840941"/>
                <a:gd name="connsiteX172" fmla="*/ 1041466 w 3024845"/>
                <a:gd name="connsiteY172" fmla="*/ 171018 h 840941"/>
                <a:gd name="connsiteX173" fmla="*/ 1053880 w 3024845"/>
                <a:gd name="connsiteY173" fmla="*/ 171018 h 840941"/>
                <a:gd name="connsiteX174" fmla="*/ 1053880 w 3024845"/>
                <a:gd name="connsiteY174" fmla="*/ 172099 h 840941"/>
                <a:gd name="connsiteX175" fmla="*/ 1053880 w 3024845"/>
                <a:gd name="connsiteY175" fmla="*/ 179665 h 840941"/>
                <a:gd name="connsiteX176" fmla="*/ 1054640 w 3024845"/>
                <a:gd name="connsiteY176" fmla="*/ 179665 h 840941"/>
                <a:gd name="connsiteX177" fmla="*/ 1059960 w 3024845"/>
                <a:gd name="connsiteY177" fmla="*/ 179665 h 840941"/>
                <a:gd name="connsiteX178" fmla="*/ 1070093 w 3024845"/>
                <a:gd name="connsiteY178" fmla="*/ 175341 h 840941"/>
                <a:gd name="connsiteX179" fmla="*/ 1074146 w 3024845"/>
                <a:gd name="connsiteY179" fmla="*/ 178584 h 840941"/>
                <a:gd name="connsiteX180" fmla="*/ 1074146 w 3024845"/>
                <a:gd name="connsiteY180" fmla="*/ 171018 h 840941"/>
                <a:gd name="connsiteX181" fmla="*/ 1076426 w 3024845"/>
                <a:gd name="connsiteY181" fmla="*/ 171018 h 840941"/>
                <a:gd name="connsiteX182" fmla="*/ 1092387 w 3024845"/>
                <a:gd name="connsiteY182" fmla="*/ 171018 h 840941"/>
                <a:gd name="connsiteX183" fmla="*/ 1092387 w 3024845"/>
                <a:gd name="connsiteY183" fmla="*/ 172099 h 840941"/>
                <a:gd name="connsiteX184" fmla="*/ 1092387 w 3024845"/>
                <a:gd name="connsiteY184" fmla="*/ 179665 h 840941"/>
                <a:gd name="connsiteX185" fmla="*/ 1122787 w 3024845"/>
                <a:gd name="connsiteY185" fmla="*/ 179665 h 840941"/>
                <a:gd name="connsiteX186" fmla="*/ 1122787 w 3024845"/>
                <a:gd name="connsiteY186" fmla="*/ 181286 h 840941"/>
                <a:gd name="connsiteX187" fmla="*/ 1122787 w 3024845"/>
                <a:gd name="connsiteY187" fmla="*/ 192636 h 840941"/>
                <a:gd name="connsiteX188" fmla="*/ 1149134 w 3024845"/>
                <a:gd name="connsiteY188" fmla="*/ 192636 h 840941"/>
                <a:gd name="connsiteX189" fmla="*/ 1149134 w 3024845"/>
                <a:gd name="connsiteY189" fmla="*/ 222900 h 840941"/>
                <a:gd name="connsiteX190" fmla="*/ 1149894 w 3024845"/>
                <a:gd name="connsiteY190" fmla="*/ 222900 h 840941"/>
                <a:gd name="connsiteX191" fmla="*/ 1155214 w 3024845"/>
                <a:gd name="connsiteY191" fmla="*/ 222900 h 840941"/>
                <a:gd name="connsiteX192" fmla="*/ 1155214 w 3024845"/>
                <a:gd name="connsiteY192" fmla="*/ 223981 h 840941"/>
                <a:gd name="connsiteX193" fmla="*/ 1155214 w 3024845"/>
                <a:gd name="connsiteY193" fmla="*/ 231548 h 840941"/>
                <a:gd name="connsiteX194" fmla="*/ 1159268 w 3024845"/>
                <a:gd name="connsiteY194" fmla="*/ 261812 h 840941"/>
                <a:gd name="connsiteX195" fmla="*/ 1160028 w 3024845"/>
                <a:gd name="connsiteY195" fmla="*/ 261812 h 840941"/>
                <a:gd name="connsiteX196" fmla="*/ 1165348 w 3024845"/>
                <a:gd name="connsiteY196" fmla="*/ 261812 h 840941"/>
                <a:gd name="connsiteX197" fmla="*/ 1165348 w 3024845"/>
                <a:gd name="connsiteY197" fmla="*/ 262623 h 840941"/>
                <a:gd name="connsiteX198" fmla="*/ 1165348 w 3024845"/>
                <a:gd name="connsiteY198" fmla="*/ 268298 h 840941"/>
                <a:gd name="connsiteX199" fmla="*/ 1166361 w 3024845"/>
                <a:gd name="connsiteY199" fmla="*/ 268298 h 840941"/>
                <a:gd name="connsiteX200" fmla="*/ 1173454 w 3024845"/>
                <a:gd name="connsiteY200" fmla="*/ 268298 h 840941"/>
                <a:gd name="connsiteX201" fmla="*/ 1173454 w 3024845"/>
                <a:gd name="connsiteY201" fmla="*/ 298563 h 840941"/>
                <a:gd name="connsiteX202" fmla="*/ 1175481 w 3024845"/>
                <a:gd name="connsiteY202" fmla="*/ 298563 h 840941"/>
                <a:gd name="connsiteX203" fmla="*/ 1189668 w 3024845"/>
                <a:gd name="connsiteY203" fmla="*/ 298563 h 840941"/>
                <a:gd name="connsiteX204" fmla="*/ 1189668 w 3024845"/>
                <a:gd name="connsiteY204" fmla="*/ 322342 h 840941"/>
                <a:gd name="connsiteX205" fmla="*/ 1191695 w 3024845"/>
                <a:gd name="connsiteY205" fmla="*/ 323963 h 840941"/>
                <a:gd name="connsiteX206" fmla="*/ 1191695 w 3024845"/>
                <a:gd name="connsiteY206" fmla="*/ 335313 h 840941"/>
                <a:gd name="connsiteX207" fmla="*/ 1192455 w 3024845"/>
                <a:gd name="connsiteY207" fmla="*/ 335313 h 840941"/>
                <a:gd name="connsiteX208" fmla="*/ 1197775 w 3024845"/>
                <a:gd name="connsiteY208" fmla="*/ 335313 h 840941"/>
                <a:gd name="connsiteX209" fmla="*/ 1197775 w 3024845"/>
                <a:gd name="connsiteY209" fmla="*/ 359092 h 840941"/>
                <a:gd name="connsiteX210" fmla="*/ 1199041 w 3024845"/>
                <a:gd name="connsiteY210" fmla="*/ 359092 h 840941"/>
                <a:gd name="connsiteX211" fmla="*/ 1207908 w 3024845"/>
                <a:gd name="connsiteY211" fmla="*/ 359092 h 840941"/>
                <a:gd name="connsiteX212" fmla="*/ 1209935 w 3024845"/>
                <a:gd name="connsiteY212" fmla="*/ 363146 h 840941"/>
                <a:gd name="connsiteX213" fmla="*/ 1209935 w 3024845"/>
                <a:gd name="connsiteY213" fmla="*/ 376387 h 840941"/>
                <a:gd name="connsiteX214" fmla="*/ 1211455 w 3024845"/>
                <a:gd name="connsiteY214" fmla="*/ 374495 h 840941"/>
                <a:gd name="connsiteX215" fmla="*/ 1222095 w 3024845"/>
                <a:gd name="connsiteY215" fmla="*/ 361254 h 840941"/>
                <a:gd name="connsiteX216" fmla="*/ 1250469 w 3024845"/>
                <a:gd name="connsiteY216" fmla="*/ 361254 h 840941"/>
                <a:gd name="connsiteX217" fmla="*/ 1250469 w 3024845"/>
                <a:gd name="connsiteY217" fmla="*/ 447725 h 840941"/>
                <a:gd name="connsiteX218" fmla="*/ 1251229 w 3024845"/>
                <a:gd name="connsiteY218" fmla="*/ 447725 h 840941"/>
                <a:gd name="connsiteX219" fmla="*/ 1256549 w 3024845"/>
                <a:gd name="connsiteY219" fmla="*/ 447725 h 840941"/>
                <a:gd name="connsiteX220" fmla="*/ 1257309 w 3024845"/>
                <a:gd name="connsiteY220" fmla="*/ 446374 h 840941"/>
                <a:gd name="connsiteX221" fmla="*/ 1262629 w 3024845"/>
                <a:gd name="connsiteY221" fmla="*/ 436916 h 840941"/>
                <a:gd name="connsiteX222" fmla="*/ 1262629 w 3024845"/>
                <a:gd name="connsiteY222" fmla="*/ 438808 h 840941"/>
                <a:gd name="connsiteX223" fmla="*/ 1262629 w 3024845"/>
                <a:gd name="connsiteY223" fmla="*/ 452049 h 840941"/>
                <a:gd name="connsiteX224" fmla="*/ 1266682 w 3024845"/>
                <a:gd name="connsiteY224" fmla="*/ 406652 h 840941"/>
                <a:gd name="connsiteX225" fmla="*/ 1267442 w 3024845"/>
                <a:gd name="connsiteY225" fmla="*/ 406652 h 840941"/>
                <a:gd name="connsiteX226" fmla="*/ 1272762 w 3024845"/>
                <a:gd name="connsiteY226" fmla="*/ 406652 h 840941"/>
                <a:gd name="connsiteX227" fmla="*/ 1272762 w 3024845"/>
                <a:gd name="connsiteY227" fmla="*/ 341798 h 840941"/>
                <a:gd name="connsiteX228" fmla="*/ 1273776 w 3024845"/>
                <a:gd name="connsiteY228" fmla="*/ 341798 h 840941"/>
                <a:gd name="connsiteX229" fmla="*/ 1280869 w 3024845"/>
                <a:gd name="connsiteY229" fmla="*/ 341798 h 840941"/>
                <a:gd name="connsiteX230" fmla="*/ 1293029 w 3024845"/>
                <a:gd name="connsiteY230" fmla="*/ 298563 h 840941"/>
                <a:gd name="connsiteX231" fmla="*/ 1294296 w 3024845"/>
                <a:gd name="connsiteY231" fmla="*/ 298563 h 840941"/>
                <a:gd name="connsiteX232" fmla="*/ 1303163 w 3024845"/>
                <a:gd name="connsiteY232" fmla="*/ 298563 h 840941"/>
                <a:gd name="connsiteX233" fmla="*/ 1313296 w 3024845"/>
                <a:gd name="connsiteY233" fmla="*/ 341798 h 840941"/>
                <a:gd name="connsiteX234" fmla="*/ 1314309 w 3024845"/>
                <a:gd name="connsiteY234" fmla="*/ 341798 h 840941"/>
                <a:gd name="connsiteX235" fmla="*/ 1321403 w 3024845"/>
                <a:gd name="connsiteY235" fmla="*/ 341798 h 840941"/>
                <a:gd name="connsiteX236" fmla="*/ 1321403 w 3024845"/>
                <a:gd name="connsiteY236" fmla="*/ 380710 h 840941"/>
                <a:gd name="connsiteX237" fmla="*/ 1323176 w 3024845"/>
                <a:gd name="connsiteY237" fmla="*/ 380710 h 840941"/>
                <a:gd name="connsiteX238" fmla="*/ 1335590 w 3024845"/>
                <a:gd name="connsiteY238" fmla="*/ 380710 h 840941"/>
                <a:gd name="connsiteX239" fmla="*/ 1335590 w 3024845"/>
                <a:gd name="connsiteY239" fmla="*/ 382872 h 840941"/>
                <a:gd name="connsiteX240" fmla="*/ 1335590 w 3024845"/>
                <a:gd name="connsiteY240" fmla="*/ 398004 h 840941"/>
                <a:gd name="connsiteX241" fmla="*/ 1339643 w 3024845"/>
                <a:gd name="connsiteY241" fmla="*/ 395843 h 840941"/>
                <a:gd name="connsiteX242" fmla="*/ 1339643 w 3024845"/>
                <a:gd name="connsiteY242" fmla="*/ 380710 h 840941"/>
                <a:gd name="connsiteX243" fmla="*/ 1341163 w 3024845"/>
                <a:gd name="connsiteY243" fmla="*/ 380710 h 840941"/>
                <a:gd name="connsiteX244" fmla="*/ 1351803 w 3024845"/>
                <a:gd name="connsiteY244" fmla="*/ 380710 h 840941"/>
                <a:gd name="connsiteX245" fmla="*/ 1351803 w 3024845"/>
                <a:gd name="connsiteY245" fmla="*/ 382331 h 840941"/>
                <a:gd name="connsiteX246" fmla="*/ 1351803 w 3024845"/>
                <a:gd name="connsiteY246" fmla="*/ 393681 h 840941"/>
                <a:gd name="connsiteX247" fmla="*/ 1382204 w 3024845"/>
                <a:gd name="connsiteY247" fmla="*/ 393681 h 840941"/>
                <a:gd name="connsiteX248" fmla="*/ 1382204 w 3024845"/>
                <a:gd name="connsiteY248" fmla="*/ 356931 h 840941"/>
                <a:gd name="connsiteX249" fmla="*/ 1383470 w 3024845"/>
                <a:gd name="connsiteY249" fmla="*/ 356931 h 840941"/>
                <a:gd name="connsiteX250" fmla="*/ 1392337 w 3024845"/>
                <a:gd name="connsiteY250" fmla="*/ 356931 h 840941"/>
                <a:gd name="connsiteX251" fmla="*/ 1392337 w 3024845"/>
                <a:gd name="connsiteY251" fmla="*/ 378548 h 840941"/>
                <a:gd name="connsiteX252" fmla="*/ 1394364 w 3024845"/>
                <a:gd name="connsiteY252" fmla="*/ 346122 h 840941"/>
                <a:gd name="connsiteX253" fmla="*/ 1416657 w 3024845"/>
                <a:gd name="connsiteY253" fmla="*/ 346122 h 840941"/>
                <a:gd name="connsiteX254" fmla="*/ 1416657 w 3024845"/>
                <a:gd name="connsiteY254" fmla="*/ 344500 h 840941"/>
                <a:gd name="connsiteX255" fmla="*/ 1416657 w 3024845"/>
                <a:gd name="connsiteY255" fmla="*/ 333151 h 840941"/>
                <a:gd name="connsiteX256" fmla="*/ 1417417 w 3024845"/>
                <a:gd name="connsiteY256" fmla="*/ 333151 h 840941"/>
                <a:gd name="connsiteX257" fmla="*/ 1422737 w 3024845"/>
                <a:gd name="connsiteY257" fmla="*/ 333151 h 840941"/>
                <a:gd name="connsiteX258" fmla="*/ 1422737 w 3024845"/>
                <a:gd name="connsiteY258" fmla="*/ 331260 h 840941"/>
                <a:gd name="connsiteX259" fmla="*/ 1422737 w 3024845"/>
                <a:gd name="connsiteY259" fmla="*/ 318019 h 840941"/>
                <a:gd name="connsiteX260" fmla="*/ 1426791 w 3024845"/>
                <a:gd name="connsiteY260" fmla="*/ 324504 h 840941"/>
                <a:gd name="connsiteX261" fmla="*/ 1429071 w 3024845"/>
                <a:gd name="connsiteY261" fmla="*/ 324504 h 840941"/>
                <a:gd name="connsiteX262" fmla="*/ 1445031 w 3024845"/>
                <a:gd name="connsiteY262" fmla="*/ 324504 h 840941"/>
                <a:gd name="connsiteX263" fmla="*/ 1445031 w 3024845"/>
                <a:gd name="connsiteY263" fmla="*/ 323693 h 840941"/>
                <a:gd name="connsiteX264" fmla="*/ 1445031 w 3024845"/>
                <a:gd name="connsiteY264" fmla="*/ 318019 h 840941"/>
                <a:gd name="connsiteX265" fmla="*/ 1445791 w 3024845"/>
                <a:gd name="connsiteY265" fmla="*/ 318019 h 840941"/>
                <a:gd name="connsiteX266" fmla="*/ 1451111 w 3024845"/>
                <a:gd name="connsiteY266" fmla="*/ 318019 h 840941"/>
                <a:gd name="connsiteX267" fmla="*/ 1451111 w 3024845"/>
                <a:gd name="connsiteY267" fmla="*/ 319370 h 840941"/>
                <a:gd name="connsiteX268" fmla="*/ 1451111 w 3024845"/>
                <a:gd name="connsiteY268" fmla="*/ 328828 h 840941"/>
                <a:gd name="connsiteX269" fmla="*/ 1489618 w 3024845"/>
                <a:gd name="connsiteY269" fmla="*/ 328828 h 840941"/>
                <a:gd name="connsiteX270" fmla="*/ 1489618 w 3024845"/>
                <a:gd name="connsiteY270" fmla="*/ 467181 h 840941"/>
                <a:gd name="connsiteX271" fmla="*/ 1491138 w 3024845"/>
                <a:gd name="connsiteY271" fmla="*/ 467181 h 840941"/>
                <a:gd name="connsiteX272" fmla="*/ 1501778 w 3024845"/>
                <a:gd name="connsiteY272" fmla="*/ 467181 h 840941"/>
                <a:gd name="connsiteX273" fmla="*/ 1501778 w 3024845"/>
                <a:gd name="connsiteY273" fmla="*/ 454211 h 840941"/>
                <a:gd name="connsiteX274" fmla="*/ 1505832 w 3024845"/>
                <a:gd name="connsiteY274" fmla="*/ 454211 h 840941"/>
                <a:gd name="connsiteX275" fmla="*/ 1505832 w 3024845"/>
                <a:gd name="connsiteY275" fmla="*/ 467181 h 840941"/>
                <a:gd name="connsiteX276" fmla="*/ 1536232 w 3024845"/>
                <a:gd name="connsiteY276" fmla="*/ 467181 h 840941"/>
                <a:gd name="connsiteX277" fmla="*/ 1536232 w 3024845"/>
                <a:gd name="connsiteY277" fmla="*/ 436916 h 840941"/>
                <a:gd name="connsiteX278" fmla="*/ 1548392 w 3024845"/>
                <a:gd name="connsiteY278" fmla="*/ 436916 h 840941"/>
                <a:gd name="connsiteX279" fmla="*/ 1560552 w 3024845"/>
                <a:gd name="connsiteY279" fmla="*/ 434755 h 840941"/>
                <a:gd name="connsiteX280" fmla="*/ 1564606 w 3024845"/>
                <a:gd name="connsiteY280" fmla="*/ 436916 h 840941"/>
                <a:gd name="connsiteX281" fmla="*/ 1574739 w 3024845"/>
                <a:gd name="connsiteY281" fmla="*/ 436916 h 840941"/>
                <a:gd name="connsiteX282" fmla="*/ 1574739 w 3024845"/>
                <a:gd name="connsiteY282" fmla="*/ 467181 h 840941"/>
                <a:gd name="connsiteX283" fmla="*/ 1582846 w 3024845"/>
                <a:gd name="connsiteY283" fmla="*/ 467181 h 840941"/>
                <a:gd name="connsiteX284" fmla="*/ 1582846 w 3024845"/>
                <a:gd name="connsiteY284" fmla="*/ 484476 h 840941"/>
                <a:gd name="connsiteX285" fmla="*/ 1592182 w 3024845"/>
                <a:gd name="connsiteY285" fmla="*/ 485381 h 840941"/>
                <a:gd name="connsiteX286" fmla="*/ 1605140 w 3024845"/>
                <a:gd name="connsiteY286" fmla="*/ 485381 h 840941"/>
                <a:gd name="connsiteX287" fmla="*/ 1605140 w 3024845"/>
                <a:gd name="connsiteY287" fmla="*/ 469343 h 840941"/>
                <a:gd name="connsiteX288" fmla="*/ 1673096 w 3024845"/>
                <a:gd name="connsiteY288" fmla="*/ 469343 h 840941"/>
                <a:gd name="connsiteX289" fmla="*/ 1673096 w 3024845"/>
                <a:gd name="connsiteY289" fmla="*/ 384090 h 840941"/>
                <a:gd name="connsiteX290" fmla="*/ 1745104 w 3024845"/>
                <a:gd name="connsiteY290" fmla="*/ 384090 h 840941"/>
                <a:gd name="connsiteX291" fmla="*/ 1745104 w 3024845"/>
                <a:gd name="connsiteY291" fmla="*/ 462858 h 840941"/>
                <a:gd name="connsiteX292" fmla="*/ 1747008 w 3024845"/>
                <a:gd name="connsiteY292" fmla="*/ 462858 h 840941"/>
                <a:gd name="connsiteX293" fmla="*/ 1748250 w 3024845"/>
                <a:gd name="connsiteY293" fmla="*/ 485381 h 840941"/>
                <a:gd name="connsiteX294" fmla="*/ 1757926 w 3024845"/>
                <a:gd name="connsiteY294" fmla="*/ 485381 h 840941"/>
                <a:gd name="connsiteX295" fmla="*/ 1759168 w 3024845"/>
                <a:gd name="connsiteY295" fmla="*/ 462858 h 840941"/>
                <a:gd name="connsiteX296" fmla="*/ 1765248 w 3024845"/>
                <a:gd name="connsiteY296" fmla="*/ 462858 h 840941"/>
                <a:gd name="connsiteX297" fmla="*/ 1766490 w 3024845"/>
                <a:gd name="connsiteY297" fmla="*/ 485381 h 840941"/>
                <a:gd name="connsiteX298" fmla="*/ 1817112 w 3024845"/>
                <a:gd name="connsiteY298" fmla="*/ 485381 h 840941"/>
                <a:gd name="connsiteX299" fmla="*/ 1817112 w 3024845"/>
                <a:gd name="connsiteY299" fmla="*/ 322353 h 840941"/>
                <a:gd name="connsiteX300" fmla="*/ 2014439 w 3024845"/>
                <a:gd name="connsiteY300" fmla="*/ 322353 h 840941"/>
                <a:gd name="connsiteX301" fmla="*/ 2014439 w 3024845"/>
                <a:gd name="connsiteY301" fmla="*/ 485381 h 840941"/>
                <a:gd name="connsiteX302" fmla="*/ 2033136 w 3024845"/>
                <a:gd name="connsiteY302" fmla="*/ 485381 h 840941"/>
                <a:gd name="connsiteX303" fmla="*/ 2033136 w 3024845"/>
                <a:gd name="connsiteY303" fmla="*/ 402688 h 840941"/>
                <a:gd name="connsiteX304" fmla="*/ 2128256 w 3024845"/>
                <a:gd name="connsiteY304" fmla="*/ 402688 h 840941"/>
                <a:gd name="connsiteX305" fmla="*/ 2180720 w 3024845"/>
                <a:gd name="connsiteY305" fmla="*/ 337475 h 840941"/>
                <a:gd name="connsiteX306" fmla="*/ 2245574 w 3024845"/>
                <a:gd name="connsiteY306" fmla="*/ 337475 h 840941"/>
                <a:gd name="connsiteX307" fmla="*/ 2245574 w 3024845"/>
                <a:gd name="connsiteY307" fmla="*/ 413137 h 840941"/>
                <a:gd name="connsiteX308" fmla="*/ 2253681 w 3024845"/>
                <a:gd name="connsiteY308" fmla="*/ 413137 h 840941"/>
                <a:gd name="connsiteX309" fmla="*/ 2255708 w 3024845"/>
                <a:gd name="connsiteY309" fmla="*/ 406652 h 840941"/>
                <a:gd name="connsiteX310" fmla="*/ 2261788 w 3024845"/>
                <a:gd name="connsiteY310" fmla="*/ 406652 h 840941"/>
                <a:gd name="connsiteX311" fmla="*/ 2263815 w 3024845"/>
                <a:gd name="connsiteY311" fmla="*/ 415299 h 840941"/>
                <a:gd name="connsiteX312" fmla="*/ 2275975 w 3024845"/>
                <a:gd name="connsiteY312" fmla="*/ 415299 h 840941"/>
                <a:gd name="connsiteX313" fmla="*/ 2275975 w 3024845"/>
                <a:gd name="connsiteY313" fmla="*/ 408813 h 840941"/>
                <a:gd name="connsiteX314" fmla="*/ 2298268 w 3024845"/>
                <a:gd name="connsiteY314" fmla="*/ 408813 h 840941"/>
                <a:gd name="connsiteX315" fmla="*/ 2298268 w 3024845"/>
                <a:gd name="connsiteY315" fmla="*/ 415299 h 840941"/>
                <a:gd name="connsiteX316" fmla="*/ 2318535 w 3024845"/>
                <a:gd name="connsiteY316" fmla="*/ 415299 h 840941"/>
                <a:gd name="connsiteX317" fmla="*/ 2318535 w 3024845"/>
                <a:gd name="connsiteY317" fmla="*/ 460696 h 840941"/>
                <a:gd name="connsiteX318" fmla="*/ 2332722 w 3024845"/>
                <a:gd name="connsiteY318" fmla="*/ 460696 h 840941"/>
                <a:gd name="connsiteX319" fmla="*/ 2332722 w 3024845"/>
                <a:gd name="connsiteY319" fmla="*/ 447725 h 840941"/>
                <a:gd name="connsiteX320" fmla="*/ 2348936 w 3024845"/>
                <a:gd name="connsiteY320" fmla="*/ 447725 h 840941"/>
                <a:gd name="connsiteX321" fmla="*/ 2348936 w 3024845"/>
                <a:gd name="connsiteY321" fmla="*/ 268298 h 840941"/>
                <a:gd name="connsiteX322" fmla="*/ 2355016 w 3024845"/>
                <a:gd name="connsiteY322" fmla="*/ 261812 h 840941"/>
                <a:gd name="connsiteX323" fmla="*/ 2427977 w 3024845"/>
                <a:gd name="connsiteY323" fmla="*/ 261812 h 840941"/>
                <a:gd name="connsiteX324" fmla="*/ 2427977 w 3024845"/>
                <a:gd name="connsiteY324" fmla="*/ 270460 h 840941"/>
                <a:gd name="connsiteX325" fmla="*/ 2438110 w 3024845"/>
                <a:gd name="connsiteY325" fmla="*/ 270460 h 840941"/>
                <a:gd name="connsiteX326" fmla="*/ 2438110 w 3024845"/>
                <a:gd name="connsiteY326" fmla="*/ 385034 h 840941"/>
                <a:gd name="connsiteX327" fmla="*/ 2460404 w 3024845"/>
                <a:gd name="connsiteY327" fmla="*/ 385034 h 840941"/>
                <a:gd name="connsiteX328" fmla="*/ 2460404 w 3024845"/>
                <a:gd name="connsiteY328" fmla="*/ 318019 h 840941"/>
                <a:gd name="connsiteX329" fmla="*/ 2486751 w 3024845"/>
                <a:gd name="connsiteY329" fmla="*/ 318019 h 840941"/>
                <a:gd name="connsiteX330" fmla="*/ 2490804 w 3024845"/>
                <a:gd name="connsiteY330" fmla="*/ 313695 h 840941"/>
                <a:gd name="connsiteX331" fmla="*/ 2498911 w 3024845"/>
                <a:gd name="connsiteY331" fmla="*/ 313695 h 840941"/>
                <a:gd name="connsiteX332" fmla="*/ 2502964 w 3024845"/>
                <a:gd name="connsiteY332" fmla="*/ 318019 h 840941"/>
                <a:gd name="connsiteX333" fmla="*/ 2525258 w 3024845"/>
                <a:gd name="connsiteY333" fmla="*/ 318019 h 840941"/>
                <a:gd name="connsiteX334" fmla="*/ 2525258 w 3024845"/>
                <a:gd name="connsiteY334" fmla="*/ 201283 h 840941"/>
                <a:gd name="connsiteX335" fmla="*/ 2582005 w 3024845"/>
                <a:gd name="connsiteY335" fmla="*/ 190474 h 840941"/>
                <a:gd name="connsiteX336" fmla="*/ 2582005 w 3024845"/>
                <a:gd name="connsiteY336" fmla="*/ 191555 h 840941"/>
                <a:gd name="connsiteX337" fmla="*/ 2582005 w 3024845"/>
                <a:gd name="connsiteY337" fmla="*/ 199121 h 840941"/>
                <a:gd name="connsiteX338" fmla="*/ 2608352 w 3024845"/>
                <a:gd name="connsiteY338" fmla="*/ 199121 h 840941"/>
                <a:gd name="connsiteX339" fmla="*/ 2608352 w 3024845"/>
                <a:gd name="connsiteY339" fmla="*/ 454211 h 840941"/>
                <a:gd name="connsiteX340" fmla="*/ 2630646 w 3024845"/>
                <a:gd name="connsiteY340" fmla="*/ 454211 h 840941"/>
                <a:gd name="connsiteX341" fmla="*/ 2630646 w 3024845"/>
                <a:gd name="connsiteY341" fmla="*/ 449887 h 840941"/>
                <a:gd name="connsiteX342" fmla="*/ 2642806 w 3024845"/>
                <a:gd name="connsiteY342" fmla="*/ 449887 h 840941"/>
                <a:gd name="connsiteX343" fmla="*/ 2642806 w 3024845"/>
                <a:gd name="connsiteY343" fmla="*/ 454211 h 840941"/>
                <a:gd name="connsiteX344" fmla="*/ 2667126 w 3024845"/>
                <a:gd name="connsiteY344" fmla="*/ 454211 h 840941"/>
                <a:gd name="connsiteX345" fmla="*/ 2667126 w 3024845"/>
                <a:gd name="connsiteY345" fmla="*/ 441240 h 840941"/>
                <a:gd name="connsiteX346" fmla="*/ 2695500 w 3024845"/>
                <a:gd name="connsiteY346" fmla="*/ 441240 h 840941"/>
                <a:gd name="connsiteX347" fmla="*/ 2707660 w 3024845"/>
                <a:gd name="connsiteY347" fmla="*/ 436916 h 840941"/>
                <a:gd name="connsiteX348" fmla="*/ 2727927 w 3024845"/>
                <a:gd name="connsiteY348" fmla="*/ 441240 h 840941"/>
                <a:gd name="connsiteX349" fmla="*/ 2727927 w 3024845"/>
                <a:gd name="connsiteY349" fmla="*/ 423946 h 840941"/>
                <a:gd name="connsiteX350" fmla="*/ 2736034 w 3024845"/>
                <a:gd name="connsiteY350" fmla="*/ 423946 h 840941"/>
                <a:gd name="connsiteX351" fmla="*/ 2736034 w 3024845"/>
                <a:gd name="connsiteY351" fmla="*/ 410975 h 840941"/>
                <a:gd name="connsiteX352" fmla="*/ 2792781 w 3024845"/>
                <a:gd name="connsiteY352" fmla="*/ 410975 h 840941"/>
                <a:gd name="connsiteX353" fmla="*/ 2792781 w 3024845"/>
                <a:gd name="connsiteY353" fmla="*/ 380710 h 840941"/>
                <a:gd name="connsiteX354" fmla="*/ 2811021 w 3024845"/>
                <a:gd name="connsiteY354" fmla="*/ 380710 h 840941"/>
                <a:gd name="connsiteX355" fmla="*/ 2811021 w 3024845"/>
                <a:gd name="connsiteY355" fmla="*/ 374225 h 840941"/>
                <a:gd name="connsiteX356" fmla="*/ 2823181 w 3024845"/>
                <a:gd name="connsiteY356" fmla="*/ 374225 h 840941"/>
                <a:gd name="connsiteX357" fmla="*/ 2823181 w 3024845"/>
                <a:gd name="connsiteY357" fmla="*/ 380710 h 840941"/>
                <a:gd name="connsiteX358" fmla="*/ 2839395 w 3024845"/>
                <a:gd name="connsiteY358" fmla="*/ 380710 h 840941"/>
                <a:gd name="connsiteX359" fmla="*/ 2839395 w 3024845"/>
                <a:gd name="connsiteY359" fmla="*/ 430431 h 840941"/>
                <a:gd name="connsiteX360" fmla="*/ 2871822 w 3024845"/>
                <a:gd name="connsiteY360" fmla="*/ 430431 h 840941"/>
                <a:gd name="connsiteX361" fmla="*/ 2871822 w 3024845"/>
                <a:gd name="connsiteY361" fmla="*/ 404490 h 840941"/>
                <a:gd name="connsiteX362" fmla="*/ 2910329 w 3024845"/>
                <a:gd name="connsiteY362" fmla="*/ 404490 h 840941"/>
                <a:gd name="connsiteX363" fmla="*/ 2910329 w 3024845"/>
                <a:gd name="connsiteY363" fmla="*/ 374225 h 840941"/>
                <a:gd name="connsiteX364" fmla="*/ 2958970 w 3024845"/>
                <a:gd name="connsiteY364" fmla="*/ 374225 h 840941"/>
                <a:gd name="connsiteX365" fmla="*/ 2958970 w 3024845"/>
                <a:gd name="connsiteY365" fmla="*/ 485381 h 840941"/>
                <a:gd name="connsiteX366" fmla="*/ 2958970 w 3024845"/>
                <a:gd name="connsiteY366" fmla="*/ 499160 h 840941"/>
                <a:gd name="connsiteX367" fmla="*/ 3024845 w 3024845"/>
                <a:gd name="connsiteY367" fmla="*/ 499160 h 840941"/>
                <a:gd name="connsiteX368" fmla="*/ 3024845 w 3024845"/>
                <a:gd name="connsiteY368" fmla="*/ 840941 h 840941"/>
                <a:gd name="connsiteX369" fmla="*/ 2054 w 3024845"/>
                <a:gd name="connsiteY369" fmla="*/ 838608 h 840941"/>
                <a:gd name="connsiteX370" fmla="*/ 0 w 3024845"/>
                <a:gd name="connsiteY370" fmla="*/ 404490 h 840941"/>
                <a:gd name="connsiteX371" fmla="*/ 20267 w 3024845"/>
                <a:gd name="connsiteY371" fmla="*/ 404490 h 840941"/>
                <a:gd name="connsiteX372" fmla="*/ 20774 w 3024845"/>
                <a:gd name="connsiteY372" fmla="*/ 403409 h 840941"/>
                <a:gd name="connsiteX373" fmla="*/ 24320 w 3024845"/>
                <a:gd name="connsiteY373" fmla="*/ 395843 h 840941"/>
                <a:gd name="connsiteX374" fmla="*/ 26094 w 3024845"/>
                <a:gd name="connsiteY374" fmla="*/ 396113 h 840941"/>
                <a:gd name="connsiteX375" fmla="*/ 38507 w 3024845"/>
                <a:gd name="connsiteY375" fmla="*/ 398004 h 840941"/>
                <a:gd name="connsiteX376" fmla="*/ 39014 w 3024845"/>
                <a:gd name="connsiteY376" fmla="*/ 399356 h 840941"/>
                <a:gd name="connsiteX377" fmla="*/ 42560 w 3024845"/>
                <a:gd name="connsiteY377" fmla="*/ 408813 h 840941"/>
                <a:gd name="connsiteX378" fmla="*/ 68907 w 3024845"/>
                <a:gd name="connsiteY378" fmla="*/ 410975 h 840941"/>
                <a:gd name="connsiteX379" fmla="*/ 68907 w 3024845"/>
                <a:gd name="connsiteY379" fmla="*/ 287754 h 840941"/>
                <a:gd name="connsiteX380" fmla="*/ 70934 w 3024845"/>
                <a:gd name="connsiteY380" fmla="*/ 287754 h 840941"/>
                <a:gd name="connsiteX381" fmla="*/ 85121 w 3024845"/>
                <a:gd name="connsiteY381" fmla="*/ 287754 h 840941"/>
                <a:gd name="connsiteX382" fmla="*/ 85121 w 3024845"/>
                <a:gd name="connsiteY382" fmla="*/ 151562 h 840941"/>
                <a:gd name="connsiteX383" fmla="*/ 86894 w 3024845"/>
                <a:gd name="connsiteY383" fmla="*/ 151562 h 840941"/>
                <a:gd name="connsiteX384" fmla="*/ 99308 w 3024845"/>
                <a:gd name="connsiteY384" fmla="*/ 151562 h 840941"/>
                <a:gd name="connsiteX385" fmla="*/ 99308 w 3024845"/>
                <a:gd name="connsiteY385" fmla="*/ 36988 h 840941"/>
                <a:gd name="connsiteX0" fmla="*/ 99308 w 3024845"/>
                <a:gd name="connsiteY0" fmla="*/ 0 h 803953"/>
                <a:gd name="connsiteX1" fmla="*/ 220909 w 3024845"/>
                <a:gd name="connsiteY1" fmla="*/ 114574 h 803953"/>
                <a:gd name="connsiteX2" fmla="*/ 223189 w 3024845"/>
                <a:gd name="connsiteY2" fmla="*/ 114574 h 803953"/>
                <a:gd name="connsiteX3" fmla="*/ 239150 w 3024845"/>
                <a:gd name="connsiteY3" fmla="*/ 114574 h 803953"/>
                <a:gd name="connsiteX4" fmla="*/ 239150 w 3024845"/>
                <a:gd name="connsiteY4" fmla="*/ 255089 h 803953"/>
                <a:gd name="connsiteX5" fmla="*/ 240670 w 3024845"/>
                <a:gd name="connsiteY5" fmla="*/ 254819 h 803953"/>
                <a:gd name="connsiteX6" fmla="*/ 251310 w 3024845"/>
                <a:gd name="connsiteY6" fmla="*/ 252928 h 803953"/>
                <a:gd name="connsiteX7" fmla="*/ 249283 w 3024845"/>
                <a:gd name="connsiteY7" fmla="*/ 341560 h 803953"/>
                <a:gd name="connsiteX8" fmla="*/ 250803 w 3024845"/>
                <a:gd name="connsiteY8" fmla="*/ 341831 h 803953"/>
                <a:gd name="connsiteX9" fmla="*/ 261443 w 3024845"/>
                <a:gd name="connsiteY9" fmla="*/ 343722 h 803953"/>
                <a:gd name="connsiteX10" fmla="*/ 261696 w 3024845"/>
                <a:gd name="connsiteY10" fmla="*/ 344533 h 803953"/>
                <a:gd name="connsiteX11" fmla="*/ 263470 w 3024845"/>
                <a:gd name="connsiteY11" fmla="*/ 350208 h 803953"/>
                <a:gd name="connsiteX12" fmla="*/ 264230 w 3024845"/>
                <a:gd name="connsiteY12" fmla="*/ 347776 h 803953"/>
                <a:gd name="connsiteX13" fmla="*/ 269550 w 3024845"/>
                <a:gd name="connsiteY13" fmla="*/ 330752 h 803953"/>
                <a:gd name="connsiteX14" fmla="*/ 271323 w 3024845"/>
                <a:gd name="connsiteY14" fmla="*/ 330752 h 803953"/>
                <a:gd name="connsiteX15" fmla="*/ 283737 w 3024845"/>
                <a:gd name="connsiteY15" fmla="*/ 330752 h 803953"/>
                <a:gd name="connsiteX16" fmla="*/ 283737 w 3024845"/>
                <a:gd name="connsiteY16" fmla="*/ 363178 h 803953"/>
                <a:gd name="connsiteX17" fmla="*/ 284750 w 3024845"/>
                <a:gd name="connsiteY17" fmla="*/ 363719 h 803953"/>
                <a:gd name="connsiteX18" fmla="*/ 291844 w 3024845"/>
                <a:gd name="connsiteY18" fmla="*/ 367502 h 803953"/>
                <a:gd name="connsiteX19" fmla="*/ 291844 w 3024845"/>
                <a:gd name="connsiteY19" fmla="*/ 368853 h 803953"/>
                <a:gd name="connsiteX20" fmla="*/ 291844 w 3024845"/>
                <a:gd name="connsiteY20" fmla="*/ 378311 h 803953"/>
                <a:gd name="connsiteX21" fmla="*/ 336431 w 3024845"/>
                <a:gd name="connsiteY21" fmla="*/ 378311 h 803953"/>
                <a:gd name="connsiteX22" fmla="*/ 336431 w 3024845"/>
                <a:gd name="connsiteY22" fmla="*/ 379392 h 803953"/>
                <a:gd name="connsiteX23" fmla="*/ 336431 w 3024845"/>
                <a:gd name="connsiteY23" fmla="*/ 386958 h 803953"/>
                <a:gd name="connsiteX24" fmla="*/ 338457 w 3024845"/>
                <a:gd name="connsiteY24" fmla="*/ 386958 h 803953"/>
                <a:gd name="connsiteX25" fmla="*/ 352644 w 3024845"/>
                <a:gd name="connsiteY25" fmla="*/ 386958 h 803953"/>
                <a:gd name="connsiteX26" fmla="*/ 352644 w 3024845"/>
                <a:gd name="connsiteY26" fmla="*/ 356693 h 803953"/>
                <a:gd name="connsiteX27" fmla="*/ 397231 w 3024845"/>
                <a:gd name="connsiteY27" fmla="*/ 356693 h 803953"/>
                <a:gd name="connsiteX28" fmla="*/ 397231 w 3024845"/>
                <a:gd name="connsiteY28" fmla="*/ 355342 h 803953"/>
                <a:gd name="connsiteX29" fmla="*/ 397231 w 3024845"/>
                <a:gd name="connsiteY29" fmla="*/ 345884 h 803953"/>
                <a:gd name="connsiteX30" fmla="*/ 398245 w 3024845"/>
                <a:gd name="connsiteY30" fmla="*/ 345884 h 803953"/>
                <a:gd name="connsiteX31" fmla="*/ 405338 w 3024845"/>
                <a:gd name="connsiteY31" fmla="*/ 345884 h 803953"/>
                <a:gd name="connsiteX32" fmla="*/ 405338 w 3024845"/>
                <a:gd name="connsiteY32" fmla="*/ 343993 h 803953"/>
                <a:gd name="connsiteX33" fmla="*/ 405338 w 3024845"/>
                <a:gd name="connsiteY33" fmla="*/ 330752 h 803953"/>
                <a:gd name="connsiteX34" fmla="*/ 406098 w 3024845"/>
                <a:gd name="connsiteY34" fmla="*/ 330752 h 803953"/>
                <a:gd name="connsiteX35" fmla="*/ 411418 w 3024845"/>
                <a:gd name="connsiteY35" fmla="*/ 330752 h 803953"/>
                <a:gd name="connsiteX36" fmla="*/ 411418 w 3024845"/>
                <a:gd name="connsiteY36" fmla="*/ 329671 h 803953"/>
                <a:gd name="connsiteX37" fmla="*/ 411418 w 3024845"/>
                <a:gd name="connsiteY37" fmla="*/ 322104 h 803953"/>
                <a:gd name="connsiteX38" fmla="*/ 413445 w 3024845"/>
                <a:gd name="connsiteY38" fmla="*/ 322104 h 803953"/>
                <a:gd name="connsiteX39" fmla="*/ 427632 w 3024845"/>
                <a:gd name="connsiteY39" fmla="*/ 322104 h 803953"/>
                <a:gd name="connsiteX40" fmla="*/ 427632 w 3024845"/>
                <a:gd name="connsiteY40" fmla="*/ 323185 h 803953"/>
                <a:gd name="connsiteX41" fmla="*/ 427632 w 3024845"/>
                <a:gd name="connsiteY41" fmla="*/ 330752 h 803953"/>
                <a:gd name="connsiteX42" fmla="*/ 449925 w 3024845"/>
                <a:gd name="connsiteY42" fmla="*/ 330752 h 803953"/>
                <a:gd name="connsiteX43" fmla="*/ 449925 w 3024845"/>
                <a:gd name="connsiteY43" fmla="*/ 328860 h 803953"/>
                <a:gd name="connsiteX44" fmla="*/ 449925 w 3024845"/>
                <a:gd name="connsiteY44" fmla="*/ 315619 h 803953"/>
                <a:gd name="connsiteX45" fmla="*/ 451699 w 3024845"/>
                <a:gd name="connsiteY45" fmla="*/ 315619 h 803953"/>
                <a:gd name="connsiteX46" fmla="*/ 464112 w 3024845"/>
                <a:gd name="connsiteY46" fmla="*/ 315619 h 803953"/>
                <a:gd name="connsiteX47" fmla="*/ 464112 w 3024845"/>
                <a:gd name="connsiteY47" fmla="*/ 339399 h 803953"/>
                <a:gd name="connsiteX48" fmla="*/ 465126 w 3024845"/>
                <a:gd name="connsiteY48" fmla="*/ 339399 h 803953"/>
                <a:gd name="connsiteX49" fmla="*/ 472219 w 3024845"/>
                <a:gd name="connsiteY49" fmla="*/ 339399 h 803953"/>
                <a:gd name="connsiteX50" fmla="*/ 472219 w 3024845"/>
                <a:gd name="connsiteY50" fmla="*/ 338318 h 803953"/>
                <a:gd name="connsiteX51" fmla="*/ 472219 w 3024845"/>
                <a:gd name="connsiteY51" fmla="*/ 330752 h 803953"/>
                <a:gd name="connsiteX52" fmla="*/ 473992 w 3024845"/>
                <a:gd name="connsiteY52" fmla="*/ 330752 h 803953"/>
                <a:gd name="connsiteX53" fmla="*/ 486406 w 3024845"/>
                <a:gd name="connsiteY53" fmla="*/ 330752 h 803953"/>
                <a:gd name="connsiteX54" fmla="*/ 486406 w 3024845"/>
                <a:gd name="connsiteY54" fmla="*/ 356693 h 803953"/>
                <a:gd name="connsiteX55" fmla="*/ 488433 w 3024845"/>
                <a:gd name="connsiteY55" fmla="*/ 356693 h 803953"/>
                <a:gd name="connsiteX56" fmla="*/ 502619 w 3024845"/>
                <a:gd name="connsiteY56" fmla="*/ 356693 h 803953"/>
                <a:gd name="connsiteX57" fmla="*/ 502619 w 3024845"/>
                <a:gd name="connsiteY57" fmla="*/ 358314 h 803953"/>
                <a:gd name="connsiteX58" fmla="*/ 502619 w 3024845"/>
                <a:gd name="connsiteY58" fmla="*/ 369664 h 803953"/>
                <a:gd name="connsiteX59" fmla="*/ 503379 w 3024845"/>
                <a:gd name="connsiteY59" fmla="*/ 369664 h 803953"/>
                <a:gd name="connsiteX60" fmla="*/ 508700 w 3024845"/>
                <a:gd name="connsiteY60" fmla="*/ 369664 h 803953"/>
                <a:gd name="connsiteX61" fmla="*/ 508700 w 3024845"/>
                <a:gd name="connsiteY61" fmla="*/ 368853 h 803953"/>
                <a:gd name="connsiteX62" fmla="*/ 508700 w 3024845"/>
                <a:gd name="connsiteY62" fmla="*/ 363178 h 803953"/>
                <a:gd name="connsiteX63" fmla="*/ 539100 w 3024845"/>
                <a:gd name="connsiteY63" fmla="*/ 363178 h 803953"/>
                <a:gd name="connsiteX64" fmla="*/ 539100 w 3024845"/>
                <a:gd name="connsiteY64" fmla="*/ 386958 h 803953"/>
                <a:gd name="connsiteX65" fmla="*/ 540113 w 3024845"/>
                <a:gd name="connsiteY65" fmla="*/ 386958 h 803953"/>
                <a:gd name="connsiteX66" fmla="*/ 547207 w 3024845"/>
                <a:gd name="connsiteY66" fmla="*/ 386958 h 803953"/>
                <a:gd name="connsiteX67" fmla="*/ 547207 w 3024845"/>
                <a:gd name="connsiteY67" fmla="*/ 388039 h 803953"/>
                <a:gd name="connsiteX68" fmla="*/ 547207 w 3024845"/>
                <a:gd name="connsiteY68" fmla="*/ 395605 h 803953"/>
                <a:gd name="connsiteX69" fmla="*/ 547967 w 3024845"/>
                <a:gd name="connsiteY69" fmla="*/ 395605 h 803953"/>
                <a:gd name="connsiteX70" fmla="*/ 553287 w 3024845"/>
                <a:gd name="connsiteY70" fmla="*/ 395605 h 803953"/>
                <a:gd name="connsiteX71" fmla="*/ 553287 w 3024845"/>
                <a:gd name="connsiteY71" fmla="*/ 393443 h 803953"/>
                <a:gd name="connsiteX72" fmla="*/ 553287 w 3024845"/>
                <a:gd name="connsiteY72" fmla="*/ 378311 h 803953"/>
                <a:gd name="connsiteX73" fmla="*/ 554300 w 3024845"/>
                <a:gd name="connsiteY73" fmla="*/ 378311 h 803953"/>
                <a:gd name="connsiteX74" fmla="*/ 561394 w 3024845"/>
                <a:gd name="connsiteY74" fmla="*/ 378311 h 803953"/>
                <a:gd name="connsiteX75" fmla="*/ 561394 w 3024845"/>
                <a:gd name="connsiteY75" fmla="*/ 379392 h 803953"/>
                <a:gd name="connsiteX76" fmla="*/ 561394 w 3024845"/>
                <a:gd name="connsiteY76" fmla="*/ 386958 h 803953"/>
                <a:gd name="connsiteX77" fmla="*/ 566714 w 3024845"/>
                <a:gd name="connsiteY77" fmla="*/ 384965 h 803953"/>
                <a:gd name="connsiteX78" fmla="*/ 567474 w 3024845"/>
                <a:gd name="connsiteY78" fmla="*/ 383985 h 803953"/>
                <a:gd name="connsiteX79" fmla="*/ 567474 w 3024845"/>
                <a:gd name="connsiteY79" fmla="*/ 378311 h 803953"/>
                <a:gd name="connsiteX80" fmla="*/ 605981 w 3024845"/>
                <a:gd name="connsiteY80" fmla="*/ 378311 h 803953"/>
                <a:gd name="connsiteX81" fmla="*/ 605981 w 3024845"/>
                <a:gd name="connsiteY81" fmla="*/ 402090 h 803953"/>
                <a:gd name="connsiteX82" fmla="*/ 608007 w 3024845"/>
                <a:gd name="connsiteY82" fmla="*/ 402090 h 803953"/>
                <a:gd name="connsiteX83" fmla="*/ 622194 w 3024845"/>
                <a:gd name="connsiteY83" fmla="*/ 402090 h 803953"/>
                <a:gd name="connsiteX84" fmla="*/ 622194 w 3024845"/>
                <a:gd name="connsiteY84" fmla="*/ 403171 h 803953"/>
                <a:gd name="connsiteX85" fmla="*/ 622194 w 3024845"/>
                <a:gd name="connsiteY85" fmla="*/ 410737 h 803953"/>
                <a:gd name="connsiteX86" fmla="*/ 623968 w 3024845"/>
                <a:gd name="connsiteY86" fmla="*/ 410737 h 803953"/>
                <a:gd name="connsiteX87" fmla="*/ 636381 w 3024845"/>
                <a:gd name="connsiteY87" fmla="*/ 410737 h 803953"/>
                <a:gd name="connsiteX88" fmla="*/ 636381 w 3024845"/>
                <a:gd name="connsiteY88" fmla="*/ 386958 h 803953"/>
                <a:gd name="connsiteX89" fmla="*/ 637394 w 3024845"/>
                <a:gd name="connsiteY89" fmla="*/ 386958 h 803953"/>
                <a:gd name="connsiteX90" fmla="*/ 644488 w 3024845"/>
                <a:gd name="connsiteY90" fmla="*/ 386958 h 803953"/>
                <a:gd name="connsiteX91" fmla="*/ 644488 w 3024845"/>
                <a:gd name="connsiteY91" fmla="*/ 354531 h 803953"/>
                <a:gd name="connsiteX92" fmla="*/ 645501 w 3024845"/>
                <a:gd name="connsiteY92" fmla="*/ 354531 h 803953"/>
                <a:gd name="connsiteX93" fmla="*/ 652595 w 3024845"/>
                <a:gd name="connsiteY93" fmla="*/ 354531 h 803953"/>
                <a:gd name="connsiteX94" fmla="*/ 652595 w 3024845"/>
                <a:gd name="connsiteY94" fmla="*/ 352640 h 803953"/>
                <a:gd name="connsiteX95" fmla="*/ 652595 w 3024845"/>
                <a:gd name="connsiteY95" fmla="*/ 339399 h 803953"/>
                <a:gd name="connsiteX96" fmla="*/ 651328 w 3024845"/>
                <a:gd name="connsiteY96" fmla="*/ 337777 h 803953"/>
                <a:gd name="connsiteX97" fmla="*/ 656648 w 3024845"/>
                <a:gd name="connsiteY97" fmla="*/ 326428 h 803953"/>
                <a:gd name="connsiteX98" fmla="*/ 664755 w 3024845"/>
                <a:gd name="connsiteY98" fmla="*/ 354531 h 803953"/>
                <a:gd name="connsiteX99" fmla="*/ 665515 w 3024845"/>
                <a:gd name="connsiteY99" fmla="*/ 354531 h 803953"/>
                <a:gd name="connsiteX100" fmla="*/ 670835 w 3024845"/>
                <a:gd name="connsiteY100" fmla="*/ 354531 h 803953"/>
                <a:gd name="connsiteX101" fmla="*/ 670835 w 3024845"/>
                <a:gd name="connsiteY101" fmla="*/ 248604 h 803953"/>
                <a:gd name="connsiteX102" fmla="*/ 672355 w 3024845"/>
                <a:gd name="connsiteY102" fmla="*/ 248604 h 803953"/>
                <a:gd name="connsiteX103" fmla="*/ 682995 w 3024845"/>
                <a:gd name="connsiteY103" fmla="*/ 248604 h 803953"/>
                <a:gd name="connsiteX104" fmla="*/ 682995 w 3024845"/>
                <a:gd name="connsiteY104" fmla="*/ 201045 h 803953"/>
                <a:gd name="connsiteX105" fmla="*/ 709342 w 3024845"/>
                <a:gd name="connsiteY105" fmla="*/ 201045 h 803953"/>
                <a:gd name="connsiteX106" fmla="*/ 709342 w 3024845"/>
                <a:gd name="connsiteY106" fmla="*/ 179427 h 803953"/>
                <a:gd name="connsiteX107" fmla="*/ 743796 w 3024845"/>
                <a:gd name="connsiteY107" fmla="*/ 179427 h 803953"/>
                <a:gd name="connsiteX108" fmla="*/ 743796 w 3024845"/>
                <a:gd name="connsiteY108" fmla="*/ 181859 h 803953"/>
                <a:gd name="connsiteX109" fmla="*/ 743796 w 3024845"/>
                <a:gd name="connsiteY109" fmla="*/ 198883 h 803953"/>
                <a:gd name="connsiteX110" fmla="*/ 746076 w 3024845"/>
                <a:gd name="connsiteY110" fmla="*/ 198883 h 803953"/>
                <a:gd name="connsiteX111" fmla="*/ 762036 w 3024845"/>
                <a:gd name="connsiteY111" fmla="*/ 198883 h 803953"/>
                <a:gd name="connsiteX112" fmla="*/ 762036 w 3024845"/>
                <a:gd name="connsiteY112" fmla="*/ 246442 h 803953"/>
                <a:gd name="connsiteX113" fmla="*/ 763049 w 3024845"/>
                <a:gd name="connsiteY113" fmla="*/ 246442 h 803953"/>
                <a:gd name="connsiteX114" fmla="*/ 770143 w 3024845"/>
                <a:gd name="connsiteY114" fmla="*/ 246442 h 803953"/>
                <a:gd name="connsiteX115" fmla="*/ 784330 w 3024845"/>
                <a:gd name="connsiteY115" fmla="*/ 250766 h 803953"/>
                <a:gd name="connsiteX116" fmla="*/ 784330 w 3024845"/>
                <a:gd name="connsiteY116" fmla="*/ 289678 h 803953"/>
                <a:gd name="connsiteX117" fmla="*/ 785343 w 3024845"/>
                <a:gd name="connsiteY117" fmla="*/ 289678 h 803953"/>
                <a:gd name="connsiteX118" fmla="*/ 792436 w 3024845"/>
                <a:gd name="connsiteY118" fmla="*/ 289678 h 803953"/>
                <a:gd name="connsiteX119" fmla="*/ 792436 w 3024845"/>
                <a:gd name="connsiteY119" fmla="*/ 291299 h 803953"/>
                <a:gd name="connsiteX120" fmla="*/ 792436 w 3024845"/>
                <a:gd name="connsiteY120" fmla="*/ 302648 h 803953"/>
                <a:gd name="connsiteX121" fmla="*/ 794463 w 3024845"/>
                <a:gd name="connsiteY121" fmla="*/ 302648 h 803953"/>
                <a:gd name="connsiteX122" fmla="*/ 808650 w 3024845"/>
                <a:gd name="connsiteY122" fmla="*/ 302648 h 803953"/>
                <a:gd name="connsiteX123" fmla="*/ 814730 w 3024845"/>
                <a:gd name="connsiteY123" fmla="*/ 309134 h 803953"/>
                <a:gd name="connsiteX124" fmla="*/ 814730 w 3024845"/>
                <a:gd name="connsiteY124" fmla="*/ 330752 h 803953"/>
                <a:gd name="connsiteX125" fmla="*/ 817010 w 3024845"/>
                <a:gd name="connsiteY125" fmla="*/ 330752 h 803953"/>
                <a:gd name="connsiteX126" fmla="*/ 832970 w 3024845"/>
                <a:gd name="connsiteY126" fmla="*/ 330752 h 803953"/>
                <a:gd name="connsiteX127" fmla="*/ 832970 w 3024845"/>
                <a:gd name="connsiteY127" fmla="*/ 331832 h 803953"/>
                <a:gd name="connsiteX128" fmla="*/ 832970 w 3024845"/>
                <a:gd name="connsiteY128" fmla="*/ 339399 h 803953"/>
                <a:gd name="connsiteX129" fmla="*/ 834237 w 3024845"/>
                <a:gd name="connsiteY129" fmla="*/ 339399 h 803953"/>
                <a:gd name="connsiteX130" fmla="*/ 843104 w 3024845"/>
                <a:gd name="connsiteY130" fmla="*/ 339399 h 803953"/>
                <a:gd name="connsiteX131" fmla="*/ 843104 w 3024845"/>
                <a:gd name="connsiteY131" fmla="*/ 341560 h 803953"/>
                <a:gd name="connsiteX132" fmla="*/ 843104 w 3024845"/>
                <a:gd name="connsiteY132" fmla="*/ 356693 h 803953"/>
                <a:gd name="connsiteX133" fmla="*/ 847157 w 3024845"/>
                <a:gd name="connsiteY133" fmla="*/ 354801 h 803953"/>
                <a:gd name="connsiteX134" fmla="*/ 847157 w 3024845"/>
                <a:gd name="connsiteY134" fmla="*/ 341560 h 803953"/>
                <a:gd name="connsiteX135" fmla="*/ 848170 w 3024845"/>
                <a:gd name="connsiteY135" fmla="*/ 341560 h 803953"/>
                <a:gd name="connsiteX136" fmla="*/ 855264 w 3024845"/>
                <a:gd name="connsiteY136" fmla="*/ 341560 h 803953"/>
                <a:gd name="connsiteX137" fmla="*/ 855264 w 3024845"/>
                <a:gd name="connsiteY137" fmla="*/ 343182 h 803953"/>
                <a:gd name="connsiteX138" fmla="*/ 855264 w 3024845"/>
                <a:gd name="connsiteY138" fmla="*/ 354531 h 803953"/>
                <a:gd name="connsiteX139" fmla="*/ 856024 w 3024845"/>
                <a:gd name="connsiteY139" fmla="*/ 354531 h 803953"/>
                <a:gd name="connsiteX140" fmla="*/ 861344 w 3024845"/>
                <a:gd name="connsiteY140" fmla="*/ 354531 h 803953"/>
                <a:gd name="connsiteX141" fmla="*/ 909984 w 3024845"/>
                <a:gd name="connsiteY141" fmla="*/ 350208 h 803953"/>
                <a:gd name="connsiteX142" fmla="*/ 909984 w 3024845"/>
                <a:gd name="connsiteY142" fmla="*/ 351559 h 803953"/>
                <a:gd name="connsiteX143" fmla="*/ 909984 w 3024845"/>
                <a:gd name="connsiteY143" fmla="*/ 361016 h 803953"/>
                <a:gd name="connsiteX144" fmla="*/ 910744 w 3024845"/>
                <a:gd name="connsiteY144" fmla="*/ 361016 h 803953"/>
                <a:gd name="connsiteX145" fmla="*/ 916065 w 3024845"/>
                <a:gd name="connsiteY145" fmla="*/ 361016 h 803953"/>
                <a:gd name="connsiteX146" fmla="*/ 916065 w 3024845"/>
                <a:gd name="connsiteY146" fmla="*/ 363178 h 803953"/>
                <a:gd name="connsiteX147" fmla="*/ 916065 w 3024845"/>
                <a:gd name="connsiteY147" fmla="*/ 378311 h 803953"/>
                <a:gd name="connsiteX148" fmla="*/ 918091 w 3024845"/>
                <a:gd name="connsiteY148" fmla="*/ 376960 h 803953"/>
                <a:gd name="connsiteX149" fmla="*/ 932278 w 3024845"/>
                <a:gd name="connsiteY149" fmla="*/ 367502 h 803953"/>
                <a:gd name="connsiteX150" fmla="*/ 938358 w 3024845"/>
                <a:gd name="connsiteY150" fmla="*/ 326428 h 803953"/>
                <a:gd name="connsiteX151" fmla="*/ 939118 w 3024845"/>
                <a:gd name="connsiteY151" fmla="*/ 326158 h 803953"/>
                <a:gd name="connsiteX152" fmla="*/ 944438 w 3024845"/>
                <a:gd name="connsiteY152" fmla="*/ 324266 h 803953"/>
                <a:gd name="connsiteX153" fmla="*/ 946465 w 3024845"/>
                <a:gd name="connsiteY153" fmla="*/ 255089 h 803953"/>
                <a:gd name="connsiteX154" fmla="*/ 948492 w 3024845"/>
                <a:gd name="connsiteY154" fmla="*/ 324266 h 803953"/>
                <a:gd name="connsiteX155" fmla="*/ 949252 w 3024845"/>
                <a:gd name="connsiteY155" fmla="*/ 324536 h 803953"/>
                <a:gd name="connsiteX156" fmla="*/ 954572 w 3024845"/>
                <a:gd name="connsiteY156" fmla="*/ 326428 h 803953"/>
                <a:gd name="connsiteX157" fmla="*/ 954572 w 3024845"/>
                <a:gd name="connsiteY157" fmla="*/ 239957 h 803953"/>
                <a:gd name="connsiteX158" fmla="*/ 958625 w 3024845"/>
                <a:gd name="connsiteY158" fmla="*/ 207530 h 803953"/>
                <a:gd name="connsiteX159" fmla="*/ 997132 w 3024845"/>
                <a:gd name="connsiteY159" fmla="*/ 207530 h 803953"/>
                <a:gd name="connsiteX160" fmla="*/ 997132 w 3024845"/>
                <a:gd name="connsiteY160" fmla="*/ 239957 h 803953"/>
                <a:gd name="connsiteX161" fmla="*/ 997892 w 3024845"/>
                <a:gd name="connsiteY161" fmla="*/ 239957 h 803953"/>
                <a:gd name="connsiteX162" fmla="*/ 1003212 w 3024845"/>
                <a:gd name="connsiteY162" fmla="*/ 239957 h 803953"/>
                <a:gd name="connsiteX163" fmla="*/ 1003212 w 3024845"/>
                <a:gd name="connsiteY163" fmla="*/ 157809 h 803953"/>
                <a:gd name="connsiteX164" fmla="*/ 1004986 w 3024845"/>
                <a:gd name="connsiteY164" fmla="*/ 157809 h 803953"/>
                <a:gd name="connsiteX165" fmla="*/ 1017399 w 3024845"/>
                <a:gd name="connsiteY165" fmla="*/ 157809 h 803953"/>
                <a:gd name="connsiteX166" fmla="*/ 1017399 w 3024845"/>
                <a:gd name="connsiteY166" fmla="*/ 155918 h 803953"/>
                <a:gd name="connsiteX167" fmla="*/ 1017399 w 3024845"/>
                <a:gd name="connsiteY167" fmla="*/ 142677 h 803953"/>
                <a:gd name="connsiteX168" fmla="*/ 1039693 w 3024845"/>
                <a:gd name="connsiteY168" fmla="*/ 142677 h 803953"/>
                <a:gd name="connsiteX169" fmla="*/ 1039693 w 3024845"/>
                <a:gd name="connsiteY169" fmla="*/ 141596 h 803953"/>
                <a:gd name="connsiteX170" fmla="*/ 1039693 w 3024845"/>
                <a:gd name="connsiteY170" fmla="*/ 134030 h 803953"/>
                <a:gd name="connsiteX171" fmla="*/ 1041466 w 3024845"/>
                <a:gd name="connsiteY171" fmla="*/ 134030 h 803953"/>
                <a:gd name="connsiteX172" fmla="*/ 1053880 w 3024845"/>
                <a:gd name="connsiteY172" fmla="*/ 134030 h 803953"/>
                <a:gd name="connsiteX173" fmla="*/ 1053880 w 3024845"/>
                <a:gd name="connsiteY173" fmla="*/ 135111 h 803953"/>
                <a:gd name="connsiteX174" fmla="*/ 1053880 w 3024845"/>
                <a:gd name="connsiteY174" fmla="*/ 142677 h 803953"/>
                <a:gd name="connsiteX175" fmla="*/ 1054640 w 3024845"/>
                <a:gd name="connsiteY175" fmla="*/ 142677 h 803953"/>
                <a:gd name="connsiteX176" fmla="*/ 1059960 w 3024845"/>
                <a:gd name="connsiteY176" fmla="*/ 142677 h 803953"/>
                <a:gd name="connsiteX177" fmla="*/ 1070093 w 3024845"/>
                <a:gd name="connsiteY177" fmla="*/ 138353 h 803953"/>
                <a:gd name="connsiteX178" fmla="*/ 1074146 w 3024845"/>
                <a:gd name="connsiteY178" fmla="*/ 141596 h 803953"/>
                <a:gd name="connsiteX179" fmla="*/ 1074146 w 3024845"/>
                <a:gd name="connsiteY179" fmla="*/ 134030 h 803953"/>
                <a:gd name="connsiteX180" fmla="*/ 1076426 w 3024845"/>
                <a:gd name="connsiteY180" fmla="*/ 134030 h 803953"/>
                <a:gd name="connsiteX181" fmla="*/ 1092387 w 3024845"/>
                <a:gd name="connsiteY181" fmla="*/ 134030 h 803953"/>
                <a:gd name="connsiteX182" fmla="*/ 1092387 w 3024845"/>
                <a:gd name="connsiteY182" fmla="*/ 135111 h 803953"/>
                <a:gd name="connsiteX183" fmla="*/ 1092387 w 3024845"/>
                <a:gd name="connsiteY183" fmla="*/ 142677 h 803953"/>
                <a:gd name="connsiteX184" fmla="*/ 1122787 w 3024845"/>
                <a:gd name="connsiteY184" fmla="*/ 142677 h 803953"/>
                <a:gd name="connsiteX185" fmla="*/ 1122787 w 3024845"/>
                <a:gd name="connsiteY185" fmla="*/ 144298 h 803953"/>
                <a:gd name="connsiteX186" fmla="*/ 1122787 w 3024845"/>
                <a:gd name="connsiteY186" fmla="*/ 155648 h 803953"/>
                <a:gd name="connsiteX187" fmla="*/ 1149134 w 3024845"/>
                <a:gd name="connsiteY187" fmla="*/ 155648 h 803953"/>
                <a:gd name="connsiteX188" fmla="*/ 1149134 w 3024845"/>
                <a:gd name="connsiteY188" fmla="*/ 185912 h 803953"/>
                <a:gd name="connsiteX189" fmla="*/ 1149894 w 3024845"/>
                <a:gd name="connsiteY189" fmla="*/ 185912 h 803953"/>
                <a:gd name="connsiteX190" fmla="*/ 1155214 w 3024845"/>
                <a:gd name="connsiteY190" fmla="*/ 185912 h 803953"/>
                <a:gd name="connsiteX191" fmla="*/ 1155214 w 3024845"/>
                <a:gd name="connsiteY191" fmla="*/ 186993 h 803953"/>
                <a:gd name="connsiteX192" fmla="*/ 1155214 w 3024845"/>
                <a:gd name="connsiteY192" fmla="*/ 194560 h 803953"/>
                <a:gd name="connsiteX193" fmla="*/ 1159268 w 3024845"/>
                <a:gd name="connsiteY193" fmla="*/ 224824 h 803953"/>
                <a:gd name="connsiteX194" fmla="*/ 1160028 w 3024845"/>
                <a:gd name="connsiteY194" fmla="*/ 224824 h 803953"/>
                <a:gd name="connsiteX195" fmla="*/ 1165348 w 3024845"/>
                <a:gd name="connsiteY195" fmla="*/ 224824 h 803953"/>
                <a:gd name="connsiteX196" fmla="*/ 1165348 w 3024845"/>
                <a:gd name="connsiteY196" fmla="*/ 225635 h 803953"/>
                <a:gd name="connsiteX197" fmla="*/ 1165348 w 3024845"/>
                <a:gd name="connsiteY197" fmla="*/ 231310 h 803953"/>
                <a:gd name="connsiteX198" fmla="*/ 1166361 w 3024845"/>
                <a:gd name="connsiteY198" fmla="*/ 231310 h 803953"/>
                <a:gd name="connsiteX199" fmla="*/ 1173454 w 3024845"/>
                <a:gd name="connsiteY199" fmla="*/ 231310 h 803953"/>
                <a:gd name="connsiteX200" fmla="*/ 1173454 w 3024845"/>
                <a:gd name="connsiteY200" fmla="*/ 261575 h 803953"/>
                <a:gd name="connsiteX201" fmla="*/ 1175481 w 3024845"/>
                <a:gd name="connsiteY201" fmla="*/ 261575 h 803953"/>
                <a:gd name="connsiteX202" fmla="*/ 1189668 w 3024845"/>
                <a:gd name="connsiteY202" fmla="*/ 261575 h 803953"/>
                <a:gd name="connsiteX203" fmla="*/ 1189668 w 3024845"/>
                <a:gd name="connsiteY203" fmla="*/ 285354 h 803953"/>
                <a:gd name="connsiteX204" fmla="*/ 1191695 w 3024845"/>
                <a:gd name="connsiteY204" fmla="*/ 286975 h 803953"/>
                <a:gd name="connsiteX205" fmla="*/ 1191695 w 3024845"/>
                <a:gd name="connsiteY205" fmla="*/ 298325 h 803953"/>
                <a:gd name="connsiteX206" fmla="*/ 1192455 w 3024845"/>
                <a:gd name="connsiteY206" fmla="*/ 298325 h 803953"/>
                <a:gd name="connsiteX207" fmla="*/ 1197775 w 3024845"/>
                <a:gd name="connsiteY207" fmla="*/ 298325 h 803953"/>
                <a:gd name="connsiteX208" fmla="*/ 1197775 w 3024845"/>
                <a:gd name="connsiteY208" fmla="*/ 322104 h 803953"/>
                <a:gd name="connsiteX209" fmla="*/ 1199041 w 3024845"/>
                <a:gd name="connsiteY209" fmla="*/ 322104 h 803953"/>
                <a:gd name="connsiteX210" fmla="*/ 1207908 w 3024845"/>
                <a:gd name="connsiteY210" fmla="*/ 322104 h 803953"/>
                <a:gd name="connsiteX211" fmla="*/ 1209935 w 3024845"/>
                <a:gd name="connsiteY211" fmla="*/ 326158 h 803953"/>
                <a:gd name="connsiteX212" fmla="*/ 1209935 w 3024845"/>
                <a:gd name="connsiteY212" fmla="*/ 339399 h 803953"/>
                <a:gd name="connsiteX213" fmla="*/ 1211455 w 3024845"/>
                <a:gd name="connsiteY213" fmla="*/ 337507 h 803953"/>
                <a:gd name="connsiteX214" fmla="*/ 1222095 w 3024845"/>
                <a:gd name="connsiteY214" fmla="*/ 324266 h 803953"/>
                <a:gd name="connsiteX215" fmla="*/ 1250469 w 3024845"/>
                <a:gd name="connsiteY215" fmla="*/ 324266 h 803953"/>
                <a:gd name="connsiteX216" fmla="*/ 1250469 w 3024845"/>
                <a:gd name="connsiteY216" fmla="*/ 410737 h 803953"/>
                <a:gd name="connsiteX217" fmla="*/ 1251229 w 3024845"/>
                <a:gd name="connsiteY217" fmla="*/ 410737 h 803953"/>
                <a:gd name="connsiteX218" fmla="*/ 1256549 w 3024845"/>
                <a:gd name="connsiteY218" fmla="*/ 410737 h 803953"/>
                <a:gd name="connsiteX219" fmla="*/ 1257309 w 3024845"/>
                <a:gd name="connsiteY219" fmla="*/ 409386 h 803953"/>
                <a:gd name="connsiteX220" fmla="*/ 1262629 w 3024845"/>
                <a:gd name="connsiteY220" fmla="*/ 399928 h 803953"/>
                <a:gd name="connsiteX221" fmla="*/ 1262629 w 3024845"/>
                <a:gd name="connsiteY221" fmla="*/ 401820 h 803953"/>
                <a:gd name="connsiteX222" fmla="*/ 1262629 w 3024845"/>
                <a:gd name="connsiteY222" fmla="*/ 415061 h 803953"/>
                <a:gd name="connsiteX223" fmla="*/ 1266682 w 3024845"/>
                <a:gd name="connsiteY223" fmla="*/ 369664 h 803953"/>
                <a:gd name="connsiteX224" fmla="*/ 1267442 w 3024845"/>
                <a:gd name="connsiteY224" fmla="*/ 369664 h 803953"/>
                <a:gd name="connsiteX225" fmla="*/ 1272762 w 3024845"/>
                <a:gd name="connsiteY225" fmla="*/ 369664 h 803953"/>
                <a:gd name="connsiteX226" fmla="*/ 1272762 w 3024845"/>
                <a:gd name="connsiteY226" fmla="*/ 304810 h 803953"/>
                <a:gd name="connsiteX227" fmla="*/ 1273776 w 3024845"/>
                <a:gd name="connsiteY227" fmla="*/ 304810 h 803953"/>
                <a:gd name="connsiteX228" fmla="*/ 1280869 w 3024845"/>
                <a:gd name="connsiteY228" fmla="*/ 304810 h 803953"/>
                <a:gd name="connsiteX229" fmla="*/ 1293029 w 3024845"/>
                <a:gd name="connsiteY229" fmla="*/ 261575 h 803953"/>
                <a:gd name="connsiteX230" fmla="*/ 1294296 w 3024845"/>
                <a:gd name="connsiteY230" fmla="*/ 261575 h 803953"/>
                <a:gd name="connsiteX231" fmla="*/ 1303163 w 3024845"/>
                <a:gd name="connsiteY231" fmla="*/ 261575 h 803953"/>
                <a:gd name="connsiteX232" fmla="*/ 1313296 w 3024845"/>
                <a:gd name="connsiteY232" fmla="*/ 304810 h 803953"/>
                <a:gd name="connsiteX233" fmla="*/ 1314309 w 3024845"/>
                <a:gd name="connsiteY233" fmla="*/ 304810 h 803953"/>
                <a:gd name="connsiteX234" fmla="*/ 1321403 w 3024845"/>
                <a:gd name="connsiteY234" fmla="*/ 304810 h 803953"/>
                <a:gd name="connsiteX235" fmla="*/ 1321403 w 3024845"/>
                <a:gd name="connsiteY235" fmla="*/ 343722 h 803953"/>
                <a:gd name="connsiteX236" fmla="*/ 1323176 w 3024845"/>
                <a:gd name="connsiteY236" fmla="*/ 343722 h 803953"/>
                <a:gd name="connsiteX237" fmla="*/ 1335590 w 3024845"/>
                <a:gd name="connsiteY237" fmla="*/ 343722 h 803953"/>
                <a:gd name="connsiteX238" fmla="*/ 1335590 w 3024845"/>
                <a:gd name="connsiteY238" fmla="*/ 345884 h 803953"/>
                <a:gd name="connsiteX239" fmla="*/ 1335590 w 3024845"/>
                <a:gd name="connsiteY239" fmla="*/ 361016 h 803953"/>
                <a:gd name="connsiteX240" fmla="*/ 1339643 w 3024845"/>
                <a:gd name="connsiteY240" fmla="*/ 358855 h 803953"/>
                <a:gd name="connsiteX241" fmla="*/ 1339643 w 3024845"/>
                <a:gd name="connsiteY241" fmla="*/ 343722 h 803953"/>
                <a:gd name="connsiteX242" fmla="*/ 1341163 w 3024845"/>
                <a:gd name="connsiteY242" fmla="*/ 343722 h 803953"/>
                <a:gd name="connsiteX243" fmla="*/ 1351803 w 3024845"/>
                <a:gd name="connsiteY243" fmla="*/ 343722 h 803953"/>
                <a:gd name="connsiteX244" fmla="*/ 1351803 w 3024845"/>
                <a:gd name="connsiteY244" fmla="*/ 345343 h 803953"/>
                <a:gd name="connsiteX245" fmla="*/ 1351803 w 3024845"/>
                <a:gd name="connsiteY245" fmla="*/ 356693 h 803953"/>
                <a:gd name="connsiteX246" fmla="*/ 1382204 w 3024845"/>
                <a:gd name="connsiteY246" fmla="*/ 356693 h 803953"/>
                <a:gd name="connsiteX247" fmla="*/ 1382204 w 3024845"/>
                <a:gd name="connsiteY247" fmla="*/ 319943 h 803953"/>
                <a:gd name="connsiteX248" fmla="*/ 1383470 w 3024845"/>
                <a:gd name="connsiteY248" fmla="*/ 319943 h 803953"/>
                <a:gd name="connsiteX249" fmla="*/ 1392337 w 3024845"/>
                <a:gd name="connsiteY249" fmla="*/ 319943 h 803953"/>
                <a:gd name="connsiteX250" fmla="*/ 1392337 w 3024845"/>
                <a:gd name="connsiteY250" fmla="*/ 341560 h 803953"/>
                <a:gd name="connsiteX251" fmla="*/ 1394364 w 3024845"/>
                <a:gd name="connsiteY251" fmla="*/ 309134 h 803953"/>
                <a:gd name="connsiteX252" fmla="*/ 1416657 w 3024845"/>
                <a:gd name="connsiteY252" fmla="*/ 309134 h 803953"/>
                <a:gd name="connsiteX253" fmla="*/ 1416657 w 3024845"/>
                <a:gd name="connsiteY253" fmla="*/ 307512 h 803953"/>
                <a:gd name="connsiteX254" fmla="*/ 1416657 w 3024845"/>
                <a:gd name="connsiteY254" fmla="*/ 296163 h 803953"/>
                <a:gd name="connsiteX255" fmla="*/ 1417417 w 3024845"/>
                <a:gd name="connsiteY255" fmla="*/ 296163 h 803953"/>
                <a:gd name="connsiteX256" fmla="*/ 1422737 w 3024845"/>
                <a:gd name="connsiteY256" fmla="*/ 296163 h 803953"/>
                <a:gd name="connsiteX257" fmla="*/ 1422737 w 3024845"/>
                <a:gd name="connsiteY257" fmla="*/ 294272 h 803953"/>
                <a:gd name="connsiteX258" fmla="*/ 1422737 w 3024845"/>
                <a:gd name="connsiteY258" fmla="*/ 281031 h 803953"/>
                <a:gd name="connsiteX259" fmla="*/ 1426791 w 3024845"/>
                <a:gd name="connsiteY259" fmla="*/ 287516 h 803953"/>
                <a:gd name="connsiteX260" fmla="*/ 1429071 w 3024845"/>
                <a:gd name="connsiteY260" fmla="*/ 287516 h 803953"/>
                <a:gd name="connsiteX261" fmla="*/ 1445031 w 3024845"/>
                <a:gd name="connsiteY261" fmla="*/ 287516 h 803953"/>
                <a:gd name="connsiteX262" fmla="*/ 1445031 w 3024845"/>
                <a:gd name="connsiteY262" fmla="*/ 286705 h 803953"/>
                <a:gd name="connsiteX263" fmla="*/ 1445031 w 3024845"/>
                <a:gd name="connsiteY263" fmla="*/ 281031 h 803953"/>
                <a:gd name="connsiteX264" fmla="*/ 1445791 w 3024845"/>
                <a:gd name="connsiteY264" fmla="*/ 281031 h 803953"/>
                <a:gd name="connsiteX265" fmla="*/ 1451111 w 3024845"/>
                <a:gd name="connsiteY265" fmla="*/ 281031 h 803953"/>
                <a:gd name="connsiteX266" fmla="*/ 1451111 w 3024845"/>
                <a:gd name="connsiteY266" fmla="*/ 282382 h 803953"/>
                <a:gd name="connsiteX267" fmla="*/ 1451111 w 3024845"/>
                <a:gd name="connsiteY267" fmla="*/ 291840 h 803953"/>
                <a:gd name="connsiteX268" fmla="*/ 1489618 w 3024845"/>
                <a:gd name="connsiteY268" fmla="*/ 291840 h 803953"/>
                <a:gd name="connsiteX269" fmla="*/ 1489618 w 3024845"/>
                <a:gd name="connsiteY269" fmla="*/ 430193 h 803953"/>
                <a:gd name="connsiteX270" fmla="*/ 1491138 w 3024845"/>
                <a:gd name="connsiteY270" fmla="*/ 430193 h 803953"/>
                <a:gd name="connsiteX271" fmla="*/ 1501778 w 3024845"/>
                <a:gd name="connsiteY271" fmla="*/ 430193 h 803953"/>
                <a:gd name="connsiteX272" fmla="*/ 1501778 w 3024845"/>
                <a:gd name="connsiteY272" fmla="*/ 417223 h 803953"/>
                <a:gd name="connsiteX273" fmla="*/ 1505832 w 3024845"/>
                <a:gd name="connsiteY273" fmla="*/ 417223 h 803953"/>
                <a:gd name="connsiteX274" fmla="*/ 1505832 w 3024845"/>
                <a:gd name="connsiteY274" fmla="*/ 430193 h 803953"/>
                <a:gd name="connsiteX275" fmla="*/ 1536232 w 3024845"/>
                <a:gd name="connsiteY275" fmla="*/ 430193 h 803953"/>
                <a:gd name="connsiteX276" fmla="*/ 1536232 w 3024845"/>
                <a:gd name="connsiteY276" fmla="*/ 399928 h 803953"/>
                <a:gd name="connsiteX277" fmla="*/ 1548392 w 3024845"/>
                <a:gd name="connsiteY277" fmla="*/ 399928 h 803953"/>
                <a:gd name="connsiteX278" fmla="*/ 1560552 w 3024845"/>
                <a:gd name="connsiteY278" fmla="*/ 397767 h 803953"/>
                <a:gd name="connsiteX279" fmla="*/ 1564606 w 3024845"/>
                <a:gd name="connsiteY279" fmla="*/ 399928 h 803953"/>
                <a:gd name="connsiteX280" fmla="*/ 1574739 w 3024845"/>
                <a:gd name="connsiteY280" fmla="*/ 399928 h 803953"/>
                <a:gd name="connsiteX281" fmla="*/ 1574739 w 3024845"/>
                <a:gd name="connsiteY281" fmla="*/ 430193 h 803953"/>
                <a:gd name="connsiteX282" fmla="*/ 1582846 w 3024845"/>
                <a:gd name="connsiteY282" fmla="*/ 430193 h 803953"/>
                <a:gd name="connsiteX283" fmla="*/ 1582846 w 3024845"/>
                <a:gd name="connsiteY283" fmla="*/ 447488 h 803953"/>
                <a:gd name="connsiteX284" fmla="*/ 1592182 w 3024845"/>
                <a:gd name="connsiteY284" fmla="*/ 448393 h 803953"/>
                <a:gd name="connsiteX285" fmla="*/ 1605140 w 3024845"/>
                <a:gd name="connsiteY285" fmla="*/ 448393 h 803953"/>
                <a:gd name="connsiteX286" fmla="*/ 1605140 w 3024845"/>
                <a:gd name="connsiteY286" fmla="*/ 432355 h 803953"/>
                <a:gd name="connsiteX287" fmla="*/ 1673096 w 3024845"/>
                <a:gd name="connsiteY287" fmla="*/ 432355 h 803953"/>
                <a:gd name="connsiteX288" fmla="*/ 1673096 w 3024845"/>
                <a:gd name="connsiteY288" fmla="*/ 347102 h 803953"/>
                <a:gd name="connsiteX289" fmla="*/ 1745104 w 3024845"/>
                <a:gd name="connsiteY289" fmla="*/ 347102 h 803953"/>
                <a:gd name="connsiteX290" fmla="*/ 1745104 w 3024845"/>
                <a:gd name="connsiteY290" fmla="*/ 425870 h 803953"/>
                <a:gd name="connsiteX291" fmla="*/ 1747008 w 3024845"/>
                <a:gd name="connsiteY291" fmla="*/ 425870 h 803953"/>
                <a:gd name="connsiteX292" fmla="*/ 1748250 w 3024845"/>
                <a:gd name="connsiteY292" fmla="*/ 448393 h 803953"/>
                <a:gd name="connsiteX293" fmla="*/ 1757926 w 3024845"/>
                <a:gd name="connsiteY293" fmla="*/ 448393 h 803953"/>
                <a:gd name="connsiteX294" fmla="*/ 1759168 w 3024845"/>
                <a:gd name="connsiteY294" fmla="*/ 425870 h 803953"/>
                <a:gd name="connsiteX295" fmla="*/ 1765248 w 3024845"/>
                <a:gd name="connsiteY295" fmla="*/ 425870 h 803953"/>
                <a:gd name="connsiteX296" fmla="*/ 1766490 w 3024845"/>
                <a:gd name="connsiteY296" fmla="*/ 448393 h 803953"/>
                <a:gd name="connsiteX297" fmla="*/ 1817112 w 3024845"/>
                <a:gd name="connsiteY297" fmla="*/ 448393 h 803953"/>
                <a:gd name="connsiteX298" fmla="*/ 1817112 w 3024845"/>
                <a:gd name="connsiteY298" fmla="*/ 285365 h 803953"/>
                <a:gd name="connsiteX299" fmla="*/ 2014439 w 3024845"/>
                <a:gd name="connsiteY299" fmla="*/ 285365 h 803953"/>
                <a:gd name="connsiteX300" fmla="*/ 2014439 w 3024845"/>
                <a:gd name="connsiteY300" fmla="*/ 448393 h 803953"/>
                <a:gd name="connsiteX301" fmla="*/ 2033136 w 3024845"/>
                <a:gd name="connsiteY301" fmla="*/ 448393 h 803953"/>
                <a:gd name="connsiteX302" fmla="*/ 2033136 w 3024845"/>
                <a:gd name="connsiteY302" fmla="*/ 365700 h 803953"/>
                <a:gd name="connsiteX303" fmla="*/ 2128256 w 3024845"/>
                <a:gd name="connsiteY303" fmla="*/ 365700 h 803953"/>
                <a:gd name="connsiteX304" fmla="*/ 2180720 w 3024845"/>
                <a:gd name="connsiteY304" fmla="*/ 300487 h 803953"/>
                <a:gd name="connsiteX305" fmla="*/ 2245574 w 3024845"/>
                <a:gd name="connsiteY305" fmla="*/ 300487 h 803953"/>
                <a:gd name="connsiteX306" fmla="*/ 2245574 w 3024845"/>
                <a:gd name="connsiteY306" fmla="*/ 376149 h 803953"/>
                <a:gd name="connsiteX307" fmla="*/ 2253681 w 3024845"/>
                <a:gd name="connsiteY307" fmla="*/ 376149 h 803953"/>
                <a:gd name="connsiteX308" fmla="*/ 2255708 w 3024845"/>
                <a:gd name="connsiteY308" fmla="*/ 369664 h 803953"/>
                <a:gd name="connsiteX309" fmla="*/ 2261788 w 3024845"/>
                <a:gd name="connsiteY309" fmla="*/ 369664 h 803953"/>
                <a:gd name="connsiteX310" fmla="*/ 2263815 w 3024845"/>
                <a:gd name="connsiteY310" fmla="*/ 378311 h 803953"/>
                <a:gd name="connsiteX311" fmla="*/ 2275975 w 3024845"/>
                <a:gd name="connsiteY311" fmla="*/ 378311 h 803953"/>
                <a:gd name="connsiteX312" fmla="*/ 2275975 w 3024845"/>
                <a:gd name="connsiteY312" fmla="*/ 371825 h 803953"/>
                <a:gd name="connsiteX313" fmla="*/ 2298268 w 3024845"/>
                <a:gd name="connsiteY313" fmla="*/ 371825 h 803953"/>
                <a:gd name="connsiteX314" fmla="*/ 2298268 w 3024845"/>
                <a:gd name="connsiteY314" fmla="*/ 378311 h 803953"/>
                <a:gd name="connsiteX315" fmla="*/ 2318535 w 3024845"/>
                <a:gd name="connsiteY315" fmla="*/ 378311 h 803953"/>
                <a:gd name="connsiteX316" fmla="*/ 2318535 w 3024845"/>
                <a:gd name="connsiteY316" fmla="*/ 423708 h 803953"/>
                <a:gd name="connsiteX317" fmla="*/ 2332722 w 3024845"/>
                <a:gd name="connsiteY317" fmla="*/ 423708 h 803953"/>
                <a:gd name="connsiteX318" fmla="*/ 2332722 w 3024845"/>
                <a:gd name="connsiteY318" fmla="*/ 410737 h 803953"/>
                <a:gd name="connsiteX319" fmla="*/ 2348936 w 3024845"/>
                <a:gd name="connsiteY319" fmla="*/ 410737 h 803953"/>
                <a:gd name="connsiteX320" fmla="*/ 2348936 w 3024845"/>
                <a:gd name="connsiteY320" fmla="*/ 231310 h 803953"/>
                <a:gd name="connsiteX321" fmla="*/ 2355016 w 3024845"/>
                <a:gd name="connsiteY321" fmla="*/ 224824 h 803953"/>
                <a:gd name="connsiteX322" fmla="*/ 2427977 w 3024845"/>
                <a:gd name="connsiteY322" fmla="*/ 224824 h 803953"/>
                <a:gd name="connsiteX323" fmla="*/ 2427977 w 3024845"/>
                <a:gd name="connsiteY323" fmla="*/ 233472 h 803953"/>
                <a:gd name="connsiteX324" fmla="*/ 2438110 w 3024845"/>
                <a:gd name="connsiteY324" fmla="*/ 233472 h 803953"/>
                <a:gd name="connsiteX325" fmla="*/ 2438110 w 3024845"/>
                <a:gd name="connsiteY325" fmla="*/ 348046 h 803953"/>
                <a:gd name="connsiteX326" fmla="*/ 2460404 w 3024845"/>
                <a:gd name="connsiteY326" fmla="*/ 348046 h 803953"/>
                <a:gd name="connsiteX327" fmla="*/ 2460404 w 3024845"/>
                <a:gd name="connsiteY327" fmla="*/ 281031 h 803953"/>
                <a:gd name="connsiteX328" fmla="*/ 2486751 w 3024845"/>
                <a:gd name="connsiteY328" fmla="*/ 281031 h 803953"/>
                <a:gd name="connsiteX329" fmla="*/ 2490804 w 3024845"/>
                <a:gd name="connsiteY329" fmla="*/ 276707 h 803953"/>
                <a:gd name="connsiteX330" fmla="*/ 2498911 w 3024845"/>
                <a:gd name="connsiteY330" fmla="*/ 276707 h 803953"/>
                <a:gd name="connsiteX331" fmla="*/ 2502964 w 3024845"/>
                <a:gd name="connsiteY331" fmla="*/ 281031 h 803953"/>
                <a:gd name="connsiteX332" fmla="*/ 2525258 w 3024845"/>
                <a:gd name="connsiteY332" fmla="*/ 281031 h 803953"/>
                <a:gd name="connsiteX333" fmla="*/ 2525258 w 3024845"/>
                <a:gd name="connsiteY333" fmla="*/ 164295 h 803953"/>
                <a:gd name="connsiteX334" fmla="*/ 2582005 w 3024845"/>
                <a:gd name="connsiteY334" fmla="*/ 153486 h 803953"/>
                <a:gd name="connsiteX335" fmla="*/ 2582005 w 3024845"/>
                <a:gd name="connsiteY335" fmla="*/ 154567 h 803953"/>
                <a:gd name="connsiteX336" fmla="*/ 2582005 w 3024845"/>
                <a:gd name="connsiteY336" fmla="*/ 162133 h 803953"/>
                <a:gd name="connsiteX337" fmla="*/ 2608352 w 3024845"/>
                <a:gd name="connsiteY337" fmla="*/ 162133 h 803953"/>
                <a:gd name="connsiteX338" fmla="*/ 2608352 w 3024845"/>
                <a:gd name="connsiteY338" fmla="*/ 417223 h 803953"/>
                <a:gd name="connsiteX339" fmla="*/ 2630646 w 3024845"/>
                <a:gd name="connsiteY339" fmla="*/ 417223 h 803953"/>
                <a:gd name="connsiteX340" fmla="*/ 2630646 w 3024845"/>
                <a:gd name="connsiteY340" fmla="*/ 412899 h 803953"/>
                <a:gd name="connsiteX341" fmla="*/ 2642806 w 3024845"/>
                <a:gd name="connsiteY341" fmla="*/ 412899 h 803953"/>
                <a:gd name="connsiteX342" fmla="*/ 2642806 w 3024845"/>
                <a:gd name="connsiteY342" fmla="*/ 417223 h 803953"/>
                <a:gd name="connsiteX343" fmla="*/ 2667126 w 3024845"/>
                <a:gd name="connsiteY343" fmla="*/ 417223 h 803953"/>
                <a:gd name="connsiteX344" fmla="*/ 2667126 w 3024845"/>
                <a:gd name="connsiteY344" fmla="*/ 404252 h 803953"/>
                <a:gd name="connsiteX345" fmla="*/ 2695500 w 3024845"/>
                <a:gd name="connsiteY345" fmla="*/ 404252 h 803953"/>
                <a:gd name="connsiteX346" fmla="*/ 2707660 w 3024845"/>
                <a:gd name="connsiteY346" fmla="*/ 399928 h 803953"/>
                <a:gd name="connsiteX347" fmla="*/ 2727927 w 3024845"/>
                <a:gd name="connsiteY347" fmla="*/ 404252 h 803953"/>
                <a:gd name="connsiteX348" fmla="*/ 2727927 w 3024845"/>
                <a:gd name="connsiteY348" fmla="*/ 386958 h 803953"/>
                <a:gd name="connsiteX349" fmla="*/ 2736034 w 3024845"/>
                <a:gd name="connsiteY349" fmla="*/ 386958 h 803953"/>
                <a:gd name="connsiteX350" fmla="*/ 2736034 w 3024845"/>
                <a:gd name="connsiteY350" fmla="*/ 373987 h 803953"/>
                <a:gd name="connsiteX351" fmla="*/ 2792781 w 3024845"/>
                <a:gd name="connsiteY351" fmla="*/ 373987 h 803953"/>
                <a:gd name="connsiteX352" fmla="*/ 2792781 w 3024845"/>
                <a:gd name="connsiteY352" fmla="*/ 343722 h 803953"/>
                <a:gd name="connsiteX353" fmla="*/ 2811021 w 3024845"/>
                <a:gd name="connsiteY353" fmla="*/ 343722 h 803953"/>
                <a:gd name="connsiteX354" fmla="*/ 2811021 w 3024845"/>
                <a:gd name="connsiteY354" fmla="*/ 337237 h 803953"/>
                <a:gd name="connsiteX355" fmla="*/ 2823181 w 3024845"/>
                <a:gd name="connsiteY355" fmla="*/ 337237 h 803953"/>
                <a:gd name="connsiteX356" fmla="*/ 2823181 w 3024845"/>
                <a:gd name="connsiteY356" fmla="*/ 343722 h 803953"/>
                <a:gd name="connsiteX357" fmla="*/ 2839395 w 3024845"/>
                <a:gd name="connsiteY357" fmla="*/ 343722 h 803953"/>
                <a:gd name="connsiteX358" fmla="*/ 2839395 w 3024845"/>
                <a:gd name="connsiteY358" fmla="*/ 393443 h 803953"/>
                <a:gd name="connsiteX359" fmla="*/ 2871822 w 3024845"/>
                <a:gd name="connsiteY359" fmla="*/ 393443 h 803953"/>
                <a:gd name="connsiteX360" fmla="*/ 2871822 w 3024845"/>
                <a:gd name="connsiteY360" fmla="*/ 367502 h 803953"/>
                <a:gd name="connsiteX361" fmla="*/ 2910329 w 3024845"/>
                <a:gd name="connsiteY361" fmla="*/ 367502 h 803953"/>
                <a:gd name="connsiteX362" fmla="*/ 2910329 w 3024845"/>
                <a:gd name="connsiteY362" fmla="*/ 337237 h 803953"/>
                <a:gd name="connsiteX363" fmla="*/ 2958970 w 3024845"/>
                <a:gd name="connsiteY363" fmla="*/ 337237 h 803953"/>
                <a:gd name="connsiteX364" fmla="*/ 2958970 w 3024845"/>
                <a:gd name="connsiteY364" fmla="*/ 448393 h 803953"/>
                <a:gd name="connsiteX365" fmla="*/ 2958970 w 3024845"/>
                <a:gd name="connsiteY365" fmla="*/ 462172 h 803953"/>
                <a:gd name="connsiteX366" fmla="*/ 3024845 w 3024845"/>
                <a:gd name="connsiteY366" fmla="*/ 462172 h 803953"/>
                <a:gd name="connsiteX367" fmla="*/ 3024845 w 3024845"/>
                <a:gd name="connsiteY367" fmla="*/ 803953 h 803953"/>
                <a:gd name="connsiteX368" fmla="*/ 2054 w 3024845"/>
                <a:gd name="connsiteY368" fmla="*/ 801620 h 803953"/>
                <a:gd name="connsiteX369" fmla="*/ 0 w 3024845"/>
                <a:gd name="connsiteY369" fmla="*/ 367502 h 803953"/>
                <a:gd name="connsiteX370" fmla="*/ 20267 w 3024845"/>
                <a:gd name="connsiteY370" fmla="*/ 367502 h 803953"/>
                <a:gd name="connsiteX371" fmla="*/ 20774 w 3024845"/>
                <a:gd name="connsiteY371" fmla="*/ 366421 h 803953"/>
                <a:gd name="connsiteX372" fmla="*/ 24320 w 3024845"/>
                <a:gd name="connsiteY372" fmla="*/ 358855 h 803953"/>
                <a:gd name="connsiteX373" fmla="*/ 26094 w 3024845"/>
                <a:gd name="connsiteY373" fmla="*/ 359125 h 803953"/>
                <a:gd name="connsiteX374" fmla="*/ 38507 w 3024845"/>
                <a:gd name="connsiteY374" fmla="*/ 361016 h 803953"/>
                <a:gd name="connsiteX375" fmla="*/ 39014 w 3024845"/>
                <a:gd name="connsiteY375" fmla="*/ 362368 h 803953"/>
                <a:gd name="connsiteX376" fmla="*/ 42560 w 3024845"/>
                <a:gd name="connsiteY376" fmla="*/ 371825 h 803953"/>
                <a:gd name="connsiteX377" fmla="*/ 68907 w 3024845"/>
                <a:gd name="connsiteY377" fmla="*/ 373987 h 803953"/>
                <a:gd name="connsiteX378" fmla="*/ 68907 w 3024845"/>
                <a:gd name="connsiteY378" fmla="*/ 250766 h 803953"/>
                <a:gd name="connsiteX379" fmla="*/ 70934 w 3024845"/>
                <a:gd name="connsiteY379" fmla="*/ 250766 h 803953"/>
                <a:gd name="connsiteX380" fmla="*/ 85121 w 3024845"/>
                <a:gd name="connsiteY380" fmla="*/ 250766 h 803953"/>
                <a:gd name="connsiteX381" fmla="*/ 85121 w 3024845"/>
                <a:gd name="connsiteY381" fmla="*/ 114574 h 803953"/>
                <a:gd name="connsiteX382" fmla="*/ 86894 w 3024845"/>
                <a:gd name="connsiteY382" fmla="*/ 114574 h 803953"/>
                <a:gd name="connsiteX383" fmla="*/ 99308 w 3024845"/>
                <a:gd name="connsiteY383" fmla="*/ 114574 h 803953"/>
                <a:gd name="connsiteX384" fmla="*/ 99308 w 3024845"/>
                <a:gd name="connsiteY384" fmla="*/ 0 h 803953"/>
                <a:gd name="connsiteX0" fmla="*/ 99308 w 3024845"/>
                <a:gd name="connsiteY0" fmla="*/ 0 h 689379"/>
                <a:gd name="connsiteX1" fmla="*/ 220909 w 3024845"/>
                <a:gd name="connsiteY1" fmla="*/ 0 h 689379"/>
                <a:gd name="connsiteX2" fmla="*/ 223189 w 3024845"/>
                <a:gd name="connsiteY2" fmla="*/ 0 h 689379"/>
                <a:gd name="connsiteX3" fmla="*/ 239150 w 3024845"/>
                <a:gd name="connsiteY3" fmla="*/ 0 h 689379"/>
                <a:gd name="connsiteX4" fmla="*/ 239150 w 3024845"/>
                <a:gd name="connsiteY4" fmla="*/ 140515 h 689379"/>
                <a:gd name="connsiteX5" fmla="*/ 240670 w 3024845"/>
                <a:gd name="connsiteY5" fmla="*/ 140245 h 689379"/>
                <a:gd name="connsiteX6" fmla="*/ 251310 w 3024845"/>
                <a:gd name="connsiteY6" fmla="*/ 138354 h 689379"/>
                <a:gd name="connsiteX7" fmla="*/ 249283 w 3024845"/>
                <a:gd name="connsiteY7" fmla="*/ 226986 h 689379"/>
                <a:gd name="connsiteX8" fmla="*/ 250803 w 3024845"/>
                <a:gd name="connsiteY8" fmla="*/ 227257 h 689379"/>
                <a:gd name="connsiteX9" fmla="*/ 261443 w 3024845"/>
                <a:gd name="connsiteY9" fmla="*/ 229148 h 689379"/>
                <a:gd name="connsiteX10" fmla="*/ 261696 w 3024845"/>
                <a:gd name="connsiteY10" fmla="*/ 229959 h 689379"/>
                <a:gd name="connsiteX11" fmla="*/ 263470 w 3024845"/>
                <a:gd name="connsiteY11" fmla="*/ 235634 h 689379"/>
                <a:gd name="connsiteX12" fmla="*/ 264230 w 3024845"/>
                <a:gd name="connsiteY12" fmla="*/ 233202 h 689379"/>
                <a:gd name="connsiteX13" fmla="*/ 269550 w 3024845"/>
                <a:gd name="connsiteY13" fmla="*/ 216178 h 689379"/>
                <a:gd name="connsiteX14" fmla="*/ 271323 w 3024845"/>
                <a:gd name="connsiteY14" fmla="*/ 216178 h 689379"/>
                <a:gd name="connsiteX15" fmla="*/ 283737 w 3024845"/>
                <a:gd name="connsiteY15" fmla="*/ 216178 h 689379"/>
                <a:gd name="connsiteX16" fmla="*/ 283737 w 3024845"/>
                <a:gd name="connsiteY16" fmla="*/ 248604 h 689379"/>
                <a:gd name="connsiteX17" fmla="*/ 284750 w 3024845"/>
                <a:gd name="connsiteY17" fmla="*/ 249145 h 689379"/>
                <a:gd name="connsiteX18" fmla="*/ 291844 w 3024845"/>
                <a:gd name="connsiteY18" fmla="*/ 252928 h 689379"/>
                <a:gd name="connsiteX19" fmla="*/ 291844 w 3024845"/>
                <a:gd name="connsiteY19" fmla="*/ 254279 h 689379"/>
                <a:gd name="connsiteX20" fmla="*/ 291844 w 3024845"/>
                <a:gd name="connsiteY20" fmla="*/ 263737 h 689379"/>
                <a:gd name="connsiteX21" fmla="*/ 336431 w 3024845"/>
                <a:gd name="connsiteY21" fmla="*/ 263737 h 689379"/>
                <a:gd name="connsiteX22" fmla="*/ 336431 w 3024845"/>
                <a:gd name="connsiteY22" fmla="*/ 264818 h 689379"/>
                <a:gd name="connsiteX23" fmla="*/ 336431 w 3024845"/>
                <a:gd name="connsiteY23" fmla="*/ 272384 h 689379"/>
                <a:gd name="connsiteX24" fmla="*/ 338457 w 3024845"/>
                <a:gd name="connsiteY24" fmla="*/ 272384 h 689379"/>
                <a:gd name="connsiteX25" fmla="*/ 352644 w 3024845"/>
                <a:gd name="connsiteY25" fmla="*/ 272384 h 689379"/>
                <a:gd name="connsiteX26" fmla="*/ 352644 w 3024845"/>
                <a:gd name="connsiteY26" fmla="*/ 242119 h 689379"/>
                <a:gd name="connsiteX27" fmla="*/ 397231 w 3024845"/>
                <a:gd name="connsiteY27" fmla="*/ 242119 h 689379"/>
                <a:gd name="connsiteX28" fmla="*/ 397231 w 3024845"/>
                <a:gd name="connsiteY28" fmla="*/ 240768 h 689379"/>
                <a:gd name="connsiteX29" fmla="*/ 397231 w 3024845"/>
                <a:gd name="connsiteY29" fmla="*/ 231310 h 689379"/>
                <a:gd name="connsiteX30" fmla="*/ 398245 w 3024845"/>
                <a:gd name="connsiteY30" fmla="*/ 231310 h 689379"/>
                <a:gd name="connsiteX31" fmla="*/ 405338 w 3024845"/>
                <a:gd name="connsiteY31" fmla="*/ 231310 h 689379"/>
                <a:gd name="connsiteX32" fmla="*/ 405338 w 3024845"/>
                <a:gd name="connsiteY32" fmla="*/ 229419 h 689379"/>
                <a:gd name="connsiteX33" fmla="*/ 405338 w 3024845"/>
                <a:gd name="connsiteY33" fmla="*/ 216178 h 689379"/>
                <a:gd name="connsiteX34" fmla="*/ 406098 w 3024845"/>
                <a:gd name="connsiteY34" fmla="*/ 216178 h 689379"/>
                <a:gd name="connsiteX35" fmla="*/ 411418 w 3024845"/>
                <a:gd name="connsiteY35" fmla="*/ 216178 h 689379"/>
                <a:gd name="connsiteX36" fmla="*/ 411418 w 3024845"/>
                <a:gd name="connsiteY36" fmla="*/ 215097 h 689379"/>
                <a:gd name="connsiteX37" fmla="*/ 411418 w 3024845"/>
                <a:gd name="connsiteY37" fmla="*/ 207530 h 689379"/>
                <a:gd name="connsiteX38" fmla="*/ 413445 w 3024845"/>
                <a:gd name="connsiteY38" fmla="*/ 207530 h 689379"/>
                <a:gd name="connsiteX39" fmla="*/ 427632 w 3024845"/>
                <a:gd name="connsiteY39" fmla="*/ 207530 h 689379"/>
                <a:gd name="connsiteX40" fmla="*/ 427632 w 3024845"/>
                <a:gd name="connsiteY40" fmla="*/ 208611 h 689379"/>
                <a:gd name="connsiteX41" fmla="*/ 427632 w 3024845"/>
                <a:gd name="connsiteY41" fmla="*/ 216178 h 689379"/>
                <a:gd name="connsiteX42" fmla="*/ 449925 w 3024845"/>
                <a:gd name="connsiteY42" fmla="*/ 216178 h 689379"/>
                <a:gd name="connsiteX43" fmla="*/ 449925 w 3024845"/>
                <a:gd name="connsiteY43" fmla="*/ 214286 h 689379"/>
                <a:gd name="connsiteX44" fmla="*/ 449925 w 3024845"/>
                <a:gd name="connsiteY44" fmla="*/ 201045 h 689379"/>
                <a:gd name="connsiteX45" fmla="*/ 451699 w 3024845"/>
                <a:gd name="connsiteY45" fmla="*/ 201045 h 689379"/>
                <a:gd name="connsiteX46" fmla="*/ 464112 w 3024845"/>
                <a:gd name="connsiteY46" fmla="*/ 201045 h 689379"/>
                <a:gd name="connsiteX47" fmla="*/ 464112 w 3024845"/>
                <a:gd name="connsiteY47" fmla="*/ 224825 h 689379"/>
                <a:gd name="connsiteX48" fmla="*/ 465126 w 3024845"/>
                <a:gd name="connsiteY48" fmla="*/ 224825 h 689379"/>
                <a:gd name="connsiteX49" fmla="*/ 472219 w 3024845"/>
                <a:gd name="connsiteY49" fmla="*/ 224825 h 689379"/>
                <a:gd name="connsiteX50" fmla="*/ 472219 w 3024845"/>
                <a:gd name="connsiteY50" fmla="*/ 223744 h 689379"/>
                <a:gd name="connsiteX51" fmla="*/ 472219 w 3024845"/>
                <a:gd name="connsiteY51" fmla="*/ 216178 h 689379"/>
                <a:gd name="connsiteX52" fmla="*/ 473992 w 3024845"/>
                <a:gd name="connsiteY52" fmla="*/ 216178 h 689379"/>
                <a:gd name="connsiteX53" fmla="*/ 486406 w 3024845"/>
                <a:gd name="connsiteY53" fmla="*/ 216178 h 689379"/>
                <a:gd name="connsiteX54" fmla="*/ 486406 w 3024845"/>
                <a:gd name="connsiteY54" fmla="*/ 242119 h 689379"/>
                <a:gd name="connsiteX55" fmla="*/ 488433 w 3024845"/>
                <a:gd name="connsiteY55" fmla="*/ 242119 h 689379"/>
                <a:gd name="connsiteX56" fmla="*/ 502619 w 3024845"/>
                <a:gd name="connsiteY56" fmla="*/ 242119 h 689379"/>
                <a:gd name="connsiteX57" fmla="*/ 502619 w 3024845"/>
                <a:gd name="connsiteY57" fmla="*/ 243740 h 689379"/>
                <a:gd name="connsiteX58" fmla="*/ 502619 w 3024845"/>
                <a:gd name="connsiteY58" fmla="*/ 255090 h 689379"/>
                <a:gd name="connsiteX59" fmla="*/ 503379 w 3024845"/>
                <a:gd name="connsiteY59" fmla="*/ 255090 h 689379"/>
                <a:gd name="connsiteX60" fmla="*/ 508700 w 3024845"/>
                <a:gd name="connsiteY60" fmla="*/ 255090 h 689379"/>
                <a:gd name="connsiteX61" fmla="*/ 508700 w 3024845"/>
                <a:gd name="connsiteY61" fmla="*/ 254279 h 689379"/>
                <a:gd name="connsiteX62" fmla="*/ 508700 w 3024845"/>
                <a:gd name="connsiteY62" fmla="*/ 248604 h 689379"/>
                <a:gd name="connsiteX63" fmla="*/ 539100 w 3024845"/>
                <a:gd name="connsiteY63" fmla="*/ 248604 h 689379"/>
                <a:gd name="connsiteX64" fmla="*/ 539100 w 3024845"/>
                <a:gd name="connsiteY64" fmla="*/ 272384 h 689379"/>
                <a:gd name="connsiteX65" fmla="*/ 540113 w 3024845"/>
                <a:gd name="connsiteY65" fmla="*/ 272384 h 689379"/>
                <a:gd name="connsiteX66" fmla="*/ 547207 w 3024845"/>
                <a:gd name="connsiteY66" fmla="*/ 272384 h 689379"/>
                <a:gd name="connsiteX67" fmla="*/ 547207 w 3024845"/>
                <a:gd name="connsiteY67" fmla="*/ 273465 h 689379"/>
                <a:gd name="connsiteX68" fmla="*/ 547207 w 3024845"/>
                <a:gd name="connsiteY68" fmla="*/ 281031 h 689379"/>
                <a:gd name="connsiteX69" fmla="*/ 547967 w 3024845"/>
                <a:gd name="connsiteY69" fmla="*/ 281031 h 689379"/>
                <a:gd name="connsiteX70" fmla="*/ 553287 w 3024845"/>
                <a:gd name="connsiteY70" fmla="*/ 281031 h 689379"/>
                <a:gd name="connsiteX71" fmla="*/ 553287 w 3024845"/>
                <a:gd name="connsiteY71" fmla="*/ 278869 h 689379"/>
                <a:gd name="connsiteX72" fmla="*/ 553287 w 3024845"/>
                <a:gd name="connsiteY72" fmla="*/ 263737 h 689379"/>
                <a:gd name="connsiteX73" fmla="*/ 554300 w 3024845"/>
                <a:gd name="connsiteY73" fmla="*/ 263737 h 689379"/>
                <a:gd name="connsiteX74" fmla="*/ 561394 w 3024845"/>
                <a:gd name="connsiteY74" fmla="*/ 263737 h 689379"/>
                <a:gd name="connsiteX75" fmla="*/ 561394 w 3024845"/>
                <a:gd name="connsiteY75" fmla="*/ 264818 h 689379"/>
                <a:gd name="connsiteX76" fmla="*/ 561394 w 3024845"/>
                <a:gd name="connsiteY76" fmla="*/ 272384 h 689379"/>
                <a:gd name="connsiteX77" fmla="*/ 566714 w 3024845"/>
                <a:gd name="connsiteY77" fmla="*/ 270391 h 689379"/>
                <a:gd name="connsiteX78" fmla="*/ 567474 w 3024845"/>
                <a:gd name="connsiteY78" fmla="*/ 269411 h 689379"/>
                <a:gd name="connsiteX79" fmla="*/ 567474 w 3024845"/>
                <a:gd name="connsiteY79" fmla="*/ 263737 h 689379"/>
                <a:gd name="connsiteX80" fmla="*/ 605981 w 3024845"/>
                <a:gd name="connsiteY80" fmla="*/ 263737 h 689379"/>
                <a:gd name="connsiteX81" fmla="*/ 605981 w 3024845"/>
                <a:gd name="connsiteY81" fmla="*/ 287516 h 689379"/>
                <a:gd name="connsiteX82" fmla="*/ 608007 w 3024845"/>
                <a:gd name="connsiteY82" fmla="*/ 287516 h 689379"/>
                <a:gd name="connsiteX83" fmla="*/ 622194 w 3024845"/>
                <a:gd name="connsiteY83" fmla="*/ 287516 h 689379"/>
                <a:gd name="connsiteX84" fmla="*/ 622194 w 3024845"/>
                <a:gd name="connsiteY84" fmla="*/ 288597 h 689379"/>
                <a:gd name="connsiteX85" fmla="*/ 622194 w 3024845"/>
                <a:gd name="connsiteY85" fmla="*/ 296163 h 689379"/>
                <a:gd name="connsiteX86" fmla="*/ 623968 w 3024845"/>
                <a:gd name="connsiteY86" fmla="*/ 296163 h 689379"/>
                <a:gd name="connsiteX87" fmla="*/ 636381 w 3024845"/>
                <a:gd name="connsiteY87" fmla="*/ 296163 h 689379"/>
                <a:gd name="connsiteX88" fmla="*/ 636381 w 3024845"/>
                <a:gd name="connsiteY88" fmla="*/ 272384 h 689379"/>
                <a:gd name="connsiteX89" fmla="*/ 637394 w 3024845"/>
                <a:gd name="connsiteY89" fmla="*/ 272384 h 689379"/>
                <a:gd name="connsiteX90" fmla="*/ 644488 w 3024845"/>
                <a:gd name="connsiteY90" fmla="*/ 272384 h 689379"/>
                <a:gd name="connsiteX91" fmla="*/ 644488 w 3024845"/>
                <a:gd name="connsiteY91" fmla="*/ 239957 h 689379"/>
                <a:gd name="connsiteX92" fmla="*/ 645501 w 3024845"/>
                <a:gd name="connsiteY92" fmla="*/ 239957 h 689379"/>
                <a:gd name="connsiteX93" fmla="*/ 652595 w 3024845"/>
                <a:gd name="connsiteY93" fmla="*/ 239957 h 689379"/>
                <a:gd name="connsiteX94" fmla="*/ 652595 w 3024845"/>
                <a:gd name="connsiteY94" fmla="*/ 238066 h 689379"/>
                <a:gd name="connsiteX95" fmla="*/ 652595 w 3024845"/>
                <a:gd name="connsiteY95" fmla="*/ 224825 h 689379"/>
                <a:gd name="connsiteX96" fmla="*/ 651328 w 3024845"/>
                <a:gd name="connsiteY96" fmla="*/ 223203 h 689379"/>
                <a:gd name="connsiteX97" fmla="*/ 656648 w 3024845"/>
                <a:gd name="connsiteY97" fmla="*/ 211854 h 689379"/>
                <a:gd name="connsiteX98" fmla="*/ 664755 w 3024845"/>
                <a:gd name="connsiteY98" fmla="*/ 239957 h 689379"/>
                <a:gd name="connsiteX99" fmla="*/ 665515 w 3024845"/>
                <a:gd name="connsiteY99" fmla="*/ 239957 h 689379"/>
                <a:gd name="connsiteX100" fmla="*/ 670835 w 3024845"/>
                <a:gd name="connsiteY100" fmla="*/ 239957 h 689379"/>
                <a:gd name="connsiteX101" fmla="*/ 670835 w 3024845"/>
                <a:gd name="connsiteY101" fmla="*/ 134030 h 689379"/>
                <a:gd name="connsiteX102" fmla="*/ 672355 w 3024845"/>
                <a:gd name="connsiteY102" fmla="*/ 134030 h 689379"/>
                <a:gd name="connsiteX103" fmla="*/ 682995 w 3024845"/>
                <a:gd name="connsiteY103" fmla="*/ 134030 h 689379"/>
                <a:gd name="connsiteX104" fmla="*/ 682995 w 3024845"/>
                <a:gd name="connsiteY104" fmla="*/ 86471 h 689379"/>
                <a:gd name="connsiteX105" fmla="*/ 709342 w 3024845"/>
                <a:gd name="connsiteY105" fmla="*/ 86471 h 689379"/>
                <a:gd name="connsiteX106" fmla="*/ 709342 w 3024845"/>
                <a:gd name="connsiteY106" fmla="*/ 64853 h 689379"/>
                <a:gd name="connsiteX107" fmla="*/ 743796 w 3024845"/>
                <a:gd name="connsiteY107" fmla="*/ 64853 h 689379"/>
                <a:gd name="connsiteX108" fmla="*/ 743796 w 3024845"/>
                <a:gd name="connsiteY108" fmla="*/ 67285 h 689379"/>
                <a:gd name="connsiteX109" fmla="*/ 743796 w 3024845"/>
                <a:gd name="connsiteY109" fmla="*/ 84309 h 689379"/>
                <a:gd name="connsiteX110" fmla="*/ 746076 w 3024845"/>
                <a:gd name="connsiteY110" fmla="*/ 84309 h 689379"/>
                <a:gd name="connsiteX111" fmla="*/ 762036 w 3024845"/>
                <a:gd name="connsiteY111" fmla="*/ 84309 h 689379"/>
                <a:gd name="connsiteX112" fmla="*/ 762036 w 3024845"/>
                <a:gd name="connsiteY112" fmla="*/ 131868 h 689379"/>
                <a:gd name="connsiteX113" fmla="*/ 763049 w 3024845"/>
                <a:gd name="connsiteY113" fmla="*/ 131868 h 689379"/>
                <a:gd name="connsiteX114" fmla="*/ 770143 w 3024845"/>
                <a:gd name="connsiteY114" fmla="*/ 131868 h 689379"/>
                <a:gd name="connsiteX115" fmla="*/ 784330 w 3024845"/>
                <a:gd name="connsiteY115" fmla="*/ 136192 h 689379"/>
                <a:gd name="connsiteX116" fmla="*/ 784330 w 3024845"/>
                <a:gd name="connsiteY116" fmla="*/ 175104 h 689379"/>
                <a:gd name="connsiteX117" fmla="*/ 785343 w 3024845"/>
                <a:gd name="connsiteY117" fmla="*/ 175104 h 689379"/>
                <a:gd name="connsiteX118" fmla="*/ 792436 w 3024845"/>
                <a:gd name="connsiteY118" fmla="*/ 175104 h 689379"/>
                <a:gd name="connsiteX119" fmla="*/ 792436 w 3024845"/>
                <a:gd name="connsiteY119" fmla="*/ 176725 h 689379"/>
                <a:gd name="connsiteX120" fmla="*/ 792436 w 3024845"/>
                <a:gd name="connsiteY120" fmla="*/ 188074 h 689379"/>
                <a:gd name="connsiteX121" fmla="*/ 794463 w 3024845"/>
                <a:gd name="connsiteY121" fmla="*/ 188074 h 689379"/>
                <a:gd name="connsiteX122" fmla="*/ 808650 w 3024845"/>
                <a:gd name="connsiteY122" fmla="*/ 188074 h 689379"/>
                <a:gd name="connsiteX123" fmla="*/ 814730 w 3024845"/>
                <a:gd name="connsiteY123" fmla="*/ 194560 h 689379"/>
                <a:gd name="connsiteX124" fmla="*/ 814730 w 3024845"/>
                <a:gd name="connsiteY124" fmla="*/ 216178 h 689379"/>
                <a:gd name="connsiteX125" fmla="*/ 817010 w 3024845"/>
                <a:gd name="connsiteY125" fmla="*/ 216178 h 689379"/>
                <a:gd name="connsiteX126" fmla="*/ 832970 w 3024845"/>
                <a:gd name="connsiteY126" fmla="*/ 216178 h 689379"/>
                <a:gd name="connsiteX127" fmla="*/ 832970 w 3024845"/>
                <a:gd name="connsiteY127" fmla="*/ 217258 h 689379"/>
                <a:gd name="connsiteX128" fmla="*/ 832970 w 3024845"/>
                <a:gd name="connsiteY128" fmla="*/ 224825 h 689379"/>
                <a:gd name="connsiteX129" fmla="*/ 834237 w 3024845"/>
                <a:gd name="connsiteY129" fmla="*/ 224825 h 689379"/>
                <a:gd name="connsiteX130" fmla="*/ 843104 w 3024845"/>
                <a:gd name="connsiteY130" fmla="*/ 224825 h 689379"/>
                <a:gd name="connsiteX131" fmla="*/ 843104 w 3024845"/>
                <a:gd name="connsiteY131" fmla="*/ 226986 h 689379"/>
                <a:gd name="connsiteX132" fmla="*/ 843104 w 3024845"/>
                <a:gd name="connsiteY132" fmla="*/ 242119 h 689379"/>
                <a:gd name="connsiteX133" fmla="*/ 847157 w 3024845"/>
                <a:gd name="connsiteY133" fmla="*/ 240227 h 689379"/>
                <a:gd name="connsiteX134" fmla="*/ 847157 w 3024845"/>
                <a:gd name="connsiteY134" fmla="*/ 226986 h 689379"/>
                <a:gd name="connsiteX135" fmla="*/ 848170 w 3024845"/>
                <a:gd name="connsiteY135" fmla="*/ 226986 h 689379"/>
                <a:gd name="connsiteX136" fmla="*/ 855264 w 3024845"/>
                <a:gd name="connsiteY136" fmla="*/ 226986 h 689379"/>
                <a:gd name="connsiteX137" fmla="*/ 855264 w 3024845"/>
                <a:gd name="connsiteY137" fmla="*/ 228608 h 689379"/>
                <a:gd name="connsiteX138" fmla="*/ 855264 w 3024845"/>
                <a:gd name="connsiteY138" fmla="*/ 239957 h 689379"/>
                <a:gd name="connsiteX139" fmla="*/ 856024 w 3024845"/>
                <a:gd name="connsiteY139" fmla="*/ 239957 h 689379"/>
                <a:gd name="connsiteX140" fmla="*/ 861344 w 3024845"/>
                <a:gd name="connsiteY140" fmla="*/ 239957 h 689379"/>
                <a:gd name="connsiteX141" fmla="*/ 909984 w 3024845"/>
                <a:gd name="connsiteY141" fmla="*/ 235634 h 689379"/>
                <a:gd name="connsiteX142" fmla="*/ 909984 w 3024845"/>
                <a:gd name="connsiteY142" fmla="*/ 236985 h 689379"/>
                <a:gd name="connsiteX143" fmla="*/ 909984 w 3024845"/>
                <a:gd name="connsiteY143" fmla="*/ 246442 h 689379"/>
                <a:gd name="connsiteX144" fmla="*/ 910744 w 3024845"/>
                <a:gd name="connsiteY144" fmla="*/ 246442 h 689379"/>
                <a:gd name="connsiteX145" fmla="*/ 916065 w 3024845"/>
                <a:gd name="connsiteY145" fmla="*/ 246442 h 689379"/>
                <a:gd name="connsiteX146" fmla="*/ 916065 w 3024845"/>
                <a:gd name="connsiteY146" fmla="*/ 248604 h 689379"/>
                <a:gd name="connsiteX147" fmla="*/ 916065 w 3024845"/>
                <a:gd name="connsiteY147" fmla="*/ 263737 h 689379"/>
                <a:gd name="connsiteX148" fmla="*/ 918091 w 3024845"/>
                <a:gd name="connsiteY148" fmla="*/ 262386 h 689379"/>
                <a:gd name="connsiteX149" fmla="*/ 932278 w 3024845"/>
                <a:gd name="connsiteY149" fmla="*/ 252928 h 689379"/>
                <a:gd name="connsiteX150" fmla="*/ 938358 w 3024845"/>
                <a:gd name="connsiteY150" fmla="*/ 211854 h 689379"/>
                <a:gd name="connsiteX151" fmla="*/ 939118 w 3024845"/>
                <a:gd name="connsiteY151" fmla="*/ 211584 h 689379"/>
                <a:gd name="connsiteX152" fmla="*/ 944438 w 3024845"/>
                <a:gd name="connsiteY152" fmla="*/ 209692 h 689379"/>
                <a:gd name="connsiteX153" fmla="*/ 946465 w 3024845"/>
                <a:gd name="connsiteY153" fmla="*/ 140515 h 689379"/>
                <a:gd name="connsiteX154" fmla="*/ 948492 w 3024845"/>
                <a:gd name="connsiteY154" fmla="*/ 209692 h 689379"/>
                <a:gd name="connsiteX155" fmla="*/ 949252 w 3024845"/>
                <a:gd name="connsiteY155" fmla="*/ 209962 h 689379"/>
                <a:gd name="connsiteX156" fmla="*/ 954572 w 3024845"/>
                <a:gd name="connsiteY156" fmla="*/ 211854 h 689379"/>
                <a:gd name="connsiteX157" fmla="*/ 954572 w 3024845"/>
                <a:gd name="connsiteY157" fmla="*/ 125383 h 689379"/>
                <a:gd name="connsiteX158" fmla="*/ 958625 w 3024845"/>
                <a:gd name="connsiteY158" fmla="*/ 92956 h 689379"/>
                <a:gd name="connsiteX159" fmla="*/ 997132 w 3024845"/>
                <a:gd name="connsiteY159" fmla="*/ 92956 h 689379"/>
                <a:gd name="connsiteX160" fmla="*/ 997132 w 3024845"/>
                <a:gd name="connsiteY160" fmla="*/ 125383 h 689379"/>
                <a:gd name="connsiteX161" fmla="*/ 997892 w 3024845"/>
                <a:gd name="connsiteY161" fmla="*/ 125383 h 689379"/>
                <a:gd name="connsiteX162" fmla="*/ 1003212 w 3024845"/>
                <a:gd name="connsiteY162" fmla="*/ 125383 h 689379"/>
                <a:gd name="connsiteX163" fmla="*/ 1003212 w 3024845"/>
                <a:gd name="connsiteY163" fmla="*/ 43235 h 689379"/>
                <a:gd name="connsiteX164" fmla="*/ 1004986 w 3024845"/>
                <a:gd name="connsiteY164" fmla="*/ 43235 h 689379"/>
                <a:gd name="connsiteX165" fmla="*/ 1017399 w 3024845"/>
                <a:gd name="connsiteY165" fmla="*/ 43235 h 689379"/>
                <a:gd name="connsiteX166" fmla="*/ 1017399 w 3024845"/>
                <a:gd name="connsiteY166" fmla="*/ 41344 h 689379"/>
                <a:gd name="connsiteX167" fmla="*/ 1017399 w 3024845"/>
                <a:gd name="connsiteY167" fmla="*/ 28103 h 689379"/>
                <a:gd name="connsiteX168" fmla="*/ 1039693 w 3024845"/>
                <a:gd name="connsiteY168" fmla="*/ 28103 h 689379"/>
                <a:gd name="connsiteX169" fmla="*/ 1039693 w 3024845"/>
                <a:gd name="connsiteY169" fmla="*/ 27022 h 689379"/>
                <a:gd name="connsiteX170" fmla="*/ 1039693 w 3024845"/>
                <a:gd name="connsiteY170" fmla="*/ 19456 h 689379"/>
                <a:gd name="connsiteX171" fmla="*/ 1041466 w 3024845"/>
                <a:gd name="connsiteY171" fmla="*/ 19456 h 689379"/>
                <a:gd name="connsiteX172" fmla="*/ 1053880 w 3024845"/>
                <a:gd name="connsiteY172" fmla="*/ 19456 h 689379"/>
                <a:gd name="connsiteX173" fmla="*/ 1053880 w 3024845"/>
                <a:gd name="connsiteY173" fmla="*/ 20537 h 689379"/>
                <a:gd name="connsiteX174" fmla="*/ 1053880 w 3024845"/>
                <a:gd name="connsiteY174" fmla="*/ 28103 h 689379"/>
                <a:gd name="connsiteX175" fmla="*/ 1054640 w 3024845"/>
                <a:gd name="connsiteY175" fmla="*/ 28103 h 689379"/>
                <a:gd name="connsiteX176" fmla="*/ 1059960 w 3024845"/>
                <a:gd name="connsiteY176" fmla="*/ 28103 h 689379"/>
                <a:gd name="connsiteX177" fmla="*/ 1070093 w 3024845"/>
                <a:gd name="connsiteY177" fmla="*/ 23779 h 689379"/>
                <a:gd name="connsiteX178" fmla="*/ 1074146 w 3024845"/>
                <a:gd name="connsiteY178" fmla="*/ 27022 h 689379"/>
                <a:gd name="connsiteX179" fmla="*/ 1074146 w 3024845"/>
                <a:gd name="connsiteY179" fmla="*/ 19456 h 689379"/>
                <a:gd name="connsiteX180" fmla="*/ 1076426 w 3024845"/>
                <a:gd name="connsiteY180" fmla="*/ 19456 h 689379"/>
                <a:gd name="connsiteX181" fmla="*/ 1092387 w 3024845"/>
                <a:gd name="connsiteY181" fmla="*/ 19456 h 689379"/>
                <a:gd name="connsiteX182" fmla="*/ 1092387 w 3024845"/>
                <a:gd name="connsiteY182" fmla="*/ 20537 h 689379"/>
                <a:gd name="connsiteX183" fmla="*/ 1092387 w 3024845"/>
                <a:gd name="connsiteY183" fmla="*/ 28103 h 689379"/>
                <a:gd name="connsiteX184" fmla="*/ 1122787 w 3024845"/>
                <a:gd name="connsiteY184" fmla="*/ 28103 h 689379"/>
                <a:gd name="connsiteX185" fmla="*/ 1122787 w 3024845"/>
                <a:gd name="connsiteY185" fmla="*/ 29724 h 689379"/>
                <a:gd name="connsiteX186" fmla="*/ 1122787 w 3024845"/>
                <a:gd name="connsiteY186" fmla="*/ 41074 h 689379"/>
                <a:gd name="connsiteX187" fmla="*/ 1149134 w 3024845"/>
                <a:gd name="connsiteY187" fmla="*/ 41074 h 689379"/>
                <a:gd name="connsiteX188" fmla="*/ 1149134 w 3024845"/>
                <a:gd name="connsiteY188" fmla="*/ 71338 h 689379"/>
                <a:gd name="connsiteX189" fmla="*/ 1149894 w 3024845"/>
                <a:gd name="connsiteY189" fmla="*/ 71338 h 689379"/>
                <a:gd name="connsiteX190" fmla="*/ 1155214 w 3024845"/>
                <a:gd name="connsiteY190" fmla="*/ 71338 h 689379"/>
                <a:gd name="connsiteX191" fmla="*/ 1155214 w 3024845"/>
                <a:gd name="connsiteY191" fmla="*/ 72419 h 689379"/>
                <a:gd name="connsiteX192" fmla="*/ 1155214 w 3024845"/>
                <a:gd name="connsiteY192" fmla="*/ 79986 h 689379"/>
                <a:gd name="connsiteX193" fmla="*/ 1159268 w 3024845"/>
                <a:gd name="connsiteY193" fmla="*/ 110250 h 689379"/>
                <a:gd name="connsiteX194" fmla="*/ 1160028 w 3024845"/>
                <a:gd name="connsiteY194" fmla="*/ 110250 h 689379"/>
                <a:gd name="connsiteX195" fmla="*/ 1165348 w 3024845"/>
                <a:gd name="connsiteY195" fmla="*/ 110250 h 689379"/>
                <a:gd name="connsiteX196" fmla="*/ 1165348 w 3024845"/>
                <a:gd name="connsiteY196" fmla="*/ 111061 h 689379"/>
                <a:gd name="connsiteX197" fmla="*/ 1165348 w 3024845"/>
                <a:gd name="connsiteY197" fmla="*/ 116736 h 689379"/>
                <a:gd name="connsiteX198" fmla="*/ 1166361 w 3024845"/>
                <a:gd name="connsiteY198" fmla="*/ 116736 h 689379"/>
                <a:gd name="connsiteX199" fmla="*/ 1173454 w 3024845"/>
                <a:gd name="connsiteY199" fmla="*/ 116736 h 689379"/>
                <a:gd name="connsiteX200" fmla="*/ 1173454 w 3024845"/>
                <a:gd name="connsiteY200" fmla="*/ 147001 h 689379"/>
                <a:gd name="connsiteX201" fmla="*/ 1175481 w 3024845"/>
                <a:gd name="connsiteY201" fmla="*/ 147001 h 689379"/>
                <a:gd name="connsiteX202" fmla="*/ 1189668 w 3024845"/>
                <a:gd name="connsiteY202" fmla="*/ 147001 h 689379"/>
                <a:gd name="connsiteX203" fmla="*/ 1189668 w 3024845"/>
                <a:gd name="connsiteY203" fmla="*/ 170780 h 689379"/>
                <a:gd name="connsiteX204" fmla="*/ 1191695 w 3024845"/>
                <a:gd name="connsiteY204" fmla="*/ 172401 h 689379"/>
                <a:gd name="connsiteX205" fmla="*/ 1191695 w 3024845"/>
                <a:gd name="connsiteY205" fmla="*/ 183751 h 689379"/>
                <a:gd name="connsiteX206" fmla="*/ 1192455 w 3024845"/>
                <a:gd name="connsiteY206" fmla="*/ 183751 h 689379"/>
                <a:gd name="connsiteX207" fmla="*/ 1197775 w 3024845"/>
                <a:gd name="connsiteY207" fmla="*/ 183751 h 689379"/>
                <a:gd name="connsiteX208" fmla="*/ 1197775 w 3024845"/>
                <a:gd name="connsiteY208" fmla="*/ 207530 h 689379"/>
                <a:gd name="connsiteX209" fmla="*/ 1199041 w 3024845"/>
                <a:gd name="connsiteY209" fmla="*/ 207530 h 689379"/>
                <a:gd name="connsiteX210" fmla="*/ 1207908 w 3024845"/>
                <a:gd name="connsiteY210" fmla="*/ 207530 h 689379"/>
                <a:gd name="connsiteX211" fmla="*/ 1209935 w 3024845"/>
                <a:gd name="connsiteY211" fmla="*/ 211584 h 689379"/>
                <a:gd name="connsiteX212" fmla="*/ 1209935 w 3024845"/>
                <a:gd name="connsiteY212" fmla="*/ 224825 h 689379"/>
                <a:gd name="connsiteX213" fmla="*/ 1211455 w 3024845"/>
                <a:gd name="connsiteY213" fmla="*/ 222933 h 689379"/>
                <a:gd name="connsiteX214" fmla="*/ 1222095 w 3024845"/>
                <a:gd name="connsiteY214" fmla="*/ 209692 h 689379"/>
                <a:gd name="connsiteX215" fmla="*/ 1250469 w 3024845"/>
                <a:gd name="connsiteY215" fmla="*/ 209692 h 689379"/>
                <a:gd name="connsiteX216" fmla="*/ 1250469 w 3024845"/>
                <a:gd name="connsiteY216" fmla="*/ 296163 h 689379"/>
                <a:gd name="connsiteX217" fmla="*/ 1251229 w 3024845"/>
                <a:gd name="connsiteY217" fmla="*/ 296163 h 689379"/>
                <a:gd name="connsiteX218" fmla="*/ 1256549 w 3024845"/>
                <a:gd name="connsiteY218" fmla="*/ 296163 h 689379"/>
                <a:gd name="connsiteX219" fmla="*/ 1257309 w 3024845"/>
                <a:gd name="connsiteY219" fmla="*/ 294812 h 689379"/>
                <a:gd name="connsiteX220" fmla="*/ 1262629 w 3024845"/>
                <a:gd name="connsiteY220" fmla="*/ 285354 h 689379"/>
                <a:gd name="connsiteX221" fmla="*/ 1262629 w 3024845"/>
                <a:gd name="connsiteY221" fmla="*/ 287246 h 689379"/>
                <a:gd name="connsiteX222" fmla="*/ 1262629 w 3024845"/>
                <a:gd name="connsiteY222" fmla="*/ 300487 h 689379"/>
                <a:gd name="connsiteX223" fmla="*/ 1266682 w 3024845"/>
                <a:gd name="connsiteY223" fmla="*/ 255090 h 689379"/>
                <a:gd name="connsiteX224" fmla="*/ 1267442 w 3024845"/>
                <a:gd name="connsiteY224" fmla="*/ 255090 h 689379"/>
                <a:gd name="connsiteX225" fmla="*/ 1272762 w 3024845"/>
                <a:gd name="connsiteY225" fmla="*/ 255090 h 689379"/>
                <a:gd name="connsiteX226" fmla="*/ 1272762 w 3024845"/>
                <a:gd name="connsiteY226" fmla="*/ 190236 h 689379"/>
                <a:gd name="connsiteX227" fmla="*/ 1273776 w 3024845"/>
                <a:gd name="connsiteY227" fmla="*/ 190236 h 689379"/>
                <a:gd name="connsiteX228" fmla="*/ 1280869 w 3024845"/>
                <a:gd name="connsiteY228" fmla="*/ 190236 h 689379"/>
                <a:gd name="connsiteX229" fmla="*/ 1293029 w 3024845"/>
                <a:gd name="connsiteY229" fmla="*/ 147001 h 689379"/>
                <a:gd name="connsiteX230" fmla="*/ 1294296 w 3024845"/>
                <a:gd name="connsiteY230" fmla="*/ 147001 h 689379"/>
                <a:gd name="connsiteX231" fmla="*/ 1303163 w 3024845"/>
                <a:gd name="connsiteY231" fmla="*/ 147001 h 689379"/>
                <a:gd name="connsiteX232" fmla="*/ 1313296 w 3024845"/>
                <a:gd name="connsiteY232" fmla="*/ 190236 h 689379"/>
                <a:gd name="connsiteX233" fmla="*/ 1314309 w 3024845"/>
                <a:gd name="connsiteY233" fmla="*/ 190236 h 689379"/>
                <a:gd name="connsiteX234" fmla="*/ 1321403 w 3024845"/>
                <a:gd name="connsiteY234" fmla="*/ 190236 h 689379"/>
                <a:gd name="connsiteX235" fmla="*/ 1321403 w 3024845"/>
                <a:gd name="connsiteY235" fmla="*/ 229148 h 689379"/>
                <a:gd name="connsiteX236" fmla="*/ 1323176 w 3024845"/>
                <a:gd name="connsiteY236" fmla="*/ 229148 h 689379"/>
                <a:gd name="connsiteX237" fmla="*/ 1335590 w 3024845"/>
                <a:gd name="connsiteY237" fmla="*/ 229148 h 689379"/>
                <a:gd name="connsiteX238" fmla="*/ 1335590 w 3024845"/>
                <a:gd name="connsiteY238" fmla="*/ 231310 h 689379"/>
                <a:gd name="connsiteX239" fmla="*/ 1335590 w 3024845"/>
                <a:gd name="connsiteY239" fmla="*/ 246442 h 689379"/>
                <a:gd name="connsiteX240" fmla="*/ 1339643 w 3024845"/>
                <a:gd name="connsiteY240" fmla="*/ 244281 h 689379"/>
                <a:gd name="connsiteX241" fmla="*/ 1339643 w 3024845"/>
                <a:gd name="connsiteY241" fmla="*/ 229148 h 689379"/>
                <a:gd name="connsiteX242" fmla="*/ 1341163 w 3024845"/>
                <a:gd name="connsiteY242" fmla="*/ 229148 h 689379"/>
                <a:gd name="connsiteX243" fmla="*/ 1351803 w 3024845"/>
                <a:gd name="connsiteY243" fmla="*/ 229148 h 689379"/>
                <a:gd name="connsiteX244" fmla="*/ 1351803 w 3024845"/>
                <a:gd name="connsiteY244" fmla="*/ 230769 h 689379"/>
                <a:gd name="connsiteX245" fmla="*/ 1351803 w 3024845"/>
                <a:gd name="connsiteY245" fmla="*/ 242119 h 689379"/>
                <a:gd name="connsiteX246" fmla="*/ 1382204 w 3024845"/>
                <a:gd name="connsiteY246" fmla="*/ 242119 h 689379"/>
                <a:gd name="connsiteX247" fmla="*/ 1382204 w 3024845"/>
                <a:gd name="connsiteY247" fmla="*/ 205369 h 689379"/>
                <a:gd name="connsiteX248" fmla="*/ 1383470 w 3024845"/>
                <a:gd name="connsiteY248" fmla="*/ 205369 h 689379"/>
                <a:gd name="connsiteX249" fmla="*/ 1392337 w 3024845"/>
                <a:gd name="connsiteY249" fmla="*/ 205369 h 689379"/>
                <a:gd name="connsiteX250" fmla="*/ 1392337 w 3024845"/>
                <a:gd name="connsiteY250" fmla="*/ 226986 h 689379"/>
                <a:gd name="connsiteX251" fmla="*/ 1394364 w 3024845"/>
                <a:gd name="connsiteY251" fmla="*/ 194560 h 689379"/>
                <a:gd name="connsiteX252" fmla="*/ 1416657 w 3024845"/>
                <a:gd name="connsiteY252" fmla="*/ 194560 h 689379"/>
                <a:gd name="connsiteX253" fmla="*/ 1416657 w 3024845"/>
                <a:gd name="connsiteY253" fmla="*/ 192938 h 689379"/>
                <a:gd name="connsiteX254" fmla="*/ 1416657 w 3024845"/>
                <a:gd name="connsiteY254" fmla="*/ 181589 h 689379"/>
                <a:gd name="connsiteX255" fmla="*/ 1417417 w 3024845"/>
                <a:gd name="connsiteY255" fmla="*/ 181589 h 689379"/>
                <a:gd name="connsiteX256" fmla="*/ 1422737 w 3024845"/>
                <a:gd name="connsiteY256" fmla="*/ 181589 h 689379"/>
                <a:gd name="connsiteX257" fmla="*/ 1422737 w 3024845"/>
                <a:gd name="connsiteY257" fmla="*/ 179698 h 689379"/>
                <a:gd name="connsiteX258" fmla="*/ 1422737 w 3024845"/>
                <a:gd name="connsiteY258" fmla="*/ 166457 h 689379"/>
                <a:gd name="connsiteX259" fmla="*/ 1426791 w 3024845"/>
                <a:gd name="connsiteY259" fmla="*/ 172942 h 689379"/>
                <a:gd name="connsiteX260" fmla="*/ 1429071 w 3024845"/>
                <a:gd name="connsiteY260" fmla="*/ 172942 h 689379"/>
                <a:gd name="connsiteX261" fmla="*/ 1445031 w 3024845"/>
                <a:gd name="connsiteY261" fmla="*/ 172942 h 689379"/>
                <a:gd name="connsiteX262" fmla="*/ 1445031 w 3024845"/>
                <a:gd name="connsiteY262" fmla="*/ 172131 h 689379"/>
                <a:gd name="connsiteX263" fmla="*/ 1445031 w 3024845"/>
                <a:gd name="connsiteY263" fmla="*/ 166457 h 689379"/>
                <a:gd name="connsiteX264" fmla="*/ 1445791 w 3024845"/>
                <a:gd name="connsiteY264" fmla="*/ 166457 h 689379"/>
                <a:gd name="connsiteX265" fmla="*/ 1451111 w 3024845"/>
                <a:gd name="connsiteY265" fmla="*/ 166457 h 689379"/>
                <a:gd name="connsiteX266" fmla="*/ 1451111 w 3024845"/>
                <a:gd name="connsiteY266" fmla="*/ 167808 h 689379"/>
                <a:gd name="connsiteX267" fmla="*/ 1451111 w 3024845"/>
                <a:gd name="connsiteY267" fmla="*/ 177266 h 689379"/>
                <a:gd name="connsiteX268" fmla="*/ 1489618 w 3024845"/>
                <a:gd name="connsiteY268" fmla="*/ 177266 h 689379"/>
                <a:gd name="connsiteX269" fmla="*/ 1489618 w 3024845"/>
                <a:gd name="connsiteY269" fmla="*/ 315619 h 689379"/>
                <a:gd name="connsiteX270" fmla="*/ 1491138 w 3024845"/>
                <a:gd name="connsiteY270" fmla="*/ 315619 h 689379"/>
                <a:gd name="connsiteX271" fmla="*/ 1501778 w 3024845"/>
                <a:gd name="connsiteY271" fmla="*/ 315619 h 689379"/>
                <a:gd name="connsiteX272" fmla="*/ 1501778 w 3024845"/>
                <a:gd name="connsiteY272" fmla="*/ 302649 h 689379"/>
                <a:gd name="connsiteX273" fmla="*/ 1505832 w 3024845"/>
                <a:gd name="connsiteY273" fmla="*/ 302649 h 689379"/>
                <a:gd name="connsiteX274" fmla="*/ 1505832 w 3024845"/>
                <a:gd name="connsiteY274" fmla="*/ 315619 h 689379"/>
                <a:gd name="connsiteX275" fmla="*/ 1536232 w 3024845"/>
                <a:gd name="connsiteY275" fmla="*/ 315619 h 689379"/>
                <a:gd name="connsiteX276" fmla="*/ 1536232 w 3024845"/>
                <a:gd name="connsiteY276" fmla="*/ 285354 h 689379"/>
                <a:gd name="connsiteX277" fmla="*/ 1548392 w 3024845"/>
                <a:gd name="connsiteY277" fmla="*/ 285354 h 689379"/>
                <a:gd name="connsiteX278" fmla="*/ 1560552 w 3024845"/>
                <a:gd name="connsiteY278" fmla="*/ 283193 h 689379"/>
                <a:gd name="connsiteX279" fmla="*/ 1564606 w 3024845"/>
                <a:gd name="connsiteY279" fmla="*/ 285354 h 689379"/>
                <a:gd name="connsiteX280" fmla="*/ 1574739 w 3024845"/>
                <a:gd name="connsiteY280" fmla="*/ 285354 h 689379"/>
                <a:gd name="connsiteX281" fmla="*/ 1574739 w 3024845"/>
                <a:gd name="connsiteY281" fmla="*/ 315619 h 689379"/>
                <a:gd name="connsiteX282" fmla="*/ 1582846 w 3024845"/>
                <a:gd name="connsiteY282" fmla="*/ 315619 h 689379"/>
                <a:gd name="connsiteX283" fmla="*/ 1582846 w 3024845"/>
                <a:gd name="connsiteY283" fmla="*/ 332914 h 689379"/>
                <a:gd name="connsiteX284" fmla="*/ 1592182 w 3024845"/>
                <a:gd name="connsiteY284" fmla="*/ 333819 h 689379"/>
                <a:gd name="connsiteX285" fmla="*/ 1605140 w 3024845"/>
                <a:gd name="connsiteY285" fmla="*/ 333819 h 689379"/>
                <a:gd name="connsiteX286" fmla="*/ 1605140 w 3024845"/>
                <a:gd name="connsiteY286" fmla="*/ 317781 h 689379"/>
                <a:gd name="connsiteX287" fmla="*/ 1673096 w 3024845"/>
                <a:gd name="connsiteY287" fmla="*/ 317781 h 689379"/>
                <a:gd name="connsiteX288" fmla="*/ 1673096 w 3024845"/>
                <a:gd name="connsiteY288" fmla="*/ 232528 h 689379"/>
                <a:gd name="connsiteX289" fmla="*/ 1745104 w 3024845"/>
                <a:gd name="connsiteY289" fmla="*/ 232528 h 689379"/>
                <a:gd name="connsiteX290" fmla="*/ 1745104 w 3024845"/>
                <a:gd name="connsiteY290" fmla="*/ 311296 h 689379"/>
                <a:gd name="connsiteX291" fmla="*/ 1747008 w 3024845"/>
                <a:gd name="connsiteY291" fmla="*/ 311296 h 689379"/>
                <a:gd name="connsiteX292" fmla="*/ 1748250 w 3024845"/>
                <a:gd name="connsiteY292" fmla="*/ 333819 h 689379"/>
                <a:gd name="connsiteX293" fmla="*/ 1757926 w 3024845"/>
                <a:gd name="connsiteY293" fmla="*/ 333819 h 689379"/>
                <a:gd name="connsiteX294" fmla="*/ 1759168 w 3024845"/>
                <a:gd name="connsiteY294" fmla="*/ 311296 h 689379"/>
                <a:gd name="connsiteX295" fmla="*/ 1765248 w 3024845"/>
                <a:gd name="connsiteY295" fmla="*/ 311296 h 689379"/>
                <a:gd name="connsiteX296" fmla="*/ 1766490 w 3024845"/>
                <a:gd name="connsiteY296" fmla="*/ 333819 h 689379"/>
                <a:gd name="connsiteX297" fmla="*/ 1817112 w 3024845"/>
                <a:gd name="connsiteY297" fmla="*/ 333819 h 689379"/>
                <a:gd name="connsiteX298" fmla="*/ 1817112 w 3024845"/>
                <a:gd name="connsiteY298" fmla="*/ 170791 h 689379"/>
                <a:gd name="connsiteX299" fmla="*/ 2014439 w 3024845"/>
                <a:gd name="connsiteY299" fmla="*/ 170791 h 689379"/>
                <a:gd name="connsiteX300" fmla="*/ 2014439 w 3024845"/>
                <a:gd name="connsiteY300" fmla="*/ 333819 h 689379"/>
                <a:gd name="connsiteX301" fmla="*/ 2033136 w 3024845"/>
                <a:gd name="connsiteY301" fmla="*/ 333819 h 689379"/>
                <a:gd name="connsiteX302" fmla="*/ 2033136 w 3024845"/>
                <a:gd name="connsiteY302" fmla="*/ 251126 h 689379"/>
                <a:gd name="connsiteX303" fmla="*/ 2128256 w 3024845"/>
                <a:gd name="connsiteY303" fmla="*/ 251126 h 689379"/>
                <a:gd name="connsiteX304" fmla="*/ 2180720 w 3024845"/>
                <a:gd name="connsiteY304" fmla="*/ 185913 h 689379"/>
                <a:gd name="connsiteX305" fmla="*/ 2245574 w 3024845"/>
                <a:gd name="connsiteY305" fmla="*/ 185913 h 689379"/>
                <a:gd name="connsiteX306" fmla="*/ 2245574 w 3024845"/>
                <a:gd name="connsiteY306" fmla="*/ 261575 h 689379"/>
                <a:gd name="connsiteX307" fmla="*/ 2253681 w 3024845"/>
                <a:gd name="connsiteY307" fmla="*/ 261575 h 689379"/>
                <a:gd name="connsiteX308" fmla="*/ 2255708 w 3024845"/>
                <a:gd name="connsiteY308" fmla="*/ 255090 h 689379"/>
                <a:gd name="connsiteX309" fmla="*/ 2261788 w 3024845"/>
                <a:gd name="connsiteY309" fmla="*/ 255090 h 689379"/>
                <a:gd name="connsiteX310" fmla="*/ 2263815 w 3024845"/>
                <a:gd name="connsiteY310" fmla="*/ 263737 h 689379"/>
                <a:gd name="connsiteX311" fmla="*/ 2275975 w 3024845"/>
                <a:gd name="connsiteY311" fmla="*/ 263737 h 689379"/>
                <a:gd name="connsiteX312" fmla="*/ 2275975 w 3024845"/>
                <a:gd name="connsiteY312" fmla="*/ 257251 h 689379"/>
                <a:gd name="connsiteX313" fmla="*/ 2298268 w 3024845"/>
                <a:gd name="connsiteY313" fmla="*/ 257251 h 689379"/>
                <a:gd name="connsiteX314" fmla="*/ 2298268 w 3024845"/>
                <a:gd name="connsiteY314" fmla="*/ 263737 h 689379"/>
                <a:gd name="connsiteX315" fmla="*/ 2318535 w 3024845"/>
                <a:gd name="connsiteY315" fmla="*/ 263737 h 689379"/>
                <a:gd name="connsiteX316" fmla="*/ 2318535 w 3024845"/>
                <a:gd name="connsiteY316" fmla="*/ 309134 h 689379"/>
                <a:gd name="connsiteX317" fmla="*/ 2332722 w 3024845"/>
                <a:gd name="connsiteY317" fmla="*/ 309134 h 689379"/>
                <a:gd name="connsiteX318" fmla="*/ 2332722 w 3024845"/>
                <a:gd name="connsiteY318" fmla="*/ 296163 h 689379"/>
                <a:gd name="connsiteX319" fmla="*/ 2348936 w 3024845"/>
                <a:gd name="connsiteY319" fmla="*/ 296163 h 689379"/>
                <a:gd name="connsiteX320" fmla="*/ 2348936 w 3024845"/>
                <a:gd name="connsiteY320" fmla="*/ 116736 h 689379"/>
                <a:gd name="connsiteX321" fmla="*/ 2355016 w 3024845"/>
                <a:gd name="connsiteY321" fmla="*/ 110250 h 689379"/>
                <a:gd name="connsiteX322" fmla="*/ 2427977 w 3024845"/>
                <a:gd name="connsiteY322" fmla="*/ 110250 h 689379"/>
                <a:gd name="connsiteX323" fmla="*/ 2427977 w 3024845"/>
                <a:gd name="connsiteY323" fmla="*/ 118898 h 689379"/>
                <a:gd name="connsiteX324" fmla="*/ 2438110 w 3024845"/>
                <a:gd name="connsiteY324" fmla="*/ 118898 h 689379"/>
                <a:gd name="connsiteX325" fmla="*/ 2438110 w 3024845"/>
                <a:gd name="connsiteY325" fmla="*/ 233472 h 689379"/>
                <a:gd name="connsiteX326" fmla="*/ 2460404 w 3024845"/>
                <a:gd name="connsiteY326" fmla="*/ 233472 h 689379"/>
                <a:gd name="connsiteX327" fmla="*/ 2460404 w 3024845"/>
                <a:gd name="connsiteY327" fmla="*/ 166457 h 689379"/>
                <a:gd name="connsiteX328" fmla="*/ 2486751 w 3024845"/>
                <a:gd name="connsiteY328" fmla="*/ 166457 h 689379"/>
                <a:gd name="connsiteX329" fmla="*/ 2490804 w 3024845"/>
                <a:gd name="connsiteY329" fmla="*/ 162133 h 689379"/>
                <a:gd name="connsiteX330" fmla="*/ 2498911 w 3024845"/>
                <a:gd name="connsiteY330" fmla="*/ 162133 h 689379"/>
                <a:gd name="connsiteX331" fmla="*/ 2502964 w 3024845"/>
                <a:gd name="connsiteY331" fmla="*/ 166457 h 689379"/>
                <a:gd name="connsiteX332" fmla="*/ 2525258 w 3024845"/>
                <a:gd name="connsiteY332" fmla="*/ 166457 h 689379"/>
                <a:gd name="connsiteX333" fmla="*/ 2525258 w 3024845"/>
                <a:gd name="connsiteY333" fmla="*/ 49721 h 689379"/>
                <a:gd name="connsiteX334" fmla="*/ 2582005 w 3024845"/>
                <a:gd name="connsiteY334" fmla="*/ 38912 h 689379"/>
                <a:gd name="connsiteX335" fmla="*/ 2582005 w 3024845"/>
                <a:gd name="connsiteY335" fmla="*/ 39993 h 689379"/>
                <a:gd name="connsiteX336" fmla="*/ 2582005 w 3024845"/>
                <a:gd name="connsiteY336" fmla="*/ 47559 h 689379"/>
                <a:gd name="connsiteX337" fmla="*/ 2608352 w 3024845"/>
                <a:gd name="connsiteY337" fmla="*/ 47559 h 689379"/>
                <a:gd name="connsiteX338" fmla="*/ 2608352 w 3024845"/>
                <a:gd name="connsiteY338" fmla="*/ 302649 h 689379"/>
                <a:gd name="connsiteX339" fmla="*/ 2630646 w 3024845"/>
                <a:gd name="connsiteY339" fmla="*/ 302649 h 689379"/>
                <a:gd name="connsiteX340" fmla="*/ 2630646 w 3024845"/>
                <a:gd name="connsiteY340" fmla="*/ 298325 h 689379"/>
                <a:gd name="connsiteX341" fmla="*/ 2642806 w 3024845"/>
                <a:gd name="connsiteY341" fmla="*/ 298325 h 689379"/>
                <a:gd name="connsiteX342" fmla="*/ 2642806 w 3024845"/>
                <a:gd name="connsiteY342" fmla="*/ 302649 h 689379"/>
                <a:gd name="connsiteX343" fmla="*/ 2667126 w 3024845"/>
                <a:gd name="connsiteY343" fmla="*/ 302649 h 689379"/>
                <a:gd name="connsiteX344" fmla="*/ 2667126 w 3024845"/>
                <a:gd name="connsiteY344" fmla="*/ 289678 h 689379"/>
                <a:gd name="connsiteX345" fmla="*/ 2695500 w 3024845"/>
                <a:gd name="connsiteY345" fmla="*/ 289678 h 689379"/>
                <a:gd name="connsiteX346" fmla="*/ 2707660 w 3024845"/>
                <a:gd name="connsiteY346" fmla="*/ 285354 h 689379"/>
                <a:gd name="connsiteX347" fmla="*/ 2727927 w 3024845"/>
                <a:gd name="connsiteY347" fmla="*/ 289678 h 689379"/>
                <a:gd name="connsiteX348" fmla="*/ 2727927 w 3024845"/>
                <a:gd name="connsiteY348" fmla="*/ 272384 h 689379"/>
                <a:gd name="connsiteX349" fmla="*/ 2736034 w 3024845"/>
                <a:gd name="connsiteY349" fmla="*/ 272384 h 689379"/>
                <a:gd name="connsiteX350" fmla="*/ 2736034 w 3024845"/>
                <a:gd name="connsiteY350" fmla="*/ 259413 h 689379"/>
                <a:gd name="connsiteX351" fmla="*/ 2792781 w 3024845"/>
                <a:gd name="connsiteY351" fmla="*/ 259413 h 689379"/>
                <a:gd name="connsiteX352" fmla="*/ 2792781 w 3024845"/>
                <a:gd name="connsiteY352" fmla="*/ 229148 h 689379"/>
                <a:gd name="connsiteX353" fmla="*/ 2811021 w 3024845"/>
                <a:gd name="connsiteY353" fmla="*/ 229148 h 689379"/>
                <a:gd name="connsiteX354" fmla="*/ 2811021 w 3024845"/>
                <a:gd name="connsiteY354" fmla="*/ 222663 h 689379"/>
                <a:gd name="connsiteX355" fmla="*/ 2823181 w 3024845"/>
                <a:gd name="connsiteY355" fmla="*/ 222663 h 689379"/>
                <a:gd name="connsiteX356" fmla="*/ 2823181 w 3024845"/>
                <a:gd name="connsiteY356" fmla="*/ 229148 h 689379"/>
                <a:gd name="connsiteX357" fmla="*/ 2839395 w 3024845"/>
                <a:gd name="connsiteY357" fmla="*/ 229148 h 689379"/>
                <a:gd name="connsiteX358" fmla="*/ 2839395 w 3024845"/>
                <a:gd name="connsiteY358" fmla="*/ 278869 h 689379"/>
                <a:gd name="connsiteX359" fmla="*/ 2871822 w 3024845"/>
                <a:gd name="connsiteY359" fmla="*/ 278869 h 689379"/>
                <a:gd name="connsiteX360" fmla="*/ 2871822 w 3024845"/>
                <a:gd name="connsiteY360" fmla="*/ 252928 h 689379"/>
                <a:gd name="connsiteX361" fmla="*/ 2910329 w 3024845"/>
                <a:gd name="connsiteY361" fmla="*/ 252928 h 689379"/>
                <a:gd name="connsiteX362" fmla="*/ 2910329 w 3024845"/>
                <a:gd name="connsiteY362" fmla="*/ 222663 h 689379"/>
                <a:gd name="connsiteX363" fmla="*/ 2958970 w 3024845"/>
                <a:gd name="connsiteY363" fmla="*/ 222663 h 689379"/>
                <a:gd name="connsiteX364" fmla="*/ 2958970 w 3024845"/>
                <a:gd name="connsiteY364" fmla="*/ 333819 h 689379"/>
                <a:gd name="connsiteX365" fmla="*/ 2958970 w 3024845"/>
                <a:gd name="connsiteY365" fmla="*/ 347598 h 689379"/>
                <a:gd name="connsiteX366" fmla="*/ 3024845 w 3024845"/>
                <a:gd name="connsiteY366" fmla="*/ 347598 h 689379"/>
                <a:gd name="connsiteX367" fmla="*/ 3024845 w 3024845"/>
                <a:gd name="connsiteY367" fmla="*/ 689379 h 689379"/>
                <a:gd name="connsiteX368" fmla="*/ 2054 w 3024845"/>
                <a:gd name="connsiteY368" fmla="*/ 687046 h 689379"/>
                <a:gd name="connsiteX369" fmla="*/ 0 w 3024845"/>
                <a:gd name="connsiteY369" fmla="*/ 252928 h 689379"/>
                <a:gd name="connsiteX370" fmla="*/ 20267 w 3024845"/>
                <a:gd name="connsiteY370" fmla="*/ 252928 h 689379"/>
                <a:gd name="connsiteX371" fmla="*/ 20774 w 3024845"/>
                <a:gd name="connsiteY371" fmla="*/ 251847 h 689379"/>
                <a:gd name="connsiteX372" fmla="*/ 24320 w 3024845"/>
                <a:gd name="connsiteY372" fmla="*/ 244281 h 689379"/>
                <a:gd name="connsiteX373" fmla="*/ 26094 w 3024845"/>
                <a:gd name="connsiteY373" fmla="*/ 244551 h 689379"/>
                <a:gd name="connsiteX374" fmla="*/ 38507 w 3024845"/>
                <a:gd name="connsiteY374" fmla="*/ 246442 h 689379"/>
                <a:gd name="connsiteX375" fmla="*/ 39014 w 3024845"/>
                <a:gd name="connsiteY375" fmla="*/ 247794 h 689379"/>
                <a:gd name="connsiteX376" fmla="*/ 42560 w 3024845"/>
                <a:gd name="connsiteY376" fmla="*/ 257251 h 689379"/>
                <a:gd name="connsiteX377" fmla="*/ 68907 w 3024845"/>
                <a:gd name="connsiteY377" fmla="*/ 259413 h 689379"/>
                <a:gd name="connsiteX378" fmla="*/ 68907 w 3024845"/>
                <a:gd name="connsiteY378" fmla="*/ 136192 h 689379"/>
                <a:gd name="connsiteX379" fmla="*/ 70934 w 3024845"/>
                <a:gd name="connsiteY379" fmla="*/ 136192 h 689379"/>
                <a:gd name="connsiteX380" fmla="*/ 85121 w 3024845"/>
                <a:gd name="connsiteY380" fmla="*/ 136192 h 689379"/>
                <a:gd name="connsiteX381" fmla="*/ 85121 w 3024845"/>
                <a:gd name="connsiteY381" fmla="*/ 0 h 689379"/>
                <a:gd name="connsiteX382" fmla="*/ 86894 w 3024845"/>
                <a:gd name="connsiteY382" fmla="*/ 0 h 689379"/>
                <a:gd name="connsiteX383" fmla="*/ 99308 w 3024845"/>
                <a:gd name="connsiteY383" fmla="*/ 0 h 689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</a:cxnLst>
              <a:rect l="l" t="t" r="r" b="b"/>
              <a:pathLst>
                <a:path w="3024845" h="689379">
                  <a:moveTo>
                    <a:pt x="99308" y="0"/>
                  </a:moveTo>
                  <a:lnTo>
                    <a:pt x="220909" y="0"/>
                  </a:lnTo>
                  <a:lnTo>
                    <a:pt x="223189" y="0"/>
                  </a:lnTo>
                  <a:lnTo>
                    <a:pt x="239150" y="0"/>
                  </a:lnTo>
                  <a:lnTo>
                    <a:pt x="239150" y="140515"/>
                  </a:lnTo>
                  <a:cubicBezTo>
                    <a:pt x="239160" y="140514"/>
                    <a:pt x="239272" y="140493"/>
                    <a:pt x="240670" y="140245"/>
                  </a:cubicBezTo>
                  <a:lnTo>
                    <a:pt x="251310" y="138354"/>
                  </a:lnTo>
                  <a:cubicBezTo>
                    <a:pt x="251310" y="138376"/>
                    <a:pt x="251280" y="139710"/>
                    <a:pt x="249283" y="226986"/>
                  </a:cubicBezTo>
                  <a:cubicBezTo>
                    <a:pt x="249293" y="226988"/>
                    <a:pt x="249404" y="227008"/>
                    <a:pt x="250803" y="227257"/>
                  </a:cubicBezTo>
                  <a:lnTo>
                    <a:pt x="261443" y="229148"/>
                  </a:lnTo>
                  <a:cubicBezTo>
                    <a:pt x="261445" y="229155"/>
                    <a:pt x="261465" y="229219"/>
                    <a:pt x="261696" y="229959"/>
                  </a:cubicBezTo>
                  <a:lnTo>
                    <a:pt x="263470" y="235634"/>
                  </a:lnTo>
                  <a:cubicBezTo>
                    <a:pt x="263472" y="235625"/>
                    <a:pt x="263517" y="235482"/>
                    <a:pt x="264230" y="233202"/>
                  </a:cubicBezTo>
                  <a:lnTo>
                    <a:pt x="269550" y="216178"/>
                  </a:lnTo>
                  <a:lnTo>
                    <a:pt x="271323" y="216178"/>
                  </a:lnTo>
                  <a:lnTo>
                    <a:pt x="283737" y="216178"/>
                  </a:lnTo>
                  <a:lnTo>
                    <a:pt x="283737" y="248604"/>
                  </a:lnTo>
                  <a:cubicBezTo>
                    <a:pt x="283743" y="248609"/>
                    <a:pt x="283820" y="248649"/>
                    <a:pt x="284750" y="249145"/>
                  </a:cubicBezTo>
                  <a:lnTo>
                    <a:pt x="291844" y="252928"/>
                  </a:lnTo>
                  <a:lnTo>
                    <a:pt x="291844" y="254279"/>
                  </a:lnTo>
                  <a:lnTo>
                    <a:pt x="291844" y="263737"/>
                  </a:lnTo>
                  <a:lnTo>
                    <a:pt x="336431" y="263737"/>
                  </a:lnTo>
                  <a:lnTo>
                    <a:pt x="336431" y="264818"/>
                  </a:lnTo>
                  <a:lnTo>
                    <a:pt x="336431" y="272384"/>
                  </a:lnTo>
                  <a:lnTo>
                    <a:pt x="338457" y="272384"/>
                  </a:lnTo>
                  <a:lnTo>
                    <a:pt x="352644" y="272384"/>
                  </a:lnTo>
                  <a:lnTo>
                    <a:pt x="352644" y="242119"/>
                  </a:lnTo>
                  <a:lnTo>
                    <a:pt x="397231" y="242119"/>
                  </a:lnTo>
                  <a:lnTo>
                    <a:pt x="397231" y="240768"/>
                  </a:lnTo>
                  <a:lnTo>
                    <a:pt x="397231" y="231310"/>
                  </a:lnTo>
                  <a:lnTo>
                    <a:pt x="398245" y="231310"/>
                  </a:lnTo>
                  <a:lnTo>
                    <a:pt x="405338" y="231310"/>
                  </a:lnTo>
                  <a:lnTo>
                    <a:pt x="405338" y="229419"/>
                  </a:lnTo>
                  <a:lnTo>
                    <a:pt x="405338" y="216178"/>
                  </a:lnTo>
                  <a:lnTo>
                    <a:pt x="406098" y="216178"/>
                  </a:lnTo>
                  <a:lnTo>
                    <a:pt x="411418" y="216178"/>
                  </a:lnTo>
                  <a:lnTo>
                    <a:pt x="411418" y="215097"/>
                  </a:lnTo>
                  <a:lnTo>
                    <a:pt x="411418" y="207530"/>
                  </a:lnTo>
                  <a:lnTo>
                    <a:pt x="413445" y="207530"/>
                  </a:lnTo>
                  <a:lnTo>
                    <a:pt x="427632" y="207530"/>
                  </a:lnTo>
                  <a:lnTo>
                    <a:pt x="427632" y="208611"/>
                  </a:lnTo>
                  <a:lnTo>
                    <a:pt x="427632" y="216178"/>
                  </a:lnTo>
                  <a:lnTo>
                    <a:pt x="449925" y="216178"/>
                  </a:lnTo>
                  <a:lnTo>
                    <a:pt x="449925" y="214286"/>
                  </a:lnTo>
                  <a:lnTo>
                    <a:pt x="449925" y="201045"/>
                  </a:lnTo>
                  <a:lnTo>
                    <a:pt x="451699" y="201045"/>
                  </a:lnTo>
                  <a:lnTo>
                    <a:pt x="464112" y="201045"/>
                  </a:lnTo>
                  <a:lnTo>
                    <a:pt x="464112" y="224825"/>
                  </a:lnTo>
                  <a:lnTo>
                    <a:pt x="465126" y="224825"/>
                  </a:lnTo>
                  <a:lnTo>
                    <a:pt x="472219" y="224825"/>
                  </a:lnTo>
                  <a:lnTo>
                    <a:pt x="472219" y="223744"/>
                  </a:lnTo>
                  <a:lnTo>
                    <a:pt x="472219" y="216178"/>
                  </a:lnTo>
                  <a:lnTo>
                    <a:pt x="473992" y="216178"/>
                  </a:lnTo>
                  <a:lnTo>
                    <a:pt x="486406" y="216178"/>
                  </a:lnTo>
                  <a:lnTo>
                    <a:pt x="486406" y="242119"/>
                  </a:lnTo>
                  <a:lnTo>
                    <a:pt x="488433" y="242119"/>
                  </a:lnTo>
                  <a:lnTo>
                    <a:pt x="502619" y="242119"/>
                  </a:lnTo>
                  <a:lnTo>
                    <a:pt x="502619" y="243740"/>
                  </a:lnTo>
                  <a:lnTo>
                    <a:pt x="502619" y="255090"/>
                  </a:lnTo>
                  <a:lnTo>
                    <a:pt x="503379" y="255090"/>
                  </a:lnTo>
                  <a:lnTo>
                    <a:pt x="508700" y="255090"/>
                  </a:lnTo>
                  <a:lnTo>
                    <a:pt x="508700" y="254279"/>
                  </a:lnTo>
                  <a:lnTo>
                    <a:pt x="508700" y="248604"/>
                  </a:lnTo>
                  <a:lnTo>
                    <a:pt x="539100" y="248604"/>
                  </a:lnTo>
                  <a:lnTo>
                    <a:pt x="539100" y="272384"/>
                  </a:lnTo>
                  <a:lnTo>
                    <a:pt x="540113" y="272384"/>
                  </a:lnTo>
                  <a:lnTo>
                    <a:pt x="547207" y="272384"/>
                  </a:lnTo>
                  <a:lnTo>
                    <a:pt x="547207" y="273465"/>
                  </a:lnTo>
                  <a:lnTo>
                    <a:pt x="547207" y="281031"/>
                  </a:lnTo>
                  <a:lnTo>
                    <a:pt x="547967" y="281031"/>
                  </a:lnTo>
                  <a:lnTo>
                    <a:pt x="553287" y="281031"/>
                  </a:lnTo>
                  <a:lnTo>
                    <a:pt x="553287" y="278869"/>
                  </a:lnTo>
                  <a:lnTo>
                    <a:pt x="553287" y="263737"/>
                  </a:lnTo>
                  <a:lnTo>
                    <a:pt x="554300" y="263737"/>
                  </a:lnTo>
                  <a:lnTo>
                    <a:pt x="561394" y="263737"/>
                  </a:lnTo>
                  <a:lnTo>
                    <a:pt x="561394" y="264818"/>
                  </a:lnTo>
                  <a:lnTo>
                    <a:pt x="561394" y="272384"/>
                  </a:lnTo>
                  <a:lnTo>
                    <a:pt x="566714" y="270391"/>
                  </a:lnTo>
                  <a:cubicBezTo>
                    <a:pt x="567474" y="270019"/>
                    <a:pt x="567474" y="269817"/>
                    <a:pt x="567474" y="269411"/>
                  </a:cubicBezTo>
                  <a:lnTo>
                    <a:pt x="567474" y="263737"/>
                  </a:lnTo>
                  <a:lnTo>
                    <a:pt x="605981" y="263737"/>
                  </a:lnTo>
                  <a:lnTo>
                    <a:pt x="605981" y="287516"/>
                  </a:lnTo>
                  <a:lnTo>
                    <a:pt x="608007" y="287516"/>
                  </a:lnTo>
                  <a:lnTo>
                    <a:pt x="622194" y="287516"/>
                  </a:lnTo>
                  <a:lnTo>
                    <a:pt x="622194" y="288597"/>
                  </a:lnTo>
                  <a:lnTo>
                    <a:pt x="622194" y="296163"/>
                  </a:lnTo>
                  <a:lnTo>
                    <a:pt x="623968" y="296163"/>
                  </a:lnTo>
                  <a:lnTo>
                    <a:pt x="636381" y="296163"/>
                  </a:lnTo>
                  <a:lnTo>
                    <a:pt x="636381" y="272384"/>
                  </a:lnTo>
                  <a:lnTo>
                    <a:pt x="637394" y="272384"/>
                  </a:lnTo>
                  <a:lnTo>
                    <a:pt x="644488" y="272384"/>
                  </a:lnTo>
                  <a:lnTo>
                    <a:pt x="644488" y="239957"/>
                  </a:lnTo>
                  <a:lnTo>
                    <a:pt x="645501" y="239957"/>
                  </a:lnTo>
                  <a:lnTo>
                    <a:pt x="652595" y="239957"/>
                  </a:lnTo>
                  <a:lnTo>
                    <a:pt x="652595" y="238066"/>
                  </a:lnTo>
                  <a:lnTo>
                    <a:pt x="652595" y="224825"/>
                  </a:lnTo>
                  <a:cubicBezTo>
                    <a:pt x="650568" y="224825"/>
                    <a:pt x="650568" y="224825"/>
                    <a:pt x="651328" y="223203"/>
                  </a:cubicBezTo>
                  <a:lnTo>
                    <a:pt x="656648" y="211854"/>
                  </a:lnTo>
                  <a:cubicBezTo>
                    <a:pt x="656653" y="211871"/>
                    <a:pt x="656848" y="212545"/>
                    <a:pt x="664755" y="239957"/>
                  </a:cubicBezTo>
                  <a:lnTo>
                    <a:pt x="665515" y="239957"/>
                  </a:lnTo>
                  <a:lnTo>
                    <a:pt x="670835" y="239957"/>
                  </a:lnTo>
                  <a:lnTo>
                    <a:pt x="670835" y="134030"/>
                  </a:lnTo>
                  <a:lnTo>
                    <a:pt x="672355" y="134030"/>
                  </a:lnTo>
                  <a:lnTo>
                    <a:pt x="682995" y="134030"/>
                  </a:lnTo>
                  <a:lnTo>
                    <a:pt x="682995" y="86471"/>
                  </a:lnTo>
                  <a:lnTo>
                    <a:pt x="709342" y="86471"/>
                  </a:lnTo>
                  <a:lnTo>
                    <a:pt x="709342" y="64853"/>
                  </a:lnTo>
                  <a:lnTo>
                    <a:pt x="743796" y="64853"/>
                  </a:lnTo>
                  <a:lnTo>
                    <a:pt x="743796" y="67285"/>
                  </a:lnTo>
                  <a:lnTo>
                    <a:pt x="743796" y="84309"/>
                  </a:lnTo>
                  <a:lnTo>
                    <a:pt x="746076" y="84309"/>
                  </a:lnTo>
                  <a:lnTo>
                    <a:pt x="762036" y="84309"/>
                  </a:lnTo>
                  <a:lnTo>
                    <a:pt x="762036" y="131868"/>
                  </a:lnTo>
                  <a:lnTo>
                    <a:pt x="763049" y="131868"/>
                  </a:lnTo>
                  <a:lnTo>
                    <a:pt x="770143" y="131868"/>
                  </a:lnTo>
                  <a:lnTo>
                    <a:pt x="784330" y="136192"/>
                  </a:lnTo>
                  <a:lnTo>
                    <a:pt x="784330" y="175104"/>
                  </a:lnTo>
                  <a:lnTo>
                    <a:pt x="785343" y="175104"/>
                  </a:lnTo>
                  <a:lnTo>
                    <a:pt x="792436" y="175104"/>
                  </a:lnTo>
                  <a:lnTo>
                    <a:pt x="792436" y="176725"/>
                  </a:lnTo>
                  <a:lnTo>
                    <a:pt x="792436" y="188074"/>
                  </a:lnTo>
                  <a:lnTo>
                    <a:pt x="794463" y="188074"/>
                  </a:lnTo>
                  <a:lnTo>
                    <a:pt x="808650" y="188074"/>
                  </a:lnTo>
                  <a:lnTo>
                    <a:pt x="814730" y="194560"/>
                  </a:lnTo>
                  <a:lnTo>
                    <a:pt x="814730" y="216178"/>
                  </a:lnTo>
                  <a:lnTo>
                    <a:pt x="817010" y="216178"/>
                  </a:lnTo>
                  <a:lnTo>
                    <a:pt x="832970" y="216178"/>
                  </a:lnTo>
                  <a:lnTo>
                    <a:pt x="832970" y="217258"/>
                  </a:lnTo>
                  <a:lnTo>
                    <a:pt x="832970" y="224825"/>
                  </a:lnTo>
                  <a:lnTo>
                    <a:pt x="834237" y="224825"/>
                  </a:lnTo>
                  <a:lnTo>
                    <a:pt x="843104" y="224825"/>
                  </a:lnTo>
                  <a:lnTo>
                    <a:pt x="843104" y="226986"/>
                  </a:lnTo>
                  <a:lnTo>
                    <a:pt x="843104" y="242119"/>
                  </a:lnTo>
                  <a:cubicBezTo>
                    <a:pt x="847157" y="242119"/>
                    <a:pt x="847157" y="242119"/>
                    <a:pt x="847157" y="240227"/>
                  </a:cubicBezTo>
                  <a:lnTo>
                    <a:pt x="847157" y="226986"/>
                  </a:lnTo>
                  <a:lnTo>
                    <a:pt x="848170" y="226986"/>
                  </a:lnTo>
                  <a:lnTo>
                    <a:pt x="855264" y="226986"/>
                  </a:lnTo>
                  <a:lnTo>
                    <a:pt x="855264" y="228608"/>
                  </a:lnTo>
                  <a:lnTo>
                    <a:pt x="855264" y="239957"/>
                  </a:lnTo>
                  <a:lnTo>
                    <a:pt x="856024" y="239957"/>
                  </a:lnTo>
                  <a:lnTo>
                    <a:pt x="861344" y="239957"/>
                  </a:lnTo>
                  <a:cubicBezTo>
                    <a:pt x="861344" y="235634"/>
                    <a:pt x="861344" y="235634"/>
                    <a:pt x="909984" y="235634"/>
                  </a:cubicBezTo>
                  <a:lnTo>
                    <a:pt x="909984" y="236985"/>
                  </a:lnTo>
                  <a:lnTo>
                    <a:pt x="909984" y="246442"/>
                  </a:lnTo>
                  <a:lnTo>
                    <a:pt x="910744" y="246442"/>
                  </a:lnTo>
                  <a:lnTo>
                    <a:pt x="916065" y="246442"/>
                  </a:lnTo>
                  <a:lnTo>
                    <a:pt x="916065" y="248604"/>
                  </a:lnTo>
                  <a:lnTo>
                    <a:pt x="916065" y="263737"/>
                  </a:lnTo>
                  <a:cubicBezTo>
                    <a:pt x="916073" y="263733"/>
                    <a:pt x="916189" y="263655"/>
                    <a:pt x="918091" y="262386"/>
                  </a:cubicBezTo>
                  <a:lnTo>
                    <a:pt x="932278" y="252928"/>
                  </a:lnTo>
                  <a:cubicBezTo>
                    <a:pt x="932280" y="252909"/>
                    <a:pt x="932411" y="252034"/>
                    <a:pt x="938358" y="211854"/>
                  </a:cubicBezTo>
                  <a:cubicBezTo>
                    <a:pt x="938367" y="211852"/>
                    <a:pt x="938436" y="211826"/>
                    <a:pt x="939118" y="211584"/>
                  </a:cubicBezTo>
                  <a:lnTo>
                    <a:pt x="944438" y="209692"/>
                  </a:lnTo>
                  <a:cubicBezTo>
                    <a:pt x="944438" y="209676"/>
                    <a:pt x="944471" y="208615"/>
                    <a:pt x="946465" y="140515"/>
                  </a:cubicBezTo>
                  <a:cubicBezTo>
                    <a:pt x="946465" y="140533"/>
                    <a:pt x="946498" y="141624"/>
                    <a:pt x="948492" y="209692"/>
                  </a:cubicBezTo>
                  <a:cubicBezTo>
                    <a:pt x="948501" y="209695"/>
                    <a:pt x="948572" y="209720"/>
                    <a:pt x="949252" y="209962"/>
                  </a:cubicBezTo>
                  <a:lnTo>
                    <a:pt x="954572" y="211854"/>
                  </a:lnTo>
                  <a:lnTo>
                    <a:pt x="954572" y="125383"/>
                  </a:lnTo>
                  <a:cubicBezTo>
                    <a:pt x="958625" y="125383"/>
                    <a:pt x="958625" y="125383"/>
                    <a:pt x="958625" y="92956"/>
                  </a:cubicBezTo>
                  <a:lnTo>
                    <a:pt x="997132" y="92956"/>
                  </a:lnTo>
                  <a:lnTo>
                    <a:pt x="997132" y="125383"/>
                  </a:lnTo>
                  <a:lnTo>
                    <a:pt x="997892" y="125383"/>
                  </a:lnTo>
                  <a:lnTo>
                    <a:pt x="1003212" y="125383"/>
                  </a:lnTo>
                  <a:lnTo>
                    <a:pt x="1003212" y="43235"/>
                  </a:lnTo>
                  <a:lnTo>
                    <a:pt x="1004986" y="43235"/>
                  </a:lnTo>
                  <a:lnTo>
                    <a:pt x="1017399" y="43235"/>
                  </a:lnTo>
                  <a:lnTo>
                    <a:pt x="1017399" y="41344"/>
                  </a:lnTo>
                  <a:lnTo>
                    <a:pt x="1017399" y="28103"/>
                  </a:lnTo>
                  <a:lnTo>
                    <a:pt x="1039693" y="28103"/>
                  </a:lnTo>
                  <a:lnTo>
                    <a:pt x="1039693" y="27022"/>
                  </a:lnTo>
                  <a:lnTo>
                    <a:pt x="1039693" y="19456"/>
                  </a:lnTo>
                  <a:lnTo>
                    <a:pt x="1041466" y="19456"/>
                  </a:lnTo>
                  <a:lnTo>
                    <a:pt x="1053880" y="19456"/>
                  </a:lnTo>
                  <a:lnTo>
                    <a:pt x="1053880" y="20537"/>
                  </a:lnTo>
                  <a:lnTo>
                    <a:pt x="1053880" y="28103"/>
                  </a:lnTo>
                  <a:lnTo>
                    <a:pt x="1054640" y="28103"/>
                  </a:lnTo>
                  <a:lnTo>
                    <a:pt x="1059960" y="28103"/>
                  </a:lnTo>
                  <a:lnTo>
                    <a:pt x="1070093" y="23779"/>
                  </a:lnTo>
                  <a:lnTo>
                    <a:pt x="1074146" y="27022"/>
                  </a:lnTo>
                  <a:lnTo>
                    <a:pt x="1074146" y="19456"/>
                  </a:lnTo>
                  <a:lnTo>
                    <a:pt x="1076426" y="19456"/>
                  </a:lnTo>
                  <a:lnTo>
                    <a:pt x="1092387" y="19456"/>
                  </a:lnTo>
                  <a:lnTo>
                    <a:pt x="1092387" y="20537"/>
                  </a:lnTo>
                  <a:lnTo>
                    <a:pt x="1092387" y="28103"/>
                  </a:lnTo>
                  <a:lnTo>
                    <a:pt x="1122787" y="28103"/>
                  </a:lnTo>
                  <a:lnTo>
                    <a:pt x="1122787" y="29724"/>
                  </a:lnTo>
                  <a:lnTo>
                    <a:pt x="1122787" y="41074"/>
                  </a:lnTo>
                  <a:lnTo>
                    <a:pt x="1149134" y="41074"/>
                  </a:lnTo>
                  <a:lnTo>
                    <a:pt x="1149134" y="71338"/>
                  </a:lnTo>
                  <a:lnTo>
                    <a:pt x="1149894" y="71338"/>
                  </a:lnTo>
                  <a:lnTo>
                    <a:pt x="1155214" y="71338"/>
                  </a:lnTo>
                  <a:lnTo>
                    <a:pt x="1155214" y="72419"/>
                  </a:lnTo>
                  <a:lnTo>
                    <a:pt x="1155214" y="79986"/>
                  </a:lnTo>
                  <a:cubicBezTo>
                    <a:pt x="1159268" y="79986"/>
                    <a:pt x="1159268" y="79986"/>
                    <a:pt x="1159268" y="110250"/>
                  </a:cubicBezTo>
                  <a:lnTo>
                    <a:pt x="1160028" y="110250"/>
                  </a:lnTo>
                  <a:lnTo>
                    <a:pt x="1165348" y="110250"/>
                  </a:lnTo>
                  <a:lnTo>
                    <a:pt x="1165348" y="111061"/>
                  </a:lnTo>
                  <a:lnTo>
                    <a:pt x="1165348" y="116736"/>
                  </a:lnTo>
                  <a:lnTo>
                    <a:pt x="1166361" y="116736"/>
                  </a:lnTo>
                  <a:lnTo>
                    <a:pt x="1173454" y="116736"/>
                  </a:lnTo>
                  <a:lnTo>
                    <a:pt x="1173454" y="147001"/>
                  </a:lnTo>
                  <a:lnTo>
                    <a:pt x="1175481" y="147001"/>
                  </a:lnTo>
                  <a:lnTo>
                    <a:pt x="1189668" y="147001"/>
                  </a:lnTo>
                  <a:lnTo>
                    <a:pt x="1189668" y="170780"/>
                  </a:lnTo>
                  <a:cubicBezTo>
                    <a:pt x="1191695" y="170780"/>
                    <a:pt x="1191695" y="170780"/>
                    <a:pt x="1191695" y="172401"/>
                  </a:cubicBezTo>
                  <a:lnTo>
                    <a:pt x="1191695" y="183751"/>
                  </a:lnTo>
                  <a:lnTo>
                    <a:pt x="1192455" y="183751"/>
                  </a:lnTo>
                  <a:lnTo>
                    <a:pt x="1197775" y="183751"/>
                  </a:lnTo>
                  <a:lnTo>
                    <a:pt x="1197775" y="207530"/>
                  </a:lnTo>
                  <a:lnTo>
                    <a:pt x="1199041" y="207530"/>
                  </a:lnTo>
                  <a:lnTo>
                    <a:pt x="1207908" y="207530"/>
                  </a:lnTo>
                  <a:cubicBezTo>
                    <a:pt x="1209935" y="209692"/>
                    <a:pt x="1209935" y="209692"/>
                    <a:pt x="1209935" y="211584"/>
                  </a:cubicBezTo>
                  <a:lnTo>
                    <a:pt x="1209935" y="224825"/>
                  </a:lnTo>
                  <a:cubicBezTo>
                    <a:pt x="1209940" y="224818"/>
                    <a:pt x="1210027" y="224711"/>
                    <a:pt x="1211455" y="222933"/>
                  </a:cubicBezTo>
                  <a:lnTo>
                    <a:pt x="1222095" y="209692"/>
                  </a:lnTo>
                  <a:lnTo>
                    <a:pt x="1250469" y="209692"/>
                  </a:lnTo>
                  <a:lnTo>
                    <a:pt x="1250469" y="296163"/>
                  </a:lnTo>
                  <a:lnTo>
                    <a:pt x="1251229" y="296163"/>
                  </a:lnTo>
                  <a:lnTo>
                    <a:pt x="1256549" y="296163"/>
                  </a:lnTo>
                  <a:cubicBezTo>
                    <a:pt x="1256553" y="296155"/>
                    <a:pt x="1256612" y="296055"/>
                    <a:pt x="1257309" y="294812"/>
                  </a:cubicBezTo>
                  <a:lnTo>
                    <a:pt x="1262629" y="285354"/>
                  </a:lnTo>
                  <a:lnTo>
                    <a:pt x="1262629" y="287246"/>
                  </a:lnTo>
                  <a:lnTo>
                    <a:pt x="1262629" y="300487"/>
                  </a:lnTo>
                  <a:cubicBezTo>
                    <a:pt x="1266682" y="300487"/>
                    <a:pt x="1266682" y="300487"/>
                    <a:pt x="1266682" y="255090"/>
                  </a:cubicBezTo>
                  <a:lnTo>
                    <a:pt x="1267442" y="255090"/>
                  </a:lnTo>
                  <a:lnTo>
                    <a:pt x="1272762" y="255090"/>
                  </a:lnTo>
                  <a:lnTo>
                    <a:pt x="1272762" y="190236"/>
                  </a:lnTo>
                  <a:lnTo>
                    <a:pt x="1273776" y="190236"/>
                  </a:lnTo>
                  <a:lnTo>
                    <a:pt x="1280869" y="190236"/>
                  </a:lnTo>
                  <a:cubicBezTo>
                    <a:pt x="1280875" y="190215"/>
                    <a:pt x="1281139" y="189275"/>
                    <a:pt x="1293029" y="147001"/>
                  </a:cubicBezTo>
                  <a:lnTo>
                    <a:pt x="1294296" y="147001"/>
                  </a:lnTo>
                  <a:lnTo>
                    <a:pt x="1303163" y="147001"/>
                  </a:lnTo>
                  <a:cubicBezTo>
                    <a:pt x="1303168" y="147024"/>
                    <a:pt x="1303394" y="147990"/>
                    <a:pt x="1313296" y="190236"/>
                  </a:cubicBezTo>
                  <a:lnTo>
                    <a:pt x="1314309" y="190236"/>
                  </a:lnTo>
                  <a:lnTo>
                    <a:pt x="1321403" y="190236"/>
                  </a:lnTo>
                  <a:lnTo>
                    <a:pt x="1321403" y="229148"/>
                  </a:lnTo>
                  <a:lnTo>
                    <a:pt x="1323176" y="229148"/>
                  </a:lnTo>
                  <a:lnTo>
                    <a:pt x="1335590" y="229148"/>
                  </a:lnTo>
                  <a:lnTo>
                    <a:pt x="1335590" y="231310"/>
                  </a:lnTo>
                  <a:lnTo>
                    <a:pt x="1335590" y="246442"/>
                  </a:lnTo>
                  <a:cubicBezTo>
                    <a:pt x="1339643" y="246442"/>
                    <a:pt x="1339643" y="246442"/>
                    <a:pt x="1339643" y="244281"/>
                  </a:cubicBezTo>
                  <a:lnTo>
                    <a:pt x="1339643" y="229148"/>
                  </a:lnTo>
                  <a:lnTo>
                    <a:pt x="1341163" y="229148"/>
                  </a:lnTo>
                  <a:lnTo>
                    <a:pt x="1351803" y="229148"/>
                  </a:lnTo>
                  <a:lnTo>
                    <a:pt x="1351803" y="230769"/>
                  </a:lnTo>
                  <a:lnTo>
                    <a:pt x="1351803" y="242119"/>
                  </a:lnTo>
                  <a:lnTo>
                    <a:pt x="1382204" y="242119"/>
                  </a:lnTo>
                  <a:lnTo>
                    <a:pt x="1382204" y="205369"/>
                  </a:lnTo>
                  <a:lnTo>
                    <a:pt x="1383470" y="205369"/>
                  </a:lnTo>
                  <a:lnTo>
                    <a:pt x="1392337" y="205369"/>
                  </a:lnTo>
                  <a:lnTo>
                    <a:pt x="1392337" y="226986"/>
                  </a:lnTo>
                  <a:cubicBezTo>
                    <a:pt x="1394364" y="226986"/>
                    <a:pt x="1394364" y="226986"/>
                    <a:pt x="1394364" y="194560"/>
                  </a:cubicBezTo>
                  <a:lnTo>
                    <a:pt x="1416657" y="194560"/>
                  </a:lnTo>
                  <a:lnTo>
                    <a:pt x="1416657" y="192938"/>
                  </a:lnTo>
                  <a:lnTo>
                    <a:pt x="1416657" y="181589"/>
                  </a:lnTo>
                  <a:lnTo>
                    <a:pt x="1417417" y="181589"/>
                  </a:lnTo>
                  <a:lnTo>
                    <a:pt x="1422737" y="181589"/>
                  </a:lnTo>
                  <a:lnTo>
                    <a:pt x="1422737" y="179698"/>
                  </a:lnTo>
                  <a:lnTo>
                    <a:pt x="1422737" y="166457"/>
                  </a:lnTo>
                  <a:lnTo>
                    <a:pt x="1426791" y="172942"/>
                  </a:lnTo>
                  <a:lnTo>
                    <a:pt x="1429071" y="172942"/>
                  </a:lnTo>
                  <a:lnTo>
                    <a:pt x="1445031" y="172942"/>
                  </a:lnTo>
                  <a:lnTo>
                    <a:pt x="1445031" y="172131"/>
                  </a:lnTo>
                  <a:lnTo>
                    <a:pt x="1445031" y="166457"/>
                  </a:lnTo>
                  <a:lnTo>
                    <a:pt x="1445791" y="166457"/>
                  </a:lnTo>
                  <a:lnTo>
                    <a:pt x="1451111" y="166457"/>
                  </a:lnTo>
                  <a:lnTo>
                    <a:pt x="1451111" y="167808"/>
                  </a:lnTo>
                  <a:lnTo>
                    <a:pt x="1451111" y="177266"/>
                  </a:lnTo>
                  <a:lnTo>
                    <a:pt x="1489618" y="177266"/>
                  </a:lnTo>
                  <a:lnTo>
                    <a:pt x="1489618" y="315619"/>
                  </a:lnTo>
                  <a:lnTo>
                    <a:pt x="1491138" y="315619"/>
                  </a:lnTo>
                  <a:lnTo>
                    <a:pt x="1501778" y="315619"/>
                  </a:lnTo>
                  <a:lnTo>
                    <a:pt x="1501778" y="302649"/>
                  </a:lnTo>
                  <a:lnTo>
                    <a:pt x="1505832" y="302649"/>
                  </a:lnTo>
                  <a:lnTo>
                    <a:pt x="1505832" y="315619"/>
                  </a:lnTo>
                  <a:lnTo>
                    <a:pt x="1536232" y="315619"/>
                  </a:lnTo>
                  <a:lnTo>
                    <a:pt x="1536232" y="285354"/>
                  </a:lnTo>
                  <a:lnTo>
                    <a:pt x="1548392" y="285354"/>
                  </a:lnTo>
                  <a:lnTo>
                    <a:pt x="1560552" y="283193"/>
                  </a:lnTo>
                  <a:cubicBezTo>
                    <a:pt x="1562579" y="283193"/>
                    <a:pt x="1562579" y="285354"/>
                    <a:pt x="1564606" y="285354"/>
                  </a:cubicBezTo>
                  <a:lnTo>
                    <a:pt x="1574739" y="285354"/>
                  </a:lnTo>
                  <a:lnTo>
                    <a:pt x="1574739" y="315619"/>
                  </a:lnTo>
                  <a:lnTo>
                    <a:pt x="1582846" y="315619"/>
                  </a:lnTo>
                  <a:lnTo>
                    <a:pt x="1582846" y="332914"/>
                  </a:lnTo>
                  <a:lnTo>
                    <a:pt x="1592182" y="333819"/>
                  </a:lnTo>
                  <a:lnTo>
                    <a:pt x="1605140" y="333819"/>
                  </a:lnTo>
                  <a:lnTo>
                    <a:pt x="1605140" y="317781"/>
                  </a:lnTo>
                  <a:lnTo>
                    <a:pt x="1673096" y="317781"/>
                  </a:lnTo>
                  <a:lnTo>
                    <a:pt x="1673096" y="232528"/>
                  </a:lnTo>
                  <a:lnTo>
                    <a:pt x="1745104" y="232528"/>
                  </a:lnTo>
                  <a:lnTo>
                    <a:pt x="1745104" y="311296"/>
                  </a:lnTo>
                  <a:lnTo>
                    <a:pt x="1747008" y="311296"/>
                  </a:lnTo>
                  <a:lnTo>
                    <a:pt x="1748250" y="333819"/>
                  </a:lnTo>
                  <a:lnTo>
                    <a:pt x="1757926" y="333819"/>
                  </a:lnTo>
                  <a:cubicBezTo>
                    <a:pt x="1758462" y="326605"/>
                    <a:pt x="1759168" y="318951"/>
                    <a:pt x="1759168" y="311296"/>
                  </a:cubicBezTo>
                  <a:lnTo>
                    <a:pt x="1765248" y="311296"/>
                  </a:lnTo>
                  <a:lnTo>
                    <a:pt x="1766490" y="333819"/>
                  </a:lnTo>
                  <a:lnTo>
                    <a:pt x="1817112" y="333819"/>
                  </a:lnTo>
                  <a:lnTo>
                    <a:pt x="1817112" y="170791"/>
                  </a:lnTo>
                  <a:lnTo>
                    <a:pt x="2014439" y="170791"/>
                  </a:lnTo>
                  <a:lnTo>
                    <a:pt x="2014439" y="333819"/>
                  </a:lnTo>
                  <a:lnTo>
                    <a:pt x="2033136" y="333819"/>
                  </a:lnTo>
                  <a:lnTo>
                    <a:pt x="2033136" y="251126"/>
                  </a:lnTo>
                  <a:lnTo>
                    <a:pt x="2128256" y="251126"/>
                  </a:lnTo>
                  <a:cubicBezTo>
                    <a:pt x="2152853" y="240257"/>
                    <a:pt x="2161167" y="196782"/>
                    <a:pt x="2180720" y="185913"/>
                  </a:cubicBezTo>
                  <a:lnTo>
                    <a:pt x="2245574" y="185913"/>
                  </a:lnTo>
                  <a:lnTo>
                    <a:pt x="2245574" y="261575"/>
                  </a:lnTo>
                  <a:lnTo>
                    <a:pt x="2253681" y="261575"/>
                  </a:lnTo>
                  <a:cubicBezTo>
                    <a:pt x="2253681" y="259413"/>
                    <a:pt x="2255708" y="257251"/>
                    <a:pt x="2255708" y="255090"/>
                  </a:cubicBezTo>
                  <a:lnTo>
                    <a:pt x="2261788" y="255090"/>
                  </a:lnTo>
                  <a:cubicBezTo>
                    <a:pt x="2261788" y="257251"/>
                    <a:pt x="2261788" y="259413"/>
                    <a:pt x="2263815" y="263737"/>
                  </a:cubicBezTo>
                  <a:lnTo>
                    <a:pt x="2275975" y="263737"/>
                  </a:lnTo>
                  <a:lnTo>
                    <a:pt x="2275975" y="257251"/>
                  </a:lnTo>
                  <a:lnTo>
                    <a:pt x="2298268" y="257251"/>
                  </a:lnTo>
                  <a:lnTo>
                    <a:pt x="2298268" y="263737"/>
                  </a:lnTo>
                  <a:lnTo>
                    <a:pt x="2318535" y="263737"/>
                  </a:lnTo>
                  <a:lnTo>
                    <a:pt x="2318535" y="309134"/>
                  </a:lnTo>
                  <a:lnTo>
                    <a:pt x="2332722" y="309134"/>
                  </a:lnTo>
                  <a:lnTo>
                    <a:pt x="2332722" y="296163"/>
                  </a:lnTo>
                  <a:lnTo>
                    <a:pt x="2348936" y="296163"/>
                  </a:lnTo>
                  <a:lnTo>
                    <a:pt x="2348936" y="116736"/>
                  </a:lnTo>
                  <a:lnTo>
                    <a:pt x="2355016" y="110250"/>
                  </a:lnTo>
                  <a:lnTo>
                    <a:pt x="2427977" y="110250"/>
                  </a:lnTo>
                  <a:lnTo>
                    <a:pt x="2427977" y="118898"/>
                  </a:lnTo>
                  <a:lnTo>
                    <a:pt x="2438110" y="118898"/>
                  </a:lnTo>
                  <a:lnTo>
                    <a:pt x="2438110" y="233472"/>
                  </a:lnTo>
                  <a:lnTo>
                    <a:pt x="2460404" y="233472"/>
                  </a:lnTo>
                  <a:lnTo>
                    <a:pt x="2460404" y="166457"/>
                  </a:lnTo>
                  <a:lnTo>
                    <a:pt x="2486751" y="166457"/>
                  </a:lnTo>
                  <a:cubicBezTo>
                    <a:pt x="2488777" y="166457"/>
                    <a:pt x="2488777" y="164295"/>
                    <a:pt x="2490804" y="162133"/>
                  </a:cubicBezTo>
                  <a:lnTo>
                    <a:pt x="2498911" y="162133"/>
                  </a:lnTo>
                  <a:cubicBezTo>
                    <a:pt x="2500937" y="164295"/>
                    <a:pt x="2500937" y="166457"/>
                    <a:pt x="2502964" y="166457"/>
                  </a:cubicBezTo>
                  <a:lnTo>
                    <a:pt x="2525258" y="166457"/>
                  </a:lnTo>
                  <a:lnTo>
                    <a:pt x="2525258" y="49721"/>
                  </a:lnTo>
                  <a:cubicBezTo>
                    <a:pt x="2525272" y="49718"/>
                    <a:pt x="2526139" y="49554"/>
                    <a:pt x="2582005" y="38912"/>
                  </a:cubicBezTo>
                  <a:lnTo>
                    <a:pt x="2582005" y="39993"/>
                  </a:lnTo>
                  <a:lnTo>
                    <a:pt x="2582005" y="47559"/>
                  </a:lnTo>
                  <a:lnTo>
                    <a:pt x="2608352" y="47559"/>
                  </a:lnTo>
                  <a:lnTo>
                    <a:pt x="2608352" y="302649"/>
                  </a:lnTo>
                  <a:lnTo>
                    <a:pt x="2630646" y="302649"/>
                  </a:lnTo>
                  <a:lnTo>
                    <a:pt x="2630646" y="298325"/>
                  </a:lnTo>
                  <a:lnTo>
                    <a:pt x="2642806" y="298325"/>
                  </a:lnTo>
                  <a:lnTo>
                    <a:pt x="2642806" y="302649"/>
                  </a:lnTo>
                  <a:lnTo>
                    <a:pt x="2667126" y="302649"/>
                  </a:lnTo>
                  <a:lnTo>
                    <a:pt x="2667126" y="289678"/>
                  </a:lnTo>
                  <a:lnTo>
                    <a:pt x="2695500" y="289678"/>
                  </a:lnTo>
                  <a:cubicBezTo>
                    <a:pt x="2699553" y="285354"/>
                    <a:pt x="2703607" y="285354"/>
                    <a:pt x="2707660" y="285354"/>
                  </a:cubicBezTo>
                  <a:cubicBezTo>
                    <a:pt x="2713740" y="289678"/>
                    <a:pt x="2721847" y="289678"/>
                    <a:pt x="2727927" y="289678"/>
                  </a:cubicBezTo>
                  <a:lnTo>
                    <a:pt x="2727927" y="272384"/>
                  </a:lnTo>
                  <a:lnTo>
                    <a:pt x="2736034" y="272384"/>
                  </a:lnTo>
                  <a:lnTo>
                    <a:pt x="2736034" y="259413"/>
                  </a:lnTo>
                  <a:lnTo>
                    <a:pt x="2792781" y="259413"/>
                  </a:lnTo>
                  <a:lnTo>
                    <a:pt x="2792781" y="229148"/>
                  </a:lnTo>
                  <a:lnTo>
                    <a:pt x="2811021" y="229148"/>
                  </a:lnTo>
                  <a:lnTo>
                    <a:pt x="2811021" y="222663"/>
                  </a:lnTo>
                  <a:lnTo>
                    <a:pt x="2823181" y="222663"/>
                  </a:lnTo>
                  <a:lnTo>
                    <a:pt x="2823181" y="229148"/>
                  </a:lnTo>
                  <a:lnTo>
                    <a:pt x="2839395" y="229148"/>
                  </a:lnTo>
                  <a:lnTo>
                    <a:pt x="2839395" y="278869"/>
                  </a:lnTo>
                  <a:lnTo>
                    <a:pt x="2871822" y="278869"/>
                  </a:lnTo>
                  <a:lnTo>
                    <a:pt x="2871822" y="252928"/>
                  </a:lnTo>
                  <a:lnTo>
                    <a:pt x="2910329" y="252928"/>
                  </a:lnTo>
                  <a:lnTo>
                    <a:pt x="2910329" y="222663"/>
                  </a:lnTo>
                  <a:lnTo>
                    <a:pt x="2958970" y="222663"/>
                  </a:lnTo>
                  <a:lnTo>
                    <a:pt x="2958970" y="333819"/>
                  </a:lnTo>
                  <a:lnTo>
                    <a:pt x="2958970" y="347598"/>
                  </a:lnTo>
                  <a:lnTo>
                    <a:pt x="3024845" y="347598"/>
                  </a:lnTo>
                  <a:lnTo>
                    <a:pt x="3024845" y="689379"/>
                  </a:lnTo>
                  <a:lnTo>
                    <a:pt x="2054" y="687046"/>
                  </a:lnTo>
                  <a:cubicBezTo>
                    <a:pt x="1369" y="539482"/>
                    <a:pt x="685" y="400492"/>
                    <a:pt x="0" y="252928"/>
                  </a:cubicBezTo>
                  <a:lnTo>
                    <a:pt x="20267" y="252928"/>
                  </a:lnTo>
                  <a:cubicBezTo>
                    <a:pt x="20271" y="252922"/>
                    <a:pt x="20308" y="252840"/>
                    <a:pt x="20774" y="251847"/>
                  </a:cubicBezTo>
                  <a:lnTo>
                    <a:pt x="24320" y="244281"/>
                  </a:lnTo>
                  <a:cubicBezTo>
                    <a:pt x="24329" y="244282"/>
                    <a:pt x="24442" y="244300"/>
                    <a:pt x="26094" y="244551"/>
                  </a:cubicBezTo>
                  <a:lnTo>
                    <a:pt x="38507" y="246442"/>
                  </a:lnTo>
                  <a:cubicBezTo>
                    <a:pt x="38510" y="246452"/>
                    <a:pt x="38548" y="246553"/>
                    <a:pt x="39014" y="247794"/>
                  </a:cubicBezTo>
                  <a:lnTo>
                    <a:pt x="42560" y="257251"/>
                  </a:lnTo>
                  <a:cubicBezTo>
                    <a:pt x="42574" y="257252"/>
                    <a:pt x="43170" y="257302"/>
                    <a:pt x="68907" y="259413"/>
                  </a:cubicBezTo>
                  <a:lnTo>
                    <a:pt x="68907" y="136192"/>
                  </a:lnTo>
                  <a:lnTo>
                    <a:pt x="70934" y="136192"/>
                  </a:lnTo>
                  <a:lnTo>
                    <a:pt x="85121" y="136192"/>
                  </a:lnTo>
                  <a:lnTo>
                    <a:pt x="85121" y="0"/>
                  </a:lnTo>
                  <a:lnTo>
                    <a:pt x="86894" y="0"/>
                  </a:lnTo>
                  <a:lnTo>
                    <a:pt x="99308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  <p:sp>
          <p:nvSpPr>
            <p:cNvPr id="8" name="Rectangle 35">
              <a:extLst>
                <a:ext uri="{FF2B5EF4-FFF2-40B4-BE49-F238E27FC236}">
                  <a16:creationId xmlns="" xmlns:a16="http://schemas.microsoft.com/office/drawing/2014/main" id="{94685EEA-14FF-463D-B036-564F83FE7A00}"/>
                </a:ext>
              </a:extLst>
            </p:cNvPr>
            <p:cNvSpPr/>
            <p:nvPr/>
          </p:nvSpPr>
          <p:spPr>
            <a:xfrm>
              <a:off x="6047165" y="1883798"/>
              <a:ext cx="2961438" cy="689379"/>
            </a:xfrm>
            <a:custGeom>
              <a:avLst/>
              <a:gdLst>
                <a:gd name="connsiteX0" fmla="*/ 215205 w 3079941"/>
                <a:gd name="connsiteY0" fmla="*/ 0 h 1160647"/>
                <a:gd name="connsiteX1" fmla="*/ 217231 w 3079941"/>
                <a:gd name="connsiteY1" fmla="*/ 246443 h 1160647"/>
                <a:gd name="connsiteX2" fmla="*/ 255738 w 3079941"/>
                <a:gd name="connsiteY2" fmla="*/ 326429 h 1160647"/>
                <a:gd name="connsiteX3" fmla="*/ 257765 w 3079941"/>
                <a:gd name="connsiteY3" fmla="*/ 326429 h 1160647"/>
                <a:gd name="connsiteX4" fmla="*/ 271952 w 3079941"/>
                <a:gd name="connsiteY4" fmla="*/ 326429 h 1160647"/>
                <a:gd name="connsiteX5" fmla="*/ 271952 w 3079941"/>
                <a:gd name="connsiteY5" fmla="*/ 350208 h 1160647"/>
                <a:gd name="connsiteX6" fmla="*/ 272459 w 3079941"/>
                <a:gd name="connsiteY6" fmla="*/ 351019 h 1160647"/>
                <a:gd name="connsiteX7" fmla="*/ 276005 w 3079941"/>
                <a:gd name="connsiteY7" fmla="*/ 356694 h 1160647"/>
                <a:gd name="connsiteX8" fmla="*/ 276005 w 3079941"/>
                <a:gd name="connsiteY8" fmla="*/ 471268 h 1160647"/>
                <a:gd name="connsiteX9" fmla="*/ 278285 w 3079941"/>
                <a:gd name="connsiteY9" fmla="*/ 471268 h 1160647"/>
                <a:gd name="connsiteX10" fmla="*/ 294246 w 3079941"/>
                <a:gd name="connsiteY10" fmla="*/ 471268 h 1160647"/>
                <a:gd name="connsiteX11" fmla="*/ 294246 w 3079941"/>
                <a:gd name="connsiteY11" fmla="*/ 611783 h 1160647"/>
                <a:gd name="connsiteX12" fmla="*/ 295766 w 3079941"/>
                <a:gd name="connsiteY12" fmla="*/ 611513 h 1160647"/>
                <a:gd name="connsiteX13" fmla="*/ 306406 w 3079941"/>
                <a:gd name="connsiteY13" fmla="*/ 609622 h 1160647"/>
                <a:gd name="connsiteX14" fmla="*/ 304379 w 3079941"/>
                <a:gd name="connsiteY14" fmla="*/ 698254 h 1160647"/>
                <a:gd name="connsiteX15" fmla="*/ 305899 w 3079941"/>
                <a:gd name="connsiteY15" fmla="*/ 698525 h 1160647"/>
                <a:gd name="connsiteX16" fmla="*/ 316539 w 3079941"/>
                <a:gd name="connsiteY16" fmla="*/ 700416 h 1160647"/>
                <a:gd name="connsiteX17" fmla="*/ 316792 w 3079941"/>
                <a:gd name="connsiteY17" fmla="*/ 701227 h 1160647"/>
                <a:gd name="connsiteX18" fmla="*/ 318566 w 3079941"/>
                <a:gd name="connsiteY18" fmla="*/ 706902 h 1160647"/>
                <a:gd name="connsiteX19" fmla="*/ 319326 w 3079941"/>
                <a:gd name="connsiteY19" fmla="*/ 704470 h 1160647"/>
                <a:gd name="connsiteX20" fmla="*/ 324646 w 3079941"/>
                <a:gd name="connsiteY20" fmla="*/ 687446 h 1160647"/>
                <a:gd name="connsiteX21" fmla="*/ 326419 w 3079941"/>
                <a:gd name="connsiteY21" fmla="*/ 687446 h 1160647"/>
                <a:gd name="connsiteX22" fmla="*/ 338833 w 3079941"/>
                <a:gd name="connsiteY22" fmla="*/ 687446 h 1160647"/>
                <a:gd name="connsiteX23" fmla="*/ 338833 w 3079941"/>
                <a:gd name="connsiteY23" fmla="*/ 719872 h 1160647"/>
                <a:gd name="connsiteX24" fmla="*/ 339846 w 3079941"/>
                <a:gd name="connsiteY24" fmla="*/ 720413 h 1160647"/>
                <a:gd name="connsiteX25" fmla="*/ 346940 w 3079941"/>
                <a:gd name="connsiteY25" fmla="*/ 724196 h 1160647"/>
                <a:gd name="connsiteX26" fmla="*/ 346940 w 3079941"/>
                <a:gd name="connsiteY26" fmla="*/ 725547 h 1160647"/>
                <a:gd name="connsiteX27" fmla="*/ 346940 w 3079941"/>
                <a:gd name="connsiteY27" fmla="*/ 735005 h 1160647"/>
                <a:gd name="connsiteX28" fmla="*/ 391527 w 3079941"/>
                <a:gd name="connsiteY28" fmla="*/ 735005 h 1160647"/>
                <a:gd name="connsiteX29" fmla="*/ 391527 w 3079941"/>
                <a:gd name="connsiteY29" fmla="*/ 736086 h 1160647"/>
                <a:gd name="connsiteX30" fmla="*/ 391527 w 3079941"/>
                <a:gd name="connsiteY30" fmla="*/ 743652 h 1160647"/>
                <a:gd name="connsiteX31" fmla="*/ 393553 w 3079941"/>
                <a:gd name="connsiteY31" fmla="*/ 743652 h 1160647"/>
                <a:gd name="connsiteX32" fmla="*/ 407740 w 3079941"/>
                <a:gd name="connsiteY32" fmla="*/ 743652 h 1160647"/>
                <a:gd name="connsiteX33" fmla="*/ 407740 w 3079941"/>
                <a:gd name="connsiteY33" fmla="*/ 713387 h 1160647"/>
                <a:gd name="connsiteX34" fmla="*/ 452327 w 3079941"/>
                <a:gd name="connsiteY34" fmla="*/ 713387 h 1160647"/>
                <a:gd name="connsiteX35" fmla="*/ 452327 w 3079941"/>
                <a:gd name="connsiteY35" fmla="*/ 712036 h 1160647"/>
                <a:gd name="connsiteX36" fmla="*/ 452327 w 3079941"/>
                <a:gd name="connsiteY36" fmla="*/ 702578 h 1160647"/>
                <a:gd name="connsiteX37" fmla="*/ 453341 w 3079941"/>
                <a:gd name="connsiteY37" fmla="*/ 702578 h 1160647"/>
                <a:gd name="connsiteX38" fmla="*/ 460434 w 3079941"/>
                <a:gd name="connsiteY38" fmla="*/ 702578 h 1160647"/>
                <a:gd name="connsiteX39" fmla="*/ 460434 w 3079941"/>
                <a:gd name="connsiteY39" fmla="*/ 700687 h 1160647"/>
                <a:gd name="connsiteX40" fmla="*/ 460434 w 3079941"/>
                <a:gd name="connsiteY40" fmla="*/ 687446 h 1160647"/>
                <a:gd name="connsiteX41" fmla="*/ 461194 w 3079941"/>
                <a:gd name="connsiteY41" fmla="*/ 687446 h 1160647"/>
                <a:gd name="connsiteX42" fmla="*/ 466514 w 3079941"/>
                <a:gd name="connsiteY42" fmla="*/ 687446 h 1160647"/>
                <a:gd name="connsiteX43" fmla="*/ 466514 w 3079941"/>
                <a:gd name="connsiteY43" fmla="*/ 686365 h 1160647"/>
                <a:gd name="connsiteX44" fmla="*/ 466514 w 3079941"/>
                <a:gd name="connsiteY44" fmla="*/ 678798 h 1160647"/>
                <a:gd name="connsiteX45" fmla="*/ 468541 w 3079941"/>
                <a:gd name="connsiteY45" fmla="*/ 678798 h 1160647"/>
                <a:gd name="connsiteX46" fmla="*/ 482728 w 3079941"/>
                <a:gd name="connsiteY46" fmla="*/ 678798 h 1160647"/>
                <a:gd name="connsiteX47" fmla="*/ 482728 w 3079941"/>
                <a:gd name="connsiteY47" fmla="*/ 679879 h 1160647"/>
                <a:gd name="connsiteX48" fmla="*/ 482728 w 3079941"/>
                <a:gd name="connsiteY48" fmla="*/ 687446 h 1160647"/>
                <a:gd name="connsiteX49" fmla="*/ 505021 w 3079941"/>
                <a:gd name="connsiteY49" fmla="*/ 687446 h 1160647"/>
                <a:gd name="connsiteX50" fmla="*/ 505021 w 3079941"/>
                <a:gd name="connsiteY50" fmla="*/ 685554 h 1160647"/>
                <a:gd name="connsiteX51" fmla="*/ 505021 w 3079941"/>
                <a:gd name="connsiteY51" fmla="*/ 672313 h 1160647"/>
                <a:gd name="connsiteX52" fmla="*/ 506795 w 3079941"/>
                <a:gd name="connsiteY52" fmla="*/ 672313 h 1160647"/>
                <a:gd name="connsiteX53" fmla="*/ 519208 w 3079941"/>
                <a:gd name="connsiteY53" fmla="*/ 672313 h 1160647"/>
                <a:gd name="connsiteX54" fmla="*/ 519208 w 3079941"/>
                <a:gd name="connsiteY54" fmla="*/ 696093 h 1160647"/>
                <a:gd name="connsiteX55" fmla="*/ 520222 w 3079941"/>
                <a:gd name="connsiteY55" fmla="*/ 696093 h 1160647"/>
                <a:gd name="connsiteX56" fmla="*/ 527315 w 3079941"/>
                <a:gd name="connsiteY56" fmla="*/ 696093 h 1160647"/>
                <a:gd name="connsiteX57" fmla="*/ 527315 w 3079941"/>
                <a:gd name="connsiteY57" fmla="*/ 695012 h 1160647"/>
                <a:gd name="connsiteX58" fmla="*/ 527315 w 3079941"/>
                <a:gd name="connsiteY58" fmla="*/ 687446 h 1160647"/>
                <a:gd name="connsiteX59" fmla="*/ 529088 w 3079941"/>
                <a:gd name="connsiteY59" fmla="*/ 687446 h 1160647"/>
                <a:gd name="connsiteX60" fmla="*/ 541502 w 3079941"/>
                <a:gd name="connsiteY60" fmla="*/ 687446 h 1160647"/>
                <a:gd name="connsiteX61" fmla="*/ 541502 w 3079941"/>
                <a:gd name="connsiteY61" fmla="*/ 713387 h 1160647"/>
                <a:gd name="connsiteX62" fmla="*/ 543529 w 3079941"/>
                <a:gd name="connsiteY62" fmla="*/ 713387 h 1160647"/>
                <a:gd name="connsiteX63" fmla="*/ 557715 w 3079941"/>
                <a:gd name="connsiteY63" fmla="*/ 713387 h 1160647"/>
                <a:gd name="connsiteX64" fmla="*/ 557715 w 3079941"/>
                <a:gd name="connsiteY64" fmla="*/ 715008 h 1160647"/>
                <a:gd name="connsiteX65" fmla="*/ 557715 w 3079941"/>
                <a:gd name="connsiteY65" fmla="*/ 726358 h 1160647"/>
                <a:gd name="connsiteX66" fmla="*/ 558475 w 3079941"/>
                <a:gd name="connsiteY66" fmla="*/ 726358 h 1160647"/>
                <a:gd name="connsiteX67" fmla="*/ 563796 w 3079941"/>
                <a:gd name="connsiteY67" fmla="*/ 726358 h 1160647"/>
                <a:gd name="connsiteX68" fmla="*/ 563796 w 3079941"/>
                <a:gd name="connsiteY68" fmla="*/ 725547 h 1160647"/>
                <a:gd name="connsiteX69" fmla="*/ 563796 w 3079941"/>
                <a:gd name="connsiteY69" fmla="*/ 719872 h 1160647"/>
                <a:gd name="connsiteX70" fmla="*/ 594196 w 3079941"/>
                <a:gd name="connsiteY70" fmla="*/ 719872 h 1160647"/>
                <a:gd name="connsiteX71" fmla="*/ 594196 w 3079941"/>
                <a:gd name="connsiteY71" fmla="*/ 743652 h 1160647"/>
                <a:gd name="connsiteX72" fmla="*/ 595209 w 3079941"/>
                <a:gd name="connsiteY72" fmla="*/ 743652 h 1160647"/>
                <a:gd name="connsiteX73" fmla="*/ 602303 w 3079941"/>
                <a:gd name="connsiteY73" fmla="*/ 743652 h 1160647"/>
                <a:gd name="connsiteX74" fmla="*/ 602303 w 3079941"/>
                <a:gd name="connsiteY74" fmla="*/ 744733 h 1160647"/>
                <a:gd name="connsiteX75" fmla="*/ 602303 w 3079941"/>
                <a:gd name="connsiteY75" fmla="*/ 752299 h 1160647"/>
                <a:gd name="connsiteX76" fmla="*/ 603063 w 3079941"/>
                <a:gd name="connsiteY76" fmla="*/ 752299 h 1160647"/>
                <a:gd name="connsiteX77" fmla="*/ 608383 w 3079941"/>
                <a:gd name="connsiteY77" fmla="*/ 752299 h 1160647"/>
                <a:gd name="connsiteX78" fmla="*/ 608383 w 3079941"/>
                <a:gd name="connsiteY78" fmla="*/ 750137 h 1160647"/>
                <a:gd name="connsiteX79" fmla="*/ 608383 w 3079941"/>
                <a:gd name="connsiteY79" fmla="*/ 735005 h 1160647"/>
                <a:gd name="connsiteX80" fmla="*/ 609396 w 3079941"/>
                <a:gd name="connsiteY80" fmla="*/ 735005 h 1160647"/>
                <a:gd name="connsiteX81" fmla="*/ 616490 w 3079941"/>
                <a:gd name="connsiteY81" fmla="*/ 735005 h 1160647"/>
                <a:gd name="connsiteX82" fmla="*/ 616490 w 3079941"/>
                <a:gd name="connsiteY82" fmla="*/ 736086 h 1160647"/>
                <a:gd name="connsiteX83" fmla="*/ 616490 w 3079941"/>
                <a:gd name="connsiteY83" fmla="*/ 743652 h 1160647"/>
                <a:gd name="connsiteX84" fmla="*/ 621810 w 3079941"/>
                <a:gd name="connsiteY84" fmla="*/ 741659 h 1160647"/>
                <a:gd name="connsiteX85" fmla="*/ 622570 w 3079941"/>
                <a:gd name="connsiteY85" fmla="*/ 740679 h 1160647"/>
                <a:gd name="connsiteX86" fmla="*/ 622570 w 3079941"/>
                <a:gd name="connsiteY86" fmla="*/ 735005 h 1160647"/>
                <a:gd name="connsiteX87" fmla="*/ 661077 w 3079941"/>
                <a:gd name="connsiteY87" fmla="*/ 735005 h 1160647"/>
                <a:gd name="connsiteX88" fmla="*/ 661077 w 3079941"/>
                <a:gd name="connsiteY88" fmla="*/ 758784 h 1160647"/>
                <a:gd name="connsiteX89" fmla="*/ 663103 w 3079941"/>
                <a:gd name="connsiteY89" fmla="*/ 758784 h 1160647"/>
                <a:gd name="connsiteX90" fmla="*/ 677290 w 3079941"/>
                <a:gd name="connsiteY90" fmla="*/ 758784 h 1160647"/>
                <a:gd name="connsiteX91" fmla="*/ 677290 w 3079941"/>
                <a:gd name="connsiteY91" fmla="*/ 759865 h 1160647"/>
                <a:gd name="connsiteX92" fmla="*/ 677290 w 3079941"/>
                <a:gd name="connsiteY92" fmla="*/ 767431 h 1160647"/>
                <a:gd name="connsiteX93" fmla="*/ 679064 w 3079941"/>
                <a:gd name="connsiteY93" fmla="*/ 767431 h 1160647"/>
                <a:gd name="connsiteX94" fmla="*/ 691477 w 3079941"/>
                <a:gd name="connsiteY94" fmla="*/ 767431 h 1160647"/>
                <a:gd name="connsiteX95" fmla="*/ 691477 w 3079941"/>
                <a:gd name="connsiteY95" fmla="*/ 743652 h 1160647"/>
                <a:gd name="connsiteX96" fmla="*/ 692490 w 3079941"/>
                <a:gd name="connsiteY96" fmla="*/ 743652 h 1160647"/>
                <a:gd name="connsiteX97" fmla="*/ 699584 w 3079941"/>
                <a:gd name="connsiteY97" fmla="*/ 743652 h 1160647"/>
                <a:gd name="connsiteX98" fmla="*/ 699584 w 3079941"/>
                <a:gd name="connsiteY98" fmla="*/ 711225 h 1160647"/>
                <a:gd name="connsiteX99" fmla="*/ 700597 w 3079941"/>
                <a:gd name="connsiteY99" fmla="*/ 711225 h 1160647"/>
                <a:gd name="connsiteX100" fmla="*/ 707691 w 3079941"/>
                <a:gd name="connsiteY100" fmla="*/ 711225 h 1160647"/>
                <a:gd name="connsiteX101" fmla="*/ 707691 w 3079941"/>
                <a:gd name="connsiteY101" fmla="*/ 709334 h 1160647"/>
                <a:gd name="connsiteX102" fmla="*/ 707691 w 3079941"/>
                <a:gd name="connsiteY102" fmla="*/ 696093 h 1160647"/>
                <a:gd name="connsiteX103" fmla="*/ 706424 w 3079941"/>
                <a:gd name="connsiteY103" fmla="*/ 694471 h 1160647"/>
                <a:gd name="connsiteX104" fmla="*/ 711744 w 3079941"/>
                <a:gd name="connsiteY104" fmla="*/ 683122 h 1160647"/>
                <a:gd name="connsiteX105" fmla="*/ 719851 w 3079941"/>
                <a:gd name="connsiteY105" fmla="*/ 711225 h 1160647"/>
                <a:gd name="connsiteX106" fmla="*/ 720611 w 3079941"/>
                <a:gd name="connsiteY106" fmla="*/ 711225 h 1160647"/>
                <a:gd name="connsiteX107" fmla="*/ 725931 w 3079941"/>
                <a:gd name="connsiteY107" fmla="*/ 711225 h 1160647"/>
                <a:gd name="connsiteX108" fmla="*/ 725931 w 3079941"/>
                <a:gd name="connsiteY108" fmla="*/ 605298 h 1160647"/>
                <a:gd name="connsiteX109" fmla="*/ 727451 w 3079941"/>
                <a:gd name="connsiteY109" fmla="*/ 605298 h 1160647"/>
                <a:gd name="connsiteX110" fmla="*/ 738091 w 3079941"/>
                <a:gd name="connsiteY110" fmla="*/ 605298 h 1160647"/>
                <a:gd name="connsiteX111" fmla="*/ 738091 w 3079941"/>
                <a:gd name="connsiteY111" fmla="*/ 557739 h 1160647"/>
                <a:gd name="connsiteX112" fmla="*/ 764438 w 3079941"/>
                <a:gd name="connsiteY112" fmla="*/ 557739 h 1160647"/>
                <a:gd name="connsiteX113" fmla="*/ 764438 w 3079941"/>
                <a:gd name="connsiteY113" fmla="*/ 536121 h 1160647"/>
                <a:gd name="connsiteX114" fmla="*/ 798892 w 3079941"/>
                <a:gd name="connsiteY114" fmla="*/ 536121 h 1160647"/>
                <a:gd name="connsiteX115" fmla="*/ 798892 w 3079941"/>
                <a:gd name="connsiteY115" fmla="*/ 538553 h 1160647"/>
                <a:gd name="connsiteX116" fmla="*/ 798892 w 3079941"/>
                <a:gd name="connsiteY116" fmla="*/ 555577 h 1160647"/>
                <a:gd name="connsiteX117" fmla="*/ 801172 w 3079941"/>
                <a:gd name="connsiteY117" fmla="*/ 555577 h 1160647"/>
                <a:gd name="connsiteX118" fmla="*/ 817132 w 3079941"/>
                <a:gd name="connsiteY118" fmla="*/ 555577 h 1160647"/>
                <a:gd name="connsiteX119" fmla="*/ 817132 w 3079941"/>
                <a:gd name="connsiteY119" fmla="*/ 603136 h 1160647"/>
                <a:gd name="connsiteX120" fmla="*/ 818145 w 3079941"/>
                <a:gd name="connsiteY120" fmla="*/ 603136 h 1160647"/>
                <a:gd name="connsiteX121" fmla="*/ 825239 w 3079941"/>
                <a:gd name="connsiteY121" fmla="*/ 603136 h 1160647"/>
                <a:gd name="connsiteX122" fmla="*/ 839426 w 3079941"/>
                <a:gd name="connsiteY122" fmla="*/ 607460 h 1160647"/>
                <a:gd name="connsiteX123" fmla="*/ 839426 w 3079941"/>
                <a:gd name="connsiteY123" fmla="*/ 646372 h 1160647"/>
                <a:gd name="connsiteX124" fmla="*/ 840439 w 3079941"/>
                <a:gd name="connsiteY124" fmla="*/ 646372 h 1160647"/>
                <a:gd name="connsiteX125" fmla="*/ 847532 w 3079941"/>
                <a:gd name="connsiteY125" fmla="*/ 646372 h 1160647"/>
                <a:gd name="connsiteX126" fmla="*/ 847532 w 3079941"/>
                <a:gd name="connsiteY126" fmla="*/ 647993 h 1160647"/>
                <a:gd name="connsiteX127" fmla="*/ 847532 w 3079941"/>
                <a:gd name="connsiteY127" fmla="*/ 659342 h 1160647"/>
                <a:gd name="connsiteX128" fmla="*/ 849559 w 3079941"/>
                <a:gd name="connsiteY128" fmla="*/ 659342 h 1160647"/>
                <a:gd name="connsiteX129" fmla="*/ 863746 w 3079941"/>
                <a:gd name="connsiteY129" fmla="*/ 659342 h 1160647"/>
                <a:gd name="connsiteX130" fmla="*/ 869826 w 3079941"/>
                <a:gd name="connsiteY130" fmla="*/ 665828 h 1160647"/>
                <a:gd name="connsiteX131" fmla="*/ 869826 w 3079941"/>
                <a:gd name="connsiteY131" fmla="*/ 687446 h 1160647"/>
                <a:gd name="connsiteX132" fmla="*/ 872106 w 3079941"/>
                <a:gd name="connsiteY132" fmla="*/ 687446 h 1160647"/>
                <a:gd name="connsiteX133" fmla="*/ 888066 w 3079941"/>
                <a:gd name="connsiteY133" fmla="*/ 687446 h 1160647"/>
                <a:gd name="connsiteX134" fmla="*/ 888066 w 3079941"/>
                <a:gd name="connsiteY134" fmla="*/ 688526 h 1160647"/>
                <a:gd name="connsiteX135" fmla="*/ 888066 w 3079941"/>
                <a:gd name="connsiteY135" fmla="*/ 696093 h 1160647"/>
                <a:gd name="connsiteX136" fmla="*/ 889333 w 3079941"/>
                <a:gd name="connsiteY136" fmla="*/ 696093 h 1160647"/>
                <a:gd name="connsiteX137" fmla="*/ 898200 w 3079941"/>
                <a:gd name="connsiteY137" fmla="*/ 696093 h 1160647"/>
                <a:gd name="connsiteX138" fmla="*/ 898200 w 3079941"/>
                <a:gd name="connsiteY138" fmla="*/ 698254 h 1160647"/>
                <a:gd name="connsiteX139" fmla="*/ 898200 w 3079941"/>
                <a:gd name="connsiteY139" fmla="*/ 713387 h 1160647"/>
                <a:gd name="connsiteX140" fmla="*/ 902253 w 3079941"/>
                <a:gd name="connsiteY140" fmla="*/ 711495 h 1160647"/>
                <a:gd name="connsiteX141" fmla="*/ 902253 w 3079941"/>
                <a:gd name="connsiteY141" fmla="*/ 698254 h 1160647"/>
                <a:gd name="connsiteX142" fmla="*/ 903266 w 3079941"/>
                <a:gd name="connsiteY142" fmla="*/ 698254 h 1160647"/>
                <a:gd name="connsiteX143" fmla="*/ 910360 w 3079941"/>
                <a:gd name="connsiteY143" fmla="*/ 698254 h 1160647"/>
                <a:gd name="connsiteX144" fmla="*/ 910360 w 3079941"/>
                <a:gd name="connsiteY144" fmla="*/ 699876 h 1160647"/>
                <a:gd name="connsiteX145" fmla="*/ 910360 w 3079941"/>
                <a:gd name="connsiteY145" fmla="*/ 711225 h 1160647"/>
                <a:gd name="connsiteX146" fmla="*/ 911120 w 3079941"/>
                <a:gd name="connsiteY146" fmla="*/ 711225 h 1160647"/>
                <a:gd name="connsiteX147" fmla="*/ 916440 w 3079941"/>
                <a:gd name="connsiteY147" fmla="*/ 711225 h 1160647"/>
                <a:gd name="connsiteX148" fmla="*/ 965080 w 3079941"/>
                <a:gd name="connsiteY148" fmla="*/ 706902 h 1160647"/>
                <a:gd name="connsiteX149" fmla="*/ 965080 w 3079941"/>
                <a:gd name="connsiteY149" fmla="*/ 708253 h 1160647"/>
                <a:gd name="connsiteX150" fmla="*/ 965080 w 3079941"/>
                <a:gd name="connsiteY150" fmla="*/ 717710 h 1160647"/>
                <a:gd name="connsiteX151" fmla="*/ 965840 w 3079941"/>
                <a:gd name="connsiteY151" fmla="*/ 717710 h 1160647"/>
                <a:gd name="connsiteX152" fmla="*/ 971161 w 3079941"/>
                <a:gd name="connsiteY152" fmla="*/ 717710 h 1160647"/>
                <a:gd name="connsiteX153" fmla="*/ 971161 w 3079941"/>
                <a:gd name="connsiteY153" fmla="*/ 719872 h 1160647"/>
                <a:gd name="connsiteX154" fmla="*/ 971161 w 3079941"/>
                <a:gd name="connsiteY154" fmla="*/ 735005 h 1160647"/>
                <a:gd name="connsiteX155" fmla="*/ 973187 w 3079941"/>
                <a:gd name="connsiteY155" fmla="*/ 733654 h 1160647"/>
                <a:gd name="connsiteX156" fmla="*/ 987374 w 3079941"/>
                <a:gd name="connsiteY156" fmla="*/ 724196 h 1160647"/>
                <a:gd name="connsiteX157" fmla="*/ 993454 w 3079941"/>
                <a:gd name="connsiteY157" fmla="*/ 683122 h 1160647"/>
                <a:gd name="connsiteX158" fmla="*/ 994214 w 3079941"/>
                <a:gd name="connsiteY158" fmla="*/ 682852 h 1160647"/>
                <a:gd name="connsiteX159" fmla="*/ 999534 w 3079941"/>
                <a:gd name="connsiteY159" fmla="*/ 680960 h 1160647"/>
                <a:gd name="connsiteX160" fmla="*/ 1001561 w 3079941"/>
                <a:gd name="connsiteY160" fmla="*/ 611783 h 1160647"/>
                <a:gd name="connsiteX161" fmla="*/ 1003588 w 3079941"/>
                <a:gd name="connsiteY161" fmla="*/ 680960 h 1160647"/>
                <a:gd name="connsiteX162" fmla="*/ 1004348 w 3079941"/>
                <a:gd name="connsiteY162" fmla="*/ 681230 h 1160647"/>
                <a:gd name="connsiteX163" fmla="*/ 1009668 w 3079941"/>
                <a:gd name="connsiteY163" fmla="*/ 683122 h 1160647"/>
                <a:gd name="connsiteX164" fmla="*/ 1009668 w 3079941"/>
                <a:gd name="connsiteY164" fmla="*/ 596651 h 1160647"/>
                <a:gd name="connsiteX165" fmla="*/ 1013721 w 3079941"/>
                <a:gd name="connsiteY165" fmla="*/ 564224 h 1160647"/>
                <a:gd name="connsiteX166" fmla="*/ 1052228 w 3079941"/>
                <a:gd name="connsiteY166" fmla="*/ 564224 h 1160647"/>
                <a:gd name="connsiteX167" fmla="*/ 1052228 w 3079941"/>
                <a:gd name="connsiteY167" fmla="*/ 596651 h 1160647"/>
                <a:gd name="connsiteX168" fmla="*/ 1052988 w 3079941"/>
                <a:gd name="connsiteY168" fmla="*/ 596651 h 1160647"/>
                <a:gd name="connsiteX169" fmla="*/ 1058308 w 3079941"/>
                <a:gd name="connsiteY169" fmla="*/ 596651 h 1160647"/>
                <a:gd name="connsiteX170" fmla="*/ 1058308 w 3079941"/>
                <a:gd name="connsiteY170" fmla="*/ 514503 h 1160647"/>
                <a:gd name="connsiteX171" fmla="*/ 1060082 w 3079941"/>
                <a:gd name="connsiteY171" fmla="*/ 514503 h 1160647"/>
                <a:gd name="connsiteX172" fmla="*/ 1072495 w 3079941"/>
                <a:gd name="connsiteY172" fmla="*/ 514503 h 1160647"/>
                <a:gd name="connsiteX173" fmla="*/ 1072495 w 3079941"/>
                <a:gd name="connsiteY173" fmla="*/ 512612 h 1160647"/>
                <a:gd name="connsiteX174" fmla="*/ 1072495 w 3079941"/>
                <a:gd name="connsiteY174" fmla="*/ 499371 h 1160647"/>
                <a:gd name="connsiteX175" fmla="*/ 1094789 w 3079941"/>
                <a:gd name="connsiteY175" fmla="*/ 499371 h 1160647"/>
                <a:gd name="connsiteX176" fmla="*/ 1094789 w 3079941"/>
                <a:gd name="connsiteY176" fmla="*/ 498290 h 1160647"/>
                <a:gd name="connsiteX177" fmla="*/ 1094789 w 3079941"/>
                <a:gd name="connsiteY177" fmla="*/ 490724 h 1160647"/>
                <a:gd name="connsiteX178" fmla="*/ 1096562 w 3079941"/>
                <a:gd name="connsiteY178" fmla="*/ 490724 h 1160647"/>
                <a:gd name="connsiteX179" fmla="*/ 1108976 w 3079941"/>
                <a:gd name="connsiteY179" fmla="*/ 490724 h 1160647"/>
                <a:gd name="connsiteX180" fmla="*/ 1108976 w 3079941"/>
                <a:gd name="connsiteY180" fmla="*/ 491805 h 1160647"/>
                <a:gd name="connsiteX181" fmla="*/ 1108976 w 3079941"/>
                <a:gd name="connsiteY181" fmla="*/ 499371 h 1160647"/>
                <a:gd name="connsiteX182" fmla="*/ 1109736 w 3079941"/>
                <a:gd name="connsiteY182" fmla="*/ 499371 h 1160647"/>
                <a:gd name="connsiteX183" fmla="*/ 1115056 w 3079941"/>
                <a:gd name="connsiteY183" fmla="*/ 499371 h 1160647"/>
                <a:gd name="connsiteX184" fmla="*/ 1125189 w 3079941"/>
                <a:gd name="connsiteY184" fmla="*/ 495047 h 1160647"/>
                <a:gd name="connsiteX185" fmla="*/ 1129242 w 3079941"/>
                <a:gd name="connsiteY185" fmla="*/ 498290 h 1160647"/>
                <a:gd name="connsiteX186" fmla="*/ 1129242 w 3079941"/>
                <a:gd name="connsiteY186" fmla="*/ 490724 h 1160647"/>
                <a:gd name="connsiteX187" fmla="*/ 1131522 w 3079941"/>
                <a:gd name="connsiteY187" fmla="*/ 490724 h 1160647"/>
                <a:gd name="connsiteX188" fmla="*/ 1147483 w 3079941"/>
                <a:gd name="connsiteY188" fmla="*/ 490724 h 1160647"/>
                <a:gd name="connsiteX189" fmla="*/ 1147483 w 3079941"/>
                <a:gd name="connsiteY189" fmla="*/ 491805 h 1160647"/>
                <a:gd name="connsiteX190" fmla="*/ 1147483 w 3079941"/>
                <a:gd name="connsiteY190" fmla="*/ 499371 h 1160647"/>
                <a:gd name="connsiteX191" fmla="*/ 1177883 w 3079941"/>
                <a:gd name="connsiteY191" fmla="*/ 499371 h 1160647"/>
                <a:gd name="connsiteX192" fmla="*/ 1177883 w 3079941"/>
                <a:gd name="connsiteY192" fmla="*/ 500992 h 1160647"/>
                <a:gd name="connsiteX193" fmla="*/ 1177883 w 3079941"/>
                <a:gd name="connsiteY193" fmla="*/ 512342 h 1160647"/>
                <a:gd name="connsiteX194" fmla="*/ 1204230 w 3079941"/>
                <a:gd name="connsiteY194" fmla="*/ 512342 h 1160647"/>
                <a:gd name="connsiteX195" fmla="*/ 1204230 w 3079941"/>
                <a:gd name="connsiteY195" fmla="*/ 542606 h 1160647"/>
                <a:gd name="connsiteX196" fmla="*/ 1204990 w 3079941"/>
                <a:gd name="connsiteY196" fmla="*/ 542606 h 1160647"/>
                <a:gd name="connsiteX197" fmla="*/ 1210310 w 3079941"/>
                <a:gd name="connsiteY197" fmla="*/ 542606 h 1160647"/>
                <a:gd name="connsiteX198" fmla="*/ 1210310 w 3079941"/>
                <a:gd name="connsiteY198" fmla="*/ 543687 h 1160647"/>
                <a:gd name="connsiteX199" fmla="*/ 1210310 w 3079941"/>
                <a:gd name="connsiteY199" fmla="*/ 551254 h 1160647"/>
                <a:gd name="connsiteX200" fmla="*/ 1214364 w 3079941"/>
                <a:gd name="connsiteY200" fmla="*/ 581518 h 1160647"/>
                <a:gd name="connsiteX201" fmla="*/ 1215124 w 3079941"/>
                <a:gd name="connsiteY201" fmla="*/ 581518 h 1160647"/>
                <a:gd name="connsiteX202" fmla="*/ 1220444 w 3079941"/>
                <a:gd name="connsiteY202" fmla="*/ 581518 h 1160647"/>
                <a:gd name="connsiteX203" fmla="*/ 1220444 w 3079941"/>
                <a:gd name="connsiteY203" fmla="*/ 582329 h 1160647"/>
                <a:gd name="connsiteX204" fmla="*/ 1220444 w 3079941"/>
                <a:gd name="connsiteY204" fmla="*/ 588004 h 1160647"/>
                <a:gd name="connsiteX205" fmla="*/ 1221457 w 3079941"/>
                <a:gd name="connsiteY205" fmla="*/ 588004 h 1160647"/>
                <a:gd name="connsiteX206" fmla="*/ 1228550 w 3079941"/>
                <a:gd name="connsiteY206" fmla="*/ 588004 h 1160647"/>
                <a:gd name="connsiteX207" fmla="*/ 1228550 w 3079941"/>
                <a:gd name="connsiteY207" fmla="*/ 618269 h 1160647"/>
                <a:gd name="connsiteX208" fmla="*/ 1230577 w 3079941"/>
                <a:gd name="connsiteY208" fmla="*/ 618269 h 1160647"/>
                <a:gd name="connsiteX209" fmla="*/ 1244764 w 3079941"/>
                <a:gd name="connsiteY209" fmla="*/ 618269 h 1160647"/>
                <a:gd name="connsiteX210" fmla="*/ 1244764 w 3079941"/>
                <a:gd name="connsiteY210" fmla="*/ 642048 h 1160647"/>
                <a:gd name="connsiteX211" fmla="*/ 1246791 w 3079941"/>
                <a:gd name="connsiteY211" fmla="*/ 643669 h 1160647"/>
                <a:gd name="connsiteX212" fmla="*/ 1246791 w 3079941"/>
                <a:gd name="connsiteY212" fmla="*/ 655019 h 1160647"/>
                <a:gd name="connsiteX213" fmla="*/ 1247551 w 3079941"/>
                <a:gd name="connsiteY213" fmla="*/ 655019 h 1160647"/>
                <a:gd name="connsiteX214" fmla="*/ 1252871 w 3079941"/>
                <a:gd name="connsiteY214" fmla="*/ 655019 h 1160647"/>
                <a:gd name="connsiteX215" fmla="*/ 1252871 w 3079941"/>
                <a:gd name="connsiteY215" fmla="*/ 678798 h 1160647"/>
                <a:gd name="connsiteX216" fmla="*/ 1254137 w 3079941"/>
                <a:gd name="connsiteY216" fmla="*/ 678798 h 1160647"/>
                <a:gd name="connsiteX217" fmla="*/ 1263004 w 3079941"/>
                <a:gd name="connsiteY217" fmla="*/ 678798 h 1160647"/>
                <a:gd name="connsiteX218" fmla="*/ 1265031 w 3079941"/>
                <a:gd name="connsiteY218" fmla="*/ 682852 h 1160647"/>
                <a:gd name="connsiteX219" fmla="*/ 1265031 w 3079941"/>
                <a:gd name="connsiteY219" fmla="*/ 696093 h 1160647"/>
                <a:gd name="connsiteX220" fmla="*/ 1266551 w 3079941"/>
                <a:gd name="connsiteY220" fmla="*/ 694201 h 1160647"/>
                <a:gd name="connsiteX221" fmla="*/ 1277191 w 3079941"/>
                <a:gd name="connsiteY221" fmla="*/ 680960 h 1160647"/>
                <a:gd name="connsiteX222" fmla="*/ 1305565 w 3079941"/>
                <a:gd name="connsiteY222" fmla="*/ 680960 h 1160647"/>
                <a:gd name="connsiteX223" fmla="*/ 1305565 w 3079941"/>
                <a:gd name="connsiteY223" fmla="*/ 767431 h 1160647"/>
                <a:gd name="connsiteX224" fmla="*/ 1306325 w 3079941"/>
                <a:gd name="connsiteY224" fmla="*/ 767431 h 1160647"/>
                <a:gd name="connsiteX225" fmla="*/ 1311645 w 3079941"/>
                <a:gd name="connsiteY225" fmla="*/ 767431 h 1160647"/>
                <a:gd name="connsiteX226" fmla="*/ 1312405 w 3079941"/>
                <a:gd name="connsiteY226" fmla="*/ 766080 h 1160647"/>
                <a:gd name="connsiteX227" fmla="*/ 1317725 w 3079941"/>
                <a:gd name="connsiteY227" fmla="*/ 756622 h 1160647"/>
                <a:gd name="connsiteX228" fmla="*/ 1317725 w 3079941"/>
                <a:gd name="connsiteY228" fmla="*/ 758514 h 1160647"/>
                <a:gd name="connsiteX229" fmla="*/ 1317725 w 3079941"/>
                <a:gd name="connsiteY229" fmla="*/ 771755 h 1160647"/>
                <a:gd name="connsiteX230" fmla="*/ 1321778 w 3079941"/>
                <a:gd name="connsiteY230" fmla="*/ 726358 h 1160647"/>
                <a:gd name="connsiteX231" fmla="*/ 1322538 w 3079941"/>
                <a:gd name="connsiteY231" fmla="*/ 726358 h 1160647"/>
                <a:gd name="connsiteX232" fmla="*/ 1327858 w 3079941"/>
                <a:gd name="connsiteY232" fmla="*/ 726358 h 1160647"/>
                <a:gd name="connsiteX233" fmla="*/ 1327858 w 3079941"/>
                <a:gd name="connsiteY233" fmla="*/ 661504 h 1160647"/>
                <a:gd name="connsiteX234" fmla="*/ 1328872 w 3079941"/>
                <a:gd name="connsiteY234" fmla="*/ 661504 h 1160647"/>
                <a:gd name="connsiteX235" fmla="*/ 1335965 w 3079941"/>
                <a:gd name="connsiteY235" fmla="*/ 661504 h 1160647"/>
                <a:gd name="connsiteX236" fmla="*/ 1348125 w 3079941"/>
                <a:gd name="connsiteY236" fmla="*/ 618269 h 1160647"/>
                <a:gd name="connsiteX237" fmla="*/ 1349392 w 3079941"/>
                <a:gd name="connsiteY237" fmla="*/ 618269 h 1160647"/>
                <a:gd name="connsiteX238" fmla="*/ 1358259 w 3079941"/>
                <a:gd name="connsiteY238" fmla="*/ 618269 h 1160647"/>
                <a:gd name="connsiteX239" fmla="*/ 1368392 w 3079941"/>
                <a:gd name="connsiteY239" fmla="*/ 661504 h 1160647"/>
                <a:gd name="connsiteX240" fmla="*/ 1369405 w 3079941"/>
                <a:gd name="connsiteY240" fmla="*/ 661504 h 1160647"/>
                <a:gd name="connsiteX241" fmla="*/ 1376499 w 3079941"/>
                <a:gd name="connsiteY241" fmla="*/ 661504 h 1160647"/>
                <a:gd name="connsiteX242" fmla="*/ 1376499 w 3079941"/>
                <a:gd name="connsiteY242" fmla="*/ 700416 h 1160647"/>
                <a:gd name="connsiteX243" fmla="*/ 1378272 w 3079941"/>
                <a:gd name="connsiteY243" fmla="*/ 700416 h 1160647"/>
                <a:gd name="connsiteX244" fmla="*/ 1390686 w 3079941"/>
                <a:gd name="connsiteY244" fmla="*/ 700416 h 1160647"/>
                <a:gd name="connsiteX245" fmla="*/ 1390686 w 3079941"/>
                <a:gd name="connsiteY245" fmla="*/ 702578 h 1160647"/>
                <a:gd name="connsiteX246" fmla="*/ 1390686 w 3079941"/>
                <a:gd name="connsiteY246" fmla="*/ 717710 h 1160647"/>
                <a:gd name="connsiteX247" fmla="*/ 1394739 w 3079941"/>
                <a:gd name="connsiteY247" fmla="*/ 715549 h 1160647"/>
                <a:gd name="connsiteX248" fmla="*/ 1394739 w 3079941"/>
                <a:gd name="connsiteY248" fmla="*/ 700416 h 1160647"/>
                <a:gd name="connsiteX249" fmla="*/ 1396259 w 3079941"/>
                <a:gd name="connsiteY249" fmla="*/ 700416 h 1160647"/>
                <a:gd name="connsiteX250" fmla="*/ 1406899 w 3079941"/>
                <a:gd name="connsiteY250" fmla="*/ 700416 h 1160647"/>
                <a:gd name="connsiteX251" fmla="*/ 1406899 w 3079941"/>
                <a:gd name="connsiteY251" fmla="*/ 702037 h 1160647"/>
                <a:gd name="connsiteX252" fmla="*/ 1406899 w 3079941"/>
                <a:gd name="connsiteY252" fmla="*/ 713387 h 1160647"/>
                <a:gd name="connsiteX253" fmla="*/ 1437300 w 3079941"/>
                <a:gd name="connsiteY253" fmla="*/ 713387 h 1160647"/>
                <a:gd name="connsiteX254" fmla="*/ 1437300 w 3079941"/>
                <a:gd name="connsiteY254" fmla="*/ 676637 h 1160647"/>
                <a:gd name="connsiteX255" fmla="*/ 1438566 w 3079941"/>
                <a:gd name="connsiteY255" fmla="*/ 676637 h 1160647"/>
                <a:gd name="connsiteX256" fmla="*/ 1447433 w 3079941"/>
                <a:gd name="connsiteY256" fmla="*/ 676637 h 1160647"/>
                <a:gd name="connsiteX257" fmla="*/ 1447433 w 3079941"/>
                <a:gd name="connsiteY257" fmla="*/ 698254 h 1160647"/>
                <a:gd name="connsiteX258" fmla="*/ 1449460 w 3079941"/>
                <a:gd name="connsiteY258" fmla="*/ 665828 h 1160647"/>
                <a:gd name="connsiteX259" fmla="*/ 1471753 w 3079941"/>
                <a:gd name="connsiteY259" fmla="*/ 665828 h 1160647"/>
                <a:gd name="connsiteX260" fmla="*/ 1471753 w 3079941"/>
                <a:gd name="connsiteY260" fmla="*/ 664206 h 1160647"/>
                <a:gd name="connsiteX261" fmla="*/ 1471753 w 3079941"/>
                <a:gd name="connsiteY261" fmla="*/ 652857 h 1160647"/>
                <a:gd name="connsiteX262" fmla="*/ 1472513 w 3079941"/>
                <a:gd name="connsiteY262" fmla="*/ 652857 h 1160647"/>
                <a:gd name="connsiteX263" fmla="*/ 1477833 w 3079941"/>
                <a:gd name="connsiteY263" fmla="*/ 652857 h 1160647"/>
                <a:gd name="connsiteX264" fmla="*/ 1477833 w 3079941"/>
                <a:gd name="connsiteY264" fmla="*/ 650966 h 1160647"/>
                <a:gd name="connsiteX265" fmla="*/ 1477833 w 3079941"/>
                <a:gd name="connsiteY265" fmla="*/ 637725 h 1160647"/>
                <a:gd name="connsiteX266" fmla="*/ 1481887 w 3079941"/>
                <a:gd name="connsiteY266" fmla="*/ 644210 h 1160647"/>
                <a:gd name="connsiteX267" fmla="*/ 1484167 w 3079941"/>
                <a:gd name="connsiteY267" fmla="*/ 644210 h 1160647"/>
                <a:gd name="connsiteX268" fmla="*/ 1500127 w 3079941"/>
                <a:gd name="connsiteY268" fmla="*/ 644210 h 1160647"/>
                <a:gd name="connsiteX269" fmla="*/ 1500127 w 3079941"/>
                <a:gd name="connsiteY269" fmla="*/ 643399 h 1160647"/>
                <a:gd name="connsiteX270" fmla="*/ 1500127 w 3079941"/>
                <a:gd name="connsiteY270" fmla="*/ 637725 h 1160647"/>
                <a:gd name="connsiteX271" fmla="*/ 1500887 w 3079941"/>
                <a:gd name="connsiteY271" fmla="*/ 637725 h 1160647"/>
                <a:gd name="connsiteX272" fmla="*/ 1506207 w 3079941"/>
                <a:gd name="connsiteY272" fmla="*/ 637725 h 1160647"/>
                <a:gd name="connsiteX273" fmla="*/ 1506207 w 3079941"/>
                <a:gd name="connsiteY273" fmla="*/ 639076 h 1160647"/>
                <a:gd name="connsiteX274" fmla="*/ 1506207 w 3079941"/>
                <a:gd name="connsiteY274" fmla="*/ 648534 h 1160647"/>
                <a:gd name="connsiteX275" fmla="*/ 1544714 w 3079941"/>
                <a:gd name="connsiteY275" fmla="*/ 648534 h 1160647"/>
                <a:gd name="connsiteX276" fmla="*/ 1544714 w 3079941"/>
                <a:gd name="connsiteY276" fmla="*/ 786887 h 1160647"/>
                <a:gd name="connsiteX277" fmla="*/ 1546234 w 3079941"/>
                <a:gd name="connsiteY277" fmla="*/ 786887 h 1160647"/>
                <a:gd name="connsiteX278" fmla="*/ 1556874 w 3079941"/>
                <a:gd name="connsiteY278" fmla="*/ 786887 h 1160647"/>
                <a:gd name="connsiteX279" fmla="*/ 1556874 w 3079941"/>
                <a:gd name="connsiteY279" fmla="*/ 773917 h 1160647"/>
                <a:gd name="connsiteX280" fmla="*/ 1560928 w 3079941"/>
                <a:gd name="connsiteY280" fmla="*/ 773917 h 1160647"/>
                <a:gd name="connsiteX281" fmla="*/ 1560928 w 3079941"/>
                <a:gd name="connsiteY281" fmla="*/ 786887 h 1160647"/>
                <a:gd name="connsiteX282" fmla="*/ 1591328 w 3079941"/>
                <a:gd name="connsiteY282" fmla="*/ 786887 h 1160647"/>
                <a:gd name="connsiteX283" fmla="*/ 1591328 w 3079941"/>
                <a:gd name="connsiteY283" fmla="*/ 756622 h 1160647"/>
                <a:gd name="connsiteX284" fmla="*/ 1603488 w 3079941"/>
                <a:gd name="connsiteY284" fmla="*/ 756622 h 1160647"/>
                <a:gd name="connsiteX285" fmla="*/ 1615648 w 3079941"/>
                <a:gd name="connsiteY285" fmla="*/ 754461 h 1160647"/>
                <a:gd name="connsiteX286" fmla="*/ 1619702 w 3079941"/>
                <a:gd name="connsiteY286" fmla="*/ 756622 h 1160647"/>
                <a:gd name="connsiteX287" fmla="*/ 1629835 w 3079941"/>
                <a:gd name="connsiteY287" fmla="*/ 756622 h 1160647"/>
                <a:gd name="connsiteX288" fmla="*/ 1629835 w 3079941"/>
                <a:gd name="connsiteY288" fmla="*/ 786887 h 1160647"/>
                <a:gd name="connsiteX289" fmla="*/ 1637942 w 3079941"/>
                <a:gd name="connsiteY289" fmla="*/ 786887 h 1160647"/>
                <a:gd name="connsiteX290" fmla="*/ 1637942 w 3079941"/>
                <a:gd name="connsiteY290" fmla="*/ 804182 h 1160647"/>
                <a:gd name="connsiteX291" fmla="*/ 1647278 w 3079941"/>
                <a:gd name="connsiteY291" fmla="*/ 805087 h 1160647"/>
                <a:gd name="connsiteX292" fmla="*/ 1660236 w 3079941"/>
                <a:gd name="connsiteY292" fmla="*/ 805087 h 1160647"/>
                <a:gd name="connsiteX293" fmla="*/ 1660236 w 3079941"/>
                <a:gd name="connsiteY293" fmla="*/ 789049 h 1160647"/>
                <a:gd name="connsiteX294" fmla="*/ 1728192 w 3079941"/>
                <a:gd name="connsiteY294" fmla="*/ 789049 h 1160647"/>
                <a:gd name="connsiteX295" fmla="*/ 1728192 w 3079941"/>
                <a:gd name="connsiteY295" fmla="*/ 703796 h 1160647"/>
                <a:gd name="connsiteX296" fmla="*/ 1800200 w 3079941"/>
                <a:gd name="connsiteY296" fmla="*/ 703796 h 1160647"/>
                <a:gd name="connsiteX297" fmla="*/ 1800200 w 3079941"/>
                <a:gd name="connsiteY297" fmla="*/ 782564 h 1160647"/>
                <a:gd name="connsiteX298" fmla="*/ 1802104 w 3079941"/>
                <a:gd name="connsiteY298" fmla="*/ 782564 h 1160647"/>
                <a:gd name="connsiteX299" fmla="*/ 1803346 w 3079941"/>
                <a:gd name="connsiteY299" fmla="*/ 805087 h 1160647"/>
                <a:gd name="connsiteX300" fmla="*/ 1813022 w 3079941"/>
                <a:gd name="connsiteY300" fmla="*/ 805087 h 1160647"/>
                <a:gd name="connsiteX301" fmla="*/ 1814264 w 3079941"/>
                <a:gd name="connsiteY301" fmla="*/ 782564 h 1160647"/>
                <a:gd name="connsiteX302" fmla="*/ 1820344 w 3079941"/>
                <a:gd name="connsiteY302" fmla="*/ 782564 h 1160647"/>
                <a:gd name="connsiteX303" fmla="*/ 1821586 w 3079941"/>
                <a:gd name="connsiteY303" fmla="*/ 805087 h 1160647"/>
                <a:gd name="connsiteX304" fmla="*/ 1872208 w 3079941"/>
                <a:gd name="connsiteY304" fmla="*/ 805087 h 1160647"/>
                <a:gd name="connsiteX305" fmla="*/ 1872208 w 3079941"/>
                <a:gd name="connsiteY305" fmla="*/ 642059 h 1160647"/>
                <a:gd name="connsiteX306" fmla="*/ 2069535 w 3079941"/>
                <a:gd name="connsiteY306" fmla="*/ 642059 h 1160647"/>
                <a:gd name="connsiteX307" fmla="*/ 2069535 w 3079941"/>
                <a:gd name="connsiteY307" fmla="*/ 805087 h 1160647"/>
                <a:gd name="connsiteX308" fmla="*/ 2088232 w 3079941"/>
                <a:gd name="connsiteY308" fmla="*/ 805087 h 1160647"/>
                <a:gd name="connsiteX309" fmla="*/ 2088232 w 3079941"/>
                <a:gd name="connsiteY309" fmla="*/ 722394 h 1160647"/>
                <a:gd name="connsiteX310" fmla="*/ 2183352 w 3079941"/>
                <a:gd name="connsiteY310" fmla="*/ 722394 h 1160647"/>
                <a:gd name="connsiteX311" fmla="*/ 2195282 w 3079941"/>
                <a:gd name="connsiteY311" fmla="*/ 404253 h 1160647"/>
                <a:gd name="connsiteX312" fmla="*/ 2183122 w 3079941"/>
                <a:gd name="connsiteY312" fmla="*/ 382635 h 1160647"/>
                <a:gd name="connsiteX313" fmla="*/ 2177042 w 3079941"/>
                <a:gd name="connsiteY313" fmla="*/ 378311 h 1160647"/>
                <a:gd name="connsiteX314" fmla="*/ 2185149 w 3079941"/>
                <a:gd name="connsiteY314" fmla="*/ 354532 h 1160647"/>
                <a:gd name="connsiteX315" fmla="*/ 2185149 w 3079941"/>
                <a:gd name="connsiteY315" fmla="*/ 337238 h 1160647"/>
                <a:gd name="connsiteX316" fmla="*/ 2199336 w 3079941"/>
                <a:gd name="connsiteY316" fmla="*/ 337238 h 1160647"/>
                <a:gd name="connsiteX317" fmla="*/ 2199336 w 3079941"/>
                <a:gd name="connsiteY317" fmla="*/ 315620 h 1160647"/>
                <a:gd name="connsiteX318" fmla="*/ 2201362 w 3079941"/>
                <a:gd name="connsiteY318" fmla="*/ 311296 h 1160647"/>
                <a:gd name="connsiteX319" fmla="*/ 2201362 w 3079941"/>
                <a:gd name="connsiteY319" fmla="*/ 233472 h 1160647"/>
                <a:gd name="connsiteX320" fmla="*/ 2199336 w 3079941"/>
                <a:gd name="connsiteY320" fmla="*/ 226987 h 1160647"/>
                <a:gd name="connsiteX321" fmla="*/ 2205416 w 3079941"/>
                <a:gd name="connsiteY321" fmla="*/ 220501 h 1160647"/>
                <a:gd name="connsiteX322" fmla="*/ 2205416 w 3079941"/>
                <a:gd name="connsiteY322" fmla="*/ 162133 h 1160647"/>
                <a:gd name="connsiteX323" fmla="*/ 2207442 w 3079941"/>
                <a:gd name="connsiteY323" fmla="*/ 157810 h 1160647"/>
                <a:gd name="connsiteX324" fmla="*/ 2207442 w 3079941"/>
                <a:gd name="connsiteY324" fmla="*/ 101604 h 1160647"/>
                <a:gd name="connsiteX325" fmla="*/ 2209469 w 3079941"/>
                <a:gd name="connsiteY325" fmla="*/ 82148 h 1160647"/>
                <a:gd name="connsiteX326" fmla="*/ 2213523 w 3079941"/>
                <a:gd name="connsiteY326" fmla="*/ 99442 h 1160647"/>
                <a:gd name="connsiteX327" fmla="*/ 2215549 w 3079941"/>
                <a:gd name="connsiteY327" fmla="*/ 157810 h 1160647"/>
                <a:gd name="connsiteX328" fmla="*/ 2217576 w 3079941"/>
                <a:gd name="connsiteY328" fmla="*/ 220501 h 1160647"/>
                <a:gd name="connsiteX329" fmla="*/ 2223656 w 3079941"/>
                <a:gd name="connsiteY329" fmla="*/ 226987 h 1160647"/>
                <a:gd name="connsiteX330" fmla="*/ 2221629 w 3079941"/>
                <a:gd name="connsiteY330" fmla="*/ 233472 h 1160647"/>
                <a:gd name="connsiteX331" fmla="*/ 2221629 w 3079941"/>
                <a:gd name="connsiteY331" fmla="*/ 311296 h 1160647"/>
                <a:gd name="connsiteX332" fmla="*/ 2223656 w 3079941"/>
                <a:gd name="connsiteY332" fmla="*/ 315620 h 1160647"/>
                <a:gd name="connsiteX333" fmla="*/ 2223656 w 3079941"/>
                <a:gd name="connsiteY333" fmla="*/ 337238 h 1160647"/>
                <a:gd name="connsiteX334" fmla="*/ 2237843 w 3079941"/>
                <a:gd name="connsiteY334" fmla="*/ 337238 h 1160647"/>
                <a:gd name="connsiteX335" fmla="*/ 2237843 w 3079941"/>
                <a:gd name="connsiteY335" fmla="*/ 354532 h 1160647"/>
                <a:gd name="connsiteX336" fmla="*/ 2245950 w 3079941"/>
                <a:gd name="connsiteY336" fmla="*/ 378311 h 1160647"/>
                <a:gd name="connsiteX337" fmla="*/ 2239870 w 3079941"/>
                <a:gd name="connsiteY337" fmla="*/ 382635 h 1160647"/>
                <a:gd name="connsiteX338" fmla="*/ 2227709 w 3079941"/>
                <a:gd name="connsiteY338" fmla="*/ 404253 h 1160647"/>
                <a:gd name="connsiteX339" fmla="*/ 2235816 w 3079941"/>
                <a:gd name="connsiteY339" fmla="*/ 657181 h 1160647"/>
                <a:gd name="connsiteX340" fmla="*/ 2300670 w 3079941"/>
                <a:gd name="connsiteY340" fmla="*/ 657181 h 1160647"/>
                <a:gd name="connsiteX341" fmla="*/ 2300670 w 3079941"/>
                <a:gd name="connsiteY341" fmla="*/ 732843 h 1160647"/>
                <a:gd name="connsiteX342" fmla="*/ 2308777 w 3079941"/>
                <a:gd name="connsiteY342" fmla="*/ 732843 h 1160647"/>
                <a:gd name="connsiteX343" fmla="*/ 2310804 w 3079941"/>
                <a:gd name="connsiteY343" fmla="*/ 726358 h 1160647"/>
                <a:gd name="connsiteX344" fmla="*/ 2316884 w 3079941"/>
                <a:gd name="connsiteY344" fmla="*/ 726358 h 1160647"/>
                <a:gd name="connsiteX345" fmla="*/ 2318911 w 3079941"/>
                <a:gd name="connsiteY345" fmla="*/ 735005 h 1160647"/>
                <a:gd name="connsiteX346" fmla="*/ 2331071 w 3079941"/>
                <a:gd name="connsiteY346" fmla="*/ 735005 h 1160647"/>
                <a:gd name="connsiteX347" fmla="*/ 2331071 w 3079941"/>
                <a:gd name="connsiteY347" fmla="*/ 728519 h 1160647"/>
                <a:gd name="connsiteX348" fmla="*/ 2353364 w 3079941"/>
                <a:gd name="connsiteY348" fmla="*/ 728519 h 1160647"/>
                <a:gd name="connsiteX349" fmla="*/ 2353364 w 3079941"/>
                <a:gd name="connsiteY349" fmla="*/ 735005 h 1160647"/>
                <a:gd name="connsiteX350" fmla="*/ 2373631 w 3079941"/>
                <a:gd name="connsiteY350" fmla="*/ 735005 h 1160647"/>
                <a:gd name="connsiteX351" fmla="*/ 2373631 w 3079941"/>
                <a:gd name="connsiteY351" fmla="*/ 780402 h 1160647"/>
                <a:gd name="connsiteX352" fmla="*/ 2387818 w 3079941"/>
                <a:gd name="connsiteY352" fmla="*/ 780402 h 1160647"/>
                <a:gd name="connsiteX353" fmla="*/ 2387818 w 3079941"/>
                <a:gd name="connsiteY353" fmla="*/ 767431 h 1160647"/>
                <a:gd name="connsiteX354" fmla="*/ 2404032 w 3079941"/>
                <a:gd name="connsiteY354" fmla="*/ 767431 h 1160647"/>
                <a:gd name="connsiteX355" fmla="*/ 2404032 w 3079941"/>
                <a:gd name="connsiteY355" fmla="*/ 588004 h 1160647"/>
                <a:gd name="connsiteX356" fmla="*/ 2410112 w 3079941"/>
                <a:gd name="connsiteY356" fmla="*/ 581518 h 1160647"/>
                <a:gd name="connsiteX357" fmla="*/ 2483073 w 3079941"/>
                <a:gd name="connsiteY357" fmla="*/ 581518 h 1160647"/>
                <a:gd name="connsiteX358" fmla="*/ 2483073 w 3079941"/>
                <a:gd name="connsiteY358" fmla="*/ 590166 h 1160647"/>
                <a:gd name="connsiteX359" fmla="*/ 2493206 w 3079941"/>
                <a:gd name="connsiteY359" fmla="*/ 590166 h 1160647"/>
                <a:gd name="connsiteX360" fmla="*/ 2493206 w 3079941"/>
                <a:gd name="connsiteY360" fmla="*/ 704740 h 1160647"/>
                <a:gd name="connsiteX361" fmla="*/ 2515500 w 3079941"/>
                <a:gd name="connsiteY361" fmla="*/ 704740 h 1160647"/>
                <a:gd name="connsiteX362" fmla="*/ 2515500 w 3079941"/>
                <a:gd name="connsiteY362" fmla="*/ 637725 h 1160647"/>
                <a:gd name="connsiteX363" fmla="*/ 2541847 w 3079941"/>
                <a:gd name="connsiteY363" fmla="*/ 637725 h 1160647"/>
                <a:gd name="connsiteX364" fmla="*/ 2545900 w 3079941"/>
                <a:gd name="connsiteY364" fmla="*/ 633401 h 1160647"/>
                <a:gd name="connsiteX365" fmla="*/ 2554007 w 3079941"/>
                <a:gd name="connsiteY365" fmla="*/ 633401 h 1160647"/>
                <a:gd name="connsiteX366" fmla="*/ 2558060 w 3079941"/>
                <a:gd name="connsiteY366" fmla="*/ 637725 h 1160647"/>
                <a:gd name="connsiteX367" fmla="*/ 2580354 w 3079941"/>
                <a:gd name="connsiteY367" fmla="*/ 637725 h 1160647"/>
                <a:gd name="connsiteX368" fmla="*/ 2580354 w 3079941"/>
                <a:gd name="connsiteY368" fmla="*/ 520989 h 1160647"/>
                <a:gd name="connsiteX369" fmla="*/ 2637101 w 3079941"/>
                <a:gd name="connsiteY369" fmla="*/ 510180 h 1160647"/>
                <a:gd name="connsiteX370" fmla="*/ 2637101 w 3079941"/>
                <a:gd name="connsiteY370" fmla="*/ 511261 h 1160647"/>
                <a:gd name="connsiteX371" fmla="*/ 2637101 w 3079941"/>
                <a:gd name="connsiteY371" fmla="*/ 518827 h 1160647"/>
                <a:gd name="connsiteX372" fmla="*/ 2663448 w 3079941"/>
                <a:gd name="connsiteY372" fmla="*/ 518827 h 1160647"/>
                <a:gd name="connsiteX373" fmla="*/ 2663448 w 3079941"/>
                <a:gd name="connsiteY373" fmla="*/ 773917 h 1160647"/>
                <a:gd name="connsiteX374" fmla="*/ 2685742 w 3079941"/>
                <a:gd name="connsiteY374" fmla="*/ 773917 h 1160647"/>
                <a:gd name="connsiteX375" fmla="*/ 2685742 w 3079941"/>
                <a:gd name="connsiteY375" fmla="*/ 769593 h 1160647"/>
                <a:gd name="connsiteX376" fmla="*/ 2697902 w 3079941"/>
                <a:gd name="connsiteY376" fmla="*/ 769593 h 1160647"/>
                <a:gd name="connsiteX377" fmla="*/ 2697902 w 3079941"/>
                <a:gd name="connsiteY377" fmla="*/ 773917 h 1160647"/>
                <a:gd name="connsiteX378" fmla="*/ 2722222 w 3079941"/>
                <a:gd name="connsiteY378" fmla="*/ 773917 h 1160647"/>
                <a:gd name="connsiteX379" fmla="*/ 2722222 w 3079941"/>
                <a:gd name="connsiteY379" fmla="*/ 760946 h 1160647"/>
                <a:gd name="connsiteX380" fmla="*/ 2750596 w 3079941"/>
                <a:gd name="connsiteY380" fmla="*/ 760946 h 1160647"/>
                <a:gd name="connsiteX381" fmla="*/ 2762756 w 3079941"/>
                <a:gd name="connsiteY381" fmla="*/ 756622 h 1160647"/>
                <a:gd name="connsiteX382" fmla="*/ 2783023 w 3079941"/>
                <a:gd name="connsiteY382" fmla="*/ 760946 h 1160647"/>
                <a:gd name="connsiteX383" fmla="*/ 2783023 w 3079941"/>
                <a:gd name="connsiteY383" fmla="*/ 743652 h 1160647"/>
                <a:gd name="connsiteX384" fmla="*/ 2791130 w 3079941"/>
                <a:gd name="connsiteY384" fmla="*/ 743652 h 1160647"/>
                <a:gd name="connsiteX385" fmla="*/ 2791130 w 3079941"/>
                <a:gd name="connsiteY385" fmla="*/ 730681 h 1160647"/>
                <a:gd name="connsiteX386" fmla="*/ 2847877 w 3079941"/>
                <a:gd name="connsiteY386" fmla="*/ 730681 h 1160647"/>
                <a:gd name="connsiteX387" fmla="*/ 2847877 w 3079941"/>
                <a:gd name="connsiteY387" fmla="*/ 700416 h 1160647"/>
                <a:gd name="connsiteX388" fmla="*/ 2866117 w 3079941"/>
                <a:gd name="connsiteY388" fmla="*/ 700416 h 1160647"/>
                <a:gd name="connsiteX389" fmla="*/ 2866117 w 3079941"/>
                <a:gd name="connsiteY389" fmla="*/ 693931 h 1160647"/>
                <a:gd name="connsiteX390" fmla="*/ 2878277 w 3079941"/>
                <a:gd name="connsiteY390" fmla="*/ 693931 h 1160647"/>
                <a:gd name="connsiteX391" fmla="*/ 2878277 w 3079941"/>
                <a:gd name="connsiteY391" fmla="*/ 700416 h 1160647"/>
                <a:gd name="connsiteX392" fmla="*/ 2894491 w 3079941"/>
                <a:gd name="connsiteY392" fmla="*/ 700416 h 1160647"/>
                <a:gd name="connsiteX393" fmla="*/ 2894491 w 3079941"/>
                <a:gd name="connsiteY393" fmla="*/ 750137 h 1160647"/>
                <a:gd name="connsiteX394" fmla="*/ 2926918 w 3079941"/>
                <a:gd name="connsiteY394" fmla="*/ 750137 h 1160647"/>
                <a:gd name="connsiteX395" fmla="*/ 2926918 w 3079941"/>
                <a:gd name="connsiteY395" fmla="*/ 724196 h 1160647"/>
                <a:gd name="connsiteX396" fmla="*/ 2965425 w 3079941"/>
                <a:gd name="connsiteY396" fmla="*/ 724196 h 1160647"/>
                <a:gd name="connsiteX397" fmla="*/ 2965425 w 3079941"/>
                <a:gd name="connsiteY397" fmla="*/ 693931 h 1160647"/>
                <a:gd name="connsiteX398" fmla="*/ 3014066 w 3079941"/>
                <a:gd name="connsiteY398" fmla="*/ 693931 h 1160647"/>
                <a:gd name="connsiteX399" fmla="*/ 3014066 w 3079941"/>
                <a:gd name="connsiteY399" fmla="*/ 805087 h 1160647"/>
                <a:gd name="connsiteX400" fmla="*/ 3014066 w 3079941"/>
                <a:gd name="connsiteY400" fmla="*/ 818866 h 1160647"/>
                <a:gd name="connsiteX401" fmla="*/ 3079941 w 3079941"/>
                <a:gd name="connsiteY401" fmla="*/ 818866 h 1160647"/>
                <a:gd name="connsiteX402" fmla="*/ 3079941 w 3079941"/>
                <a:gd name="connsiteY402" fmla="*/ 924638 h 1160647"/>
                <a:gd name="connsiteX403" fmla="*/ 3079941 w 3079941"/>
                <a:gd name="connsiteY403" fmla="*/ 1030409 h 1160647"/>
                <a:gd name="connsiteX404" fmla="*/ 3079941 w 3079941"/>
                <a:gd name="connsiteY404" fmla="*/ 1160647 h 1160647"/>
                <a:gd name="connsiteX405" fmla="*/ 2842946 w 3079941"/>
                <a:gd name="connsiteY405" fmla="*/ 1160647 h 1160647"/>
                <a:gd name="connsiteX406" fmla="*/ 200958 w 3079941"/>
                <a:gd name="connsiteY406" fmla="*/ 1160647 h 1160647"/>
                <a:gd name="connsiteX407" fmla="*/ 200958 w 3079941"/>
                <a:gd name="connsiteY407" fmla="*/ 1126882 h 1160647"/>
                <a:gd name="connsiteX408" fmla="*/ 0 w 3079941"/>
                <a:gd name="connsiteY408" fmla="*/ 1126882 h 1160647"/>
                <a:gd name="connsiteX409" fmla="*/ 0 w 3079941"/>
                <a:gd name="connsiteY409" fmla="*/ 915339 h 1160647"/>
                <a:gd name="connsiteX410" fmla="*/ 103377 w 3079941"/>
                <a:gd name="connsiteY410" fmla="*/ 915339 h 1160647"/>
                <a:gd name="connsiteX411" fmla="*/ 103377 w 3079941"/>
                <a:gd name="connsiteY411" fmla="*/ 886329 h 1160647"/>
                <a:gd name="connsiteX412" fmla="*/ 55096 w 3079941"/>
                <a:gd name="connsiteY412" fmla="*/ 886329 h 1160647"/>
                <a:gd name="connsiteX413" fmla="*/ 55096 w 3079941"/>
                <a:gd name="connsiteY413" fmla="*/ 724196 h 1160647"/>
                <a:gd name="connsiteX414" fmla="*/ 75363 w 3079941"/>
                <a:gd name="connsiteY414" fmla="*/ 724196 h 1160647"/>
                <a:gd name="connsiteX415" fmla="*/ 75870 w 3079941"/>
                <a:gd name="connsiteY415" fmla="*/ 723115 h 1160647"/>
                <a:gd name="connsiteX416" fmla="*/ 79416 w 3079941"/>
                <a:gd name="connsiteY416" fmla="*/ 715549 h 1160647"/>
                <a:gd name="connsiteX417" fmla="*/ 81190 w 3079941"/>
                <a:gd name="connsiteY417" fmla="*/ 715819 h 1160647"/>
                <a:gd name="connsiteX418" fmla="*/ 93603 w 3079941"/>
                <a:gd name="connsiteY418" fmla="*/ 717710 h 1160647"/>
                <a:gd name="connsiteX419" fmla="*/ 94110 w 3079941"/>
                <a:gd name="connsiteY419" fmla="*/ 719062 h 1160647"/>
                <a:gd name="connsiteX420" fmla="*/ 97656 w 3079941"/>
                <a:gd name="connsiteY420" fmla="*/ 728519 h 1160647"/>
                <a:gd name="connsiteX421" fmla="*/ 124003 w 3079941"/>
                <a:gd name="connsiteY421" fmla="*/ 730681 h 1160647"/>
                <a:gd name="connsiteX422" fmla="*/ 124003 w 3079941"/>
                <a:gd name="connsiteY422" fmla="*/ 607460 h 1160647"/>
                <a:gd name="connsiteX423" fmla="*/ 126030 w 3079941"/>
                <a:gd name="connsiteY423" fmla="*/ 607460 h 1160647"/>
                <a:gd name="connsiteX424" fmla="*/ 140217 w 3079941"/>
                <a:gd name="connsiteY424" fmla="*/ 607460 h 1160647"/>
                <a:gd name="connsiteX425" fmla="*/ 140217 w 3079941"/>
                <a:gd name="connsiteY425" fmla="*/ 471268 h 1160647"/>
                <a:gd name="connsiteX426" fmla="*/ 141990 w 3079941"/>
                <a:gd name="connsiteY426" fmla="*/ 471268 h 1160647"/>
                <a:gd name="connsiteX427" fmla="*/ 154404 w 3079941"/>
                <a:gd name="connsiteY427" fmla="*/ 471268 h 1160647"/>
                <a:gd name="connsiteX428" fmla="*/ 154404 w 3079941"/>
                <a:gd name="connsiteY428" fmla="*/ 356694 h 1160647"/>
                <a:gd name="connsiteX429" fmla="*/ 158457 w 3079941"/>
                <a:gd name="connsiteY429" fmla="*/ 328590 h 1160647"/>
                <a:gd name="connsiteX430" fmla="*/ 160484 w 3079941"/>
                <a:gd name="connsiteY430" fmla="*/ 328590 h 1160647"/>
                <a:gd name="connsiteX431" fmla="*/ 174671 w 3079941"/>
                <a:gd name="connsiteY431" fmla="*/ 328590 h 1160647"/>
                <a:gd name="connsiteX432" fmla="*/ 211151 w 3079941"/>
                <a:gd name="connsiteY432" fmla="*/ 246443 h 1160647"/>
                <a:gd name="connsiteX433" fmla="*/ 215205 w 3079941"/>
                <a:gd name="connsiteY433" fmla="*/ 0 h 1160647"/>
                <a:gd name="connsiteX0" fmla="*/ 215205 w 3079941"/>
                <a:gd name="connsiteY0" fmla="*/ 0 h 1160647"/>
                <a:gd name="connsiteX1" fmla="*/ 217231 w 3079941"/>
                <a:gd name="connsiteY1" fmla="*/ 246443 h 1160647"/>
                <a:gd name="connsiteX2" fmla="*/ 255738 w 3079941"/>
                <a:gd name="connsiteY2" fmla="*/ 326429 h 1160647"/>
                <a:gd name="connsiteX3" fmla="*/ 257765 w 3079941"/>
                <a:gd name="connsiteY3" fmla="*/ 326429 h 1160647"/>
                <a:gd name="connsiteX4" fmla="*/ 271952 w 3079941"/>
                <a:gd name="connsiteY4" fmla="*/ 326429 h 1160647"/>
                <a:gd name="connsiteX5" fmla="*/ 271952 w 3079941"/>
                <a:gd name="connsiteY5" fmla="*/ 350208 h 1160647"/>
                <a:gd name="connsiteX6" fmla="*/ 272459 w 3079941"/>
                <a:gd name="connsiteY6" fmla="*/ 351019 h 1160647"/>
                <a:gd name="connsiteX7" fmla="*/ 276005 w 3079941"/>
                <a:gd name="connsiteY7" fmla="*/ 356694 h 1160647"/>
                <a:gd name="connsiteX8" fmla="*/ 276005 w 3079941"/>
                <a:gd name="connsiteY8" fmla="*/ 471268 h 1160647"/>
                <a:gd name="connsiteX9" fmla="*/ 278285 w 3079941"/>
                <a:gd name="connsiteY9" fmla="*/ 471268 h 1160647"/>
                <a:gd name="connsiteX10" fmla="*/ 294246 w 3079941"/>
                <a:gd name="connsiteY10" fmla="*/ 471268 h 1160647"/>
                <a:gd name="connsiteX11" fmla="*/ 294246 w 3079941"/>
                <a:gd name="connsiteY11" fmla="*/ 611783 h 1160647"/>
                <a:gd name="connsiteX12" fmla="*/ 295766 w 3079941"/>
                <a:gd name="connsiteY12" fmla="*/ 611513 h 1160647"/>
                <a:gd name="connsiteX13" fmla="*/ 306406 w 3079941"/>
                <a:gd name="connsiteY13" fmla="*/ 609622 h 1160647"/>
                <a:gd name="connsiteX14" fmla="*/ 304379 w 3079941"/>
                <a:gd name="connsiteY14" fmla="*/ 698254 h 1160647"/>
                <a:gd name="connsiteX15" fmla="*/ 305899 w 3079941"/>
                <a:gd name="connsiteY15" fmla="*/ 698525 h 1160647"/>
                <a:gd name="connsiteX16" fmla="*/ 316539 w 3079941"/>
                <a:gd name="connsiteY16" fmla="*/ 700416 h 1160647"/>
                <a:gd name="connsiteX17" fmla="*/ 316792 w 3079941"/>
                <a:gd name="connsiteY17" fmla="*/ 701227 h 1160647"/>
                <a:gd name="connsiteX18" fmla="*/ 318566 w 3079941"/>
                <a:gd name="connsiteY18" fmla="*/ 706902 h 1160647"/>
                <a:gd name="connsiteX19" fmla="*/ 319326 w 3079941"/>
                <a:gd name="connsiteY19" fmla="*/ 704470 h 1160647"/>
                <a:gd name="connsiteX20" fmla="*/ 324646 w 3079941"/>
                <a:gd name="connsiteY20" fmla="*/ 687446 h 1160647"/>
                <a:gd name="connsiteX21" fmla="*/ 326419 w 3079941"/>
                <a:gd name="connsiteY21" fmla="*/ 687446 h 1160647"/>
                <a:gd name="connsiteX22" fmla="*/ 338833 w 3079941"/>
                <a:gd name="connsiteY22" fmla="*/ 687446 h 1160647"/>
                <a:gd name="connsiteX23" fmla="*/ 338833 w 3079941"/>
                <a:gd name="connsiteY23" fmla="*/ 719872 h 1160647"/>
                <a:gd name="connsiteX24" fmla="*/ 339846 w 3079941"/>
                <a:gd name="connsiteY24" fmla="*/ 720413 h 1160647"/>
                <a:gd name="connsiteX25" fmla="*/ 346940 w 3079941"/>
                <a:gd name="connsiteY25" fmla="*/ 724196 h 1160647"/>
                <a:gd name="connsiteX26" fmla="*/ 346940 w 3079941"/>
                <a:gd name="connsiteY26" fmla="*/ 725547 h 1160647"/>
                <a:gd name="connsiteX27" fmla="*/ 346940 w 3079941"/>
                <a:gd name="connsiteY27" fmla="*/ 735005 h 1160647"/>
                <a:gd name="connsiteX28" fmla="*/ 391527 w 3079941"/>
                <a:gd name="connsiteY28" fmla="*/ 735005 h 1160647"/>
                <a:gd name="connsiteX29" fmla="*/ 391527 w 3079941"/>
                <a:gd name="connsiteY29" fmla="*/ 736086 h 1160647"/>
                <a:gd name="connsiteX30" fmla="*/ 391527 w 3079941"/>
                <a:gd name="connsiteY30" fmla="*/ 743652 h 1160647"/>
                <a:gd name="connsiteX31" fmla="*/ 393553 w 3079941"/>
                <a:gd name="connsiteY31" fmla="*/ 743652 h 1160647"/>
                <a:gd name="connsiteX32" fmla="*/ 407740 w 3079941"/>
                <a:gd name="connsiteY32" fmla="*/ 743652 h 1160647"/>
                <a:gd name="connsiteX33" fmla="*/ 407740 w 3079941"/>
                <a:gd name="connsiteY33" fmla="*/ 713387 h 1160647"/>
                <a:gd name="connsiteX34" fmla="*/ 452327 w 3079941"/>
                <a:gd name="connsiteY34" fmla="*/ 713387 h 1160647"/>
                <a:gd name="connsiteX35" fmla="*/ 452327 w 3079941"/>
                <a:gd name="connsiteY35" fmla="*/ 712036 h 1160647"/>
                <a:gd name="connsiteX36" fmla="*/ 452327 w 3079941"/>
                <a:gd name="connsiteY36" fmla="*/ 702578 h 1160647"/>
                <a:gd name="connsiteX37" fmla="*/ 453341 w 3079941"/>
                <a:gd name="connsiteY37" fmla="*/ 702578 h 1160647"/>
                <a:gd name="connsiteX38" fmla="*/ 460434 w 3079941"/>
                <a:gd name="connsiteY38" fmla="*/ 702578 h 1160647"/>
                <a:gd name="connsiteX39" fmla="*/ 460434 w 3079941"/>
                <a:gd name="connsiteY39" fmla="*/ 700687 h 1160647"/>
                <a:gd name="connsiteX40" fmla="*/ 460434 w 3079941"/>
                <a:gd name="connsiteY40" fmla="*/ 687446 h 1160647"/>
                <a:gd name="connsiteX41" fmla="*/ 461194 w 3079941"/>
                <a:gd name="connsiteY41" fmla="*/ 687446 h 1160647"/>
                <a:gd name="connsiteX42" fmla="*/ 466514 w 3079941"/>
                <a:gd name="connsiteY42" fmla="*/ 687446 h 1160647"/>
                <a:gd name="connsiteX43" fmla="*/ 466514 w 3079941"/>
                <a:gd name="connsiteY43" fmla="*/ 686365 h 1160647"/>
                <a:gd name="connsiteX44" fmla="*/ 466514 w 3079941"/>
                <a:gd name="connsiteY44" fmla="*/ 678798 h 1160647"/>
                <a:gd name="connsiteX45" fmla="*/ 468541 w 3079941"/>
                <a:gd name="connsiteY45" fmla="*/ 678798 h 1160647"/>
                <a:gd name="connsiteX46" fmla="*/ 482728 w 3079941"/>
                <a:gd name="connsiteY46" fmla="*/ 678798 h 1160647"/>
                <a:gd name="connsiteX47" fmla="*/ 482728 w 3079941"/>
                <a:gd name="connsiteY47" fmla="*/ 679879 h 1160647"/>
                <a:gd name="connsiteX48" fmla="*/ 482728 w 3079941"/>
                <a:gd name="connsiteY48" fmla="*/ 687446 h 1160647"/>
                <a:gd name="connsiteX49" fmla="*/ 505021 w 3079941"/>
                <a:gd name="connsiteY49" fmla="*/ 687446 h 1160647"/>
                <a:gd name="connsiteX50" fmla="*/ 505021 w 3079941"/>
                <a:gd name="connsiteY50" fmla="*/ 685554 h 1160647"/>
                <a:gd name="connsiteX51" fmla="*/ 505021 w 3079941"/>
                <a:gd name="connsiteY51" fmla="*/ 672313 h 1160647"/>
                <a:gd name="connsiteX52" fmla="*/ 506795 w 3079941"/>
                <a:gd name="connsiteY52" fmla="*/ 672313 h 1160647"/>
                <a:gd name="connsiteX53" fmla="*/ 519208 w 3079941"/>
                <a:gd name="connsiteY53" fmla="*/ 672313 h 1160647"/>
                <a:gd name="connsiteX54" fmla="*/ 519208 w 3079941"/>
                <a:gd name="connsiteY54" fmla="*/ 696093 h 1160647"/>
                <a:gd name="connsiteX55" fmla="*/ 520222 w 3079941"/>
                <a:gd name="connsiteY55" fmla="*/ 696093 h 1160647"/>
                <a:gd name="connsiteX56" fmla="*/ 527315 w 3079941"/>
                <a:gd name="connsiteY56" fmla="*/ 696093 h 1160647"/>
                <a:gd name="connsiteX57" fmla="*/ 527315 w 3079941"/>
                <a:gd name="connsiteY57" fmla="*/ 695012 h 1160647"/>
                <a:gd name="connsiteX58" fmla="*/ 527315 w 3079941"/>
                <a:gd name="connsiteY58" fmla="*/ 687446 h 1160647"/>
                <a:gd name="connsiteX59" fmla="*/ 529088 w 3079941"/>
                <a:gd name="connsiteY59" fmla="*/ 687446 h 1160647"/>
                <a:gd name="connsiteX60" fmla="*/ 541502 w 3079941"/>
                <a:gd name="connsiteY60" fmla="*/ 687446 h 1160647"/>
                <a:gd name="connsiteX61" fmla="*/ 541502 w 3079941"/>
                <a:gd name="connsiteY61" fmla="*/ 713387 h 1160647"/>
                <a:gd name="connsiteX62" fmla="*/ 543529 w 3079941"/>
                <a:gd name="connsiteY62" fmla="*/ 713387 h 1160647"/>
                <a:gd name="connsiteX63" fmla="*/ 557715 w 3079941"/>
                <a:gd name="connsiteY63" fmla="*/ 713387 h 1160647"/>
                <a:gd name="connsiteX64" fmla="*/ 557715 w 3079941"/>
                <a:gd name="connsiteY64" fmla="*/ 715008 h 1160647"/>
                <a:gd name="connsiteX65" fmla="*/ 557715 w 3079941"/>
                <a:gd name="connsiteY65" fmla="*/ 726358 h 1160647"/>
                <a:gd name="connsiteX66" fmla="*/ 558475 w 3079941"/>
                <a:gd name="connsiteY66" fmla="*/ 726358 h 1160647"/>
                <a:gd name="connsiteX67" fmla="*/ 563796 w 3079941"/>
                <a:gd name="connsiteY67" fmla="*/ 726358 h 1160647"/>
                <a:gd name="connsiteX68" fmla="*/ 563796 w 3079941"/>
                <a:gd name="connsiteY68" fmla="*/ 725547 h 1160647"/>
                <a:gd name="connsiteX69" fmla="*/ 563796 w 3079941"/>
                <a:gd name="connsiteY69" fmla="*/ 719872 h 1160647"/>
                <a:gd name="connsiteX70" fmla="*/ 594196 w 3079941"/>
                <a:gd name="connsiteY70" fmla="*/ 719872 h 1160647"/>
                <a:gd name="connsiteX71" fmla="*/ 594196 w 3079941"/>
                <a:gd name="connsiteY71" fmla="*/ 743652 h 1160647"/>
                <a:gd name="connsiteX72" fmla="*/ 595209 w 3079941"/>
                <a:gd name="connsiteY72" fmla="*/ 743652 h 1160647"/>
                <a:gd name="connsiteX73" fmla="*/ 602303 w 3079941"/>
                <a:gd name="connsiteY73" fmla="*/ 743652 h 1160647"/>
                <a:gd name="connsiteX74" fmla="*/ 602303 w 3079941"/>
                <a:gd name="connsiteY74" fmla="*/ 744733 h 1160647"/>
                <a:gd name="connsiteX75" fmla="*/ 602303 w 3079941"/>
                <a:gd name="connsiteY75" fmla="*/ 752299 h 1160647"/>
                <a:gd name="connsiteX76" fmla="*/ 603063 w 3079941"/>
                <a:gd name="connsiteY76" fmla="*/ 752299 h 1160647"/>
                <a:gd name="connsiteX77" fmla="*/ 608383 w 3079941"/>
                <a:gd name="connsiteY77" fmla="*/ 752299 h 1160647"/>
                <a:gd name="connsiteX78" fmla="*/ 608383 w 3079941"/>
                <a:gd name="connsiteY78" fmla="*/ 750137 h 1160647"/>
                <a:gd name="connsiteX79" fmla="*/ 608383 w 3079941"/>
                <a:gd name="connsiteY79" fmla="*/ 735005 h 1160647"/>
                <a:gd name="connsiteX80" fmla="*/ 609396 w 3079941"/>
                <a:gd name="connsiteY80" fmla="*/ 735005 h 1160647"/>
                <a:gd name="connsiteX81" fmla="*/ 616490 w 3079941"/>
                <a:gd name="connsiteY81" fmla="*/ 735005 h 1160647"/>
                <a:gd name="connsiteX82" fmla="*/ 616490 w 3079941"/>
                <a:gd name="connsiteY82" fmla="*/ 736086 h 1160647"/>
                <a:gd name="connsiteX83" fmla="*/ 616490 w 3079941"/>
                <a:gd name="connsiteY83" fmla="*/ 743652 h 1160647"/>
                <a:gd name="connsiteX84" fmla="*/ 621810 w 3079941"/>
                <a:gd name="connsiteY84" fmla="*/ 741659 h 1160647"/>
                <a:gd name="connsiteX85" fmla="*/ 622570 w 3079941"/>
                <a:gd name="connsiteY85" fmla="*/ 740679 h 1160647"/>
                <a:gd name="connsiteX86" fmla="*/ 622570 w 3079941"/>
                <a:gd name="connsiteY86" fmla="*/ 735005 h 1160647"/>
                <a:gd name="connsiteX87" fmla="*/ 661077 w 3079941"/>
                <a:gd name="connsiteY87" fmla="*/ 735005 h 1160647"/>
                <a:gd name="connsiteX88" fmla="*/ 661077 w 3079941"/>
                <a:gd name="connsiteY88" fmla="*/ 758784 h 1160647"/>
                <a:gd name="connsiteX89" fmla="*/ 663103 w 3079941"/>
                <a:gd name="connsiteY89" fmla="*/ 758784 h 1160647"/>
                <a:gd name="connsiteX90" fmla="*/ 677290 w 3079941"/>
                <a:gd name="connsiteY90" fmla="*/ 758784 h 1160647"/>
                <a:gd name="connsiteX91" fmla="*/ 677290 w 3079941"/>
                <a:gd name="connsiteY91" fmla="*/ 759865 h 1160647"/>
                <a:gd name="connsiteX92" fmla="*/ 677290 w 3079941"/>
                <a:gd name="connsiteY92" fmla="*/ 767431 h 1160647"/>
                <a:gd name="connsiteX93" fmla="*/ 679064 w 3079941"/>
                <a:gd name="connsiteY93" fmla="*/ 767431 h 1160647"/>
                <a:gd name="connsiteX94" fmla="*/ 691477 w 3079941"/>
                <a:gd name="connsiteY94" fmla="*/ 767431 h 1160647"/>
                <a:gd name="connsiteX95" fmla="*/ 691477 w 3079941"/>
                <a:gd name="connsiteY95" fmla="*/ 743652 h 1160647"/>
                <a:gd name="connsiteX96" fmla="*/ 692490 w 3079941"/>
                <a:gd name="connsiteY96" fmla="*/ 743652 h 1160647"/>
                <a:gd name="connsiteX97" fmla="*/ 699584 w 3079941"/>
                <a:gd name="connsiteY97" fmla="*/ 743652 h 1160647"/>
                <a:gd name="connsiteX98" fmla="*/ 699584 w 3079941"/>
                <a:gd name="connsiteY98" fmla="*/ 711225 h 1160647"/>
                <a:gd name="connsiteX99" fmla="*/ 700597 w 3079941"/>
                <a:gd name="connsiteY99" fmla="*/ 711225 h 1160647"/>
                <a:gd name="connsiteX100" fmla="*/ 707691 w 3079941"/>
                <a:gd name="connsiteY100" fmla="*/ 711225 h 1160647"/>
                <a:gd name="connsiteX101" fmla="*/ 707691 w 3079941"/>
                <a:gd name="connsiteY101" fmla="*/ 709334 h 1160647"/>
                <a:gd name="connsiteX102" fmla="*/ 707691 w 3079941"/>
                <a:gd name="connsiteY102" fmla="*/ 696093 h 1160647"/>
                <a:gd name="connsiteX103" fmla="*/ 706424 w 3079941"/>
                <a:gd name="connsiteY103" fmla="*/ 694471 h 1160647"/>
                <a:gd name="connsiteX104" fmla="*/ 711744 w 3079941"/>
                <a:gd name="connsiteY104" fmla="*/ 683122 h 1160647"/>
                <a:gd name="connsiteX105" fmla="*/ 719851 w 3079941"/>
                <a:gd name="connsiteY105" fmla="*/ 711225 h 1160647"/>
                <a:gd name="connsiteX106" fmla="*/ 720611 w 3079941"/>
                <a:gd name="connsiteY106" fmla="*/ 711225 h 1160647"/>
                <a:gd name="connsiteX107" fmla="*/ 725931 w 3079941"/>
                <a:gd name="connsiteY107" fmla="*/ 711225 h 1160647"/>
                <a:gd name="connsiteX108" fmla="*/ 725931 w 3079941"/>
                <a:gd name="connsiteY108" fmla="*/ 605298 h 1160647"/>
                <a:gd name="connsiteX109" fmla="*/ 727451 w 3079941"/>
                <a:gd name="connsiteY109" fmla="*/ 605298 h 1160647"/>
                <a:gd name="connsiteX110" fmla="*/ 738091 w 3079941"/>
                <a:gd name="connsiteY110" fmla="*/ 605298 h 1160647"/>
                <a:gd name="connsiteX111" fmla="*/ 738091 w 3079941"/>
                <a:gd name="connsiteY111" fmla="*/ 557739 h 1160647"/>
                <a:gd name="connsiteX112" fmla="*/ 764438 w 3079941"/>
                <a:gd name="connsiteY112" fmla="*/ 557739 h 1160647"/>
                <a:gd name="connsiteX113" fmla="*/ 764438 w 3079941"/>
                <a:gd name="connsiteY113" fmla="*/ 536121 h 1160647"/>
                <a:gd name="connsiteX114" fmla="*/ 798892 w 3079941"/>
                <a:gd name="connsiteY114" fmla="*/ 536121 h 1160647"/>
                <a:gd name="connsiteX115" fmla="*/ 798892 w 3079941"/>
                <a:gd name="connsiteY115" fmla="*/ 538553 h 1160647"/>
                <a:gd name="connsiteX116" fmla="*/ 798892 w 3079941"/>
                <a:gd name="connsiteY116" fmla="*/ 555577 h 1160647"/>
                <a:gd name="connsiteX117" fmla="*/ 801172 w 3079941"/>
                <a:gd name="connsiteY117" fmla="*/ 555577 h 1160647"/>
                <a:gd name="connsiteX118" fmla="*/ 817132 w 3079941"/>
                <a:gd name="connsiteY118" fmla="*/ 555577 h 1160647"/>
                <a:gd name="connsiteX119" fmla="*/ 817132 w 3079941"/>
                <a:gd name="connsiteY119" fmla="*/ 603136 h 1160647"/>
                <a:gd name="connsiteX120" fmla="*/ 818145 w 3079941"/>
                <a:gd name="connsiteY120" fmla="*/ 603136 h 1160647"/>
                <a:gd name="connsiteX121" fmla="*/ 825239 w 3079941"/>
                <a:gd name="connsiteY121" fmla="*/ 603136 h 1160647"/>
                <a:gd name="connsiteX122" fmla="*/ 839426 w 3079941"/>
                <a:gd name="connsiteY122" fmla="*/ 607460 h 1160647"/>
                <a:gd name="connsiteX123" fmla="*/ 839426 w 3079941"/>
                <a:gd name="connsiteY123" fmla="*/ 646372 h 1160647"/>
                <a:gd name="connsiteX124" fmla="*/ 840439 w 3079941"/>
                <a:gd name="connsiteY124" fmla="*/ 646372 h 1160647"/>
                <a:gd name="connsiteX125" fmla="*/ 847532 w 3079941"/>
                <a:gd name="connsiteY125" fmla="*/ 646372 h 1160647"/>
                <a:gd name="connsiteX126" fmla="*/ 847532 w 3079941"/>
                <a:gd name="connsiteY126" fmla="*/ 647993 h 1160647"/>
                <a:gd name="connsiteX127" fmla="*/ 847532 w 3079941"/>
                <a:gd name="connsiteY127" fmla="*/ 659342 h 1160647"/>
                <a:gd name="connsiteX128" fmla="*/ 849559 w 3079941"/>
                <a:gd name="connsiteY128" fmla="*/ 659342 h 1160647"/>
                <a:gd name="connsiteX129" fmla="*/ 863746 w 3079941"/>
                <a:gd name="connsiteY129" fmla="*/ 659342 h 1160647"/>
                <a:gd name="connsiteX130" fmla="*/ 869826 w 3079941"/>
                <a:gd name="connsiteY130" fmla="*/ 665828 h 1160647"/>
                <a:gd name="connsiteX131" fmla="*/ 869826 w 3079941"/>
                <a:gd name="connsiteY131" fmla="*/ 687446 h 1160647"/>
                <a:gd name="connsiteX132" fmla="*/ 872106 w 3079941"/>
                <a:gd name="connsiteY132" fmla="*/ 687446 h 1160647"/>
                <a:gd name="connsiteX133" fmla="*/ 888066 w 3079941"/>
                <a:gd name="connsiteY133" fmla="*/ 687446 h 1160647"/>
                <a:gd name="connsiteX134" fmla="*/ 888066 w 3079941"/>
                <a:gd name="connsiteY134" fmla="*/ 688526 h 1160647"/>
                <a:gd name="connsiteX135" fmla="*/ 888066 w 3079941"/>
                <a:gd name="connsiteY135" fmla="*/ 696093 h 1160647"/>
                <a:gd name="connsiteX136" fmla="*/ 889333 w 3079941"/>
                <a:gd name="connsiteY136" fmla="*/ 696093 h 1160647"/>
                <a:gd name="connsiteX137" fmla="*/ 898200 w 3079941"/>
                <a:gd name="connsiteY137" fmla="*/ 696093 h 1160647"/>
                <a:gd name="connsiteX138" fmla="*/ 898200 w 3079941"/>
                <a:gd name="connsiteY138" fmla="*/ 698254 h 1160647"/>
                <a:gd name="connsiteX139" fmla="*/ 898200 w 3079941"/>
                <a:gd name="connsiteY139" fmla="*/ 713387 h 1160647"/>
                <a:gd name="connsiteX140" fmla="*/ 902253 w 3079941"/>
                <a:gd name="connsiteY140" fmla="*/ 711495 h 1160647"/>
                <a:gd name="connsiteX141" fmla="*/ 902253 w 3079941"/>
                <a:gd name="connsiteY141" fmla="*/ 698254 h 1160647"/>
                <a:gd name="connsiteX142" fmla="*/ 903266 w 3079941"/>
                <a:gd name="connsiteY142" fmla="*/ 698254 h 1160647"/>
                <a:gd name="connsiteX143" fmla="*/ 910360 w 3079941"/>
                <a:gd name="connsiteY143" fmla="*/ 698254 h 1160647"/>
                <a:gd name="connsiteX144" fmla="*/ 910360 w 3079941"/>
                <a:gd name="connsiteY144" fmla="*/ 699876 h 1160647"/>
                <a:gd name="connsiteX145" fmla="*/ 910360 w 3079941"/>
                <a:gd name="connsiteY145" fmla="*/ 711225 h 1160647"/>
                <a:gd name="connsiteX146" fmla="*/ 911120 w 3079941"/>
                <a:gd name="connsiteY146" fmla="*/ 711225 h 1160647"/>
                <a:gd name="connsiteX147" fmla="*/ 916440 w 3079941"/>
                <a:gd name="connsiteY147" fmla="*/ 711225 h 1160647"/>
                <a:gd name="connsiteX148" fmla="*/ 965080 w 3079941"/>
                <a:gd name="connsiteY148" fmla="*/ 706902 h 1160647"/>
                <a:gd name="connsiteX149" fmla="*/ 965080 w 3079941"/>
                <a:gd name="connsiteY149" fmla="*/ 708253 h 1160647"/>
                <a:gd name="connsiteX150" fmla="*/ 965080 w 3079941"/>
                <a:gd name="connsiteY150" fmla="*/ 717710 h 1160647"/>
                <a:gd name="connsiteX151" fmla="*/ 965840 w 3079941"/>
                <a:gd name="connsiteY151" fmla="*/ 717710 h 1160647"/>
                <a:gd name="connsiteX152" fmla="*/ 971161 w 3079941"/>
                <a:gd name="connsiteY152" fmla="*/ 717710 h 1160647"/>
                <a:gd name="connsiteX153" fmla="*/ 971161 w 3079941"/>
                <a:gd name="connsiteY153" fmla="*/ 719872 h 1160647"/>
                <a:gd name="connsiteX154" fmla="*/ 971161 w 3079941"/>
                <a:gd name="connsiteY154" fmla="*/ 735005 h 1160647"/>
                <a:gd name="connsiteX155" fmla="*/ 973187 w 3079941"/>
                <a:gd name="connsiteY155" fmla="*/ 733654 h 1160647"/>
                <a:gd name="connsiteX156" fmla="*/ 987374 w 3079941"/>
                <a:gd name="connsiteY156" fmla="*/ 724196 h 1160647"/>
                <a:gd name="connsiteX157" fmla="*/ 993454 w 3079941"/>
                <a:gd name="connsiteY157" fmla="*/ 683122 h 1160647"/>
                <a:gd name="connsiteX158" fmla="*/ 994214 w 3079941"/>
                <a:gd name="connsiteY158" fmla="*/ 682852 h 1160647"/>
                <a:gd name="connsiteX159" fmla="*/ 999534 w 3079941"/>
                <a:gd name="connsiteY159" fmla="*/ 680960 h 1160647"/>
                <a:gd name="connsiteX160" fmla="*/ 1001561 w 3079941"/>
                <a:gd name="connsiteY160" fmla="*/ 611783 h 1160647"/>
                <a:gd name="connsiteX161" fmla="*/ 1003588 w 3079941"/>
                <a:gd name="connsiteY161" fmla="*/ 680960 h 1160647"/>
                <a:gd name="connsiteX162" fmla="*/ 1004348 w 3079941"/>
                <a:gd name="connsiteY162" fmla="*/ 681230 h 1160647"/>
                <a:gd name="connsiteX163" fmla="*/ 1009668 w 3079941"/>
                <a:gd name="connsiteY163" fmla="*/ 683122 h 1160647"/>
                <a:gd name="connsiteX164" fmla="*/ 1009668 w 3079941"/>
                <a:gd name="connsiteY164" fmla="*/ 596651 h 1160647"/>
                <a:gd name="connsiteX165" fmla="*/ 1013721 w 3079941"/>
                <a:gd name="connsiteY165" fmla="*/ 564224 h 1160647"/>
                <a:gd name="connsiteX166" fmla="*/ 1052228 w 3079941"/>
                <a:gd name="connsiteY166" fmla="*/ 564224 h 1160647"/>
                <a:gd name="connsiteX167" fmla="*/ 1052228 w 3079941"/>
                <a:gd name="connsiteY167" fmla="*/ 596651 h 1160647"/>
                <a:gd name="connsiteX168" fmla="*/ 1052988 w 3079941"/>
                <a:gd name="connsiteY168" fmla="*/ 596651 h 1160647"/>
                <a:gd name="connsiteX169" fmla="*/ 1058308 w 3079941"/>
                <a:gd name="connsiteY169" fmla="*/ 596651 h 1160647"/>
                <a:gd name="connsiteX170" fmla="*/ 1058308 w 3079941"/>
                <a:gd name="connsiteY170" fmla="*/ 514503 h 1160647"/>
                <a:gd name="connsiteX171" fmla="*/ 1060082 w 3079941"/>
                <a:gd name="connsiteY171" fmla="*/ 514503 h 1160647"/>
                <a:gd name="connsiteX172" fmla="*/ 1072495 w 3079941"/>
                <a:gd name="connsiteY172" fmla="*/ 514503 h 1160647"/>
                <a:gd name="connsiteX173" fmla="*/ 1072495 w 3079941"/>
                <a:gd name="connsiteY173" fmla="*/ 512612 h 1160647"/>
                <a:gd name="connsiteX174" fmla="*/ 1072495 w 3079941"/>
                <a:gd name="connsiteY174" fmla="*/ 499371 h 1160647"/>
                <a:gd name="connsiteX175" fmla="*/ 1094789 w 3079941"/>
                <a:gd name="connsiteY175" fmla="*/ 499371 h 1160647"/>
                <a:gd name="connsiteX176" fmla="*/ 1094789 w 3079941"/>
                <a:gd name="connsiteY176" fmla="*/ 498290 h 1160647"/>
                <a:gd name="connsiteX177" fmla="*/ 1094789 w 3079941"/>
                <a:gd name="connsiteY177" fmla="*/ 490724 h 1160647"/>
                <a:gd name="connsiteX178" fmla="*/ 1096562 w 3079941"/>
                <a:gd name="connsiteY178" fmla="*/ 490724 h 1160647"/>
                <a:gd name="connsiteX179" fmla="*/ 1108976 w 3079941"/>
                <a:gd name="connsiteY179" fmla="*/ 490724 h 1160647"/>
                <a:gd name="connsiteX180" fmla="*/ 1108976 w 3079941"/>
                <a:gd name="connsiteY180" fmla="*/ 491805 h 1160647"/>
                <a:gd name="connsiteX181" fmla="*/ 1108976 w 3079941"/>
                <a:gd name="connsiteY181" fmla="*/ 499371 h 1160647"/>
                <a:gd name="connsiteX182" fmla="*/ 1109736 w 3079941"/>
                <a:gd name="connsiteY182" fmla="*/ 499371 h 1160647"/>
                <a:gd name="connsiteX183" fmla="*/ 1115056 w 3079941"/>
                <a:gd name="connsiteY183" fmla="*/ 499371 h 1160647"/>
                <a:gd name="connsiteX184" fmla="*/ 1125189 w 3079941"/>
                <a:gd name="connsiteY184" fmla="*/ 495047 h 1160647"/>
                <a:gd name="connsiteX185" fmla="*/ 1129242 w 3079941"/>
                <a:gd name="connsiteY185" fmla="*/ 498290 h 1160647"/>
                <a:gd name="connsiteX186" fmla="*/ 1129242 w 3079941"/>
                <a:gd name="connsiteY186" fmla="*/ 490724 h 1160647"/>
                <a:gd name="connsiteX187" fmla="*/ 1131522 w 3079941"/>
                <a:gd name="connsiteY187" fmla="*/ 490724 h 1160647"/>
                <a:gd name="connsiteX188" fmla="*/ 1147483 w 3079941"/>
                <a:gd name="connsiteY188" fmla="*/ 490724 h 1160647"/>
                <a:gd name="connsiteX189" fmla="*/ 1147483 w 3079941"/>
                <a:gd name="connsiteY189" fmla="*/ 491805 h 1160647"/>
                <a:gd name="connsiteX190" fmla="*/ 1147483 w 3079941"/>
                <a:gd name="connsiteY190" fmla="*/ 499371 h 1160647"/>
                <a:gd name="connsiteX191" fmla="*/ 1177883 w 3079941"/>
                <a:gd name="connsiteY191" fmla="*/ 499371 h 1160647"/>
                <a:gd name="connsiteX192" fmla="*/ 1177883 w 3079941"/>
                <a:gd name="connsiteY192" fmla="*/ 500992 h 1160647"/>
                <a:gd name="connsiteX193" fmla="*/ 1177883 w 3079941"/>
                <a:gd name="connsiteY193" fmla="*/ 512342 h 1160647"/>
                <a:gd name="connsiteX194" fmla="*/ 1204230 w 3079941"/>
                <a:gd name="connsiteY194" fmla="*/ 512342 h 1160647"/>
                <a:gd name="connsiteX195" fmla="*/ 1204230 w 3079941"/>
                <a:gd name="connsiteY195" fmla="*/ 542606 h 1160647"/>
                <a:gd name="connsiteX196" fmla="*/ 1204990 w 3079941"/>
                <a:gd name="connsiteY196" fmla="*/ 542606 h 1160647"/>
                <a:gd name="connsiteX197" fmla="*/ 1210310 w 3079941"/>
                <a:gd name="connsiteY197" fmla="*/ 542606 h 1160647"/>
                <a:gd name="connsiteX198" fmla="*/ 1210310 w 3079941"/>
                <a:gd name="connsiteY198" fmla="*/ 543687 h 1160647"/>
                <a:gd name="connsiteX199" fmla="*/ 1210310 w 3079941"/>
                <a:gd name="connsiteY199" fmla="*/ 551254 h 1160647"/>
                <a:gd name="connsiteX200" fmla="*/ 1214364 w 3079941"/>
                <a:gd name="connsiteY200" fmla="*/ 581518 h 1160647"/>
                <a:gd name="connsiteX201" fmla="*/ 1215124 w 3079941"/>
                <a:gd name="connsiteY201" fmla="*/ 581518 h 1160647"/>
                <a:gd name="connsiteX202" fmla="*/ 1220444 w 3079941"/>
                <a:gd name="connsiteY202" fmla="*/ 581518 h 1160647"/>
                <a:gd name="connsiteX203" fmla="*/ 1220444 w 3079941"/>
                <a:gd name="connsiteY203" fmla="*/ 582329 h 1160647"/>
                <a:gd name="connsiteX204" fmla="*/ 1220444 w 3079941"/>
                <a:gd name="connsiteY204" fmla="*/ 588004 h 1160647"/>
                <a:gd name="connsiteX205" fmla="*/ 1221457 w 3079941"/>
                <a:gd name="connsiteY205" fmla="*/ 588004 h 1160647"/>
                <a:gd name="connsiteX206" fmla="*/ 1228550 w 3079941"/>
                <a:gd name="connsiteY206" fmla="*/ 588004 h 1160647"/>
                <a:gd name="connsiteX207" fmla="*/ 1228550 w 3079941"/>
                <a:gd name="connsiteY207" fmla="*/ 618269 h 1160647"/>
                <a:gd name="connsiteX208" fmla="*/ 1230577 w 3079941"/>
                <a:gd name="connsiteY208" fmla="*/ 618269 h 1160647"/>
                <a:gd name="connsiteX209" fmla="*/ 1244764 w 3079941"/>
                <a:gd name="connsiteY209" fmla="*/ 618269 h 1160647"/>
                <a:gd name="connsiteX210" fmla="*/ 1244764 w 3079941"/>
                <a:gd name="connsiteY210" fmla="*/ 642048 h 1160647"/>
                <a:gd name="connsiteX211" fmla="*/ 1246791 w 3079941"/>
                <a:gd name="connsiteY211" fmla="*/ 643669 h 1160647"/>
                <a:gd name="connsiteX212" fmla="*/ 1246791 w 3079941"/>
                <a:gd name="connsiteY212" fmla="*/ 655019 h 1160647"/>
                <a:gd name="connsiteX213" fmla="*/ 1247551 w 3079941"/>
                <a:gd name="connsiteY213" fmla="*/ 655019 h 1160647"/>
                <a:gd name="connsiteX214" fmla="*/ 1252871 w 3079941"/>
                <a:gd name="connsiteY214" fmla="*/ 655019 h 1160647"/>
                <a:gd name="connsiteX215" fmla="*/ 1252871 w 3079941"/>
                <a:gd name="connsiteY215" fmla="*/ 678798 h 1160647"/>
                <a:gd name="connsiteX216" fmla="*/ 1254137 w 3079941"/>
                <a:gd name="connsiteY216" fmla="*/ 678798 h 1160647"/>
                <a:gd name="connsiteX217" fmla="*/ 1263004 w 3079941"/>
                <a:gd name="connsiteY217" fmla="*/ 678798 h 1160647"/>
                <a:gd name="connsiteX218" fmla="*/ 1265031 w 3079941"/>
                <a:gd name="connsiteY218" fmla="*/ 682852 h 1160647"/>
                <a:gd name="connsiteX219" fmla="*/ 1265031 w 3079941"/>
                <a:gd name="connsiteY219" fmla="*/ 696093 h 1160647"/>
                <a:gd name="connsiteX220" fmla="*/ 1266551 w 3079941"/>
                <a:gd name="connsiteY220" fmla="*/ 694201 h 1160647"/>
                <a:gd name="connsiteX221" fmla="*/ 1277191 w 3079941"/>
                <a:gd name="connsiteY221" fmla="*/ 680960 h 1160647"/>
                <a:gd name="connsiteX222" fmla="*/ 1305565 w 3079941"/>
                <a:gd name="connsiteY222" fmla="*/ 680960 h 1160647"/>
                <a:gd name="connsiteX223" fmla="*/ 1305565 w 3079941"/>
                <a:gd name="connsiteY223" fmla="*/ 767431 h 1160647"/>
                <a:gd name="connsiteX224" fmla="*/ 1306325 w 3079941"/>
                <a:gd name="connsiteY224" fmla="*/ 767431 h 1160647"/>
                <a:gd name="connsiteX225" fmla="*/ 1311645 w 3079941"/>
                <a:gd name="connsiteY225" fmla="*/ 767431 h 1160647"/>
                <a:gd name="connsiteX226" fmla="*/ 1312405 w 3079941"/>
                <a:gd name="connsiteY226" fmla="*/ 766080 h 1160647"/>
                <a:gd name="connsiteX227" fmla="*/ 1317725 w 3079941"/>
                <a:gd name="connsiteY227" fmla="*/ 756622 h 1160647"/>
                <a:gd name="connsiteX228" fmla="*/ 1317725 w 3079941"/>
                <a:gd name="connsiteY228" fmla="*/ 758514 h 1160647"/>
                <a:gd name="connsiteX229" fmla="*/ 1317725 w 3079941"/>
                <a:gd name="connsiteY229" fmla="*/ 771755 h 1160647"/>
                <a:gd name="connsiteX230" fmla="*/ 1321778 w 3079941"/>
                <a:gd name="connsiteY230" fmla="*/ 726358 h 1160647"/>
                <a:gd name="connsiteX231" fmla="*/ 1322538 w 3079941"/>
                <a:gd name="connsiteY231" fmla="*/ 726358 h 1160647"/>
                <a:gd name="connsiteX232" fmla="*/ 1327858 w 3079941"/>
                <a:gd name="connsiteY232" fmla="*/ 726358 h 1160647"/>
                <a:gd name="connsiteX233" fmla="*/ 1327858 w 3079941"/>
                <a:gd name="connsiteY233" fmla="*/ 661504 h 1160647"/>
                <a:gd name="connsiteX234" fmla="*/ 1328872 w 3079941"/>
                <a:gd name="connsiteY234" fmla="*/ 661504 h 1160647"/>
                <a:gd name="connsiteX235" fmla="*/ 1335965 w 3079941"/>
                <a:gd name="connsiteY235" fmla="*/ 661504 h 1160647"/>
                <a:gd name="connsiteX236" fmla="*/ 1348125 w 3079941"/>
                <a:gd name="connsiteY236" fmla="*/ 618269 h 1160647"/>
                <a:gd name="connsiteX237" fmla="*/ 1349392 w 3079941"/>
                <a:gd name="connsiteY237" fmla="*/ 618269 h 1160647"/>
                <a:gd name="connsiteX238" fmla="*/ 1358259 w 3079941"/>
                <a:gd name="connsiteY238" fmla="*/ 618269 h 1160647"/>
                <a:gd name="connsiteX239" fmla="*/ 1368392 w 3079941"/>
                <a:gd name="connsiteY239" fmla="*/ 661504 h 1160647"/>
                <a:gd name="connsiteX240" fmla="*/ 1369405 w 3079941"/>
                <a:gd name="connsiteY240" fmla="*/ 661504 h 1160647"/>
                <a:gd name="connsiteX241" fmla="*/ 1376499 w 3079941"/>
                <a:gd name="connsiteY241" fmla="*/ 661504 h 1160647"/>
                <a:gd name="connsiteX242" fmla="*/ 1376499 w 3079941"/>
                <a:gd name="connsiteY242" fmla="*/ 700416 h 1160647"/>
                <a:gd name="connsiteX243" fmla="*/ 1378272 w 3079941"/>
                <a:gd name="connsiteY243" fmla="*/ 700416 h 1160647"/>
                <a:gd name="connsiteX244" fmla="*/ 1390686 w 3079941"/>
                <a:gd name="connsiteY244" fmla="*/ 700416 h 1160647"/>
                <a:gd name="connsiteX245" fmla="*/ 1390686 w 3079941"/>
                <a:gd name="connsiteY245" fmla="*/ 702578 h 1160647"/>
                <a:gd name="connsiteX246" fmla="*/ 1390686 w 3079941"/>
                <a:gd name="connsiteY246" fmla="*/ 717710 h 1160647"/>
                <a:gd name="connsiteX247" fmla="*/ 1394739 w 3079941"/>
                <a:gd name="connsiteY247" fmla="*/ 715549 h 1160647"/>
                <a:gd name="connsiteX248" fmla="*/ 1394739 w 3079941"/>
                <a:gd name="connsiteY248" fmla="*/ 700416 h 1160647"/>
                <a:gd name="connsiteX249" fmla="*/ 1396259 w 3079941"/>
                <a:gd name="connsiteY249" fmla="*/ 700416 h 1160647"/>
                <a:gd name="connsiteX250" fmla="*/ 1406899 w 3079941"/>
                <a:gd name="connsiteY250" fmla="*/ 700416 h 1160647"/>
                <a:gd name="connsiteX251" fmla="*/ 1406899 w 3079941"/>
                <a:gd name="connsiteY251" fmla="*/ 702037 h 1160647"/>
                <a:gd name="connsiteX252" fmla="*/ 1406899 w 3079941"/>
                <a:gd name="connsiteY252" fmla="*/ 713387 h 1160647"/>
                <a:gd name="connsiteX253" fmla="*/ 1437300 w 3079941"/>
                <a:gd name="connsiteY253" fmla="*/ 713387 h 1160647"/>
                <a:gd name="connsiteX254" fmla="*/ 1437300 w 3079941"/>
                <a:gd name="connsiteY254" fmla="*/ 676637 h 1160647"/>
                <a:gd name="connsiteX255" fmla="*/ 1438566 w 3079941"/>
                <a:gd name="connsiteY255" fmla="*/ 676637 h 1160647"/>
                <a:gd name="connsiteX256" fmla="*/ 1447433 w 3079941"/>
                <a:gd name="connsiteY256" fmla="*/ 676637 h 1160647"/>
                <a:gd name="connsiteX257" fmla="*/ 1447433 w 3079941"/>
                <a:gd name="connsiteY257" fmla="*/ 698254 h 1160647"/>
                <a:gd name="connsiteX258" fmla="*/ 1449460 w 3079941"/>
                <a:gd name="connsiteY258" fmla="*/ 665828 h 1160647"/>
                <a:gd name="connsiteX259" fmla="*/ 1471753 w 3079941"/>
                <a:gd name="connsiteY259" fmla="*/ 665828 h 1160647"/>
                <a:gd name="connsiteX260" fmla="*/ 1471753 w 3079941"/>
                <a:gd name="connsiteY260" fmla="*/ 664206 h 1160647"/>
                <a:gd name="connsiteX261" fmla="*/ 1471753 w 3079941"/>
                <a:gd name="connsiteY261" fmla="*/ 652857 h 1160647"/>
                <a:gd name="connsiteX262" fmla="*/ 1472513 w 3079941"/>
                <a:gd name="connsiteY262" fmla="*/ 652857 h 1160647"/>
                <a:gd name="connsiteX263" fmla="*/ 1477833 w 3079941"/>
                <a:gd name="connsiteY263" fmla="*/ 652857 h 1160647"/>
                <a:gd name="connsiteX264" fmla="*/ 1477833 w 3079941"/>
                <a:gd name="connsiteY264" fmla="*/ 650966 h 1160647"/>
                <a:gd name="connsiteX265" fmla="*/ 1477833 w 3079941"/>
                <a:gd name="connsiteY265" fmla="*/ 637725 h 1160647"/>
                <a:gd name="connsiteX266" fmla="*/ 1481887 w 3079941"/>
                <a:gd name="connsiteY266" fmla="*/ 644210 h 1160647"/>
                <a:gd name="connsiteX267" fmla="*/ 1484167 w 3079941"/>
                <a:gd name="connsiteY267" fmla="*/ 644210 h 1160647"/>
                <a:gd name="connsiteX268" fmla="*/ 1500127 w 3079941"/>
                <a:gd name="connsiteY268" fmla="*/ 644210 h 1160647"/>
                <a:gd name="connsiteX269" fmla="*/ 1500127 w 3079941"/>
                <a:gd name="connsiteY269" fmla="*/ 643399 h 1160647"/>
                <a:gd name="connsiteX270" fmla="*/ 1500127 w 3079941"/>
                <a:gd name="connsiteY270" fmla="*/ 637725 h 1160647"/>
                <a:gd name="connsiteX271" fmla="*/ 1500887 w 3079941"/>
                <a:gd name="connsiteY271" fmla="*/ 637725 h 1160647"/>
                <a:gd name="connsiteX272" fmla="*/ 1506207 w 3079941"/>
                <a:gd name="connsiteY272" fmla="*/ 637725 h 1160647"/>
                <a:gd name="connsiteX273" fmla="*/ 1506207 w 3079941"/>
                <a:gd name="connsiteY273" fmla="*/ 639076 h 1160647"/>
                <a:gd name="connsiteX274" fmla="*/ 1506207 w 3079941"/>
                <a:gd name="connsiteY274" fmla="*/ 648534 h 1160647"/>
                <a:gd name="connsiteX275" fmla="*/ 1544714 w 3079941"/>
                <a:gd name="connsiteY275" fmla="*/ 648534 h 1160647"/>
                <a:gd name="connsiteX276" fmla="*/ 1544714 w 3079941"/>
                <a:gd name="connsiteY276" fmla="*/ 786887 h 1160647"/>
                <a:gd name="connsiteX277" fmla="*/ 1546234 w 3079941"/>
                <a:gd name="connsiteY277" fmla="*/ 786887 h 1160647"/>
                <a:gd name="connsiteX278" fmla="*/ 1556874 w 3079941"/>
                <a:gd name="connsiteY278" fmla="*/ 786887 h 1160647"/>
                <a:gd name="connsiteX279" fmla="*/ 1556874 w 3079941"/>
                <a:gd name="connsiteY279" fmla="*/ 773917 h 1160647"/>
                <a:gd name="connsiteX280" fmla="*/ 1560928 w 3079941"/>
                <a:gd name="connsiteY280" fmla="*/ 773917 h 1160647"/>
                <a:gd name="connsiteX281" fmla="*/ 1560928 w 3079941"/>
                <a:gd name="connsiteY281" fmla="*/ 786887 h 1160647"/>
                <a:gd name="connsiteX282" fmla="*/ 1591328 w 3079941"/>
                <a:gd name="connsiteY282" fmla="*/ 786887 h 1160647"/>
                <a:gd name="connsiteX283" fmla="*/ 1591328 w 3079941"/>
                <a:gd name="connsiteY283" fmla="*/ 756622 h 1160647"/>
                <a:gd name="connsiteX284" fmla="*/ 1603488 w 3079941"/>
                <a:gd name="connsiteY284" fmla="*/ 756622 h 1160647"/>
                <a:gd name="connsiteX285" fmla="*/ 1615648 w 3079941"/>
                <a:gd name="connsiteY285" fmla="*/ 754461 h 1160647"/>
                <a:gd name="connsiteX286" fmla="*/ 1619702 w 3079941"/>
                <a:gd name="connsiteY286" fmla="*/ 756622 h 1160647"/>
                <a:gd name="connsiteX287" fmla="*/ 1629835 w 3079941"/>
                <a:gd name="connsiteY287" fmla="*/ 756622 h 1160647"/>
                <a:gd name="connsiteX288" fmla="*/ 1629835 w 3079941"/>
                <a:gd name="connsiteY288" fmla="*/ 786887 h 1160647"/>
                <a:gd name="connsiteX289" fmla="*/ 1637942 w 3079941"/>
                <a:gd name="connsiteY289" fmla="*/ 786887 h 1160647"/>
                <a:gd name="connsiteX290" fmla="*/ 1637942 w 3079941"/>
                <a:gd name="connsiteY290" fmla="*/ 804182 h 1160647"/>
                <a:gd name="connsiteX291" fmla="*/ 1647278 w 3079941"/>
                <a:gd name="connsiteY291" fmla="*/ 805087 h 1160647"/>
                <a:gd name="connsiteX292" fmla="*/ 1660236 w 3079941"/>
                <a:gd name="connsiteY292" fmla="*/ 805087 h 1160647"/>
                <a:gd name="connsiteX293" fmla="*/ 1660236 w 3079941"/>
                <a:gd name="connsiteY293" fmla="*/ 789049 h 1160647"/>
                <a:gd name="connsiteX294" fmla="*/ 1728192 w 3079941"/>
                <a:gd name="connsiteY294" fmla="*/ 789049 h 1160647"/>
                <a:gd name="connsiteX295" fmla="*/ 1728192 w 3079941"/>
                <a:gd name="connsiteY295" fmla="*/ 703796 h 1160647"/>
                <a:gd name="connsiteX296" fmla="*/ 1800200 w 3079941"/>
                <a:gd name="connsiteY296" fmla="*/ 703796 h 1160647"/>
                <a:gd name="connsiteX297" fmla="*/ 1800200 w 3079941"/>
                <a:gd name="connsiteY297" fmla="*/ 782564 h 1160647"/>
                <a:gd name="connsiteX298" fmla="*/ 1802104 w 3079941"/>
                <a:gd name="connsiteY298" fmla="*/ 782564 h 1160647"/>
                <a:gd name="connsiteX299" fmla="*/ 1803346 w 3079941"/>
                <a:gd name="connsiteY299" fmla="*/ 805087 h 1160647"/>
                <a:gd name="connsiteX300" fmla="*/ 1813022 w 3079941"/>
                <a:gd name="connsiteY300" fmla="*/ 805087 h 1160647"/>
                <a:gd name="connsiteX301" fmla="*/ 1814264 w 3079941"/>
                <a:gd name="connsiteY301" fmla="*/ 782564 h 1160647"/>
                <a:gd name="connsiteX302" fmla="*/ 1820344 w 3079941"/>
                <a:gd name="connsiteY302" fmla="*/ 782564 h 1160647"/>
                <a:gd name="connsiteX303" fmla="*/ 1821586 w 3079941"/>
                <a:gd name="connsiteY303" fmla="*/ 805087 h 1160647"/>
                <a:gd name="connsiteX304" fmla="*/ 1872208 w 3079941"/>
                <a:gd name="connsiteY304" fmla="*/ 805087 h 1160647"/>
                <a:gd name="connsiteX305" fmla="*/ 1872208 w 3079941"/>
                <a:gd name="connsiteY305" fmla="*/ 642059 h 1160647"/>
                <a:gd name="connsiteX306" fmla="*/ 2069535 w 3079941"/>
                <a:gd name="connsiteY306" fmla="*/ 642059 h 1160647"/>
                <a:gd name="connsiteX307" fmla="*/ 2069535 w 3079941"/>
                <a:gd name="connsiteY307" fmla="*/ 805087 h 1160647"/>
                <a:gd name="connsiteX308" fmla="*/ 2088232 w 3079941"/>
                <a:gd name="connsiteY308" fmla="*/ 805087 h 1160647"/>
                <a:gd name="connsiteX309" fmla="*/ 2088232 w 3079941"/>
                <a:gd name="connsiteY309" fmla="*/ 722394 h 1160647"/>
                <a:gd name="connsiteX310" fmla="*/ 2183352 w 3079941"/>
                <a:gd name="connsiteY310" fmla="*/ 722394 h 1160647"/>
                <a:gd name="connsiteX311" fmla="*/ 2195282 w 3079941"/>
                <a:gd name="connsiteY311" fmla="*/ 404253 h 1160647"/>
                <a:gd name="connsiteX312" fmla="*/ 2183122 w 3079941"/>
                <a:gd name="connsiteY312" fmla="*/ 382635 h 1160647"/>
                <a:gd name="connsiteX313" fmla="*/ 2177042 w 3079941"/>
                <a:gd name="connsiteY313" fmla="*/ 378311 h 1160647"/>
                <a:gd name="connsiteX314" fmla="*/ 2185149 w 3079941"/>
                <a:gd name="connsiteY314" fmla="*/ 354532 h 1160647"/>
                <a:gd name="connsiteX315" fmla="*/ 2185149 w 3079941"/>
                <a:gd name="connsiteY315" fmla="*/ 337238 h 1160647"/>
                <a:gd name="connsiteX316" fmla="*/ 2199336 w 3079941"/>
                <a:gd name="connsiteY316" fmla="*/ 337238 h 1160647"/>
                <a:gd name="connsiteX317" fmla="*/ 2199336 w 3079941"/>
                <a:gd name="connsiteY317" fmla="*/ 315620 h 1160647"/>
                <a:gd name="connsiteX318" fmla="*/ 2201362 w 3079941"/>
                <a:gd name="connsiteY318" fmla="*/ 311296 h 1160647"/>
                <a:gd name="connsiteX319" fmla="*/ 2201362 w 3079941"/>
                <a:gd name="connsiteY319" fmla="*/ 233472 h 1160647"/>
                <a:gd name="connsiteX320" fmla="*/ 2199336 w 3079941"/>
                <a:gd name="connsiteY320" fmla="*/ 226987 h 1160647"/>
                <a:gd name="connsiteX321" fmla="*/ 2205416 w 3079941"/>
                <a:gd name="connsiteY321" fmla="*/ 220501 h 1160647"/>
                <a:gd name="connsiteX322" fmla="*/ 2205416 w 3079941"/>
                <a:gd name="connsiteY322" fmla="*/ 162133 h 1160647"/>
                <a:gd name="connsiteX323" fmla="*/ 2207442 w 3079941"/>
                <a:gd name="connsiteY323" fmla="*/ 157810 h 1160647"/>
                <a:gd name="connsiteX324" fmla="*/ 2207442 w 3079941"/>
                <a:gd name="connsiteY324" fmla="*/ 101604 h 1160647"/>
                <a:gd name="connsiteX325" fmla="*/ 2209469 w 3079941"/>
                <a:gd name="connsiteY325" fmla="*/ 82148 h 1160647"/>
                <a:gd name="connsiteX326" fmla="*/ 2213523 w 3079941"/>
                <a:gd name="connsiteY326" fmla="*/ 99442 h 1160647"/>
                <a:gd name="connsiteX327" fmla="*/ 2215549 w 3079941"/>
                <a:gd name="connsiteY327" fmla="*/ 157810 h 1160647"/>
                <a:gd name="connsiteX328" fmla="*/ 2217576 w 3079941"/>
                <a:gd name="connsiteY328" fmla="*/ 220501 h 1160647"/>
                <a:gd name="connsiteX329" fmla="*/ 2223656 w 3079941"/>
                <a:gd name="connsiteY329" fmla="*/ 226987 h 1160647"/>
                <a:gd name="connsiteX330" fmla="*/ 2221629 w 3079941"/>
                <a:gd name="connsiteY330" fmla="*/ 233472 h 1160647"/>
                <a:gd name="connsiteX331" fmla="*/ 2221629 w 3079941"/>
                <a:gd name="connsiteY331" fmla="*/ 311296 h 1160647"/>
                <a:gd name="connsiteX332" fmla="*/ 2223656 w 3079941"/>
                <a:gd name="connsiteY332" fmla="*/ 315620 h 1160647"/>
                <a:gd name="connsiteX333" fmla="*/ 2223656 w 3079941"/>
                <a:gd name="connsiteY333" fmla="*/ 337238 h 1160647"/>
                <a:gd name="connsiteX334" fmla="*/ 2237843 w 3079941"/>
                <a:gd name="connsiteY334" fmla="*/ 337238 h 1160647"/>
                <a:gd name="connsiteX335" fmla="*/ 2237843 w 3079941"/>
                <a:gd name="connsiteY335" fmla="*/ 354532 h 1160647"/>
                <a:gd name="connsiteX336" fmla="*/ 2245950 w 3079941"/>
                <a:gd name="connsiteY336" fmla="*/ 378311 h 1160647"/>
                <a:gd name="connsiteX337" fmla="*/ 2239870 w 3079941"/>
                <a:gd name="connsiteY337" fmla="*/ 382635 h 1160647"/>
                <a:gd name="connsiteX338" fmla="*/ 2227709 w 3079941"/>
                <a:gd name="connsiteY338" fmla="*/ 404253 h 1160647"/>
                <a:gd name="connsiteX339" fmla="*/ 2235816 w 3079941"/>
                <a:gd name="connsiteY339" fmla="*/ 657181 h 1160647"/>
                <a:gd name="connsiteX340" fmla="*/ 2300670 w 3079941"/>
                <a:gd name="connsiteY340" fmla="*/ 657181 h 1160647"/>
                <a:gd name="connsiteX341" fmla="*/ 2300670 w 3079941"/>
                <a:gd name="connsiteY341" fmla="*/ 732843 h 1160647"/>
                <a:gd name="connsiteX342" fmla="*/ 2308777 w 3079941"/>
                <a:gd name="connsiteY342" fmla="*/ 732843 h 1160647"/>
                <a:gd name="connsiteX343" fmla="*/ 2310804 w 3079941"/>
                <a:gd name="connsiteY343" fmla="*/ 726358 h 1160647"/>
                <a:gd name="connsiteX344" fmla="*/ 2316884 w 3079941"/>
                <a:gd name="connsiteY344" fmla="*/ 726358 h 1160647"/>
                <a:gd name="connsiteX345" fmla="*/ 2318911 w 3079941"/>
                <a:gd name="connsiteY345" fmla="*/ 735005 h 1160647"/>
                <a:gd name="connsiteX346" fmla="*/ 2331071 w 3079941"/>
                <a:gd name="connsiteY346" fmla="*/ 735005 h 1160647"/>
                <a:gd name="connsiteX347" fmla="*/ 2331071 w 3079941"/>
                <a:gd name="connsiteY347" fmla="*/ 728519 h 1160647"/>
                <a:gd name="connsiteX348" fmla="*/ 2353364 w 3079941"/>
                <a:gd name="connsiteY348" fmla="*/ 728519 h 1160647"/>
                <a:gd name="connsiteX349" fmla="*/ 2353364 w 3079941"/>
                <a:gd name="connsiteY349" fmla="*/ 735005 h 1160647"/>
                <a:gd name="connsiteX350" fmla="*/ 2373631 w 3079941"/>
                <a:gd name="connsiteY350" fmla="*/ 735005 h 1160647"/>
                <a:gd name="connsiteX351" fmla="*/ 2373631 w 3079941"/>
                <a:gd name="connsiteY351" fmla="*/ 780402 h 1160647"/>
                <a:gd name="connsiteX352" fmla="*/ 2387818 w 3079941"/>
                <a:gd name="connsiteY352" fmla="*/ 780402 h 1160647"/>
                <a:gd name="connsiteX353" fmla="*/ 2387818 w 3079941"/>
                <a:gd name="connsiteY353" fmla="*/ 767431 h 1160647"/>
                <a:gd name="connsiteX354" fmla="*/ 2404032 w 3079941"/>
                <a:gd name="connsiteY354" fmla="*/ 767431 h 1160647"/>
                <a:gd name="connsiteX355" fmla="*/ 2404032 w 3079941"/>
                <a:gd name="connsiteY355" fmla="*/ 588004 h 1160647"/>
                <a:gd name="connsiteX356" fmla="*/ 2410112 w 3079941"/>
                <a:gd name="connsiteY356" fmla="*/ 581518 h 1160647"/>
                <a:gd name="connsiteX357" fmla="*/ 2483073 w 3079941"/>
                <a:gd name="connsiteY357" fmla="*/ 581518 h 1160647"/>
                <a:gd name="connsiteX358" fmla="*/ 2483073 w 3079941"/>
                <a:gd name="connsiteY358" fmla="*/ 590166 h 1160647"/>
                <a:gd name="connsiteX359" fmla="*/ 2493206 w 3079941"/>
                <a:gd name="connsiteY359" fmla="*/ 590166 h 1160647"/>
                <a:gd name="connsiteX360" fmla="*/ 2493206 w 3079941"/>
                <a:gd name="connsiteY360" fmla="*/ 704740 h 1160647"/>
                <a:gd name="connsiteX361" fmla="*/ 2515500 w 3079941"/>
                <a:gd name="connsiteY361" fmla="*/ 704740 h 1160647"/>
                <a:gd name="connsiteX362" fmla="*/ 2515500 w 3079941"/>
                <a:gd name="connsiteY362" fmla="*/ 637725 h 1160647"/>
                <a:gd name="connsiteX363" fmla="*/ 2541847 w 3079941"/>
                <a:gd name="connsiteY363" fmla="*/ 637725 h 1160647"/>
                <a:gd name="connsiteX364" fmla="*/ 2545900 w 3079941"/>
                <a:gd name="connsiteY364" fmla="*/ 633401 h 1160647"/>
                <a:gd name="connsiteX365" fmla="*/ 2554007 w 3079941"/>
                <a:gd name="connsiteY365" fmla="*/ 633401 h 1160647"/>
                <a:gd name="connsiteX366" fmla="*/ 2558060 w 3079941"/>
                <a:gd name="connsiteY366" fmla="*/ 637725 h 1160647"/>
                <a:gd name="connsiteX367" fmla="*/ 2580354 w 3079941"/>
                <a:gd name="connsiteY367" fmla="*/ 637725 h 1160647"/>
                <a:gd name="connsiteX368" fmla="*/ 2580354 w 3079941"/>
                <a:gd name="connsiteY368" fmla="*/ 520989 h 1160647"/>
                <a:gd name="connsiteX369" fmla="*/ 2637101 w 3079941"/>
                <a:gd name="connsiteY369" fmla="*/ 510180 h 1160647"/>
                <a:gd name="connsiteX370" fmla="*/ 2637101 w 3079941"/>
                <a:gd name="connsiteY370" fmla="*/ 511261 h 1160647"/>
                <a:gd name="connsiteX371" fmla="*/ 2637101 w 3079941"/>
                <a:gd name="connsiteY371" fmla="*/ 518827 h 1160647"/>
                <a:gd name="connsiteX372" fmla="*/ 2663448 w 3079941"/>
                <a:gd name="connsiteY372" fmla="*/ 518827 h 1160647"/>
                <a:gd name="connsiteX373" fmla="*/ 2663448 w 3079941"/>
                <a:gd name="connsiteY373" fmla="*/ 773917 h 1160647"/>
                <a:gd name="connsiteX374" fmla="*/ 2685742 w 3079941"/>
                <a:gd name="connsiteY374" fmla="*/ 773917 h 1160647"/>
                <a:gd name="connsiteX375" fmla="*/ 2685742 w 3079941"/>
                <a:gd name="connsiteY375" fmla="*/ 769593 h 1160647"/>
                <a:gd name="connsiteX376" fmla="*/ 2697902 w 3079941"/>
                <a:gd name="connsiteY376" fmla="*/ 769593 h 1160647"/>
                <a:gd name="connsiteX377" fmla="*/ 2697902 w 3079941"/>
                <a:gd name="connsiteY377" fmla="*/ 773917 h 1160647"/>
                <a:gd name="connsiteX378" fmla="*/ 2722222 w 3079941"/>
                <a:gd name="connsiteY378" fmla="*/ 773917 h 1160647"/>
                <a:gd name="connsiteX379" fmla="*/ 2722222 w 3079941"/>
                <a:gd name="connsiteY379" fmla="*/ 760946 h 1160647"/>
                <a:gd name="connsiteX380" fmla="*/ 2750596 w 3079941"/>
                <a:gd name="connsiteY380" fmla="*/ 760946 h 1160647"/>
                <a:gd name="connsiteX381" fmla="*/ 2762756 w 3079941"/>
                <a:gd name="connsiteY381" fmla="*/ 756622 h 1160647"/>
                <a:gd name="connsiteX382" fmla="*/ 2783023 w 3079941"/>
                <a:gd name="connsiteY382" fmla="*/ 760946 h 1160647"/>
                <a:gd name="connsiteX383" fmla="*/ 2783023 w 3079941"/>
                <a:gd name="connsiteY383" fmla="*/ 743652 h 1160647"/>
                <a:gd name="connsiteX384" fmla="*/ 2791130 w 3079941"/>
                <a:gd name="connsiteY384" fmla="*/ 743652 h 1160647"/>
                <a:gd name="connsiteX385" fmla="*/ 2791130 w 3079941"/>
                <a:gd name="connsiteY385" fmla="*/ 730681 h 1160647"/>
                <a:gd name="connsiteX386" fmla="*/ 2847877 w 3079941"/>
                <a:gd name="connsiteY386" fmla="*/ 730681 h 1160647"/>
                <a:gd name="connsiteX387" fmla="*/ 2847877 w 3079941"/>
                <a:gd name="connsiteY387" fmla="*/ 700416 h 1160647"/>
                <a:gd name="connsiteX388" fmla="*/ 2866117 w 3079941"/>
                <a:gd name="connsiteY388" fmla="*/ 700416 h 1160647"/>
                <a:gd name="connsiteX389" fmla="*/ 2866117 w 3079941"/>
                <a:gd name="connsiteY389" fmla="*/ 693931 h 1160647"/>
                <a:gd name="connsiteX390" fmla="*/ 2878277 w 3079941"/>
                <a:gd name="connsiteY390" fmla="*/ 693931 h 1160647"/>
                <a:gd name="connsiteX391" fmla="*/ 2878277 w 3079941"/>
                <a:gd name="connsiteY391" fmla="*/ 700416 h 1160647"/>
                <a:gd name="connsiteX392" fmla="*/ 2894491 w 3079941"/>
                <a:gd name="connsiteY392" fmla="*/ 700416 h 1160647"/>
                <a:gd name="connsiteX393" fmla="*/ 2894491 w 3079941"/>
                <a:gd name="connsiteY393" fmla="*/ 750137 h 1160647"/>
                <a:gd name="connsiteX394" fmla="*/ 2926918 w 3079941"/>
                <a:gd name="connsiteY394" fmla="*/ 750137 h 1160647"/>
                <a:gd name="connsiteX395" fmla="*/ 2926918 w 3079941"/>
                <a:gd name="connsiteY395" fmla="*/ 724196 h 1160647"/>
                <a:gd name="connsiteX396" fmla="*/ 2965425 w 3079941"/>
                <a:gd name="connsiteY396" fmla="*/ 724196 h 1160647"/>
                <a:gd name="connsiteX397" fmla="*/ 2965425 w 3079941"/>
                <a:gd name="connsiteY397" fmla="*/ 693931 h 1160647"/>
                <a:gd name="connsiteX398" fmla="*/ 3014066 w 3079941"/>
                <a:gd name="connsiteY398" fmla="*/ 693931 h 1160647"/>
                <a:gd name="connsiteX399" fmla="*/ 3014066 w 3079941"/>
                <a:gd name="connsiteY399" fmla="*/ 805087 h 1160647"/>
                <a:gd name="connsiteX400" fmla="*/ 3014066 w 3079941"/>
                <a:gd name="connsiteY400" fmla="*/ 818866 h 1160647"/>
                <a:gd name="connsiteX401" fmla="*/ 3079941 w 3079941"/>
                <a:gd name="connsiteY401" fmla="*/ 818866 h 1160647"/>
                <a:gd name="connsiteX402" fmla="*/ 3079941 w 3079941"/>
                <a:gd name="connsiteY402" fmla="*/ 924638 h 1160647"/>
                <a:gd name="connsiteX403" fmla="*/ 3079941 w 3079941"/>
                <a:gd name="connsiteY403" fmla="*/ 1030409 h 1160647"/>
                <a:gd name="connsiteX404" fmla="*/ 3079941 w 3079941"/>
                <a:gd name="connsiteY404" fmla="*/ 1160647 h 1160647"/>
                <a:gd name="connsiteX405" fmla="*/ 200958 w 3079941"/>
                <a:gd name="connsiteY405" fmla="*/ 1160647 h 1160647"/>
                <a:gd name="connsiteX406" fmla="*/ 200958 w 3079941"/>
                <a:gd name="connsiteY406" fmla="*/ 1126882 h 1160647"/>
                <a:gd name="connsiteX407" fmla="*/ 0 w 3079941"/>
                <a:gd name="connsiteY407" fmla="*/ 1126882 h 1160647"/>
                <a:gd name="connsiteX408" fmla="*/ 0 w 3079941"/>
                <a:gd name="connsiteY408" fmla="*/ 915339 h 1160647"/>
                <a:gd name="connsiteX409" fmla="*/ 103377 w 3079941"/>
                <a:gd name="connsiteY409" fmla="*/ 915339 h 1160647"/>
                <a:gd name="connsiteX410" fmla="*/ 103377 w 3079941"/>
                <a:gd name="connsiteY410" fmla="*/ 886329 h 1160647"/>
                <a:gd name="connsiteX411" fmla="*/ 55096 w 3079941"/>
                <a:gd name="connsiteY411" fmla="*/ 886329 h 1160647"/>
                <a:gd name="connsiteX412" fmla="*/ 55096 w 3079941"/>
                <a:gd name="connsiteY412" fmla="*/ 724196 h 1160647"/>
                <a:gd name="connsiteX413" fmla="*/ 75363 w 3079941"/>
                <a:gd name="connsiteY413" fmla="*/ 724196 h 1160647"/>
                <a:gd name="connsiteX414" fmla="*/ 75870 w 3079941"/>
                <a:gd name="connsiteY414" fmla="*/ 723115 h 1160647"/>
                <a:gd name="connsiteX415" fmla="*/ 79416 w 3079941"/>
                <a:gd name="connsiteY415" fmla="*/ 715549 h 1160647"/>
                <a:gd name="connsiteX416" fmla="*/ 81190 w 3079941"/>
                <a:gd name="connsiteY416" fmla="*/ 715819 h 1160647"/>
                <a:gd name="connsiteX417" fmla="*/ 93603 w 3079941"/>
                <a:gd name="connsiteY417" fmla="*/ 717710 h 1160647"/>
                <a:gd name="connsiteX418" fmla="*/ 94110 w 3079941"/>
                <a:gd name="connsiteY418" fmla="*/ 719062 h 1160647"/>
                <a:gd name="connsiteX419" fmla="*/ 97656 w 3079941"/>
                <a:gd name="connsiteY419" fmla="*/ 728519 h 1160647"/>
                <a:gd name="connsiteX420" fmla="*/ 124003 w 3079941"/>
                <a:gd name="connsiteY420" fmla="*/ 730681 h 1160647"/>
                <a:gd name="connsiteX421" fmla="*/ 124003 w 3079941"/>
                <a:gd name="connsiteY421" fmla="*/ 607460 h 1160647"/>
                <a:gd name="connsiteX422" fmla="*/ 126030 w 3079941"/>
                <a:gd name="connsiteY422" fmla="*/ 607460 h 1160647"/>
                <a:gd name="connsiteX423" fmla="*/ 140217 w 3079941"/>
                <a:gd name="connsiteY423" fmla="*/ 607460 h 1160647"/>
                <a:gd name="connsiteX424" fmla="*/ 140217 w 3079941"/>
                <a:gd name="connsiteY424" fmla="*/ 471268 h 1160647"/>
                <a:gd name="connsiteX425" fmla="*/ 141990 w 3079941"/>
                <a:gd name="connsiteY425" fmla="*/ 471268 h 1160647"/>
                <a:gd name="connsiteX426" fmla="*/ 154404 w 3079941"/>
                <a:gd name="connsiteY426" fmla="*/ 471268 h 1160647"/>
                <a:gd name="connsiteX427" fmla="*/ 154404 w 3079941"/>
                <a:gd name="connsiteY427" fmla="*/ 356694 h 1160647"/>
                <a:gd name="connsiteX428" fmla="*/ 158457 w 3079941"/>
                <a:gd name="connsiteY428" fmla="*/ 328590 h 1160647"/>
                <a:gd name="connsiteX429" fmla="*/ 160484 w 3079941"/>
                <a:gd name="connsiteY429" fmla="*/ 328590 h 1160647"/>
                <a:gd name="connsiteX430" fmla="*/ 174671 w 3079941"/>
                <a:gd name="connsiteY430" fmla="*/ 328590 h 1160647"/>
                <a:gd name="connsiteX431" fmla="*/ 211151 w 3079941"/>
                <a:gd name="connsiteY431" fmla="*/ 246443 h 1160647"/>
                <a:gd name="connsiteX432" fmla="*/ 215205 w 3079941"/>
                <a:gd name="connsiteY432" fmla="*/ 0 h 1160647"/>
                <a:gd name="connsiteX0" fmla="*/ 215205 w 3079941"/>
                <a:gd name="connsiteY0" fmla="*/ 0 h 1160647"/>
                <a:gd name="connsiteX1" fmla="*/ 217231 w 3079941"/>
                <a:gd name="connsiteY1" fmla="*/ 246443 h 1160647"/>
                <a:gd name="connsiteX2" fmla="*/ 255738 w 3079941"/>
                <a:gd name="connsiteY2" fmla="*/ 326429 h 1160647"/>
                <a:gd name="connsiteX3" fmla="*/ 257765 w 3079941"/>
                <a:gd name="connsiteY3" fmla="*/ 326429 h 1160647"/>
                <a:gd name="connsiteX4" fmla="*/ 271952 w 3079941"/>
                <a:gd name="connsiteY4" fmla="*/ 326429 h 1160647"/>
                <a:gd name="connsiteX5" fmla="*/ 271952 w 3079941"/>
                <a:gd name="connsiteY5" fmla="*/ 350208 h 1160647"/>
                <a:gd name="connsiteX6" fmla="*/ 272459 w 3079941"/>
                <a:gd name="connsiteY6" fmla="*/ 351019 h 1160647"/>
                <a:gd name="connsiteX7" fmla="*/ 276005 w 3079941"/>
                <a:gd name="connsiteY7" fmla="*/ 356694 h 1160647"/>
                <a:gd name="connsiteX8" fmla="*/ 276005 w 3079941"/>
                <a:gd name="connsiteY8" fmla="*/ 471268 h 1160647"/>
                <a:gd name="connsiteX9" fmla="*/ 278285 w 3079941"/>
                <a:gd name="connsiteY9" fmla="*/ 471268 h 1160647"/>
                <a:gd name="connsiteX10" fmla="*/ 294246 w 3079941"/>
                <a:gd name="connsiteY10" fmla="*/ 471268 h 1160647"/>
                <a:gd name="connsiteX11" fmla="*/ 294246 w 3079941"/>
                <a:gd name="connsiteY11" fmla="*/ 611783 h 1160647"/>
                <a:gd name="connsiteX12" fmla="*/ 295766 w 3079941"/>
                <a:gd name="connsiteY12" fmla="*/ 611513 h 1160647"/>
                <a:gd name="connsiteX13" fmla="*/ 306406 w 3079941"/>
                <a:gd name="connsiteY13" fmla="*/ 609622 h 1160647"/>
                <a:gd name="connsiteX14" fmla="*/ 304379 w 3079941"/>
                <a:gd name="connsiteY14" fmla="*/ 698254 h 1160647"/>
                <a:gd name="connsiteX15" fmla="*/ 305899 w 3079941"/>
                <a:gd name="connsiteY15" fmla="*/ 698525 h 1160647"/>
                <a:gd name="connsiteX16" fmla="*/ 316539 w 3079941"/>
                <a:gd name="connsiteY16" fmla="*/ 700416 h 1160647"/>
                <a:gd name="connsiteX17" fmla="*/ 316792 w 3079941"/>
                <a:gd name="connsiteY17" fmla="*/ 701227 h 1160647"/>
                <a:gd name="connsiteX18" fmla="*/ 318566 w 3079941"/>
                <a:gd name="connsiteY18" fmla="*/ 706902 h 1160647"/>
                <a:gd name="connsiteX19" fmla="*/ 319326 w 3079941"/>
                <a:gd name="connsiteY19" fmla="*/ 704470 h 1160647"/>
                <a:gd name="connsiteX20" fmla="*/ 324646 w 3079941"/>
                <a:gd name="connsiteY20" fmla="*/ 687446 h 1160647"/>
                <a:gd name="connsiteX21" fmla="*/ 326419 w 3079941"/>
                <a:gd name="connsiteY21" fmla="*/ 687446 h 1160647"/>
                <a:gd name="connsiteX22" fmla="*/ 338833 w 3079941"/>
                <a:gd name="connsiteY22" fmla="*/ 687446 h 1160647"/>
                <a:gd name="connsiteX23" fmla="*/ 338833 w 3079941"/>
                <a:gd name="connsiteY23" fmla="*/ 719872 h 1160647"/>
                <a:gd name="connsiteX24" fmla="*/ 339846 w 3079941"/>
                <a:gd name="connsiteY24" fmla="*/ 720413 h 1160647"/>
                <a:gd name="connsiteX25" fmla="*/ 346940 w 3079941"/>
                <a:gd name="connsiteY25" fmla="*/ 724196 h 1160647"/>
                <a:gd name="connsiteX26" fmla="*/ 346940 w 3079941"/>
                <a:gd name="connsiteY26" fmla="*/ 725547 h 1160647"/>
                <a:gd name="connsiteX27" fmla="*/ 346940 w 3079941"/>
                <a:gd name="connsiteY27" fmla="*/ 735005 h 1160647"/>
                <a:gd name="connsiteX28" fmla="*/ 391527 w 3079941"/>
                <a:gd name="connsiteY28" fmla="*/ 735005 h 1160647"/>
                <a:gd name="connsiteX29" fmla="*/ 391527 w 3079941"/>
                <a:gd name="connsiteY29" fmla="*/ 736086 h 1160647"/>
                <a:gd name="connsiteX30" fmla="*/ 391527 w 3079941"/>
                <a:gd name="connsiteY30" fmla="*/ 743652 h 1160647"/>
                <a:gd name="connsiteX31" fmla="*/ 393553 w 3079941"/>
                <a:gd name="connsiteY31" fmla="*/ 743652 h 1160647"/>
                <a:gd name="connsiteX32" fmla="*/ 407740 w 3079941"/>
                <a:gd name="connsiteY32" fmla="*/ 743652 h 1160647"/>
                <a:gd name="connsiteX33" fmla="*/ 407740 w 3079941"/>
                <a:gd name="connsiteY33" fmla="*/ 713387 h 1160647"/>
                <a:gd name="connsiteX34" fmla="*/ 452327 w 3079941"/>
                <a:gd name="connsiteY34" fmla="*/ 713387 h 1160647"/>
                <a:gd name="connsiteX35" fmla="*/ 452327 w 3079941"/>
                <a:gd name="connsiteY35" fmla="*/ 712036 h 1160647"/>
                <a:gd name="connsiteX36" fmla="*/ 452327 w 3079941"/>
                <a:gd name="connsiteY36" fmla="*/ 702578 h 1160647"/>
                <a:gd name="connsiteX37" fmla="*/ 453341 w 3079941"/>
                <a:gd name="connsiteY37" fmla="*/ 702578 h 1160647"/>
                <a:gd name="connsiteX38" fmla="*/ 460434 w 3079941"/>
                <a:gd name="connsiteY38" fmla="*/ 702578 h 1160647"/>
                <a:gd name="connsiteX39" fmla="*/ 460434 w 3079941"/>
                <a:gd name="connsiteY39" fmla="*/ 700687 h 1160647"/>
                <a:gd name="connsiteX40" fmla="*/ 460434 w 3079941"/>
                <a:gd name="connsiteY40" fmla="*/ 687446 h 1160647"/>
                <a:gd name="connsiteX41" fmla="*/ 461194 w 3079941"/>
                <a:gd name="connsiteY41" fmla="*/ 687446 h 1160647"/>
                <a:gd name="connsiteX42" fmla="*/ 466514 w 3079941"/>
                <a:gd name="connsiteY42" fmla="*/ 687446 h 1160647"/>
                <a:gd name="connsiteX43" fmla="*/ 466514 w 3079941"/>
                <a:gd name="connsiteY43" fmla="*/ 686365 h 1160647"/>
                <a:gd name="connsiteX44" fmla="*/ 466514 w 3079941"/>
                <a:gd name="connsiteY44" fmla="*/ 678798 h 1160647"/>
                <a:gd name="connsiteX45" fmla="*/ 468541 w 3079941"/>
                <a:gd name="connsiteY45" fmla="*/ 678798 h 1160647"/>
                <a:gd name="connsiteX46" fmla="*/ 482728 w 3079941"/>
                <a:gd name="connsiteY46" fmla="*/ 678798 h 1160647"/>
                <a:gd name="connsiteX47" fmla="*/ 482728 w 3079941"/>
                <a:gd name="connsiteY47" fmla="*/ 679879 h 1160647"/>
                <a:gd name="connsiteX48" fmla="*/ 482728 w 3079941"/>
                <a:gd name="connsiteY48" fmla="*/ 687446 h 1160647"/>
                <a:gd name="connsiteX49" fmla="*/ 505021 w 3079941"/>
                <a:gd name="connsiteY49" fmla="*/ 687446 h 1160647"/>
                <a:gd name="connsiteX50" fmla="*/ 505021 w 3079941"/>
                <a:gd name="connsiteY50" fmla="*/ 685554 h 1160647"/>
                <a:gd name="connsiteX51" fmla="*/ 505021 w 3079941"/>
                <a:gd name="connsiteY51" fmla="*/ 672313 h 1160647"/>
                <a:gd name="connsiteX52" fmla="*/ 506795 w 3079941"/>
                <a:gd name="connsiteY52" fmla="*/ 672313 h 1160647"/>
                <a:gd name="connsiteX53" fmla="*/ 519208 w 3079941"/>
                <a:gd name="connsiteY53" fmla="*/ 672313 h 1160647"/>
                <a:gd name="connsiteX54" fmla="*/ 519208 w 3079941"/>
                <a:gd name="connsiteY54" fmla="*/ 696093 h 1160647"/>
                <a:gd name="connsiteX55" fmla="*/ 520222 w 3079941"/>
                <a:gd name="connsiteY55" fmla="*/ 696093 h 1160647"/>
                <a:gd name="connsiteX56" fmla="*/ 527315 w 3079941"/>
                <a:gd name="connsiteY56" fmla="*/ 696093 h 1160647"/>
                <a:gd name="connsiteX57" fmla="*/ 527315 w 3079941"/>
                <a:gd name="connsiteY57" fmla="*/ 695012 h 1160647"/>
                <a:gd name="connsiteX58" fmla="*/ 527315 w 3079941"/>
                <a:gd name="connsiteY58" fmla="*/ 687446 h 1160647"/>
                <a:gd name="connsiteX59" fmla="*/ 529088 w 3079941"/>
                <a:gd name="connsiteY59" fmla="*/ 687446 h 1160647"/>
                <a:gd name="connsiteX60" fmla="*/ 541502 w 3079941"/>
                <a:gd name="connsiteY60" fmla="*/ 687446 h 1160647"/>
                <a:gd name="connsiteX61" fmla="*/ 541502 w 3079941"/>
                <a:gd name="connsiteY61" fmla="*/ 713387 h 1160647"/>
                <a:gd name="connsiteX62" fmla="*/ 543529 w 3079941"/>
                <a:gd name="connsiteY62" fmla="*/ 713387 h 1160647"/>
                <a:gd name="connsiteX63" fmla="*/ 557715 w 3079941"/>
                <a:gd name="connsiteY63" fmla="*/ 713387 h 1160647"/>
                <a:gd name="connsiteX64" fmla="*/ 557715 w 3079941"/>
                <a:gd name="connsiteY64" fmla="*/ 715008 h 1160647"/>
                <a:gd name="connsiteX65" fmla="*/ 557715 w 3079941"/>
                <a:gd name="connsiteY65" fmla="*/ 726358 h 1160647"/>
                <a:gd name="connsiteX66" fmla="*/ 558475 w 3079941"/>
                <a:gd name="connsiteY66" fmla="*/ 726358 h 1160647"/>
                <a:gd name="connsiteX67" fmla="*/ 563796 w 3079941"/>
                <a:gd name="connsiteY67" fmla="*/ 726358 h 1160647"/>
                <a:gd name="connsiteX68" fmla="*/ 563796 w 3079941"/>
                <a:gd name="connsiteY68" fmla="*/ 725547 h 1160647"/>
                <a:gd name="connsiteX69" fmla="*/ 563796 w 3079941"/>
                <a:gd name="connsiteY69" fmla="*/ 719872 h 1160647"/>
                <a:gd name="connsiteX70" fmla="*/ 594196 w 3079941"/>
                <a:gd name="connsiteY70" fmla="*/ 719872 h 1160647"/>
                <a:gd name="connsiteX71" fmla="*/ 594196 w 3079941"/>
                <a:gd name="connsiteY71" fmla="*/ 743652 h 1160647"/>
                <a:gd name="connsiteX72" fmla="*/ 595209 w 3079941"/>
                <a:gd name="connsiteY72" fmla="*/ 743652 h 1160647"/>
                <a:gd name="connsiteX73" fmla="*/ 602303 w 3079941"/>
                <a:gd name="connsiteY73" fmla="*/ 743652 h 1160647"/>
                <a:gd name="connsiteX74" fmla="*/ 602303 w 3079941"/>
                <a:gd name="connsiteY74" fmla="*/ 744733 h 1160647"/>
                <a:gd name="connsiteX75" fmla="*/ 602303 w 3079941"/>
                <a:gd name="connsiteY75" fmla="*/ 752299 h 1160647"/>
                <a:gd name="connsiteX76" fmla="*/ 603063 w 3079941"/>
                <a:gd name="connsiteY76" fmla="*/ 752299 h 1160647"/>
                <a:gd name="connsiteX77" fmla="*/ 608383 w 3079941"/>
                <a:gd name="connsiteY77" fmla="*/ 752299 h 1160647"/>
                <a:gd name="connsiteX78" fmla="*/ 608383 w 3079941"/>
                <a:gd name="connsiteY78" fmla="*/ 750137 h 1160647"/>
                <a:gd name="connsiteX79" fmla="*/ 608383 w 3079941"/>
                <a:gd name="connsiteY79" fmla="*/ 735005 h 1160647"/>
                <a:gd name="connsiteX80" fmla="*/ 609396 w 3079941"/>
                <a:gd name="connsiteY80" fmla="*/ 735005 h 1160647"/>
                <a:gd name="connsiteX81" fmla="*/ 616490 w 3079941"/>
                <a:gd name="connsiteY81" fmla="*/ 735005 h 1160647"/>
                <a:gd name="connsiteX82" fmla="*/ 616490 w 3079941"/>
                <a:gd name="connsiteY82" fmla="*/ 736086 h 1160647"/>
                <a:gd name="connsiteX83" fmla="*/ 616490 w 3079941"/>
                <a:gd name="connsiteY83" fmla="*/ 743652 h 1160647"/>
                <a:gd name="connsiteX84" fmla="*/ 621810 w 3079941"/>
                <a:gd name="connsiteY84" fmla="*/ 741659 h 1160647"/>
                <a:gd name="connsiteX85" fmla="*/ 622570 w 3079941"/>
                <a:gd name="connsiteY85" fmla="*/ 740679 h 1160647"/>
                <a:gd name="connsiteX86" fmla="*/ 622570 w 3079941"/>
                <a:gd name="connsiteY86" fmla="*/ 735005 h 1160647"/>
                <a:gd name="connsiteX87" fmla="*/ 661077 w 3079941"/>
                <a:gd name="connsiteY87" fmla="*/ 735005 h 1160647"/>
                <a:gd name="connsiteX88" fmla="*/ 661077 w 3079941"/>
                <a:gd name="connsiteY88" fmla="*/ 758784 h 1160647"/>
                <a:gd name="connsiteX89" fmla="*/ 663103 w 3079941"/>
                <a:gd name="connsiteY89" fmla="*/ 758784 h 1160647"/>
                <a:gd name="connsiteX90" fmla="*/ 677290 w 3079941"/>
                <a:gd name="connsiteY90" fmla="*/ 758784 h 1160647"/>
                <a:gd name="connsiteX91" fmla="*/ 677290 w 3079941"/>
                <a:gd name="connsiteY91" fmla="*/ 759865 h 1160647"/>
                <a:gd name="connsiteX92" fmla="*/ 677290 w 3079941"/>
                <a:gd name="connsiteY92" fmla="*/ 767431 h 1160647"/>
                <a:gd name="connsiteX93" fmla="*/ 679064 w 3079941"/>
                <a:gd name="connsiteY93" fmla="*/ 767431 h 1160647"/>
                <a:gd name="connsiteX94" fmla="*/ 691477 w 3079941"/>
                <a:gd name="connsiteY94" fmla="*/ 767431 h 1160647"/>
                <a:gd name="connsiteX95" fmla="*/ 691477 w 3079941"/>
                <a:gd name="connsiteY95" fmla="*/ 743652 h 1160647"/>
                <a:gd name="connsiteX96" fmla="*/ 692490 w 3079941"/>
                <a:gd name="connsiteY96" fmla="*/ 743652 h 1160647"/>
                <a:gd name="connsiteX97" fmla="*/ 699584 w 3079941"/>
                <a:gd name="connsiteY97" fmla="*/ 743652 h 1160647"/>
                <a:gd name="connsiteX98" fmla="*/ 699584 w 3079941"/>
                <a:gd name="connsiteY98" fmla="*/ 711225 h 1160647"/>
                <a:gd name="connsiteX99" fmla="*/ 700597 w 3079941"/>
                <a:gd name="connsiteY99" fmla="*/ 711225 h 1160647"/>
                <a:gd name="connsiteX100" fmla="*/ 707691 w 3079941"/>
                <a:gd name="connsiteY100" fmla="*/ 711225 h 1160647"/>
                <a:gd name="connsiteX101" fmla="*/ 707691 w 3079941"/>
                <a:gd name="connsiteY101" fmla="*/ 709334 h 1160647"/>
                <a:gd name="connsiteX102" fmla="*/ 707691 w 3079941"/>
                <a:gd name="connsiteY102" fmla="*/ 696093 h 1160647"/>
                <a:gd name="connsiteX103" fmla="*/ 706424 w 3079941"/>
                <a:gd name="connsiteY103" fmla="*/ 694471 h 1160647"/>
                <a:gd name="connsiteX104" fmla="*/ 711744 w 3079941"/>
                <a:gd name="connsiteY104" fmla="*/ 683122 h 1160647"/>
                <a:gd name="connsiteX105" fmla="*/ 719851 w 3079941"/>
                <a:gd name="connsiteY105" fmla="*/ 711225 h 1160647"/>
                <a:gd name="connsiteX106" fmla="*/ 720611 w 3079941"/>
                <a:gd name="connsiteY106" fmla="*/ 711225 h 1160647"/>
                <a:gd name="connsiteX107" fmla="*/ 725931 w 3079941"/>
                <a:gd name="connsiteY107" fmla="*/ 711225 h 1160647"/>
                <a:gd name="connsiteX108" fmla="*/ 725931 w 3079941"/>
                <a:gd name="connsiteY108" fmla="*/ 605298 h 1160647"/>
                <a:gd name="connsiteX109" fmla="*/ 727451 w 3079941"/>
                <a:gd name="connsiteY109" fmla="*/ 605298 h 1160647"/>
                <a:gd name="connsiteX110" fmla="*/ 738091 w 3079941"/>
                <a:gd name="connsiteY110" fmla="*/ 605298 h 1160647"/>
                <a:gd name="connsiteX111" fmla="*/ 738091 w 3079941"/>
                <a:gd name="connsiteY111" fmla="*/ 557739 h 1160647"/>
                <a:gd name="connsiteX112" fmla="*/ 764438 w 3079941"/>
                <a:gd name="connsiteY112" fmla="*/ 557739 h 1160647"/>
                <a:gd name="connsiteX113" fmla="*/ 764438 w 3079941"/>
                <a:gd name="connsiteY113" fmla="*/ 536121 h 1160647"/>
                <a:gd name="connsiteX114" fmla="*/ 798892 w 3079941"/>
                <a:gd name="connsiteY114" fmla="*/ 536121 h 1160647"/>
                <a:gd name="connsiteX115" fmla="*/ 798892 w 3079941"/>
                <a:gd name="connsiteY115" fmla="*/ 538553 h 1160647"/>
                <a:gd name="connsiteX116" fmla="*/ 798892 w 3079941"/>
                <a:gd name="connsiteY116" fmla="*/ 555577 h 1160647"/>
                <a:gd name="connsiteX117" fmla="*/ 801172 w 3079941"/>
                <a:gd name="connsiteY117" fmla="*/ 555577 h 1160647"/>
                <a:gd name="connsiteX118" fmla="*/ 817132 w 3079941"/>
                <a:gd name="connsiteY118" fmla="*/ 555577 h 1160647"/>
                <a:gd name="connsiteX119" fmla="*/ 817132 w 3079941"/>
                <a:gd name="connsiteY119" fmla="*/ 603136 h 1160647"/>
                <a:gd name="connsiteX120" fmla="*/ 818145 w 3079941"/>
                <a:gd name="connsiteY120" fmla="*/ 603136 h 1160647"/>
                <a:gd name="connsiteX121" fmla="*/ 825239 w 3079941"/>
                <a:gd name="connsiteY121" fmla="*/ 603136 h 1160647"/>
                <a:gd name="connsiteX122" fmla="*/ 839426 w 3079941"/>
                <a:gd name="connsiteY122" fmla="*/ 607460 h 1160647"/>
                <a:gd name="connsiteX123" fmla="*/ 839426 w 3079941"/>
                <a:gd name="connsiteY123" fmla="*/ 646372 h 1160647"/>
                <a:gd name="connsiteX124" fmla="*/ 840439 w 3079941"/>
                <a:gd name="connsiteY124" fmla="*/ 646372 h 1160647"/>
                <a:gd name="connsiteX125" fmla="*/ 847532 w 3079941"/>
                <a:gd name="connsiteY125" fmla="*/ 646372 h 1160647"/>
                <a:gd name="connsiteX126" fmla="*/ 847532 w 3079941"/>
                <a:gd name="connsiteY126" fmla="*/ 647993 h 1160647"/>
                <a:gd name="connsiteX127" fmla="*/ 847532 w 3079941"/>
                <a:gd name="connsiteY127" fmla="*/ 659342 h 1160647"/>
                <a:gd name="connsiteX128" fmla="*/ 849559 w 3079941"/>
                <a:gd name="connsiteY128" fmla="*/ 659342 h 1160647"/>
                <a:gd name="connsiteX129" fmla="*/ 863746 w 3079941"/>
                <a:gd name="connsiteY129" fmla="*/ 659342 h 1160647"/>
                <a:gd name="connsiteX130" fmla="*/ 869826 w 3079941"/>
                <a:gd name="connsiteY130" fmla="*/ 665828 h 1160647"/>
                <a:gd name="connsiteX131" fmla="*/ 869826 w 3079941"/>
                <a:gd name="connsiteY131" fmla="*/ 687446 h 1160647"/>
                <a:gd name="connsiteX132" fmla="*/ 872106 w 3079941"/>
                <a:gd name="connsiteY132" fmla="*/ 687446 h 1160647"/>
                <a:gd name="connsiteX133" fmla="*/ 888066 w 3079941"/>
                <a:gd name="connsiteY133" fmla="*/ 687446 h 1160647"/>
                <a:gd name="connsiteX134" fmla="*/ 888066 w 3079941"/>
                <a:gd name="connsiteY134" fmla="*/ 688526 h 1160647"/>
                <a:gd name="connsiteX135" fmla="*/ 888066 w 3079941"/>
                <a:gd name="connsiteY135" fmla="*/ 696093 h 1160647"/>
                <a:gd name="connsiteX136" fmla="*/ 889333 w 3079941"/>
                <a:gd name="connsiteY136" fmla="*/ 696093 h 1160647"/>
                <a:gd name="connsiteX137" fmla="*/ 898200 w 3079941"/>
                <a:gd name="connsiteY137" fmla="*/ 696093 h 1160647"/>
                <a:gd name="connsiteX138" fmla="*/ 898200 w 3079941"/>
                <a:gd name="connsiteY138" fmla="*/ 698254 h 1160647"/>
                <a:gd name="connsiteX139" fmla="*/ 898200 w 3079941"/>
                <a:gd name="connsiteY139" fmla="*/ 713387 h 1160647"/>
                <a:gd name="connsiteX140" fmla="*/ 902253 w 3079941"/>
                <a:gd name="connsiteY140" fmla="*/ 711495 h 1160647"/>
                <a:gd name="connsiteX141" fmla="*/ 902253 w 3079941"/>
                <a:gd name="connsiteY141" fmla="*/ 698254 h 1160647"/>
                <a:gd name="connsiteX142" fmla="*/ 903266 w 3079941"/>
                <a:gd name="connsiteY142" fmla="*/ 698254 h 1160647"/>
                <a:gd name="connsiteX143" fmla="*/ 910360 w 3079941"/>
                <a:gd name="connsiteY143" fmla="*/ 698254 h 1160647"/>
                <a:gd name="connsiteX144" fmla="*/ 910360 w 3079941"/>
                <a:gd name="connsiteY144" fmla="*/ 699876 h 1160647"/>
                <a:gd name="connsiteX145" fmla="*/ 910360 w 3079941"/>
                <a:gd name="connsiteY145" fmla="*/ 711225 h 1160647"/>
                <a:gd name="connsiteX146" fmla="*/ 911120 w 3079941"/>
                <a:gd name="connsiteY146" fmla="*/ 711225 h 1160647"/>
                <a:gd name="connsiteX147" fmla="*/ 916440 w 3079941"/>
                <a:gd name="connsiteY147" fmla="*/ 711225 h 1160647"/>
                <a:gd name="connsiteX148" fmla="*/ 965080 w 3079941"/>
                <a:gd name="connsiteY148" fmla="*/ 706902 h 1160647"/>
                <a:gd name="connsiteX149" fmla="*/ 965080 w 3079941"/>
                <a:gd name="connsiteY149" fmla="*/ 708253 h 1160647"/>
                <a:gd name="connsiteX150" fmla="*/ 965080 w 3079941"/>
                <a:gd name="connsiteY150" fmla="*/ 717710 h 1160647"/>
                <a:gd name="connsiteX151" fmla="*/ 965840 w 3079941"/>
                <a:gd name="connsiteY151" fmla="*/ 717710 h 1160647"/>
                <a:gd name="connsiteX152" fmla="*/ 971161 w 3079941"/>
                <a:gd name="connsiteY152" fmla="*/ 717710 h 1160647"/>
                <a:gd name="connsiteX153" fmla="*/ 971161 w 3079941"/>
                <a:gd name="connsiteY153" fmla="*/ 719872 h 1160647"/>
                <a:gd name="connsiteX154" fmla="*/ 971161 w 3079941"/>
                <a:gd name="connsiteY154" fmla="*/ 735005 h 1160647"/>
                <a:gd name="connsiteX155" fmla="*/ 973187 w 3079941"/>
                <a:gd name="connsiteY155" fmla="*/ 733654 h 1160647"/>
                <a:gd name="connsiteX156" fmla="*/ 987374 w 3079941"/>
                <a:gd name="connsiteY156" fmla="*/ 724196 h 1160647"/>
                <a:gd name="connsiteX157" fmla="*/ 993454 w 3079941"/>
                <a:gd name="connsiteY157" fmla="*/ 683122 h 1160647"/>
                <a:gd name="connsiteX158" fmla="*/ 994214 w 3079941"/>
                <a:gd name="connsiteY158" fmla="*/ 682852 h 1160647"/>
                <a:gd name="connsiteX159" fmla="*/ 999534 w 3079941"/>
                <a:gd name="connsiteY159" fmla="*/ 680960 h 1160647"/>
                <a:gd name="connsiteX160" fmla="*/ 1001561 w 3079941"/>
                <a:gd name="connsiteY160" fmla="*/ 611783 h 1160647"/>
                <a:gd name="connsiteX161" fmla="*/ 1003588 w 3079941"/>
                <a:gd name="connsiteY161" fmla="*/ 680960 h 1160647"/>
                <a:gd name="connsiteX162" fmla="*/ 1004348 w 3079941"/>
                <a:gd name="connsiteY162" fmla="*/ 681230 h 1160647"/>
                <a:gd name="connsiteX163" fmla="*/ 1009668 w 3079941"/>
                <a:gd name="connsiteY163" fmla="*/ 683122 h 1160647"/>
                <a:gd name="connsiteX164" fmla="*/ 1009668 w 3079941"/>
                <a:gd name="connsiteY164" fmla="*/ 596651 h 1160647"/>
                <a:gd name="connsiteX165" fmla="*/ 1013721 w 3079941"/>
                <a:gd name="connsiteY165" fmla="*/ 564224 h 1160647"/>
                <a:gd name="connsiteX166" fmla="*/ 1052228 w 3079941"/>
                <a:gd name="connsiteY166" fmla="*/ 564224 h 1160647"/>
                <a:gd name="connsiteX167" fmla="*/ 1052228 w 3079941"/>
                <a:gd name="connsiteY167" fmla="*/ 596651 h 1160647"/>
                <a:gd name="connsiteX168" fmla="*/ 1052988 w 3079941"/>
                <a:gd name="connsiteY168" fmla="*/ 596651 h 1160647"/>
                <a:gd name="connsiteX169" fmla="*/ 1058308 w 3079941"/>
                <a:gd name="connsiteY169" fmla="*/ 596651 h 1160647"/>
                <a:gd name="connsiteX170" fmla="*/ 1058308 w 3079941"/>
                <a:gd name="connsiteY170" fmla="*/ 514503 h 1160647"/>
                <a:gd name="connsiteX171" fmla="*/ 1060082 w 3079941"/>
                <a:gd name="connsiteY171" fmla="*/ 514503 h 1160647"/>
                <a:gd name="connsiteX172" fmla="*/ 1072495 w 3079941"/>
                <a:gd name="connsiteY172" fmla="*/ 514503 h 1160647"/>
                <a:gd name="connsiteX173" fmla="*/ 1072495 w 3079941"/>
                <a:gd name="connsiteY173" fmla="*/ 512612 h 1160647"/>
                <a:gd name="connsiteX174" fmla="*/ 1072495 w 3079941"/>
                <a:gd name="connsiteY174" fmla="*/ 499371 h 1160647"/>
                <a:gd name="connsiteX175" fmla="*/ 1094789 w 3079941"/>
                <a:gd name="connsiteY175" fmla="*/ 499371 h 1160647"/>
                <a:gd name="connsiteX176" fmla="*/ 1094789 w 3079941"/>
                <a:gd name="connsiteY176" fmla="*/ 498290 h 1160647"/>
                <a:gd name="connsiteX177" fmla="*/ 1094789 w 3079941"/>
                <a:gd name="connsiteY177" fmla="*/ 490724 h 1160647"/>
                <a:gd name="connsiteX178" fmla="*/ 1096562 w 3079941"/>
                <a:gd name="connsiteY178" fmla="*/ 490724 h 1160647"/>
                <a:gd name="connsiteX179" fmla="*/ 1108976 w 3079941"/>
                <a:gd name="connsiteY179" fmla="*/ 490724 h 1160647"/>
                <a:gd name="connsiteX180" fmla="*/ 1108976 w 3079941"/>
                <a:gd name="connsiteY180" fmla="*/ 491805 h 1160647"/>
                <a:gd name="connsiteX181" fmla="*/ 1108976 w 3079941"/>
                <a:gd name="connsiteY181" fmla="*/ 499371 h 1160647"/>
                <a:gd name="connsiteX182" fmla="*/ 1109736 w 3079941"/>
                <a:gd name="connsiteY182" fmla="*/ 499371 h 1160647"/>
                <a:gd name="connsiteX183" fmla="*/ 1115056 w 3079941"/>
                <a:gd name="connsiteY183" fmla="*/ 499371 h 1160647"/>
                <a:gd name="connsiteX184" fmla="*/ 1125189 w 3079941"/>
                <a:gd name="connsiteY184" fmla="*/ 495047 h 1160647"/>
                <a:gd name="connsiteX185" fmla="*/ 1129242 w 3079941"/>
                <a:gd name="connsiteY185" fmla="*/ 498290 h 1160647"/>
                <a:gd name="connsiteX186" fmla="*/ 1129242 w 3079941"/>
                <a:gd name="connsiteY186" fmla="*/ 490724 h 1160647"/>
                <a:gd name="connsiteX187" fmla="*/ 1131522 w 3079941"/>
                <a:gd name="connsiteY187" fmla="*/ 490724 h 1160647"/>
                <a:gd name="connsiteX188" fmla="*/ 1147483 w 3079941"/>
                <a:gd name="connsiteY188" fmla="*/ 490724 h 1160647"/>
                <a:gd name="connsiteX189" fmla="*/ 1147483 w 3079941"/>
                <a:gd name="connsiteY189" fmla="*/ 491805 h 1160647"/>
                <a:gd name="connsiteX190" fmla="*/ 1147483 w 3079941"/>
                <a:gd name="connsiteY190" fmla="*/ 499371 h 1160647"/>
                <a:gd name="connsiteX191" fmla="*/ 1177883 w 3079941"/>
                <a:gd name="connsiteY191" fmla="*/ 499371 h 1160647"/>
                <a:gd name="connsiteX192" fmla="*/ 1177883 w 3079941"/>
                <a:gd name="connsiteY192" fmla="*/ 500992 h 1160647"/>
                <a:gd name="connsiteX193" fmla="*/ 1177883 w 3079941"/>
                <a:gd name="connsiteY193" fmla="*/ 512342 h 1160647"/>
                <a:gd name="connsiteX194" fmla="*/ 1204230 w 3079941"/>
                <a:gd name="connsiteY194" fmla="*/ 512342 h 1160647"/>
                <a:gd name="connsiteX195" fmla="*/ 1204230 w 3079941"/>
                <a:gd name="connsiteY195" fmla="*/ 542606 h 1160647"/>
                <a:gd name="connsiteX196" fmla="*/ 1204990 w 3079941"/>
                <a:gd name="connsiteY196" fmla="*/ 542606 h 1160647"/>
                <a:gd name="connsiteX197" fmla="*/ 1210310 w 3079941"/>
                <a:gd name="connsiteY197" fmla="*/ 542606 h 1160647"/>
                <a:gd name="connsiteX198" fmla="*/ 1210310 w 3079941"/>
                <a:gd name="connsiteY198" fmla="*/ 543687 h 1160647"/>
                <a:gd name="connsiteX199" fmla="*/ 1210310 w 3079941"/>
                <a:gd name="connsiteY199" fmla="*/ 551254 h 1160647"/>
                <a:gd name="connsiteX200" fmla="*/ 1214364 w 3079941"/>
                <a:gd name="connsiteY200" fmla="*/ 581518 h 1160647"/>
                <a:gd name="connsiteX201" fmla="*/ 1215124 w 3079941"/>
                <a:gd name="connsiteY201" fmla="*/ 581518 h 1160647"/>
                <a:gd name="connsiteX202" fmla="*/ 1220444 w 3079941"/>
                <a:gd name="connsiteY202" fmla="*/ 581518 h 1160647"/>
                <a:gd name="connsiteX203" fmla="*/ 1220444 w 3079941"/>
                <a:gd name="connsiteY203" fmla="*/ 582329 h 1160647"/>
                <a:gd name="connsiteX204" fmla="*/ 1220444 w 3079941"/>
                <a:gd name="connsiteY204" fmla="*/ 588004 h 1160647"/>
                <a:gd name="connsiteX205" fmla="*/ 1221457 w 3079941"/>
                <a:gd name="connsiteY205" fmla="*/ 588004 h 1160647"/>
                <a:gd name="connsiteX206" fmla="*/ 1228550 w 3079941"/>
                <a:gd name="connsiteY206" fmla="*/ 588004 h 1160647"/>
                <a:gd name="connsiteX207" fmla="*/ 1228550 w 3079941"/>
                <a:gd name="connsiteY207" fmla="*/ 618269 h 1160647"/>
                <a:gd name="connsiteX208" fmla="*/ 1230577 w 3079941"/>
                <a:gd name="connsiteY208" fmla="*/ 618269 h 1160647"/>
                <a:gd name="connsiteX209" fmla="*/ 1244764 w 3079941"/>
                <a:gd name="connsiteY209" fmla="*/ 618269 h 1160647"/>
                <a:gd name="connsiteX210" fmla="*/ 1244764 w 3079941"/>
                <a:gd name="connsiteY210" fmla="*/ 642048 h 1160647"/>
                <a:gd name="connsiteX211" fmla="*/ 1246791 w 3079941"/>
                <a:gd name="connsiteY211" fmla="*/ 643669 h 1160647"/>
                <a:gd name="connsiteX212" fmla="*/ 1246791 w 3079941"/>
                <a:gd name="connsiteY212" fmla="*/ 655019 h 1160647"/>
                <a:gd name="connsiteX213" fmla="*/ 1247551 w 3079941"/>
                <a:gd name="connsiteY213" fmla="*/ 655019 h 1160647"/>
                <a:gd name="connsiteX214" fmla="*/ 1252871 w 3079941"/>
                <a:gd name="connsiteY214" fmla="*/ 655019 h 1160647"/>
                <a:gd name="connsiteX215" fmla="*/ 1252871 w 3079941"/>
                <a:gd name="connsiteY215" fmla="*/ 678798 h 1160647"/>
                <a:gd name="connsiteX216" fmla="*/ 1254137 w 3079941"/>
                <a:gd name="connsiteY216" fmla="*/ 678798 h 1160647"/>
                <a:gd name="connsiteX217" fmla="*/ 1263004 w 3079941"/>
                <a:gd name="connsiteY217" fmla="*/ 678798 h 1160647"/>
                <a:gd name="connsiteX218" fmla="*/ 1265031 w 3079941"/>
                <a:gd name="connsiteY218" fmla="*/ 682852 h 1160647"/>
                <a:gd name="connsiteX219" fmla="*/ 1265031 w 3079941"/>
                <a:gd name="connsiteY219" fmla="*/ 696093 h 1160647"/>
                <a:gd name="connsiteX220" fmla="*/ 1266551 w 3079941"/>
                <a:gd name="connsiteY220" fmla="*/ 694201 h 1160647"/>
                <a:gd name="connsiteX221" fmla="*/ 1277191 w 3079941"/>
                <a:gd name="connsiteY221" fmla="*/ 680960 h 1160647"/>
                <a:gd name="connsiteX222" fmla="*/ 1305565 w 3079941"/>
                <a:gd name="connsiteY222" fmla="*/ 680960 h 1160647"/>
                <a:gd name="connsiteX223" fmla="*/ 1305565 w 3079941"/>
                <a:gd name="connsiteY223" fmla="*/ 767431 h 1160647"/>
                <a:gd name="connsiteX224" fmla="*/ 1306325 w 3079941"/>
                <a:gd name="connsiteY224" fmla="*/ 767431 h 1160647"/>
                <a:gd name="connsiteX225" fmla="*/ 1311645 w 3079941"/>
                <a:gd name="connsiteY225" fmla="*/ 767431 h 1160647"/>
                <a:gd name="connsiteX226" fmla="*/ 1312405 w 3079941"/>
                <a:gd name="connsiteY226" fmla="*/ 766080 h 1160647"/>
                <a:gd name="connsiteX227" fmla="*/ 1317725 w 3079941"/>
                <a:gd name="connsiteY227" fmla="*/ 756622 h 1160647"/>
                <a:gd name="connsiteX228" fmla="*/ 1317725 w 3079941"/>
                <a:gd name="connsiteY228" fmla="*/ 758514 h 1160647"/>
                <a:gd name="connsiteX229" fmla="*/ 1317725 w 3079941"/>
                <a:gd name="connsiteY229" fmla="*/ 771755 h 1160647"/>
                <a:gd name="connsiteX230" fmla="*/ 1321778 w 3079941"/>
                <a:gd name="connsiteY230" fmla="*/ 726358 h 1160647"/>
                <a:gd name="connsiteX231" fmla="*/ 1322538 w 3079941"/>
                <a:gd name="connsiteY231" fmla="*/ 726358 h 1160647"/>
                <a:gd name="connsiteX232" fmla="*/ 1327858 w 3079941"/>
                <a:gd name="connsiteY232" fmla="*/ 726358 h 1160647"/>
                <a:gd name="connsiteX233" fmla="*/ 1327858 w 3079941"/>
                <a:gd name="connsiteY233" fmla="*/ 661504 h 1160647"/>
                <a:gd name="connsiteX234" fmla="*/ 1328872 w 3079941"/>
                <a:gd name="connsiteY234" fmla="*/ 661504 h 1160647"/>
                <a:gd name="connsiteX235" fmla="*/ 1335965 w 3079941"/>
                <a:gd name="connsiteY235" fmla="*/ 661504 h 1160647"/>
                <a:gd name="connsiteX236" fmla="*/ 1348125 w 3079941"/>
                <a:gd name="connsiteY236" fmla="*/ 618269 h 1160647"/>
                <a:gd name="connsiteX237" fmla="*/ 1349392 w 3079941"/>
                <a:gd name="connsiteY237" fmla="*/ 618269 h 1160647"/>
                <a:gd name="connsiteX238" fmla="*/ 1358259 w 3079941"/>
                <a:gd name="connsiteY238" fmla="*/ 618269 h 1160647"/>
                <a:gd name="connsiteX239" fmla="*/ 1368392 w 3079941"/>
                <a:gd name="connsiteY239" fmla="*/ 661504 h 1160647"/>
                <a:gd name="connsiteX240" fmla="*/ 1369405 w 3079941"/>
                <a:gd name="connsiteY240" fmla="*/ 661504 h 1160647"/>
                <a:gd name="connsiteX241" fmla="*/ 1376499 w 3079941"/>
                <a:gd name="connsiteY241" fmla="*/ 661504 h 1160647"/>
                <a:gd name="connsiteX242" fmla="*/ 1376499 w 3079941"/>
                <a:gd name="connsiteY242" fmla="*/ 700416 h 1160647"/>
                <a:gd name="connsiteX243" fmla="*/ 1378272 w 3079941"/>
                <a:gd name="connsiteY243" fmla="*/ 700416 h 1160647"/>
                <a:gd name="connsiteX244" fmla="*/ 1390686 w 3079941"/>
                <a:gd name="connsiteY244" fmla="*/ 700416 h 1160647"/>
                <a:gd name="connsiteX245" fmla="*/ 1390686 w 3079941"/>
                <a:gd name="connsiteY245" fmla="*/ 702578 h 1160647"/>
                <a:gd name="connsiteX246" fmla="*/ 1390686 w 3079941"/>
                <a:gd name="connsiteY246" fmla="*/ 717710 h 1160647"/>
                <a:gd name="connsiteX247" fmla="*/ 1394739 w 3079941"/>
                <a:gd name="connsiteY247" fmla="*/ 715549 h 1160647"/>
                <a:gd name="connsiteX248" fmla="*/ 1394739 w 3079941"/>
                <a:gd name="connsiteY248" fmla="*/ 700416 h 1160647"/>
                <a:gd name="connsiteX249" fmla="*/ 1396259 w 3079941"/>
                <a:gd name="connsiteY249" fmla="*/ 700416 h 1160647"/>
                <a:gd name="connsiteX250" fmla="*/ 1406899 w 3079941"/>
                <a:gd name="connsiteY250" fmla="*/ 700416 h 1160647"/>
                <a:gd name="connsiteX251" fmla="*/ 1406899 w 3079941"/>
                <a:gd name="connsiteY251" fmla="*/ 702037 h 1160647"/>
                <a:gd name="connsiteX252" fmla="*/ 1406899 w 3079941"/>
                <a:gd name="connsiteY252" fmla="*/ 713387 h 1160647"/>
                <a:gd name="connsiteX253" fmla="*/ 1437300 w 3079941"/>
                <a:gd name="connsiteY253" fmla="*/ 713387 h 1160647"/>
                <a:gd name="connsiteX254" fmla="*/ 1437300 w 3079941"/>
                <a:gd name="connsiteY254" fmla="*/ 676637 h 1160647"/>
                <a:gd name="connsiteX255" fmla="*/ 1438566 w 3079941"/>
                <a:gd name="connsiteY255" fmla="*/ 676637 h 1160647"/>
                <a:gd name="connsiteX256" fmla="*/ 1447433 w 3079941"/>
                <a:gd name="connsiteY256" fmla="*/ 676637 h 1160647"/>
                <a:gd name="connsiteX257" fmla="*/ 1447433 w 3079941"/>
                <a:gd name="connsiteY257" fmla="*/ 698254 h 1160647"/>
                <a:gd name="connsiteX258" fmla="*/ 1449460 w 3079941"/>
                <a:gd name="connsiteY258" fmla="*/ 665828 h 1160647"/>
                <a:gd name="connsiteX259" fmla="*/ 1471753 w 3079941"/>
                <a:gd name="connsiteY259" fmla="*/ 665828 h 1160647"/>
                <a:gd name="connsiteX260" fmla="*/ 1471753 w 3079941"/>
                <a:gd name="connsiteY260" fmla="*/ 664206 h 1160647"/>
                <a:gd name="connsiteX261" fmla="*/ 1471753 w 3079941"/>
                <a:gd name="connsiteY261" fmla="*/ 652857 h 1160647"/>
                <a:gd name="connsiteX262" fmla="*/ 1472513 w 3079941"/>
                <a:gd name="connsiteY262" fmla="*/ 652857 h 1160647"/>
                <a:gd name="connsiteX263" fmla="*/ 1477833 w 3079941"/>
                <a:gd name="connsiteY263" fmla="*/ 652857 h 1160647"/>
                <a:gd name="connsiteX264" fmla="*/ 1477833 w 3079941"/>
                <a:gd name="connsiteY264" fmla="*/ 650966 h 1160647"/>
                <a:gd name="connsiteX265" fmla="*/ 1477833 w 3079941"/>
                <a:gd name="connsiteY265" fmla="*/ 637725 h 1160647"/>
                <a:gd name="connsiteX266" fmla="*/ 1481887 w 3079941"/>
                <a:gd name="connsiteY266" fmla="*/ 644210 h 1160647"/>
                <a:gd name="connsiteX267" fmla="*/ 1484167 w 3079941"/>
                <a:gd name="connsiteY267" fmla="*/ 644210 h 1160647"/>
                <a:gd name="connsiteX268" fmla="*/ 1500127 w 3079941"/>
                <a:gd name="connsiteY268" fmla="*/ 644210 h 1160647"/>
                <a:gd name="connsiteX269" fmla="*/ 1500127 w 3079941"/>
                <a:gd name="connsiteY269" fmla="*/ 643399 h 1160647"/>
                <a:gd name="connsiteX270" fmla="*/ 1500127 w 3079941"/>
                <a:gd name="connsiteY270" fmla="*/ 637725 h 1160647"/>
                <a:gd name="connsiteX271" fmla="*/ 1500887 w 3079941"/>
                <a:gd name="connsiteY271" fmla="*/ 637725 h 1160647"/>
                <a:gd name="connsiteX272" fmla="*/ 1506207 w 3079941"/>
                <a:gd name="connsiteY272" fmla="*/ 637725 h 1160647"/>
                <a:gd name="connsiteX273" fmla="*/ 1506207 w 3079941"/>
                <a:gd name="connsiteY273" fmla="*/ 639076 h 1160647"/>
                <a:gd name="connsiteX274" fmla="*/ 1506207 w 3079941"/>
                <a:gd name="connsiteY274" fmla="*/ 648534 h 1160647"/>
                <a:gd name="connsiteX275" fmla="*/ 1544714 w 3079941"/>
                <a:gd name="connsiteY275" fmla="*/ 648534 h 1160647"/>
                <a:gd name="connsiteX276" fmla="*/ 1544714 w 3079941"/>
                <a:gd name="connsiteY276" fmla="*/ 786887 h 1160647"/>
                <a:gd name="connsiteX277" fmla="*/ 1546234 w 3079941"/>
                <a:gd name="connsiteY277" fmla="*/ 786887 h 1160647"/>
                <a:gd name="connsiteX278" fmla="*/ 1556874 w 3079941"/>
                <a:gd name="connsiteY278" fmla="*/ 786887 h 1160647"/>
                <a:gd name="connsiteX279" fmla="*/ 1556874 w 3079941"/>
                <a:gd name="connsiteY279" fmla="*/ 773917 h 1160647"/>
                <a:gd name="connsiteX280" fmla="*/ 1560928 w 3079941"/>
                <a:gd name="connsiteY280" fmla="*/ 773917 h 1160647"/>
                <a:gd name="connsiteX281" fmla="*/ 1560928 w 3079941"/>
                <a:gd name="connsiteY281" fmla="*/ 786887 h 1160647"/>
                <a:gd name="connsiteX282" fmla="*/ 1591328 w 3079941"/>
                <a:gd name="connsiteY282" fmla="*/ 786887 h 1160647"/>
                <a:gd name="connsiteX283" fmla="*/ 1591328 w 3079941"/>
                <a:gd name="connsiteY283" fmla="*/ 756622 h 1160647"/>
                <a:gd name="connsiteX284" fmla="*/ 1603488 w 3079941"/>
                <a:gd name="connsiteY284" fmla="*/ 756622 h 1160647"/>
                <a:gd name="connsiteX285" fmla="*/ 1615648 w 3079941"/>
                <a:gd name="connsiteY285" fmla="*/ 754461 h 1160647"/>
                <a:gd name="connsiteX286" fmla="*/ 1619702 w 3079941"/>
                <a:gd name="connsiteY286" fmla="*/ 756622 h 1160647"/>
                <a:gd name="connsiteX287" fmla="*/ 1629835 w 3079941"/>
                <a:gd name="connsiteY287" fmla="*/ 756622 h 1160647"/>
                <a:gd name="connsiteX288" fmla="*/ 1629835 w 3079941"/>
                <a:gd name="connsiteY288" fmla="*/ 786887 h 1160647"/>
                <a:gd name="connsiteX289" fmla="*/ 1637942 w 3079941"/>
                <a:gd name="connsiteY289" fmla="*/ 786887 h 1160647"/>
                <a:gd name="connsiteX290" fmla="*/ 1637942 w 3079941"/>
                <a:gd name="connsiteY290" fmla="*/ 804182 h 1160647"/>
                <a:gd name="connsiteX291" fmla="*/ 1647278 w 3079941"/>
                <a:gd name="connsiteY291" fmla="*/ 805087 h 1160647"/>
                <a:gd name="connsiteX292" fmla="*/ 1660236 w 3079941"/>
                <a:gd name="connsiteY292" fmla="*/ 805087 h 1160647"/>
                <a:gd name="connsiteX293" fmla="*/ 1660236 w 3079941"/>
                <a:gd name="connsiteY293" fmla="*/ 789049 h 1160647"/>
                <a:gd name="connsiteX294" fmla="*/ 1728192 w 3079941"/>
                <a:gd name="connsiteY294" fmla="*/ 789049 h 1160647"/>
                <a:gd name="connsiteX295" fmla="*/ 1728192 w 3079941"/>
                <a:gd name="connsiteY295" fmla="*/ 703796 h 1160647"/>
                <a:gd name="connsiteX296" fmla="*/ 1800200 w 3079941"/>
                <a:gd name="connsiteY296" fmla="*/ 703796 h 1160647"/>
                <a:gd name="connsiteX297" fmla="*/ 1800200 w 3079941"/>
                <a:gd name="connsiteY297" fmla="*/ 782564 h 1160647"/>
                <a:gd name="connsiteX298" fmla="*/ 1802104 w 3079941"/>
                <a:gd name="connsiteY298" fmla="*/ 782564 h 1160647"/>
                <a:gd name="connsiteX299" fmla="*/ 1803346 w 3079941"/>
                <a:gd name="connsiteY299" fmla="*/ 805087 h 1160647"/>
                <a:gd name="connsiteX300" fmla="*/ 1813022 w 3079941"/>
                <a:gd name="connsiteY300" fmla="*/ 805087 h 1160647"/>
                <a:gd name="connsiteX301" fmla="*/ 1814264 w 3079941"/>
                <a:gd name="connsiteY301" fmla="*/ 782564 h 1160647"/>
                <a:gd name="connsiteX302" fmla="*/ 1820344 w 3079941"/>
                <a:gd name="connsiteY302" fmla="*/ 782564 h 1160647"/>
                <a:gd name="connsiteX303" fmla="*/ 1821586 w 3079941"/>
                <a:gd name="connsiteY303" fmla="*/ 805087 h 1160647"/>
                <a:gd name="connsiteX304" fmla="*/ 1872208 w 3079941"/>
                <a:gd name="connsiteY304" fmla="*/ 805087 h 1160647"/>
                <a:gd name="connsiteX305" fmla="*/ 1872208 w 3079941"/>
                <a:gd name="connsiteY305" fmla="*/ 642059 h 1160647"/>
                <a:gd name="connsiteX306" fmla="*/ 2069535 w 3079941"/>
                <a:gd name="connsiteY306" fmla="*/ 642059 h 1160647"/>
                <a:gd name="connsiteX307" fmla="*/ 2069535 w 3079941"/>
                <a:gd name="connsiteY307" fmla="*/ 805087 h 1160647"/>
                <a:gd name="connsiteX308" fmla="*/ 2088232 w 3079941"/>
                <a:gd name="connsiteY308" fmla="*/ 805087 h 1160647"/>
                <a:gd name="connsiteX309" fmla="*/ 2088232 w 3079941"/>
                <a:gd name="connsiteY309" fmla="*/ 722394 h 1160647"/>
                <a:gd name="connsiteX310" fmla="*/ 2183352 w 3079941"/>
                <a:gd name="connsiteY310" fmla="*/ 722394 h 1160647"/>
                <a:gd name="connsiteX311" fmla="*/ 2195282 w 3079941"/>
                <a:gd name="connsiteY311" fmla="*/ 404253 h 1160647"/>
                <a:gd name="connsiteX312" fmla="*/ 2183122 w 3079941"/>
                <a:gd name="connsiteY312" fmla="*/ 382635 h 1160647"/>
                <a:gd name="connsiteX313" fmla="*/ 2177042 w 3079941"/>
                <a:gd name="connsiteY313" fmla="*/ 378311 h 1160647"/>
                <a:gd name="connsiteX314" fmla="*/ 2185149 w 3079941"/>
                <a:gd name="connsiteY314" fmla="*/ 354532 h 1160647"/>
                <a:gd name="connsiteX315" fmla="*/ 2185149 w 3079941"/>
                <a:gd name="connsiteY315" fmla="*/ 337238 h 1160647"/>
                <a:gd name="connsiteX316" fmla="*/ 2199336 w 3079941"/>
                <a:gd name="connsiteY316" fmla="*/ 337238 h 1160647"/>
                <a:gd name="connsiteX317" fmla="*/ 2199336 w 3079941"/>
                <a:gd name="connsiteY317" fmla="*/ 315620 h 1160647"/>
                <a:gd name="connsiteX318" fmla="*/ 2201362 w 3079941"/>
                <a:gd name="connsiteY318" fmla="*/ 311296 h 1160647"/>
                <a:gd name="connsiteX319" fmla="*/ 2201362 w 3079941"/>
                <a:gd name="connsiteY319" fmla="*/ 233472 h 1160647"/>
                <a:gd name="connsiteX320" fmla="*/ 2199336 w 3079941"/>
                <a:gd name="connsiteY320" fmla="*/ 226987 h 1160647"/>
                <a:gd name="connsiteX321" fmla="*/ 2205416 w 3079941"/>
                <a:gd name="connsiteY321" fmla="*/ 220501 h 1160647"/>
                <a:gd name="connsiteX322" fmla="*/ 2205416 w 3079941"/>
                <a:gd name="connsiteY322" fmla="*/ 162133 h 1160647"/>
                <a:gd name="connsiteX323" fmla="*/ 2207442 w 3079941"/>
                <a:gd name="connsiteY323" fmla="*/ 157810 h 1160647"/>
                <a:gd name="connsiteX324" fmla="*/ 2207442 w 3079941"/>
                <a:gd name="connsiteY324" fmla="*/ 101604 h 1160647"/>
                <a:gd name="connsiteX325" fmla="*/ 2209469 w 3079941"/>
                <a:gd name="connsiteY325" fmla="*/ 82148 h 1160647"/>
                <a:gd name="connsiteX326" fmla="*/ 2213523 w 3079941"/>
                <a:gd name="connsiteY326" fmla="*/ 99442 h 1160647"/>
                <a:gd name="connsiteX327" fmla="*/ 2215549 w 3079941"/>
                <a:gd name="connsiteY327" fmla="*/ 157810 h 1160647"/>
                <a:gd name="connsiteX328" fmla="*/ 2217576 w 3079941"/>
                <a:gd name="connsiteY328" fmla="*/ 220501 h 1160647"/>
                <a:gd name="connsiteX329" fmla="*/ 2223656 w 3079941"/>
                <a:gd name="connsiteY329" fmla="*/ 226987 h 1160647"/>
                <a:gd name="connsiteX330" fmla="*/ 2221629 w 3079941"/>
                <a:gd name="connsiteY330" fmla="*/ 233472 h 1160647"/>
                <a:gd name="connsiteX331" fmla="*/ 2221629 w 3079941"/>
                <a:gd name="connsiteY331" fmla="*/ 311296 h 1160647"/>
                <a:gd name="connsiteX332" fmla="*/ 2223656 w 3079941"/>
                <a:gd name="connsiteY332" fmla="*/ 315620 h 1160647"/>
                <a:gd name="connsiteX333" fmla="*/ 2223656 w 3079941"/>
                <a:gd name="connsiteY333" fmla="*/ 337238 h 1160647"/>
                <a:gd name="connsiteX334" fmla="*/ 2237843 w 3079941"/>
                <a:gd name="connsiteY334" fmla="*/ 337238 h 1160647"/>
                <a:gd name="connsiteX335" fmla="*/ 2237843 w 3079941"/>
                <a:gd name="connsiteY335" fmla="*/ 354532 h 1160647"/>
                <a:gd name="connsiteX336" fmla="*/ 2245950 w 3079941"/>
                <a:gd name="connsiteY336" fmla="*/ 378311 h 1160647"/>
                <a:gd name="connsiteX337" fmla="*/ 2239870 w 3079941"/>
                <a:gd name="connsiteY337" fmla="*/ 382635 h 1160647"/>
                <a:gd name="connsiteX338" fmla="*/ 2227709 w 3079941"/>
                <a:gd name="connsiteY338" fmla="*/ 404253 h 1160647"/>
                <a:gd name="connsiteX339" fmla="*/ 2235816 w 3079941"/>
                <a:gd name="connsiteY339" fmla="*/ 657181 h 1160647"/>
                <a:gd name="connsiteX340" fmla="*/ 2300670 w 3079941"/>
                <a:gd name="connsiteY340" fmla="*/ 657181 h 1160647"/>
                <a:gd name="connsiteX341" fmla="*/ 2300670 w 3079941"/>
                <a:gd name="connsiteY341" fmla="*/ 732843 h 1160647"/>
                <a:gd name="connsiteX342" fmla="*/ 2308777 w 3079941"/>
                <a:gd name="connsiteY342" fmla="*/ 732843 h 1160647"/>
                <a:gd name="connsiteX343" fmla="*/ 2310804 w 3079941"/>
                <a:gd name="connsiteY343" fmla="*/ 726358 h 1160647"/>
                <a:gd name="connsiteX344" fmla="*/ 2316884 w 3079941"/>
                <a:gd name="connsiteY344" fmla="*/ 726358 h 1160647"/>
                <a:gd name="connsiteX345" fmla="*/ 2318911 w 3079941"/>
                <a:gd name="connsiteY345" fmla="*/ 735005 h 1160647"/>
                <a:gd name="connsiteX346" fmla="*/ 2331071 w 3079941"/>
                <a:gd name="connsiteY346" fmla="*/ 735005 h 1160647"/>
                <a:gd name="connsiteX347" fmla="*/ 2331071 w 3079941"/>
                <a:gd name="connsiteY347" fmla="*/ 728519 h 1160647"/>
                <a:gd name="connsiteX348" fmla="*/ 2353364 w 3079941"/>
                <a:gd name="connsiteY348" fmla="*/ 728519 h 1160647"/>
                <a:gd name="connsiteX349" fmla="*/ 2353364 w 3079941"/>
                <a:gd name="connsiteY349" fmla="*/ 735005 h 1160647"/>
                <a:gd name="connsiteX350" fmla="*/ 2373631 w 3079941"/>
                <a:gd name="connsiteY350" fmla="*/ 735005 h 1160647"/>
                <a:gd name="connsiteX351" fmla="*/ 2373631 w 3079941"/>
                <a:gd name="connsiteY351" fmla="*/ 780402 h 1160647"/>
                <a:gd name="connsiteX352" fmla="*/ 2387818 w 3079941"/>
                <a:gd name="connsiteY352" fmla="*/ 780402 h 1160647"/>
                <a:gd name="connsiteX353" fmla="*/ 2387818 w 3079941"/>
                <a:gd name="connsiteY353" fmla="*/ 767431 h 1160647"/>
                <a:gd name="connsiteX354" fmla="*/ 2404032 w 3079941"/>
                <a:gd name="connsiteY354" fmla="*/ 767431 h 1160647"/>
                <a:gd name="connsiteX355" fmla="*/ 2404032 w 3079941"/>
                <a:gd name="connsiteY355" fmla="*/ 588004 h 1160647"/>
                <a:gd name="connsiteX356" fmla="*/ 2410112 w 3079941"/>
                <a:gd name="connsiteY356" fmla="*/ 581518 h 1160647"/>
                <a:gd name="connsiteX357" fmla="*/ 2483073 w 3079941"/>
                <a:gd name="connsiteY357" fmla="*/ 581518 h 1160647"/>
                <a:gd name="connsiteX358" fmla="*/ 2483073 w 3079941"/>
                <a:gd name="connsiteY358" fmla="*/ 590166 h 1160647"/>
                <a:gd name="connsiteX359" fmla="*/ 2493206 w 3079941"/>
                <a:gd name="connsiteY359" fmla="*/ 590166 h 1160647"/>
                <a:gd name="connsiteX360" fmla="*/ 2493206 w 3079941"/>
                <a:gd name="connsiteY360" fmla="*/ 704740 h 1160647"/>
                <a:gd name="connsiteX361" fmla="*/ 2515500 w 3079941"/>
                <a:gd name="connsiteY361" fmla="*/ 704740 h 1160647"/>
                <a:gd name="connsiteX362" fmla="*/ 2515500 w 3079941"/>
                <a:gd name="connsiteY362" fmla="*/ 637725 h 1160647"/>
                <a:gd name="connsiteX363" fmla="*/ 2541847 w 3079941"/>
                <a:gd name="connsiteY363" fmla="*/ 637725 h 1160647"/>
                <a:gd name="connsiteX364" fmla="*/ 2545900 w 3079941"/>
                <a:gd name="connsiteY364" fmla="*/ 633401 h 1160647"/>
                <a:gd name="connsiteX365" fmla="*/ 2554007 w 3079941"/>
                <a:gd name="connsiteY365" fmla="*/ 633401 h 1160647"/>
                <a:gd name="connsiteX366" fmla="*/ 2558060 w 3079941"/>
                <a:gd name="connsiteY366" fmla="*/ 637725 h 1160647"/>
                <a:gd name="connsiteX367" fmla="*/ 2580354 w 3079941"/>
                <a:gd name="connsiteY367" fmla="*/ 637725 h 1160647"/>
                <a:gd name="connsiteX368" fmla="*/ 2580354 w 3079941"/>
                <a:gd name="connsiteY368" fmla="*/ 520989 h 1160647"/>
                <a:gd name="connsiteX369" fmla="*/ 2637101 w 3079941"/>
                <a:gd name="connsiteY369" fmla="*/ 510180 h 1160647"/>
                <a:gd name="connsiteX370" fmla="*/ 2637101 w 3079941"/>
                <a:gd name="connsiteY370" fmla="*/ 511261 h 1160647"/>
                <a:gd name="connsiteX371" fmla="*/ 2637101 w 3079941"/>
                <a:gd name="connsiteY371" fmla="*/ 518827 h 1160647"/>
                <a:gd name="connsiteX372" fmla="*/ 2663448 w 3079941"/>
                <a:gd name="connsiteY372" fmla="*/ 518827 h 1160647"/>
                <a:gd name="connsiteX373" fmla="*/ 2663448 w 3079941"/>
                <a:gd name="connsiteY373" fmla="*/ 773917 h 1160647"/>
                <a:gd name="connsiteX374" fmla="*/ 2685742 w 3079941"/>
                <a:gd name="connsiteY374" fmla="*/ 773917 h 1160647"/>
                <a:gd name="connsiteX375" fmla="*/ 2685742 w 3079941"/>
                <a:gd name="connsiteY375" fmla="*/ 769593 h 1160647"/>
                <a:gd name="connsiteX376" fmla="*/ 2697902 w 3079941"/>
                <a:gd name="connsiteY376" fmla="*/ 769593 h 1160647"/>
                <a:gd name="connsiteX377" fmla="*/ 2697902 w 3079941"/>
                <a:gd name="connsiteY377" fmla="*/ 773917 h 1160647"/>
                <a:gd name="connsiteX378" fmla="*/ 2722222 w 3079941"/>
                <a:gd name="connsiteY378" fmla="*/ 773917 h 1160647"/>
                <a:gd name="connsiteX379" fmla="*/ 2722222 w 3079941"/>
                <a:gd name="connsiteY379" fmla="*/ 760946 h 1160647"/>
                <a:gd name="connsiteX380" fmla="*/ 2750596 w 3079941"/>
                <a:gd name="connsiteY380" fmla="*/ 760946 h 1160647"/>
                <a:gd name="connsiteX381" fmla="*/ 2762756 w 3079941"/>
                <a:gd name="connsiteY381" fmla="*/ 756622 h 1160647"/>
                <a:gd name="connsiteX382" fmla="*/ 2783023 w 3079941"/>
                <a:gd name="connsiteY382" fmla="*/ 760946 h 1160647"/>
                <a:gd name="connsiteX383" fmla="*/ 2783023 w 3079941"/>
                <a:gd name="connsiteY383" fmla="*/ 743652 h 1160647"/>
                <a:gd name="connsiteX384" fmla="*/ 2791130 w 3079941"/>
                <a:gd name="connsiteY384" fmla="*/ 743652 h 1160647"/>
                <a:gd name="connsiteX385" fmla="*/ 2791130 w 3079941"/>
                <a:gd name="connsiteY385" fmla="*/ 730681 h 1160647"/>
                <a:gd name="connsiteX386" fmla="*/ 2847877 w 3079941"/>
                <a:gd name="connsiteY386" fmla="*/ 730681 h 1160647"/>
                <a:gd name="connsiteX387" fmla="*/ 2847877 w 3079941"/>
                <a:gd name="connsiteY387" fmla="*/ 700416 h 1160647"/>
                <a:gd name="connsiteX388" fmla="*/ 2866117 w 3079941"/>
                <a:gd name="connsiteY388" fmla="*/ 700416 h 1160647"/>
                <a:gd name="connsiteX389" fmla="*/ 2866117 w 3079941"/>
                <a:gd name="connsiteY389" fmla="*/ 693931 h 1160647"/>
                <a:gd name="connsiteX390" fmla="*/ 2878277 w 3079941"/>
                <a:gd name="connsiteY390" fmla="*/ 693931 h 1160647"/>
                <a:gd name="connsiteX391" fmla="*/ 2878277 w 3079941"/>
                <a:gd name="connsiteY391" fmla="*/ 700416 h 1160647"/>
                <a:gd name="connsiteX392" fmla="*/ 2894491 w 3079941"/>
                <a:gd name="connsiteY392" fmla="*/ 700416 h 1160647"/>
                <a:gd name="connsiteX393" fmla="*/ 2894491 w 3079941"/>
                <a:gd name="connsiteY393" fmla="*/ 750137 h 1160647"/>
                <a:gd name="connsiteX394" fmla="*/ 2926918 w 3079941"/>
                <a:gd name="connsiteY394" fmla="*/ 750137 h 1160647"/>
                <a:gd name="connsiteX395" fmla="*/ 2926918 w 3079941"/>
                <a:gd name="connsiteY395" fmla="*/ 724196 h 1160647"/>
                <a:gd name="connsiteX396" fmla="*/ 2965425 w 3079941"/>
                <a:gd name="connsiteY396" fmla="*/ 724196 h 1160647"/>
                <a:gd name="connsiteX397" fmla="*/ 2965425 w 3079941"/>
                <a:gd name="connsiteY397" fmla="*/ 693931 h 1160647"/>
                <a:gd name="connsiteX398" fmla="*/ 3014066 w 3079941"/>
                <a:gd name="connsiteY398" fmla="*/ 693931 h 1160647"/>
                <a:gd name="connsiteX399" fmla="*/ 3014066 w 3079941"/>
                <a:gd name="connsiteY399" fmla="*/ 805087 h 1160647"/>
                <a:gd name="connsiteX400" fmla="*/ 3014066 w 3079941"/>
                <a:gd name="connsiteY400" fmla="*/ 818866 h 1160647"/>
                <a:gd name="connsiteX401" fmla="*/ 3079941 w 3079941"/>
                <a:gd name="connsiteY401" fmla="*/ 818866 h 1160647"/>
                <a:gd name="connsiteX402" fmla="*/ 3079941 w 3079941"/>
                <a:gd name="connsiteY402" fmla="*/ 1030409 h 1160647"/>
                <a:gd name="connsiteX403" fmla="*/ 3079941 w 3079941"/>
                <a:gd name="connsiteY403" fmla="*/ 1160647 h 1160647"/>
                <a:gd name="connsiteX404" fmla="*/ 200958 w 3079941"/>
                <a:gd name="connsiteY404" fmla="*/ 1160647 h 1160647"/>
                <a:gd name="connsiteX405" fmla="*/ 200958 w 3079941"/>
                <a:gd name="connsiteY405" fmla="*/ 1126882 h 1160647"/>
                <a:gd name="connsiteX406" fmla="*/ 0 w 3079941"/>
                <a:gd name="connsiteY406" fmla="*/ 1126882 h 1160647"/>
                <a:gd name="connsiteX407" fmla="*/ 0 w 3079941"/>
                <a:gd name="connsiteY407" fmla="*/ 915339 h 1160647"/>
                <a:gd name="connsiteX408" fmla="*/ 103377 w 3079941"/>
                <a:gd name="connsiteY408" fmla="*/ 915339 h 1160647"/>
                <a:gd name="connsiteX409" fmla="*/ 103377 w 3079941"/>
                <a:gd name="connsiteY409" fmla="*/ 886329 h 1160647"/>
                <a:gd name="connsiteX410" fmla="*/ 55096 w 3079941"/>
                <a:gd name="connsiteY410" fmla="*/ 886329 h 1160647"/>
                <a:gd name="connsiteX411" fmla="*/ 55096 w 3079941"/>
                <a:gd name="connsiteY411" fmla="*/ 724196 h 1160647"/>
                <a:gd name="connsiteX412" fmla="*/ 75363 w 3079941"/>
                <a:gd name="connsiteY412" fmla="*/ 724196 h 1160647"/>
                <a:gd name="connsiteX413" fmla="*/ 75870 w 3079941"/>
                <a:gd name="connsiteY413" fmla="*/ 723115 h 1160647"/>
                <a:gd name="connsiteX414" fmla="*/ 79416 w 3079941"/>
                <a:gd name="connsiteY414" fmla="*/ 715549 h 1160647"/>
                <a:gd name="connsiteX415" fmla="*/ 81190 w 3079941"/>
                <a:gd name="connsiteY415" fmla="*/ 715819 h 1160647"/>
                <a:gd name="connsiteX416" fmla="*/ 93603 w 3079941"/>
                <a:gd name="connsiteY416" fmla="*/ 717710 h 1160647"/>
                <a:gd name="connsiteX417" fmla="*/ 94110 w 3079941"/>
                <a:gd name="connsiteY417" fmla="*/ 719062 h 1160647"/>
                <a:gd name="connsiteX418" fmla="*/ 97656 w 3079941"/>
                <a:gd name="connsiteY418" fmla="*/ 728519 h 1160647"/>
                <a:gd name="connsiteX419" fmla="*/ 124003 w 3079941"/>
                <a:gd name="connsiteY419" fmla="*/ 730681 h 1160647"/>
                <a:gd name="connsiteX420" fmla="*/ 124003 w 3079941"/>
                <a:gd name="connsiteY420" fmla="*/ 607460 h 1160647"/>
                <a:gd name="connsiteX421" fmla="*/ 126030 w 3079941"/>
                <a:gd name="connsiteY421" fmla="*/ 607460 h 1160647"/>
                <a:gd name="connsiteX422" fmla="*/ 140217 w 3079941"/>
                <a:gd name="connsiteY422" fmla="*/ 607460 h 1160647"/>
                <a:gd name="connsiteX423" fmla="*/ 140217 w 3079941"/>
                <a:gd name="connsiteY423" fmla="*/ 471268 h 1160647"/>
                <a:gd name="connsiteX424" fmla="*/ 141990 w 3079941"/>
                <a:gd name="connsiteY424" fmla="*/ 471268 h 1160647"/>
                <a:gd name="connsiteX425" fmla="*/ 154404 w 3079941"/>
                <a:gd name="connsiteY425" fmla="*/ 471268 h 1160647"/>
                <a:gd name="connsiteX426" fmla="*/ 154404 w 3079941"/>
                <a:gd name="connsiteY426" fmla="*/ 356694 h 1160647"/>
                <a:gd name="connsiteX427" fmla="*/ 158457 w 3079941"/>
                <a:gd name="connsiteY427" fmla="*/ 328590 h 1160647"/>
                <a:gd name="connsiteX428" fmla="*/ 160484 w 3079941"/>
                <a:gd name="connsiteY428" fmla="*/ 328590 h 1160647"/>
                <a:gd name="connsiteX429" fmla="*/ 174671 w 3079941"/>
                <a:gd name="connsiteY429" fmla="*/ 328590 h 1160647"/>
                <a:gd name="connsiteX430" fmla="*/ 211151 w 3079941"/>
                <a:gd name="connsiteY430" fmla="*/ 246443 h 1160647"/>
                <a:gd name="connsiteX431" fmla="*/ 215205 w 3079941"/>
                <a:gd name="connsiteY431" fmla="*/ 0 h 1160647"/>
                <a:gd name="connsiteX0" fmla="*/ 215205 w 3079941"/>
                <a:gd name="connsiteY0" fmla="*/ 0 h 1160647"/>
                <a:gd name="connsiteX1" fmla="*/ 217231 w 3079941"/>
                <a:gd name="connsiteY1" fmla="*/ 246443 h 1160647"/>
                <a:gd name="connsiteX2" fmla="*/ 255738 w 3079941"/>
                <a:gd name="connsiteY2" fmla="*/ 326429 h 1160647"/>
                <a:gd name="connsiteX3" fmla="*/ 257765 w 3079941"/>
                <a:gd name="connsiteY3" fmla="*/ 326429 h 1160647"/>
                <a:gd name="connsiteX4" fmla="*/ 271952 w 3079941"/>
                <a:gd name="connsiteY4" fmla="*/ 326429 h 1160647"/>
                <a:gd name="connsiteX5" fmla="*/ 271952 w 3079941"/>
                <a:gd name="connsiteY5" fmla="*/ 350208 h 1160647"/>
                <a:gd name="connsiteX6" fmla="*/ 272459 w 3079941"/>
                <a:gd name="connsiteY6" fmla="*/ 351019 h 1160647"/>
                <a:gd name="connsiteX7" fmla="*/ 276005 w 3079941"/>
                <a:gd name="connsiteY7" fmla="*/ 356694 h 1160647"/>
                <a:gd name="connsiteX8" fmla="*/ 276005 w 3079941"/>
                <a:gd name="connsiteY8" fmla="*/ 471268 h 1160647"/>
                <a:gd name="connsiteX9" fmla="*/ 278285 w 3079941"/>
                <a:gd name="connsiteY9" fmla="*/ 471268 h 1160647"/>
                <a:gd name="connsiteX10" fmla="*/ 294246 w 3079941"/>
                <a:gd name="connsiteY10" fmla="*/ 471268 h 1160647"/>
                <a:gd name="connsiteX11" fmla="*/ 294246 w 3079941"/>
                <a:gd name="connsiteY11" fmla="*/ 611783 h 1160647"/>
                <a:gd name="connsiteX12" fmla="*/ 295766 w 3079941"/>
                <a:gd name="connsiteY12" fmla="*/ 611513 h 1160647"/>
                <a:gd name="connsiteX13" fmla="*/ 306406 w 3079941"/>
                <a:gd name="connsiteY13" fmla="*/ 609622 h 1160647"/>
                <a:gd name="connsiteX14" fmla="*/ 304379 w 3079941"/>
                <a:gd name="connsiteY14" fmla="*/ 698254 h 1160647"/>
                <a:gd name="connsiteX15" fmla="*/ 305899 w 3079941"/>
                <a:gd name="connsiteY15" fmla="*/ 698525 h 1160647"/>
                <a:gd name="connsiteX16" fmla="*/ 316539 w 3079941"/>
                <a:gd name="connsiteY16" fmla="*/ 700416 h 1160647"/>
                <a:gd name="connsiteX17" fmla="*/ 316792 w 3079941"/>
                <a:gd name="connsiteY17" fmla="*/ 701227 h 1160647"/>
                <a:gd name="connsiteX18" fmla="*/ 318566 w 3079941"/>
                <a:gd name="connsiteY18" fmla="*/ 706902 h 1160647"/>
                <a:gd name="connsiteX19" fmla="*/ 319326 w 3079941"/>
                <a:gd name="connsiteY19" fmla="*/ 704470 h 1160647"/>
                <a:gd name="connsiteX20" fmla="*/ 324646 w 3079941"/>
                <a:gd name="connsiteY20" fmla="*/ 687446 h 1160647"/>
                <a:gd name="connsiteX21" fmla="*/ 326419 w 3079941"/>
                <a:gd name="connsiteY21" fmla="*/ 687446 h 1160647"/>
                <a:gd name="connsiteX22" fmla="*/ 338833 w 3079941"/>
                <a:gd name="connsiteY22" fmla="*/ 687446 h 1160647"/>
                <a:gd name="connsiteX23" fmla="*/ 338833 w 3079941"/>
                <a:gd name="connsiteY23" fmla="*/ 719872 h 1160647"/>
                <a:gd name="connsiteX24" fmla="*/ 339846 w 3079941"/>
                <a:gd name="connsiteY24" fmla="*/ 720413 h 1160647"/>
                <a:gd name="connsiteX25" fmla="*/ 346940 w 3079941"/>
                <a:gd name="connsiteY25" fmla="*/ 724196 h 1160647"/>
                <a:gd name="connsiteX26" fmla="*/ 346940 w 3079941"/>
                <a:gd name="connsiteY26" fmla="*/ 725547 h 1160647"/>
                <a:gd name="connsiteX27" fmla="*/ 346940 w 3079941"/>
                <a:gd name="connsiteY27" fmla="*/ 735005 h 1160647"/>
                <a:gd name="connsiteX28" fmla="*/ 391527 w 3079941"/>
                <a:gd name="connsiteY28" fmla="*/ 735005 h 1160647"/>
                <a:gd name="connsiteX29" fmla="*/ 391527 w 3079941"/>
                <a:gd name="connsiteY29" fmla="*/ 736086 h 1160647"/>
                <a:gd name="connsiteX30" fmla="*/ 391527 w 3079941"/>
                <a:gd name="connsiteY30" fmla="*/ 743652 h 1160647"/>
                <a:gd name="connsiteX31" fmla="*/ 393553 w 3079941"/>
                <a:gd name="connsiteY31" fmla="*/ 743652 h 1160647"/>
                <a:gd name="connsiteX32" fmla="*/ 407740 w 3079941"/>
                <a:gd name="connsiteY32" fmla="*/ 743652 h 1160647"/>
                <a:gd name="connsiteX33" fmla="*/ 407740 w 3079941"/>
                <a:gd name="connsiteY33" fmla="*/ 713387 h 1160647"/>
                <a:gd name="connsiteX34" fmla="*/ 452327 w 3079941"/>
                <a:gd name="connsiteY34" fmla="*/ 713387 h 1160647"/>
                <a:gd name="connsiteX35" fmla="*/ 452327 w 3079941"/>
                <a:gd name="connsiteY35" fmla="*/ 712036 h 1160647"/>
                <a:gd name="connsiteX36" fmla="*/ 452327 w 3079941"/>
                <a:gd name="connsiteY36" fmla="*/ 702578 h 1160647"/>
                <a:gd name="connsiteX37" fmla="*/ 453341 w 3079941"/>
                <a:gd name="connsiteY37" fmla="*/ 702578 h 1160647"/>
                <a:gd name="connsiteX38" fmla="*/ 460434 w 3079941"/>
                <a:gd name="connsiteY38" fmla="*/ 702578 h 1160647"/>
                <a:gd name="connsiteX39" fmla="*/ 460434 w 3079941"/>
                <a:gd name="connsiteY39" fmla="*/ 700687 h 1160647"/>
                <a:gd name="connsiteX40" fmla="*/ 460434 w 3079941"/>
                <a:gd name="connsiteY40" fmla="*/ 687446 h 1160647"/>
                <a:gd name="connsiteX41" fmla="*/ 461194 w 3079941"/>
                <a:gd name="connsiteY41" fmla="*/ 687446 h 1160647"/>
                <a:gd name="connsiteX42" fmla="*/ 466514 w 3079941"/>
                <a:gd name="connsiteY42" fmla="*/ 687446 h 1160647"/>
                <a:gd name="connsiteX43" fmla="*/ 466514 w 3079941"/>
                <a:gd name="connsiteY43" fmla="*/ 686365 h 1160647"/>
                <a:gd name="connsiteX44" fmla="*/ 466514 w 3079941"/>
                <a:gd name="connsiteY44" fmla="*/ 678798 h 1160647"/>
                <a:gd name="connsiteX45" fmla="*/ 468541 w 3079941"/>
                <a:gd name="connsiteY45" fmla="*/ 678798 h 1160647"/>
                <a:gd name="connsiteX46" fmla="*/ 482728 w 3079941"/>
                <a:gd name="connsiteY46" fmla="*/ 678798 h 1160647"/>
                <a:gd name="connsiteX47" fmla="*/ 482728 w 3079941"/>
                <a:gd name="connsiteY47" fmla="*/ 679879 h 1160647"/>
                <a:gd name="connsiteX48" fmla="*/ 482728 w 3079941"/>
                <a:gd name="connsiteY48" fmla="*/ 687446 h 1160647"/>
                <a:gd name="connsiteX49" fmla="*/ 505021 w 3079941"/>
                <a:gd name="connsiteY49" fmla="*/ 687446 h 1160647"/>
                <a:gd name="connsiteX50" fmla="*/ 505021 w 3079941"/>
                <a:gd name="connsiteY50" fmla="*/ 685554 h 1160647"/>
                <a:gd name="connsiteX51" fmla="*/ 505021 w 3079941"/>
                <a:gd name="connsiteY51" fmla="*/ 672313 h 1160647"/>
                <a:gd name="connsiteX52" fmla="*/ 506795 w 3079941"/>
                <a:gd name="connsiteY52" fmla="*/ 672313 h 1160647"/>
                <a:gd name="connsiteX53" fmla="*/ 519208 w 3079941"/>
                <a:gd name="connsiteY53" fmla="*/ 672313 h 1160647"/>
                <a:gd name="connsiteX54" fmla="*/ 519208 w 3079941"/>
                <a:gd name="connsiteY54" fmla="*/ 696093 h 1160647"/>
                <a:gd name="connsiteX55" fmla="*/ 520222 w 3079941"/>
                <a:gd name="connsiteY55" fmla="*/ 696093 h 1160647"/>
                <a:gd name="connsiteX56" fmla="*/ 527315 w 3079941"/>
                <a:gd name="connsiteY56" fmla="*/ 696093 h 1160647"/>
                <a:gd name="connsiteX57" fmla="*/ 527315 w 3079941"/>
                <a:gd name="connsiteY57" fmla="*/ 695012 h 1160647"/>
                <a:gd name="connsiteX58" fmla="*/ 527315 w 3079941"/>
                <a:gd name="connsiteY58" fmla="*/ 687446 h 1160647"/>
                <a:gd name="connsiteX59" fmla="*/ 529088 w 3079941"/>
                <a:gd name="connsiteY59" fmla="*/ 687446 h 1160647"/>
                <a:gd name="connsiteX60" fmla="*/ 541502 w 3079941"/>
                <a:gd name="connsiteY60" fmla="*/ 687446 h 1160647"/>
                <a:gd name="connsiteX61" fmla="*/ 541502 w 3079941"/>
                <a:gd name="connsiteY61" fmla="*/ 713387 h 1160647"/>
                <a:gd name="connsiteX62" fmla="*/ 543529 w 3079941"/>
                <a:gd name="connsiteY62" fmla="*/ 713387 h 1160647"/>
                <a:gd name="connsiteX63" fmla="*/ 557715 w 3079941"/>
                <a:gd name="connsiteY63" fmla="*/ 713387 h 1160647"/>
                <a:gd name="connsiteX64" fmla="*/ 557715 w 3079941"/>
                <a:gd name="connsiteY64" fmla="*/ 715008 h 1160647"/>
                <a:gd name="connsiteX65" fmla="*/ 557715 w 3079941"/>
                <a:gd name="connsiteY65" fmla="*/ 726358 h 1160647"/>
                <a:gd name="connsiteX66" fmla="*/ 558475 w 3079941"/>
                <a:gd name="connsiteY66" fmla="*/ 726358 h 1160647"/>
                <a:gd name="connsiteX67" fmla="*/ 563796 w 3079941"/>
                <a:gd name="connsiteY67" fmla="*/ 726358 h 1160647"/>
                <a:gd name="connsiteX68" fmla="*/ 563796 w 3079941"/>
                <a:gd name="connsiteY68" fmla="*/ 725547 h 1160647"/>
                <a:gd name="connsiteX69" fmla="*/ 563796 w 3079941"/>
                <a:gd name="connsiteY69" fmla="*/ 719872 h 1160647"/>
                <a:gd name="connsiteX70" fmla="*/ 594196 w 3079941"/>
                <a:gd name="connsiteY70" fmla="*/ 719872 h 1160647"/>
                <a:gd name="connsiteX71" fmla="*/ 594196 w 3079941"/>
                <a:gd name="connsiteY71" fmla="*/ 743652 h 1160647"/>
                <a:gd name="connsiteX72" fmla="*/ 595209 w 3079941"/>
                <a:gd name="connsiteY72" fmla="*/ 743652 h 1160647"/>
                <a:gd name="connsiteX73" fmla="*/ 602303 w 3079941"/>
                <a:gd name="connsiteY73" fmla="*/ 743652 h 1160647"/>
                <a:gd name="connsiteX74" fmla="*/ 602303 w 3079941"/>
                <a:gd name="connsiteY74" fmla="*/ 744733 h 1160647"/>
                <a:gd name="connsiteX75" fmla="*/ 602303 w 3079941"/>
                <a:gd name="connsiteY75" fmla="*/ 752299 h 1160647"/>
                <a:gd name="connsiteX76" fmla="*/ 603063 w 3079941"/>
                <a:gd name="connsiteY76" fmla="*/ 752299 h 1160647"/>
                <a:gd name="connsiteX77" fmla="*/ 608383 w 3079941"/>
                <a:gd name="connsiteY77" fmla="*/ 752299 h 1160647"/>
                <a:gd name="connsiteX78" fmla="*/ 608383 w 3079941"/>
                <a:gd name="connsiteY78" fmla="*/ 750137 h 1160647"/>
                <a:gd name="connsiteX79" fmla="*/ 608383 w 3079941"/>
                <a:gd name="connsiteY79" fmla="*/ 735005 h 1160647"/>
                <a:gd name="connsiteX80" fmla="*/ 609396 w 3079941"/>
                <a:gd name="connsiteY80" fmla="*/ 735005 h 1160647"/>
                <a:gd name="connsiteX81" fmla="*/ 616490 w 3079941"/>
                <a:gd name="connsiteY81" fmla="*/ 735005 h 1160647"/>
                <a:gd name="connsiteX82" fmla="*/ 616490 w 3079941"/>
                <a:gd name="connsiteY82" fmla="*/ 736086 h 1160647"/>
                <a:gd name="connsiteX83" fmla="*/ 616490 w 3079941"/>
                <a:gd name="connsiteY83" fmla="*/ 743652 h 1160647"/>
                <a:gd name="connsiteX84" fmla="*/ 621810 w 3079941"/>
                <a:gd name="connsiteY84" fmla="*/ 741659 h 1160647"/>
                <a:gd name="connsiteX85" fmla="*/ 622570 w 3079941"/>
                <a:gd name="connsiteY85" fmla="*/ 740679 h 1160647"/>
                <a:gd name="connsiteX86" fmla="*/ 622570 w 3079941"/>
                <a:gd name="connsiteY86" fmla="*/ 735005 h 1160647"/>
                <a:gd name="connsiteX87" fmla="*/ 661077 w 3079941"/>
                <a:gd name="connsiteY87" fmla="*/ 735005 h 1160647"/>
                <a:gd name="connsiteX88" fmla="*/ 661077 w 3079941"/>
                <a:gd name="connsiteY88" fmla="*/ 758784 h 1160647"/>
                <a:gd name="connsiteX89" fmla="*/ 663103 w 3079941"/>
                <a:gd name="connsiteY89" fmla="*/ 758784 h 1160647"/>
                <a:gd name="connsiteX90" fmla="*/ 677290 w 3079941"/>
                <a:gd name="connsiteY90" fmla="*/ 758784 h 1160647"/>
                <a:gd name="connsiteX91" fmla="*/ 677290 w 3079941"/>
                <a:gd name="connsiteY91" fmla="*/ 759865 h 1160647"/>
                <a:gd name="connsiteX92" fmla="*/ 677290 w 3079941"/>
                <a:gd name="connsiteY92" fmla="*/ 767431 h 1160647"/>
                <a:gd name="connsiteX93" fmla="*/ 679064 w 3079941"/>
                <a:gd name="connsiteY93" fmla="*/ 767431 h 1160647"/>
                <a:gd name="connsiteX94" fmla="*/ 691477 w 3079941"/>
                <a:gd name="connsiteY94" fmla="*/ 767431 h 1160647"/>
                <a:gd name="connsiteX95" fmla="*/ 691477 w 3079941"/>
                <a:gd name="connsiteY95" fmla="*/ 743652 h 1160647"/>
                <a:gd name="connsiteX96" fmla="*/ 692490 w 3079941"/>
                <a:gd name="connsiteY96" fmla="*/ 743652 h 1160647"/>
                <a:gd name="connsiteX97" fmla="*/ 699584 w 3079941"/>
                <a:gd name="connsiteY97" fmla="*/ 743652 h 1160647"/>
                <a:gd name="connsiteX98" fmla="*/ 699584 w 3079941"/>
                <a:gd name="connsiteY98" fmla="*/ 711225 h 1160647"/>
                <a:gd name="connsiteX99" fmla="*/ 700597 w 3079941"/>
                <a:gd name="connsiteY99" fmla="*/ 711225 h 1160647"/>
                <a:gd name="connsiteX100" fmla="*/ 707691 w 3079941"/>
                <a:gd name="connsiteY100" fmla="*/ 711225 h 1160647"/>
                <a:gd name="connsiteX101" fmla="*/ 707691 w 3079941"/>
                <a:gd name="connsiteY101" fmla="*/ 709334 h 1160647"/>
                <a:gd name="connsiteX102" fmla="*/ 707691 w 3079941"/>
                <a:gd name="connsiteY102" fmla="*/ 696093 h 1160647"/>
                <a:gd name="connsiteX103" fmla="*/ 706424 w 3079941"/>
                <a:gd name="connsiteY103" fmla="*/ 694471 h 1160647"/>
                <a:gd name="connsiteX104" fmla="*/ 711744 w 3079941"/>
                <a:gd name="connsiteY104" fmla="*/ 683122 h 1160647"/>
                <a:gd name="connsiteX105" fmla="*/ 719851 w 3079941"/>
                <a:gd name="connsiteY105" fmla="*/ 711225 h 1160647"/>
                <a:gd name="connsiteX106" fmla="*/ 720611 w 3079941"/>
                <a:gd name="connsiteY106" fmla="*/ 711225 h 1160647"/>
                <a:gd name="connsiteX107" fmla="*/ 725931 w 3079941"/>
                <a:gd name="connsiteY107" fmla="*/ 711225 h 1160647"/>
                <a:gd name="connsiteX108" fmla="*/ 725931 w 3079941"/>
                <a:gd name="connsiteY108" fmla="*/ 605298 h 1160647"/>
                <a:gd name="connsiteX109" fmla="*/ 727451 w 3079941"/>
                <a:gd name="connsiteY109" fmla="*/ 605298 h 1160647"/>
                <a:gd name="connsiteX110" fmla="*/ 738091 w 3079941"/>
                <a:gd name="connsiteY110" fmla="*/ 605298 h 1160647"/>
                <a:gd name="connsiteX111" fmla="*/ 738091 w 3079941"/>
                <a:gd name="connsiteY111" fmla="*/ 557739 h 1160647"/>
                <a:gd name="connsiteX112" fmla="*/ 764438 w 3079941"/>
                <a:gd name="connsiteY112" fmla="*/ 557739 h 1160647"/>
                <a:gd name="connsiteX113" fmla="*/ 764438 w 3079941"/>
                <a:gd name="connsiteY113" fmla="*/ 536121 h 1160647"/>
                <a:gd name="connsiteX114" fmla="*/ 798892 w 3079941"/>
                <a:gd name="connsiteY114" fmla="*/ 536121 h 1160647"/>
                <a:gd name="connsiteX115" fmla="*/ 798892 w 3079941"/>
                <a:gd name="connsiteY115" fmla="*/ 538553 h 1160647"/>
                <a:gd name="connsiteX116" fmla="*/ 798892 w 3079941"/>
                <a:gd name="connsiteY116" fmla="*/ 555577 h 1160647"/>
                <a:gd name="connsiteX117" fmla="*/ 801172 w 3079941"/>
                <a:gd name="connsiteY117" fmla="*/ 555577 h 1160647"/>
                <a:gd name="connsiteX118" fmla="*/ 817132 w 3079941"/>
                <a:gd name="connsiteY118" fmla="*/ 555577 h 1160647"/>
                <a:gd name="connsiteX119" fmla="*/ 817132 w 3079941"/>
                <a:gd name="connsiteY119" fmla="*/ 603136 h 1160647"/>
                <a:gd name="connsiteX120" fmla="*/ 818145 w 3079941"/>
                <a:gd name="connsiteY120" fmla="*/ 603136 h 1160647"/>
                <a:gd name="connsiteX121" fmla="*/ 825239 w 3079941"/>
                <a:gd name="connsiteY121" fmla="*/ 603136 h 1160647"/>
                <a:gd name="connsiteX122" fmla="*/ 839426 w 3079941"/>
                <a:gd name="connsiteY122" fmla="*/ 607460 h 1160647"/>
                <a:gd name="connsiteX123" fmla="*/ 839426 w 3079941"/>
                <a:gd name="connsiteY123" fmla="*/ 646372 h 1160647"/>
                <a:gd name="connsiteX124" fmla="*/ 840439 w 3079941"/>
                <a:gd name="connsiteY124" fmla="*/ 646372 h 1160647"/>
                <a:gd name="connsiteX125" fmla="*/ 847532 w 3079941"/>
                <a:gd name="connsiteY125" fmla="*/ 646372 h 1160647"/>
                <a:gd name="connsiteX126" fmla="*/ 847532 w 3079941"/>
                <a:gd name="connsiteY126" fmla="*/ 647993 h 1160647"/>
                <a:gd name="connsiteX127" fmla="*/ 847532 w 3079941"/>
                <a:gd name="connsiteY127" fmla="*/ 659342 h 1160647"/>
                <a:gd name="connsiteX128" fmla="*/ 849559 w 3079941"/>
                <a:gd name="connsiteY128" fmla="*/ 659342 h 1160647"/>
                <a:gd name="connsiteX129" fmla="*/ 863746 w 3079941"/>
                <a:gd name="connsiteY129" fmla="*/ 659342 h 1160647"/>
                <a:gd name="connsiteX130" fmla="*/ 869826 w 3079941"/>
                <a:gd name="connsiteY130" fmla="*/ 665828 h 1160647"/>
                <a:gd name="connsiteX131" fmla="*/ 869826 w 3079941"/>
                <a:gd name="connsiteY131" fmla="*/ 687446 h 1160647"/>
                <a:gd name="connsiteX132" fmla="*/ 872106 w 3079941"/>
                <a:gd name="connsiteY132" fmla="*/ 687446 h 1160647"/>
                <a:gd name="connsiteX133" fmla="*/ 888066 w 3079941"/>
                <a:gd name="connsiteY133" fmla="*/ 687446 h 1160647"/>
                <a:gd name="connsiteX134" fmla="*/ 888066 w 3079941"/>
                <a:gd name="connsiteY134" fmla="*/ 688526 h 1160647"/>
                <a:gd name="connsiteX135" fmla="*/ 888066 w 3079941"/>
                <a:gd name="connsiteY135" fmla="*/ 696093 h 1160647"/>
                <a:gd name="connsiteX136" fmla="*/ 889333 w 3079941"/>
                <a:gd name="connsiteY136" fmla="*/ 696093 h 1160647"/>
                <a:gd name="connsiteX137" fmla="*/ 898200 w 3079941"/>
                <a:gd name="connsiteY137" fmla="*/ 696093 h 1160647"/>
                <a:gd name="connsiteX138" fmla="*/ 898200 w 3079941"/>
                <a:gd name="connsiteY138" fmla="*/ 698254 h 1160647"/>
                <a:gd name="connsiteX139" fmla="*/ 898200 w 3079941"/>
                <a:gd name="connsiteY139" fmla="*/ 713387 h 1160647"/>
                <a:gd name="connsiteX140" fmla="*/ 902253 w 3079941"/>
                <a:gd name="connsiteY140" fmla="*/ 711495 h 1160647"/>
                <a:gd name="connsiteX141" fmla="*/ 902253 w 3079941"/>
                <a:gd name="connsiteY141" fmla="*/ 698254 h 1160647"/>
                <a:gd name="connsiteX142" fmla="*/ 903266 w 3079941"/>
                <a:gd name="connsiteY142" fmla="*/ 698254 h 1160647"/>
                <a:gd name="connsiteX143" fmla="*/ 910360 w 3079941"/>
                <a:gd name="connsiteY143" fmla="*/ 698254 h 1160647"/>
                <a:gd name="connsiteX144" fmla="*/ 910360 w 3079941"/>
                <a:gd name="connsiteY144" fmla="*/ 699876 h 1160647"/>
                <a:gd name="connsiteX145" fmla="*/ 910360 w 3079941"/>
                <a:gd name="connsiteY145" fmla="*/ 711225 h 1160647"/>
                <a:gd name="connsiteX146" fmla="*/ 911120 w 3079941"/>
                <a:gd name="connsiteY146" fmla="*/ 711225 h 1160647"/>
                <a:gd name="connsiteX147" fmla="*/ 916440 w 3079941"/>
                <a:gd name="connsiteY147" fmla="*/ 711225 h 1160647"/>
                <a:gd name="connsiteX148" fmla="*/ 965080 w 3079941"/>
                <a:gd name="connsiteY148" fmla="*/ 706902 h 1160647"/>
                <a:gd name="connsiteX149" fmla="*/ 965080 w 3079941"/>
                <a:gd name="connsiteY149" fmla="*/ 708253 h 1160647"/>
                <a:gd name="connsiteX150" fmla="*/ 965080 w 3079941"/>
                <a:gd name="connsiteY150" fmla="*/ 717710 h 1160647"/>
                <a:gd name="connsiteX151" fmla="*/ 965840 w 3079941"/>
                <a:gd name="connsiteY151" fmla="*/ 717710 h 1160647"/>
                <a:gd name="connsiteX152" fmla="*/ 971161 w 3079941"/>
                <a:gd name="connsiteY152" fmla="*/ 717710 h 1160647"/>
                <a:gd name="connsiteX153" fmla="*/ 971161 w 3079941"/>
                <a:gd name="connsiteY153" fmla="*/ 719872 h 1160647"/>
                <a:gd name="connsiteX154" fmla="*/ 971161 w 3079941"/>
                <a:gd name="connsiteY154" fmla="*/ 735005 h 1160647"/>
                <a:gd name="connsiteX155" fmla="*/ 973187 w 3079941"/>
                <a:gd name="connsiteY155" fmla="*/ 733654 h 1160647"/>
                <a:gd name="connsiteX156" fmla="*/ 987374 w 3079941"/>
                <a:gd name="connsiteY156" fmla="*/ 724196 h 1160647"/>
                <a:gd name="connsiteX157" fmla="*/ 993454 w 3079941"/>
                <a:gd name="connsiteY157" fmla="*/ 683122 h 1160647"/>
                <a:gd name="connsiteX158" fmla="*/ 994214 w 3079941"/>
                <a:gd name="connsiteY158" fmla="*/ 682852 h 1160647"/>
                <a:gd name="connsiteX159" fmla="*/ 999534 w 3079941"/>
                <a:gd name="connsiteY159" fmla="*/ 680960 h 1160647"/>
                <a:gd name="connsiteX160" fmla="*/ 1001561 w 3079941"/>
                <a:gd name="connsiteY160" fmla="*/ 611783 h 1160647"/>
                <a:gd name="connsiteX161" fmla="*/ 1003588 w 3079941"/>
                <a:gd name="connsiteY161" fmla="*/ 680960 h 1160647"/>
                <a:gd name="connsiteX162" fmla="*/ 1004348 w 3079941"/>
                <a:gd name="connsiteY162" fmla="*/ 681230 h 1160647"/>
                <a:gd name="connsiteX163" fmla="*/ 1009668 w 3079941"/>
                <a:gd name="connsiteY163" fmla="*/ 683122 h 1160647"/>
                <a:gd name="connsiteX164" fmla="*/ 1009668 w 3079941"/>
                <a:gd name="connsiteY164" fmla="*/ 596651 h 1160647"/>
                <a:gd name="connsiteX165" fmla="*/ 1013721 w 3079941"/>
                <a:gd name="connsiteY165" fmla="*/ 564224 h 1160647"/>
                <a:gd name="connsiteX166" fmla="*/ 1052228 w 3079941"/>
                <a:gd name="connsiteY166" fmla="*/ 564224 h 1160647"/>
                <a:gd name="connsiteX167" fmla="*/ 1052228 w 3079941"/>
                <a:gd name="connsiteY167" fmla="*/ 596651 h 1160647"/>
                <a:gd name="connsiteX168" fmla="*/ 1052988 w 3079941"/>
                <a:gd name="connsiteY168" fmla="*/ 596651 h 1160647"/>
                <a:gd name="connsiteX169" fmla="*/ 1058308 w 3079941"/>
                <a:gd name="connsiteY169" fmla="*/ 596651 h 1160647"/>
                <a:gd name="connsiteX170" fmla="*/ 1058308 w 3079941"/>
                <a:gd name="connsiteY170" fmla="*/ 514503 h 1160647"/>
                <a:gd name="connsiteX171" fmla="*/ 1060082 w 3079941"/>
                <a:gd name="connsiteY171" fmla="*/ 514503 h 1160647"/>
                <a:gd name="connsiteX172" fmla="*/ 1072495 w 3079941"/>
                <a:gd name="connsiteY172" fmla="*/ 514503 h 1160647"/>
                <a:gd name="connsiteX173" fmla="*/ 1072495 w 3079941"/>
                <a:gd name="connsiteY173" fmla="*/ 512612 h 1160647"/>
                <a:gd name="connsiteX174" fmla="*/ 1072495 w 3079941"/>
                <a:gd name="connsiteY174" fmla="*/ 499371 h 1160647"/>
                <a:gd name="connsiteX175" fmla="*/ 1094789 w 3079941"/>
                <a:gd name="connsiteY175" fmla="*/ 499371 h 1160647"/>
                <a:gd name="connsiteX176" fmla="*/ 1094789 w 3079941"/>
                <a:gd name="connsiteY176" fmla="*/ 498290 h 1160647"/>
                <a:gd name="connsiteX177" fmla="*/ 1094789 w 3079941"/>
                <a:gd name="connsiteY177" fmla="*/ 490724 h 1160647"/>
                <a:gd name="connsiteX178" fmla="*/ 1096562 w 3079941"/>
                <a:gd name="connsiteY178" fmla="*/ 490724 h 1160647"/>
                <a:gd name="connsiteX179" fmla="*/ 1108976 w 3079941"/>
                <a:gd name="connsiteY179" fmla="*/ 490724 h 1160647"/>
                <a:gd name="connsiteX180" fmla="*/ 1108976 w 3079941"/>
                <a:gd name="connsiteY180" fmla="*/ 491805 h 1160647"/>
                <a:gd name="connsiteX181" fmla="*/ 1108976 w 3079941"/>
                <a:gd name="connsiteY181" fmla="*/ 499371 h 1160647"/>
                <a:gd name="connsiteX182" fmla="*/ 1109736 w 3079941"/>
                <a:gd name="connsiteY182" fmla="*/ 499371 h 1160647"/>
                <a:gd name="connsiteX183" fmla="*/ 1115056 w 3079941"/>
                <a:gd name="connsiteY183" fmla="*/ 499371 h 1160647"/>
                <a:gd name="connsiteX184" fmla="*/ 1125189 w 3079941"/>
                <a:gd name="connsiteY184" fmla="*/ 495047 h 1160647"/>
                <a:gd name="connsiteX185" fmla="*/ 1129242 w 3079941"/>
                <a:gd name="connsiteY185" fmla="*/ 498290 h 1160647"/>
                <a:gd name="connsiteX186" fmla="*/ 1129242 w 3079941"/>
                <a:gd name="connsiteY186" fmla="*/ 490724 h 1160647"/>
                <a:gd name="connsiteX187" fmla="*/ 1131522 w 3079941"/>
                <a:gd name="connsiteY187" fmla="*/ 490724 h 1160647"/>
                <a:gd name="connsiteX188" fmla="*/ 1147483 w 3079941"/>
                <a:gd name="connsiteY188" fmla="*/ 490724 h 1160647"/>
                <a:gd name="connsiteX189" fmla="*/ 1147483 w 3079941"/>
                <a:gd name="connsiteY189" fmla="*/ 491805 h 1160647"/>
                <a:gd name="connsiteX190" fmla="*/ 1147483 w 3079941"/>
                <a:gd name="connsiteY190" fmla="*/ 499371 h 1160647"/>
                <a:gd name="connsiteX191" fmla="*/ 1177883 w 3079941"/>
                <a:gd name="connsiteY191" fmla="*/ 499371 h 1160647"/>
                <a:gd name="connsiteX192" fmla="*/ 1177883 w 3079941"/>
                <a:gd name="connsiteY192" fmla="*/ 500992 h 1160647"/>
                <a:gd name="connsiteX193" fmla="*/ 1177883 w 3079941"/>
                <a:gd name="connsiteY193" fmla="*/ 512342 h 1160647"/>
                <a:gd name="connsiteX194" fmla="*/ 1204230 w 3079941"/>
                <a:gd name="connsiteY194" fmla="*/ 512342 h 1160647"/>
                <a:gd name="connsiteX195" fmla="*/ 1204230 w 3079941"/>
                <a:gd name="connsiteY195" fmla="*/ 542606 h 1160647"/>
                <a:gd name="connsiteX196" fmla="*/ 1204990 w 3079941"/>
                <a:gd name="connsiteY196" fmla="*/ 542606 h 1160647"/>
                <a:gd name="connsiteX197" fmla="*/ 1210310 w 3079941"/>
                <a:gd name="connsiteY197" fmla="*/ 542606 h 1160647"/>
                <a:gd name="connsiteX198" fmla="*/ 1210310 w 3079941"/>
                <a:gd name="connsiteY198" fmla="*/ 543687 h 1160647"/>
                <a:gd name="connsiteX199" fmla="*/ 1210310 w 3079941"/>
                <a:gd name="connsiteY199" fmla="*/ 551254 h 1160647"/>
                <a:gd name="connsiteX200" fmla="*/ 1214364 w 3079941"/>
                <a:gd name="connsiteY200" fmla="*/ 581518 h 1160647"/>
                <a:gd name="connsiteX201" fmla="*/ 1215124 w 3079941"/>
                <a:gd name="connsiteY201" fmla="*/ 581518 h 1160647"/>
                <a:gd name="connsiteX202" fmla="*/ 1220444 w 3079941"/>
                <a:gd name="connsiteY202" fmla="*/ 581518 h 1160647"/>
                <a:gd name="connsiteX203" fmla="*/ 1220444 w 3079941"/>
                <a:gd name="connsiteY203" fmla="*/ 582329 h 1160647"/>
                <a:gd name="connsiteX204" fmla="*/ 1220444 w 3079941"/>
                <a:gd name="connsiteY204" fmla="*/ 588004 h 1160647"/>
                <a:gd name="connsiteX205" fmla="*/ 1221457 w 3079941"/>
                <a:gd name="connsiteY205" fmla="*/ 588004 h 1160647"/>
                <a:gd name="connsiteX206" fmla="*/ 1228550 w 3079941"/>
                <a:gd name="connsiteY206" fmla="*/ 588004 h 1160647"/>
                <a:gd name="connsiteX207" fmla="*/ 1228550 w 3079941"/>
                <a:gd name="connsiteY207" fmla="*/ 618269 h 1160647"/>
                <a:gd name="connsiteX208" fmla="*/ 1230577 w 3079941"/>
                <a:gd name="connsiteY208" fmla="*/ 618269 h 1160647"/>
                <a:gd name="connsiteX209" fmla="*/ 1244764 w 3079941"/>
                <a:gd name="connsiteY209" fmla="*/ 618269 h 1160647"/>
                <a:gd name="connsiteX210" fmla="*/ 1244764 w 3079941"/>
                <a:gd name="connsiteY210" fmla="*/ 642048 h 1160647"/>
                <a:gd name="connsiteX211" fmla="*/ 1246791 w 3079941"/>
                <a:gd name="connsiteY211" fmla="*/ 643669 h 1160647"/>
                <a:gd name="connsiteX212" fmla="*/ 1246791 w 3079941"/>
                <a:gd name="connsiteY212" fmla="*/ 655019 h 1160647"/>
                <a:gd name="connsiteX213" fmla="*/ 1247551 w 3079941"/>
                <a:gd name="connsiteY213" fmla="*/ 655019 h 1160647"/>
                <a:gd name="connsiteX214" fmla="*/ 1252871 w 3079941"/>
                <a:gd name="connsiteY214" fmla="*/ 655019 h 1160647"/>
                <a:gd name="connsiteX215" fmla="*/ 1252871 w 3079941"/>
                <a:gd name="connsiteY215" fmla="*/ 678798 h 1160647"/>
                <a:gd name="connsiteX216" fmla="*/ 1254137 w 3079941"/>
                <a:gd name="connsiteY216" fmla="*/ 678798 h 1160647"/>
                <a:gd name="connsiteX217" fmla="*/ 1263004 w 3079941"/>
                <a:gd name="connsiteY217" fmla="*/ 678798 h 1160647"/>
                <a:gd name="connsiteX218" fmla="*/ 1265031 w 3079941"/>
                <a:gd name="connsiteY218" fmla="*/ 682852 h 1160647"/>
                <a:gd name="connsiteX219" fmla="*/ 1265031 w 3079941"/>
                <a:gd name="connsiteY219" fmla="*/ 696093 h 1160647"/>
                <a:gd name="connsiteX220" fmla="*/ 1266551 w 3079941"/>
                <a:gd name="connsiteY220" fmla="*/ 694201 h 1160647"/>
                <a:gd name="connsiteX221" fmla="*/ 1277191 w 3079941"/>
                <a:gd name="connsiteY221" fmla="*/ 680960 h 1160647"/>
                <a:gd name="connsiteX222" fmla="*/ 1305565 w 3079941"/>
                <a:gd name="connsiteY222" fmla="*/ 680960 h 1160647"/>
                <a:gd name="connsiteX223" fmla="*/ 1305565 w 3079941"/>
                <a:gd name="connsiteY223" fmla="*/ 767431 h 1160647"/>
                <a:gd name="connsiteX224" fmla="*/ 1306325 w 3079941"/>
                <a:gd name="connsiteY224" fmla="*/ 767431 h 1160647"/>
                <a:gd name="connsiteX225" fmla="*/ 1311645 w 3079941"/>
                <a:gd name="connsiteY225" fmla="*/ 767431 h 1160647"/>
                <a:gd name="connsiteX226" fmla="*/ 1312405 w 3079941"/>
                <a:gd name="connsiteY226" fmla="*/ 766080 h 1160647"/>
                <a:gd name="connsiteX227" fmla="*/ 1317725 w 3079941"/>
                <a:gd name="connsiteY227" fmla="*/ 756622 h 1160647"/>
                <a:gd name="connsiteX228" fmla="*/ 1317725 w 3079941"/>
                <a:gd name="connsiteY228" fmla="*/ 758514 h 1160647"/>
                <a:gd name="connsiteX229" fmla="*/ 1317725 w 3079941"/>
                <a:gd name="connsiteY229" fmla="*/ 771755 h 1160647"/>
                <a:gd name="connsiteX230" fmla="*/ 1321778 w 3079941"/>
                <a:gd name="connsiteY230" fmla="*/ 726358 h 1160647"/>
                <a:gd name="connsiteX231" fmla="*/ 1322538 w 3079941"/>
                <a:gd name="connsiteY231" fmla="*/ 726358 h 1160647"/>
                <a:gd name="connsiteX232" fmla="*/ 1327858 w 3079941"/>
                <a:gd name="connsiteY232" fmla="*/ 726358 h 1160647"/>
                <a:gd name="connsiteX233" fmla="*/ 1327858 w 3079941"/>
                <a:gd name="connsiteY233" fmla="*/ 661504 h 1160647"/>
                <a:gd name="connsiteX234" fmla="*/ 1328872 w 3079941"/>
                <a:gd name="connsiteY234" fmla="*/ 661504 h 1160647"/>
                <a:gd name="connsiteX235" fmla="*/ 1335965 w 3079941"/>
                <a:gd name="connsiteY235" fmla="*/ 661504 h 1160647"/>
                <a:gd name="connsiteX236" fmla="*/ 1348125 w 3079941"/>
                <a:gd name="connsiteY236" fmla="*/ 618269 h 1160647"/>
                <a:gd name="connsiteX237" fmla="*/ 1349392 w 3079941"/>
                <a:gd name="connsiteY237" fmla="*/ 618269 h 1160647"/>
                <a:gd name="connsiteX238" fmla="*/ 1358259 w 3079941"/>
                <a:gd name="connsiteY238" fmla="*/ 618269 h 1160647"/>
                <a:gd name="connsiteX239" fmla="*/ 1368392 w 3079941"/>
                <a:gd name="connsiteY239" fmla="*/ 661504 h 1160647"/>
                <a:gd name="connsiteX240" fmla="*/ 1369405 w 3079941"/>
                <a:gd name="connsiteY240" fmla="*/ 661504 h 1160647"/>
                <a:gd name="connsiteX241" fmla="*/ 1376499 w 3079941"/>
                <a:gd name="connsiteY241" fmla="*/ 661504 h 1160647"/>
                <a:gd name="connsiteX242" fmla="*/ 1376499 w 3079941"/>
                <a:gd name="connsiteY242" fmla="*/ 700416 h 1160647"/>
                <a:gd name="connsiteX243" fmla="*/ 1378272 w 3079941"/>
                <a:gd name="connsiteY243" fmla="*/ 700416 h 1160647"/>
                <a:gd name="connsiteX244" fmla="*/ 1390686 w 3079941"/>
                <a:gd name="connsiteY244" fmla="*/ 700416 h 1160647"/>
                <a:gd name="connsiteX245" fmla="*/ 1390686 w 3079941"/>
                <a:gd name="connsiteY245" fmla="*/ 702578 h 1160647"/>
                <a:gd name="connsiteX246" fmla="*/ 1390686 w 3079941"/>
                <a:gd name="connsiteY246" fmla="*/ 717710 h 1160647"/>
                <a:gd name="connsiteX247" fmla="*/ 1394739 w 3079941"/>
                <a:gd name="connsiteY247" fmla="*/ 715549 h 1160647"/>
                <a:gd name="connsiteX248" fmla="*/ 1394739 w 3079941"/>
                <a:gd name="connsiteY248" fmla="*/ 700416 h 1160647"/>
                <a:gd name="connsiteX249" fmla="*/ 1396259 w 3079941"/>
                <a:gd name="connsiteY249" fmla="*/ 700416 h 1160647"/>
                <a:gd name="connsiteX250" fmla="*/ 1406899 w 3079941"/>
                <a:gd name="connsiteY250" fmla="*/ 700416 h 1160647"/>
                <a:gd name="connsiteX251" fmla="*/ 1406899 w 3079941"/>
                <a:gd name="connsiteY251" fmla="*/ 702037 h 1160647"/>
                <a:gd name="connsiteX252" fmla="*/ 1406899 w 3079941"/>
                <a:gd name="connsiteY252" fmla="*/ 713387 h 1160647"/>
                <a:gd name="connsiteX253" fmla="*/ 1437300 w 3079941"/>
                <a:gd name="connsiteY253" fmla="*/ 713387 h 1160647"/>
                <a:gd name="connsiteX254" fmla="*/ 1437300 w 3079941"/>
                <a:gd name="connsiteY254" fmla="*/ 676637 h 1160647"/>
                <a:gd name="connsiteX255" fmla="*/ 1438566 w 3079941"/>
                <a:gd name="connsiteY255" fmla="*/ 676637 h 1160647"/>
                <a:gd name="connsiteX256" fmla="*/ 1447433 w 3079941"/>
                <a:gd name="connsiteY256" fmla="*/ 676637 h 1160647"/>
                <a:gd name="connsiteX257" fmla="*/ 1447433 w 3079941"/>
                <a:gd name="connsiteY257" fmla="*/ 698254 h 1160647"/>
                <a:gd name="connsiteX258" fmla="*/ 1449460 w 3079941"/>
                <a:gd name="connsiteY258" fmla="*/ 665828 h 1160647"/>
                <a:gd name="connsiteX259" fmla="*/ 1471753 w 3079941"/>
                <a:gd name="connsiteY259" fmla="*/ 665828 h 1160647"/>
                <a:gd name="connsiteX260" fmla="*/ 1471753 w 3079941"/>
                <a:gd name="connsiteY260" fmla="*/ 664206 h 1160647"/>
                <a:gd name="connsiteX261" fmla="*/ 1471753 w 3079941"/>
                <a:gd name="connsiteY261" fmla="*/ 652857 h 1160647"/>
                <a:gd name="connsiteX262" fmla="*/ 1472513 w 3079941"/>
                <a:gd name="connsiteY262" fmla="*/ 652857 h 1160647"/>
                <a:gd name="connsiteX263" fmla="*/ 1477833 w 3079941"/>
                <a:gd name="connsiteY263" fmla="*/ 652857 h 1160647"/>
                <a:gd name="connsiteX264" fmla="*/ 1477833 w 3079941"/>
                <a:gd name="connsiteY264" fmla="*/ 650966 h 1160647"/>
                <a:gd name="connsiteX265" fmla="*/ 1477833 w 3079941"/>
                <a:gd name="connsiteY265" fmla="*/ 637725 h 1160647"/>
                <a:gd name="connsiteX266" fmla="*/ 1481887 w 3079941"/>
                <a:gd name="connsiteY266" fmla="*/ 644210 h 1160647"/>
                <a:gd name="connsiteX267" fmla="*/ 1484167 w 3079941"/>
                <a:gd name="connsiteY267" fmla="*/ 644210 h 1160647"/>
                <a:gd name="connsiteX268" fmla="*/ 1500127 w 3079941"/>
                <a:gd name="connsiteY268" fmla="*/ 644210 h 1160647"/>
                <a:gd name="connsiteX269" fmla="*/ 1500127 w 3079941"/>
                <a:gd name="connsiteY269" fmla="*/ 643399 h 1160647"/>
                <a:gd name="connsiteX270" fmla="*/ 1500127 w 3079941"/>
                <a:gd name="connsiteY270" fmla="*/ 637725 h 1160647"/>
                <a:gd name="connsiteX271" fmla="*/ 1500887 w 3079941"/>
                <a:gd name="connsiteY271" fmla="*/ 637725 h 1160647"/>
                <a:gd name="connsiteX272" fmla="*/ 1506207 w 3079941"/>
                <a:gd name="connsiteY272" fmla="*/ 637725 h 1160647"/>
                <a:gd name="connsiteX273" fmla="*/ 1506207 w 3079941"/>
                <a:gd name="connsiteY273" fmla="*/ 639076 h 1160647"/>
                <a:gd name="connsiteX274" fmla="*/ 1506207 w 3079941"/>
                <a:gd name="connsiteY274" fmla="*/ 648534 h 1160647"/>
                <a:gd name="connsiteX275" fmla="*/ 1544714 w 3079941"/>
                <a:gd name="connsiteY275" fmla="*/ 648534 h 1160647"/>
                <a:gd name="connsiteX276" fmla="*/ 1544714 w 3079941"/>
                <a:gd name="connsiteY276" fmla="*/ 786887 h 1160647"/>
                <a:gd name="connsiteX277" fmla="*/ 1546234 w 3079941"/>
                <a:gd name="connsiteY277" fmla="*/ 786887 h 1160647"/>
                <a:gd name="connsiteX278" fmla="*/ 1556874 w 3079941"/>
                <a:gd name="connsiteY278" fmla="*/ 786887 h 1160647"/>
                <a:gd name="connsiteX279" fmla="*/ 1556874 w 3079941"/>
                <a:gd name="connsiteY279" fmla="*/ 773917 h 1160647"/>
                <a:gd name="connsiteX280" fmla="*/ 1560928 w 3079941"/>
                <a:gd name="connsiteY280" fmla="*/ 773917 h 1160647"/>
                <a:gd name="connsiteX281" fmla="*/ 1560928 w 3079941"/>
                <a:gd name="connsiteY281" fmla="*/ 786887 h 1160647"/>
                <a:gd name="connsiteX282" fmla="*/ 1591328 w 3079941"/>
                <a:gd name="connsiteY282" fmla="*/ 786887 h 1160647"/>
                <a:gd name="connsiteX283" fmla="*/ 1591328 w 3079941"/>
                <a:gd name="connsiteY283" fmla="*/ 756622 h 1160647"/>
                <a:gd name="connsiteX284" fmla="*/ 1603488 w 3079941"/>
                <a:gd name="connsiteY284" fmla="*/ 756622 h 1160647"/>
                <a:gd name="connsiteX285" fmla="*/ 1615648 w 3079941"/>
                <a:gd name="connsiteY285" fmla="*/ 754461 h 1160647"/>
                <a:gd name="connsiteX286" fmla="*/ 1619702 w 3079941"/>
                <a:gd name="connsiteY286" fmla="*/ 756622 h 1160647"/>
                <a:gd name="connsiteX287" fmla="*/ 1629835 w 3079941"/>
                <a:gd name="connsiteY287" fmla="*/ 756622 h 1160647"/>
                <a:gd name="connsiteX288" fmla="*/ 1629835 w 3079941"/>
                <a:gd name="connsiteY288" fmla="*/ 786887 h 1160647"/>
                <a:gd name="connsiteX289" fmla="*/ 1637942 w 3079941"/>
                <a:gd name="connsiteY289" fmla="*/ 786887 h 1160647"/>
                <a:gd name="connsiteX290" fmla="*/ 1637942 w 3079941"/>
                <a:gd name="connsiteY290" fmla="*/ 804182 h 1160647"/>
                <a:gd name="connsiteX291" fmla="*/ 1647278 w 3079941"/>
                <a:gd name="connsiteY291" fmla="*/ 805087 h 1160647"/>
                <a:gd name="connsiteX292" fmla="*/ 1660236 w 3079941"/>
                <a:gd name="connsiteY292" fmla="*/ 805087 h 1160647"/>
                <a:gd name="connsiteX293" fmla="*/ 1660236 w 3079941"/>
                <a:gd name="connsiteY293" fmla="*/ 789049 h 1160647"/>
                <a:gd name="connsiteX294" fmla="*/ 1728192 w 3079941"/>
                <a:gd name="connsiteY294" fmla="*/ 789049 h 1160647"/>
                <a:gd name="connsiteX295" fmla="*/ 1728192 w 3079941"/>
                <a:gd name="connsiteY295" fmla="*/ 703796 h 1160647"/>
                <a:gd name="connsiteX296" fmla="*/ 1800200 w 3079941"/>
                <a:gd name="connsiteY296" fmla="*/ 703796 h 1160647"/>
                <a:gd name="connsiteX297" fmla="*/ 1800200 w 3079941"/>
                <a:gd name="connsiteY297" fmla="*/ 782564 h 1160647"/>
                <a:gd name="connsiteX298" fmla="*/ 1802104 w 3079941"/>
                <a:gd name="connsiteY298" fmla="*/ 782564 h 1160647"/>
                <a:gd name="connsiteX299" fmla="*/ 1803346 w 3079941"/>
                <a:gd name="connsiteY299" fmla="*/ 805087 h 1160647"/>
                <a:gd name="connsiteX300" fmla="*/ 1813022 w 3079941"/>
                <a:gd name="connsiteY300" fmla="*/ 805087 h 1160647"/>
                <a:gd name="connsiteX301" fmla="*/ 1814264 w 3079941"/>
                <a:gd name="connsiteY301" fmla="*/ 782564 h 1160647"/>
                <a:gd name="connsiteX302" fmla="*/ 1820344 w 3079941"/>
                <a:gd name="connsiteY302" fmla="*/ 782564 h 1160647"/>
                <a:gd name="connsiteX303" fmla="*/ 1821586 w 3079941"/>
                <a:gd name="connsiteY303" fmla="*/ 805087 h 1160647"/>
                <a:gd name="connsiteX304" fmla="*/ 1872208 w 3079941"/>
                <a:gd name="connsiteY304" fmla="*/ 805087 h 1160647"/>
                <a:gd name="connsiteX305" fmla="*/ 1872208 w 3079941"/>
                <a:gd name="connsiteY305" fmla="*/ 642059 h 1160647"/>
                <a:gd name="connsiteX306" fmla="*/ 2069535 w 3079941"/>
                <a:gd name="connsiteY306" fmla="*/ 642059 h 1160647"/>
                <a:gd name="connsiteX307" fmla="*/ 2069535 w 3079941"/>
                <a:gd name="connsiteY307" fmla="*/ 805087 h 1160647"/>
                <a:gd name="connsiteX308" fmla="*/ 2088232 w 3079941"/>
                <a:gd name="connsiteY308" fmla="*/ 805087 h 1160647"/>
                <a:gd name="connsiteX309" fmla="*/ 2088232 w 3079941"/>
                <a:gd name="connsiteY309" fmla="*/ 722394 h 1160647"/>
                <a:gd name="connsiteX310" fmla="*/ 2183352 w 3079941"/>
                <a:gd name="connsiteY310" fmla="*/ 722394 h 1160647"/>
                <a:gd name="connsiteX311" fmla="*/ 2195282 w 3079941"/>
                <a:gd name="connsiteY311" fmla="*/ 404253 h 1160647"/>
                <a:gd name="connsiteX312" fmla="*/ 2183122 w 3079941"/>
                <a:gd name="connsiteY312" fmla="*/ 382635 h 1160647"/>
                <a:gd name="connsiteX313" fmla="*/ 2177042 w 3079941"/>
                <a:gd name="connsiteY313" fmla="*/ 378311 h 1160647"/>
                <a:gd name="connsiteX314" fmla="*/ 2185149 w 3079941"/>
                <a:gd name="connsiteY314" fmla="*/ 354532 h 1160647"/>
                <a:gd name="connsiteX315" fmla="*/ 2185149 w 3079941"/>
                <a:gd name="connsiteY315" fmla="*/ 337238 h 1160647"/>
                <a:gd name="connsiteX316" fmla="*/ 2199336 w 3079941"/>
                <a:gd name="connsiteY316" fmla="*/ 337238 h 1160647"/>
                <a:gd name="connsiteX317" fmla="*/ 2199336 w 3079941"/>
                <a:gd name="connsiteY317" fmla="*/ 315620 h 1160647"/>
                <a:gd name="connsiteX318" fmla="*/ 2201362 w 3079941"/>
                <a:gd name="connsiteY318" fmla="*/ 311296 h 1160647"/>
                <a:gd name="connsiteX319" fmla="*/ 2201362 w 3079941"/>
                <a:gd name="connsiteY319" fmla="*/ 233472 h 1160647"/>
                <a:gd name="connsiteX320" fmla="*/ 2199336 w 3079941"/>
                <a:gd name="connsiteY320" fmla="*/ 226987 h 1160647"/>
                <a:gd name="connsiteX321" fmla="*/ 2205416 w 3079941"/>
                <a:gd name="connsiteY321" fmla="*/ 220501 h 1160647"/>
                <a:gd name="connsiteX322" fmla="*/ 2205416 w 3079941"/>
                <a:gd name="connsiteY322" fmla="*/ 162133 h 1160647"/>
                <a:gd name="connsiteX323" fmla="*/ 2207442 w 3079941"/>
                <a:gd name="connsiteY323" fmla="*/ 157810 h 1160647"/>
                <a:gd name="connsiteX324" fmla="*/ 2207442 w 3079941"/>
                <a:gd name="connsiteY324" fmla="*/ 101604 h 1160647"/>
                <a:gd name="connsiteX325" fmla="*/ 2209469 w 3079941"/>
                <a:gd name="connsiteY325" fmla="*/ 82148 h 1160647"/>
                <a:gd name="connsiteX326" fmla="*/ 2213523 w 3079941"/>
                <a:gd name="connsiteY326" fmla="*/ 99442 h 1160647"/>
                <a:gd name="connsiteX327" fmla="*/ 2215549 w 3079941"/>
                <a:gd name="connsiteY327" fmla="*/ 157810 h 1160647"/>
                <a:gd name="connsiteX328" fmla="*/ 2217576 w 3079941"/>
                <a:gd name="connsiteY328" fmla="*/ 220501 h 1160647"/>
                <a:gd name="connsiteX329" fmla="*/ 2223656 w 3079941"/>
                <a:gd name="connsiteY329" fmla="*/ 226987 h 1160647"/>
                <a:gd name="connsiteX330" fmla="*/ 2221629 w 3079941"/>
                <a:gd name="connsiteY330" fmla="*/ 233472 h 1160647"/>
                <a:gd name="connsiteX331" fmla="*/ 2221629 w 3079941"/>
                <a:gd name="connsiteY331" fmla="*/ 311296 h 1160647"/>
                <a:gd name="connsiteX332" fmla="*/ 2223656 w 3079941"/>
                <a:gd name="connsiteY332" fmla="*/ 315620 h 1160647"/>
                <a:gd name="connsiteX333" fmla="*/ 2223656 w 3079941"/>
                <a:gd name="connsiteY333" fmla="*/ 337238 h 1160647"/>
                <a:gd name="connsiteX334" fmla="*/ 2237843 w 3079941"/>
                <a:gd name="connsiteY334" fmla="*/ 337238 h 1160647"/>
                <a:gd name="connsiteX335" fmla="*/ 2237843 w 3079941"/>
                <a:gd name="connsiteY335" fmla="*/ 354532 h 1160647"/>
                <a:gd name="connsiteX336" fmla="*/ 2245950 w 3079941"/>
                <a:gd name="connsiteY336" fmla="*/ 378311 h 1160647"/>
                <a:gd name="connsiteX337" fmla="*/ 2239870 w 3079941"/>
                <a:gd name="connsiteY337" fmla="*/ 382635 h 1160647"/>
                <a:gd name="connsiteX338" fmla="*/ 2227709 w 3079941"/>
                <a:gd name="connsiteY338" fmla="*/ 404253 h 1160647"/>
                <a:gd name="connsiteX339" fmla="*/ 2235816 w 3079941"/>
                <a:gd name="connsiteY339" fmla="*/ 657181 h 1160647"/>
                <a:gd name="connsiteX340" fmla="*/ 2300670 w 3079941"/>
                <a:gd name="connsiteY340" fmla="*/ 657181 h 1160647"/>
                <a:gd name="connsiteX341" fmla="*/ 2300670 w 3079941"/>
                <a:gd name="connsiteY341" fmla="*/ 732843 h 1160647"/>
                <a:gd name="connsiteX342" fmla="*/ 2308777 w 3079941"/>
                <a:gd name="connsiteY342" fmla="*/ 732843 h 1160647"/>
                <a:gd name="connsiteX343" fmla="*/ 2310804 w 3079941"/>
                <a:gd name="connsiteY343" fmla="*/ 726358 h 1160647"/>
                <a:gd name="connsiteX344" fmla="*/ 2316884 w 3079941"/>
                <a:gd name="connsiteY344" fmla="*/ 726358 h 1160647"/>
                <a:gd name="connsiteX345" fmla="*/ 2318911 w 3079941"/>
                <a:gd name="connsiteY345" fmla="*/ 735005 h 1160647"/>
                <a:gd name="connsiteX346" fmla="*/ 2331071 w 3079941"/>
                <a:gd name="connsiteY346" fmla="*/ 735005 h 1160647"/>
                <a:gd name="connsiteX347" fmla="*/ 2331071 w 3079941"/>
                <a:gd name="connsiteY347" fmla="*/ 728519 h 1160647"/>
                <a:gd name="connsiteX348" fmla="*/ 2353364 w 3079941"/>
                <a:gd name="connsiteY348" fmla="*/ 728519 h 1160647"/>
                <a:gd name="connsiteX349" fmla="*/ 2353364 w 3079941"/>
                <a:gd name="connsiteY349" fmla="*/ 735005 h 1160647"/>
                <a:gd name="connsiteX350" fmla="*/ 2373631 w 3079941"/>
                <a:gd name="connsiteY350" fmla="*/ 735005 h 1160647"/>
                <a:gd name="connsiteX351" fmla="*/ 2373631 w 3079941"/>
                <a:gd name="connsiteY351" fmla="*/ 780402 h 1160647"/>
                <a:gd name="connsiteX352" fmla="*/ 2387818 w 3079941"/>
                <a:gd name="connsiteY352" fmla="*/ 780402 h 1160647"/>
                <a:gd name="connsiteX353" fmla="*/ 2387818 w 3079941"/>
                <a:gd name="connsiteY353" fmla="*/ 767431 h 1160647"/>
                <a:gd name="connsiteX354" fmla="*/ 2404032 w 3079941"/>
                <a:gd name="connsiteY354" fmla="*/ 767431 h 1160647"/>
                <a:gd name="connsiteX355" fmla="*/ 2404032 w 3079941"/>
                <a:gd name="connsiteY355" fmla="*/ 588004 h 1160647"/>
                <a:gd name="connsiteX356" fmla="*/ 2410112 w 3079941"/>
                <a:gd name="connsiteY356" fmla="*/ 581518 h 1160647"/>
                <a:gd name="connsiteX357" fmla="*/ 2483073 w 3079941"/>
                <a:gd name="connsiteY357" fmla="*/ 581518 h 1160647"/>
                <a:gd name="connsiteX358" fmla="*/ 2483073 w 3079941"/>
                <a:gd name="connsiteY358" fmla="*/ 590166 h 1160647"/>
                <a:gd name="connsiteX359" fmla="*/ 2493206 w 3079941"/>
                <a:gd name="connsiteY359" fmla="*/ 590166 h 1160647"/>
                <a:gd name="connsiteX360" fmla="*/ 2493206 w 3079941"/>
                <a:gd name="connsiteY360" fmla="*/ 704740 h 1160647"/>
                <a:gd name="connsiteX361" fmla="*/ 2515500 w 3079941"/>
                <a:gd name="connsiteY361" fmla="*/ 704740 h 1160647"/>
                <a:gd name="connsiteX362" fmla="*/ 2515500 w 3079941"/>
                <a:gd name="connsiteY362" fmla="*/ 637725 h 1160647"/>
                <a:gd name="connsiteX363" fmla="*/ 2541847 w 3079941"/>
                <a:gd name="connsiteY363" fmla="*/ 637725 h 1160647"/>
                <a:gd name="connsiteX364" fmla="*/ 2545900 w 3079941"/>
                <a:gd name="connsiteY364" fmla="*/ 633401 h 1160647"/>
                <a:gd name="connsiteX365" fmla="*/ 2554007 w 3079941"/>
                <a:gd name="connsiteY365" fmla="*/ 633401 h 1160647"/>
                <a:gd name="connsiteX366" fmla="*/ 2558060 w 3079941"/>
                <a:gd name="connsiteY366" fmla="*/ 637725 h 1160647"/>
                <a:gd name="connsiteX367" fmla="*/ 2580354 w 3079941"/>
                <a:gd name="connsiteY367" fmla="*/ 637725 h 1160647"/>
                <a:gd name="connsiteX368" fmla="*/ 2580354 w 3079941"/>
                <a:gd name="connsiteY368" fmla="*/ 520989 h 1160647"/>
                <a:gd name="connsiteX369" fmla="*/ 2637101 w 3079941"/>
                <a:gd name="connsiteY369" fmla="*/ 510180 h 1160647"/>
                <a:gd name="connsiteX370" fmla="*/ 2637101 w 3079941"/>
                <a:gd name="connsiteY370" fmla="*/ 511261 h 1160647"/>
                <a:gd name="connsiteX371" fmla="*/ 2637101 w 3079941"/>
                <a:gd name="connsiteY371" fmla="*/ 518827 h 1160647"/>
                <a:gd name="connsiteX372" fmla="*/ 2663448 w 3079941"/>
                <a:gd name="connsiteY372" fmla="*/ 518827 h 1160647"/>
                <a:gd name="connsiteX373" fmla="*/ 2663448 w 3079941"/>
                <a:gd name="connsiteY373" fmla="*/ 773917 h 1160647"/>
                <a:gd name="connsiteX374" fmla="*/ 2685742 w 3079941"/>
                <a:gd name="connsiteY374" fmla="*/ 773917 h 1160647"/>
                <a:gd name="connsiteX375" fmla="*/ 2685742 w 3079941"/>
                <a:gd name="connsiteY375" fmla="*/ 769593 h 1160647"/>
                <a:gd name="connsiteX376" fmla="*/ 2697902 w 3079941"/>
                <a:gd name="connsiteY376" fmla="*/ 769593 h 1160647"/>
                <a:gd name="connsiteX377" fmla="*/ 2697902 w 3079941"/>
                <a:gd name="connsiteY377" fmla="*/ 773917 h 1160647"/>
                <a:gd name="connsiteX378" fmla="*/ 2722222 w 3079941"/>
                <a:gd name="connsiteY378" fmla="*/ 773917 h 1160647"/>
                <a:gd name="connsiteX379" fmla="*/ 2722222 w 3079941"/>
                <a:gd name="connsiteY379" fmla="*/ 760946 h 1160647"/>
                <a:gd name="connsiteX380" fmla="*/ 2750596 w 3079941"/>
                <a:gd name="connsiteY380" fmla="*/ 760946 h 1160647"/>
                <a:gd name="connsiteX381" fmla="*/ 2762756 w 3079941"/>
                <a:gd name="connsiteY381" fmla="*/ 756622 h 1160647"/>
                <a:gd name="connsiteX382" fmla="*/ 2783023 w 3079941"/>
                <a:gd name="connsiteY382" fmla="*/ 760946 h 1160647"/>
                <a:gd name="connsiteX383" fmla="*/ 2783023 w 3079941"/>
                <a:gd name="connsiteY383" fmla="*/ 743652 h 1160647"/>
                <a:gd name="connsiteX384" fmla="*/ 2791130 w 3079941"/>
                <a:gd name="connsiteY384" fmla="*/ 743652 h 1160647"/>
                <a:gd name="connsiteX385" fmla="*/ 2791130 w 3079941"/>
                <a:gd name="connsiteY385" fmla="*/ 730681 h 1160647"/>
                <a:gd name="connsiteX386" fmla="*/ 2847877 w 3079941"/>
                <a:gd name="connsiteY386" fmla="*/ 730681 h 1160647"/>
                <a:gd name="connsiteX387" fmla="*/ 2847877 w 3079941"/>
                <a:gd name="connsiteY387" fmla="*/ 700416 h 1160647"/>
                <a:gd name="connsiteX388" fmla="*/ 2866117 w 3079941"/>
                <a:gd name="connsiteY388" fmla="*/ 700416 h 1160647"/>
                <a:gd name="connsiteX389" fmla="*/ 2866117 w 3079941"/>
                <a:gd name="connsiteY389" fmla="*/ 693931 h 1160647"/>
                <a:gd name="connsiteX390" fmla="*/ 2878277 w 3079941"/>
                <a:gd name="connsiteY390" fmla="*/ 693931 h 1160647"/>
                <a:gd name="connsiteX391" fmla="*/ 2878277 w 3079941"/>
                <a:gd name="connsiteY391" fmla="*/ 700416 h 1160647"/>
                <a:gd name="connsiteX392" fmla="*/ 2894491 w 3079941"/>
                <a:gd name="connsiteY392" fmla="*/ 700416 h 1160647"/>
                <a:gd name="connsiteX393" fmla="*/ 2894491 w 3079941"/>
                <a:gd name="connsiteY393" fmla="*/ 750137 h 1160647"/>
                <a:gd name="connsiteX394" fmla="*/ 2926918 w 3079941"/>
                <a:gd name="connsiteY394" fmla="*/ 750137 h 1160647"/>
                <a:gd name="connsiteX395" fmla="*/ 2926918 w 3079941"/>
                <a:gd name="connsiteY395" fmla="*/ 724196 h 1160647"/>
                <a:gd name="connsiteX396" fmla="*/ 2965425 w 3079941"/>
                <a:gd name="connsiteY396" fmla="*/ 724196 h 1160647"/>
                <a:gd name="connsiteX397" fmla="*/ 2965425 w 3079941"/>
                <a:gd name="connsiteY397" fmla="*/ 693931 h 1160647"/>
                <a:gd name="connsiteX398" fmla="*/ 3014066 w 3079941"/>
                <a:gd name="connsiteY398" fmla="*/ 693931 h 1160647"/>
                <a:gd name="connsiteX399" fmla="*/ 3014066 w 3079941"/>
                <a:gd name="connsiteY399" fmla="*/ 805087 h 1160647"/>
                <a:gd name="connsiteX400" fmla="*/ 3014066 w 3079941"/>
                <a:gd name="connsiteY400" fmla="*/ 818866 h 1160647"/>
                <a:gd name="connsiteX401" fmla="*/ 3079941 w 3079941"/>
                <a:gd name="connsiteY401" fmla="*/ 818866 h 1160647"/>
                <a:gd name="connsiteX402" fmla="*/ 3079941 w 3079941"/>
                <a:gd name="connsiteY402" fmla="*/ 1160647 h 1160647"/>
                <a:gd name="connsiteX403" fmla="*/ 200958 w 3079941"/>
                <a:gd name="connsiteY403" fmla="*/ 1160647 h 1160647"/>
                <a:gd name="connsiteX404" fmla="*/ 200958 w 3079941"/>
                <a:gd name="connsiteY404" fmla="*/ 1126882 h 1160647"/>
                <a:gd name="connsiteX405" fmla="*/ 0 w 3079941"/>
                <a:gd name="connsiteY405" fmla="*/ 1126882 h 1160647"/>
                <a:gd name="connsiteX406" fmla="*/ 0 w 3079941"/>
                <a:gd name="connsiteY406" fmla="*/ 915339 h 1160647"/>
                <a:gd name="connsiteX407" fmla="*/ 103377 w 3079941"/>
                <a:gd name="connsiteY407" fmla="*/ 915339 h 1160647"/>
                <a:gd name="connsiteX408" fmla="*/ 103377 w 3079941"/>
                <a:gd name="connsiteY408" fmla="*/ 886329 h 1160647"/>
                <a:gd name="connsiteX409" fmla="*/ 55096 w 3079941"/>
                <a:gd name="connsiteY409" fmla="*/ 886329 h 1160647"/>
                <a:gd name="connsiteX410" fmla="*/ 55096 w 3079941"/>
                <a:gd name="connsiteY410" fmla="*/ 724196 h 1160647"/>
                <a:gd name="connsiteX411" fmla="*/ 75363 w 3079941"/>
                <a:gd name="connsiteY411" fmla="*/ 724196 h 1160647"/>
                <a:gd name="connsiteX412" fmla="*/ 75870 w 3079941"/>
                <a:gd name="connsiteY412" fmla="*/ 723115 h 1160647"/>
                <a:gd name="connsiteX413" fmla="*/ 79416 w 3079941"/>
                <a:gd name="connsiteY413" fmla="*/ 715549 h 1160647"/>
                <a:gd name="connsiteX414" fmla="*/ 81190 w 3079941"/>
                <a:gd name="connsiteY414" fmla="*/ 715819 h 1160647"/>
                <a:gd name="connsiteX415" fmla="*/ 93603 w 3079941"/>
                <a:gd name="connsiteY415" fmla="*/ 717710 h 1160647"/>
                <a:gd name="connsiteX416" fmla="*/ 94110 w 3079941"/>
                <a:gd name="connsiteY416" fmla="*/ 719062 h 1160647"/>
                <a:gd name="connsiteX417" fmla="*/ 97656 w 3079941"/>
                <a:gd name="connsiteY417" fmla="*/ 728519 h 1160647"/>
                <a:gd name="connsiteX418" fmla="*/ 124003 w 3079941"/>
                <a:gd name="connsiteY418" fmla="*/ 730681 h 1160647"/>
                <a:gd name="connsiteX419" fmla="*/ 124003 w 3079941"/>
                <a:gd name="connsiteY419" fmla="*/ 607460 h 1160647"/>
                <a:gd name="connsiteX420" fmla="*/ 126030 w 3079941"/>
                <a:gd name="connsiteY420" fmla="*/ 607460 h 1160647"/>
                <a:gd name="connsiteX421" fmla="*/ 140217 w 3079941"/>
                <a:gd name="connsiteY421" fmla="*/ 607460 h 1160647"/>
                <a:gd name="connsiteX422" fmla="*/ 140217 w 3079941"/>
                <a:gd name="connsiteY422" fmla="*/ 471268 h 1160647"/>
                <a:gd name="connsiteX423" fmla="*/ 141990 w 3079941"/>
                <a:gd name="connsiteY423" fmla="*/ 471268 h 1160647"/>
                <a:gd name="connsiteX424" fmla="*/ 154404 w 3079941"/>
                <a:gd name="connsiteY424" fmla="*/ 471268 h 1160647"/>
                <a:gd name="connsiteX425" fmla="*/ 154404 w 3079941"/>
                <a:gd name="connsiteY425" fmla="*/ 356694 h 1160647"/>
                <a:gd name="connsiteX426" fmla="*/ 158457 w 3079941"/>
                <a:gd name="connsiteY426" fmla="*/ 328590 h 1160647"/>
                <a:gd name="connsiteX427" fmla="*/ 160484 w 3079941"/>
                <a:gd name="connsiteY427" fmla="*/ 328590 h 1160647"/>
                <a:gd name="connsiteX428" fmla="*/ 174671 w 3079941"/>
                <a:gd name="connsiteY428" fmla="*/ 328590 h 1160647"/>
                <a:gd name="connsiteX429" fmla="*/ 211151 w 3079941"/>
                <a:gd name="connsiteY429" fmla="*/ 246443 h 1160647"/>
                <a:gd name="connsiteX430" fmla="*/ 215205 w 3079941"/>
                <a:gd name="connsiteY430" fmla="*/ 0 h 1160647"/>
                <a:gd name="connsiteX0" fmla="*/ 215205 w 3079941"/>
                <a:gd name="connsiteY0" fmla="*/ 0 h 1160647"/>
                <a:gd name="connsiteX1" fmla="*/ 217231 w 3079941"/>
                <a:gd name="connsiteY1" fmla="*/ 246443 h 1160647"/>
                <a:gd name="connsiteX2" fmla="*/ 255738 w 3079941"/>
                <a:gd name="connsiteY2" fmla="*/ 326429 h 1160647"/>
                <a:gd name="connsiteX3" fmla="*/ 257765 w 3079941"/>
                <a:gd name="connsiteY3" fmla="*/ 326429 h 1160647"/>
                <a:gd name="connsiteX4" fmla="*/ 271952 w 3079941"/>
                <a:gd name="connsiteY4" fmla="*/ 326429 h 1160647"/>
                <a:gd name="connsiteX5" fmla="*/ 271952 w 3079941"/>
                <a:gd name="connsiteY5" fmla="*/ 350208 h 1160647"/>
                <a:gd name="connsiteX6" fmla="*/ 272459 w 3079941"/>
                <a:gd name="connsiteY6" fmla="*/ 351019 h 1160647"/>
                <a:gd name="connsiteX7" fmla="*/ 276005 w 3079941"/>
                <a:gd name="connsiteY7" fmla="*/ 356694 h 1160647"/>
                <a:gd name="connsiteX8" fmla="*/ 276005 w 3079941"/>
                <a:gd name="connsiteY8" fmla="*/ 471268 h 1160647"/>
                <a:gd name="connsiteX9" fmla="*/ 278285 w 3079941"/>
                <a:gd name="connsiteY9" fmla="*/ 471268 h 1160647"/>
                <a:gd name="connsiteX10" fmla="*/ 294246 w 3079941"/>
                <a:gd name="connsiteY10" fmla="*/ 471268 h 1160647"/>
                <a:gd name="connsiteX11" fmla="*/ 294246 w 3079941"/>
                <a:gd name="connsiteY11" fmla="*/ 611783 h 1160647"/>
                <a:gd name="connsiteX12" fmla="*/ 295766 w 3079941"/>
                <a:gd name="connsiteY12" fmla="*/ 611513 h 1160647"/>
                <a:gd name="connsiteX13" fmla="*/ 306406 w 3079941"/>
                <a:gd name="connsiteY13" fmla="*/ 609622 h 1160647"/>
                <a:gd name="connsiteX14" fmla="*/ 304379 w 3079941"/>
                <a:gd name="connsiteY14" fmla="*/ 698254 h 1160647"/>
                <a:gd name="connsiteX15" fmla="*/ 305899 w 3079941"/>
                <a:gd name="connsiteY15" fmla="*/ 698525 h 1160647"/>
                <a:gd name="connsiteX16" fmla="*/ 316539 w 3079941"/>
                <a:gd name="connsiteY16" fmla="*/ 700416 h 1160647"/>
                <a:gd name="connsiteX17" fmla="*/ 316792 w 3079941"/>
                <a:gd name="connsiteY17" fmla="*/ 701227 h 1160647"/>
                <a:gd name="connsiteX18" fmla="*/ 318566 w 3079941"/>
                <a:gd name="connsiteY18" fmla="*/ 706902 h 1160647"/>
                <a:gd name="connsiteX19" fmla="*/ 319326 w 3079941"/>
                <a:gd name="connsiteY19" fmla="*/ 704470 h 1160647"/>
                <a:gd name="connsiteX20" fmla="*/ 324646 w 3079941"/>
                <a:gd name="connsiteY20" fmla="*/ 687446 h 1160647"/>
                <a:gd name="connsiteX21" fmla="*/ 326419 w 3079941"/>
                <a:gd name="connsiteY21" fmla="*/ 687446 h 1160647"/>
                <a:gd name="connsiteX22" fmla="*/ 338833 w 3079941"/>
                <a:gd name="connsiteY22" fmla="*/ 687446 h 1160647"/>
                <a:gd name="connsiteX23" fmla="*/ 338833 w 3079941"/>
                <a:gd name="connsiteY23" fmla="*/ 719872 h 1160647"/>
                <a:gd name="connsiteX24" fmla="*/ 339846 w 3079941"/>
                <a:gd name="connsiteY24" fmla="*/ 720413 h 1160647"/>
                <a:gd name="connsiteX25" fmla="*/ 346940 w 3079941"/>
                <a:gd name="connsiteY25" fmla="*/ 724196 h 1160647"/>
                <a:gd name="connsiteX26" fmla="*/ 346940 w 3079941"/>
                <a:gd name="connsiteY26" fmla="*/ 725547 h 1160647"/>
                <a:gd name="connsiteX27" fmla="*/ 346940 w 3079941"/>
                <a:gd name="connsiteY27" fmla="*/ 735005 h 1160647"/>
                <a:gd name="connsiteX28" fmla="*/ 391527 w 3079941"/>
                <a:gd name="connsiteY28" fmla="*/ 735005 h 1160647"/>
                <a:gd name="connsiteX29" fmla="*/ 391527 w 3079941"/>
                <a:gd name="connsiteY29" fmla="*/ 736086 h 1160647"/>
                <a:gd name="connsiteX30" fmla="*/ 391527 w 3079941"/>
                <a:gd name="connsiteY30" fmla="*/ 743652 h 1160647"/>
                <a:gd name="connsiteX31" fmla="*/ 393553 w 3079941"/>
                <a:gd name="connsiteY31" fmla="*/ 743652 h 1160647"/>
                <a:gd name="connsiteX32" fmla="*/ 407740 w 3079941"/>
                <a:gd name="connsiteY32" fmla="*/ 743652 h 1160647"/>
                <a:gd name="connsiteX33" fmla="*/ 407740 w 3079941"/>
                <a:gd name="connsiteY33" fmla="*/ 713387 h 1160647"/>
                <a:gd name="connsiteX34" fmla="*/ 452327 w 3079941"/>
                <a:gd name="connsiteY34" fmla="*/ 713387 h 1160647"/>
                <a:gd name="connsiteX35" fmla="*/ 452327 w 3079941"/>
                <a:gd name="connsiteY35" fmla="*/ 712036 h 1160647"/>
                <a:gd name="connsiteX36" fmla="*/ 452327 w 3079941"/>
                <a:gd name="connsiteY36" fmla="*/ 702578 h 1160647"/>
                <a:gd name="connsiteX37" fmla="*/ 453341 w 3079941"/>
                <a:gd name="connsiteY37" fmla="*/ 702578 h 1160647"/>
                <a:gd name="connsiteX38" fmla="*/ 460434 w 3079941"/>
                <a:gd name="connsiteY38" fmla="*/ 702578 h 1160647"/>
                <a:gd name="connsiteX39" fmla="*/ 460434 w 3079941"/>
                <a:gd name="connsiteY39" fmla="*/ 700687 h 1160647"/>
                <a:gd name="connsiteX40" fmla="*/ 460434 w 3079941"/>
                <a:gd name="connsiteY40" fmla="*/ 687446 h 1160647"/>
                <a:gd name="connsiteX41" fmla="*/ 461194 w 3079941"/>
                <a:gd name="connsiteY41" fmla="*/ 687446 h 1160647"/>
                <a:gd name="connsiteX42" fmla="*/ 466514 w 3079941"/>
                <a:gd name="connsiteY42" fmla="*/ 687446 h 1160647"/>
                <a:gd name="connsiteX43" fmla="*/ 466514 w 3079941"/>
                <a:gd name="connsiteY43" fmla="*/ 686365 h 1160647"/>
                <a:gd name="connsiteX44" fmla="*/ 466514 w 3079941"/>
                <a:gd name="connsiteY44" fmla="*/ 678798 h 1160647"/>
                <a:gd name="connsiteX45" fmla="*/ 468541 w 3079941"/>
                <a:gd name="connsiteY45" fmla="*/ 678798 h 1160647"/>
                <a:gd name="connsiteX46" fmla="*/ 482728 w 3079941"/>
                <a:gd name="connsiteY46" fmla="*/ 678798 h 1160647"/>
                <a:gd name="connsiteX47" fmla="*/ 482728 w 3079941"/>
                <a:gd name="connsiteY47" fmla="*/ 679879 h 1160647"/>
                <a:gd name="connsiteX48" fmla="*/ 482728 w 3079941"/>
                <a:gd name="connsiteY48" fmla="*/ 687446 h 1160647"/>
                <a:gd name="connsiteX49" fmla="*/ 505021 w 3079941"/>
                <a:gd name="connsiteY49" fmla="*/ 687446 h 1160647"/>
                <a:gd name="connsiteX50" fmla="*/ 505021 w 3079941"/>
                <a:gd name="connsiteY50" fmla="*/ 685554 h 1160647"/>
                <a:gd name="connsiteX51" fmla="*/ 505021 w 3079941"/>
                <a:gd name="connsiteY51" fmla="*/ 672313 h 1160647"/>
                <a:gd name="connsiteX52" fmla="*/ 506795 w 3079941"/>
                <a:gd name="connsiteY52" fmla="*/ 672313 h 1160647"/>
                <a:gd name="connsiteX53" fmla="*/ 519208 w 3079941"/>
                <a:gd name="connsiteY53" fmla="*/ 672313 h 1160647"/>
                <a:gd name="connsiteX54" fmla="*/ 519208 w 3079941"/>
                <a:gd name="connsiteY54" fmla="*/ 696093 h 1160647"/>
                <a:gd name="connsiteX55" fmla="*/ 520222 w 3079941"/>
                <a:gd name="connsiteY55" fmla="*/ 696093 h 1160647"/>
                <a:gd name="connsiteX56" fmla="*/ 527315 w 3079941"/>
                <a:gd name="connsiteY56" fmla="*/ 696093 h 1160647"/>
                <a:gd name="connsiteX57" fmla="*/ 527315 w 3079941"/>
                <a:gd name="connsiteY57" fmla="*/ 695012 h 1160647"/>
                <a:gd name="connsiteX58" fmla="*/ 527315 w 3079941"/>
                <a:gd name="connsiteY58" fmla="*/ 687446 h 1160647"/>
                <a:gd name="connsiteX59" fmla="*/ 529088 w 3079941"/>
                <a:gd name="connsiteY59" fmla="*/ 687446 h 1160647"/>
                <a:gd name="connsiteX60" fmla="*/ 541502 w 3079941"/>
                <a:gd name="connsiteY60" fmla="*/ 687446 h 1160647"/>
                <a:gd name="connsiteX61" fmla="*/ 541502 w 3079941"/>
                <a:gd name="connsiteY61" fmla="*/ 713387 h 1160647"/>
                <a:gd name="connsiteX62" fmla="*/ 543529 w 3079941"/>
                <a:gd name="connsiteY62" fmla="*/ 713387 h 1160647"/>
                <a:gd name="connsiteX63" fmla="*/ 557715 w 3079941"/>
                <a:gd name="connsiteY63" fmla="*/ 713387 h 1160647"/>
                <a:gd name="connsiteX64" fmla="*/ 557715 w 3079941"/>
                <a:gd name="connsiteY64" fmla="*/ 715008 h 1160647"/>
                <a:gd name="connsiteX65" fmla="*/ 557715 w 3079941"/>
                <a:gd name="connsiteY65" fmla="*/ 726358 h 1160647"/>
                <a:gd name="connsiteX66" fmla="*/ 558475 w 3079941"/>
                <a:gd name="connsiteY66" fmla="*/ 726358 h 1160647"/>
                <a:gd name="connsiteX67" fmla="*/ 563796 w 3079941"/>
                <a:gd name="connsiteY67" fmla="*/ 726358 h 1160647"/>
                <a:gd name="connsiteX68" fmla="*/ 563796 w 3079941"/>
                <a:gd name="connsiteY68" fmla="*/ 725547 h 1160647"/>
                <a:gd name="connsiteX69" fmla="*/ 563796 w 3079941"/>
                <a:gd name="connsiteY69" fmla="*/ 719872 h 1160647"/>
                <a:gd name="connsiteX70" fmla="*/ 594196 w 3079941"/>
                <a:gd name="connsiteY70" fmla="*/ 719872 h 1160647"/>
                <a:gd name="connsiteX71" fmla="*/ 594196 w 3079941"/>
                <a:gd name="connsiteY71" fmla="*/ 743652 h 1160647"/>
                <a:gd name="connsiteX72" fmla="*/ 595209 w 3079941"/>
                <a:gd name="connsiteY72" fmla="*/ 743652 h 1160647"/>
                <a:gd name="connsiteX73" fmla="*/ 602303 w 3079941"/>
                <a:gd name="connsiteY73" fmla="*/ 743652 h 1160647"/>
                <a:gd name="connsiteX74" fmla="*/ 602303 w 3079941"/>
                <a:gd name="connsiteY74" fmla="*/ 744733 h 1160647"/>
                <a:gd name="connsiteX75" fmla="*/ 602303 w 3079941"/>
                <a:gd name="connsiteY75" fmla="*/ 752299 h 1160647"/>
                <a:gd name="connsiteX76" fmla="*/ 603063 w 3079941"/>
                <a:gd name="connsiteY76" fmla="*/ 752299 h 1160647"/>
                <a:gd name="connsiteX77" fmla="*/ 608383 w 3079941"/>
                <a:gd name="connsiteY77" fmla="*/ 752299 h 1160647"/>
                <a:gd name="connsiteX78" fmla="*/ 608383 w 3079941"/>
                <a:gd name="connsiteY78" fmla="*/ 750137 h 1160647"/>
                <a:gd name="connsiteX79" fmla="*/ 608383 w 3079941"/>
                <a:gd name="connsiteY79" fmla="*/ 735005 h 1160647"/>
                <a:gd name="connsiteX80" fmla="*/ 609396 w 3079941"/>
                <a:gd name="connsiteY80" fmla="*/ 735005 h 1160647"/>
                <a:gd name="connsiteX81" fmla="*/ 616490 w 3079941"/>
                <a:gd name="connsiteY81" fmla="*/ 735005 h 1160647"/>
                <a:gd name="connsiteX82" fmla="*/ 616490 w 3079941"/>
                <a:gd name="connsiteY82" fmla="*/ 736086 h 1160647"/>
                <a:gd name="connsiteX83" fmla="*/ 616490 w 3079941"/>
                <a:gd name="connsiteY83" fmla="*/ 743652 h 1160647"/>
                <a:gd name="connsiteX84" fmla="*/ 621810 w 3079941"/>
                <a:gd name="connsiteY84" fmla="*/ 741659 h 1160647"/>
                <a:gd name="connsiteX85" fmla="*/ 622570 w 3079941"/>
                <a:gd name="connsiteY85" fmla="*/ 740679 h 1160647"/>
                <a:gd name="connsiteX86" fmla="*/ 622570 w 3079941"/>
                <a:gd name="connsiteY86" fmla="*/ 735005 h 1160647"/>
                <a:gd name="connsiteX87" fmla="*/ 661077 w 3079941"/>
                <a:gd name="connsiteY87" fmla="*/ 735005 h 1160647"/>
                <a:gd name="connsiteX88" fmla="*/ 661077 w 3079941"/>
                <a:gd name="connsiteY88" fmla="*/ 758784 h 1160647"/>
                <a:gd name="connsiteX89" fmla="*/ 663103 w 3079941"/>
                <a:gd name="connsiteY89" fmla="*/ 758784 h 1160647"/>
                <a:gd name="connsiteX90" fmla="*/ 677290 w 3079941"/>
                <a:gd name="connsiteY90" fmla="*/ 758784 h 1160647"/>
                <a:gd name="connsiteX91" fmla="*/ 677290 w 3079941"/>
                <a:gd name="connsiteY91" fmla="*/ 759865 h 1160647"/>
                <a:gd name="connsiteX92" fmla="*/ 677290 w 3079941"/>
                <a:gd name="connsiteY92" fmla="*/ 767431 h 1160647"/>
                <a:gd name="connsiteX93" fmla="*/ 679064 w 3079941"/>
                <a:gd name="connsiteY93" fmla="*/ 767431 h 1160647"/>
                <a:gd name="connsiteX94" fmla="*/ 691477 w 3079941"/>
                <a:gd name="connsiteY94" fmla="*/ 767431 h 1160647"/>
                <a:gd name="connsiteX95" fmla="*/ 691477 w 3079941"/>
                <a:gd name="connsiteY95" fmla="*/ 743652 h 1160647"/>
                <a:gd name="connsiteX96" fmla="*/ 692490 w 3079941"/>
                <a:gd name="connsiteY96" fmla="*/ 743652 h 1160647"/>
                <a:gd name="connsiteX97" fmla="*/ 699584 w 3079941"/>
                <a:gd name="connsiteY97" fmla="*/ 743652 h 1160647"/>
                <a:gd name="connsiteX98" fmla="*/ 699584 w 3079941"/>
                <a:gd name="connsiteY98" fmla="*/ 711225 h 1160647"/>
                <a:gd name="connsiteX99" fmla="*/ 700597 w 3079941"/>
                <a:gd name="connsiteY99" fmla="*/ 711225 h 1160647"/>
                <a:gd name="connsiteX100" fmla="*/ 707691 w 3079941"/>
                <a:gd name="connsiteY100" fmla="*/ 711225 h 1160647"/>
                <a:gd name="connsiteX101" fmla="*/ 707691 w 3079941"/>
                <a:gd name="connsiteY101" fmla="*/ 709334 h 1160647"/>
                <a:gd name="connsiteX102" fmla="*/ 707691 w 3079941"/>
                <a:gd name="connsiteY102" fmla="*/ 696093 h 1160647"/>
                <a:gd name="connsiteX103" fmla="*/ 706424 w 3079941"/>
                <a:gd name="connsiteY103" fmla="*/ 694471 h 1160647"/>
                <a:gd name="connsiteX104" fmla="*/ 711744 w 3079941"/>
                <a:gd name="connsiteY104" fmla="*/ 683122 h 1160647"/>
                <a:gd name="connsiteX105" fmla="*/ 719851 w 3079941"/>
                <a:gd name="connsiteY105" fmla="*/ 711225 h 1160647"/>
                <a:gd name="connsiteX106" fmla="*/ 720611 w 3079941"/>
                <a:gd name="connsiteY106" fmla="*/ 711225 h 1160647"/>
                <a:gd name="connsiteX107" fmla="*/ 725931 w 3079941"/>
                <a:gd name="connsiteY107" fmla="*/ 711225 h 1160647"/>
                <a:gd name="connsiteX108" fmla="*/ 725931 w 3079941"/>
                <a:gd name="connsiteY108" fmla="*/ 605298 h 1160647"/>
                <a:gd name="connsiteX109" fmla="*/ 727451 w 3079941"/>
                <a:gd name="connsiteY109" fmla="*/ 605298 h 1160647"/>
                <a:gd name="connsiteX110" fmla="*/ 738091 w 3079941"/>
                <a:gd name="connsiteY110" fmla="*/ 605298 h 1160647"/>
                <a:gd name="connsiteX111" fmla="*/ 738091 w 3079941"/>
                <a:gd name="connsiteY111" fmla="*/ 557739 h 1160647"/>
                <a:gd name="connsiteX112" fmla="*/ 764438 w 3079941"/>
                <a:gd name="connsiteY112" fmla="*/ 557739 h 1160647"/>
                <a:gd name="connsiteX113" fmla="*/ 764438 w 3079941"/>
                <a:gd name="connsiteY113" fmla="*/ 536121 h 1160647"/>
                <a:gd name="connsiteX114" fmla="*/ 798892 w 3079941"/>
                <a:gd name="connsiteY114" fmla="*/ 536121 h 1160647"/>
                <a:gd name="connsiteX115" fmla="*/ 798892 w 3079941"/>
                <a:gd name="connsiteY115" fmla="*/ 538553 h 1160647"/>
                <a:gd name="connsiteX116" fmla="*/ 798892 w 3079941"/>
                <a:gd name="connsiteY116" fmla="*/ 555577 h 1160647"/>
                <a:gd name="connsiteX117" fmla="*/ 801172 w 3079941"/>
                <a:gd name="connsiteY117" fmla="*/ 555577 h 1160647"/>
                <a:gd name="connsiteX118" fmla="*/ 817132 w 3079941"/>
                <a:gd name="connsiteY118" fmla="*/ 555577 h 1160647"/>
                <a:gd name="connsiteX119" fmla="*/ 817132 w 3079941"/>
                <a:gd name="connsiteY119" fmla="*/ 603136 h 1160647"/>
                <a:gd name="connsiteX120" fmla="*/ 818145 w 3079941"/>
                <a:gd name="connsiteY120" fmla="*/ 603136 h 1160647"/>
                <a:gd name="connsiteX121" fmla="*/ 825239 w 3079941"/>
                <a:gd name="connsiteY121" fmla="*/ 603136 h 1160647"/>
                <a:gd name="connsiteX122" fmla="*/ 839426 w 3079941"/>
                <a:gd name="connsiteY122" fmla="*/ 607460 h 1160647"/>
                <a:gd name="connsiteX123" fmla="*/ 839426 w 3079941"/>
                <a:gd name="connsiteY123" fmla="*/ 646372 h 1160647"/>
                <a:gd name="connsiteX124" fmla="*/ 840439 w 3079941"/>
                <a:gd name="connsiteY124" fmla="*/ 646372 h 1160647"/>
                <a:gd name="connsiteX125" fmla="*/ 847532 w 3079941"/>
                <a:gd name="connsiteY125" fmla="*/ 646372 h 1160647"/>
                <a:gd name="connsiteX126" fmla="*/ 847532 w 3079941"/>
                <a:gd name="connsiteY126" fmla="*/ 647993 h 1160647"/>
                <a:gd name="connsiteX127" fmla="*/ 847532 w 3079941"/>
                <a:gd name="connsiteY127" fmla="*/ 659342 h 1160647"/>
                <a:gd name="connsiteX128" fmla="*/ 849559 w 3079941"/>
                <a:gd name="connsiteY128" fmla="*/ 659342 h 1160647"/>
                <a:gd name="connsiteX129" fmla="*/ 863746 w 3079941"/>
                <a:gd name="connsiteY129" fmla="*/ 659342 h 1160647"/>
                <a:gd name="connsiteX130" fmla="*/ 869826 w 3079941"/>
                <a:gd name="connsiteY130" fmla="*/ 665828 h 1160647"/>
                <a:gd name="connsiteX131" fmla="*/ 869826 w 3079941"/>
                <a:gd name="connsiteY131" fmla="*/ 687446 h 1160647"/>
                <a:gd name="connsiteX132" fmla="*/ 872106 w 3079941"/>
                <a:gd name="connsiteY132" fmla="*/ 687446 h 1160647"/>
                <a:gd name="connsiteX133" fmla="*/ 888066 w 3079941"/>
                <a:gd name="connsiteY133" fmla="*/ 687446 h 1160647"/>
                <a:gd name="connsiteX134" fmla="*/ 888066 w 3079941"/>
                <a:gd name="connsiteY134" fmla="*/ 688526 h 1160647"/>
                <a:gd name="connsiteX135" fmla="*/ 888066 w 3079941"/>
                <a:gd name="connsiteY135" fmla="*/ 696093 h 1160647"/>
                <a:gd name="connsiteX136" fmla="*/ 889333 w 3079941"/>
                <a:gd name="connsiteY136" fmla="*/ 696093 h 1160647"/>
                <a:gd name="connsiteX137" fmla="*/ 898200 w 3079941"/>
                <a:gd name="connsiteY137" fmla="*/ 696093 h 1160647"/>
                <a:gd name="connsiteX138" fmla="*/ 898200 w 3079941"/>
                <a:gd name="connsiteY138" fmla="*/ 698254 h 1160647"/>
                <a:gd name="connsiteX139" fmla="*/ 898200 w 3079941"/>
                <a:gd name="connsiteY139" fmla="*/ 713387 h 1160647"/>
                <a:gd name="connsiteX140" fmla="*/ 902253 w 3079941"/>
                <a:gd name="connsiteY140" fmla="*/ 711495 h 1160647"/>
                <a:gd name="connsiteX141" fmla="*/ 902253 w 3079941"/>
                <a:gd name="connsiteY141" fmla="*/ 698254 h 1160647"/>
                <a:gd name="connsiteX142" fmla="*/ 903266 w 3079941"/>
                <a:gd name="connsiteY142" fmla="*/ 698254 h 1160647"/>
                <a:gd name="connsiteX143" fmla="*/ 910360 w 3079941"/>
                <a:gd name="connsiteY143" fmla="*/ 698254 h 1160647"/>
                <a:gd name="connsiteX144" fmla="*/ 910360 w 3079941"/>
                <a:gd name="connsiteY144" fmla="*/ 699876 h 1160647"/>
                <a:gd name="connsiteX145" fmla="*/ 910360 w 3079941"/>
                <a:gd name="connsiteY145" fmla="*/ 711225 h 1160647"/>
                <a:gd name="connsiteX146" fmla="*/ 911120 w 3079941"/>
                <a:gd name="connsiteY146" fmla="*/ 711225 h 1160647"/>
                <a:gd name="connsiteX147" fmla="*/ 916440 w 3079941"/>
                <a:gd name="connsiteY147" fmla="*/ 711225 h 1160647"/>
                <a:gd name="connsiteX148" fmla="*/ 965080 w 3079941"/>
                <a:gd name="connsiteY148" fmla="*/ 706902 h 1160647"/>
                <a:gd name="connsiteX149" fmla="*/ 965080 w 3079941"/>
                <a:gd name="connsiteY149" fmla="*/ 708253 h 1160647"/>
                <a:gd name="connsiteX150" fmla="*/ 965080 w 3079941"/>
                <a:gd name="connsiteY150" fmla="*/ 717710 h 1160647"/>
                <a:gd name="connsiteX151" fmla="*/ 965840 w 3079941"/>
                <a:gd name="connsiteY151" fmla="*/ 717710 h 1160647"/>
                <a:gd name="connsiteX152" fmla="*/ 971161 w 3079941"/>
                <a:gd name="connsiteY152" fmla="*/ 717710 h 1160647"/>
                <a:gd name="connsiteX153" fmla="*/ 971161 w 3079941"/>
                <a:gd name="connsiteY153" fmla="*/ 719872 h 1160647"/>
                <a:gd name="connsiteX154" fmla="*/ 971161 w 3079941"/>
                <a:gd name="connsiteY154" fmla="*/ 735005 h 1160647"/>
                <a:gd name="connsiteX155" fmla="*/ 973187 w 3079941"/>
                <a:gd name="connsiteY155" fmla="*/ 733654 h 1160647"/>
                <a:gd name="connsiteX156" fmla="*/ 987374 w 3079941"/>
                <a:gd name="connsiteY156" fmla="*/ 724196 h 1160647"/>
                <a:gd name="connsiteX157" fmla="*/ 993454 w 3079941"/>
                <a:gd name="connsiteY157" fmla="*/ 683122 h 1160647"/>
                <a:gd name="connsiteX158" fmla="*/ 994214 w 3079941"/>
                <a:gd name="connsiteY158" fmla="*/ 682852 h 1160647"/>
                <a:gd name="connsiteX159" fmla="*/ 999534 w 3079941"/>
                <a:gd name="connsiteY159" fmla="*/ 680960 h 1160647"/>
                <a:gd name="connsiteX160" fmla="*/ 1001561 w 3079941"/>
                <a:gd name="connsiteY160" fmla="*/ 611783 h 1160647"/>
                <a:gd name="connsiteX161" fmla="*/ 1003588 w 3079941"/>
                <a:gd name="connsiteY161" fmla="*/ 680960 h 1160647"/>
                <a:gd name="connsiteX162" fmla="*/ 1004348 w 3079941"/>
                <a:gd name="connsiteY162" fmla="*/ 681230 h 1160647"/>
                <a:gd name="connsiteX163" fmla="*/ 1009668 w 3079941"/>
                <a:gd name="connsiteY163" fmla="*/ 683122 h 1160647"/>
                <a:gd name="connsiteX164" fmla="*/ 1009668 w 3079941"/>
                <a:gd name="connsiteY164" fmla="*/ 596651 h 1160647"/>
                <a:gd name="connsiteX165" fmla="*/ 1013721 w 3079941"/>
                <a:gd name="connsiteY165" fmla="*/ 564224 h 1160647"/>
                <a:gd name="connsiteX166" fmla="*/ 1052228 w 3079941"/>
                <a:gd name="connsiteY166" fmla="*/ 564224 h 1160647"/>
                <a:gd name="connsiteX167" fmla="*/ 1052228 w 3079941"/>
                <a:gd name="connsiteY167" fmla="*/ 596651 h 1160647"/>
                <a:gd name="connsiteX168" fmla="*/ 1052988 w 3079941"/>
                <a:gd name="connsiteY168" fmla="*/ 596651 h 1160647"/>
                <a:gd name="connsiteX169" fmla="*/ 1058308 w 3079941"/>
                <a:gd name="connsiteY169" fmla="*/ 596651 h 1160647"/>
                <a:gd name="connsiteX170" fmla="*/ 1058308 w 3079941"/>
                <a:gd name="connsiteY170" fmla="*/ 514503 h 1160647"/>
                <a:gd name="connsiteX171" fmla="*/ 1060082 w 3079941"/>
                <a:gd name="connsiteY171" fmla="*/ 514503 h 1160647"/>
                <a:gd name="connsiteX172" fmla="*/ 1072495 w 3079941"/>
                <a:gd name="connsiteY172" fmla="*/ 514503 h 1160647"/>
                <a:gd name="connsiteX173" fmla="*/ 1072495 w 3079941"/>
                <a:gd name="connsiteY173" fmla="*/ 512612 h 1160647"/>
                <a:gd name="connsiteX174" fmla="*/ 1072495 w 3079941"/>
                <a:gd name="connsiteY174" fmla="*/ 499371 h 1160647"/>
                <a:gd name="connsiteX175" fmla="*/ 1094789 w 3079941"/>
                <a:gd name="connsiteY175" fmla="*/ 499371 h 1160647"/>
                <a:gd name="connsiteX176" fmla="*/ 1094789 w 3079941"/>
                <a:gd name="connsiteY176" fmla="*/ 498290 h 1160647"/>
                <a:gd name="connsiteX177" fmla="*/ 1094789 w 3079941"/>
                <a:gd name="connsiteY177" fmla="*/ 490724 h 1160647"/>
                <a:gd name="connsiteX178" fmla="*/ 1096562 w 3079941"/>
                <a:gd name="connsiteY178" fmla="*/ 490724 h 1160647"/>
                <a:gd name="connsiteX179" fmla="*/ 1108976 w 3079941"/>
                <a:gd name="connsiteY179" fmla="*/ 490724 h 1160647"/>
                <a:gd name="connsiteX180" fmla="*/ 1108976 w 3079941"/>
                <a:gd name="connsiteY180" fmla="*/ 491805 h 1160647"/>
                <a:gd name="connsiteX181" fmla="*/ 1108976 w 3079941"/>
                <a:gd name="connsiteY181" fmla="*/ 499371 h 1160647"/>
                <a:gd name="connsiteX182" fmla="*/ 1109736 w 3079941"/>
                <a:gd name="connsiteY182" fmla="*/ 499371 h 1160647"/>
                <a:gd name="connsiteX183" fmla="*/ 1115056 w 3079941"/>
                <a:gd name="connsiteY183" fmla="*/ 499371 h 1160647"/>
                <a:gd name="connsiteX184" fmla="*/ 1125189 w 3079941"/>
                <a:gd name="connsiteY184" fmla="*/ 495047 h 1160647"/>
                <a:gd name="connsiteX185" fmla="*/ 1129242 w 3079941"/>
                <a:gd name="connsiteY185" fmla="*/ 498290 h 1160647"/>
                <a:gd name="connsiteX186" fmla="*/ 1129242 w 3079941"/>
                <a:gd name="connsiteY186" fmla="*/ 490724 h 1160647"/>
                <a:gd name="connsiteX187" fmla="*/ 1131522 w 3079941"/>
                <a:gd name="connsiteY187" fmla="*/ 490724 h 1160647"/>
                <a:gd name="connsiteX188" fmla="*/ 1147483 w 3079941"/>
                <a:gd name="connsiteY188" fmla="*/ 490724 h 1160647"/>
                <a:gd name="connsiteX189" fmla="*/ 1147483 w 3079941"/>
                <a:gd name="connsiteY189" fmla="*/ 491805 h 1160647"/>
                <a:gd name="connsiteX190" fmla="*/ 1147483 w 3079941"/>
                <a:gd name="connsiteY190" fmla="*/ 499371 h 1160647"/>
                <a:gd name="connsiteX191" fmla="*/ 1177883 w 3079941"/>
                <a:gd name="connsiteY191" fmla="*/ 499371 h 1160647"/>
                <a:gd name="connsiteX192" fmla="*/ 1177883 w 3079941"/>
                <a:gd name="connsiteY192" fmla="*/ 500992 h 1160647"/>
                <a:gd name="connsiteX193" fmla="*/ 1177883 w 3079941"/>
                <a:gd name="connsiteY193" fmla="*/ 512342 h 1160647"/>
                <a:gd name="connsiteX194" fmla="*/ 1204230 w 3079941"/>
                <a:gd name="connsiteY194" fmla="*/ 512342 h 1160647"/>
                <a:gd name="connsiteX195" fmla="*/ 1204230 w 3079941"/>
                <a:gd name="connsiteY195" fmla="*/ 542606 h 1160647"/>
                <a:gd name="connsiteX196" fmla="*/ 1204990 w 3079941"/>
                <a:gd name="connsiteY196" fmla="*/ 542606 h 1160647"/>
                <a:gd name="connsiteX197" fmla="*/ 1210310 w 3079941"/>
                <a:gd name="connsiteY197" fmla="*/ 542606 h 1160647"/>
                <a:gd name="connsiteX198" fmla="*/ 1210310 w 3079941"/>
                <a:gd name="connsiteY198" fmla="*/ 543687 h 1160647"/>
                <a:gd name="connsiteX199" fmla="*/ 1210310 w 3079941"/>
                <a:gd name="connsiteY199" fmla="*/ 551254 h 1160647"/>
                <a:gd name="connsiteX200" fmla="*/ 1214364 w 3079941"/>
                <a:gd name="connsiteY200" fmla="*/ 581518 h 1160647"/>
                <a:gd name="connsiteX201" fmla="*/ 1215124 w 3079941"/>
                <a:gd name="connsiteY201" fmla="*/ 581518 h 1160647"/>
                <a:gd name="connsiteX202" fmla="*/ 1220444 w 3079941"/>
                <a:gd name="connsiteY202" fmla="*/ 581518 h 1160647"/>
                <a:gd name="connsiteX203" fmla="*/ 1220444 w 3079941"/>
                <a:gd name="connsiteY203" fmla="*/ 582329 h 1160647"/>
                <a:gd name="connsiteX204" fmla="*/ 1220444 w 3079941"/>
                <a:gd name="connsiteY204" fmla="*/ 588004 h 1160647"/>
                <a:gd name="connsiteX205" fmla="*/ 1221457 w 3079941"/>
                <a:gd name="connsiteY205" fmla="*/ 588004 h 1160647"/>
                <a:gd name="connsiteX206" fmla="*/ 1228550 w 3079941"/>
                <a:gd name="connsiteY206" fmla="*/ 588004 h 1160647"/>
                <a:gd name="connsiteX207" fmla="*/ 1228550 w 3079941"/>
                <a:gd name="connsiteY207" fmla="*/ 618269 h 1160647"/>
                <a:gd name="connsiteX208" fmla="*/ 1230577 w 3079941"/>
                <a:gd name="connsiteY208" fmla="*/ 618269 h 1160647"/>
                <a:gd name="connsiteX209" fmla="*/ 1244764 w 3079941"/>
                <a:gd name="connsiteY209" fmla="*/ 618269 h 1160647"/>
                <a:gd name="connsiteX210" fmla="*/ 1244764 w 3079941"/>
                <a:gd name="connsiteY210" fmla="*/ 642048 h 1160647"/>
                <a:gd name="connsiteX211" fmla="*/ 1246791 w 3079941"/>
                <a:gd name="connsiteY211" fmla="*/ 643669 h 1160647"/>
                <a:gd name="connsiteX212" fmla="*/ 1246791 w 3079941"/>
                <a:gd name="connsiteY212" fmla="*/ 655019 h 1160647"/>
                <a:gd name="connsiteX213" fmla="*/ 1247551 w 3079941"/>
                <a:gd name="connsiteY213" fmla="*/ 655019 h 1160647"/>
                <a:gd name="connsiteX214" fmla="*/ 1252871 w 3079941"/>
                <a:gd name="connsiteY214" fmla="*/ 655019 h 1160647"/>
                <a:gd name="connsiteX215" fmla="*/ 1252871 w 3079941"/>
                <a:gd name="connsiteY215" fmla="*/ 678798 h 1160647"/>
                <a:gd name="connsiteX216" fmla="*/ 1254137 w 3079941"/>
                <a:gd name="connsiteY216" fmla="*/ 678798 h 1160647"/>
                <a:gd name="connsiteX217" fmla="*/ 1263004 w 3079941"/>
                <a:gd name="connsiteY217" fmla="*/ 678798 h 1160647"/>
                <a:gd name="connsiteX218" fmla="*/ 1265031 w 3079941"/>
                <a:gd name="connsiteY218" fmla="*/ 682852 h 1160647"/>
                <a:gd name="connsiteX219" fmla="*/ 1265031 w 3079941"/>
                <a:gd name="connsiteY219" fmla="*/ 696093 h 1160647"/>
                <a:gd name="connsiteX220" fmla="*/ 1266551 w 3079941"/>
                <a:gd name="connsiteY220" fmla="*/ 694201 h 1160647"/>
                <a:gd name="connsiteX221" fmla="*/ 1277191 w 3079941"/>
                <a:gd name="connsiteY221" fmla="*/ 680960 h 1160647"/>
                <a:gd name="connsiteX222" fmla="*/ 1305565 w 3079941"/>
                <a:gd name="connsiteY222" fmla="*/ 680960 h 1160647"/>
                <a:gd name="connsiteX223" fmla="*/ 1305565 w 3079941"/>
                <a:gd name="connsiteY223" fmla="*/ 767431 h 1160647"/>
                <a:gd name="connsiteX224" fmla="*/ 1306325 w 3079941"/>
                <a:gd name="connsiteY224" fmla="*/ 767431 h 1160647"/>
                <a:gd name="connsiteX225" fmla="*/ 1311645 w 3079941"/>
                <a:gd name="connsiteY225" fmla="*/ 767431 h 1160647"/>
                <a:gd name="connsiteX226" fmla="*/ 1312405 w 3079941"/>
                <a:gd name="connsiteY226" fmla="*/ 766080 h 1160647"/>
                <a:gd name="connsiteX227" fmla="*/ 1317725 w 3079941"/>
                <a:gd name="connsiteY227" fmla="*/ 756622 h 1160647"/>
                <a:gd name="connsiteX228" fmla="*/ 1317725 w 3079941"/>
                <a:gd name="connsiteY228" fmla="*/ 758514 h 1160647"/>
                <a:gd name="connsiteX229" fmla="*/ 1317725 w 3079941"/>
                <a:gd name="connsiteY229" fmla="*/ 771755 h 1160647"/>
                <a:gd name="connsiteX230" fmla="*/ 1321778 w 3079941"/>
                <a:gd name="connsiteY230" fmla="*/ 726358 h 1160647"/>
                <a:gd name="connsiteX231" fmla="*/ 1322538 w 3079941"/>
                <a:gd name="connsiteY231" fmla="*/ 726358 h 1160647"/>
                <a:gd name="connsiteX232" fmla="*/ 1327858 w 3079941"/>
                <a:gd name="connsiteY232" fmla="*/ 726358 h 1160647"/>
                <a:gd name="connsiteX233" fmla="*/ 1327858 w 3079941"/>
                <a:gd name="connsiteY233" fmla="*/ 661504 h 1160647"/>
                <a:gd name="connsiteX234" fmla="*/ 1328872 w 3079941"/>
                <a:gd name="connsiteY234" fmla="*/ 661504 h 1160647"/>
                <a:gd name="connsiteX235" fmla="*/ 1335965 w 3079941"/>
                <a:gd name="connsiteY235" fmla="*/ 661504 h 1160647"/>
                <a:gd name="connsiteX236" fmla="*/ 1348125 w 3079941"/>
                <a:gd name="connsiteY236" fmla="*/ 618269 h 1160647"/>
                <a:gd name="connsiteX237" fmla="*/ 1349392 w 3079941"/>
                <a:gd name="connsiteY237" fmla="*/ 618269 h 1160647"/>
                <a:gd name="connsiteX238" fmla="*/ 1358259 w 3079941"/>
                <a:gd name="connsiteY238" fmla="*/ 618269 h 1160647"/>
                <a:gd name="connsiteX239" fmla="*/ 1368392 w 3079941"/>
                <a:gd name="connsiteY239" fmla="*/ 661504 h 1160647"/>
                <a:gd name="connsiteX240" fmla="*/ 1369405 w 3079941"/>
                <a:gd name="connsiteY240" fmla="*/ 661504 h 1160647"/>
                <a:gd name="connsiteX241" fmla="*/ 1376499 w 3079941"/>
                <a:gd name="connsiteY241" fmla="*/ 661504 h 1160647"/>
                <a:gd name="connsiteX242" fmla="*/ 1376499 w 3079941"/>
                <a:gd name="connsiteY242" fmla="*/ 700416 h 1160647"/>
                <a:gd name="connsiteX243" fmla="*/ 1378272 w 3079941"/>
                <a:gd name="connsiteY243" fmla="*/ 700416 h 1160647"/>
                <a:gd name="connsiteX244" fmla="*/ 1390686 w 3079941"/>
                <a:gd name="connsiteY244" fmla="*/ 700416 h 1160647"/>
                <a:gd name="connsiteX245" fmla="*/ 1390686 w 3079941"/>
                <a:gd name="connsiteY245" fmla="*/ 702578 h 1160647"/>
                <a:gd name="connsiteX246" fmla="*/ 1390686 w 3079941"/>
                <a:gd name="connsiteY246" fmla="*/ 717710 h 1160647"/>
                <a:gd name="connsiteX247" fmla="*/ 1394739 w 3079941"/>
                <a:gd name="connsiteY247" fmla="*/ 715549 h 1160647"/>
                <a:gd name="connsiteX248" fmla="*/ 1394739 w 3079941"/>
                <a:gd name="connsiteY248" fmla="*/ 700416 h 1160647"/>
                <a:gd name="connsiteX249" fmla="*/ 1396259 w 3079941"/>
                <a:gd name="connsiteY249" fmla="*/ 700416 h 1160647"/>
                <a:gd name="connsiteX250" fmla="*/ 1406899 w 3079941"/>
                <a:gd name="connsiteY250" fmla="*/ 700416 h 1160647"/>
                <a:gd name="connsiteX251" fmla="*/ 1406899 w 3079941"/>
                <a:gd name="connsiteY251" fmla="*/ 702037 h 1160647"/>
                <a:gd name="connsiteX252" fmla="*/ 1406899 w 3079941"/>
                <a:gd name="connsiteY252" fmla="*/ 713387 h 1160647"/>
                <a:gd name="connsiteX253" fmla="*/ 1437300 w 3079941"/>
                <a:gd name="connsiteY253" fmla="*/ 713387 h 1160647"/>
                <a:gd name="connsiteX254" fmla="*/ 1437300 w 3079941"/>
                <a:gd name="connsiteY254" fmla="*/ 676637 h 1160647"/>
                <a:gd name="connsiteX255" fmla="*/ 1438566 w 3079941"/>
                <a:gd name="connsiteY255" fmla="*/ 676637 h 1160647"/>
                <a:gd name="connsiteX256" fmla="*/ 1447433 w 3079941"/>
                <a:gd name="connsiteY256" fmla="*/ 676637 h 1160647"/>
                <a:gd name="connsiteX257" fmla="*/ 1447433 w 3079941"/>
                <a:gd name="connsiteY257" fmla="*/ 698254 h 1160647"/>
                <a:gd name="connsiteX258" fmla="*/ 1449460 w 3079941"/>
                <a:gd name="connsiteY258" fmla="*/ 665828 h 1160647"/>
                <a:gd name="connsiteX259" fmla="*/ 1471753 w 3079941"/>
                <a:gd name="connsiteY259" fmla="*/ 665828 h 1160647"/>
                <a:gd name="connsiteX260" fmla="*/ 1471753 w 3079941"/>
                <a:gd name="connsiteY260" fmla="*/ 664206 h 1160647"/>
                <a:gd name="connsiteX261" fmla="*/ 1471753 w 3079941"/>
                <a:gd name="connsiteY261" fmla="*/ 652857 h 1160647"/>
                <a:gd name="connsiteX262" fmla="*/ 1472513 w 3079941"/>
                <a:gd name="connsiteY262" fmla="*/ 652857 h 1160647"/>
                <a:gd name="connsiteX263" fmla="*/ 1477833 w 3079941"/>
                <a:gd name="connsiteY263" fmla="*/ 652857 h 1160647"/>
                <a:gd name="connsiteX264" fmla="*/ 1477833 w 3079941"/>
                <a:gd name="connsiteY264" fmla="*/ 650966 h 1160647"/>
                <a:gd name="connsiteX265" fmla="*/ 1477833 w 3079941"/>
                <a:gd name="connsiteY265" fmla="*/ 637725 h 1160647"/>
                <a:gd name="connsiteX266" fmla="*/ 1481887 w 3079941"/>
                <a:gd name="connsiteY266" fmla="*/ 644210 h 1160647"/>
                <a:gd name="connsiteX267" fmla="*/ 1484167 w 3079941"/>
                <a:gd name="connsiteY267" fmla="*/ 644210 h 1160647"/>
                <a:gd name="connsiteX268" fmla="*/ 1500127 w 3079941"/>
                <a:gd name="connsiteY268" fmla="*/ 644210 h 1160647"/>
                <a:gd name="connsiteX269" fmla="*/ 1500127 w 3079941"/>
                <a:gd name="connsiteY269" fmla="*/ 643399 h 1160647"/>
                <a:gd name="connsiteX270" fmla="*/ 1500127 w 3079941"/>
                <a:gd name="connsiteY270" fmla="*/ 637725 h 1160647"/>
                <a:gd name="connsiteX271" fmla="*/ 1500887 w 3079941"/>
                <a:gd name="connsiteY271" fmla="*/ 637725 h 1160647"/>
                <a:gd name="connsiteX272" fmla="*/ 1506207 w 3079941"/>
                <a:gd name="connsiteY272" fmla="*/ 637725 h 1160647"/>
                <a:gd name="connsiteX273" fmla="*/ 1506207 w 3079941"/>
                <a:gd name="connsiteY273" fmla="*/ 639076 h 1160647"/>
                <a:gd name="connsiteX274" fmla="*/ 1506207 w 3079941"/>
                <a:gd name="connsiteY274" fmla="*/ 648534 h 1160647"/>
                <a:gd name="connsiteX275" fmla="*/ 1544714 w 3079941"/>
                <a:gd name="connsiteY275" fmla="*/ 648534 h 1160647"/>
                <a:gd name="connsiteX276" fmla="*/ 1544714 w 3079941"/>
                <a:gd name="connsiteY276" fmla="*/ 786887 h 1160647"/>
                <a:gd name="connsiteX277" fmla="*/ 1546234 w 3079941"/>
                <a:gd name="connsiteY277" fmla="*/ 786887 h 1160647"/>
                <a:gd name="connsiteX278" fmla="*/ 1556874 w 3079941"/>
                <a:gd name="connsiteY278" fmla="*/ 786887 h 1160647"/>
                <a:gd name="connsiteX279" fmla="*/ 1556874 w 3079941"/>
                <a:gd name="connsiteY279" fmla="*/ 773917 h 1160647"/>
                <a:gd name="connsiteX280" fmla="*/ 1560928 w 3079941"/>
                <a:gd name="connsiteY280" fmla="*/ 773917 h 1160647"/>
                <a:gd name="connsiteX281" fmla="*/ 1560928 w 3079941"/>
                <a:gd name="connsiteY281" fmla="*/ 786887 h 1160647"/>
                <a:gd name="connsiteX282" fmla="*/ 1591328 w 3079941"/>
                <a:gd name="connsiteY282" fmla="*/ 786887 h 1160647"/>
                <a:gd name="connsiteX283" fmla="*/ 1591328 w 3079941"/>
                <a:gd name="connsiteY283" fmla="*/ 756622 h 1160647"/>
                <a:gd name="connsiteX284" fmla="*/ 1603488 w 3079941"/>
                <a:gd name="connsiteY284" fmla="*/ 756622 h 1160647"/>
                <a:gd name="connsiteX285" fmla="*/ 1615648 w 3079941"/>
                <a:gd name="connsiteY285" fmla="*/ 754461 h 1160647"/>
                <a:gd name="connsiteX286" fmla="*/ 1619702 w 3079941"/>
                <a:gd name="connsiteY286" fmla="*/ 756622 h 1160647"/>
                <a:gd name="connsiteX287" fmla="*/ 1629835 w 3079941"/>
                <a:gd name="connsiteY287" fmla="*/ 756622 h 1160647"/>
                <a:gd name="connsiteX288" fmla="*/ 1629835 w 3079941"/>
                <a:gd name="connsiteY288" fmla="*/ 786887 h 1160647"/>
                <a:gd name="connsiteX289" fmla="*/ 1637942 w 3079941"/>
                <a:gd name="connsiteY289" fmla="*/ 786887 h 1160647"/>
                <a:gd name="connsiteX290" fmla="*/ 1637942 w 3079941"/>
                <a:gd name="connsiteY290" fmla="*/ 804182 h 1160647"/>
                <a:gd name="connsiteX291" fmla="*/ 1647278 w 3079941"/>
                <a:gd name="connsiteY291" fmla="*/ 805087 h 1160647"/>
                <a:gd name="connsiteX292" fmla="*/ 1660236 w 3079941"/>
                <a:gd name="connsiteY292" fmla="*/ 805087 h 1160647"/>
                <a:gd name="connsiteX293" fmla="*/ 1660236 w 3079941"/>
                <a:gd name="connsiteY293" fmla="*/ 789049 h 1160647"/>
                <a:gd name="connsiteX294" fmla="*/ 1728192 w 3079941"/>
                <a:gd name="connsiteY294" fmla="*/ 789049 h 1160647"/>
                <a:gd name="connsiteX295" fmla="*/ 1728192 w 3079941"/>
                <a:gd name="connsiteY295" fmla="*/ 703796 h 1160647"/>
                <a:gd name="connsiteX296" fmla="*/ 1800200 w 3079941"/>
                <a:gd name="connsiteY296" fmla="*/ 703796 h 1160647"/>
                <a:gd name="connsiteX297" fmla="*/ 1800200 w 3079941"/>
                <a:gd name="connsiteY297" fmla="*/ 782564 h 1160647"/>
                <a:gd name="connsiteX298" fmla="*/ 1802104 w 3079941"/>
                <a:gd name="connsiteY298" fmla="*/ 782564 h 1160647"/>
                <a:gd name="connsiteX299" fmla="*/ 1803346 w 3079941"/>
                <a:gd name="connsiteY299" fmla="*/ 805087 h 1160647"/>
                <a:gd name="connsiteX300" fmla="*/ 1813022 w 3079941"/>
                <a:gd name="connsiteY300" fmla="*/ 805087 h 1160647"/>
                <a:gd name="connsiteX301" fmla="*/ 1814264 w 3079941"/>
                <a:gd name="connsiteY301" fmla="*/ 782564 h 1160647"/>
                <a:gd name="connsiteX302" fmla="*/ 1820344 w 3079941"/>
                <a:gd name="connsiteY302" fmla="*/ 782564 h 1160647"/>
                <a:gd name="connsiteX303" fmla="*/ 1821586 w 3079941"/>
                <a:gd name="connsiteY303" fmla="*/ 805087 h 1160647"/>
                <a:gd name="connsiteX304" fmla="*/ 1872208 w 3079941"/>
                <a:gd name="connsiteY304" fmla="*/ 805087 h 1160647"/>
                <a:gd name="connsiteX305" fmla="*/ 1872208 w 3079941"/>
                <a:gd name="connsiteY305" fmla="*/ 642059 h 1160647"/>
                <a:gd name="connsiteX306" fmla="*/ 2069535 w 3079941"/>
                <a:gd name="connsiteY306" fmla="*/ 642059 h 1160647"/>
                <a:gd name="connsiteX307" fmla="*/ 2069535 w 3079941"/>
                <a:gd name="connsiteY307" fmla="*/ 805087 h 1160647"/>
                <a:gd name="connsiteX308" fmla="*/ 2088232 w 3079941"/>
                <a:gd name="connsiteY308" fmla="*/ 805087 h 1160647"/>
                <a:gd name="connsiteX309" fmla="*/ 2088232 w 3079941"/>
                <a:gd name="connsiteY309" fmla="*/ 722394 h 1160647"/>
                <a:gd name="connsiteX310" fmla="*/ 2183352 w 3079941"/>
                <a:gd name="connsiteY310" fmla="*/ 722394 h 1160647"/>
                <a:gd name="connsiteX311" fmla="*/ 2195282 w 3079941"/>
                <a:gd name="connsiteY311" fmla="*/ 404253 h 1160647"/>
                <a:gd name="connsiteX312" fmla="*/ 2183122 w 3079941"/>
                <a:gd name="connsiteY312" fmla="*/ 382635 h 1160647"/>
                <a:gd name="connsiteX313" fmla="*/ 2177042 w 3079941"/>
                <a:gd name="connsiteY313" fmla="*/ 378311 h 1160647"/>
                <a:gd name="connsiteX314" fmla="*/ 2185149 w 3079941"/>
                <a:gd name="connsiteY314" fmla="*/ 354532 h 1160647"/>
                <a:gd name="connsiteX315" fmla="*/ 2185149 w 3079941"/>
                <a:gd name="connsiteY315" fmla="*/ 337238 h 1160647"/>
                <a:gd name="connsiteX316" fmla="*/ 2199336 w 3079941"/>
                <a:gd name="connsiteY316" fmla="*/ 337238 h 1160647"/>
                <a:gd name="connsiteX317" fmla="*/ 2199336 w 3079941"/>
                <a:gd name="connsiteY317" fmla="*/ 315620 h 1160647"/>
                <a:gd name="connsiteX318" fmla="*/ 2201362 w 3079941"/>
                <a:gd name="connsiteY318" fmla="*/ 311296 h 1160647"/>
                <a:gd name="connsiteX319" fmla="*/ 2201362 w 3079941"/>
                <a:gd name="connsiteY319" fmla="*/ 233472 h 1160647"/>
                <a:gd name="connsiteX320" fmla="*/ 2199336 w 3079941"/>
                <a:gd name="connsiteY320" fmla="*/ 226987 h 1160647"/>
                <a:gd name="connsiteX321" fmla="*/ 2205416 w 3079941"/>
                <a:gd name="connsiteY321" fmla="*/ 220501 h 1160647"/>
                <a:gd name="connsiteX322" fmla="*/ 2205416 w 3079941"/>
                <a:gd name="connsiteY322" fmla="*/ 162133 h 1160647"/>
                <a:gd name="connsiteX323" fmla="*/ 2207442 w 3079941"/>
                <a:gd name="connsiteY323" fmla="*/ 157810 h 1160647"/>
                <a:gd name="connsiteX324" fmla="*/ 2207442 w 3079941"/>
                <a:gd name="connsiteY324" fmla="*/ 101604 h 1160647"/>
                <a:gd name="connsiteX325" fmla="*/ 2209469 w 3079941"/>
                <a:gd name="connsiteY325" fmla="*/ 82148 h 1160647"/>
                <a:gd name="connsiteX326" fmla="*/ 2213523 w 3079941"/>
                <a:gd name="connsiteY326" fmla="*/ 99442 h 1160647"/>
                <a:gd name="connsiteX327" fmla="*/ 2215549 w 3079941"/>
                <a:gd name="connsiteY327" fmla="*/ 157810 h 1160647"/>
                <a:gd name="connsiteX328" fmla="*/ 2217576 w 3079941"/>
                <a:gd name="connsiteY328" fmla="*/ 220501 h 1160647"/>
                <a:gd name="connsiteX329" fmla="*/ 2223656 w 3079941"/>
                <a:gd name="connsiteY329" fmla="*/ 226987 h 1160647"/>
                <a:gd name="connsiteX330" fmla="*/ 2221629 w 3079941"/>
                <a:gd name="connsiteY330" fmla="*/ 233472 h 1160647"/>
                <a:gd name="connsiteX331" fmla="*/ 2221629 w 3079941"/>
                <a:gd name="connsiteY331" fmla="*/ 311296 h 1160647"/>
                <a:gd name="connsiteX332" fmla="*/ 2223656 w 3079941"/>
                <a:gd name="connsiteY332" fmla="*/ 315620 h 1160647"/>
                <a:gd name="connsiteX333" fmla="*/ 2223656 w 3079941"/>
                <a:gd name="connsiteY333" fmla="*/ 337238 h 1160647"/>
                <a:gd name="connsiteX334" fmla="*/ 2237843 w 3079941"/>
                <a:gd name="connsiteY334" fmla="*/ 337238 h 1160647"/>
                <a:gd name="connsiteX335" fmla="*/ 2237843 w 3079941"/>
                <a:gd name="connsiteY335" fmla="*/ 354532 h 1160647"/>
                <a:gd name="connsiteX336" fmla="*/ 2245950 w 3079941"/>
                <a:gd name="connsiteY336" fmla="*/ 378311 h 1160647"/>
                <a:gd name="connsiteX337" fmla="*/ 2239870 w 3079941"/>
                <a:gd name="connsiteY337" fmla="*/ 382635 h 1160647"/>
                <a:gd name="connsiteX338" fmla="*/ 2227709 w 3079941"/>
                <a:gd name="connsiteY338" fmla="*/ 404253 h 1160647"/>
                <a:gd name="connsiteX339" fmla="*/ 2235816 w 3079941"/>
                <a:gd name="connsiteY339" fmla="*/ 657181 h 1160647"/>
                <a:gd name="connsiteX340" fmla="*/ 2300670 w 3079941"/>
                <a:gd name="connsiteY340" fmla="*/ 657181 h 1160647"/>
                <a:gd name="connsiteX341" fmla="*/ 2300670 w 3079941"/>
                <a:gd name="connsiteY341" fmla="*/ 732843 h 1160647"/>
                <a:gd name="connsiteX342" fmla="*/ 2308777 w 3079941"/>
                <a:gd name="connsiteY342" fmla="*/ 732843 h 1160647"/>
                <a:gd name="connsiteX343" fmla="*/ 2310804 w 3079941"/>
                <a:gd name="connsiteY343" fmla="*/ 726358 h 1160647"/>
                <a:gd name="connsiteX344" fmla="*/ 2316884 w 3079941"/>
                <a:gd name="connsiteY344" fmla="*/ 726358 h 1160647"/>
                <a:gd name="connsiteX345" fmla="*/ 2318911 w 3079941"/>
                <a:gd name="connsiteY345" fmla="*/ 735005 h 1160647"/>
                <a:gd name="connsiteX346" fmla="*/ 2331071 w 3079941"/>
                <a:gd name="connsiteY346" fmla="*/ 735005 h 1160647"/>
                <a:gd name="connsiteX347" fmla="*/ 2331071 w 3079941"/>
                <a:gd name="connsiteY347" fmla="*/ 728519 h 1160647"/>
                <a:gd name="connsiteX348" fmla="*/ 2353364 w 3079941"/>
                <a:gd name="connsiteY348" fmla="*/ 728519 h 1160647"/>
                <a:gd name="connsiteX349" fmla="*/ 2353364 w 3079941"/>
                <a:gd name="connsiteY349" fmla="*/ 735005 h 1160647"/>
                <a:gd name="connsiteX350" fmla="*/ 2373631 w 3079941"/>
                <a:gd name="connsiteY350" fmla="*/ 735005 h 1160647"/>
                <a:gd name="connsiteX351" fmla="*/ 2373631 w 3079941"/>
                <a:gd name="connsiteY351" fmla="*/ 780402 h 1160647"/>
                <a:gd name="connsiteX352" fmla="*/ 2387818 w 3079941"/>
                <a:gd name="connsiteY352" fmla="*/ 780402 h 1160647"/>
                <a:gd name="connsiteX353" fmla="*/ 2387818 w 3079941"/>
                <a:gd name="connsiteY353" fmla="*/ 767431 h 1160647"/>
                <a:gd name="connsiteX354" fmla="*/ 2404032 w 3079941"/>
                <a:gd name="connsiteY354" fmla="*/ 767431 h 1160647"/>
                <a:gd name="connsiteX355" fmla="*/ 2404032 w 3079941"/>
                <a:gd name="connsiteY355" fmla="*/ 588004 h 1160647"/>
                <a:gd name="connsiteX356" fmla="*/ 2410112 w 3079941"/>
                <a:gd name="connsiteY356" fmla="*/ 581518 h 1160647"/>
                <a:gd name="connsiteX357" fmla="*/ 2483073 w 3079941"/>
                <a:gd name="connsiteY357" fmla="*/ 581518 h 1160647"/>
                <a:gd name="connsiteX358" fmla="*/ 2483073 w 3079941"/>
                <a:gd name="connsiteY358" fmla="*/ 590166 h 1160647"/>
                <a:gd name="connsiteX359" fmla="*/ 2493206 w 3079941"/>
                <a:gd name="connsiteY359" fmla="*/ 590166 h 1160647"/>
                <a:gd name="connsiteX360" fmla="*/ 2493206 w 3079941"/>
                <a:gd name="connsiteY360" fmla="*/ 704740 h 1160647"/>
                <a:gd name="connsiteX361" fmla="*/ 2515500 w 3079941"/>
                <a:gd name="connsiteY361" fmla="*/ 704740 h 1160647"/>
                <a:gd name="connsiteX362" fmla="*/ 2515500 w 3079941"/>
                <a:gd name="connsiteY362" fmla="*/ 637725 h 1160647"/>
                <a:gd name="connsiteX363" fmla="*/ 2541847 w 3079941"/>
                <a:gd name="connsiteY363" fmla="*/ 637725 h 1160647"/>
                <a:gd name="connsiteX364" fmla="*/ 2545900 w 3079941"/>
                <a:gd name="connsiteY364" fmla="*/ 633401 h 1160647"/>
                <a:gd name="connsiteX365" fmla="*/ 2554007 w 3079941"/>
                <a:gd name="connsiteY365" fmla="*/ 633401 h 1160647"/>
                <a:gd name="connsiteX366" fmla="*/ 2558060 w 3079941"/>
                <a:gd name="connsiteY366" fmla="*/ 637725 h 1160647"/>
                <a:gd name="connsiteX367" fmla="*/ 2580354 w 3079941"/>
                <a:gd name="connsiteY367" fmla="*/ 637725 h 1160647"/>
                <a:gd name="connsiteX368" fmla="*/ 2580354 w 3079941"/>
                <a:gd name="connsiteY368" fmla="*/ 520989 h 1160647"/>
                <a:gd name="connsiteX369" fmla="*/ 2637101 w 3079941"/>
                <a:gd name="connsiteY369" fmla="*/ 510180 h 1160647"/>
                <a:gd name="connsiteX370" fmla="*/ 2637101 w 3079941"/>
                <a:gd name="connsiteY370" fmla="*/ 511261 h 1160647"/>
                <a:gd name="connsiteX371" fmla="*/ 2637101 w 3079941"/>
                <a:gd name="connsiteY371" fmla="*/ 518827 h 1160647"/>
                <a:gd name="connsiteX372" fmla="*/ 2663448 w 3079941"/>
                <a:gd name="connsiteY372" fmla="*/ 518827 h 1160647"/>
                <a:gd name="connsiteX373" fmla="*/ 2663448 w 3079941"/>
                <a:gd name="connsiteY373" fmla="*/ 773917 h 1160647"/>
                <a:gd name="connsiteX374" fmla="*/ 2685742 w 3079941"/>
                <a:gd name="connsiteY374" fmla="*/ 773917 h 1160647"/>
                <a:gd name="connsiteX375" fmla="*/ 2685742 w 3079941"/>
                <a:gd name="connsiteY375" fmla="*/ 769593 h 1160647"/>
                <a:gd name="connsiteX376" fmla="*/ 2697902 w 3079941"/>
                <a:gd name="connsiteY376" fmla="*/ 769593 h 1160647"/>
                <a:gd name="connsiteX377" fmla="*/ 2697902 w 3079941"/>
                <a:gd name="connsiteY377" fmla="*/ 773917 h 1160647"/>
                <a:gd name="connsiteX378" fmla="*/ 2722222 w 3079941"/>
                <a:gd name="connsiteY378" fmla="*/ 773917 h 1160647"/>
                <a:gd name="connsiteX379" fmla="*/ 2722222 w 3079941"/>
                <a:gd name="connsiteY379" fmla="*/ 760946 h 1160647"/>
                <a:gd name="connsiteX380" fmla="*/ 2750596 w 3079941"/>
                <a:gd name="connsiteY380" fmla="*/ 760946 h 1160647"/>
                <a:gd name="connsiteX381" fmla="*/ 2762756 w 3079941"/>
                <a:gd name="connsiteY381" fmla="*/ 756622 h 1160647"/>
                <a:gd name="connsiteX382" fmla="*/ 2783023 w 3079941"/>
                <a:gd name="connsiteY382" fmla="*/ 760946 h 1160647"/>
                <a:gd name="connsiteX383" fmla="*/ 2783023 w 3079941"/>
                <a:gd name="connsiteY383" fmla="*/ 743652 h 1160647"/>
                <a:gd name="connsiteX384" fmla="*/ 2791130 w 3079941"/>
                <a:gd name="connsiteY384" fmla="*/ 743652 h 1160647"/>
                <a:gd name="connsiteX385" fmla="*/ 2791130 w 3079941"/>
                <a:gd name="connsiteY385" fmla="*/ 730681 h 1160647"/>
                <a:gd name="connsiteX386" fmla="*/ 2847877 w 3079941"/>
                <a:gd name="connsiteY386" fmla="*/ 730681 h 1160647"/>
                <a:gd name="connsiteX387" fmla="*/ 2847877 w 3079941"/>
                <a:gd name="connsiteY387" fmla="*/ 700416 h 1160647"/>
                <a:gd name="connsiteX388" fmla="*/ 2866117 w 3079941"/>
                <a:gd name="connsiteY388" fmla="*/ 700416 h 1160647"/>
                <a:gd name="connsiteX389" fmla="*/ 2866117 w 3079941"/>
                <a:gd name="connsiteY389" fmla="*/ 693931 h 1160647"/>
                <a:gd name="connsiteX390" fmla="*/ 2878277 w 3079941"/>
                <a:gd name="connsiteY390" fmla="*/ 693931 h 1160647"/>
                <a:gd name="connsiteX391" fmla="*/ 2878277 w 3079941"/>
                <a:gd name="connsiteY391" fmla="*/ 700416 h 1160647"/>
                <a:gd name="connsiteX392" fmla="*/ 2894491 w 3079941"/>
                <a:gd name="connsiteY392" fmla="*/ 700416 h 1160647"/>
                <a:gd name="connsiteX393" fmla="*/ 2894491 w 3079941"/>
                <a:gd name="connsiteY393" fmla="*/ 750137 h 1160647"/>
                <a:gd name="connsiteX394" fmla="*/ 2926918 w 3079941"/>
                <a:gd name="connsiteY394" fmla="*/ 750137 h 1160647"/>
                <a:gd name="connsiteX395" fmla="*/ 2926918 w 3079941"/>
                <a:gd name="connsiteY395" fmla="*/ 724196 h 1160647"/>
                <a:gd name="connsiteX396" fmla="*/ 2965425 w 3079941"/>
                <a:gd name="connsiteY396" fmla="*/ 724196 h 1160647"/>
                <a:gd name="connsiteX397" fmla="*/ 2965425 w 3079941"/>
                <a:gd name="connsiteY397" fmla="*/ 693931 h 1160647"/>
                <a:gd name="connsiteX398" fmla="*/ 3014066 w 3079941"/>
                <a:gd name="connsiteY398" fmla="*/ 693931 h 1160647"/>
                <a:gd name="connsiteX399" fmla="*/ 3014066 w 3079941"/>
                <a:gd name="connsiteY399" fmla="*/ 805087 h 1160647"/>
                <a:gd name="connsiteX400" fmla="*/ 3014066 w 3079941"/>
                <a:gd name="connsiteY400" fmla="*/ 818866 h 1160647"/>
                <a:gd name="connsiteX401" fmla="*/ 3079941 w 3079941"/>
                <a:gd name="connsiteY401" fmla="*/ 818866 h 1160647"/>
                <a:gd name="connsiteX402" fmla="*/ 3079941 w 3079941"/>
                <a:gd name="connsiteY402" fmla="*/ 1160647 h 1160647"/>
                <a:gd name="connsiteX403" fmla="*/ 200958 w 3079941"/>
                <a:gd name="connsiteY403" fmla="*/ 1160647 h 1160647"/>
                <a:gd name="connsiteX404" fmla="*/ 0 w 3079941"/>
                <a:gd name="connsiteY404" fmla="*/ 1126882 h 1160647"/>
                <a:gd name="connsiteX405" fmla="*/ 0 w 3079941"/>
                <a:gd name="connsiteY405" fmla="*/ 915339 h 1160647"/>
                <a:gd name="connsiteX406" fmla="*/ 103377 w 3079941"/>
                <a:gd name="connsiteY406" fmla="*/ 915339 h 1160647"/>
                <a:gd name="connsiteX407" fmla="*/ 103377 w 3079941"/>
                <a:gd name="connsiteY407" fmla="*/ 886329 h 1160647"/>
                <a:gd name="connsiteX408" fmla="*/ 55096 w 3079941"/>
                <a:gd name="connsiteY408" fmla="*/ 886329 h 1160647"/>
                <a:gd name="connsiteX409" fmla="*/ 55096 w 3079941"/>
                <a:gd name="connsiteY409" fmla="*/ 724196 h 1160647"/>
                <a:gd name="connsiteX410" fmla="*/ 75363 w 3079941"/>
                <a:gd name="connsiteY410" fmla="*/ 724196 h 1160647"/>
                <a:gd name="connsiteX411" fmla="*/ 75870 w 3079941"/>
                <a:gd name="connsiteY411" fmla="*/ 723115 h 1160647"/>
                <a:gd name="connsiteX412" fmla="*/ 79416 w 3079941"/>
                <a:gd name="connsiteY412" fmla="*/ 715549 h 1160647"/>
                <a:gd name="connsiteX413" fmla="*/ 81190 w 3079941"/>
                <a:gd name="connsiteY413" fmla="*/ 715819 h 1160647"/>
                <a:gd name="connsiteX414" fmla="*/ 93603 w 3079941"/>
                <a:gd name="connsiteY414" fmla="*/ 717710 h 1160647"/>
                <a:gd name="connsiteX415" fmla="*/ 94110 w 3079941"/>
                <a:gd name="connsiteY415" fmla="*/ 719062 h 1160647"/>
                <a:gd name="connsiteX416" fmla="*/ 97656 w 3079941"/>
                <a:gd name="connsiteY416" fmla="*/ 728519 h 1160647"/>
                <a:gd name="connsiteX417" fmla="*/ 124003 w 3079941"/>
                <a:gd name="connsiteY417" fmla="*/ 730681 h 1160647"/>
                <a:gd name="connsiteX418" fmla="*/ 124003 w 3079941"/>
                <a:gd name="connsiteY418" fmla="*/ 607460 h 1160647"/>
                <a:gd name="connsiteX419" fmla="*/ 126030 w 3079941"/>
                <a:gd name="connsiteY419" fmla="*/ 607460 h 1160647"/>
                <a:gd name="connsiteX420" fmla="*/ 140217 w 3079941"/>
                <a:gd name="connsiteY420" fmla="*/ 607460 h 1160647"/>
                <a:gd name="connsiteX421" fmla="*/ 140217 w 3079941"/>
                <a:gd name="connsiteY421" fmla="*/ 471268 h 1160647"/>
                <a:gd name="connsiteX422" fmla="*/ 141990 w 3079941"/>
                <a:gd name="connsiteY422" fmla="*/ 471268 h 1160647"/>
                <a:gd name="connsiteX423" fmla="*/ 154404 w 3079941"/>
                <a:gd name="connsiteY423" fmla="*/ 471268 h 1160647"/>
                <a:gd name="connsiteX424" fmla="*/ 154404 w 3079941"/>
                <a:gd name="connsiteY424" fmla="*/ 356694 h 1160647"/>
                <a:gd name="connsiteX425" fmla="*/ 158457 w 3079941"/>
                <a:gd name="connsiteY425" fmla="*/ 328590 h 1160647"/>
                <a:gd name="connsiteX426" fmla="*/ 160484 w 3079941"/>
                <a:gd name="connsiteY426" fmla="*/ 328590 h 1160647"/>
                <a:gd name="connsiteX427" fmla="*/ 174671 w 3079941"/>
                <a:gd name="connsiteY427" fmla="*/ 328590 h 1160647"/>
                <a:gd name="connsiteX428" fmla="*/ 211151 w 3079941"/>
                <a:gd name="connsiteY428" fmla="*/ 246443 h 1160647"/>
                <a:gd name="connsiteX429" fmla="*/ 215205 w 3079941"/>
                <a:gd name="connsiteY429" fmla="*/ 0 h 1160647"/>
                <a:gd name="connsiteX0" fmla="*/ 215205 w 3079941"/>
                <a:gd name="connsiteY0" fmla="*/ 0 h 1160647"/>
                <a:gd name="connsiteX1" fmla="*/ 217231 w 3079941"/>
                <a:gd name="connsiteY1" fmla="*/ 246443 h 1160647"/>
                <a:gd name="connsiteX2" fmla="*/ 255738 w 3079941"/>
                <a:gd name="connsiteY2" fmla="*/ 326429 h 1160647"/>
                <a:gd name="connsiteX3" fmla="*/ 257765 w 3079941"/>
                <a:gd name="connsiteY3" fmla="*/ 326429 h 1160647"/>
                <a:gd name="connsiteX4" fmla="*/ 271952 w 3079941"/>
                <a:gd name="connsiteY4" fmla="*/ 326429 h 1160647"/>
                <a:gd name="connsiteX5" fmla="*/ 271952 w 3079941"/>
                <a:gd name="connsiteY5" fmla="*/ 350208 h 1160647"/>
                <a:gd name="connsiteX6" fmla="*/ 272459 w 3079941"/>
                <a:gd name="connsiteY6" fmla="*/ 351019 h 1160647"/>
                <a:gd name="connsiteX7" fmla="*/ 276005 w 3079941"/>
                <a:gd name="connsiteY7" fmla="*/ 356694 h 1160647"/>
                <a:gd name="connsiteX8" fmla="*/ 276005 w 3079941"/>
                <a:gd name="connsiteY8" fmla="*/ 471268 h 1160647"/>
                <a:gd name="connsiteX9" fmla="*/ 278285 w 3079941"/>
                <a:gd name="connsiteY9" fmla="*/ 471268 h 1160647"/>
                <a:gd name="connsiteX10" fmla="*/ 294246 w 3079941"/>
                <a:gd name="connsiteY10" fmla="*/ 471268 h 1160647"/>
                <a:gd name="connsiteX11" fmla="*/ 294246 w 3079941"/>
                <a:gd name="connsiteY11" fmla="*/ 611783 h 1160647"/>
                <a:gd name="connsiteX12" fmla="*/ 295766 w 3079941"/>
                <a:gd name="connsiteY12" fmla="*/ 611513 h 1160647"/>
                <a:gd name="connsiteX13" fmla="*/ 306406 w 3079941"/>
                <a:gd name="connsiteY13" fmla="*/ 609622 h 1160647"/>
                <a:gd name="connsiteX14" fmla="*/ 304379 w 3079941"/>
                <a:gd name="connsiteY14" fmla="*/ 698254 h 1160647"/>
                <a:gd name="connsiteX15" fmla="*/ 305899 w 3079941"/>
                <a:gd name="connsiteY15" fmla="*/ 698525 h 1160647"/>
                <a:gd name="connsiteX16" fmla="*/ 316539 w 3079941"/>
                <a:gd name="connsiteY16" fmla="*/ 700416 h 1160647"/>
                <a:gd name="connsiteX17" fmla="*/ 316792 w 3079941"/>
                <a:gd name="connsiteY17" fmla="*/ 701227 h 1160647"/>
                <a:gd name="connsiteX18" fmla="*/ 318566 w 3079941"/>
                <a:gd name="connsiteY18" fmla="*/ 706902 h 1160647"/>
                <a:gd name="connsiteX19" fmla="*/ 319326 w 3079941"/>
                <a:gd name="connsiteY19" fmla="*/ 704470 h 1160647"/>
                <a:gd name="connsiteX20" fmla="*/ 324646 w 3079941"/>
                <a:gd name="connsiteY20" fmla="*/ 687446 h 1160647"/>
                <a:gd name="connsiteX21" fmla="*/ 326419 w 3079941"/>
                <a:gd name="connsiteY21" fmla="*/ 687446 h 1160647"/>
                <a:gd name="connsiteX22" fmla="*/ 338833 w 3079941"/>
                <a:gd name="connsiteY22" fmla="*/ 687446 h 1160647"/>
                <a:gd name="connsiteX23" fmla="*/ 338833 w 3079941"/>
                <a:gd name="connsiteY23" fmla="*/ 719872 h 1160647"/>
                <a:gd name="connsiteX24" fmla="*/ 339846 w 3079941"/>
                <a:gd name="connsiteY24" fmla="*/ 720413 h 1160647"/>
                <a:gd name="connsiteX25" fmla="*/ 346940 w 3079941"/>
                <a:gd name="connsiteY25" fmla="*/ 724196 h 1160647"/>
                <a:gd name="connsiteX26" fmla="*/ 346940 w 3079941"/>
                <a:gd name="connsiteY26" fmla="*/ 725547 h 1160647"/>
                <a:gd name="connsiteX27" fmla="*/ 346940 w 3079941"/>
                <a:gd name="connsiteY27" fmla="*/ 735005 h 1160647"/>
                <a:gd name="connsiteX28" fmla="*/ 391527 w 3079941"/>
                <a:gd name="connsiteY28" fmla="*/ 735005 h 1160647"/>
                <a:gd name="connsiteX29" fmla="*/ 391527 w 3079941"/>
                <a:gd name="connsiteY29" fmla="*/ 736086 h 1160647"/>
                <a:gd name="connsiteX30" fmla="*/ 391527 w 3079941"/>
                <a:gd name="connsiteY30" fmla="*/ 743652 h 1160647"/>
                <a:gd name="connsiteX31" fmla="*/ 393553 w 3079941"/>
                <a:gd name="connsiteY31" fmla="*/ 743652 h 1160647"/>
                <a:gd name="connsiteX32" fmla="*/ 407740 w 3079941"/>
                <a:gd name="connsiteY32" fmla="*/ 743652 h 1160647"/>
                <a:gd name="connsiteX33" fmla="*/ 407740 w 3079941"/>
                <a:gd name="connsiteY33" fmla="*/ 713387 h 1160647"/>
                <a:gd name="connsiteX34" fmla="*/ 452327 w 3079941"/>
                <a:gd name="connsiteY34" fmla="*/ 713387 h 1160647"/>
                <a:gd name="connsiteX35" fmla="*/ 452327 w 3079941"/>
                <a:gd name="connsiteY35" fmla="*/ 712036 h 1160647"/>
                <a:gd name="connsiteX36" fmla="*/ 452327 w 3079941"/>
                <a:gd name="connsiteY36" fmla="*/ 702578 h 1160647"/>
                <a:gd name="connsiteX37" fmla="*/ 453341 w 3079941"/>
                <a:gd name="connsiteY37" fmla="*/ 702578 h 1160647"/>
                <a:gd name="connsiteX38" fmla="*/ 460434 w 3079941"/>
                <a:gd name="connsiteY38" fmla="*/ 702578 h 1160647"/>
                <a:gd name="connsiteX39" fmla="*/ 460434 w 3079941"/>
                <a:gd name="connsiteY39" fmla="*/ 700687 h 1160647"/>
                <a:gd name="connsiteX40" fmla="*/ 460434 w 3079941"/>
                <a:gd name="connsiteY40" fmla="*/ 687446 h 1160647"/>
                <a:gd name="connsiteX41" fmla="*/ 461194 w 3079941"/>
                <a:gd name="connsiteY41" fmla="*/ 687446 h 1160647"/>
                <a:gd name="connsiteX42" fmla="*/ 466514 w 3079941"/>
                <a:gd name="connsiteY42" fmla="*/ 687446 h 1160647"/>
                <a:gd name="connsiteX43" fmla="*/ 466514 w 3079941"/>
                <a:gd name="connsiteY43" fmla="*/ 686365 h 1160647"/>
                <a:gd name="connsiteX44" fmla="*/ 466514 w 3079941"/>
                <a:gd name="connsiteY44" fmla="*/ 678798 h 1160647"/>
                <a:gd name="connsiteX45" fmla="*/ 468541 w 3079941"/>
                <a:gd name="connsiteY45" fmla="*/ 678798 h 1160647"/>
                <a:gd name="connsiteX46" fmla="*/ 482728 w 3079941"/>
                <a:gd name="connsiteY46" fmla="*/ 678798 h 1160647"/>
                <a:gd name="connsiteX47" fmla="*/ 482728 w 3079941"/>
                <a:gd name="connsiteY47" fmla="*/ 679879 h 1160647"/>
                <a:gd name="connsiteX48" fmla="*/ 482728 w 3079941"/>
                <a:gd name="connsiteY48" fmla="*/ 687446 h 1160647"/>
                <a:gd name="connsiteX49" fmla="*/ 505021 w 3079941"/>
                <a:gd name="connsiteY49" fmla="*/ 687446 h 1160647"/>
                <a:gd name="connsiteX50" fmla="*/ 505021 w 3079941"/>
                <a:gd name="connsiteY50" fmla="*/ 685554 h 1160647"/>
                <a:gd name="connsiteX51" fmla="*/ 505021 w 3079941"/>
                <a:gd name="connsiteY51" fmla="*/ 672313 h 1160647"/>
                <a:gd name="connsiteX52" fmla="*/ 506795 w 3079941"/>
                <a:gd name="connsiteY52" fmla="*/ 672313 h 1160647"/>
                <a:gd name="connsiteX53" fmla="*/ 519208 w 3079941"/>
                <a:gd name="connsiteY53" fmla="*/ 672313 h 1160647"/>
                <a:gd name="connsiteX54" fmla="*/ 519208 w 3079941"/>
                <a:gd name="connsiteY54" fmla="*/ 696093 h 1160647"/>
                <a:gd name="connsiteX55" fmla="*/ 520222 w 3079941"/>
                <a:gd name="connsiteY55" fmla="*/ 696093 h 1160647"/>
                <a:gd name="connsiteX56" fmla="*/ 527315 w 3079941"/>
                <a:gd name="connsiteY56" fmla="*/ 696093 h 1160647"/>
                <a:gd name="connsiteX57" fmla="*/ 527315 w 3079941"/>
                <a:gd name="connsiteY57" fmla="*/ 695012 h 1160647"/>
                <a:gd name="connsiteX58" fmla="*/ 527315 w 3079941"/>
                <a:gd name="connsiteY58" fmla="*/ 687446 h 1160647"/>
                <a:gd name="connsiteX59" fmla="*/ 529088 w 3079941"/>
                <a:gd name="connsiteY59" fmla="*/ 687446 h 1160647"/>
                <a:gd name="connsiteX60" fmla="*/ 541502 w 3079941"/>
                <a:gd name="connsiteY60" fmla="*/ 687446 h 1160647"/>
                <a:gd name="connsiteX61" fmla="*/ 541502 w 3079941"/>
                <a:gd name="connsiteY61" fmla="*/ 713387 h 1160647"/>
                <a:gd name="connsiteX62" fmla="*/ 543529 w 3079941"/>
                <a:gd name="connsiteY62" fmla="*/ 713387 h 1160647"/>
                <a:gd name="connsiteX63" fmla="*/ 557715 w 3079941"/>
                <a:gd name="connsiteY63" fmla="*/ 713387 h 1160647"/>
                <a:gd name="connsiteX64" fmla="*/ 557715 w 3079941"/>
                <a:gd name="connsiteY64" fmla="*/ 715008 h 1160647"/>
                <a:gd name="connsiteX65" fmla="*/ 557715 w 3079941"/>
                <a:gd name="connsiteY65" fmla="*/ 726358 h 1160647"/>
                <a:gd name="connsiteX66" fmla="*/ 558475 w 3079941"/>
                <a:gd name="connsiteY66" fmla="*/ 726358 h 1160647"/>
                <a:gd name="connsiteX67" fmla="*/ 563796 w 3079941"/>
                <a:gd name="connsiteY67" fmla="*/ 726358 h 1160647"/>
                <a:gd name="connsiteX68" fmla="*/ 563796 w 3079941"/>
                <a:gd name="connsiteY68" fmla="*/ 725547 h 1160647"/>
                <a:gd name="connsiteX69" fmla="*/ 563796 w 3079941"/>
                <a:gd name="connsiteY69" fmla="*/ 719872 h 1160647"/>
                <a:gd name="connsiteX70" fmla="*/ 594196 w 3079941"/>
                <a:gd name="connsiteY70" fmla="*/ 719872 h 1160647"/>
                <a:gd name="connsiteX71" fmla="*/ 594196 w 3079941"/>
                <a:gd name="connsiteY71" fmla="*/ 743652 h 1160647"/>
                <a:gd name="connsiteX72" fmla="*/ 595209 w 3079941"/>
                <a:gd name="connsiteY72" fmla="*/ 743652 h 1160647"/>
                <a:gd name="connsiteX73" fmla="*/ 602303 w 3079941"/>
                <a:gd name="connsiteY73" fmla="*/ 743652 h 1160647"/>
                <a:gd name="connsiteX74" fmla="*/ 602303 w 3079941"/>
                <a:gd name="connsiteY74" fmla="*/ 744733 h 1160647"/>
                <a:gd name="connsiteX75" fmla="*/ 602303 w 3079941"/>
                <a:gd name="connsiteY75" fmla="*/ 752299 h 1160647"/>
                <a:gd name="connsiteX76" fmla="*/ 603063 w 3079941"/>
                <a:gd name="connsiteY76" fmla="*/ 752299 h 1160647"/>
                <a:gd name="connsiteX77" fmla="*/ 608383 w 3079941"/>
                <a:gd name="connsiteY77" fmla="*/ 752299 h 1160647"/>
                <a:gd name="connsiteX78" fmla="*/ 608383 w 3079941"/>
                <a:gd name="connsiteY78" fmla="*/ 750137 h 1160647"/>
                <a:gd name="connsiteX79" fmla="*/ 608383 w 3079941"/>
                <a:gd name="connsiteY79" fmla="*/ 735005 h 1160647"/>
                <a:gd name="connsiteX80" fmla="*/ 609396 w 3079941"/>
                <a:gd name="connsiteY80" fmla="*/ 735005 h 1160647"/>
                <a:gd name="connsiteX81" fmla="*/ 616490 w 3079941"/>
                <a:gd name="connsiteY81" fmla="*/ 735005 h 1160647"/>
                <a:gd name="connsiteX82" fmla="*/ 616490 w 3079941"/>
                <a:gd name="connsiteY82" fmla="*/ 736086 h 1160647"/>
                <a:gd name="connsiteX83" fmla="*/ 616490 w 3079941"/>
                <a:gd name="connsiteY83" fmla="*/ 743652 h 1160647"/>
                <a:gd name="connsiteX84" fmla="*/ 621810 w 3079941"/>
                <a:gd name="connsiteY84" fmla="*/ 741659 h 1160647"/>
                <a:gd name="connsiteX85" fmla="*/ 622570 w 3079941"/>
                <a:gd name="connsiteY85" fmla="*/ 740679 h 1160647"/>
                <a:gd name="connsiteX86" fmla="*/ 622570 w 3079941"/>
                <a:gd name="connsiteY86" fmla="*/ 735005 h 1160647"/>
                <a:gd name="connsiteX87" fmla="*/ 661077 w 3079941"/>
                <a:gd name="connsiteY87" fmla="*/ 735005 h 1160647"/>
                <a:gd name="connsiteX88" fmla="*/ 661077 w 3079941"/>
                <a:gd name="connsiteY88" fmla="*/ 758784 h 1160647"/>
                <a:gd name="connsiteX89" fmla="*/ 663103 w 3079941"/>
                <a:gd name="connsiteY89" fmla="*/ 758784 h 1160647"/>
                <a:gd name="connsiteX90" fmla="*/ 677290 w 3079941"/>
                <a:gd name="connsiteY90" fmla="*/ 758784 h 1160647"/>
                <a:gd name="connsiteX91" fmla="*/ 677290 w 3079941"/>
                <a:gd name="connsiteY91" fmla="*/ 759865 h 1160647"/>
                <a:gd name="connsiteX92" fmla="*/ 677290 w 3079941"/>
                <a:gd name="connsiteY92" fmla="*/ 767431 h 1160647"/>
                <a:gd name="connsiteX93" fmla="*/ 679064 w 3079941"/>
                <a:gd name="connsiteY93" fmla="*/ 767431 h 1160647"/>
                <a:gd name="connsiteX94" fmla="*/ 691477 w 3079941"/>
                <a:gd name="connsiteY94" fmla="*/ 767431 h 1160647"/>
                <a:gd name="connsiteX95" fmla="*/ 691477 w 3079941"/>
                <a:gd name="connsiteY95" fmla="*/ 743652 h 1160647"/>
                <a:gd name="connsiteX96" fmla="*/ 692490 w 3079941"/>
                <a:gd name="connsiteY96" fmla="*/ 743652 h 1160647"/>
                <a:gd name="connsiteX97" fmla="*/ 699584 w 3079941"/>
                <a:gd name="connsiteY97" fmla="*/ 743652 h 1160647"/>
                <a:gd name="connsiteX98" fmla="*/ 699584 w 3079941"/>
                <a:gd name="connsiteY98" fmla="*/ 711225 h 1160647"/>
                <a:gd name="connsiteX99" fmla="*/ 700597 w 3079941"/>
                <a:gd name="connsiteY99" fmla="*/ 711225 h 1160647"/>
                <a:gd name="connsiteX100" fmla="*/ 707691 w 3079941"/>
                <a:gd name="connsiteY100" fmla="*/ 711225 h 1160647"/>
                <a:gd name="connsiteX101" fmla="*/ 707691 w 3079941"/>
                <a:gd name="connsiteY101" fmla="*/ 709334 h 1160647"/>
                <a:gd name="connsiteX102" fmla="*/ 707691 w 3079941"/>
                <a:gd name="connsiteY102" fmla="*/ 696093 h 1160647"/>
                <a:gd name="connsiteX103" fmla="*/ 706424 w 3079941"/>
                <a:gd name="connsiteY103" fmla="*/ 694471 h 1160647"/>
                <a:gd name="connsiteX104" fmla="*/ 711744 w 3079941"/>
                <a:gd name="connsiteY104" fmla="*/ 683122 h 1160647"/>
                <a:gd name="connsiteX105" fmla="*/ 719851 w 3079941"/>
                <a:gd name="connsiteY105" fmla="*/ 711225 h 1160647"/>
                <a:gd name="connsiteX106" fmla="*/ 720611 w 3079941"/>
                <a:gd name="connsiteY106" fmla="*/ 711225 h 1160647"/>
                <a:gd name="connsiteX107" fmla="*/ 725931 w 3079941"/>
                <a:gd name="connsiteY107" fmla="*/ 711225 h 1160647"/>
                <a:gd name="connsiteX108" fmla="*/ 725931 w 3079941"/>
                <a:gd name="connsiteY108" fmla="*/ 605298 h 1160647"/>
                <a:gd name="connsiteX109" fmla="*/ 727451 w 3079941"/>
                <a:gd name="connsiteY109" fmla="*/ 605298 h 1160647"/>
                <a:gd name="connsiteX110" fmla="*/ 738091 w 3079941"/>
                <a:gd name="connsiteY110" fmla="*/ 605298 h 1160647"/>
                <a:gd name="connsiteX111" fmla="*/ 738091 w 3079941"/>
                <a:gd name="connsiteY111" fmla="*/ 557739 h 1160647"/>
                <a:gd name="connsiteX112" fmla="*/ 764438 w 3079941"/>
                <a:gd name="connsiteY112" fmla="*/ 557739 h 1160647"/>
                <a:gd name="connsiteX113" fmla="*/ 764438 w 3079941"/>
                <a:gd name="connsiteY113" fmla="*/ 536121 h 1160647"/>
                <a:gd name="connsiteX114" fmla="*/ 798892 w 3079941"/>
                <a:gd name="connsiteY114" fmla="*/ 536121 h 1160647"/>
                <a:gd name="connsiteX115" fmla="*/ 798892 w 3079941"/>
                <a:gd name="connsiteY115" fmla="*/ 538553 h 1160647"/>
                <a:gd name="connsiteX116" fmla="*/ 798892 w 3079941"/>
                <a:gd name="connsiteY116" fmla="*/ 555577 h 1160647"/>
                <a:gd name="connsiteX117" fmla="*/ 801172 w 3079941"/>
                <a:gd name="connsiteY117" fmla="*/ 555577 h 1160647"/>
                <a:gd name="connsiteX118" fmla="*/ 817132 w 3079941"/>
                <a:gd name="connsiteY118" fmla="*/ 555577 h 1160647"/>
                <a:gd name="connsiteX119" fmla="*/ 817132 w 3079941"/>
                <a:gd name="connsiteY119" fmla="*/ 603136 h 1160647"/>
                <a:gd name="connsiteX120" fmla="*/ 818145 w 3079941"/>
                <a:gd name="connsiteY120" fmla="*/ 603136 h 1160647"/>
                <a:gd name="connsiteX121" fmla="*/ 825239 w 3079941"/>
                <a:gd name="connsiteY121" fmla="*/ 603136 h 1160647"/>
                <a:gd name="connsiteX122" fmla="*/ 839426 w 3079941"/>
                <a:gd name="connsiteY122" fmla="*/ 607460 h 1160647"/>
                <a:gd name="connsiteX123" fmla="*/ 839426 w 3079941"/>
                <a:gd name="connsiteY123" fmla="*/ 646372 h 1160647"/>
                <a:gd name="connsiteX124" fmla="*/ 840439 w 3079941"/>
                <a:gd name="connsiteY124" fmla="*/ 646372 h 1160647"/>
                <a:gd name="connsiteX125" fmla="*/ 847532 w 3079941"/>
                <a:gd name="connsiteY125" fmla="*/ 646372 h 1160647"/>
                <a:gd name="connsiteX126" fmla="*/ 847532 w 3079941"/>
                <a:gd name="connsiteY126" fmla="*/ 647993 h 1160647"/>
                <a:gd name="connsiteX127" fmla="*/ 847532 w 3079941"/>
                <a:gd name="connsiteY127" fmla="*/ 659342 h 1160647"/>
                <a:gd name="connsiteX128" fmla="*/ 849559 w 3079941"/>
                <a:gd name="connsiteY128" fmla="*/ 659342 h 1160647"/>
                <a:gd name="connsiteX129" fmla="*/ 863746 w 3079941"/>
                <a:gd name="connsiteY129" fmla="*/ 659342 h 1160647"/>
                <a:gd name="connsiteX130" fmla="*/ 869826 w 3079941"/>
                <a:gd name="connsiteY130" fmla="*/ 665828 h 1160647"/>
                <a:gd name="connsiteX131" fmla="*/ 869826 w 3079941"/>
                <a:gd name="connsiteY131" fmla="*/ 687446 h 1160647"/>
                <a:gd name="connsiteX132" fmla="*/ 872106 w 3079941"/>
                <a:gd name="connsiteY132" fmla="*/ 687446 h 1160647"/>
                <a:gd name="connsiteX133" fmla="*/ 888066 w 3079941"/>
                <a:gd name="connsiteY133" fmla="*/ 687446 h 1160647"/>
                <a:gd name="connsiteX134" fmla="*/ 888066 w 3079941"/>
                <a:gd name="connsiteY134" fmla="*/ 688526 h 1160647"/>
                <a:gd name="connsiteX135" fmla="*/ 888066 w 3079941"/>
                <a:gd name="connsiteY135" fmla="*/ 696093 h 1160647"/>
                <a:gd name="connsiteX136" fmla="*/ 889333 w 3079941"/>
                <a:gd name="connsiteY136" fmla="*/ 696093 h 1160647"/>
                <a:gd name="connsiteX137" fmla="*/ 898200 w 3079941"/>
                <a:gd name="connsiteY137" fmla="*/ 696093 h 1160647"/>
                <a:gd name="connsiteX138" fmla="*/ 898200 w 3079941"/>
                <a:gd name="connsiteY138" fmla="*/ 698254 h 1160647"/>
                <a:gd name="connsiteX139" fmla="*/ 898200 w 3079941"/>
                <a:gd name="connsiteY139" fmla="*/ 713387 h 1160647"/>
                <a:gd name="connsiteX140" fmla="*/ 902253 w 3079941"/>
                <a:gd name="connsiteY140" fmla="*/ 711495 h 1160647"/>
                <a:gd name="connsiteX141" fmla="*/ 902253 w 3079941"/>
                <a:gd name="connsiteY141" fmla="*/ 698254 h 1160647"/>
                <a:gd name="connsiteX142" fmla="*/ 903266 w 3079941"/>
                <a:gd name="connsiteY142" fmla="*/ 698254 h 1160647"/>
                <a:gd name="connsiteX143" fmla="*/ 910360 w 3079941"/>
                <a:gd name="connsiteY143" fmla="*/ 698254 h 1160647"/>
                <a:gd name="connsiteX144" fmla="*/ 910360 w 3079941"/>
                <a:gd name="connsiteY144" fmla="*/ 699876 h 1160647"/>
                <a:gd name="connsiteX145" fmla="*/ 910360 w 3079941"/>
                <a:gd name="connsiteY145" fmla="*/ 711225 h 1160647"/>
                <a:gd name="connsiteX146" fmla="*/ 911120 w 3079941"/>
                <a:gd name="connsiteY146" fmla="*/ 711225 h 1160647"/>
                <a:gd name="connsiteX147" fmla="*/ 916440 w 3079941"/>
                <a:gd name="connsiteY147" fmla="*/ 711225 h 1160647"/>
                <a:gd name="connsiteX148" fmla="*/ 965080 w 3079941"/>
                <a:gd name="connsiteY148" fmla="*/ 706902 h 1160647"/>
                <a:gd name="connsiteX149" fmla="*/ 965080 w 3079941"/>
                <a:gd name="connsiteY149" fmla="*/ 708253 h 1160647"/>
                <a:gd name="connsiteX150" fmla="*/ 965080 w 3079941"/>
                <a:gd name="connsiteY150" fmla="*/ 717710 h 1160647"/>
                <a:gd name="connsiteX151" fmla="*/ 965840 w 3079941"/>
                <a:gd name="connsiteY151" fmla="*/ 717710 h 1160647"/>
                <a:gd name="connsiteX152" fmla="*/ 971161 w 3079941"/>
                <a:gd name="connsiteY152" fmla="*/ 717710 h 1160647"/>
                <a:gd name="connsiteX153" fmla="*/ 971161 w 3079941"/>
                <a:gd name="connsiteY153" fmla="*/ 719872 h 1160647"/>
                <a:gd name="connsiteX154" fmla="*/ 971161 w 3079941"/>
                <a:gd name="connsiteY154" fmla="*/ 735005 h 1160647"/>
                <a:gd name="connsiteX155" fmla="*/ 973187 w 3079941"/>
                <a:gd name="connsiteY155" fmla="*/ 733654 h 1160647"/>
                <a:gd name="connsiteX156" fmla="*/ 987374 w 3079941"/>
                <a:gd name="connsiteY156" fmla="*/ 724196 h 1160647"/>
                <a:gd name="connsiteX157" fmla="*/ 993454 w 3079941"/>
                <a:gd name="connsiteY157" fmla="*/ 683122 h 1160647"/>
                <a:gd name="connsiteX158" fmla="*/ 994214 w 3079941"/>
                <a:gd name="connsiteY158" fmla="*/ 682852 h 1160647"/>
                <a:gd name="connsiteX159" fmla="*/ 999534 w 3079941"/>
                <a:gd name="connsiteY159" fmla="*/ 680960 h 1160647"/>
                <a:gd name="connsiteX160" fmla="*/ 1001561 w 3079941"/>
                <a:gd name="connsiteY160" fmla="*/ 611783 h 1160647"/>
                <a:gd name="connsiteX161" fmla="*/ 1003588 w 3079941"/>
                <a:gd name="connsiteY161" fmla="*/ 680960 h 1160647"/>
                <a:gd name="connsiteX162" fmla="*/ 1004348 w 3079941"/>
                <a:gd name="connsiteY162" fmla="*/ 681230 h 1160647"/>
                <a:gd name="connsiteX163" fmla="*/ 1009668 w 3079941"/>
                <a:gd name="connsiteY163" fmla="*/ 683122 h 1160647"/>
                <a:gd name="connsiteX164" fmla="*/ 1009668 w 3079941"/>
                <a:gd name="connsiteY164" fmla="*/ 596651 h 1160647"/>
                <a:gd name="connsiteX165" fmla="*/ 1013721 w 3079941"/>
                <a:gd name="connsiteY165" fmla="*/ 564224 h 1160647"/>
                <a:gd name="connsiteX166" fmla="*/ 1052228 w 3079941"/>
                <a:gd name="connsiteY166" fmla="*/ 564224 h 1160647"/>
                <a:gd name="connsiteX167" fmla="*/ 1052228 w 3079941"/>
                <a:gd name="connsiteY167" fmla="*/ 596651 h 1160647"/>
                <a:gd name="connsiteX168" fmla="*/ 1052988 w 3079941"/>
                <a:gd name="connsiteY168" fmla="*/ 596651 h 1160647"/>
                <a:gd name="connsiteX169" fmla="*/ 1058308 w 3079941"/>
                <a:gd name="connsiteY169" fmla="*/ 596651 h 1160647"/>
                <a:gd name="connsiteX170" fmla="*/ 1058308 w 3079941"/>
                <a:gd name="connsiteY170" fmla="*/ 514503 h 1160647"/>
                <a:gd name="connsiteX171" fmla="*/ 1060082 w 3079941"/>
                <a:gd name="connsiteY171" fmla="*/ 514503 h 1160647"/>
                <a:gd name="connsiteX172" fmla="*/ 1072495 w 3079941"/>
                <a:gd name="connsiteY172" fmla="*/ 514503 h 1160647"/>
                <a:gd name="connsiteX173" fmla="*/ 1072495 w 3079941"/>
                <a:gd name="connsiteY173" fmla="*/ 512612 h 1160647"/>
                <a:gd name="connsiteX174" fmla="*/ 1072495 w 3079941"/>
                <a:gd name="connsiteY174" fmla="*/ 499371 h 1160647"/>
                <a:gd name="connsiteX175" fmla="*/ 1094789 w 3079941"/>
                <a:gd name="connsiteY175" fmla="*/ 499371 h 1160647"/>
                <a:gd name="connsiteX176" fmla="*/ 1094789 w 3079941"/>
                <a:gd name="connsiteY176" fmla="*/ 498290 h 1160647"/>
                <a:gd name="connsiteX177" fmla="*/ 1094789 w 3079941"/>
                <a:gd name="connsiteY177" fmla="*/ 490724 h 1160647"/>
                <a:gd name="connsiteX178" fmla="*/ 1096562 w 3079941"/>
                <a:gd name="connsiteY178" fmla="*/ 490724 h 1160647"/>
                <a:gd name="connsiteX179" fmla="*/ 1108976 w 3079941"/>
                <a:gd name="connsiteY179" fmla="*/ 490724 h 1160647"/>
                <a:gd name="connsiteX180" fmla="*/ 1108976 w 3079941"/>
                <a:gd name="connsiteY180" fmla="*/ 491805 h 1160647"/>
                <a:gd name="connsiteX181" fmla="*/ 1108976 w 3079941"/>
                <a:gd name="connsiteY181" fmla="*/ 499371 h 1160647"/>
                <a:gd name="connsiteX182" fmla="*/ 1109736 w 3079941"/>
                <a:gd name="connsiteY182" fmla="*/ 499371 h 1160647"/>
                <a:gd name="connsiteX183" fmla="*/ 1115056 w 3079941"/>
                <a:gd name="connsiteY183" fmla="*/ 499371 h 1160647"/>
                <a:gd name="connsiteX184" fmla="*/ 1125189 w 3079941"/>
                <a:gd name="connsiteY184" fmla="*/ 495047 h 1160647"/>
                <a:gd name="connsiteX185" fmla="*/ 1129242 w 3079941"/>
                <a:gd name="connsiteY185" fmla="*/ 498290 h 1160647"/>
                <a:gd name="connsiteX186" fmla="*/ 1129242 w 3079941"/>
                <a:gd name="connsiteY186" fmla="*/ 490724 h 1160647"/>
                <a:gd name="connsiteX187" fmla="*/ 1131522 w 3079941"/>
                <a:gd name="connsiteY187" fmla="*/ 490724 h 1160647"/>
                <a:gd name="connsiteX188" fmla="*/ 1147483 w 3079941"/>
                <a:gd name="connsiteY188" fmla="*/ 490724 h 1160647"/>
                <a:gd name="connsiteX189" fmla="*/ 1147483 w 3079941"/>
                <a:gd name="connsiteY189" fmla="*/ 491805 h 1160647"/>
                <a:gd name="connsiteX190" fmla="*/ 1147483 w 3079941"/>
                <a:gd name="connsiteY190" fmla="*/ 499371 h 1160647"/>
                <a:gd name="connsiteX191" fmla="*/ 1177883 w 3079941"/>
                <a:gd name="connsiteY191" fmla="*/ 499371 h 1160647"/>
                <a:gd name="connsiteX192" fmla="*/ 1177883 w 3079941"/>
                <a:gd name="connsiteY192" fmla="*/ 500992 h 1160647"/>
                <a:gd name="connsiteX193" fmla="*/ 1177883 w 3079941"/>
                <a:gd name="connsiteY193" fmla="*/ 512342 h 1160647"/>
                <a:gd name="connsiteX194" fmla="*/ 1204230 w 3079941"/>
                <a:gd name="connsiteY194" fmla="*/ 512342 h 1160647"/>
                <a:gd name="connsiteX195" fmla="*/ 1204230 w 3079941"/>
                <a:gd name="connsiteY195" fmla="*/ 542606 h 1160647"/>
                <a:gd name="connsiteX196" fmla="*/ 1204990 w 3079941"/>
                <a:gd name="connsiteY196" fmla="*/ 542606 h 1160647"/>
                <a:gd name="connsiteX197" fmla="*/ 1210310 w 3079941"/>
                <a:gd name="connsiteY197" fmla="*/ 542606 h 1160647"/>
                <a:gd name="connsiteX198" fmla="*/ 1210310 w 3079941"/>
                <a:gd name="connsiteY198" fmla="*/ 543687 h 1160647"/>
                <a:gd name="connsiteX199" fmla="*/ 1210310 w 3079941"/>
                <a:gd name="connsiteY199" fmla="*/ 551254 h 1160647"/>
                <a:gd name="connsiteX200" fmla="*/ 1214364 w 3079941"/>
                <a:gd name="connsiteY200" fmla="*/ 581518 h 1160647"/>
                <a:gd name="connsiteX201" fmla="*/ 1215124 w 3079941"/>
                <a:gd name="connsiteY201" fmla="*/ 581518 h 1160647"/>
                <a:gd name="connsiteX202" fmla="*/ 1220444 w 3079941"/>
                <a:gd name="connsiteY202" fmla="*/ 581518 h 1160647"/>
                <a:gd name="connsiteX203" fmla="*/ 1220444 w 3079941"/>
                <a:gd name="connsiteY203" fmla="*/ 582329 h 1160647"/>
                <a:gd name="connsiteX204" fmla="*/ 1220444 w 3079941"/>
                <a:gd name="connsiteY204" fmla="*/ 588004 h 1160647"/>
                <a:gd name="connsiteX205" fmla="*/ 1221457 w 3079941"/>
                <a:gd name="connsiteY205" fmla="*/ 588004 h 1160647"/>
                <a:gd name="connsiteX206" fmla="*/ 1228550 w 3079941"/>
                <a:gd name="connsiteY206" fmla="*/ 588004 h 1160647"/>
                <a:gd name="connsiteX207" fmla="*/ 1228550 w 3079941"/>
                <a:gd name="connsiteY207" fmla="*/ 618269 h 1160647"/>
                <a:gd name="connsiteX208" fmla="*/ 1230577 w 3079941"/>
                <a:gd name="connsiteY208" fmla="*/ 618269 h 1160647"/>
                <a:gd name="connsiteX209" fmla="*/ 1244764 w 3079941"/>
                <a:gd name="connsiteY209" fmla="*/ 618269 h 1160647"/>
                <a:gd name="connsiteX210" fmla="*/ 1244764 w 3079941"/>
                <a:gd name="connsiteY210" fmla="*/ 642048 h 1160647"/>
                <a:gd name="connsiteX211" fmla="*/ 1246791 w 3079941"/>
                <a:gd name="connsiteY211" fmla="*/ 643669 h 1160647"/>
                <a:gd name="connsiteX212" fmla="*/ 1246791 w 3079941"/>
                <a:gd name="connsiteY212" fmla="*/ 655019 h 1160647"/>
                <a:gd name="connsiteX213" fmla="*/ 1247551 w 3079941"/>
                <a:gd name="connsiteY213" fmla="*/ 655019 h 1160647"/>
                <a:gd name="connsiteX214" fmla="*/ 1252871 w 3079941"/>
                <a:gd name="connsiteY214" fmla="*/ 655019 h 1160647"/>
                <a:gd name="connsiteX215" fmla="*/ 1252871 w 3079941"/>
                <a:gd name="connsiteY215" fmla="*/ 678798 h 1160647"/>
                <a:gd name="connsiteX216" fmla="*/ 1254137 w 3079941"/>
                <a:gd name="connsiteY216" fmla="*/ 678798 h 1160647"/>
                <a:gd name="connsiteX217" fmla="*/ 1263004 w 3079941"/>
                <a:gd name="connsiteY217" fmla="*/ 678798 h 1160647"/>
                <a:gd name="connsiteX218" fmla="*/ 1265031 w 3079941"/>
                <a:gd name="connsiteY218" fmla="*/ 682852 h 1160647"/>
                <a:gd name="connsiteX219" fmla="*/ 1265031 w 3079941"/>
                <a:gd name="connsiteY219" fmla="*/ 696093 h 1160647"/>
                <a:gd name="connsiteX220" fmla="*/ 1266551 w 3079941"/>
                <a:gd name="connsiteY220" fmla="*/ 694201 h 1160647"/>
                <a:gd name="connsiteX221" fmla="*/ 1277191 w 3079941"/>
                <a:gd name="connsiteY221" fmla="*/ 680960 h 1160647"/>
                <a:gd name="connsiteX222" fmla="*/ 1305565 w 3079941"/>
                <a:gd name="connsiteY222" fmla="*/ 680960 h 1160647"/>
                <a:gd name="connsiteX223" fmla="*/ 1305565 w 3079941"/>
                <a:gd name="connsiteY223" fmla="*/ 767431 h 1160647"/>
                <a:gd name="connsiteX224" fmla="*/ 1306325 w 3079941"/>
                <a:gd name="connsiteY224" fmla="*/ 767431 h 1160647"/>
                <a:gd name="connsiteX225" fmla="*/ 1311645 w 3079941"/>
                <a:gd name="connsiteY225" fmla="*/ 767431 h 1160647"/>
                <a:gd name="connsiteX226" fmla="*/ 1312405 w 3079941"/>
                <a:gd name="connsiteY226" fmla="*/ 766080 h 1160647"/>
                <a:gd name="connsiteX227" fmla="*/ 1317725 w 3079941"/>
                <a:gd name="connsiteY227" fmla="*/ 756622 h 1160647"/>
                <a:gd name="connsiteX228" fmla="*/ 1317725 w 3079941"/>
                <a:gd name="connsiteY228" fmla="*/ 758514 h 1160647"/>
                <a:gd name="connsiteX229" fmla="*/ 1317725 w 3079941"/>
                <a:gd name="connsiteY229" fmla="*/ 771755 h 1160647"/>
                <a:gd name="connsiteX230" fmla="*/ 1321778 w 3079941"/>
                <a:gd name="connsiteY230" fmla="*/ 726358 h 1160647"/>
                <a:gd name="connsiteX231" fmla="*/ 1322538 w 3079941"/>
                <a:gd name="connsiteY231" fmla="*/ 726358 h 1160647"/>
                <a:gd name="connsiteX232" fmla="*/ 1327858 w 3079941"/>
                <a:gd name="connsiteY232" fmla="*/ 726358 h 1160647"/>
                <a:gd name="connsiteX233" fmla="*/ 1327858 w 3079941"/>
                <a:gd name="connsiteY233" fmla="*/ 661504 h 1160647"/>
                <a:gd name="connsiteX234" fmla="*/ 1328872 w 3079941"/>
                <a:gd name="connsiteY234" fmla="*/ 661504 h 1160647"/>
                <a:gd name="connsiteX235" fmla="*/ 1335965 w 3079941"/>
                <a:gd name="connsiteY235" fmla="*/ 661504 h 1160647"/>
                <a:gd name="connsiteX236" fmla="*/ 1348125 w 3079941"/>
                <a:gd name="connsiteY236" fmla="*/ 618269 h 1160647"/>
                <a:gd name="connsiteX237" fmla="*/ 1349392 w 3079941"/>
                <a:gd name="connsiteY237" fmla="*/ 618269 h 1160647"/>
                <a:gd name="connsiteX238" fmla="*/ 1358259 w 3079941"/>
                <a:gd name="connsiteY238" fmla="*/ 618269 h 1160647"/>
                <a:gd name="connsiteX239" fmla="*/ 1368392 w 3079941"/>
                <a:gd name="connsiteY239" fmla="*/ 661504 h 1160647"/>
                <a:gd name="connsiteX240" fmla="*/ 1369405 w 3079941"/>
                <a:gd name="connsiteY240" fmla="*/ 661504 h 1160647"/>
                <a:gd name="connsiteX241" fmla="*/ 1376499 w 3079941"/>
                <a:gd name="connsiteY241" fmla="*/ 661504 h 1160647"/>
                <a:gd name="connsiteX242" fmla="*/ 1376499 w 3079941"/>
                <a:gd name="connsiteY242" fmla="*/ 700416 h 1160647"/>
                <a:gd name="connsiteX243" fmla="*/ 1378272 w 3079941"/>
                <a:gd name="connsiteY243" fmla="*/ 700416 h 1160647"/>
                <a:gd name="connsiteX244" fmla="*/ 1390686 w 3079941"/>
                <a:gd name="connsiteY244" fmla="*/ 700416 h 1160647"/>
                <a:gd name="connsiteX245" fmla="*/ 1390686 w 3079941"/>
                <a:gd name="connsiteY245" fmla="*/ 702578 h 1160647"/>
                <a:gd name="connsiteX246" fmla="*/ 1390686 w 3079941"/>
                <a:gd name="connsiteY246" fmla="*/ 717710 h 1160647"/>
                <a:gd name="connsiteX247" fmla="*/ 1394739 w 3079941"/>
                <a:gd name="connsiteY247" fmla="*/ 715549 h 1160647"/>
                <a:gd name="connsiteX248" fmla="*/ 1394739 w 3079941"/>
                <a:gd name="connsiteY248" fmla="*/ 700416 h 1160647"/>
                <a:gd name="connsiteX249" fmla="*/ 1396259 w 3079941"/>
                <a:gd name="connsiteY249" fmla="*/ 700416 h 1160647"/>
                <a:gd name="connsiteX250" fmla="*/ 1406899 w 3079941"/>
                <a:gd name="connsiteY250" fmla="*/ 700416 h 1160647"/>
                <a:gd name="connsiteX251" fmla="*/ 1406899 w 3079941"/>
                <a:gd name="connsiteY251" fmla="*/ 702037 h 1160647"/>
                <a:gd name="connsiteX252" fmla="*/ 1406899 w 3079941"/>
                <a:gd name="connsiteY252" fmla="*/ 713387 h 1160647"/>
                <a:gd name="connsiteX253" fmla="*/ 1437300 w 3079941"/>
                <a:gd name="connsiteY253" fmla="*/ 713387 h 1160647"/>
                <a:gd name="connsiteX254" fmla="*/ 1437300 w 3079941"/>
                <a:gd name="connsiteY254" fmla="*/ 676637 h 1160647"/>
                <a:gd name="connsiteX255" fmla="*/ 1438566 w 3079941"/>
                <a:gd name="connsiteY255" fmla="*/ 676637 h 1160647"/>
                <a:gd name="connsiteX256" fmla="*/ 1447433 w 3079941"/>
                <a:gd name="connsiteY256" fmla="*/ 676637 h 1160647"/>
                <a:gd name="connsiteX257" fmla="*/ 1447433 w 3079941"/>
                <a:gd name="connsiteY257" fmla="*/ 698254 h 1160647"/>
                <a:gd name="connsiteX258" fmla="*/ 1449460 w 3079941"/>
                <a:gd name="connsiteY258" fmla="*/ 665828 h 1160647"/>
                <a:gd name="connsiteX259" fmla="*/ 1471753 w 3079941"/>
                <a:gd name="connsiteY259" fmla="*/ 665828 h 1160647"/>
                <a:gd name="connsiteX260" fmla="*/ 1471753 w 3079941"/>
                <a:gd name="connsiteY260" fmla="*/ 664206 h 1160647"/>
                <a:gd name="connsiteX261" fmla="*/ 1471753 w 3079941"/>
                <a:gd name="connsiteY261" fmla="*/ 652857 h 1160647"/>
                <a:gd name="connsiteX262" fmla="*/ 1472513 w 3079941"/>
                <a:gd name="connsiteY262" fmla="*/ 652857 h 1160647"/>
                <a:gd name="connsiteX263" fmla="*/ 1477833 w 3079941"/>
                <a:gd name="connsiteY263" fmla="*/ 652857 h 1160647"/>
                <a:gd name="connsiteX264" fmla="*/ 1477833 w 3079941"/>
                <a:gd name="connsiteY264" fmla="*/ 650966 h 1160647"/>
                <a:gd name="connsiteX265" fmla="*/ 1477833 w 3079941"/>
                <a:gd name="connsiteY265" fmla="*/ 637725 h 1160647"/>
                <a:gd name="connsiteX266" fmla="*/ 1481887 w 3079941"/>
                <a:gd name="connsiteY266" fmla="*/ 644210 h 1160647"/>
                <a:gd name="connsiteX267" fmla="*/ 1484167 w 3079941"/>
                <a:gd name="connsiteY267" fmla="*/ 644210 h 1160647"/>
                <a:gd name="connsiteX268" fmla="*/ 1500127 w 3079941"/>
                <a:gd name="connsiteY268" fmla="*/ 644210 h 1160647"/>
                <a:gd name="connsiteX269" fmla="*/ 1500127 w 3079941"/>
                <a:gd name="connsiteY269" fmla="*/ 643399 h 1160647"/>
                <a:gd name="connsiteX270" fmla="*/ 1500127 w 3079941"/>
                <a:gd name="connsiteY270" fmla="*/ 637725 h 1160647"/>
                <a:gd name="connsiteX271" fmla="*/ 1500887 w 3079941"/>
                <a:gd name="connsiteY271" fmla="*/ 637725 h 1160647"/>
                <a:gd name="connsiteX272" fmla="*/ 1506207 w 3079941"/>
                <a:gd name="connsiteY272" fmla="*/ 637725 h 1160647"/>
                <a:gd name="connsiteX273" fmla="*/ 1506207 w 3079941"/>
                <a:gd name="connsiteY273" fmla="*/ 639076 h 1160647"/>
                <a:gd name="connsiteX274" fmla="*/ 1506207 w 3079941"/>
                <a:gd name="connsiteY274" fmla="*/ 648534 h 1160647"/>
                <a:gd name="connsiteX275" fmla="*/ 1544714 w 3079941"/>
                <a:gd name="connsiteY275" fmla="*/ 648534 h 1160647"/>
                <a:gd name="connsiteX276" fmla="*/ 1544714 w 3079941"/>
                <a:gd name="connsiteY276" fmla="*/ 786887 h 1160647"/>
                <a:gd name="connsiteX277" fmla="*/ 1546234 w 3079941"/>
                <a:gd name="connsiteY277" fmla="*/ 786887 h 1160647"/>
                <a:gd name="connsiteX278" fmla="*/ 1556874 w 3079941"/>
                <a:gd name="connsiteY278" fmla="*/ 786887 h 1160647"/>
                <a:gd name="connsiteX279" fmla="*/ 1556874 w 3079941"/>
                <a:gd name="connsiteY279" fmla="*/ 773917 h 1160647"/>
                <a:gd name="connsiteX280" fmla="*/ 1560928 w 3079941"/>
                <a:gd name="connsiteY280" fmla="*/ 773917 h 1160647"/>
                <a:gd name="connsiteX281" fmla="*/ 1560928 w 3079941"/>
                <a:gd name="connsiteY281" fmla="*/ 786887 h 1160647"/>
                <a:gd name="connsiteX282" fmla="*/ 1591328 w 3079941"/>
                <a:gd name="connsiteY282" fmla="*/ 786887 h 1160647"/>
                <a:gd name="connsiteX283" fmla="*/ 1591328 w 3079941"/>
                <a:gd name="connsiteY283" fmla="*/ 756622 h 1160647"/>
                <a:gd name="connsiteX284" fmla="*/ 1603488 w 3079941"/>
                <a:gd name="connsiteY284" fmla="*/ 756622 h 1160647"/>
                <a:gd name="connsiteX285" fmla="*/ 1615648 w 3079941"/>
                <a:gd name="connsiteY285" fmla="*/ 754461 h 1160647"/>
                <a:gd name="connsiteX286" fmla="*/ 1619702 w 3079941"/>
                <a:gd name="connsiteY286" fmla="*/ 756622 h 1160647"/>
                <a:gd name="connsiteX287" fmla="*/ 1629835 w 3079941"/>
                <a:gd name="connsiteY287" fmla="*/ 756622 h 1160647"/>
                <a:gd name="connsiteX288" fmla="*/ 1629835 w 3079941"/>
                <a:gd name="connsiteY288" fmla="*/ 786887 h 1160647"/>
                <a:gd name="connsiteX289" fmla="*/ 1637942 w 3079941"/>
                <a:gd name="connsiteY289" fmla="*/ 786887 h 1160647"/>
                <a:gd name="connsiteX290" fmla="*/ 1637942 w 3079941"/>
                <a:gd name="connsiteY290" fmla="*/ 804182 h 1160647"/>
                <a:gd name="connsiteX291" fmla="*/ 1647278 w 3079941"/>
                <a:gd name="connsiteY291" fmla="*/ 805087 h 1160647"/>
                <a:gd name="connsiteX292" fmla="*/ 1660236 w 3079941"/>
                <a:gd name="connsiteY292" fmla="*/ 805087 h 1160647"/>
                <a:gd name="connsiteX293" fmla="*/ 1660236 w 3079941"/>
                <a:gd name="connsiteY293" fmla="*/ 789049 h 1160647"/>
                <a:gd name="connsiteX294" fmla="*/ 1728192 w 3079941"/>
                <a:gd name="connsiteY294" fmla="*/ 789049 h 1160647"/>
                <a:gd name="connsiteX295" fmla="*/ 1728192 w 3079941"/>
                <a:gd name="connsiteY295" fmla="*/ 703796 h 1160647"/>
                <a:gd name="connsiteX296" fmla="*/ 1800200 w 3079941"/>
                <a:gd name="connsiteY296" fmla="*/ 703796 h 1160647"/>
                <a:gd name="connsiteX297" fmla="*/ 1800200 w 3079941"/>
                <a:gd name="connsiteY297" fmla="*/ 782564 h 1160647"/>
                <a:gd name="connsiteX298" fmla="*/ 1802104 w 3079941"/>
                <a:gd name="connsiteY298" fmla="*/ 782564 h 1160647"/>
                <a:gd name="connsiteX299" fmla="*/ 1803346 w 3079941"/>
                <a:gd name="connsiteY299" fmla="*/ 805087 h 1160647"/>
                <a:gd name="connsiteX300" fmla="*/ 1813022 w 3079941"/>
                <a:gd name="connsiteY300" fmla="*/ 805087 h 1160647"/>
                <a:gd name="connsiteX301" fmla="*/ 1814264 w 3079941"/>
                <a:gd name="connsiteY301" fmla="*/ 782564 h 1160647"/>
                <a:gd name="connsiteX302" fmla="*/ 1820344 w 3079941"/>
                <a:gd name="connsiteY302" fmla="*/ 782564 h 1160647"/>
                <a:gd name="connsiteX303" fmla="*/ 1821586 w 3079941"/>
                <a:gd name="connsiteY303" fmla="*/ 805087 h 1160647"/>
                <a:gd name="connsiteX304" fmla="*/ 1872208 w 3079941"/>
                <a:gd name="connsiteY304" fmla="*/ 805087 h 1160647"/>
                <a:gd name="connsiteX305" fmla="*/ 1872208 w 3079941"/>
                <a:gd name="connsiteY305" fmla="*/ 642059 h 1160647"/>
                <a:gd name="connsiteX306" fmla="*/ 2069535 w 3079941"/>
                <a:gd name="connsiteY306" fmla="*/ 642059 h 1160647"/>
                <a:gd name="connsiteX307" fmla="*/ 2069535 w 3079941"/>
                <a:gd name="connsiteY307" fmla="*/ 805087 h 1160647"/>
                <a:gd name="connsiteX308" fmla="*/ 2088232 w 3079941"/>
                <a:gd name="connsiteY308" fmla="*/ 805087 h 1160647"/>
                <a:gd name="connsiteX309" fmla="*/ 2088232 w 3079941"/>
                <a:gd name="connsiteY309" fmla="*/ 722394 h 1160647"/>
                <a:gd name="connsiteX310" fmla="*/ 2183352 w 3079941"/>
                <a:gd name="connsiteY310" fmla="*/ 722394 h 1160647"/>
                <a:gd name="connsiteX311" fmla="*/ 2195282 w 3079941"/>
                <a:gd name="connsiteY311" fmla="*/ 404253 h 1160647"/>
                <a:gd name="connsiteX312" fmla="*/ 2183122 w 3079941"/>
                <a:gd name="connsiteY312" fmla="*/ 382635 h 1160647"/>
                <a:gd name="connsiteX313" fmla="*/ 2177042 w 3079941"/>
                <a:gd name="connsiteY313" fmla="*/ 378311 h 1160647"/>
                <a:gd name="connsiteX314" fmla="*/ 2185149 w 3079941"/>
                <a:gd name="connsiteY314" fmla="*/ 354532 h 1160647"/>
                <a:gd name="connsiteX315" fmla="*/ 2185149 w 3079941"/>
                <a:gd name="connsiteY315" fmla="*/ 337238 h 1160647"/>
                <a:gd name="connsiteX316" fmla="*/ 2199336 w 3079941"/>
                <a:gd name="connsiteY316" fmla="*/ 337238 h 1160647"/>
                <a:gd name="connsiteX317" fmla="*/ 2199336 w 3079941"/>
                <a:gd name="connsiteY317" fmla="*/ 315620 h 1160647"/>
                <a:gd name="connsiteX318" fmla="*/ 2201362 w 3079941"/>
                <a:gd name="connsiteY318" fmla="*/ 311296 h 1160647"/>
                <a:gd name="connsiteX319" fmla="*/ 2201362 w 3079941"/>
                <a:gd name="connsiteY319" fmla="*/ 233472 h 1160647"/>
                <a:gd name="connsiteX320" fmla="*/ 2199336 w 3079941"/>
                <a:gd name="connsiteY320" fmla="*/ 226987 h 1160647"/>
                <a:gd name="connsiteX321" fmla="*/ 2205416 w 3079941"/>
                <a:gd name="connsiteY321" fmla="*/ 220501 h 1160647"/>
                <a:gd name="connsiteX322" fmla="*/ 2205416 w 3079941"/>
                <a:gd name="connsiteY322" fmla="*/ 162133 h 1160647"/>
                <a:gd name="connsiteX323" fmla="*/ 2207442 w 3079941"/>
                <a:gd name="connsiteY323" fmla="*/ 157810 h 1160647"/>
                <a:gd name="connsiteX324" fmla="*/ 2207442 w 3079941"/>
                <a:gd name="connsiteY324" fmla="*/ 101604 h 1160647"/>
                <a:gd name="connsiteX325" fmla="*/ 2209469 w 3079941"/>
                <a:gd name="connsiteY325" fmla="*/ 82148 h 1160647"/>
                <a:gd name="connsiteX326" fmla="*/ 2213523 w 3079941"/>
                <a:gd name="connsiteY326" fmla="*/ 99442 h 1160647"/>
                <a:gd name="connsiteX327" fmla="*/ 2215549 w 3079941"/>
                <a:gd name="connsiteY327" fmla="*/ 157810 h 1160647"/>
                <a:gd name="connsiteX328" fmla="*/ 2217576 w 3079941"/>
                <a:gd name="connsiteY328" fmla="*/ 220501 h 1160647"/>
                <a:gd name="connsiteX329" fmla="*/ 2223656 w 3079941"/>
                <a:gd name="connsiteY329" fmla="*/ 226987 h 1160647"/>
                <a:gd name="connsiteX330" fmla="*/ 2221629 w 3079941"/>
                <a:gd name="connsiteY330" fmla="*/ 233472 h 1160647"/>
                <a:gd name="connsiteX331" fmla="*/ 2221629 w 3079941"/>
                <a:gd name="connsiteY331" fmla="*/ 311296 h 1160647"/>
                <a:gd name="connsiteX332" fmla="*/ 2223656 w 3079941"/>
                <a:gd name="connsiteY332" fmla="*/ 315620 h 1160647"/>
                <a:gd name="connsiteX333" fmla="*/ 2223656 w 3079941"/>
                <a:gd name="connsiteY333" fmla="*/ 337238 h 1160647"/>
                <a:gd name="connsiteX334" fmla="*/ 2237843 w 3079941"/>
                <a:gd name="connsiteY334" fmla="*/ 337238 h 1160647"/>
                <a:gd name="connsiteX335" fmla="*/ 2237843 w 3079941"/>
                <a:gd name="connsiteY335" fmla="*/ 354532 h 1160647"/>
                <a:gd name="connsiteX336" fmla="*/ 2245950 w 3079941"/>
                <a:gd name="connsiteY336" fmla="*/ 378311 h 1160647"/>
                <a:gd name="connsiteX337" fmla="*/ 2239870 w 3079941"/>
                <a:gd name="connsiteY337" fmla="*/ 382635 h 1160647"/>
                <a:gd name="connsiteX338" fmla="*/ 2227709 w 3079941"/>
                <a:gd name="connsiteY338" fmla="*/ 404253 h 1160647"/>
                <a:gd name="connsiteX339" fmla="*/ 2235816 w 3079941"/>
                <a:gd name="connsiteY339" fmla="*/ 657181 h 1160647"/>
                <a:gd name="connsiteX340" fmla="*/ 2300670 w 3079941"/>
                <a:gd name="connsiteY340" fmla="*/ 657181 h 1160647"/>
                <a:gd name="connsiteX341" fmla="*/ 2300670 w 3079941"/>
                <a:gd name="connsiteY341" fmla="*/ 732843 h 1160647"/>
                <a:gd name="connsiteX342" fmla="*/ 2308777 w 3079941"/>
                <a:gd name="connsiteY342" fmla="*/ 732843 h 1160647"/>
                <a:gd name="connsiteX343" fmla="*/ 2310804 w 3079941"/>
                <a:gd name="connsiteY343" fmla="*/ 726358 h 1160647"/>
                <a:gd name="connsiteX344" fmla="*/ 2316884 w 3079941"/>
                <a:gd name="connsiteY344" fmla="*/ 726358 h 1160647"/>
                <a:gd name="connsiteX345" fmla="*/ 2318911 w 3079941"/>
                <a:gd name="connsiteY345" fmla="*/ 735005 h 1160647"/>
                <a:gd name="connsiteX346" fmla="*/ 2331071 w 3079941"/>
                <a:gd name="connsiteY346" fmla="*/ 735005 h 1160647"/>
                <a:gd name="connsiteX347" fmla="*/ 2331071 w 3079941"/>
                <a:gd name="connsiteY347" fmla="*/ 728519 h 1160647"/>
                <a:gd name="connsiteX348" fmla="*/ 2353364 w 3079941"/>
                <a:gd name="connsiteY348" fmla="*/ 728519 h 1160647"/>
                <a:gd name="connsiteX349" fmla="*/ 2353364 w 3079941"/>
                <a:gd name="connsiteY349" fmla="*/ 735005 h 1160647"/>
                <a:gd name="connsiteX350" fmla="*/ 2373631 w 3079941"/>
                <a:gd name="connsiteY350" fmla="*/ 735005 h 1160647"/>
                <a:gd name="connsiteX351" fmla="*/ 2373631 w 3079941"/>
                <a:gd name="connsiteY351" fmla="*/ 780402 h 1160647"/>
                <a:gd name="connsiteX352" fmla="*/ 2387818 w 3079941"/>
                <a:gd name="connsiteY352" fmla="*/ 780402 h 1160647"/>
                <a:gd name="connsiteX353" fmla="*/ 2387818 w 3079941"/>
                <a:gd name="connsiteY353" fmla="*/ 767431 h 1160647"/>
                <a:gd name="connsiteX354" fmla="*/ 2404032 w 3079941"/>
                <a:gd name="connsiteY354" fmla="*/ 767431 h 1160647"/>
                <a:gd name="connsiteX355" fmla="*/ 2404032 w 3079941"/>
                <a:gd name="connsiteY355" fmla="*/ 588004 h 1160647"/>
                <a:gd name="connsiteX356" fmla="*/ 2410112 w 3079941"/>
                <a:gd name="connsiteY356" fmla="*/ 581518 h 1160647"/>
                <a:gd name="connsiteX357" fmla="*/ 2483073 w 3079941"/>
                <a:gd name="connsiteY357" fmla="*/ 581518 h 1160647"/>
                <a:gd name="connsiteX358" fmla="*/ 2483073 w 3079941"/>
                <a:gd name="connsiteY358" fmla="*/ 590166 h 1160647"/>
                <a:gd name="connsiteX359" fmla="*/ 2493206 w 3079941"/>
                <a:gd name="connsiteY359" fmla="*/ 590166 h 1160647"/>
                <a:gd name="connsiteX360" fmla="*/ 2493206 w 3079941"/>
                <a:gd name="connsiteY360" fmla="*/ 704740 h 1160647"/>
                <a:gd name="connsiteX361" fmla="*/ 2515500 w 3079941"/>
                <a:gd name="connsiteY361" fmla="*/ 704740 h 1160647"/>
                <a:gd name="connsiteX362" fmla="*/ 2515500 w 3079941"/>
                <a:gd name="connsiteY362" fmla="*/ 637725 h 1160647"/>
                <a:gd name="connsiteX363" fmla="*/ 2541847 w 3079941"/>
                <a:gd name="connsiteY363" fmla="*/ 637725 h 1160647"/>
                <a:gd name="connsiteX364" fmla="*/ 2545900 w 3079941"/>
                <a:gd name="connsiteY364" fmla="*/ 633401 h 1160647"/>
                <a:gd name="connsiteX365" fmla="*/ 2554007 w 3079941"/>
                <a:gd name="connsiteY365" fmla="*/ 633401 h 1160647"/>
                <a:gd name="connsiteX366" fmla="*/ 2558060 w 3079941"/>
                <a:gd name="connsiteY366" fmla="*/ 637725 h 1160647"/>
                <a:gd name="connsiteX367" fmla="*/ 2580354 w 3079941"/>
                <a:gd name="connsiteY367" fmla="*/ 637725 h 1160647"/>
                <a:gd name="connsiteX368" fmla="*/ 2580354 w 3079941"/>
                <a:gd name="connsiteY368" fmla="*/ 520989 h 1160647"/>
                <a:gd name="connsiteX369" fmla="*/ 2637101 w 3079941"/>
                <a:gd name="connsiteY369" fmla="*/ 510180 h 1160647"/>
                <a:gd name="connsiteX370" fmla="*/ 2637101 w 3079941"/>
                <a:gd name="connsiteY370" fmla="*/ 511261 h 1160647"/>
                <a:gd name="connsiteX371" fmla="*/ 2637101 w 3079941"/>
                <a:gd name="connsiteY371" fmla="*/ 518827 h 1160647"/>
                <a:gd name="connsiteX372" fmla="*/ 2663448 w 3079941"/>
                <a:gd name="connsiteY372" fmla="*/ 518827 h 1160647"/>
                <a:gd name="connsiteX373" fmla="*/ 2663448 w 3079941"/>
                <a:gd name="connsiteY373" fmla="*/ 773917 h 1160647"/>
                <a:gd name="connsiteX374" fmla="*/ 2685742 w 3079941"/>
                <a:gd name="connsiteY374" fmla="*/ 773917 h 1160647"/>
                <a:gd name="connsiteX375" fmla="*/ 2685742 w 3079941"/>
                <a:gd name="connsiteY375" fmla="*/ 769593 h 1160647"/>
                <a:gd name="connsiteX376" fmla="*/ 2697902 w 3079941"/>
                <a:gd name="connsiteY376" fmla="*/ 769593 h 1160647"/>
                <a:gd name="connsiteX377" fmla="*/ 2697902 w 3079941"/>
                <a:gd name="connsiteY377" fmla="*/ 773917 h 1160647"/>
                <a:gd name="connsiteX378" fmla="*/ 2722222 w 3079941"/>
                <a:gd name="connsiteY378" fmla="*/ 773917 h 1160647"/>
                <a:gd name="connsiteX379" fmla="*/ 2722222 w 3079941"/>
                <a:gd name="connsiteY379" fmla="*/ 760946 h 1160647"/>
                <a:gd name="connsiteX380" fmla="*/ 2750596 w 3079941"/>
                <a:gd name="connsiteY380" fmla="*/ 760946 h 1160647"/>
                <a:gd name="connsiteX381" fmla="*/ 2762756 w 3079941"/>
                <a:gd name="connsiteY381" fmla="*/ 756622 h 1160647"/>
                <a:gd name="connsiteX382" fmla="*/ 2783023 w 3079941"/>
                <a:gd name="connsiteY382" fmla="*/ 760946 h 1160647"/>
                <a:gd name="connsiteX383" fmla="*/ 2783023 w 3079941"/>
                <a:gd name="connsiteY383" fmla="*/ 743652 h 1160647"/>
                <a:gd name="connsiteX384" fmla="*/ 2791130 w 3079941"/>
                <a:gd name="connsiteY384" fmla="*/ 743652 h 1160647"/>
                <a:gd name="connsiteX385" fmla="*/ 2791130 w 3079941"/>
                <a:gd name="connsiteY385" fmla="*/ 730681 h 1160647"/>
                <a:gd name="connsiteX386" fmla="*/ 2847877 w 3079941"/>
                <a:gd name="connsiteY386" fmla="*/ 730681 h 1160647"/>
                <a:gd name="connsiteX387" fmla="*/ 2847877 w 3079941"/>
                <a:gd name="connsiteY387" fmla="*/ 700416 h 1160647"/>
                <a:gd name="connsiteX388" fmla="*/ 2866117 w 3079941"/>
                <a:gd name="connsiteY388" fmla="*/ 700416 h 1160647"/>
                <a:gd name="connsiteX389" fmla="*/ 2866117 w 3079941"/>
                <a:gd name="connsiteY389" fmla="*/ 693931 h 1160647"/>
                <a:gd name="connsiteX390" fmla="*/ 2878277 w 3079941"/>
                <a:gd name="connsiteY390" fmla="*/ 693931 h 1160647"/>
                <a:gd name="connsiteX391" fmla="*/ 2878277 w 3079941"/>
                <a:gd name="connsiteY391" fmla="*/ 700416 h 1160647"/>
                <a:gd name="connsiteX392" fmla="*/ 2894491 w 3079941"/>
                <a:gd name="connsiteY392" fmla="*/ 700416 h 1160647"/>
                <a:gd name="connsiteX393" fmla="*/ 2894491 w 3079941"/>
                <a:gd name="connsiteY393" fmla="*/ 750137 h 1160647"/>
                <a:gd name="connsiteX394" fmla="*/ 2926918 w 3079941"/>
                <a:gd name="connsiteY394" fmla="*/ 750137 h 1160647"/>
                <a:gd name="connsiteX395" fmla="*/ 2926918 w 3079941"/>
                <a:gd name="connsiteY395" fmla="*/ 724196 h 1160647"/>
                <a:gd name="connsiteX396" fmla="*/ 2965425 w 3079941"/>
                <a:gd name="connsiteY396" fmla="*/ 724196 h 1160647"/>
                <a:gd name="connsiteX397" fmla="*/ 2965425 w 3079941"/>
                <a:gd name="connsiteY397" fmla="*/ 693931 h 1160647"/>
                <a:gd name="connsiteX398" fmla="*/ 3014066 w 3079941"/>
                <a:gd name="connsiteY398" fmla="*/ 693931 h 1160647"/>
                <a:gd name="connsiteX399" fmla="*/ 3014066 w 3079941"/>
                <a:gd name="connsiteY399" fmla="*/ 805087 h 1160647"/>
                <a:gd name="connsiteX400" fmla="*/ 3014066 w 3079941"/>
                <a:gd name="connsiteY400" fmla="*/ 818866 h 1160647"/>
                <a:gd name="connsiteX401" fmla="*/ 3079941 w 3079941"/>
                <a:gd name="connsiteY401" fmla="*/ 818866 h 1160647"/>
                <a:gd name="connsiteX402" fmla="*/ 3079941 w 3079941"/>
                <a:gd name="connsiteY402" fmla="*/ 1160647 h 1160647"/>
                <a:gd name="connsiteX403" fmla="*/ 200958 w 3079941"/>
                <a:gd name="connsiteY403" fmla="*/ 1160647 h 1160647"/>
                <a:gd name="connsiteX404" fmla="*/ 0 w 3079941"/>
                <a:gd name="connsiteY404" fmla="*/ 1126882 h 1160647"/>
                <a:gd name="connsiteX405" fmla="*/ 0 w 3079941"/>
                <a:gd name="connsiteY405" fmla="*/ 915339 h 1160647"/>
                <a:gd name="connsiteX406" fmla="*/ 103377 w 3079941"/>
                <a:gd name="connsiteY406" fmla="*/ 915339 h 1160647"/>
                <a:gd name="connsiteX407" fmla="*/ 55096 w 3079941"/>
                <a:gd name="connsiteY407" fmla="*/ 886329 h 1160647"/>
                <a:gd name="connsiteX408" fmla="*/ 55096 w 3079941"/>
                <a:gd name="connsiteY408" fmla="*/ 724196 h 1160647"/>
                <a:gd name="connsiteX409" fmla="*/ 75363 w 3079941"/>
                <a:gd name="connsiteY409" fmla="*/ 724196 h 1160647"/>
                <a:gd name="connsiteX410" fmla="*/ 75870 w 3079941"/>
                <a:gd name="connsiteY410" fmla="*/ 723115 h 1160647"/>
                <a:gd name="connsiteX411" fmla="*/ 79416 w 3079941"/>
                <a:gd name="connsiteY411" fmla="*/ 715549 h 1160647"/>
                <a:gd name="connsiteX412" fmla="*/ 81190 w 3079941"/>
                <a:gd name="connsiteY412" fmla="*/ 715819 h 1160647"/>
                <a:gd name="connsiteX413" fmla="*/ 93603 w 3079941"/>
                <a:gd name="connsiteY413" fmla="*/ 717710 h 1160647"/>
                <a:gd name="connsiteX414" fmla="*/ 94110 w 3079941"/>
                <a:gd name="connsiteY414" fmla="*/ 719062 h 1160647"/>
                <a:gd name="connsiteX415" fmla="*/ 97656 w 3079941"/>
                <a:gd name="connsiteY415" fmla="*/ 728519 h 1160647"/>
                <a:gd name="connsiteX416" fmla="*/ 124003 w 3079941"/>
                <a:gd name="connsiteY416" fmla="*/ 730681 h 1160647"/>
                <a:gd name="connsiteX417" fmla="*/ 124003 w 3079941"/>
                <a:gd name="connsiteY417" fmla="*/ 607460 h 1160647"/>
                <a:gd name="connsiteX418" fmla="*/ 126030 w 3079941"/>
                <a:gd name="connsiteY418" fmla="*/ 607460 h 1160647"/>
                <a:gd name="connsiteX419" fmla="*/ 140217 w 3079941"/>
                <a:gd name="connsiteY419" fmla="*/ 607460 h 1160647"/>
                <a:gd name="connsiteX420" fmla="*/ 140217 w 3079941"/>
                <a:gd name="connsiteY420" fmla="*/ 471268 h 1160647"/>
                <a:gd name="connsiteX421" fmla="*/ 141990 w 3079941"/>
                <a:gd name="connsiteY421" fmla="*/ 471268 h 1160647"/>
                <a:gd name="connsiteX422" fmla="*/ 154404 w 3079941"/>
                <a:gd name="connsiteY422" fmla="*/ 471268 h 1160647"/>
                <a:gd name="connsiteX423" fmla="*/ 154404 w 3079941"/>
                <a:gd name="connsiteY423" fmla="*/ 356694 h 1160647"/>
                <a:gd name="connsiteX424" fmla="*/ 158457 w 3079941"/>
                <a:gd name="connsiteY424" fmla="*/ 328590 h 1160647"/>
                <a:gd name="connsiteX425" fmla="*/ 160484 w 3079941"/>
                <a:gd name="connsiteY425" fmla="*/ 328590 h 1160647"/>
                <a:gd name="connsiteX426" fmla="*/ 174671 w 3079941"/>
                <a:gd name="connsiteY426" fmla="*/ 328590 h 1160647"/>
                <a:gd name="connsiteX427" fmla="*/ 211151 w 3079941"/>
                <a:gd name="connsiteY427" fmla="*/ 246443 h 1160647"/>
                <a:gd name="connsiteX428" fmla="*/ 215205 w 3079941"/>
                <a:gd name="connsiteY428" fmla="*/ 0 h 1160647"/>
                <a:gd name="connsiteX0" fmla="*/ 215205 w 3079941"/>
                <a:gd name="connsiteY0" fmla="*/ 0 h 1160647"/>
                <a:gd name="connsiteX1" fmla="*/ 217231 w 3079941"/>
                <a:gd name="connsiteY1" fmla="*/ 246443 h 1160647"/>
                <a:gd name="connsiteX2" fmla="*/ 255738 w 3079941"/>
                <a:gd name="connsiteY2" fmla="*/ 326429 h 1160647"/>
                <a:gd name="connsiteX3" fmla="*/ 257765 w 3079941"/>
                <a:gd name="connsiteY3" fmla="*/ 326429 h 1160647"/>
                <a:gd name="connsiteX4" fmla="*/ 271952 w 3079941"/>
                <a:gd name="connsiteY4" fmla="*/ 326429 h 1160647"/>
                <a:gd name="connsiteX5" fmla="*/ 271952 w 3079941"/>
                <a:gd name="connsiteY5" fmla="*/ 350208 h 1160647"/>
                <a:gd name="connsiteX6" fmla="*/ 272459 w 3079941"/>
                <a:gd name="connsiteY6" fmla="*/ 351019 h 1160647"/>
                <a:gd name="connsiteX7" fmla="*/ 276005 w 3079941"/>
                <a:gd name="connsiteY7" fmla="*/ 356694 h 1160647"/>
                <a:gd name="connsiteX8" fmla="*/ 276005 w 3079941"/>
                <a:gd name="connsiteY8" fmla="*/ 471268 h 1160647"/>
                <a:gd name="connsiteX9" fmla="*/ 278285 w 3079941"/>
                <a:gd name="connsiteY9" fmla="*/ 471268 h 1160647"/>
                <a:gd name="connsiteX10" fmla="*/ 294246 w 3079941"/>
                <a:gd name="connsiteY10" fmla="*/ 471268 h 1160647"/>
                <a:gd name="connsiteX11" fmla="*/ 294246 w 3079941"/>
                <a:gd name="connsiteY11" fmla="*/ 611783 h 1160647"/>
                <a:gd name="connsiteX12" fmla="*/ 295766 w 3079941"/>
                <a:gd name="connsiteY12" fmla="*/ 611513 h 1160647"/>
                <a:gd name="connsiteX13" fmla="*/ 306406 w 3079941"/>
                <a:gd name="connsiteY13" fmla="*/ 609622 h 1160647"/>
                <a:gd name="connsiteX14" fmla="*/ 304379 w 3079941"/>
                <a:gd name="connsiteY14" fmla="*/ 698254 h 1160647"/>
                <a:gd name="connsiteX15" fmla="*/ 305899 w 3079941"/>
                <a:gd name="connsiteY15" fmla="*/ 698525 h 1160647"/>
                <a:gd name="connsiteX16" fmla="*/ 316539 w 3079941"/>
                <a:gd name="connsiteY16" fmla="*/ 700416 h 1160647"/>
                <a:gd name="connsiteX17" fmla="*/ 316792 w 3079941"/>
                <a:gd name="connsiteY17" fmla="*/ 701227 h 1160647"/>
                <a:gd name="connsiteX18" fmla="*/ 318566 w 3079941"/>
                <a:gd name="connsiteY18" fmla="*/ 706902 h 1160647"/>
                <a:gd name="connsiteX19" fmla="*/ 319326 w 3079941"/>
                <a:gd name="connsiteY19" fmla="*/ 704470 h 1160647"/>
                <a:gd name="connsiteX20" fmla="*/ 324646 w 3079941"/>
                <a:gd name="connsiteY20" fmla="*/ 687446 h 1160647"/>
                <a:gd name="connsiteX21" fmla="*/ 326419 w 3079941"/>
                <a:gd name="connsiteY21" fmla="*/ 687446 h 1160647"/>
                <a:gd name="connsiteX22" fmla="*/ 338833 w 3079941"/>
                <a:gd name="connsiteY22" fmla="*/ 687446 h 1160647"/>
                <a:gd name="connsiteX23" fmla="*/ 338833 w 3079941"/>
                <a:gd name="connsiteY23" fmla="*/ 719872 h 1160647"/>
                <a:gd name="connsiteX24" fmla="*/ 339846 w 3079941"/>
                <a:gd name="connsiteY24" fmla="*/ 720413 h 1160647"/>
                <a:gd name="connsiteX25" fmla="*/ 346940 w 3079941"/>
                <a:gd name="connsiteY25" fmla="*/ 724196 h 1160647"/>
                <a:gd name="connsiteX26" fmla="*/ 346940 w 3079941"/>
                <a:gd name="connsiteY26" fmla="*/ 725547 h 1160647"/>
                <a:gd name="connsiteX27" fmla="*/ 346940 w 3079941"/>
                <a:gd name="connsiteY27" fmla="*/ 735005 h 1160647"/>
                <a:gd name="connsiteX28" fmla="*/ 391527 w 3079941"/>
                <a:gd name="connsiteY28" fmla="*/ 735005 h 1160647"/>
                <a:gd name="connsiteX29" fmla="*/ 391527 w 3079941"/>
                <a:gd name="connsiteY29" fmla="*/ 736086 h 1160647"/>
                <a:gd name="connsiteX30" fmla="*/ 391527 w 3079941"/>
                <a:gd name="connsiteY30" fmla="*/ 743652 h 1160647"/>
                <a:gd name="connsiteX31" fmla="*/ 393553 w 3079941"/>
                <a:gd name="connsiteY31" fmla="*/ 743652 h 1160647"/>
                <a:gd name="connsiteX32" fmla="*/ 407740 w 3079941"/>
                <a:gd name="connsiteY32" fmla="*/ 743652 h 1160647"/>
                <a:gd name="connsiteX33" fmla="*/ 407740 w 3079941"/>
                <a:gd name="connsiteY33" fmla="*/ 713387 h 1160647"/>
                <a:gd name="connsiteX34" fmla="*/ 452327 w 3079941"/>
                <a:gd name="connsiteY34" fmla="*/ 713387 h 1160647"/>
                <a:gd name="connsiteX35" fmla="*/ 452327 w 3079941"/>
                <a:gd name="connsiteY35" fmla="*/ 712036 h 1160647"/>
                <a:gd name="connsiteX36" fmla="*/ 452327 w 3079941"/>
                <a:gd name="connsiteY36" fmla="*/ 702578 h 1160647"/>
                <a:gd name="connsiteX37" fmla="*/ 453341 w 3079941"/>
                <a:gd name="connsiteY37" fmla="*/ 702578 h 1160647"/>
                <a:gd name="connsiteX38" fmla="*/ 460434 w 3079941"/>
                <a:gd name="connsiteY38" fmla="*/ 702578 h 1160647"/>
                <a:gd name="connsiteX39" fmla="*/ 460434 w 3079941"/>
                <a:gd name="connsiteY39" fmla="*/ 700687 h 1160647"/>
                <a:gd name="connsiteX40" fmla="*/ 460434 w 3079941"/>
                <a:gd name="connsiteY40" fmla="*/ 687446 h 1160647"/>
                <a:gd name="connsiteX41" fmla="*/ 461194 w 3079941"/>
                <a:gd name="connsiteY41" fmla="*/ 687446 h 1160647"/>
                <a:gd name="connsiteX42" fmla="*/ 466514 w 3079941"/>
                <a:gd name="connsiteY42" fmla="*/ 687446 h 1160647"/>
                <a:gd name="connsiteX43" fmla="*/ 466514 w 3079941"/>
                <a:gd name="connsiteY43" fmla="*/ 686365 h 1160647"/>
                <a:gd name="connsiteX44" fmla="*/ 466514 w 3079941"/>
                <a:gd name="connsiteY44" fmla="*/ 678798 h 1160647"/>
                <a:gd name="connsiteX45" fmla="*/ 468541 w 3079941"/>
                <a:gd name="connsiteY45" fmla="*/ 678798 h 1160647"/>
                <a:gd name="connsiteX46" fmla="*/ 482728 w 3079941"/>
                <a:gd name="connsiteY46" fmla="*/ 678798 h 1160647"/>
                <a:gd name="connsiteX47" fmla="*/ 482728 w 3079941"/>
                <a:gd name="connsiteY47" fmla="*/ 679879 h 1160647"/>
                <a:gd name="connsiteX48" fmla="*/ 482728 w 3079941"/>
                <a:gd name="connsiteY48" fmla="*/ 687446 h 1160647"/>
                <a:gd name="connsiteX49" fmla="*/ 505021 w 3079941"/>
                <a:gd name="connsiteY49" fmla="*/ 687446 h 1160647"/>
                <a:gd name="connsiteX50" fmla="*/ 505021 w 3079941"/>
                <a:gd name="connsiteY50" fmla="*/ 685554 h 1160647"/>
                <a:gd name="connsiteX51" fmla="*/ 505021 w 3079941"/>
                <a:gd name="connsiteY51" fmla="*/ 672313 h 1160647"/>
                <a:gd name="connsiteX52" fmla="*/ 506795 w 3079941"/>
                <a:gd name="connsiteY52" fmla="*/ 672313 h 1160647"/>
                <a:gd name="connsiteX53" fmla="*/ 519208 w 3079941"/>
                <a:gd name="connsiteY53" fmla="*/ 672313 h 1160647"/>
                <a:gd name="connsiteX54" fmla="*/ 519208 w 3079941"/>
                <a:gd name="connsiteY54" fmla="*/ 696093 h 1160647"/>
                <a:gd name="connsiteX55" fmla="*/ 520222 w 3079941"/>
                <a:gd name="connsiteY55" fmla="*/ 696093 h 1160647"/>
                <a:gd name="connsiteX56" fmla="*/ 527315 w 3079941"/>
                <a:gd name="connsiteY56" fmla="*/ 696093 h 1160647"/>
                <a:gd name="connsiteX57" fmla="*/ 527315 w 3079941"/>
                <a:gd name="connsiteY57" fmla="*/ 695012 h 1160647"/>
                <a:gd name="connsiteX58" fmla="*/ 527315 w 3079941"/>
                <a:gd name="connsiteY58" fmla="*/ 687446 h 1160647"/>
                <a:gd name="connsiteX59" fmla="*/ 529088 w 3079941"/>
                <a:gd name="connsiteY59" fmla="*/ 687446 h 1160647"/>
                <a:gd name="connsiteX60" fmla="*/ 541502 w 3079941"/>
                <a:gd name="connsiteY60" fmla="*/ 687446 h 1160647"/>
                <a:gd name="connsiteX61" fmla="*/ 541502 w 3079941"/>
                <a:gd name="connsiteY61" fmla="*/ 713387 h 1160647"/>
                <a:gd name="connsiteX62" fmla="*/ 543529 w 3079941"/>
                <a:gd name="connsiteY62" fmla="*/ 713387 h 1160647"/>
                <a:gd name="connsiteX63" fmla="*/ 557715 w 3079941"/>
                <a:gd name="connsiteY63" fmla="*/ 713387 h 1160647"/>
                <a:gd name="connsiteX64" fmla="*/ 557715 w 3079941"/>
                <a:gd name="connsiteY64" fmla="*/ 715008 h 1160647"/>
                <a:gd name="connsiteX65" fmla="*/ 557715 w 3079941"/>
                <a:gd name="connsiteY65" fmla="*/ 726358 h 1160647"/>
                <a:gd name="connsiteX66" fmla="*/ 558475 w 3079941"/>
                <a:gd name="connsiteY66" fmla="*/ 726358 h 1160647"/>
                <a:gd name="connsiteX67" fmla="*/ 563796 w 3079941"/>
                <a:gd name="connsiteY67" fmla="*/ 726358 h 1160647"/>
                <a:gd name="connsiteX68" fmla="*/ 563796 w 3079941"/>
                <a:gd name="connsiteY68" fmla="*/ 725547 h 1160647"/>
                <a:gd name="connsiteX69" fmla="*/ 563796 w 3079941"/>
                <a:gd name="connsiteY69" fmla="*/ 719872 h 1160647"/>
                <a:gd name="connsiteX70" fmla="*/ 594196 w 3079941"/>
                <a:gd name="connsiteY70" fmla="*/ 719872 h 1160647"/>
                <a:gd name="connsiteX71" fmla="*/ 594196 w 3079941"/>
                <a:gd name="connsiteY71" fmla="*/ 743652 h 1160647"/>
                <a:gd name="connsiteX72" fmla="*/ 595209 w 3079941"/>
                <a:gd name="connsiteY72" fmla="*/ 743652 h 1160647"/>
                <a:gd name="connsiteX73" fmla="*/ 602303 w 3079941"/>
                <a:gd name="connsiteY73" fmla="*/ 743652 h 1160647"/>
                <a:gd name="connsiteX74" fmla="*/ 602303 w 3079941"/>
                <a:gd name="connsiteY74" fmla="*/ 744733 h 1160647"/>
                <a:gd name="connsiteX75" fmla="*/ 602303 w 3079941"/>
                <a:gd name="connsiteY75" fmla="*/ 752299 h 1160647"/>
                <a:gd name="connsiteX76" fmla="*/ 603063 w 3079941"/>
                <a:gd name="connsiteY76" fmla="*/ 752299 h 1160647"/>
                <a:gd name="connsiteX77" fmla="*/ 608383 w 3079941"/>
                <a:gd name="connsiteY77" fmla="*/ 752299 h 1160647"/>
                <a:gd name="connsiteX78" fmla="*/ 608383 w 3079941"/>
                <a:gd name="connsiteY78" fmla="*/ 750137 h 1160647"/>
                <a:gd name="connsiteX79" fmla="*/ 608383 w 3079941"/>
                <a:gd name="connsiteY79" fmla="*/ 735005 h 1160647"/>
                <a:gd name="connsiteX80" fmla="*/ 609396 w 3079941"/>
                <a:gd name="connsiteY80" fmla="*/ 735005 h 1160647"/>
                <a:gd name="connsiteX81" fmla="*/ 616490 w 3079941"/>
                <a:gd name="connsiteY81" fmla="*/ 735005 h 1160647"/>
                <a:gd name="connsiteX82" fmla="*/ 616490 w 3079941"/>
                <a:gd name="connsiteY82" fmla="*/ 736086 h 1160647"/>
                <a:gd name="connsiteX83" fmla="*/ 616490 w 3079941"/>
                <a:gd name="connsiteY83" fmla="*/ 743652 h 1160647"/>
                <a:gd name="connsiteX84" fmla="*/ 621810 w 3079941"/>
                <a:gd name="connsiteY84" fmla="*/ 741659 h 1160647"/>
                <a:gd name="connsiteX85" fmla="*/ 622570 w 3079941"/>
                <a:gd name="connsiteY85" fmla="*/ 740679 h 1160647"/>
                <a:gd name="connsiteX86" fmla="*/ 622570 w 3079941"/>
                <a:gd name="connsiteY86" fmla="*/ 735005 h 1160647"/>
                <a:gd name="connsiteX87" fmla="*/ 661077 w 3079941"/>
                <a:gd name="connsiteY87" fmla="*/ 735005 h 1160647"/>
                <a:gd name="connsiteX88" fmla="*/ 661077 w 3079941"/>
                <a:gd name="connsiteY88" fmla="*/ 758784 h 1160647"/>
                <a:gd name="connsiteX89" fmla="*/ 663103 w 3079941"/>
                <a:gd name="connsiteY89" fmla="*/ 758784 h 1160647"/>
                <a:gd name="connsiteX90" fmla="*/ 677290 w 3079941"/>
                <a:gd name="connsiteY90" fmla="*/ 758784 h 1160647"/>
                <a:gd name="connsiteX91" fmla="*/ 677290 w 3079941"/>
                <a:gd name="connsiteY91" fmla="*/ 759865 h 1160647"/>
                <a:gd name="connsiteX92" fmla="*/ 677290 w 3079941"/>
                <a:gd name="connsiteY92" fmla="*/ 767431 h 1160647"/>
                <a:gd name="connsiteX93" fmla="*/ 679064 w 3079941"/>
                <a:gd name="connsiteY93" fmla="*/ 767431 h 1160647"/>
                <a:gd name="connsiteX94" fmla="*/ 691477 w 3079941"/>
                <a:gd name="connsiteY94" fmla="*/ 767431 h 1160647"/>
                <a:gd name="connsiteX95" fmla="*/ 691477 w 3079941"/>
                <a:gd name="connsiteY95" fmla="*/ 743652 h 1160647"/>
                <a:gd name="connsiteX96" fmla="*/ 692490 w 3079941"/>
                <a:gd name="connsiteY96" fmla="*/ 743652 h 1160647"/>
                <a:gd name="connsiteX97" fmla="*/ 699584 w 3079941"/>
                <a:gd name="connsiteY97" fmla="*/ 743652 h 1160647"/>
                <a:gd name="connsiteX98" fmla="*/ 699584 w 3079941"/>
                <a:gd name="connsiteY98" fmla="*/ 711225 h 1160647"/>
                <a:gd name="connsiteX99" fmla="*/ 700597 w 3079941"/>
                <a:gd name="connsiteY99" fmla="*/ 711225 h 1160647"/>
                <a:gd name="connsiteX100" fmla="*/ 707691 w 3079941"/>
                <a:gd name="connsiteY100" fmla="*/ 711225 h 1160647"/>
                <a:gd name="connsiteX101" fmla="*/ 707691 w 3079941"/>
                <a:gd name="connsiteY101" fmla="*/ 709334 h 1160647"/>
                <a:gd name="connsiteX102" fmla="*/ 707691 w 3079941"/>
                <a:gd name="connsiteY102" fmla="*/ 696093 h 1160647"/>
                <a:gd name="connsiteX103" fmla="*/ 706424 w 3079941"/>
                <a:gd name="connsiteY103" fmla="*/ 694471 h 1160647"/>
                <a:gd name="connsiteX104" fmla="*/ 711744 w 3079941"/>
                <a:gd name="connsiteY104" fmla="*/ 683122 h 1160647"/>
                <a:gd name="connsiteX105" fmla="*/ 719851 w 3079941"/>
                <a:gd name="connsiteY105" fmla="*/ 711225 h 1160647"/>
                <a:gd name="connsiteX106" fmla="*/ 720611 w 3079941"/>
                <a:gd name="connsiteY106" fmla="*/ 711225 h 1160647"/>
                <a:gd name="connsiteX107" fmla="*/ 725931 w 3079941"/>
                <a:gd name="connsiteY107" fmla="*/ 711225 h 1160647"/>
                <a:gd name="connsiteX108" fmla="*/ 725931 w 3079941"/>
                <a:gd name="connsiteY108" fmla="*/ 605298 h 1160647"/>
                <a:gd name="connsiteX109" fmla="*/ 727451 w 3079941"/>
                <a:gd name="connsiteY109" fmla="*/ 605298 h 1160647"/>
                <a:gd name="connsiteX110" fmla="*/ 738091 w 3079941"/>
                <a:gd name="connsiteY110" fmla="*/ 605298 h 1160647"/>
                <a:gd name="connsiteX111" fmla="*/ 738091 w 3079941"/>
                <a:gd name="connsiteY111" fmla="*/ 557739 h 1160647"/>
                <a:gd name="connsiteX112" fmla="*/ 764438 w 3079941"/>
                <a:gd name="connsiteY112" fmla="*/ 557739 h 1160647"/>
                <a:gd name="connsiteX113" fmla="*/ 764438 w 3079941"/>
                <a:gd name="connsiteY113" fmla="*/ 536121 h 1160647"/>
                <a:gd name="connsiteX114" fmla="*/ 798892 w 3079941"/>
                <a:gd name="connsiteY114" fmla="*/ 536121 h 1160647"/>
                <a:gd name="connsiteX115" fmla="*/ 798892 w 3079941"/>
                <a:gd name="connsiteY115" fmla="*/ 538553 h 1160647"/>
                <a:gd name="connsiteX116" fmla="*/ 798892 w 3079941"/>
                <a:gd name="connsiteY116" fmla="*/ 555577 h 1160647"/>
                <a:gd name="connsiteX117" fmla="*/ 801172 w 3079941"/>
                <a:gd name="connsiteY117" fmla="*/ 555577 h 1160647"/>
                <a:gd name="connsiteX118" fmla="*/ 817132 w 3079941"/>
                <a:gd name="connsiteY118" fmla="*/ 555577 h 1160647"/>
                <a:gd name="connsiteX119" fmla="*/ 817132 w 3079941"/>
                <a:gd name="connsiteY119" fmla="*/ 603136 h 1160647"/>
                <a:gd name="connsiteX120" fmla="*/ 818145 w 3079941"/>
                <a:gd name="connsiteY120" fmla="*/ 603136 h 1160647"/>
                <a:gd name="connsiteX121" fmla="*/ 825239 w 3079941"/>
                <a:gd name="connsiteY121" fmla="*/ 603136 h 1160647"/>
                <a:gd name="connsiteX122" fmla="*/ 839426 w 3079941"/>
                <a:gd name="connsiteY122" fmla="*/ 607460 h 1160647"/>
                <a:gd name="connsiteX123" fmla="*/ 839426 w 3079941"/>
                <a:gd name="connsiteY123" fmla="*/ 646372 h 1160647"/>
                <a:gd name="connsiteX124" fmla="*/ 840439 w 3079941"/>
                <a:gd name="connsiteY124" fmla="*/ 646372 h 1160647"/>
                <a:gd name="connsiteX125" fmla="*/ 847532 w 3079941"/>
                <a:gd name="connsiteY125" fmla="*/ 646372 h 1160647"/>
                <a:gd name="connsiteX126" fmla="*/ 847532 w 3079941"/>
                <a:gd name="connsiteY126" fmla="*/ 647993 h 1160647"/>
                <a:gd name="connsiteX127" fmla="*/ 847532 w 3079941"/>
                <a:gd name="connsiteY127" fmla="*/ 659342 h 1160647"/>
                <a:gd name="connsiteX128" fmla="*/ 849559 w 3079941"/>
                <a:gd name="connsiteY128" fmla="*/ 659342 h 1160647"/>
                <a:gd name="connsiteX129" fmla="*/ 863746 w 3079941"/>
                <a:gd name="connsiteY129" fmla="*/ 659342 h 1160647"/>
                <a:gd name="connsiteX130" fmla="*/ 869826 w 3079941"/>
                <a:gd name="connsiteY130" fmla="*/ 665828 h 1160647"/>
                <a:gd name="connsiteX131" fmla="*/ 869826 w 3079941"/>
                <a:gd name="connsiteY131" fmla="*/ 687446 h 1160647"/>
                <a:gd name="connsiteX132" fmla="*/ 872106 w 3079941"/>
                <a:gd name="connsiteY132" fmla="*/ 687446 h 1160647"/>
                <a:gd name="connsiteX133" fmla="*/ 888066 w 3079941"/>
                <a:gd name="connsiteY133" fmla="*/ 687446 h 1160647"/>
                <a:gd name="connsiteX134" fmla="*/ 888066 w 3079941"/>
                <a:gd name="connsiteY134" fmla="*/ 688526 h 1160647"/>
                <a:gd name="connsiteX135" fmla="*/ 888066 w 3079941"/>
                <a:gd name="connsiteY135" fmla="*/ 696093 h 1160647"/>
                <a:gd name="connsiteX136" fmla="*/ 889333 w 3079941"/>
                <a:gd name="connsiteY136" fmla="*/ 696093 h 1160647"/>
                <a:gd name="connsiteX137" fmla="*/ 898200 w 3079941"/>
                <a:gd name="connsiteY137" fmla="*/ 696093 h 1160647"/>
                <a:gd name="connsiteX138" fmla="*/ 898200 w 3079941"/>
                <a:gd name="connsiteY138" fmla="*/ 698254 h 1160647"/>
                <a:gd name="connsiteX139" fmla="*/ 898200 w 3079941"/>
                <a:gd name="connsiteY139" fmla="*/ 713387 h 1160647"/>
                <a:gd name="connsiteX140" fmla="*/ 902253 w 3079941"/>
                <a:gd name="connsiteY140" fmla="*/ 711495 h 1160647"/>
                <a:gd name="connsiteX141" fmla="*/ 902253 w 3079941"/>
                <a:gd name="connsiteY141" fmla="*/ 698254 h 1160647"/>
                <a:gd name="connsiteX142" fmla="*/ 903266 w 3079941"/>
                <a:gd name="connsiteY142" fmla="*/ 698254 h 1160647"/>
                <a:gd name="connsiteX143" fmla="*/ 910360 w 3079941"/>
                <a:gd name="connsiteY143" fmla="*/ 698254 h 1160647"/>
                <a:gd name="connsiteX144" fmla="*/ 910360 w 3079941"/>
                <a:gd name="connsiteY144" fmla="*/ 699876 h 1160647"/>
                <a:gd name="connsiteX145" fmla="*/ 910360 w 3079941"/>
                <a:gd name="connsiteY145" fmla="*/ 711225 h 1160647"/>
                <a:gd name="connsiteX146" fmla="*/ 911120 w 3079941"/>
                <a:gd name="connsiteY146" fmla="*/ 711225 h 1160647"/>
                <a:gd name="connsiteX147" fmla="*/ 916440 w 3079941"/>
                <a:gd name="connsiteY147" fmla="*/ 711225 h 1160647"/>
                <a:gd name="connsiteX148" fmla="*/ 965080 w 3079941"/>
                <a:gd name="connsiteY148" fmla="*/ 706902 h 1160647"/>
                <a:gd name="connsiteX149" fmla="*/ 965080 w 3079941"/>
                <a:gd name="connsiteY149" fmla="*/ 708253 h 1160647"/>
                <a:gd name="connsiteX150" fmla="*/ 965080 w 3079941"/>
                <a:gd name="connsiteY150" fmla="*/ 717710 h 1160647"/>
                <a:gd name="connsiteX151" fmla="*/ 965840 w 3079941"/>
                <a:gd name="connsiteY151" fmla="*/ 717710 h 1160647"/>
                <a:gd name="connsiteX152" fmla="*/ 971161 w 3079941"/>
                <a:gd name="connsiteY152" fmla="*/ 717710 h 1160647"/>
                <a:gd name="connsiteX153" fmla="*/ 971161 w 3079941"/>
                <a:gd name="connsiteY153" fmla="*/ 719872 h 1160647"/>
                <a:gd name="connsiteX154" fmla="*/ 971161 w 3079941"/>
                <a:gd name="connsiteY154" fmla="*/ 735005 h 1160647"/>
                <a:gd name="connsiteX155" fmla="*/ 973187 w 3079941"/>
                <a:gd name="connsiteY155" fmla="*/ 733654 h 1160647"/>
                <a:gd name="connsiteX156" fmla="*/ 987374 w 3079941"/>
                <a:gd name="connsiteY156" fmla="*/ 724196 h 1160647"/>
                <a:gd name="connsiteX157" fmla="*/ 993454 w 3079941"/>
                <a:gd name="connsiteY157" fmla="*/ 683122 h 1160647"/>
                <a:gd name="connsiteX158" fmla="*/ 994214 w 3079941"/>
                <a:gd name="connsiteY158" fmla="*/ 682852 h 1160647"/>
                <a:gd name="connsiteX159" fmla="*/ 999534 w 3079941"/>
                <a:gd name="connsiteY159" fmla="*/ 680960 h 1160647"/>
                <a:gd name="connsiteX160" fmla="*/ 1001561 w 3079941"/>
                <a:gd name="connsiteY160" fmla="*/ 611783 h 1160647"/>
                <a:gd name="connsiteX161" fmla="*/ 1003588 w 3079941"/>
                <a:gd name="connsiteY161" fmla="*/ 680960 h 1160647"/>
                <a:gd name="connsiteX162" fmla="*/ 1004348 w 3079941"/>
                <a:gd name="connsiteY162" fmla="*/ 681230 h 1160647"/>
                <a:gd name="connsiteX163" fmla="*/ 1009668 w 3079941"/>
                <a:gd name="connsiteY163" fmla="*/ 683122 h 1160647"/>
                <a:gd name="connsiteX164" fmla="*/ 1009668 w 3079941"/>
                <a:gd name="connsiteY164" fmla="*/ 596651 h 1160647"/>
                <a:gd name="connsiteX165" fmla="*/ 1013721 w 3079941"/>
                <a:gd name="connsiteY165" fmla="*/ 564224 h 1160647"/>
                <a:gd name="connsiteX166" fmla="*/ 1052228 w 3079941"/>
                <a:gd name="connsiteY166" fmla="*/ 564224 h 1160647"/>
                <a:gd name="connsiteX167" fmla="*/ 1052228 w 3079941"/>
                <a:gd name="connsiteY167" fmla="*/ 596651 h 1160647"/>
                <a:gd name="connsiteX168" fmla="*/ 1052988 w 3079941"/>
                <a:gd name="connsiteY168" fmla="*/ 596651 h 1160647"/>
                <a:gd name="connsiteX169" fmla="*/ 1058308 w 3079941"/>
                <a:gd name="connsiteY169" fmla="*/ 596651 h 1160647"/>
                <a:gd name="connsiteX170" fmla="*/ 1058308 w 3079941"/>
                <a:gd name="connsiteY170" fmla="*/ 514503 h 1160647"/>
                <a:gd name="connsiteX171" fmla="*/ 1060082 w 3079941"/>
                <a:gd name="connsiteY171" fmla="*/ 514503 h 1160647"/>
                <a:gd name="connsiteX172" fmla="*/ 1072495 w 3079941"/>
                <a:gd name="connsiteY172" fmla="*/ 514503 h 1160647"/>
                <a:gd name="connsiteX173" fmla="*/ 1072495 w 3079941"/>
                <a:gd name="connsiteY173" fmla="*/ 512612 h 1160647"/>
                <a:gd name="connsiteX174" fmla="*/ 1072495 w 3079941"/>
                <a:gd name="connsiteY174" fmla="*/ 499371 h 1160647"/>
                <a:gd name="connsiteX175" fmla="*/ 1094789 w 3079941"/>
                <a:gd name="connsiteY175" fmla="*/ 499371 h 1160647"/>
                <a:gd name="connsiteX176" fmla="*/ 1094789 w 3079941"/>
                <a:gd name="connsiteY176" fmla="*/ 498290 h 1160647"/>
                <a:gd name="connsiteX177" fmla="*/ 1094789 w 3079941"/>
                <a:gd name="connsiteY177" fmla="*/ 490724 h 1160647"/>
                <a:gd name="connsiteX178" fmla="*/ 1096562 w 3079941"/>
                <a:gd name="connsiteY178" fmla="*/ 490724 h 1160647"/>
                <a:gd name="connsiteX179" fmla="*/ 1108976 w 3079941"/>
                <a:gd name="connsiteY179" fmla="*/ 490724 h 1160647"/>
                <a:gd name="connsiteX180" fmla="*/ 1108976 w 3079941"/>
                <a:gd name="connsiteY180" fmla="*/ 491805 h 1160647"/>
                <a:gd name="connsiteX181" fmla="*/ 1108976 w 3079941"/>
                <a:gd name="connsiteY181" fmla="*/ 499371 h 1160647"/>
                <a:gd name="connsiteX182" fmla="*/ 1109736 w 3079941"/>
                <a:gd name="connsiteY182" fmla="*/ 499371 h 1160647"/>
                <a:gd name="connsiteX183" fmla="*/ 1115056 w 3079941"/>
                <a:gd name="connsiteY183" fmla="*/ 499371 h 1160647"/>
                <a:gd name="connsiteX184" fmla="*/ 1125189 w 3079941"/>
                <a:gd name="connsiteY184" fmla="*/ 495047 h 1160647"/>
                <a:gd name="connsiteX185" fmla="*/ 1129242 w 3079941"/>
                <a:gd name="connsiteY185" fmla="*/ 498290 h 1160647"/>
                <a:gd name="connsiteX186" fmla="*/ 1129242 w 3079941"/>
                <a:gd name="connsiteY186" fmla="*/ 490724 h 1160647"/>
                <a:gd name="connsiteX187" fmla="*/ 1131522 w 3079941"/>
                <a:gd name="connsiteY187" fmla="*/ 490724 h 1160647"/>
                <a:gd name="connsiteX188" fmla="*/ 1147483 w 3079941"/>
                <a:gd name="connsiteY188" fmla="*/ 490724 h 1160647"/>
                <a:gd name="connsiteX189" fmla="*/ 1147483 w 3079941"/>
                <a:gd name="connsiteY189" fmla="*/ 491805 h 1160647"/>
                <a:gd name="connsiteX190" fmla="*/ 1147483 w 3079941"/>
                <a:gd name="connsiteY190" fmla="*/ 499371 h 1160647"/>
                <a:gd name="connsiteX191" fmla="*/ 1177883 w 3079941"/>
                <a:gd name="connsiteY191" fmla="*/ 499371 h 1160647"/>
                <a:gd name="connsiteX192" fmla="*/ 1177883 w 3079941"/>
                <a:gd name="connsiteY192" fmla="*/ 500992 h 1160647"/>
                <a:gd name="connsiteX193" fmla="*/ 1177883 w 3079941"/>
                <a:gd name="connsiteY193" fmla="*/ 512342 h 1160647"/>
                <a:gd name="connsiteX194" fmla="*/ 1204230 w 3079941"/>
                <a:gd name="connsiteY194" fmla="*/ 512342 h 1160647"/>
                <a:gd name="connsiteX195" fmla="*/ 1204230 w 3079941"/>
                <a:gd name="connsiteY195" fmla="*/ 542606 h 1160647"/>
                <a:gd name="connsiteX196" fmla="*/ 1204990 w 3079941"/>
                <a:gd name="connsiteY196" fmla="*/ 542606 h 1160647"/>
                <a:gd name="connsiteX197" fmla="*/ 1210310 w 3079941"/>
                <a:gd name="connsiteY197" fmla="*/ 542606 h 1160647"/>
                <a:gd name="connsiteX198" fmla="*/ 1210310 w 3079941"/>
                <a:gd name="connsiteY198" fmla="*/ 543687 h 1160647"/>
                <a:gd name="connsiteX199" fmla="*/ 1210310 w 3079941"/>
                <a:gd name="connsiteY199" fmla="*/ 551254 h 1160647"/>
                <a:gd name="connsiteX200" fmla="*/ 1214364 w 3079941"/>
                <a:gd name="connsiteY200" fmla="*/ 581518 h 1160647"/>
                <a:gd name="connsiteX201" fmla="*/ 1215124 w 3079941"/>
                <a:gd name="connsiteY201" fmla="*/ 581518 h 1160647"/>
                <a:gd name="connsiteX202" fmla="*/ 1220444 w 3079941"/>
                <a:gd name="connsiteY202" fmla="*/ 581518 h 1160647"/>
                <a:gd name="connsiteX203" fmla="*/ 1220444 w 3079941"/>
                <a:gd name="connsiteY203" fmla="*/ 582329 h 1160647"/>
                <a:gd name="connsiteX204" fmla="*/ 1220444 w 3079941"/>
                <a:gd name="connsiteY204" fmla="*/ 588004 h 1160647"/>
                <a:gd name="connsiteX205" fmla="*/ 1221457 w 3079941"/>
                <a:gd name="connsiteY205" fmla="*/ 588004 h 1160647"/>
                <a:gd name="connsiteX206" fmla="*/ 1228550 w 3079941"/>
                <a:gd name="connsiteY206" fmla="*/ 588004 h 1160647"/>
                <a:gd name="connsiteX207" fmla="*/ 1228550 w 3079941"/>
                <a:gd name="connsiteY207" fmla="*/ 618269 h 1160647"/>
                <a:gd name="connsiteX208" fmla="*/ 1230577 w 3079941"/>
                <a:gd name="connsiteY208" fmla="*/ 618269 h 1160647"/>
                <a:gd name="connsiteX209" fmla="*/ 1244764 w 3079941"/>
                <a:gd name="connsiteY209" fmla="*/ 618269 h 1160647"/>
                <a:gd name="connsiteX210" fmla="*/ 1244764 w 3079941"/>
                <a:gd name="connsiteY210" fmla="*/ 642048 h 1160647"/>
                <a:gd name="connsiteX211" fmla="*/ 1246791 w 3079941"/>
                <a:gd name="connsiteY211" fmla="*/ 643669 h 1160647"/>
                <a:gd name="connsiteX212" fmla="*/ 1246791 w 3079941"/>
                <a:gd name="connsiteY212" fmla="*/ 655019 h 1160647"/>
                <a:gd name="connsiteX213" fmla="*/ 1247551 w 3079941"/>
                <a:gd name="connsiteY213" fmla="*/ 655019 h 1160647"/>
                <a:gd name="connsiteX214" fmla="*/ 1252871 w 3079941"/>
                <a:gd name="connsiteY214" fmla="*/ 655019 h 1160647"/>
                <a:gd name="connsiteX215" fmla="*/ 1252871 w 3079941"/>
                <a:gd name="connsiteY215" fmla="*/ 678798 h 1160647"/>
                <a:gd name="connsiteX216" fmla="*/ 1254137 w 3079941"/>
                <a:gd name="connsiteY216" fmla="*/ 678798 h 1160647"/>
                <a:gd name="connsiteX217" fmla="*/ 1263004 w 3079941"/>
                <a:gd name="connsiteY217" fmla="*/ 678798 h 1160647"/>
                <a:gd name="connsiteX218" fmla="*/ 1265031 w 3079941"/>
                <a:gd name="connsiteY218" fmla="*/ 682852 h 1160647"/>
                <a:gd name="connsiteX219" fmla="*/ 1265031 w 3079941"/>
                <a:gd name="connsiteY219" fmla="*/ 696093 h 1160647"/>
                <a:gd name="connsiteX220" fmla="*/ 1266551 w 3079941"/>
                <a:gd name="connsiteY220" fmla="*/ 694201 h 1160647"/>
                <a:gd name="connsiteX221" fmla="*/ 1277191 w 3079941"/>
                <a:gd name="connsiteY221" fmla="*/ 680960 h 1160647"/>
                <a:gd name="connsiteX222" fmla="*/ 1305565 w 3079941"/>
                <a:gd name="connsiteY222" fmla="*/ 680960 h 1160647"/>
                <a:gd name="connsiteX223" fmla="*/ 1305565 w 3079941"/>
                <a:gd name="connsiteY223" fmla="*/ 767431 h 1160647"/>
                <a:gd name="connsiteX224" fmla="*/ 1306325 w 3079941"/>
                <a:gd name="connsiteY224" fmla="*/ 767431 h 1160647"/>
                <a:gd name="connsiteX225" fmla="*/ 1311645 w 3079941"/>
                <a:gd name="connsiteY225" fmla="*/ 767431 h 1160647"/>
                <a:gd name="connsiteX226" fmla="*/ 1312405 w 3079941"/>
                <a:gd name="connsiteY226" fmla="*/ 766080 h 1160647"/>
                <a:gd name="connsiteX227" fmla="*/ 1317725 w 3079941"/>
                <a:gd name="connsiteY227" fmla="*/ 756622 h 1160647"/>
                <a:gd name="connsiteX228" fmla="*/ 1317725 w 3079941"/>
                <a:gd name="connsiteY228" fmla="*/ 758514 h 1160647"/>
                <a:gd name="connsiteX229" fmla="*/ 1317725 w 3079941"/>
                <a:gd name="connsiteY229" fmla="*/ 771755 h 1160647"/>
                <a:gd name="connsiteX230" fmla="*/ 1321778 w 3079941"/>
                <a:gd name="connsiteY230" fmla="*/ 726358 h 1160647"/>
                <a:gd name="connsiteX231" fmla="*/ 1322538 w 3079941"/>
                <a:gd name="connsiteY231" fmla="*/ 726358 h 1160647"/>
                <a:gd name="connsiteX232" fmla="*/ 1327858 w 3079941"/>
                <a:gd name="connsiteY232" fmla="*/ 726358 h 1160647"/>
                <a:gd name="connsiteX233" fmla="*/ 1327858 w 3079941"/>
                <a:gd name="connsiteY233" fmla="*/ 661504 h 1160647"/>
                <a:gd name="connsiteX234" fmla="*/ 1328872 w 3079941"/>
                <a:gd name="connsiteY234" fmla="*/ 661504 h 1160647"/>
                <a:gd name="connsiteX235" fmla="*/ 1335965 w 3079941"/>
                <a:gd name="connsiteY235" fmla="*/ 661504 h 1160647"/>
                <a:gd name="connsiteX236" fmla="*/ 1348125 w 3079941"/>
                <a:gd name="connsiteY236" fmla="*/ 618269 h 1160647"/>
                <a:gd name="connsiteX237" fmla="*/ 1349392 w 3079941"/>
                <a:gd name="connsiteY237" fmla="*/ 618269 h 1160647"/>
                <a:gd name="connsiteX238" fmla="*/ 1358259 w 3079941"/>
                <a:gd name="connsiteY238" fmla="*/ 618269 h 1160647"/>
                <a:gd name="connsiteX239" fmla="*/ 1368392 w 3079941"/>
                <a:gd name="connsiteY239" fmla="*/ 661504 h 1160647"/>
                <a:gd name="connsiteX240" fmla="*/ 1369405 w 3079941"/>
                <a:gd name="connsiteY240" fmla="*/ 661504 h 1160647"/>
                <a:gd name="connsiteX241" fmla="*/ 1376499 w 3079941"/>
                <a:gd name="connsiteY241" fmla="*/ 661504 h 1160647"/>
                <a:gd name="connsiteX242" fmla="*/ 1376499 w 3079941"/>
                <a:gd name="connsiteY242" fmla="*/ 700416 h 1160647"/>
                <a:gd name="connsiteX243" fmla="*/ 1378272 w 3079941"/>
                <a:gd name="connsiteY243" fmla="*/ 700416 h 1160647"/>
                <a:gd name="connsiteX244" fmla="*/ 1390686 w 3079941"/>
                <a:gd name="connsiteY244" fmla="*/ 700416 h 1160647"/>
                <a:gd name="connsiteX245" fmla="*/ 1390686 w 3079941"/>
                <a:gd name="connsiteY245" fmla="*/ 702578 h 1160647"/>
                <a:gd name="connsiteX246" fmla="*/ 1390686 w 3079941"/>
                <a:gd name="connsiteY246" fmla="*/ 717710 h 1160647"/>
                <a:gd name="connsiteX247" fmla="*/ 1394739 w 3079941"/>
                <a:gd name="connsiteY247" fmla="*/ 715549 h 1160647"/>
                <a:gd name="connsiteX248" fmla="*/ 1394739 w 3079941"/>
                <a:gd name="connsiteY248" fmla="*/ 700416 h 1160647"/>
                <a:gd name="connsiteX249" fmla="*/ 1396259 w 3079941"/>
                <a:gd name="connsiteY249" fmla="*/ 700416 h 1160647"/>
                <a:gd name="connsiteX250" fmla="*/ 1406899 w 3079941"/>
                <a:gd name="connsiteY250" fmla="*/ 700416 h 1160647"/>
                <a:gd name="connsiteX251" fmla="*/ 1406899 w 3079941"/>
                <a:gd name="connsiteY251" fmla="*/ 702037 h 1160647"/>
                <a:gd name="connsiteX252" fmla="*/ 1406899 w 3079941"/>
                <a:gd name="connsiteY252" fmla="*/ 713387 h 1160647"/>
                <a:gd name="connsiteX253" fmla="*/ 1437300 w 3079941"/>
                <a:gd name="connsiteY253" fmla="*/ 713387 h 1160647"/>
                <a:gd name="connsiteX254" fmla="*/ 1437300 w 3079941"/>
                <a:gd name="connsiteY254" fmla="*/ 676637 h 1160647"/>
                <a:gd name="connsiteX255" fmla="*/ 1438566 w 3079941"/>
                <a:gd name="connsiteY255" fmla="*/ 676637 h 1160647"/>
                <a:gd name="connsiteX256" fmla="*/ 1447433 w 3079941"/>
                <a:gd name="connsiteY256" fmla="*/ 676637 h 1160647"/>
                <a:gd name="connsiteX257" fmla="*/ 1447433 w 3079941"/>
                <a:gd name="connsiteY257" fmla="*/ 698254 h 1160647"/>
                <a:gd name="connsiteX258" fmla="*/ 1449460 w 3079941"/>
                <a:gd name="connsiteY258" fmla="*/ 665828 h 1160647"/>
                <a:gd name="connsiteX259" fmla="*/ 1471753 w 3079941"/>
                <a:gd name="connsiteY259" fmla="*/ 665828 h 1160647"/>
                <a:gd name="connsiteX260" fmla="*/ 1471753 w 3079941"/>
                <a:gd name="connsiteY260" fmla="*/ 664206 h 1160647"/>
                <a:gd name="connsiteX261" fmla="*/ 1471753 w 3079941"/>
                <a:gd name="connsiteY261" fmla="*/ 652857 h 1160647"/>
                <a:gd name="connsiteX262" fmla="*/ 1472513 w 3079941"/>
                <a:gd name="connsiteY262" fmla="*/ 652857 h 1160647"/>
                <a:gd name="connsiteX263" fmla="*/ 1477833 w 3079941"/>
                <a:gd name="connsiteY263" fmla="*/ 652857 h 1160647"/>
                <a:gd name="connsiteX264" fmla="*/ 1477833 w 3079941"/>
                <a:gd name="connsiteY264" fmla="*/ 650966 h 1160647"/>
                <a:gd name="connsiteX265" fmla="*/ 1477833 w 3079941"/>
                <a:gd name="connsiteY265" fmla="*/ 637725 h 1160647"/>
                <a:gd name="connsiteX266" fmla="*/ 1481887 w 3079941"/>
                <a:gd name="connsiteY266" fmla="*/ 644210 h 1160647"/>
                <a:gd name="connsiteX267" fmla="*/ 1484167 w 3079941"/>
                <a:gd name="connsiteY267" fmla="*/ 644210 h 1160647"/>
                <a:gd name="connsiteX268" fmla="*/ 1500127 w 3079941"/>
                <a:gd name="connsiteY268" fmla="*/ 644210 h 1160647"/>
                <a:gd name="connsiteX269" fmla="*/ 1500127 w 3079941"/>
                <a:gd name="connsiteY269" fmla="*/ 643399 h 1160647"/>
                <a:gd name="connsiteX270" fmla="*/ 1500127 w 3079941"/>
                <a:gd name="connsiteY270" fmla="*/ 637725 h 1160647"/>
                <a:gd name="connsiteX271" fmla="*/ 1500887 w 3079941"/>
                <a:gd name="connsiteY271" fmla="*/ 637725 h 1160647"/>
                <a:gd name="connsiteX272" fmla="*/ 1506207 w 3079941"/>
                <a:gd name="connsiteY272" fmla="*/ 637725 h 1160647"/>
                <a:gd name="connsiteX273" fmla="*/ 1506207 w 3079941"/>
                <a:gd name="connsiteY273" fmla="*/ 639076 h 1160647"/>
                <a:gd name="connsiteX274" fmla="*/ 1506207 w 3079941"/>
                <a:gd name="connsiteY274" fmla="*/ 648534 h 1160647"/>
                <a:gd name="connsiteX275" fmla="*/ 1544714 w 3079941"/>
                <a:gd name="connsiteY275" fmla="*/ 648534 h 1160647"/>
                <a:gd name="connsiteX276" fmla="*/ 1544714 w 3079941"/>
                <a:gd name="connsiteY276" fmla="*/ 786887 h 1160647"/>
                <a:gd name="connsiteX277" fmla="*/ 1546234 w 3079941"/>
                <a:gd name="connsiteY277" fmla="*/ 786887 h 1160647"/>
                <a:gd name="connsiteX278" fmla="*/ 1556874 w 3079941"/>
                <a:gd name="connsiteY278" fmla="*/ 786887 h 1160647"/>
                <a:gd name="connsiteX279" fmla="*/ 1556874 w 3079941"/>
                <a:gd name="connsiteY279" fmla="*/ 773917 h 1160647"/>
                <a:gd name="connsiteX280" fmla="*/ 1560928 w 3079941"/>
                <a:gd name="connsiteY280" fmla="*/ 773917 h 1160647"/>
                <a:gd name="connsiteX281" fmla="*/ 1560928 w 3079941"/>
                <a:gd name="connsiteY281" fmla="*/ 786887 h 1160647"/>
                <a:gd name="connsiteX282" fmla="*/ 1591328 w 3079941"/>
                <a:gd name="connsiteY282" fmla="*/ 786887 h 1160647"/>
                <a:gd name="connsiteX283" fmla="*/ 1591328 w 3079941"/>
                <a:gd name="connsiteY283" fmla="*/ 756622 h 1160647"/>
                <a:gd name="connsiteX284" fmla="*/ 1603488 w 3079941"/>
                <a:gd name="connsiteY284" fmla="*/ 756622 h 1160647"/>
                <a:gd name="connsiteX285" fmla="*/ 1615648 w 3079941"/>
                <a:gd name="connsiteY285" fmla="*/ 754461 h 1160647"/>
                <a:gd name="connsiteX286" fmla="*/ 1619702 w 3079941"/>
                <a:gd name="connsiteY286" fmla="*/ 756622 h 1160647"/>
                <a:gd name="connsiteX287" fmla="*/ 1629835 w 3079941"/>
                <a:gd name="connsiteY287" fmla="*/ 756622 h 1160647"/>
                <a:gd name="connsiteX288" fmla="*/ 1629835 w 3079941"/>
                <a:gd name="connsiteY288" fmla="*/ 786887 h 1160647"/>
                <a:gd name="connsiteX289" fmla="*/ 1637942 w 3079941"/>
                <a:gd name="connsiteY289" fmla="*/ 786887 h 1160647"/>
                <a:gd name="connsiteX290" fmla="*/ 1637942 w 3079941"/>
                <a:gd name="connsiteY290" fmla="*/ 804182 h 1160647"/>
                <a:gd name="connsiteX291" fmla="*/ 1647278 w 3079941"/>
                <a:gd name="connsiteY291" fmla="*/ 805087 h 1160647"/>
                <a:gd name="connsiteX292" fmla="*/ 1660236 w 3079941"/>
                <a:gd name="connsiteY292" fmla="*/ 805087 h 1160647"/>
                <a:gd name="connsiteX293" fmla="*/ 1660236 w 3079941"/>
                <a:gd name="connsiteY293" fmla="*/ 789049 h 1160647"/>
                <a:gd name="connsiteX294" fmla="*/ 1728192 w 3079941"/>
                <a:gd name="connsiteY294" fmla="*/ 789049 h 1160647"/>
                <a:gd name="connsiteX295" fmla="*/ 1728192 w 3079941"/>
                <a:gd name="connsiteY295" fmla="*/ 703796 h 1160647"/>
                <a:gd name="connsiteX296" fmla="*/ 1800200 w 3079941"/>
                <a:gd name="connsiteY296" fmla="*/ 703796 h 1160647"/>
                <a:gd name="connsiteX297" fmla="*/ 1800200 w 3079941"/>
                <a:gd name="connsiteY297" fmla="*/ 782564 h 1160647"/>
                <a:gd name="connsiteX298" fmla="*/ 1802104 w 3079941"/>
                <a:gd name="connsiteY298" fmla="*/ 782564 h 1160647"/>
                <a:gd name="connsiteX299" fmla="*/ 1803346 w 3079941"/>
                <a:gd name="connsiteY299" fmla="*/ 805087 h 1160647"/>
                <a:gd name="connsiteX300" fmla="*/ 1813022 w 3079941"/>
                <a:gd name="connsiteY300" fmla="*/ 805087 h 1160647"/>
                <a:gd name="connsiteX301" fmla="*/ 1814264 w 3079941"/>
                <a:gd name="connsiteY301" fmla="*/ 782564 h 1160647"/>
                <a:gd name="connsiteX302" fmla="*/ 1820344 w 3079941"/>
                <a:gd name="connsiteY302" fmla="*/ 782564 h 1160647"/>
                <a:gd name="connsiteX303" fmla="*/ 1821586 w 3079941"/>
                <a:gd name="connsiteY303" fmla="*/ 805087 h 1160647"/>
                <a:gd name="connsiteX304" fmla="*/ 1872208 w 3079941"/>
                <a:gd name="connsiteY304" fmla="*/ 805087 h 1160647"/>
                <a:gd name="connsiteX305" fmla="*/ 1872208 w 3079941"/>
                <a:gd name="connsiteY305" fmla="*/ 642059 h 1160647"/>
                <a:gd name="connsiteX306" fmla="*/ 2069535 w 3079941"/>
                <a:gd name="connsiteY306" fmla="*/ 642059 h 1160647"/>
                <a:gd name="connsiteX307" fmla="*/ 2069535 w 3079941"/>
                <a:gd name="connsiteY307" fmla="*/ 805087 h 1160647"/>
                <a:gd name="connsiteX308" fmla="*/ 2088232 w 3079941"/>
                <a:gd name="connsiteY308" fmla="*/ 805087 h 1160647"/>
                <a:gd name="connsiteX309" fmla="*/ 2088232 w 3079941"/>
                <a:gd name="connsiteY309" fmla="*/ 722394 h 1160647"/>
                <a:gd name="connsiteX310" fmla="*/ 2183352 w 3079941"/>
                <a:gd name="connsiteY310" fmla="*/ 722394 h 1160647"/>
                <a:gd name="connsiteX311" fmla="*/ 2195282 w 3079941"/>
                <a:gd name="connsiteY311" fmla="*/ 404253 h 1160647"/>
                <a:gd name="connsiteX312" fmla="*/ 2183122 w 3079941"/>
                <a:gd name="connsiteY312" fmla="*/ 382635 h 1160647"/>
                <a:gd name="connsiteX313" fmla="*/ 2177042 w 3079941"/>
                <a:gd name="connsiteY313" fmla="*/ 378311 h 1160647"/>
                <a:gd name="connsiteX314" fmla="*/ 2185149 w 3079941"/>
                <a:gd name="connsiteY314" fmla="*/ 354532 h 1160647"/>
                <a:gd name="connsiteX315" fmla="*/ 2185149 w 3079941"/>
                <a:gd name="connsiteY315" fmla="*/ 337238 h 1160647"/>
                <a:gd name="connsiteX316" fmla="*/ 2199336 w 3079941"/>
                <a:gd name="connsiteY316" fmla="*/ 337238 h 1160647"/>
                <a:gd name="connsiteX317" fmla="*/ 2199336 w 3079941"/>
                <a:gd name="connsiteY317" fmla="*/ 315620 h 1160647"/>
                <a:gd name="connsiteX318" fmla="*/ 2201362 w 3079941"/>
                <a:gd name="connsiteY318" fmla="*/ 311296 h 1160647"/>
                <a:gd name="connsiteX319" fmla="*/ 2201362 w 3079941"/>
                <a:gd name="connsiteY319" fmla="*/ 233472 h 1160647"/>
                <a:gd name="connsiteX320" fmla="*/ 2199336 w 3079941"/>
                <a:gd name="connsiteY320" fmla="*/ 226987 h 1160647"/>
                <a:gd name="connsiteX321" fmla="*/ 2205416 w 3079941"/>
                <a:gd name="connsiteY321" fmla="*/ 220501 h 1160647"/>
                <a:gd name="connsiteX322" fmla="*/ 2205416 w 3079941"/>
                <a:gd name="connsiteY322" fmla="*/ 162133 h 1160647"/>
                <a:gd name="connsiteX323" fmla="*/ 2207442 w 3079941"/>
                <a:gd name="connsiteY323" fmla="*/ 157810 h 1160647"/>
                <a:gd name="connsiteX324" fmla="*/ 2207442 w 3079941"/>
                <a:gd name="connsiteY324" fmla="*/ 101604 h 1160647"/>
                <a:gd name="connsiteX325" fmla="*/ 2209469 w 3079941"/>
                <a:gd name="connsiteY325" fmla="*/ 82148 h 1160647"/>
                <a:gd name="connsiteX326" fmla="*/ 2213523 w 3079941"/>
                <a:gd name="connsiteY326" fmla="*/ 99442 h 1160647"/>
                <a:gd name="connsiteX327" fmla="*/ 2215549 w 3079941"/>
                <a:gd name="connsiteY327" fmla="*/ 157810 h 1160647"/>
                <a:gd name="connsiteX328" fmla="*/ 2217576 w 3079941"/>
                <a:gd name="connsiteY328" fmla="*/ 220501 h 1160647"/>
                <a:gd name="connsiteX329" fmla="*/ 2223656 w 3079941"/>
                <a:gd name="connsiteY329" fmla="*/ 226987 h 1160647"/>
                <a:gd name="connsiteX330" fmla="*/ 2221629 w 3079941"/>
                <a:gd name="connsiteY330" fmla="*/ 233472 h 1160647"/>
                <a:gd name="connsiteX331" fmla="*/ 2221629 w 3079941"/>
                <a:gd name="connsiteY331" fmla="*/ 311296 h 1160647"/>
                <a:gd name="connsiteX332" fmla="*/ 2223656 w 3079941"/>
                <a:gd name="connsiteY332" fmla="*/ 315620 h 1160647"/>
                <a:gd name="connsiteX333" fmla="*/ 2223656 w 3079941"/>
                <a:gd name="connsiteY333" fmla="*/ 337238 h 1160647"/>
                <a:gd name="connsiteX334" fmla="*/ 2237843 w 3079941"/>
                <a:gd name="connsiteY334" fmla="*/ 337238 h 1160647"/>
                <a:gd name="connsiteX335" fmla="*/ 2237843 w 3079941"/>
                <a:gd name="connsiteY335" fmla="*/ 354532 h 1160647"/>
                <a:gd name="connsiteX336" fmla="*/ 2245950 w 3079941"/>
                <a:gd name="connsiteY336" fmla="*/ 378311 h 1160647"/>
                <a:gd name="connsiteX337" fmla="*/ 2239870 w 3079941"/>
                <a:gd name="connsiteY337" fmla="*/ 382635 h 1160647"/>
                <a:gd name="connsiteX338" fmla="*/ 2227709 w 3079941"/>
                <a:gd name="connsiteY338" fmla="*/ 404253 h 1160647"/>
                <a:gd name="connsiteX339" fmla="*/ 2235816 w 3079941"/>
                <a:gd name="connsiteY339" fmla="*/ 657181 h 1160647"/>
                <a:gd name="connsiteX340" fmla="*/ 2300670 w 3079941"/>
                <a:gd name="connsiteY340" fmla="*/ 657181 h 1160647"/>
                <a:gd name="connsiteX341" fmla="*/ 2300670 w 3079941"/>
                <a:gd name="connsiteY341" fmla="*/ 732843 h 1160647"/>
                <a:gd name="connsiteX342" fmla="*/ 2308777 w 3079941"/>
                <a:gd name="connsiteY342" fmla="*/ 732843 h 1160647"/>
                <a:gd name="connsiteX343" fmla="*/ 2310804 w 3079941"/>
                <a:gd name="connsiteY343" fmla="*/ 726358 h 1160647"/>
                <a:gd name="connsiteX344" fmla="*/ 2316884 w 3079941"/>
                <a:gd name="connsiteY344" fmla="*/ 726358 h 1160647"/>
                <a:gd name="connsiteX345" fmla="*/ 2318911 w 3079941"/>
                <a:gd name="connsiteY345" fmla="*/ 735005 h 1160647"/>
                <a:gd name="connsiteX346" fmla="*/ 2331071 w 3079941"/>
                <a:gd name="connsiteY346" fmla="*/ 735005 h 1160647"/>
                <a:gd name="connsiteX347" fmla="*/ 2331071 w 3079941"/>
                <a:gd name="connsiteY347" fmla="*/ 728519 h 1160647"/>
                <a:gd name="connsiteX348" fmla="*/ 2353364 w 3079941"/>
                <a:gd name="connsiteY348" fmla="*/ 728519 h 1160647"/>
                <a:gd name="connsiteX349" fmla="*/ 2353364 w 3079941"/>
                <a:gd name="connsiteY349" fmla="*/ 735005 h 1160647"/>
                <a:gd name="connsiteX350" fmla="*/ 2373631 w 3079941"/>
                <a:gd name="connsiteY350" fmla="*/ 735005 h 1160647"/>
                <a:gd name="connsiteX351" fmla="*/ 2373631 w 3079941"/>
                <a:gd name="connsiteY351" fmla="*/ 780402 h 1160647"/>
                <a:gd name="connsiteX352" fmla="*/ 2387818 w 3079941"/>
                <a:gd name="connsiteY352" fmla="*/ 780402 h 1160647"/>
                <a:gd name="connsiteX353" fmla="*/ 2387818 w 3079941"/>
                <a:gd name="connsiteY353" fmla="*/ 767431 h 1160647"/>
                <a:gd name="connsiteX354" fmla="*/ 2404032 w 3079941"/>
                <a:gd name="connsiteY354" fmla="*/ 767431 h 1160647"/>
                <a:gd name="connsiteX355" fmla="*/ 2404032 w 3079941"/>
                <a:gd name="connsiteY355" fmla="*/ 588004 h 1160647"/>
                <a:gd name="connsiteX356" fmla="*/ 2410112 w 3079941"/>
                <a:gd name="connsiteY356" fmla="*/ 581518 h 1160647"/>
                <a:gd name="connsiteX357" fmla="*/ 2483073 w 3079941"/>
                <a:gd name="connsiteY357" fmla="*/ 581518 h 1160647"/>
                <a:gd name="connsiteX358" fmla="*/ 2483073 w 3079941"/>
                <a:gd name="connsiteY358" fmla="*/ 590166 h 1160647"/>
                <a:gd name="connsiteX359" fmla="*/ 2493206 w 3079941"/>
                <a:gd name="connsiteY359" fmla="*/ 590166 h 1160647"/>
                <a:gd name="connsiteX360" fmla="*/ 2493206 w 3079941"/>
                <a:gd name="connsiteY360" fmla="*/ 704740 h 1160647"/>
                <a:gd name="connsiteX361" fmla="*/ 2515500 w 3079941"/>
                <a:gd name="connsiteY361" fmla="*/ 704740 h 1160647"/>
                <a:gd name="connsiteX362" fmla="*/ 2515500 w 3079941"/>
                <a:gd name="connsiteY362" fmla="*/ 637725 h 1160647"/>
                <a:gd name="connsiteX363" fmla="*/ 2541847 w 3079941"/>
                <a:gd name="connsiteY363" fmla="*/ 637725 h 1160647"/>
                <a:gd name="connsiteX364" fmla="*/ 2545900 w 3079941"/>
                <a:gd name="connsiteY364" fmla="*/ 633401 h 1160647"/>
                <a:gd name="connsiteX365" fmla="*/ 2554007 w 3079941"/>
                <a:gd name="connsiteY365" fmla="*/ 633401 h 1160647"/>
                <a:gd name="connsiteX366" fmla="*/ 2558060 w 3079941"/>
                <a:gd name="connsiteY366" fmla="*/ 637725 h 1160647"/>
                <a:gd name="connsiteX367" fmla="*/ 2580354 w 3079941"/>
                <a:gd name="connsiteY367" fmla="*/ 637725 h 1160647"/>
                <a:gd name="connsiteX368" fmla="*/ 2580354 w 3079941"/>
                <a:gd name="connsiteY368" fmla="*/ 520989 h 1160647"/>
                <a:gd name="connsiteX369" fmla="*/ 2637101 w 3079941"/>
                <a:gd name="connsiteY369" fmla="*/ 510180 h 1160647"/>
                <a:gd name="connsiteX370" fmla="*/ 2637101 w 3079941"/>
                <a:gd name="connsiteY370" fmla="*/ 511261 h 1160647"/>
                <a:gd name="connsiteX371" fmla="*/ 2637101 w 3079941"/>
                <a:gd name="connsiteY371" fmla="*/ 518827 h 1160647"/>
                <a:gd name="connsiteX372" fmla="*/ 2663448 w 3079941"/>
                <a:gd name="connsiteY372" fmla="*/ 518827 h 1160647"/>
                <a:gd name="connsiteX373" fmla="*/ 2663448 w 3079941"/>
                <a:gd name="connsiteY373" fmla="*/ 773917 h 1160647"/>
                <a:gd name="connsiteX374" fmla="*/ 2685742 w 3079941"/>
                <a:gd name="connsiteY374" fmla="*/ 773917 h 1160647"/>
                <a:gd name="connsiteX375" fmla="*/ 2685742 w 3079941"/>
                <a:gd name="connsiteY375" fmla="*/ 769593 h 1160647"/>
                <a:gd name="connsiteX376" fmla="*/ 2697902 w 3079941"/>
                <a:gd name="connsiteY376" fmla="*/ 769593 h 1160647"/>
                <a:gd name="connsiteX377" fmla="*/ 2697902 w 3079941"/>
                <a:gd name="connsiteY377" fmla="*/ 773917 h 1160647"/>
                <a:gd name="connsiteX378" fmla="*/ 2722222 w 3079941"/>
                <a:gd name="connsiteY378" fmla="*/ 773917 h 1160647"/>
                <a:gd name="connsiteX379" fmla="*/ 2722222 w 3079941"/>
                <a:gd name="connsiteY379" fmla="*/ 760946 h 1160647"/>
                <a:gd name="connsiteX380" fmla="*/ 2750596 w 3079941"/>
                <a:gd name="connsiteY380" fmla="*/ 760946 h 1160647"/>
                <a:gd name="connsiteX381" fmla="*/ 2762756 w 3079941"/>
                <a:gd name="connsiteY381" fmla="*/ 756622 h 1160647"/>
                <a:gd name="connsiteX382" fmla="*/ 2783023 w 3079941"/>
                <a:gd name="connsiteY382" fmla="*/ 760946 h 1160647"/>
                <a:gd name="connsiteX383" fmla="*/ 2783023 w 3079941"/>
                <a:gd name="connsiteY383" fmla="*/ 743652 h 1160647"/>
                <a:gd name="connsiteX384" fmla="*/ 2791130 w 3079941"/>
                <a:gd name="connsiteY384" fmla="*/ 743652 h 1160647"/>
                <a:gd name="connsiteX385" fmla="*/ 2791130 w 3079941"/>
                <a:gd name="connsiteY385" fmla="*/ 730681 h 1160647"/>
                <a:gd name="connsiteX386" fmla="*/ 2847877 w 3079941"/>
                <a:gd name="connsiteY386" fmla="*/ 730681 h 1160647"/>
                <a:gd name="connsiteX387" fmla="*/ 2847877 w 3079941"/>
                <a:gd name="connsiteY387" fmla="*/ 700416 h 1160647"/>
                <a:gd name="connsiteX388" fmla="*/ 2866117 w 3079941"/>
                <a:gd name="connsiteY388" fmla="*/ 700416 h 1160647"/>
                <a:gd name="connsiteX389" fmla="*/ 2866117 w 3079941"/>
                <a:gd name="connsiteY389" fmla="*/ 693931 h 1160647"/>
                <a:gd name="connsiteX390" fmla="*/ 2878277 w 3079941"/>
                <a:gd name="connsiteY390" fmla="*/ 693931 h 1160647"/>
                <a:gd name="connsiteX391" fmla="*/ 2878277 w 3079941"/>
                <a:gd name="connsiteY391" fmla="*/ 700416 h 1160647"/>
                <a:gd name="connsiteX392" fmla="*/ 2894491 w 3079941"/>
                <a:gd name="connsiteY392" fmla="*/ 700416 h 1160647"/>
                <a:gd name="connsiteX393" fmla="*/ 2894491 w 3079941"/>
                <a:gd name="connsiteY393" fmla="*/ 750137 h 1160647"/>
                <a:gd name="connsiteX394" fmla="*/ 2926918 w 3079941"/>
                <a:gd name="connsiteY394" fmla="*/ 750137 h 1160647"/>
                <a:gd name="connsiteX395" fmla="*/ 2926918 w 3079941"/>
                <a:gd name="connsiteY395" fmla="*/ 724196 h 1160647"/>
                <a:gd name="connsiteX396" fmla="*/ 2965425 w 3079941"/>
                <a:gd name="connsiteY396" fmla="*/ 724196 h 1160647"/>
                <a:gd name="connsiteX397" fmla="*/ 2965425 w 3079941"/>
                <a:gd name="connsiteY397" fmla="*/ 693931 h 1160647"/>
                <a:gd name="connsiteX398" fmla="*/ 3014066 w 3079941"/>
                <a:gd name="connsiteY398" fmla="*/ 693931 h 1160647"/>
                <a:gd name="connsiteX399" fmla="*/ 3014066 w 3079941"/>
                <a:gd name="connsiteY399" fmla="*/ 805087 h 1160647"/>
                <a:gd name="connsiteX400" fmla="*/ 3014066 w 3079941"/>
                <a:gd name="connsiteY400" fmla="*/ 818866 h 1160647"/>
                <a:gd name="connsiteX401" fmla="*/ 3079941 w 3079941"/>
                <a:gd name="connsiteY401" fmla="*/ 818866 h 1160647"/>
                <a:gd name="connsiteX402" fmla="*/ 3079941 w 3079941"/>
                <a:gd name="connsiteY402" fmla="*/ 1160647 h 1160647"/>
                <a:gd name="connsiteX403" fmla="*/ 200958 w 3079941"/>
                <a:gd name="connsiteY403" fmla="*/ 1160647 h 1160647"/>
                <a:gd name="connsiteX404" fmla="*/ 0 w 3079941"/>
                <a:gd name="connsiteY404" fmla="*/ 1126882 h 1160647"/>
                <a:gd name="connsiteX405" fmla="*/ 0 w 3079941"/>
                <a:gd name="connsiteY405" fmla="*/ 915339 h 1160647"/>
                <a:gd name="connsiteX406" fmla="*/ 55096 w 3079941"/>
                <a:gd name="connsiteY406" fmla="*/ 886329 h 1160647"/>
                <a:gd name="connsiteX407" fmla="*/ 55096 w 3079941"/>
                <a:gd name="connsiteY407" fmla="*/ 724196 h 1160647"/>
                <a:gd name="connsiteX408" fmla="*/ 75363 w 3079941"/>
                <a:gd name="connsiteY408" fmla="*/ 724196 h 1160647"/>
                <a:gd name="connsiteX409" fmla="*/ 75870 w 3079941"/>
                <a:gd name="connsiteY409" fmla="*/ 723115 h 1160647"/>
                <a:gd name="connsiteX410" fmla="*/ 79416 w 3079941"/>
                <a:gd name="connsiteY410" fmla="*/ 715549 h 1160647"/>
                <a:gd name="connsiteX411" fmla="*/ 81190 w 3079941"/>
                <a:gd name="connsiteY411" fmla="*/ 715819 h 1160647"/>
                <a:gd name="connsiteX412" fmla="*/ 93603 w 3079941"/>
                <a:gd name="connsiteY412" fmla="*/ 717710 h 1160647"/>
                <a:gd name="connsiteX413" fmla="*/ 94110 w 3079941"/>
                <a:gd name="connsiteY413" fmla="*/ 719062 h 1160647"/>
                <a:gd name="connsiteX414" fmla="*/ 97656 w 3079941"/>
                <a:gd name="connsiteY414" fmla="*/ 728519 h 1160647"/>
                <a:gd name="connsiteX415" fmla="*/ 124003 w 3079941"/>
                <a:gd name="connsiteY415" fmla="*/ 730681 h 1160647"/>
                <a:gd name="connsiteX416" fmla="*/ 124003 w 3079941"/>
                <a:gd name="connsiteY416" fmla="*/ 607460 h 1160647"/>
                <a:gd name="connsiteX417" fmla="*/ 126030 w 3079941"/>
                <a:gd name="connsiteY417" fmla="*/ 607460 h 1160647"/>
                <a:gd name="connsiteX418" fmla="*/ 140217 w 3079941"/>
                <a:gd name="connsiteY418" fmla="*/ 607460 h 1160647"/>
                <a:gd name="connsiteX419" fmla="*/ 140217 w 3079941"/>
                <a:gd name="connsiteY419" fmla="*/ 471268 h 1160647"/>
                <a:gd name="connsiteX420" fmla="*/ 141990 w 3079941"/>
                <a:gd name="connsiteY420" fmla="*/ 471268 h 1160647"/>
                <a:gd name="connsiteX421" fmla="*/ 154404 w 3079941"/>
                <a:gd name="connsiteY421" fmla="*/ 471268 h 1160647"/>
                <a:gd name="connsiteX422" fmla="*/ 154404 w 3079941"/>
                <a:gd name="connsiteY422" fmla="*/ 356694 h 1160647"/>
                <a:gd name="connsiteX423" fmla="*/ 158457 w 3079941"/>
                <a:gd name="connsiteY423" fmla="*/ 328590 h 1160647"/>
                <a:gd name="connsiteX424" fmla="*/ 160484 w 3079941"/>
                <a:gd name="connsiteY424" fmla="*/ 328590 h 1160647"/>
                <a:gd name="connsiteX425" fmla="*/ 174671 w 3079941"/>
                <a:gd name="connsiteY425" fmla="*/ 328590 h 1160647"/>
                <a:gd name="connsiteX426" fmla="*/ 211151 w 3079941"/>
                <a:gd name="connsiteY426" fmla="*/ 246443 h 1160647"/>
                <a:gd name="connsiteX427" fmla="*/ 215205 w 3079941"/>
                <a:gd name="connsiteY427" fmla="*/ 0 h 1160647"/>
                <a:gd name="connsiteX0" fmla="*/ 215205 w 3079941"/>
                <a:gd name="connsiteY0" fmla="*/ 0 h 1160647"/>
                <a:gd name="connsiteX1" fmla="*/ 217231 w 3079941"/>
                <a:gd name="connsiteY1" fmla="*/ 246443 h 1160647"/>
                <a:gd name="connsiteX2" fmla="*/ 255738 w 3079941"/>
                <a:gd name="connsiteY2" fmla="*/ 326429 h 1160647"/>
                <a:gd name="connsiteX3" fmla="*/ 257765 w 3079941"/>
                <a:gd name="connsiteY3" fmla="*/ 326429 h 1160647"/>
                <a:gd name="connsiteX4" fmla="*/ 271952 w 3079941"/>
                <a:gd name="connsiteY4" fmla="*/ 326429 h 1160647"/>
                <a:gd name="connsiteX5" fmla="*/ 271952 w 3079941"/>
                <a:gd name="connsiteY5" fmla="*/ 350208 h 1160647"/>
                <a:gd name="connsiteX6" fmla="*/ 272459 w 3079941"/>
                <a:gd name="connsiteY6" fmla="*/ 351019 h 1160647"/>
                <a:gd name="connsiteX7" fmla="*/ 276005 w 3079941"/>
                <a:gd name="connsiteY7" fmla="*/ 356694 h 1160647"/>
                <a:gd name="connsiteX8" fmla="*/ 276005 w 3079941"/>
                <a:gd name="connsiteY8" fmla="*/ 471268 h 1160647"/>
                <a:gd name="connsiteX9" fmla="*/ 278285 w 3079941"/>
                <a:gd name="connsiteY9" fmla="*/ 471268 h 1160647"/>
                <a:gd name="connsiteX10" fmla="*/ 294246 w 3079941"/>
                <a:gd name="connsiteY10" fmla="*/ 471268 h 1160647"/>
                <a:gd name="connsiteX11" fmla="*/ 294246 w 3079941"/>
                <a:gd name="connsiteY11" fmla="*/ 611783 h 1160647"/>
                <a:gd name="connsiteX12" fmla="*/ 295766 w 3079941"/>
                <a:gd name="connsiteY12" fmla="*/ 611513 h 1160647"/>
                <a:gd name="connsiteX13" fmla="*/ 306406 w 3079941"/>
                <a:gd name="connsiteY13" fmla="*/ 609622 h 1160647"/>
                <a:gd name="connsiteX14" fmla="*/ 304379 w 3079941"/>
                <a:gd name="connsiteY14" fmla="*/ 698254 h 1160647"/>
                <a:gd name="connsiteX15" fmla="*/ 305899 w 3079941"/>
                <a:gd name="connsiteY15" fmla="*/ 698525 h 1160647"/>
                <a:gd name="connsiteX16" fmla="*/ 316539 w 3079941"/>
                <a:gd name="connsiteY16" fmla="*/ 700416 h 1160647"/>
                <a:gd name="connsiteX17" fmla="*/ 316792 w 3079941"/>
                <a:gd name="connsiteY17" fmla="*/ 701227 h 1160647"/>
                <a:gd name="connsiteX18" fmla="*/ 318566 w 3079941"/>
                <a:gd name="connsiteY18" fmla="*/ 706902 h 1160647"/>
                <a:gd name="connsiteX19" fmla="*/ 319326 w 3079941"/>
                <a:gd name="connsiteY19" fmla="*/ 704470 h 1160647"/>
                <a:gd name="connsiteX20" fmla="*/ 324646 w 3079941"/>
                <a:gd name="connsiteY20" fmla="*/ 687446 h 1160647"/>
                <a:gd name="connsiteX21" fmla="*/ 326419 w 3079941"/>
                <a:gd name="connsiteY21" fmla="*/ 687446 h 1160647"/>
                <a:gd name="connsiteX22" fmla="*/ 338833 w 3079941"/>
                <a:gd name="connsiteY22" fmla="*/ 687446 h 1160647"/>
                <a:gd name="connsiteX23" fmla="*/ 338833 w 3079941"/>
                <a:gd name="connsiteY23" fmla="*/ 719872 h 1160647"/>
                <a:gd name="connsiteX24" fmla="*/ 339846 w 3079941"/>
                <a:gd name="connsiteY24" fmla="*/ 720413 h 1160647"/>
                <a:gd name="connsiteX25" fmla="*/ 346940 w 3079941"/>
                <a:gd name="connsiteY25" fmla="*/ 724196 h 1160647"/>
                <a:gd name="connsiteX26" fmla="*/ 346940 w 3079941"/>
                <a:gd name="connsiteY26" fmla="*/ 725547 h 1160647"/>
                <a:gd name="connsiteX27" fmla="*/ 346940 w 3079941"/>
                <a:gd name="connsiteY27" fmla="*/ 735005 h 1160647"/>
                <a:gd name="connsiteX28" fmla="*/ 391527 w 3079941"/>
                <a:gd name="connsiteY28" fmla="*/ 735005 h 1160647"/>
                <a:gd name="connsiteX29" fmla="*/ 391527 w 3079941"/>
                <a:gd name="connsiteY29" fmla="*/ 736086 h 1160647"/>
                <a:gd name="connsiteX30" fmla="*/ 391527 w 3079941"/>
                <a:gd name="connsiteY30" fmla="*/ 743652 h 1160647"/>
                <a:gd name="connsiteX31" fmla="*/ 393553 w 3079941"/>
                <a:gd name="connsiteY31" fmla="*/ 743652 h 1160647"/>
                <a:gd name="connsiteX32" fmla="*/ 407740 w 3079941"/>
                <a:gd name="connsiteY32" fmla="*/ 743652 h 1160647"/>
                <a:gd name="connsiteX33" fmla="*/ 407740 w 3079941"/>
                <a:gd name="connsiteY33" fmla="*/ 713387 h 1160647"/>
                <a:gd name="connsiteX34" fmla="*/ 452327 w 3079941"/>
                <a:gd name="connsiteY34" fmla="*/ 713387 h 1160647"/>
                <a:gd name="connsiteX35" fmla="*/ 452327 w 3079941"/>
                <a:gd name="connsiteY35" fmla="*/ 712036 h 1160647"/>
                <a:gd name="connsiteX36" fmla="*/ 452327 w 3079941"/>
                <a:gd name="connsiteY36" fmla="*/ 702578 h 1160647"/>
                <a:gd name="connsiteX37" fmla="*/ 453341 w 3079941"/>
                <a:gd name="connsiteY37" fmla="*/ 702578 h 1160647"/>
                <a:gd name="connsiteX38" fmla="*/ 460434 w 3079941"/>
                <a:gd name="connsiteY38" fmla="*/ 702578 h 1160647"/>
                <a:gd name="connsiteX39" fmla="*/ 460434 w 3079941"/>
                <a:gd name="connsiteY39" fmla="*/ 700687 h 1160647"/>
                <a:gd name="connsiteX40" fmla="*/ 460434 w 3079941"/>
                <a:gd name="connsiteY40" fmla="*/ 687446 h 1160647"/>
                <a:gd name="connsiteX41" fmla="*/ 461194 w 3079941"/>
                <a:gd name="connsiteY41" fmla="*/ 687446 h 1160647"/>
                <a:gd name="connsiteX42" fmla="*/ 466514 w 3079941"/>
                <a:gd name="connsiteY42" fmla="*/ 687446 h 1160647"/>
                <a:gd name="connsiteX43" fmla="*/ 466514 w 3079941"/>
                <a:gd name="connsiteY43" fmla="*/ 686365 h 1160647"/>
                <a:gd name="connsiteX44" fmla="*/ 466514 w 3079941"/>
                <a:gd name="connsiteY44" fmla="*/ 678798 h 1160647"/>
                <a:gd name="connsiteX45" fmla="*/ 468541 w 3079941"/>
                <a:gd name="connsiteY45" fmla="*/ 678798 h 1160647"/>
                <a:gd name="connsiteX46" fmla="*/ 482728 w 3079941"/>
                <a:gd name="connsiteY46" fmla="*/ 678798 h 1160647"/>
                <a:gd name="connsiteX47" fmla="*/ 482728 w 3079941"/>
                <a:gd name="connsiteY47" fmla="*/ 679879 h 1160647"/>
                <a:gd name="connsiteX48" fmla="*/ 482728 w 3079941"/>
                <a:gd name="connsiteY48" fmla="*/ 687446 h 1160647"/>
                <a:gd name="connsiteX49" fmla="*/ 505021 w 3079941"/>
                <a:gd name="connsiteY49" fmla="*/ 687446 h 1160647"/>
                <a:gd name="connsiteX50" fmla="*/ 505021 w 3079941"/>
                <a:gd name="connsiteY50" fmla="*/ 685554 h 1160647"/>
                <a:gd name="connsiteX51" fmla="*/ 505021 w 3079941"/>
                <a:gd name="connsiteY51" fmla="*/ 672313 h 1160647"/>
                <a:gd name="connsiteX52" fmla="*/ 506795 w 3079941"/>
                <a:gd name="connsiteY52" fmla="*/ 672313 h 1160647"/>
                <a:gd name="connsiteX53" fmla="*/ 519208 w 3079941"/>
                <a:gd name="connsiteY53" fmla="*/ 672313 h 1160647"/>
                <a:gd name="connsiteX54" fmla="*/ 519208 w 3079941"/>
                <a:gd name="connsiteY54" fmla="*/ 696093 h 1160647"/>
                <a:gd name="connsiteX55" fmla="*/ 520222 w 3079941"/>
                <a:gd name="connsiteY55" fmla="*/ 696093 h 1160647"/>
                <a:gd name="connsiteX56" fmla="*/ 527315 w 3079941"/>
                <a:gd name="connsiteY56" fmla="*/ 696093 h 1160647"/>
                <a:gd name="connsiteX57" fmla="*/ 527315 w 3079941"/>
                <a:gd name="connsiteY57" fmla="*/ 695012 h 1160647"/>
                <a:gd name="connsiteX58" fmla="*/ 527315 w 3079941"/>
                <a:gd name="connsiteY58" fmla="*/ 687446 h 1160647"/>
                <a:gd name="connsiteX59" fmla="*/ 529088 w 3079941"/>
                <a:gd name="connsiteY59" fmla="*/ 687446 h 1160647"/>
                <a:gd name="connsiteX60" fmla="*/ 541502 w 3079941"/>
                <a:gd name="connsiteY60" fmla="*/ 687446 h 1160647"/>
                <a:gd name="connsiteX61" fmla="*/ 541502 w 3079941"/>
                <a:gd name="connsiteY61" fmla="*/ 713387 h 1160647"/>
                <a:gd name="connsiteX62" fmla="*/ 543529 w 3079941"/>
                <a:gd name="connsiteY62" fmla="*/ 713387 h 1160647"/>
                <a:gd name="connsiteX63" fmla="*/ 557715 w 3079941"/>
                <a:gd name="connsiteY63" fmla="*/ 713387 h 1160647"/>
                <a:gd name="connsiteX64" fmla="*/ 557715 w 3079941"/>
                <a:gd name="connsiteY64" fmla="*/ 715008 h 1160647"/>
                <a:gd name="connsiteX65" fmla="*/ 557715 w 3079941"/>
                <a:gd name="connsiteY65" fmla="*/ 726358 h 1160647"/>
                <a:gd name="connsiteX66" fmla="*/ 558475 w 3079941"/>
                <a:gd name="connsiteY66" fmla="*/ 726358 h 1160647"/>
                <a:gd name="connsiteX67" fmla="*/ 563796 w 3079941"/>
                <a:gd name="connsiteY67" fmla="*/ 726358 h 1160647"/>
                <a:gd name="connsiteX68" fmla="*/ 563796 w 3079941"/>
                <a:gd name="connsiteY68" fmla="*/ 725547 h 1160647"/>
                <a:gd name="connsiteX69" fmla="*/ 563796 w 3079941"/>
                <a:gd name="connsiteY69" fmla="*/ 719872 h 1160647"/>
                <a:gd name="connsiteX70" fmla="*/ 594196 w 3079941"/>
                <a:gd name="connsiteY70" fmla="*/ 719872 h 1160647"/>
                <a:gd name="connsiteX71" fmla="*/ 594196 w 3079941"/>
                <a:gd name="connsiteY71" fmla="*/ 743652 h 1160647"/>
                <a:gd name="connsiteX72" fmla="*/ 595209 w 3079941"/>
                <a:gd name="connsiteY72" fmla="*/ 743652 h 1160647"/>
                <a:gd name="connsiteX73" fmla="*/ 602303 w 3079941"/>
                <a:gd name="connsiteY73" fmla="*/ 743652 h 1160647"/>
                <a:gd name="connsiteX74" fmla="*/ 602303 w 3079941"/>
                <a:gd name="connsiteY74" fmla="*/ 744733 h 1160647"/>
                <a:gd name="connsiteX75" fmla="*/ 602303 w 3079941"/>
                <a:gd name="connsiteY75" fmla="*/ 752299 h 1160647"/>
                <a:gd name="connsiteX76" fmla="*/ 603063 w 3079941"/>
                <a:gd name="connsiteY76" fmla="*/ 752299 h 1160647"/>
                <a:gd name="connsiteX77" fmla="*/ 608383 w 3079941"/>
                <a:gd name="connsiteY77" fmla="*/ 752299 h 1160647"/>
                <a:gd name="connsiteX78" fmla="*/ 608383 w 3079941"/>
                <a:gd name="connsiteY78" fmla="*/ 750137 h 1160647"/>
                <a:gd name="connsiteX79" fmla="*/ 608383 w 3079941"/>
                <a:gd name="connsiteY79" fmla="*/ 735005 h 1160647"/>
                <a:gd name="connsiteX80" fmla="*/ 609396 w 3079941"/>
                <a:gd name="connsiteY80" fmla="*/ 735005 h 1160647"/>
                <a:gd name="connsiteX81" fmla="*/ 616490 w 3079941"/>
                <a:gd name="connsiteY81" fmla="*/ 735005 h 1160647"/>
                <a:gd name="connsiteX82" fmla="*/ 616490 w 3079941"/>
                <a:gd name="connsiteY82" fmla="*/ 736086 h 1160647"/>
                <a:gd name="connsiteX83" fmla="*/ 616490 w 3079941"/>
                <a:gd name="connsiteY83" fmla="*/ 743652 h 1160647"/>
                <a:gd name="connsiteX84" fmla="*/ 621810 w 3079941"/>
                <a:gd name="connsiteY84" fmla="*/ 741659 h 1160647"/>
                <a:gd name="connsiteX85" fmla="*/ 622570 w 3079941"/>
                <a:gd name="connsiteY85" fmla="*/ 740679 h 1160647"/>
                <a:gd name="connsiteX86" fmla="*/ 622570 w 3079941"/>
                <a:gd name="connsiteY86" fmla="*/ 735005 h 1160647"/>
                <a:gd name="connsiteX87" fmla="*/ 661077 w 3079941"/>
                <a:gd name="connsiteY87" fmla="*/ 735005 h 1160647"/>
                <a:gd name="connsiteX88" fmla="*/ 661077 w 3079941"/>
                <a:gd name="connsiteY88" fmla="*/ 758784 h 1160647"/>
                <a:gd name="connsiteX89" fmla="*/ 663103 w 3079941"/>
                <a:gd name="connsiteY89" fmla="*/ 758784 h 1160647"/>
                <a:gd name="connsiteX90" fmla="*/ 677290 w 3079941"/>
                <a:gd name="connsiteY90" fmla="*/ 758784 h 1160647"/>
                <a:gd name="connsiteX91" fmla="*/ 677290 w 3079941"/>
                <a:gd name="connsiteY91" fmla="*/ 759865 h 1160647"/>
                <a:gd name="connsiteX92" fmla="*/ 677290 w 3079941"/>
                <a:gd name="connsiteY92" fmla="*/ 767431 h 1160647"/>
                <a:gd name="connsiteX93" fmla="*/ 679064 w 3079941"/>
                <a:gd name="connsiteY93" fmla="*/ 767431 h 1160647"/>
                <a:gd name="connsiteX94" fmla="*/ 691477 w 3079941"/>
                <a:gd name="connsiteY94" fmla="*/ 767431 h 1160647"/>
                <a:gd name="connsiteX95" fmla="*/ 691477 w 3079941"/>
                <a:gd name="connsiteY95" fmla="*/ 743652 h 1160647"/>
                <a:gd name="connsiteX96" fmla="*/ 692490 w 3079941"/>
                <a:gd name="connsiteY96" fmla="*/ 743652 h 1160647"/>
                <a:gd name="connsiteX97" fmla="*/ 699584 w 3079941"/>
                <a:gd name="connsiteY97" fmla="*/ 743652 h 1160647"/>
                <a:gd name="connsiteX98" fmla="*/ 699584 w 3079941"/>
                <a:gd name="connsiteY98" fmla="*/ 711225 h 1160647"/>
                <a:gd name="connsiteX99" fmla="*/ 700597 w 3079941"/>
                <a:gd name="connsiteY99" fmla="*/ 711225 h 1160647"/>
                <a:gd name="connsiteX100" fmla="*/ 707691 w 3079941"/>
                <a:gd name="connsiteY100" fmla="*/ 711225 h 1160647"/>
                <a:gd name="connsiteX101" fmla="*/ 707691 w 3079941"/>
                <a:gd name="connsiteY101" fmla="*/ 709334 h 1160647"/>
                <a:gd name="connsiteX102" fmla="*/ 707691 w 3079941"/>
                <a:gd name="connsiteY102" fmla="*/ 696093 h 1160647"/>
                <a:gd name="connsiteX103" fmla="*/ 706424 w 3079941"/>
                <a:gd name="connsiteY103" fmla="*/ 694471 h 1160647"/>
                <a:gd name="connsiteX104" fmla="*/ 711744 w 3079941"/>
                <a:gd name="connsiteY104" fmla="*/ 683122 h 1160647"/>
                <a:gd name="connsiteX105" fmla="*/ 719851 w 3079941"/>
                <a:gd name="connsiteY105" fmla="*/ 711225 h 1160647"/>
                <a:gd name="connsiteX106" fmla="*/ 720611 w 3079941"/>
                <a:gd name="connsiteY106" fmla="*/ 711225 h 1160647"/>
                <a:gd name="connsiteX107" fmla="*/ 725931 w 3079941"/>
                <a:gd name="connsiteY107" fmla="*/ 711225 h 1160647"/>
                <a:gd name="connsiteX108" fmla="*/ 725931 w 3079941"/>
                <a:gd name="connsiteY108" fmla="*/ 605298 h 1160647"/>
                <a:gd name="connsiteX109" fmla="*/ 727451 w 3079941"/>
                <a:gd name="connsiteY109" fmla="*/ 605298 h 1160647"/>
                <a:gd name="connsiteX110" fmla="*/ 738091 w 3079941"/>
                <a:gd name="connsiteY110" fmla="*/ 605298 h 1160647"/>
                <a:gd name="connsiteX111" fmla="*/ 738091 w 3079941"/>
                <a:gd name="connsiteY111" fmla="*/ 557739 h 1160647"/>
                <a:gd name="connsiteX112" fmla="*/ 764438 w 3079941"/>
                <a:gd name="connsiteY112" fmla="*/ 557739 h 1160647"/>
                <a:gd name="connsiteX113" fmla="*/ 764438 w 3079941"/>
                <a:gd name="connsiteY113" fmla="*/ 536121 h 1160647"/>
                <a:gd name="connsiteX114" fmla="*/ 798892 w 3079941"/>
                <a:gd name="connsiteY114" fmla="*/ 536121 h 1160647"/>
                <a:gd name="connsiteX115" fmla="*/ 798892 w 3079941"/>
                <a:gd name="connsiteY115" fmla="*/ 538553 h 1160647"/>
                <a:gd name="connsiteX116" fmla="*/ 798892 w 3079941"/>
                <a:gd name="connsiteY116" fmla="*/ 555577 h 1160647"/>
                <a:gd name="connsiteX117" fmla="*/ 801172 w 3079941"/>
                <a:gd name="connsiteY117" fmla="*/ 555577 h 1160647"/>
                <a:gd name="connsiteX118" fmla="*/ 817132 w 3079941"/>
                <a:gd name="connsiteY118" fmla="*/ 555577 h 1160647"/>
                <a:gd name="connsiteX119" fmla="*/ 817132 w 3079941"/>
                <a:gd name="connsiteY119" fmla="*/ 603136 h 1160647"/>
                <a:gd name="connsiteX120" fmla="*/ 818145 w 3079941"/>
                <a:gd name="connsiteY120" fmla="*/ 603136 h 1160647"/>
                <a:gd name="connsiteX121" fmla="*/ 825239 w 3079941"/>
                <a:gd name="connsiteY121" fmla="*/ 603136 h 1160647"/>
                <a:gd name="connsiteX122" fmla="*/ 839426 w 3079941"/>
                <a:gd name="connsiteY122" fmla="*/ 607460 h 1160647"/>
                <a:gd name="connsiteX123" fmla="*/ 839426 w 3079941"/>
                <a:gd name="connsiteY123" fmla="*/ 646372 h 1160647"/>
                <a:gd name="connsiteX124" fmla="*/ 840439 w 3079941"/>
                <a:gd name="connsiteY124" fmla="*/ 646372 h 1160647"/>
                <a:gd name="connsiteX125" fmla="*/ 847532 w 3079941"/>
                <a:gd name="connsiteY125" fmla="*/ 646372 h 1160647"/>
                <a:gd name="connsiteX126" fmla="*/ 847532 w 3079941"/>
                <a:gd name="connsiteY126" fmla="*/ 647993 h 1160647"/>
                <a:gd name="connsiteX127" fmla="*/ 847532 w 3079941"/>
                <a:gd name="connsiteY127" fmla="*/ 659342 h 1160647"/>
                <a:gd name="connsiteX128" fmla="*/ 849559 w 3079941"/>
                <a:gd name="connsiteY128" fmla="*/ 659342 h 1160647"/>
                <a:gd name="connsiteX129" fmla="*/ 863746 w 3079941"/>
                <a:gd name="connsiteY129" fmla="*/ 659342 h 1160647"/>
                <a:gd name="connsiteX130" fmla="*/ 869826 w 3079941"/>
                <a:gd name="connsiteY130" fmla="*/ 665828 h 1160647"/>
                <a:gd name="connsiteX131" fmla="*/ 869826 w 3079941"/>
                <a:gd name="connsiteY131" fmla="*/ 687446 h 1160647"/>
                <a:gd name="connsiteX132" fmla="*/ 872106 w 3079941"/>
                <a:gd name="connsiteY132" fmla="*/ 687446 h 1160647"/>
                <a:gd name="connsiteX133" fmla="*/ 888066 w 3079941"/>
                <a:gd name="connsiteY133" fmla="*/ 687446 h 1160647"/>
                <a:gd name="connsiteX134" fmla="*/ 888066 w 3079941"/>
                <a:gd name="connsiteY134" fmla="*/ 688526 h 1160647"/>
                <a:gd name="connsiteX135" fmla="*/ 888066 w 3079941"/>
                <a:gd name="connsiteY135" fmla="*/ 696093 h 1160647"/>
                <a:gd name="connsiteX136" fmla="*/ 889333 w 3079941"/>
                <a:gd name="connsiteY136" fmla="*/ 696093 h 1160647"/>
                <a:gd name="connsiteX137" fmla="*/ 898200 w 3079941"/>
                <a:gd name="connsiteY137" fmla="*/ 696093 h 1160647"/>
                <a:gd name="connsiteX138" fmla="*/ 898200 w 3079941"/>
                <a:gd name="connsiteY138" fmla="*/ 698254 h 1160647"/>
                <a:gd name="connsiteX139" fmla="*/ 898200 w 3079941"/>
                <a:gd name="connsiteY139" fmla="*/ 713387 h 1160647"/>
                <a:gd name="connsiteX140" fmla="*/ 902253 w 3079941"/>
                <a:gd name="connsiteY140" fmla="*/ 711495 h 1160647"/>
                <a:gd name="connsiteX141" fmla="*/ 902253 w 3079941"/>
                <a:gd name="connsiteY141" fmla="*/ 698254 h 1160647"/>
                <a:gd name="connsiteX142" fmla="*/ 903266 w 3079941"/>
                <a:gd name="connsiteY142" fmla="*/ 698254 h 1160647"/>
                <a:gd name="connsiteX143" fmla="*/ 910360 w 3079941"/>
                <a:gd name="connsiteY143" fmla="*/ 698254 h 1160647"/>
                <a:gd name="connsiteX144" fmla="*/ 910360 w 3079941"/>
                <a:gd name="connsiteY144" fmla="*/ 699876 h 1160647"/>
                <a:gd name="connsiteX145" fmla="*/ 910360 w 3079941"/>
                <a:gd name="connsiteY145" fmla="*/ 711225 h 1160647"/>
                <a:gd name="connsiteX146" fmla="*/ 911120 w 3079941"/>
                <a:gd name="connsiteY146" fmla="*/ 711225 h 1160647"/>
                <a:gd name="connsiteX147" fmla="*/ 916440 w 3079941"/>
                <a:gd name="connsiteY147" fmla="*/ 711225 h 1160647"/>
                <a:gd name="connsiteX148" fmla="*/ 965080 w 3079941"/>
                <a:gd name="connsiteY148" fmla="*/ 706902 h 1160647"/>
                <a:gd name="connsiteX149" fmla="*/ 965080 w 3079941"/>
                <a:gd name="connsiteY149" fmla="*/ 708253 h 1160647"/>
                <a:gd name="connsiteX150" fmla="*/ 965080 w 3079941"/>
                <a:gd name="connsiteY150" fmla="*/ 717710 h 1160647"/>
                <a:gd name="connsiteX151" fmla="*/ 965840 w 3079941"/>
                <a:gd name="connsiteY151" fmla="*/ 717710 h 1160647"/>
                <a:gd name="connsiteX152" fmla="*/ 971161 w 3079941"/>
                <a:gd name="connsiteY152" fmla="*/ 717710 h 1160647"/>
                <a:gd name="connsiteX153" fmla="*/ 971161 w 3079941"/>
                <a:gd name="connsiteY153" fmla="*/ 719872 h 1160647"/>
                <a:gd name="connsiteX154" fmla="*/ 971161 w 3079941"/>
                <a:gd name="connsiteY154" fmla="*/ 735005 h 1160647"/>
                <a:gd name="connsiteX155" fmla="*/ 973187 w 3079941"/>
                <a:gd name="connsiteY155" fmla="*/ 733654 h 1160647"/>
                <a:gd name="connsiteX156" fmla="*/ 987374 w 3079941"/>
                <a:gd name="connsiteY156" fmla="*/ 724196 h 1160647"/>
                <a:gd name="connsiteX157" fmla="*/ 993454 w 3079941"/>
                <a:gd name="connsiteY157" fmla="*/ 683122 h 1160647"/>
                <a:gd name="connsiteX158" fmla="*/ 994214 w 3079941"/>
                <a:gd name="connsiteY158" fmla="*/ 682852 h 1160647"/>
                <a:gd name="connsiteX159" fmla="*/ 999534 w 3079941"/>
                <a:gd name="connsiteY159" fmla="*/ 680960 h 1160647"/>
                <a:gd name="connsiteX160" fmla="*/ 1001561 w 3079941"/>
                <a:gd name="connsiteY160" fmla="*/ 611783 h 1160647"/>
                <a:gd name="connsiteX161" fmla="*/ 1003588 w 3079941"/>
                <a:gd name="connsiteY161" fmla="*/ 680960 h 1160647"/>
                <a:gd name="connsiteX162" fmla="*/ 1004348 w 3079941"/>
                <a:gd name="connsiteY162" fmla="*/ 681230 h 1160647"/>
                <a:gd name="connsiteX163" fmla="*/ 1009668 w 3079941"/>
                <a:gd name="connsiteY163" fmla="*/ 683122 h 1160647"/>
                <a:gd name="connsiteX164" fmla="*/ 1009668 w 3079941"/>
                <a:gd name="connsiteY164" fmla="*/ 596651 h 1160647"/>
                <a:gd name="connsiteX165" fmla="*/ 1013721 w 3079941"/>
                <a:gd name="connsiteY165" fmla="*/ 564224 h 1160647"/>
                <a:gd name="connsiteX166" fmla="*/ 1052228 w 3079941"/>
                <a:gd name="connsiteY166" fmla="*/ 564224 h 1160647"/>
                <a:gd name="connsiteX167" fmla="*/ 1052228 w 3079941"/>
                <a:gd name="connsiteY167" fmla="*/ 596651 h 1160647"/>
                <a:gd name="connsiteX168" fmla="*/ 1052988 w 3079941"/>
                <a:gd name="connsiteY168" fmla="*/ 596651 h 1160647"/>
                <a:gd name="connsiteX169" fmla="*/ 1058308 w 3079941"/>
                <a:gd name="connsiteY169" fmla="*/ 596651 h 1160647"/>
                <a:gd name="connsiteX170" fmla="*/ 1058308 w 3079941"/>
                <a:gd name="connsiteY170" fmla="*/ 514503 h 1160647"/>
                <a:gd name="connsiteX171" fmla="*/ 1060082 w 3079941"/>
                <a:gd name="connsiteY171" fmla="*/ 514503 h 1160647"/>
                <a:gd name="connsiteX172" fmla="*/ 1072495 w 3079941"/>
                <a:gd name="connsiteY172" fmla="*/ 514503 h 1160647"/>
                <a:gd name="connsiteX173" fmla="*/ 1072495 w 3079941"/>
                <a:gd name="connsiteY173" fmla="*/ 512612 h 1160647"/>
                <a:gd name="connsiteX174" fmla="*/ 1072495 w 3079941"/>
                <a:gd name="connsiteY174" fmla="*/ 499371 h 1160647"/>
                <a:gd name="connsiteX175" fmla="*/ 1094789 w 3079941"/>
                <a:gd name="connsiteY175" fmla="*/ 499371 h 1160647"/>
                <a:gd name="connsiteX176" fmla="*/ 1094789 w 3079941"/>
                <a:gd name="connsiteY176" fmla="*/ 498290 h 1160647"/>
                <a:gd name="connsiteX177" fmla="*/ 1094789 w 3079941"/>
                <a:gd name="connsiteY177" fmla="*/ 490724 h 1160647"/>
                <a:gd name="connsiteX178" fmla="*/ 1096562 w 3079941"/>
                <a:gd name="connsiteY178" fmla="*/ 490724 h 1160647"/>
                <a:gd name="connsiteX179" fmla="*/ 1108976 w 3079941"/>
                <a:gd name="connsiteY179" fmla="*/ 490724 h 1160647"/>
                <a:gd name="connsiteX180" fmla="*/ 1108976 w 3079941"/>
                <a:gd name="connsiteY180" fmla="*/ 491805 h 1160647"/>
                <a:gd name="connsiteX181" fmla="*/ 1108976 w 3079941"/>
                <a:gd name="connsiteY181" fmla="*/ 499371 h 1160647"/>
                <a:gd name="connsiteX182" fmla="*/ 1109736 w 3079941"/>
                <a:gd name="connsiteY182" fmla="*/ 499371 h 1160647"/>
                <a:gd name="connsiteX183" fmla="*/ 1115056 w 3079941"/>
                <a:gd name="connsiteY183" fmla="*/ 499371 h 1160647"/>
                <a:gd name="connsiteX184" fmla="*/ 1125189 w 3079941"/>
                <a:gd name="connsiteY184" fmla="*/ 495047 h 1160647"/>
                <a:gd name="connsiteX185" fmla="*/ 1129242 w 3079941"/>
                <a:gd name="connsiteY185" fmla="*/ 498290 h 1160647"/>
                <a:gd name="connsiteX186" fmla="*/ 1129242 w 3079941"/>
                <a:gd name="connsiteY186" fmla="*/ 490724 h 1160647"/>
                <a:gd name="connsiteX187" fmla="*/ 1131522 w 3079941"/>
                <a:gd name="connsiteY187" fmla="*/ 490724 h 1160647"/>
                <a:gd name="connsiteX188" fmla="*/ 1147483 w 3079941"/>
                <a:gd name="connsiteY188" fmla="*/ 490724 h 1160647"/>
                <a:gd name="connsiteX189" fmla="*/ 1147483 w 3079941"/>
                <a:gd name="connsiteY189" fmla="*/ 491805 h 1160647"/>
                <a:gd name="connsiteX190" fmla="*/ 1147483 w 3079941"/>
                <a:gd name="connsiteY190" fmla="*/ 499371 h 1160647"/>
                <a:gd name="connsiteX191" fmla="*/ 1177883 w 3079941"/>
                <a:gd name="connsiteY191" fmla="*/ 499371 h 1160647"/>
                <a:gd name="connsiteX192" fmla="*/ 1177883 w 3079941"/>
                <a:gd name="connsiteY192" fmla="*/ 500992 h 1160647"/>
                <a:gd name="connsiteX193" fmla="*/ 1177883 w 3079941"/>
                <a:gd name="connsiteY193" fmla="*/ 512342 h 1160647"/>
                <a:gd name="connsiteX194" fmla="*/ 1204230 w 3079941"/>
                <a:gd name="connsiteY194" fmla="*/ 512342 h 1160647"/>
                <a:gd name="connsiteX195" fmla="*/ 1204230 w 3079941"/>
                <a:gd name="connsiteY195" fmla="*/ 542606 h 1160647"/>
                <a:gd name="connsiteX196" fmla="*/ 1204990 w 3079941"/>
                <a:gd name="connsiteY196" fmla="*/ 542606 h 1160647"/>
                <a:gd name="connsiteX197" fmla="*/ 1210310 w 3079941"/>
                <a:gd name="connsiteY197" fmla="*/ 542606 h 1160647"/>
                <a:gd name="connsiteX198" fmla="*/ 1210310 w 3079941"/>
                <a:gd name="connsiteY198" fmla="*/ 543687 h 1160647"/>
                <a:gd name="connsiteX199" fmla="*/ 1210310 w 3079941"/>
                <a:gd name="connsiteY199" fmla="*/ 551254 h 1160647"/>
                <a:gd name="connsiteX200" fmla="*/ 1214364 w 3079941"/>
                <a:gd name="connsiteY200" fmla="*/ 581518 h 1160647"/>
                <a:gd name="connsiteX201" fmla="*/ 1215124 w 3079941"/>
                <a:gd name="connsiteY201" fmla="*/ 581518 h 1160647"/>
                <a:gd name="connsiteX202" fmla="*/ 1220444 w 3079941"/>
                <a:gd name="connsiteY202" fmla="*/ 581518 h 1160647"/>
                <a:gd name="connsiteX203" fmla="*/ 1220444 w 3079941"/>
                <a:gd name="connsiteY203" fmla="*/ 582329 h 1160647"/>
                <a:gd name="connsiteX204" fmla="*/ 1220444 w 3079941"/>
                <a:gd name="connsiteY204" fmla="*/ 588004 h 1160647"/>
                <a:gd name="connsiteX205" fmla="*/ 1221457 w 3079941"/>
                <a:gd name="connsiteY205" fmla="*/ 588004 h 1160647"/>
                <a:gd name="connsiteX206" fmla="*/ 1228550 w 3079941"/>
                <a:gd name="connsiteY206" fmla="*/ 588004 h 1160647"/>
                <a:gd name="connsiteX207" fmla="*/ 1228550 w 3079941"/>
                <a:gd name="connsiteY207" fmla="*/ 618269 h 1160647"/>
                <a:gd name="connsiteX208" fmla="*/ 1230577 w 3079941"/>
                <a:gd name="connsiteY208" fmla="*/ 618269 h 1160647"/>
                <a:gd name="connsiteX209" fmla="*/ 1244764 w 3079941"/>
                <a:gd name="connsiteY209" fmla="*/ 618269 h 1160647"/>
                <a:gd name="connsiteX210" fmla="*/ 1244764 w 3079941"/>
                <a:gd name="connsiteY210" fmla="*/ 642048 h 1160647"/>
                <a:gd name="connsiteX211" fmla="*/ 1246791 w 3079941"/>
                <a:gd name="connsiteY211" fmla="*/ 643669 h 1160647"/>
                <a:gd name="connsiteX212" fmla="*/ 1246791 w 3079941"/>
                <a:gd name="connsiteY212" fmla="*/ 655019 h 1160647"/>
                <a:gd name="connsiteX213" fmla="*/ 1247551 w 3079941"/>
                <a:gd name="connsiteY213" fmla="*/ 655019 h 1160647"/>
                <a:gd name="connsiteX214" fmla="*/ 1252871 w 3079941"/>
                <a:gd name="connsiteY214" fmla="*/ 655019 h 1160647"/>
                <a:gd name="connsiteX215" fmla="*/ 1252871 w 3079941"/>
                <a:gd name="connsiteY215" fmla="*/ 678798 h 1160647"/>
                <a:gd name="connsiteX216" fmla="*/ 1254137 w 3079941"/>
                <a:gd name="connsiteY216" fmla="*/ 678798 h 1160647"/>
                <a:gd name="connsiteX217" fmla="*/ 1263004 w 3079941"/>
                <a:gd name="connsiteY217" fmla="*/ 678798 h 1160647"/>
                <a:gd name="connsiteX218" fmla="*/ 1265031 w 3079941"/>
                <a:gd name="connsiteY218" fmla="*/ 682852 h 1160647"/>
                <a:gd name="connsiteX219" fmla="*/ 1265031 w 3079941"/>
                <a:gd name="connsiteY219" fmla="*/ 696093 h 1160647"/>
                <a:gd name="connsiteX220" fmla="*/ 1266551 w 3079941"/>
                <a:gd name="connsiteY220" fmla="*/ 694201 h 1160647"/>
                <a:gd name="connsiteX221" fmla="*/ 1277191 w 3079941"/>
                <a:gd name="connsiteY221" fmla="*/ 680960 h 1160647"/>
                <a:gd name="connsiteX222" fmla="*/ 1305565 w 3079941"/>
                <a:gd name="connsiteY222" fmla="*/ 680960 h 1160647"/>
                <a:gd name="connsiteX223" fmla="*/ 1305565 w 3079941"/>
                <a:gd name="connsiteY223" fmla="*/ 767431 h 1160647"/>
                <a:gd name="connsiteX224" fmla="*/ 1306325 w 3079941"/>
                <a:gd name="connsiteY224" fmla="*/ 767431 h 1160647"/>
                <a:gd name="connsiteX225" fmla="*/ 1311645 w 3079941"/>
                <a:gd name="connsiteY225" fmla="*/ 767431 h 1160647"/>
                <a:gd name="connsiteX226" fmla="*/ 1312405 w 3079941"/>
                <a:gd name="connsiteY226" fmla="*/ 766080 h 1160647"/>
                <a:gd name="connsiteX227" fmla="*/ 1317725 w 3079941"/>
                <a:gd name="connsiteY227" fmla="*/ 756622 h 1160647"/>
                <a:gd name="connsiteX228" fmla="*/ 1317725 w 3079941"/>
                <a:gd name="connsiteY228" fmla="*/ 758514 h 1160647"/>
                <a:gd name="connsiteX229" fmla="*/ 1317725 w 3079941"/>
                <a:gd name="connsiteY229" fmla="*/ 771755 h 1160647"/>
                <a:gd name="connsiteX230" fmla="*/ 1321778 w 3079941"/>
                <a:gd name="connsiteY230" fmla="*/ 726358 h 1160647"/>
                <a:gd name="connsiteX231" fmla="*/ 1322538 w 3079941"/>
                <a:gd name="connsiteY231" fmla="*/ 726358 h 1160647"/>
                <a:gd name="connsiteX232" fmla="*/ 1327858 w 3079941"/>
                <a:gd name="connsiteY232" fmla="*/ 726358 h 1160647"/>
                <a:gd name="connsiteX233" fmla="*/ 1327858 w 3079941"/>
                <a:gd name="connsiteY233" fmla="*/ 661504 h 1160647"/>
                <a:gd name="connsiteX234" fmla="*/ 1328872 w 3079941"/>
                <a:gd name="connsiteY234" fmla="*/ 661504 h 1160647"/>
                <a:gd name="connsiteX235" fmla="*/ 1335965 w 3079941"/>
                <a:gd name="connsiteY235" fmla="*/ 661504 h 1160647"/>
                <a:gd name="connsiteX236" fmla="*/ 1348125 w 3079941"/>
                <a:gd name="connsiteY236" fmla="*/ 618269 h 1160647"/>
                <a:gd name="connsiteX237" fmla="*/ 1349392 w 3079941"/>
                <a:gd name="connsiteY237" fmla="*/ 618269 h 1160647"/>
                <a:gd name="connsiteX238" fmla="*/ 1358259 w 3079941"/>
                <a:gd name="connsiteY238" fmla="*/ 618269 h 1160647"/>
                <a:gd name="connsiteX239" fmla="*/ 1368392 w 3079941"/>
                <a:gd name="connsiteY239" fmla="*/ 661504 h 1160647"/>
                <a:gd name="connsiteX240" fmla="*/ 1369405 w 3079941"/>
                <a:gd name="connsiteY240" fmla="*/ 661504 h 1160647"/>
                <a:gd name="connsiteX241" fmla="*/ 1376499 w 3079941"/>
                <a:gd name="connsiteY241" fmla="*/ 661504 h 1160647"/>
                <a:gd name="connsiteX242" fmla="*/ 1376499 w 3079941"/>
                <a:gd name="connsiteY242" fmla="*/ 700416 h 1160647"/>
                <a:gd name="connsiteX243" fmla="*/ 1378272 w 3079941"/>
                <a:gd name="connsiteY243" fmla="*/ 700416 h 1160647"/>
                <a:gd name="connsiteX244" fmla="*/ 1390686 w 3079941"/>
                <a:gd name="connsiteY244" fmla="*/ 700416 h 1160647"/>
                <a:gd name="connsiteX245" fmla="*/ 1390686 w 3079941"/>
                <a:gd name="connsiteY245" fmla="*/ 702578 h 1160647"/>
                <a:gd name="connsiteX246" fmla="*/ 1390686 w 3079941"/>
                <a:gd name="connsiteY246" fmla="*/ 717710 h 1160647"/>
                <a:gd name="connsiteX247" fmla="*/ 1394739 w 3079941"/>
                <a:gd name="connsiteY247" fmla="*/ 715549 h 1160647"/>
                <a:gd name="connsiteX248" fmla="*/ 1394739 w 3079941"/>
                <a:gd name="connsiteY248" fmla="*/ 700416 h 1160647"/>
                <a:gd name="connsiteX249" fmla="*/ 1396259 w 3079941"/>
                <a:gd name="connsiteY249" fmla="*/ 700416 h 1160647"/>
                <a:gd name="connsiteX250" fmla="*/ 1406899 w 3079941"/>
                <a:gd name="connsiteY250" fmla="*/ 700416 h 1160647"/>
                <a:gd name="connsiteX251" fmla="*/ 1406899 w 3079941"/>
                <a:gd name="connsiteY251" fmla="*/ 702037 h 1160647"/>
                <a:gd name="connsiteX252" fmla="*/ 1406899 w 3079941"/>
                <a:gd name="connsiteY252" fmla="*/ 713387 h 1160647"/>
                <a:gd name="connsiteX253" fmla="*/ 1437300 w 3079941"/>
                <a:gd name="connsiteY253" fmla="*/ 713387 h 1160647"/>
                <a:gd name="connsiteX254" fmla="*/ 1437300 w 3079941"/>
                <a:gd name="connsiteY254" fmla="*/ 676637 h 1160647"/>
                <a:gd name="connsiteX255" fmla="*/ 1438566 w 3079941"/>
                <a:gd name="connsiteY255" fmla="*/ 676637 h 1160647"/>
                <a:gd name="connsiteX256" fmla="*/ 1447433 w 3079941"/>
                <a:gd name="connsiteY256" fmla="*/ 676637 h 1160647"/>
                <a:gd name="connsiteX257" fmla="*/ 1447433 w 3079941"/>
                <a:gd name="connsiteY257" fmla="*/ 698254 h 1160647"/>
                <a:gd name="connsiteX258" fmla="*/ 1449460 w 3079941"/>
                <a:gd name="connsiteY258" fmla="*/ 665828 h 1160647"/>
                <a:gd name="connsiteX259" fmla="*/ 1471753 w 3079941"/>
                <a:gd name="connsiteY259" fmla="*/ 665828 h 1160647"/>
                <a:gd name="connsiteX260" fmla="*/ 1471753 w 3079941"/>
                <a:gd name="connsiteY260" fmla="*/ 664206 h 1160647"/>
                <a:gd name="connsiteX261" fmla="*/ 1471753 w 3079941"/>
                <a:gd name="connsiteY261" fmla="*/ 652857 h 1160647"/>
                <a:gd name="connsiteX262" fmla="*/ 1472513 w 3079941"/>
                <a:gd name="connsiteY262" fmla="*/ 652857 h 1160647"/>
                <a:gd name="connsiteX263" fmla="*/ 1477833 w 3079941"/>
                <a:gd name="connsiteY263" fmla="*/ 652857 h 1160647"/>
                <a:gd name="connsiteX264" fmla="*/ 1477833 w 3079941"/>
                <a:gd name="connsiteY264" fmla="*/ 650966 h 1160647"/>
                <a:gd name="connsiteX265" fmla="*/ 1477833 w 3079941"/>
                <a:gd name="connsiteY265" fmla="*/ 637725 h 1160647"/>
                <a:gd name="connsiteX266" fmla="*/ 1481887 w 3079941"/>
                <a:gd name="connsiteY266" fmla="*/ 644210 h 1160647"/>
                <a:gd name="connsiteX267" fmla="*/ 1484167 w 3079941"/>
                <a:gd name="connsiteY267" fmla="*/ 644210 h 1160647"/>
                <a:gd name="connsiteX268" fmla="*/ 1500127 w 3079941"/>
                <a:gd name="connsiteY268" fmla="*/ 644210 h 1160647"/>
                <a:gd name="connsiteX269" fmla="*/ 1500127 w 3079941"/>
                <a:gd name="connsiteY269" fmla="*/ 643399 h 1160647"/>
                <a:gd name="connsiteX270" fmla="*/ 1500127 w 3079941"/>
                <a:gd name="connsiteY270" fmla="*/ 637725 h 1160647"/>
                <a:gd name="connsiteX271" fmla="*/ 1500887 w 3079941"/>
                <a:gd name="connsiteY271" fmla="*/ 637725 h 1160647"/>
                <a:gd name="connsiteX272" fmla="*/ 1506207 w 3079941"/>
                <a:gd name="connsiteY272" fmla="*/ 637725 h 1160647"/>
                <a:gd name="connsiteX273" fmla="*/ 1506207 w 3079941"/>
                <a:gd name="connsiteY273" fmla="*/ 639076 h 1160647"/>
                <a:gd name="connsiteX274" fmla="*/ 1506207 w 3079941"/>
                <a:gd name="connsiteY274" fmla="*/ 648534 h 1160647"/>
                <a:gd name="connsiteX275" fmla="*/ 1544714 w 3079941"/>
                <a:gd name="connsiteY275" fmla="*/ 648534 h 1160647"/>
                <a:gd name="connsiteX276" fmla="*/ 1544714 w 3079941"/>
                <a:gd name="connsiteY276" fmla="*/ 786887 h 1160647"/>
                <a:gd name="connsiteX277" fmla="*/ 1546234 w 3079941"/>
                <a:gd name="connsiteY277" fmla="*/ 786887 h 1160647"/>
                <a:gd name="connsiteX278" fmla="*/ 1556874 w 3079941"/>
                <a:gd name="connsiteY278" fmla="*/ 786887 h 1160647"/>
                <a:gd name="connsiteX279" fmla="*/ 1556874 w 3079941"/>
                <a:gd name="connsiteY279" fmla="*/ 773917 h 1160647"/>
                <a:gd name="connsiteX280" fmla="*/ 1560928 w 3079941"/>
                <a:gd name="connsiteY280" fmla="*/ 773917 h 1160647"/>
                <a:gd name="connsiteX281" fmla="*/ 1560928 w 3079941"/>
                <a:gd name="connsiteY281" fmla="*/ 786887 h 1160647"/>
                <a:gd name="connsiteX282" fmla="*/ 1591328 w 3079941"/>
                <a:gd name="connsiteY282" fmla="*/ 786887 h 1160647"/>
                <a:gd name="connsiteX283" fmla="*/ 1591328 w 3079941"/>
                <a:gd name="connsiteY283" fmla="*/ 756622 h 1160647"/>
                <a:gd name="connsiteX284" fmla="*/ 1603488 w 3079941"/>
                <a:gd name="connsiteY284" fmla="*/ 756622 h 1160647"/>
                <a:gd name="connsiteX285" fmla="*/ 1615648 w 3079941"/>
                <a:gd name="connsiteY285" fmla="*/ 754461 h 1160647"/>
                <a:gd name="connsiteX286" fmla="*/ 1619702 w 3079941"/>
                <a:gd name="connsiteY286" fmla="*/ 756622 h 1160647"/>
                <a:gd name="connsiteX287" fmla="*/ 1629835 w 3079941"/>
                <a:gd name="connsiteY287" fmla="*/ 756622 h 1160647"/>
                <a:gd name="connsiteX288" fmla="*/ 1629835 w 3079941"/>
                <a:gd name="connsiteY288" fmla="*/ 786887 h 1160647"/>
                <a:gd name="connsiteX289" fmla="*/ 1637942 w 3079941"/>
                <a:gd name="connsiteY289" fmla="*/ 786887 h 1160647"/>
                <a:gd name="connsiteX290" fmla="*/ 1637942 w 3079941"/>
                <a:gd name="connsiteY290" fmla="*/ 804182 h 1160647"/>
                <a:gd name="connsiteX291" fmla="*/ 1647278 w 3079941"/>
                <a:gd name="connsiteY291" fmla="*/ 805087 h 1160647"/>
                <a:gd name="connsiteX292" fmla="*/ 1660236 w 3079941"/>
                <a:gd name="connsiteY292" fmla="*/ 805087 h 1160647"/>
                <a:gd name="connsiteX293" fmla="*/ 1660236 w 3079941"/>
                <a:gd name="connsiteY293" fmla="*/ 789049 h 1160647"/>
                <a:gd name="connsiteX294" fmla="*/ 1728192 w 3079941"/>
                <a:gd name="connsiteY294" fmla="*/ 789049 h 1160647"/>
                <a:gd name="connsiteX295" fmla="*/ 1728192 w 3079941"/>
                <a:gd name="connsiteY295" fmla="*/ 703796 h 1160647"/>
                <a:gd name="connsiteX296" fmla="*/ 1800200 w 3079941"/>
                <a:gd name="connsiteY296" fmla="*/ 703796 h 1160647"/>
                <a:gd name="connsiteX297" fmla="*/ 1800200 w 3079941"/>
                <a:gd name="connsiteY297" fmla="*/ 782564 h 1160647"/>
                <a:gd name="connsiteX298" fmla="*/ 1802104 w 3079941"/>
                <a:gd name="connsiteY298" fmla="*/ 782564 h 1160647"/>
                <a:gd name="connsiteX299" fmla="*/ 1803346 w 3079941"/>
                <a:gd name="connsiteY299" fmla="*/ 805087 h 1160647"/>
                <a:gd name="connsiteX300" fmla="*/ 1813022 w 3079941"/>
                <a:gd name="connsiteY300" fmla="*/ 805087 h 1160647"/>
                <a:gd name="connsiteX301" fmla="*/ 1814264 w 3079941"/>
                <a:gd name="connsiteY301" fmla="*/ 782564 h 1160647"/>
                <a:gd name="connsiteX302" fmla="*/ 1820344 w 3079941"/>
                <a:gd name="connsiteY302" fmla="*/ 782564 h 1160647"/>
                <a:gd name="connsiteX303" fmla="*/ 1821586 w 3079941"/>
                <a:gd name="connsiteY303" fmla="*/ 805087 h 1160647"/>
                <a:gd name="connsiteX304" fmla="*/ 1872208 w 3079941"/>
                <a:gd name="connsiteY304" fmla="*/ 805087 h 1160647"/>
                <a:gd name="connsiteX305" fmla="*/ 1872208 w 3079941"/>
                <a:gd name="connsiteY305" fmla="*/ 642059 h 1160647"/>
                <a:gd name="connsiteX306" fmla="*/ 2069535 w 3079941"/>
                <a:gd name="connsiteY306" fmla="*/ 642059 h 1160647"/>
                <a:gd name="connsiteX307" fmla="*/ 2069535 w 3079941"/>
                <a:gd name="connsiteY307" fmla="*/ 805087 h 1160647"/>
                <a:gd name="connsiteX308" fmla="*/ 2088232 w 3079941"/>
                <a:gd name="connsiteY308" fmla="*/ 805087 h 1160647"/>
                <a:gd name="connsiteX309" fmla="*/ 2088232 w 3079941"/>
                <a:gd name="connsiteY309" fmla="*/ 722394 h 1160647"/>
                <a:gd name="connsiteX310" fmla="*/ 2183352 w 3079941"/>
                <a:gd name="connsiteY310" fmla="*/ 722394 h 1160647"/>
                <a:gd name="connsiteX311" fmla="*/ 2195282 w 3079941"/>
                <a:gd name="connsiteY311" fmla="*/ 404253 h 1160647"/>
                <a:gd name="connsiteX312" fmla="*/ 2183122 w 3079941"/>
                <a:gd name="connsiteY312" fmla="*/ 382635 h 1160647"/>
                <a:gd name="connsiteX313" fmla="*/ 2177042 w 3079941"/>
                <a:gd name="connsiteY313" fmla="*/ 378311 h 1160647"/>
                <a:gd name="connsiteX314" fmla="*/ 2185149 w 3079941"/>
                <a:gd name="connsiteY314" fmla="*/ 354532 h 1160647"/>
                <a:gd name="connsiteX315" fmla="*/ 2185149 w 3079941"/>
                <a:gd name="connsiteY315" fmla="*/ 337238 h 1160647"/>
                <a:gd name="connsiteX316" fmla="*/ 2199336 w 3079941"/>
                <a:gd name="connsiteY316" fmla="*/ 337238 h 1160647"/>
                <a:gd name="connsiteX317" fmla="*/ 2199336 w 3079941"/>
                <a:gd name="connsiteY317" fmla="*/ 315620 h 1160647"/>
                <a:gd name="connsiteX318" fmla="*/ 2201362 w 3079941"/>
                <a:gd name="connsiteY318" fmla="*/ 311296 h 1160647"/>
                <a:gd name="connsiteX319" fmla="*/ 2201362 w 3079941"/>
                <a:gd name="connsiteY319" fmla="*/ 233472 h 1160647"/>
                <a:gd name="connsiteX320" fmla="*/ 2199336 w 3079941"/>
                <a:gd name="connsiteY320" fmla="*/ 226987 h 1160647"/>
                <a:gd name="connsiteX321" fmla="*/ 2205416 w 3079941"/>
                <a:gd name="connsiteY321" fmla="*/ 220501 h 1160647"/>
                <a:gd name="connsiteX322" fmla="*/ 2205416 w 3079941"/>
                <a:gd name="connsiteY322" fmla="*/ 162133 h 1160647"/>
                <a:gd name="connsiteX323" fmla="*/ 2207442 w 3079941"/>
                <a:gd name="connsiteY323" fmla="*/ 157810 h 1160647"/>
                <a:gd name="connsiteX324" fmla="*/ 2207442 w 3079941"/>
                <a:gd name="connsiteY324" fmla="*/ 101604 h 1160647"/>
                <a:gd name="connsiteX325" fmla="*/ 2209469 w 3079941"/>
                <a:gd name="connsiteY325" fmla="*/ 82148 h 1160647"/>
                <a:gd name="connsiteX326" fmla="*/ 2213523 w 3079941"/>
                <a:gd name="connsiteY326" fmla="*/ 99442 h 1160647"/>
                <a:gd name="connsiteX327" fmla="*/ 2215549 w 3079941"/>
                <a:gd name="connsiteY327" fmla="*/ 157810 h 1160647"/>
                <a:gd name="connsiteX328" fmla="*/ 2217576 w 3079941"/>
                <a:gd name="connsiteY328" fmla="*/ 220501 h 1160647"/>
                <a:gd name="connsiteX329" fmla="*/ 2223656 w 3079941"/>
                <a:gd name="connsiteY329" fmla="*/ 226987 h 1160647"/>
                <a:gd name="connsiteX330" fmla="*/ 2221629 w 3079941"/>
                <a:gd name="connsiteY330" fmla="*/ 233472 h 1160647"/>
                <a:gd name="connsiteX331" fmla="*/ 2221629 w 3079941"/>
                <a:gd name="connsiteY331" fmla="*/ 311296 h 1160647"/>
                <a:gd name="connsiteX332" fmla="*/ 2223656 w 3079941"/>
                <a:gd name="connsiteY332" fmla="*/ 315620 h 1160647"/>
                <a:gd name="connsiteX333" fmla="*/ 2223656 w 3079941"/>
                <a:gd name="connsiteY333" fmla="*/ 337238 h 1160647"/>
                <a:gd name="connsiteX334" fmla="*/ 2237843 w 3079941"/>
                <a:gd name="connsiteY334" fmla="*/ 337238 h 1160647"/>
                <a:gd name="connsiteX335" fmla="*/ 2237843 w 3079941"/>
                <a:gd name="connsiteY335" fmla="*/ 354532 h 1160647"/>
                <a:gd name="connsiteX336" fmla="*/ 2245950 w 3079941"/>
                <a:gd name="connsiteY336" fmla="*/ 378311 h 1160647"/>
                <a:gd name="connsiteX337" fmla="*/ 2239870 w 3079941"/>
                <a:gd name="connsiteY337" fmla="*/ 382635 h 1160647"/>
                <a:gd name="connsiteX338" fmla="*/ 2227709 w 3079941"/>
                <a:gd name="connsiteY338" fmla="*/ 404253 h 1160647"/>
                <a:gd name="connsiteX339" fmla="*/ 2235816 w 3079941"/>
                <a:gd name="connsiteY339" fmla="*/ 657181 h 1160647"/>
                <a:gd name="connsiteX340" fmla="*/ 2300670 w 3079941"/>
                <a:gd name="connsiteY340" fmla="*/ 657181 h 1160647"/>
                <a:gd name="connsiteX341" fmla="*/ 2300670 w 3079941"/>
                <a:gd name="connsiteY341" fmla="*/ 732843 h 1160647"/>
                <a:gd name="connsiteX342" fmla="*/ 2308777 w 3079941"/>
                <a:gd name="connsiteY342" fmla="*/ 732843 h 1160647"/>
                <a:gd name="connsiteX343" fmla="*/ 2310804 w 3079941"/>
                <a:gd name="connsiteY343" fmla="*/ 726358 h 1160647"/>
                <a:gd name="connsiteX344" fmla="*/ 2316884 w 3079941"/>
                <a:gd name="connsiteY344" fmla="*/ 726358 h 1160647"/>
                <a:gd name="connsiteX345" fmla="*/ 2318911 w 3079941"/>
                <a:gd name="connsiteY345" fmla="*/ 735005 h 1160647"/>
                <a:gd name="connsiteX346" fmla="*/ 2331071 w 3079941"/>
                <a:gd name="connsiteY346" fmla="*/ 735005 h 1160647"/>
                <a:gd name="connsiteX347" fmla="*/ 2331071 w 3079941"/>
                <a:gd name="connsiteY347" fmla="*/ 728519 h 1160647"/>
                <a:gd name="connsiteX348" fmla="*/ 2353364 w 3079941"/>
                <a:gd name="connsiteY348" fmla="*/ 728519 h 1160647"/>
                <a:gd name="connsiteX349" fmla="*/ 2353364 w 3079941"/>
                <a:gd name="connsiteY349" fmla="*/ 735005 h 1160647"/>
                <a:gd name="connsiteX350" fmla="*/ 2373631 w 3079941"/>
                <a:gd name="connsiteY350" fmla="*/ 735005 h 1160647"/>
                <a:gd name="connsiteX351" fmla="*/ 2373631 w 3079941"/>
                <a:gd name="connsiteY351" fmla="*/ 780402 h 1160647"/>
                <a:gd name="connsiteX352" fmla="*/ 2387818 w 3079941"/>
                <a:gd name="connsiteY352" fmla="*/ 780402 h 1160647"/>
                <a:gd name="connsiteX353" fmla="*/ 2387818 w 3079941"/>
                <a:gd name="connsiteY353" fmla="*/ 767431 h 1160647"/>
                <a:gd name="connsiteX354" fmla="*/ 2404032 w 3079941"/>
                <a:gd name="connsiteY354" fmla="*/ 767431 h 1160647"/>
                <a:gd name="connsiteX355" fmla="*/ 2404032 w 3079941"/>
                <a:gd name="connsiteY355" fmla="*/ 588004 h 1160647"/>
                <a:gd name="connsiteX356" fmla="*/ 2410112 w 3079941"/>
                <a:gd name="connsiteY356" fmla="*/ 581518 h 1160647"/>
                <a:gd name="connsiteX357" fmla="*/ 2483073 w 3079941"/>
                <a:gd name="connsiteY357" fmla="*/ 581518 h 1160647"/>
                <a:gd name="connsiteX358" fmla="*/ 2483073 w 3079941"/>
                <a:gd name="connsiteY358" fmla="*/ 590166 h 1160647"/>
                <a:gd name="connsiteX359" fmla="*/ 2493206 w 3079941"/>
                <a:gd name="connsiteY359" fmla="*/ 590166 h 1160647"/>
                <a:gd name="connsiteX360" fmla="*/ 2493206 w 3079941"/>
                <a:gd name="connsiteY360" fmla="*/ 704740 h 1160647"/>
                <a:gd name="connsiteX361" fmla="*/ 2515500 w 3079941"/>
                <a:gd name="connsiteY361" fmla="*/ 704740 h 1160647"/>
                <a:gd name="connsiteX362" fmla="*/ 2515500 w 3079941"/>
                <a:gd name="connsiteY362" fmla="*/ 637725 h 1160647"/>
                <a:gd name="connsiteX363" fmla="*/ 2541847 w 3079941"/>
                <a:gd name="connsiteY363" fmla="*/ 637725 h 1160647"/>
                <a:gd name="connsiteX364" fmla="*/ 2545900 w 3079941"/>
                <a:gd name="connsiteY364" fmla="*/ 633401 h 1160647"/>
                <a:gd name="connsiteX365" fmla="*/ 2554007 w 3079941"/>
                <a:gd name="connsiteY365" fmla="*/ 633401 h 1160647"/>
                <a:gd name="connsiteX366" fmla="*/ 2558060 w 3079941"/>
                <a:gd name="connsiteY366" fmla="*/ 637725 h 1160647"/>
                <a:gd name="connsiteX367" fmla="*/ 2580354 w 3079941"/>
                <a:gd name="connsiteY367" fmla="*/ 637725 h 1160647"/>
                <a:gd name="connsiteX368" fmla="*/ 2580354 w 3079941"/>
                <a:gd name="connsiteY368" fmla="*/ 520989 h 1160647"/>
                <a:gd name="connsiteX369" fmla="*/ 2637101 w 3079941"/>
                <a:gd name="connsiteY369" fmla="*/ 510180 h 1160647"/>
                <a:gd name="connsiteX370" fmla="*/ 2637101 w 3079941"/>
                <a:gd name="connsiteY370" fmla="*/ 511261 h 1160647"/>
                <a:gd name="connsiteX371" fmla="*/ 2637101 w 3079941"/>
                <a:gd name="connsiteY371" fmla="*/ 518827 h 1160647"/>
                <a:gd name="connsiteX372" fmla="*/ 2663448 w 3079941"/>
                <a:gd name="connsiteY372" fmla="*/ 518827 h 1160647"/>
                <a:gd name="connsiteX373" fmla="*/ 2663448 w 3079941"/>
                <a:gd name="connsiteY373" fmla="*/ 773917 h 1160647"/>
                <a:gd name="connsiteX374" fmla="*/ 2685742 w 3079941"/>
                <a:gd name="connsiteY374" fmla="*/ 773917 h 1160647"/>
                <a:gd name="connsiteX375" fmla="*/ 2685742 w 3079941"/>
                <a:gd name="connsiteY375" fmla="*/ 769593 h 1160647"/>
                <a:gd name="connsiteX376" fmla="*/ 2697902 w 3079941"/>
                <a:gd name="connsiteY376" fmla="*/ 769593 h 1160647"/>
                <a:gd name="connsiteX377" fmla="*/ 2697902 w 3079941"/>
                <a:gd name="connsiteY377" fmla="*/ 773917 h 1160647"/>
                <a:gd name="connsiteX378" fmla="*/ 2722222 w 3079941"/>
                <a:gd name="connsiteY378" fmla="*/ 773917 h 1160647"/>
                <a:gd name="connsiteX379" fmla="*/ 2722222 w 3079941"/>
                <a:gd name="connsiteY379" fmla="*/ 760946 h 1160647"/>
                <a:gd name="connsiteX380" fmla="*/ 2750596 w 3079941"/>
                <a:gd name="connsiteY380" fmla="*/ 760946 h 1160647"/>
                <a:gd name="connsiteX381" fmla="*/ 2762756 w 3079941"/>
                <a:gd name="connsiteY381" fmla="*/ 756622 h 1160647"/>
                <a:gd name="connsiteX382" fmla="*/ 2783023 w 3079941"/>
                <a:gd name="connsiteY382" fmla="*/ 760946 h 1160647"/>
                <a:gd name="connsiteX383" fmla="*/ 2783023 w 3079941"/>
                <a:gd name="connsiteY383" fmla="*/ 743652 h 1160647"/>
                <a:gd name="connsiteX384" fmla="*/ 2791130 w 3079941"/>
                <a:gd name="connsiteY384" fmla="*/ 743652 h 1160647"/>
                <a:gd name="connsiteX385" fmla="*/ 2791130 w 3079941"/>
                <a:gd name="connsiteY385" fmla="*/ 730681 h 1160647"/>
                <a:gd name="connsiteX386" fmla="*/ 2847877 w 3079941"/>
                <a:gd name="connsiteY386" fmla="*/ 730681 h 1160647"/>
                <a:gd name="connsiteX387" fmla="*/ 2847877 w 3079941"/>
                <a:gd name="connsiteY387" fmla="*/ 700416 h 1160647"/>
                <a:gd name="connsiteX388" fmla="*/ 2866117 w 3079941"/>
                <a:gd name="connsiteY388" fmla="*/ 700416 h 1160647"/>
                <a:gd name="connsiteX389" fmla="*/ 2866117 w 3079941"/>
                <a:gd name="connsiteY389" fmla="*/ 693931 h 1160647"/>
                <a:gd name="connsiteX390" fmla="*/ 2878277 w 3079941"/>
                <a:gd name="connsiteY390" fmla="*/ 693931 h 1160647"/>
                <a:gd name="connsiteX391" fmla="*/ 2878277 w 3079941"/>
                <a:gd name="connsiteY391" fmla="*/ 700416 h 1160647"/>
                <a:gd name="connsiteX392" fmla="*/ 2894491 w 3079941"/>
                <a:gd name="connsiteY392" fmla="*/ 700416 h 1160647"/>
                <a:gd name="connsiteX393" fmla="*/ 2894491 w 3079941"/>
                <a:gd name="connsiteY393" fmla="*/ 750137 h 1160647"/>
                <a:gd name="connsiteX394" fmla="*/ 2926918 w 3079941"/>
                <a:gd name="connsiteY394" fmla="*/ 750137 h 1160647"/>
                <a:gd name="connsiteX395" fmla="*/ 2926918 w 3079941"/>
                <a:gd name="connsiteY395" fmla="*/ 724196 h 1160647"/>
                <a:gd name="connsiteX396" fmla="*/ 2965425 w 3079941"/>
                <a:gd name="connsiteY396" fmla="*/ 724196 h 1160647"/>
                <a:gd name="connsiteX397" fmla="*/ 2965425 w 3079941"/>
                <a:gd name="connsiteY397" fmla="*/ 693931 h 1160647"/>
                <a:gd name="connsiteX398" fmla="*/ 3014066 w 3079941"/>
                <a:gd name="connsiteY398" fmla="*/ 693931 h 1160647"/>
                <a:gd name="connsiteX399" fmla="*/ 3014066 w 3079941"/>
                <a:gd name="connsiteY399" fmla="*/ 805087 h 1160647"/>
                <a:gd name="connsiteX400" fmla="*/ 3014066 w 3079941"/>
                <a:gd name="connsiteY400" fmla="*/ 818866 h 1160647"/>
                <a:gd name="connsiteX401" fmla="*/ 3079941 w 3079941"/>
                <a:gd name="connsiteY401" fmla="*/ 818866 h 1160647"/>
                <a:gd name="connsiteX402" fmla="*/ 3079941 w 3079941"/>
                <a:gd name="connsiteY402" fmla="*/ 1160647 h 1160647"/>
                <a:gd name="connsiteX403" fmla="*/ 200958 w 3079941"/>
                <a:gd name="connsiteY403" fmla="*/ 1160647 h 1160647"/>
                <a:gd name="connsiteX404" fmla="*/ 0 w 3079941"/>
                <a:gd name="connsiteY404" fmla="*/ 1126882 h 1160647"/>
                <a:gd name="connsiteX405" fmla="*/ 55096 w 3079941"/>
                <a:gd name="connsiteY405" fmla="*/ 886329 h 1160647"/>
                <a:gd name="connsiteX406" fmla="*/ 55096 w 3079941"/>
                <a:gd name="connsiteY406" fmla="*/ 724196 h 1160647"/>
                <a:gd name="connsiteX407" fmla="*/ 75363 w 3079941"/>
                <a:gd name="connsiteY407" fmla="*/ 724196 h 1160647"/>
                <a:gd name="connsiteX408" fmla="*/ 75870 w 3079941"/>
                <a:gd name="connsiteY408" fmla="*/ 723115 h 1160647"/>
                <a:gd name="connsiteX409" fmla="*/ 79416 w 3079941"/>
                <a:gd name="connsiteY409" fmla="*/ 715549 h 1160647"/>
                <a:gd name="connsiteX410" fmla="*/ 81190 w 3079941"/>
                <a:gd name="connsiteY410" fmla="*/ 715819 h 1160647"/>
                <a:gd name="connsiteX411" fmla="*/ 93603 w 3079941"/>
                <a:gd name="connsiteY411" fmla="*/ 717710 h 1160647"/>
                <a:gd name="connsiteX412" fmla="*/ 94110 w 3079941"/>
                <a:gd name="connsiteY412" fmla="*/ 719062 h 1160647"/>
                <a:gd name="connsiteX413" fmla="*/ 97656 w 3079941"/>
                <a:gd name="connsiteY413" fmla="*/ 728519 h 1160647"/>
                <a:gd name="connsiteX414" fmla="*/ 124003 w 3079941"/>
                <a:gd name="connsiteY414" fmla="*/ 730681 h 1160647"/>
                <a:gd name="connsiteX415" fmla="*/ 124003 w 3079941"/>
                <a:gd name="connsiteY415" fmla="*/ 607460 h 1160647"/>
                <a:gd name="connsiteX416" fmla="*/ 126030 w 3079941"/>
                <a:gd name="connsiteY416" fmla="*/ 607460 h 1160647"/>
                <a:gd name="connsiteX417" fmla="*/ 140217 w 3079941"/>
                <a:gd name="connsiteY417" fmla="*/ 607460 h 1160647"/>
                <a:gd name="connsiteX418" fmla="*/ 140217 w 3079941"/>
                <a:gd name="connsiteY418" fmla="*/ 471268 h 1160647"/>
                <a:gd name="connsiteX419" fmla="*/ 141990 w 3079941"/>
                <a:gd name="connsiteY419" fmla="*/ 471268 h 1160647"/>
                <a:gd name="connsiteX420" fmla="*/ 154404 w 3079941"/>
                <a:gd name="connsiteY420" fmla="*/ 471268 h 1160647"/>
                <a:gd name="connsiteX421" fmla="*/ 154404 w 3079941"/>
                <a:gd name="connsiteY421" fmla="*/ 356694 h 1160647"/>
                <a:gd name="connsiteX422" fmla="*/ 158457 w 3079941"/>
                <a:gd name="connsiteY422" fmla="*/ 328590 h 1160647"/>
                <a:gd name="connsiteX423" fmla="*/ 160484 w 3079941"/>
                <a:gd name="connsiteY423" fmla="*/ 328590 h 1160647"/>
                <a:gd name="connsiteX424" fmla="*/ 174671 w 3079941"/>
                <a:gd name="connsiteY424" fmla="*/ 328590 h 1160647"/>
                <a:gd name="connsiteX425" fmla="*/ 211151 w 3079941"/>
                <a:gd name="connsiteY425" fmla="*/ 246443 h 1160647"/>
                <a:gd name="connsiteX426" fmla="*/ 215205 w 3079941"/>
                <a:gd name="connsiteY426" fmla="*/ 0 h 1160647"/>
                <a:gd name="connsiteX0" fmla="*/ 215205 w 3079941"/>
                <a:gd name="connsiteY0" fmla="*/ 0 h 1160647"/>
                <a:gd name="connsiteX1" fmla="*/ 217231 w 3079941"/>
                <a:gd name="connsiteY1" fmla="*/ 246443 h 1160647"/>
                <a:gd name="connsiteX2" fmla="*/ 255738 w 3079941"/>
                <a:gd name="connsiteY2" fmla="*/ 326429 h 1160647"/>
                <a:gd name="connsiteX3" fmla="*/ 257765 w 3079941"/>
                <a:gd name="connsiteY3" fmla="*/ 326429 h 1160647"/>
                <a:gd name="connsiteX4" fmla="*/ 271952 w 3079941"/>
                <a:gd name="connsiteY4" fmla="*/ 326429 h 1160647"/>
                <a:gd name="connsiteX5" fmla="*/ 271952 w 3079941"/>
                <a:gd name="connsiteY5" fmla="*/ 350208 h 1160647"/>
                <a:gd name="connsiteX6" fmla="*/ 272459 w 3079941"/>
                <a:gd name="connsiteY6" fmla="*/ 351019 h 1160647"/>
                <a:gd name="connsiteX7" fmla="*/ 276005 w 3079941"/>
                <a:gd name="connsiteY7" fmla="*/ 356694 h 1160647"/>
                <a:gd name="connsiteX8" fmla="*/ 276005 w 3079941"/>
                <a:gd name="connsiteY8" fmla="*/ 471268 h 1160647"/>
                <a:gd name="connsiteX9" fmla="*/ 278285 w 3079941"/>
                <a:gd name="connsiteY9" fmla="*/ 471268 h 1160647"/>
                <a:gd name="connsiteX10" fmla="*/ 294246 w 3079941"/>
                <a:gd name="connsiteY10" fmla="*/ 471268 h 1160647"/>
                <a:gd name="connsiteX11" fmla="*/ 294246 w 3079941"/>
                <a:gd name="connsiteY11" fmla="*/ 611783 h 1160647"/>
                <a:gd name="connsiteX12" fmla="*/ 295766 w 3079941"/>
                <a:gd name="connsiteY12" fmla="*/ 611513 h 1160647"/>
                <a:gd name="connsiteX13" fmla="*/ 306406 w 3079941"/>
                <a:gd name="connsiteY13" fmla="*/ 609622 h 1160647"/>
                <a:gd name="connsiteX14" fmla="*/ 304379 w 3079941"/>
                <a:gd name="connsiteY14" fmla="*/ 698254 h 1160647"/>
                <a:gd name="connsiteX15" fmla="*/ 305899 w 3079941"/>
                <a:gd name="connsiteY15" fmla="*/ 698525 h 1160647"/>
                <a:gd name="connsiteX16" fmla="*/ 316539 w 3079941"/>
                <a:gd name="connsiteY16" fmla="*/ 700416 h 1160647"/>
                <a:gd name="connsiteX17" fmla="*/ 316792 w 3079941"/>
                <a:gd name="connsiteY17" fmla="*/ 701227 h 1160647"/>
                <a:gd name="connsiteX18" fmla="*/ 318566 w 3079941"/>
                <a:gd name="connsiteY18" fmla="*/ 706902 h 1160647"/>
                <a:gd name="connsiteX19" fmla="*/ 319326 w 3079941"/>
                <a:gd name="connsiteY19" fmla="*/ 704470 h 1160647"/>
                <a:gd name="connsiteX20" fmla="*/ 324646 w 3079941"/>
                <a:gd name="connsiteY20" fmla="*/ 687446 h 1160647"/>
                <a:gd name="connsiteX21" fmla="*/ 326419 w 3079941"/>
                <a:gd name="connsiteY21" fmla="*/ 687446 h 1160647"/>
                <a:gd name="connsiteX22" fmla="*/ 338833 w 3079941"/>
                <a:gd name="connsiteY22" fmla="*/ 687446 h 1160647"/>
                <a:gd name="connsiteX23" fmla="*/ 338833 w 3079941"/>
                <a:gd name="connsiteY23" fmla="*/ 719872 h 1160647"/>
                <a:gd name="connsiteX24" fmla="*/ 339846 w 3079941"/>
                <a:gd name="connsiteY24" fmla="*/ 720413 h 1160647"/>
                <a:gd name="connsiteX25" fmla="*/ 346940 w 3079941"/>
                <a:gd name="connsiteY25" fmla="*/ 724196 h 1160647"/>
                <a:gd name="connsiteX26" fmla="*/ 346940 w 3079941"/>
                <a:gd name="connsiteY26" fmla="*/ 725547 h 1160647"/>
                <a:gd name="connsiteX27" fmla="*/ 346940 w 3079941"/>
                <a:gd name="connsiteY27" fmla="*/ 735005 h 1160647"/>
                <a:gd name="connsiteX28" fmla="*/ 391527 w 3079941"/>
                <a:gd name="connsiteY28" fmla="*/ 735005 h 1160647"/>
                <a:gd name="connsiteX29" fmla="*/ 391527 w 3079941"/>
                <a:gd name="connsiteY29" fmla="*/ 736086 h 1160647"/>
                <a:gd name="connsiteX30" fmla="*/ 391527 w 3079941"/>
                <a:gd name="connsiteY30" fmla="*/ 743652 h 1160647"/>
                <a:gd name="connsiteX31" fmla="*/ 393553 w 3079941"/>
                <a:gd name="connsiteY31" fmla="*/ 743652 h 1160647"/>
                <a:gd name="connsiteX32" fmla="*/ 407740 w 3079941"/>
                <a:gd name="connsiteY32" fmla="*/ 743652 h 1160647"/>
                <a:gd name="connsiteX33" fmla="*/ 407740 w 3079941"/>
                <a:gd name="connsiteY33" fmla="*/ 713387 h 1160647"/>
                <a:gd name="connsiteX34" fmla="*/ 452327 w 3079941"/>
                <a:gd name="connsiteY34" fmla="*/ 713387 h 1160647"/>
                <a:gd name="connsiteX35" fmla="*/ 452327 w 3079941"/>
                <a:gd name="connsiteY35" fmla="*/ 712036 h 1160647"/>
                <a:gd name="connsiteX36" fmla="*/ 452327 w 3079941"/>
                <a:gd name="connsiteY36" fmla="*/ 702578 h 1160647"/>
                <a:gd name="connsiteX37" fmla="*/ 453341 w 3079941"/>
                <a:gd name="connsiteY37" fmla="*/ 702578 h 1160647"/>
                <a:gd name="connsiteX38" fmla="*/ 460434 w 3079941"/>
                <a:gd name="connsiteY38" fmla="*/ 702578 h 1160647"/>
                <a:gd name="connsiteX39" fmla="*/ 460434 w 3079941"/>
                <a:gd name="connsiteY39" fmla="*/ 700687 h 1160647"/>
                <a:gd name="connsiteX40" fmla="*/ 460434 w 3079941"/>
                <a:gd name="connsiteY40" fmla="*/ 687446 h 1160647"/>
                <a:gd name="connsiteX41" fmla="*/ 461194 w 3079941"/>
                <a:gd name="connsiteY41" fmla="*/ 687446 h 1160647"/>
                <a:gd name="connsiteX42" fmla="*/ 466514 w 3079941"/>
                <a:gd name="connsiteY42" fmla="*/ 687446 h 1160647"/>
                <a:gd name="connsiteX43" fmla="*/ 466514 w 3079941"/>
                <a:gd name="connsiteY43" fmla="*/ 686365 h 1160647"/>
                <a:gd name="connsiteX44" fmla="*/ 466514 w 3079941"/>
                <a:gd name="connsiteY44" fmla="*/ 678798 h 1160647"/>
                <a:gd name="connsiteX45" fmla="*/ 468541 w 3079941"/>
                <a:gd name="connsiteY45" fmla="*/ 678798 h 1160647"/>
                <a:gd name="connsiteX46" fmla="*/ 482728 w 3079941"/>
                <a:gd name="connsiteY46" fmla="*/ 678798 h 1160647"/>
                <a:gd name="connsiteX47" fmla="*/ 482728 w 3079941"/>
                <a:gd name="connsiteY47" fmla="*/ 679879 h 1160647"/>
                <a:gd name="connsiteX48" fmla="*/ 482728 w 3079941"/>
                <a:gd name="connsiteY48" fmla="*/ 687446 h 1160647"/>
                <a:gd name="connsiteX49" fmla="*/ 505021 w 3079941"/>
                <a:gd name="connsiteY49" fmla="*/ 687446 h 1160647"/>
                <a:gd name="connsiteX50" fmla="*/ 505021 w 3079941"/>
                <a:gd name="connsiteY50" fmla="*/ 685554 h 1160647"/>
                <a:gd name="connsiteX51" fmla="*/ 505021 w 3079941"/>
                <a:gd name="connsiteY51" fmla="*/ 672313 h 1160647"/>
                <a:gd name="connsiteX52" fmla="*/ 506795 w 3079941"/>
                <a:gd name="connsiteY52" fmla="*/ 672313 h 1160647"/>
                <a:gd name="connsiteX53" fmla="*/ 519208 w 3079941"/>
                <a:gd name="connsiteY53" fmla="*/ 672313 h 1160647"/>
                <a:gd name="connsiteX54" fmla="*/ 519208 w 3079941"/>
                <a:gd name="connsiteY54" fmla="*/ 696093 h 1160647"/>
                <a:gd name="connsiteX55" fmla="*/ 520222 w 3079941"/>
                <a:gd name="connsiteY55" fmla="*/ 696093 h 1160647"/>
                <a:gd name="connsiteX56" fmla="*/ 527315 w 3079941"/>
                <a:gd name="connsiteY56" fmla="*/ 696093 h 1160647"/>
                <a:gd name="connsiteX57" fmla="*/ 527315 w 3079941"/>
                <a:gd name="connsiteY57" fmla="*/ 695012 h 1160647"/>
                <a:gd name="connsiteX58" fmla="*/ 527315 w 3079941"/>
                <a:gd name="connsiteY58" fmla="*/ 687446 h 1160647"/>
                <a:gd name="connsiteX59" fmla="*/ 529088 w 3079941"/>
                <a:gd name="connsiteY59" fmla="*/ 687446 h 1160647"/>
                <a:gd name="connsiteX60" fmla="*/ 541502 w 3079941"/>
                <a:gd name="connsiteY60" fmla="*/ 687446 h 1160647"/>
                <a:gd name="connsiteX61" fmla="*/ 541502 w 3079941"/>
                <a:gd name="connsiteY61" fmla="*/ 713387 h 1160647"/>
                <a:gd name="connsiteX62" fmla="*/ 543529 w 3079941"/>
                <a:gd name="connsiteY62" fmla="*/ 713387 h 1160647"/>
                <a:gd name="connsiteX63" fmla="*/ 557715 w 3079941"/>
                <a:gd name="connsiteY63" fmla="*/ 713387 h 1160647"/>
                <a:gd name="connsiteX64" fmla="*/ 557715 w 3079941"/>
                <a:gd name="connsiteY64" fmla="*/ 715008 h 1160647"/>
                <a:gd name="connsiteX65" fmla="*/ 557715 w 3079941"/>
                <a:gd name="connsiteY65" fmla="*/ 726358 h 1160647"/>
                <a:gd name="connsiteX66" fmla="*/ 558475 w 3079941"/>
                <a:gd name="connsiteY66" fmla="*/ 726358 h 1160647"/>
                <a:gd name="connsiteX67" fmla="*/ 563796 w 3079941"/>
                <a:gd name="connsiteY67" fmla="*/ 726358 h 1160647"/>
                <a:gd name="connsiteX68" fmla="*/ 563796 w 3079941"/>
                <a:gd name="connsiteY68" fmla="*/ 725547 h 1160647"/>
                <a:gd name="connsiteX69" fmla="*/ 563796 w 3079941"/>
                <a:gd name="connsiteY69" fmla="*/ 719872 h 1160647"/>
                <a:gd name="connsiteX70" fmla="*/ 594196 w 3079941"/>
                <a:gd name="connsiteY70" fmla="*/ 719872 h 1160647"/>
                <a:gd name="connsiteX71" fmla="*/ 594196 w 3079941"/>
                <a:gd name="connsiteY71" fmla="*/ 743652 h 1160647"/>
                <a:gd name="connsiteX72" fmla="*/ 595209 w 3079941"/>
                <a:gd name="connsiteY72" fmla="*/ 743652 h 1160647"/>
                <a:gd name="connsiteX73" fmla="*/ 602303 w 3079941"/>
                <a:gd name="connsiteY73" fmla="*/ 743652 h 1160647"/>
                <a:gd name="connsiteX74" fmla="*/ 602303 w 3079941"/>
                <a:gd name="connsiteY74" fmla="*/ 744733 h 1160647"/>
                <a:gd name="connsiteX75" fmla="*/ 602303 w 3079941"/>
                <a:gd name="connsiteY75" fmla="*/ 752299 h 1160647"/>
                <a:gd name="connsiteX76" fmla="*/ 603063 w 3079941"/>
                <a:gd name="connsiteY76" fmla="*/ 752299 h 1160647"/>
                <a:gd name="connsiteX77" fmla="*/ 608383 w 3079941"/>
                <a:gd name="connsiteY77" fmla="*/ 752299 h 1160647"/>
                <a:gd name="connsiteX78" fmla="*/ 608383 w 3079941"/>
                <a:gd name="connsiteY78" fmla="*/ 750137 h 1160647"/>
                <a:gd name="connsiteX79" fmla="*/ 608383 w 3079941"/>
                <a:gd name="connsiteY79" fmla="*/ 735005 h 1160647"/>
                <a:gd name="connsiteX80" fmla="*/ 609396 w 3079941"/>
                <a:gd name="connsiteY80" fmla="*/ 735005 h 1160647"/>
                <a:gd name="connsiteX81" fmla="*/ 616490 w 3079941"/>
                <a:gd name="connsiteY81" fmla="*/ 735005 h 1160647"/>
                <a:gd name="connsiteX82" fmla="*/ 616490 w 3079941"/>
                <a:gd name="connsiteY82" fmla="*/ 736086 h 1160647"/>
                <a:gd name="connsiteX83" fmla="*/ 616490 w 3079941"/>
                <a:gd name="connsiteY83" fmla="*/ 743652 h 1160647"/>
                <a:gd name="connsiteX84" fmla="*/ 621810 w 3079941"/>
                <a:gd name="connsiteY84" fmla="*/ 741659 h 1160647"/>
                <a:gd name="connsiteX85" fmla="*/ 622570 w 3079941"/>
                <a:gd name="connsiteY85" fmla="*/ 740679 h 1160647"/>
                <a:gd name="connsiteX86" fmla="*/ 622570 w 3079941"/>
                <a:gd name="connsiteY86" fmla="*/ 735005 h 1160647"/>
                <a:gd name="connsiteX87" fmla="*/ 661077 w 3079941"/>
                <a:gd name="connsiteY87" fmla="*/ 735005 h 1160647"/>
                <a:gd name="connsiteX88" fmla="*/ 661077 w 3079941"/>
                <a:gd name="connsiteY88" fmla="*/ 758784 h 1160647"/>
                <a:gd name="connsiteX89" fmla="*/ 663103 w 3079941"/>
                <a:gd name="connsiteY89" fmla="*/ 758784 h 1160647"/>
                <a:gd name="connsiteX90" fmla="*/ 677290 w 3079941"/>
                <a:gd name="connsiteY90" fmla="*/ 758784 h 1160647"/>
                <a:gd name="connsiteX91" fmla="*/ 677290 w 3079941"/>
                <a:gd name="connsiteY91" fmla="*/ 759865 h 1160647"/>
                <a:gd name="connsiteX92" fmla="*/ 677290 w 3079941"/>
                <a:gd name="connsiteY92" fmla="*/ 767431 h 1160647"/>
                <a:gd name="connsiteX93" fmla="*/ 679064 w 3079941"/>
                <a:gd name="connsiteY93" fmla="*/ 767431 h 1160647"/>
                <a:gd name="connsiteX94" fmla="*/ 691477 w 3079941"/>
                <a:gd name="connsiteY94" fmla="*/ 767431 h 1160647"/>
                <a:gd name="connsiteX95" fmla="*/ 691477 w 3079941"/>
                <a:gd name="connsiteY95" fmla="*/ 743652 h 1160647"/>
                <a:gd name="connsiteX96" fmla="*/ 692490 w 3079941"/>
                <a:gd name="connsiteY96" fmla="*/ 743652 h 1160647"/>
                <a:gd name="connsiteX97" fmla="*/ 699584 w 3079941"/>
                <a:gd name="connsiteY97" fmla="*/ 743652 h 1160647"/>
                <a:gd name="connsiteX98" fmla="*/ 699584 w 3079941"/>
                <a:gd name="connsiteY98" fmla="*/ 711225 h 1160647"/>
                <a:gd name="connsiteX99" fmla="*/ 700597 w 3079941"/>
                <a:gd name="connsiteY99" fmla="*/ 711225 h 1160647"/>
                <a:gd name="connsiteX100" fmla="*/ 707691 w 3079941"/>
                <a:gd name="connsiteY100" fmla="*/ 711225 h 1160647"/>
                <a:gd name="connsiteX101" fmla="*/ 707691 w 3079941"/>
                <a:gd name="connsiteY101" fmla="*/ 709334 h 1160647"/>
                <a:gd name="connsiteX102" fmla="*/ 707691 w 3079941"/>
                <a:gd name="connsiteY102" fmla="*/ 696093 h 1160647"/>
                <a:gd name="connsiteX103" fmla="*/ 706424 w 3079941"/>
                <a:gd name="connsiteY103" fmla="*/ 694471 h 1160647"/>
                <a:gd name="connsiteX104" fmla="*/ 711744 w 3079941"/>
                <a:gd name="connsiteY104" fmla="*/ 683122 h 1160647"/>
                <a:gd name="connsiteX105" fmla="*/ 719851 w 3079941"/>
                <a:gd name="connsiteY105" fmla="*/ 711225 h 1160647"/>
                <a:gd name="connsiteX106" fmla="*/ 720611 w 3079941"/>
                <a:gd name="connsiteY106" fmla="*/ 711225 h 1160647"/>
                <a:gd name="connsiteX107" fmla="*/ 725931 w 3079941"/>
                <a:gd name="connsiteY107" fmla="*/ 711225 h 1160647"/>
                <a:gd name="connsiteX108" fmla="*/ 725931 w 3079941"/>
                <a:gd name="connsiteY108" fmla="*/ 605298 h 1160647"/>
                <a:gd name="connsiteX109" fmla="*/ 727451 w 3079941"/>
                <a:gd name="connsiteY109" fmla="*/ 605298 h 1160647"/>
                <a:gd name="connsiteX110" fmla="*/ 738091 w 3079941"/>
                <a:gd name="connsiteY110" fmla="*/ 605298 h 1160647"/>
                <a:gd name="connsiteX111" fmla="*/ 738091 w 3079941"/>
                <a:gd name="connsiteY111" fmla="*/ 557739 h 1160647"/>
                <a:gd name="connsiteX112" fmla="*/ 764438 w 3079941"/>
                <a:gd name="connsiteY112" fmla="*/ 557739 h 1160647"/>
                <a:gd name="connsiteX113" fmla="*/ 764438 w 3079941"/>
                <a:gd name="connsiteY113" fmla="*/ 536121 h 1160647"/>
                <a:gd name="connsiteX114" fmla="*/ 798892 w 3079941"/>
                <a:gd name="connsiteY114" fmla="*/ 536121 h 1160647"/>
                <a:gd name="connsiteX115" fmla="*/ 798892 w 3079941"/>
                <a:gd name="connsiteY115" fmla="*/ 538553 h 1160647"/>
                <a:gd name="connsiteX116" fmla="*/ 798892 w 3079941"/>
                <a:gd name="connsiteY116" fmla="*/ 555577 h 1160647"/>
                <a:gd name="connsiteX117" fmla="*/ 801172 w 3079941"/>
                <a:gd name="connsiteY117" fmla="*/ 555577 h 1160647"/>
                <a:gd name="connsiteX118" fmla="*/ 817132 w 3079941"/>
                <a:gd name="connsiteY118" fmla="*/ 555577 h 1160647"/>
                <a:gd name="connsiteX119" fmla="*/ 817132 w 3079941"/>
                <a:gd name="connsiteY119" fmla="*/ 603136 h 1160647"/>
                <a:gd name="connsiteX120" fmla="*/ 818145 w 3079941"/>
                <a:gd name="connsiteY120" fmla="*/ 603136 h 1160647"/>
                <a:gd name="connsiteX121" fmla="*/ 825239 w 3079941"/>
                <a:gd name="connsiteY121" fmla="*/ 603136 h 1160647"/>
                <a:gd name="connsiteX122" fmla="*/ 839426 w 3079941"/>
                <a:gd name="connsiteY122" fmla="*/ 607460 h 1160647"/>
                <a:gd name="connsiteX123" fmla="*/ 839426 w 3079941"/>
                <a:gd name="connsiteY123" fmla="*/ 646372 h 1160647"/>
                <a:gd name="connsiteX124" fmla="*/ 840439 w 3079941"/>
                <a:gd name="connsiteY124" fmla="*/ 646372 h 1160647"/>
                <a:gd name="connsiteX125" fmla="*/ 847532 w 3079941"/>
                <a:gd name="connsiteY125" fmla="*/ 646372 h 1160647"/>
                <a:gd name="connsiteX126" fmla="*/ 847532 w 3079941"/>
                <a:gd name="connsiteY126" fmla="*/ 647993 h 1160647"/>
                <a:gd name="connsiteX127" fmla="*/ 847532 w 3079941"/>
                <a:gd name="connsiteY127" fmla="*/ 659342 h 1160647"/>
                <a:gd name="connsiteX128" fmla="*/ 849559 w 3079941"/>
                <a:gd name="connsiteY128" fmla="*/ 659342 h 1160647"/>
                <a:gd name="connsiteX129" fmla="*/ 863746 w 3079941"/>
                <a:gd name="connsiteY129" fmla="*/ 659342 h 1160647"/>
                <a:gd name="connsiteX130" fmla="*/ 869826 w 3079941"/>
                <a:gd name="connsiteY130" fmla="*/ 665828 h 1160647"/>
                <a:gd name="connsiteX131" fmla="*/ 869826 w 3079941"/>
                <a:gd name="connsiteY131" fmla="*/ 687446 h 1160647"/>
                <a:gd name="connsiteX132" fmla="*/ 872106 w 3079941"/>
                <a:gd name="connsiteY132" fmla="*/ 687446 h 1160647"/>
                <a:gd name="connsiteX133" fmla="*/ 888066 w 3079941"/>
                <a:gd name="connsiteY133" fmla="*/ 687446 h 1160647"/>
                <a:gd name="connsiteX134" fmla="*/ 888066 w 3079941"/>
                <a:gd name="connsiteY134" fmla="*/ 688526 h 1160647"/>
                <a:gd name="connsiteX135" fmla="*/ 888066 w 3079941"/>
                <a:gd name="connsiteY135" fmla="*/ 696093 h 1160647"/>
                <a:gd name="connsiteX136" fmla="*/ 889333 w 3079941"/>
                <a:gd name="connsiteY136" fmla="*/ 696093 h 1160647"/>
                <a:gd name="connsiteX137" fmla="*/ 898200 w 3079941"/>
                <a:gd name="connsiteY137" fmla="*/ 696093 h 1160647"/>
                <a:gd name="connsiteX138" fmla="*/ 898200 w 3079941"/>
                <a:gd name="connsiteY138" fmla="*/ 698254 h 1160647"/>
                <a:gd name="connsiteX139" fmla="*/ 898200 w 3079941"/>
                <a:gd name="connsiteY139" fmla="*/ 713387 h 1160647"/>
                <a:gd name="connsiteX140" fmla="*/ 902253 w 3079941"/>
                <a:gd name="connsiteY140" fmla="*/ 711495 h 1160647"/>
                <a:gd name="connsiteX141" fmla="*/ 902253 w 3079941"/>
                <a:gd name="connsiteY141" fmla="*/ 698254 h 1160647"/>
                <a:gd name="connsiteX142" fmla="*/ 903266 w 3079941"/>
                <a:gd name="connsiteY142" fmla="*/ 698254 h 1160647"/>
                <a:gd name="connsiteX143" fmla="*/ 910360 w 3079941"/>
                <a:gd name="connsiteY143" fmla="*/ 698254 h 1160647"/>
                <a:gd name="connsiteX144" fmla="*/ 910360 w 3079941"/>
                <a:gd name="connsiteY144" fmla="*/ 699876 h 1160647"/>
                <a:gd name="connsiteX145" fmla="*/ 910360 w 3079941"/>
                <a:gd name="connsiteY145" fmla="*/ 711225 h 1160647"/>
                <a:gd name="connsiteX146" fmla="*/ 911120 w 3079941"/>
                <a:gd name="connsiteY146" fmla="*/ 711225 h 1160647"/>
                <a:gd name="connsiteX147" fmla="*/ 916440 w 3079941"/>
                <a:gd name="connsiteY147" fmla="*/ 711225 h 1160647"/>
                <a:gd name="connsiteX148" fmla="*/ 965080 w 3079941"/>
                <a:gd name="connsiteY148" fmla="*/ 706902 h 1160647"/>
                <a:gd name="connsiteX149" fmla="*/ 965080 w 3079941"/>
                <a:gd name="connsiteY149" fmla="*/ 708253 h 1160647"/>
                <a:gd name="connsiteX150" fmla="*/ 965080 w 3079941"/>
                <a:gd name="connsiteY150" fmla="*/ 717710 h 1160647"/>
                <a:gd name="connsiteX151" fmla="*/ 965840 w 3079941"/>
                <a:gd name="connsiteY151" fmla="*/ 717710 h 1160647"/>
                <a:gd name="connsiteX152" fmla="*/ 971161 w 3079941"/>
                <a:gd name="connsiteY152" fmla="*/ 717710 h 1160647"/>
                <a:gd name="connsiteX153" fmla="*/ 971161 w 3079941"/>
                <a:gd name="connsiteY153" fmla="*/ 719872 h 1160647"/>
                <a:gd name="connsiteX154" fmla="*/ 971161 w 3079941"/>
                <a:gd name="connsiteY154" fmla="*/ 735005 h 1160647"/>
                <a:gd name="connsiteX155" fmla="*/ 973187 w 3079941"/>
                <a:gd name="connsiteY155" fmla="*/ 733654 h 1160647"/>
                <a:gd name="connsiteX156" fmla="*/ 987374 w 3079941"/>
                <a:gd name="connsiteY156" fmla="*/ 724196 h 1160647"/>
                <a:gd name="connsiteX157" fmla="*/ 993454 w 3079941"/>
                <a:gd name="connsiteY157" fmla="*/ 683122 h 1160647"/>
                <a:gd name="connsiteX158" fmla="*/ 994214 w 3079941"/>
                <a:gd name="connsiteY158" fmla="*/ 682852 h 1160647"/>
                <a:gd name="connsiteX159" fmla="*/ 999534 w 3079941"/>
                <a:gd name="connsiteY159" fmla="*/ 680960 h 1160647"/>
                <a:gd name="connsiteX160" fmla="*/ 1001561 w 3079941"/>
                <a:gd name="connsiteY160" fmla="*/ 611783 h 1160647"/>
                <a:gd name="connsiteX161" fmla="*/ 1003588 w 3079941"/>
                <a:gd name="connsiteY161" fmla="*/ 680960 h 1160647"/>
                <a:gd name="connsiteX162" fmla="*/ 1004348 w 3079941"/>
                <a:gd name="connsiteY162" fmla="*/ 681230 h 1160647"/>
                <a:gd name="connsiteX163" fmla="*/ 1009668 w 3079941"/>
                <a:gd name="connsiteY163" fmla="*/ 683122 h 1160647"/>
                <a:gd name="connsiteX164" fmla="*/ 1009668 w 3079941"/>
                <a:gd name="connsiteY164" fmla="*/ 596651 h 1160647"/>
                <a:gd name="connsiteX165" fmla="*/ 1013721 w 3079941"/>
                <a:gd name="connsiteY165" fmla="*/ 564224 h 1160647"/>
                <a:gd name="connsiteX166" fmla="*/ 1052228 w 3079941"/>
                <a:gd name="connsiteY166" fmla="*/ 564224 h 1160647"/>
                <a:gd name="connsiteX167" fmla="*/ 1052228 w 3079941"/>
                <a:gd name="connsiteY167" fmla="*/ 596651 h 1160647"/>
                <a:gd name="connsiteX168" fmla="*/ 1052988 w 3079941"/>
                <a:gd name="connsiteY168" fmla="*/ 596651 h 1160647"/>
                <a:gd name="connsiteX169" fmla="*/ 1058308 w 3079941"/>
                <a:gd name="connsiteY169" fmla="*/ 596651 h 1160647"/>
                <a:gd name="connsiteX170" fmla="*/ 1058308 w 3079941"/>
                <a:gd name="connsiteY170" fmla="*/ 514503 h 1160647"/>
                <a:gd name="connsiteX171" fmla="*/ 1060082 w 3079941"/>
                <a:gd name="connsiteY171" fmla="*/ 514503 h 1160647"/>
                <a:gd name="connsiteX172" fmla="*/ 1072495 w 3079941"/>
                <a:gd name="connsiteY172" fmla="*/ 514503 h 1160647"/>
                <a:gd name="connsiteX173" fmla="*/ 1072495 w 3079941"/>
                <a:gd name="connsiteY173" fmla="*/ 512612 h 1160647"/>
                <a:gd name="connsiteX174" fmla="*/ 1072495 w 3079941"/>
                <a:gd name="connsiteY174" fmla="*/ 499371 h 1160647"/>
                <a:gd name="connsiteX175" fmla="*/ 1094789 w 3079941"/>
                <a:gd name="connsiteY175" fmla="*/ 499371 h 1160647"/>
                <a:gd name="connsiteX176" fmla="*/ 1094789 w 3079941"/>
                <a:gd name="connsiteY176" fmla="*/ 498290 h 1160647"/>
                <a:gd name="connsiteX177" fmla="*/ 1094789 w 3079941"/>
                <a:gd name="connsiteY177" fmla="*/ 490724 h 1160647"/>
                <a:gd name="connsiteX178" fmla="*/ 1096562 w 3079941"/>
                <a:gd name="connsiteY178" fmla="*/ 490724 h 1160647"/>
                <a:gd name="connsiteX179" fmla="*/ 1108976 w 3079941"/>
                <a:gd name="connsiteY179" fmla="*/ 490724 h 1160647"/>
                <a:gd name="connsiteX180" fmla="*/ 1108976 w 3079941"/>
                <a:gd name="connsiteY180" fmla="*/ 491805 h 1160647"/>
                <a:gd name="connsiteX181" fmla="*/ 1108976 w 3079941"/>
                <a:gd name="connsiteY181" fmla="*/ 499371 h 1160647"/>
                <a:gd name="connsiteX182" fmla="*/ 1109736 w 3079941"/>
                <a:gd name="connsiteY182" fmla="*/ 499371 h 1160647"/>
                <a:gd name="connsiteX183" fmla="*/ 1115056 w 3079941"/>
                <a:gd name="connsiteY183" fmla="*/ 499371 h 1160647"/>
                <a:gd name="connsiteX184" fmla="*/ 1125189 w 3079941"/>
                <a:gd name="connsiteY184" fmla="*/ 495047 h 1160647"/>
                <a:gd name="connsiteX185" fmla="*/ 1129242 w 3079941"/>
                <a:gd name="connsiteY185" fmla="*/ 498290 h 1160647"/>
                <a:gd name="connsiteX186" fmla="*/ 1129242 w 3079941"/>
                <a:gd name="connsiteY186" fmla="*/ 490724 h 1160647"/>
                <a:gd name="connsiteX187" fmla="*/ 1131522 w 3079941"/>
                <a:gd name="connsiteY187" fmla="*/ 490724 h 1160647"/>
                <a:gd name="connsiteX188" fmla="*/ 1147483 w 3079941"/>
                <a:gd name="connsiteY188" fmla="*/ 490724 h 1160647"/>
                <a:gd name="connsiteX189" fmla="*/ 1147483 w 3079941"/>
                <a:gd name="connsiteY189" fmla="*/ 491805 h 1160647"/>
                <a:gd name="connsiteX190" fmla="*/ 1147483 w 3079941"/>
                <a:gd name="connsiteY190" fmla="*/ 499371 h 1160647"/>
                <a:gd name="connsiteX191" fmla="*/ 1177883 w 3079941"/>
                <a:gd name="connsiteY191" fmla="*/ 499371 h 1160647"/>
                <a:gd name="connsiteX192" fmla="*/ 1177883 w 3079941"/>
                <a:gd name="connsiteY192" fmla="*/ 500992 h 1160647"/>
                <a:gd name="connsiteX193" fmla="*/ 1177883 w 3079941"/>
                <a:gd name="connsiteY193" fmla="*/ 512342 h 1160647"/>
                <a:gd name="connsiteX194" fmla="*/ 1204230 w 3079941"/>
                <a:gd name="connsiteY194" fmla="*/ 512342 h 1160647"/>
                <a:gd name="connsiteX195" fmla="*/ 1204230 w 3079941"/>
                <a:gd name="connsiteY195" fmla="*/ 542606 h 1160647"/>
                <a:gd name="connsiteX196" fmla="*/ 1204990 w 3079941"/>
                <a:gd name="connsiteY196" fmla="*/ 542606 h 1160647"/>
                <a:gd name="connsiteX197" fmla="*/ 1210310 w 3079941"/>
                <a:gd name="connsiteY197" fmla="*/ 542606 h 1160647"/>
                <a:gd name="connsiteX198" fmla="*/ 1210310 w 3079941"/>
                <a:gd name="connsiteY198" fmla="*/ 543687 h 1160647"/>
                <a:gd name="connsiteX199" fmla="*/ 1210310 w 3079941"/>
                <a:gd name="connsiteY199" fmla="*/ 551254 h 1160647"/>
                <a:gd name="connsiteX200" fmla="*/ 1214364 w 3079941"/>
                <a:gd name="connsiteY200" fmla="*/ 581518 h 1160647"/>
                <a:gd name="connsiteX201" fmla="*/ 1215124 w 3079941"/>
                <a:gd name="connsiteY201" fmla="*/ 581518 h 1160647"/>
                <a:gd name="connsiteX202" fmla="*/ 1220444 w 3079941"/>
                <a:gd name="connsiteY202" fmla="*/ 581518 h 1160647"/>
                <a:gd name="connsiteX203" fmla="*/ 1220444 w 3079941"/>
                <a:gd name="connsiteY203" fmla="*/ 582329 h 1160647"/>
                <a:gd name="connsiteX204" fmla="*/ 1220444 w 3079941"/>
                <a:gd name="connsiteY204" fmla="*/ 588004 h 1160647"/>
                <a:gd name="connsiteX205" fmla="*/ 1221457 w 3079941"/>
                <a:gd name="connsiteY205" fmla="*/ 588004 h 1160647"/>
                <a:gd name="connsiteX206" fmla="*/ 1228550 w 3079941"/>
                <a:gd name="connsiteY206" fmla="*/ 588004 h 1160647"/>
                <a:gd name="connsiteX207" fmla="*/ 1228550 w 3079941"/>
                <a:gd name="connsiteY207" fmla="*/ 618269 h 1160647"/>
                <a:gd name="connsiteX208" fmla="*/ 1230577 w 3079941"/>
                <a:gd name="connsiteY208" fmla="*/ 618269 h 1160647"/>
                <a:gd name="connsiteX209" fmla="*/ 1244764 w 3079941"/>
                <a:gd name="connsiteY209" fmla="*/ 618269 h 1160647"/>
                <a:gd name="connsiteX210" fmla="*/ 1244764 w 3079941"/>
                <a:gd name="connsiteY210" fmla="*/ 642048 h 1160647"/>
                <a:gd name="connsiteX211" fmla="*/ 1246791 w 3079941"/>
                <a:gd name="connsiteY211" fmla="*/ 643669 h 1160647"/>
                <a:gd name="connsiteX212" fmla="*/ 1246791 w 3079941"/>
                <a:gd name="connsiteY212" fmla="*/ 655019 h 1160647"/>
                <a:gd name="connsiteX213" fmla="*/ 1247551 w 3079941"/>
                <a:gd name="connsiteY213" fmla="*/ 655019 h 1160647"/>
                <a:gd name="connsiteX214" fmla="*/ 1252871 w 3079941"/>
                <a:gd name="connsiteY214" fmla="*/ 655019 h 1160647"/>
                <a:gd name="connsiteX215" fmla="*/ 1252871 w 3079941"/>
                <a:gd name="connsiteY215" fmla="*/ 678798 h 1160647"/>
                <a:gd name="connsiteX216" fmla="*/ 1254137 w 3079941"/>
                <a:gd name="connsiteY216" fmla="*/ 678798 h 1160647"/>
                <a:gd name="connsiteX217" fmla="*/ 1263004 w 3079941"/>
                <a:gd name="connsiteY217" fmla="*/ 678798 h 1160647"/>
                <a:gd name="connsiteX218" fmla="*/ 1265031 w 3079941"/>
                <a:gd name="connsiteY218" fmla="*/ 682852 h 1160647"/>
                <a:gd name="connsiteX219" fmla="*/ 1265031 w 3079941"/>
                <a:gd name="connsiteY219" fmla="*/ 696093 h 1160647"/>
                <a:gd name="connsiteX220" fmla="*/ 1266551 w 3079941"/>
                <a:gd name="connsiteY220" fmla="*/ 694201 h 1160647"/>
                <a:gd name="connsiteX221" fmla="*/ 1277191 w 3079941"/>
                <a:gd name="connsiteY221" fmla="*/ 680960 h 1160647"/>
                <a:gd name="connsiteX222" fmla="*/ 1305565 w 3079941"/>
                <a:gd name="connsiteY222" fmla="*/ 680960 h 1160647"/>
                <a:gd name="connsiteX223" fmla="*/ 1305565 w 3079941"/>
                <a:gd name="connsiteY223" fmla="*/ 767431 h 1160647"/>
                <a:gd name="connsiteX224" fmla="*/ 1306325 w 3079941"/>
                <a:gd name="connsiteY224" fmla="*/ 767431 h 1160647"/>
                <a:gd name="connsiteX225" fmla="*/ 1311645 w 3079941"/>
                <a:gd name="connsiteY225" fmla="*/ 767431 h 1160647"/>
                <a:gd name="connsiteX226" fmla="*/ 1312405 w 3079941"/>
                <a:gd name="connsiteY226" fmla="*/ 766080 h 1160647"/>
                <a:gd name="connsiteX227" fmla="*/ 1317725 w 3079941"/>
                <a:gd name="connsiteY227" fmla="*/ 756622 h 1160647"/>
                <a:gd name="connsiteX228" fmla="*/ 1317725 w 3079941"/>
                <a:gd name="connsiteY228" fmla="*/ 758514 h 1160647"/>
                <a:gd name="connsiteX229" fmla="*/ 1317725 w 3079941"/>
                <a:gd name="connsiteY229" fmla="*/ 771755 h 1160647"/>
                <a:gd name="connsiteX230" fmla="*/ 1321778 w 3079941"/>
                <a:gd name="connsiteY230" fmla="*/ 726358 h 1160647"/>
                <a:gd name="connsiteX231" fmla="*/ 1322538 w 3079941"/>
                <a:gd name="connsiteY231" fmla="*/ 726358 h 1160647"/>
                <a:gd name="connsiteX232" fmla="*/ 1327858 w 3079941"/>
                <a:gd name="connsiteY232" fmla="*/ 726358 h 1160647"/>
                <a:gd name="connsiteX233" fmla="*/ 1327858 w 3079941"/>
                <a:gd name="connsiteY233" fmla="*/ 661504 h 1160647"/>
                <a:gd name="connsiteX234" fmla="*/ 1328872 w 3079941"/>
                <a:gd name="connsiteY234" fmla="*/ 661504 h 1160647"/>
                <a:gd name="connsiteX235" fmla="*/ 1335965 w 3079941"/>
                <a:gd name="connsiteY235" fmla="*/ 661504 h 1160647"/>
                <a:gd name="connsiteX236" fmla="*/ 1348125 w 3079941"/>
                <a:gd name="connsiteY236" fmla="*/ 618269 h 1160647"/>
                <a:gd name="connsiteX237" fmla="*/ 1349392 w 3079941"/>
                <a:gd name="connsiteY237" fmla="*/ 618269 h 1160647"/>
                <a:gd name="connsiteX238" fmla="*/ 1358259 w 3079941"/>
                <a:gd name="connsiteY238" fmla="*/ 618269 h 1160647"/>
                <a:gd name="connsiteX239" fmla="*/ 1368392 w 3079941"/>
                <a:gd name="connsiteY239" fmla="*/ 661504 h 1160647"/>
                <a:gd name="connsiteX240" fmla="*/ 1369405 w 3079941"/>
                <a:gd name="connsiteY240" fmla="*/ 661504 h 1160647"/>
                <a:gd name="connsiteX241" fmla="*/ 1376499 w 3079941"/>
                <a:gd name="connsiteY241" fmla="*/ 661504 h 1160647"/>
                <a:gd name="connsiteX242" fmla="*/ 1376499 w 3079941"/>
                <a:gd name="connsiteY242" fmla="*/ 700416 h 1160647"/>
                <a:gd name="connsiteX243" fmla="*/ 1378272 w 3079941"/>
                <a:gd name="connsiteY243" fmla="*/ 700416 h 1160647"/>
                <a:gd name="connsiteX244" fmla="*/ 1390686 w 3079941"/>
                <a:gd name="connsiteY244" fmla="*/ 700416 h 1160647"/>
                <a:gd name="connsiteX245" fmla="*/ 1390686 w 3079941"/>
                <a:gd name="connsiteY245" fmla="*/ 702578 h 1160647"/>
                <a:gd name="connsiteX246" fmla="*/ 1390686 w 3079941"/>
                <a:gd name="connsiteY246" fmla="*/ 717710 h 1160647"/>
                <a:gd name="connsiteX247" fmla="*/ 1394739 w 3079941"/>
                <a:gd name="connsiteY247" fmla="*/ 715549 h 1160647"/>
                <a:gd name="connsiteX248" fmla="*/ 1394739 w 3079941"/>
                <a:gd name="connsiteY248" fmla="*/ 700416 h 1160647"/>
                <a:gd name="connsiteX249" fmla="*/ 1396259 w 3079941"/>
                <a:gd name="connsiteY249" fmla="*/ 700416 h 1160647"/>
                <a:gd name="connsiteX250" fmla="*/ 1406899 w 3079941"/>
                <a:gd name="connsiteY250" fmla="*/ 700416 h 1160647"/>
                <a:gd name="connsiteX251" fmla="*/ 1406899 w 3079941"/>
                <a:gd name="connsiteY251" fmla="*/ 702037 h 1160647"/>
                <a:gd name="connsiteX252" fmla="*/ 1406899 w 3079941"/>
                <a:gd name="connsiteY252" fmla="*/ 713387 h 1160647"/>
                <a:gd name="connsiteX253" fmla="*/ 1437300 w 3079941"/>
                <a:gd name="connsiteY253" fmla="*/ 713387 h 1160647"/>
                <a:gd name="connsiteX254" fmla="*/ 1437300 w 3079941"/>
                <a:gd name="connsiteY254" fmla="*/ 676637 h 1160647"/>
                <a:gd name="connsiteX255" fmla="*/ 1438566 w 3079941"/>
                <a:gd name="connsiteY255" fmla="*/ 676637 h 1160647"/>
                <a:gd name="connsiteX256" fmla="*/ 1447433 w 3079941"/>
                <a:gd name="connsiteY256" fmla="*/ 676637 h 1160647"/>
                <a:gd name="connsiteX257" fmla="*/ 1447433 w 3079941"/>
                <a:gd name="connsiteY257" fmla="*/ 698254 h 1160647"/>
                <a:gd name="connsiteX258" fmla="*/ 1449460 w 3079941"/>
                <a:gd name="connsiteY258" fmla="*/ 665828 h 1160647"/>
                <a:gd name="connsiteX259" fmla="*/ 1471753 w 3079941"/>
                <a:gd name="connsiteY259" fmla="*/ 665828 h 1160647"/>
                <a:gd name="connsiteX260" fmla="*/ 1471753 w 3079941"/>
                <a:gd name="connsiteY260" fmla="*/ 664206 h 1160647"/>
                <a:gd name="connsiteX261" fmla="*/ 1471753 w 3079941"/>
                <a:gd name="connsiteY261" fmla="*/ 652857 h 1160647"/>
                <a:gd name="connsiteX262" fmla="*/ 1472513 w 3079941"/>
                <a:gd name="connsiteY262" fmla="*/ 652857 h 1160647"/>
                <a:gd name="connsiteX263" fmla="*/ 1477833 w 3079941"/>
                <a:gd name="connsiteY263" fmla="*/ 652857 h 1160647"/>
                <a:gd name="connsiteX264" fmla="*/ 1477833 w 3079941"/>
                <a:gd name="connsiteY264" fmla="*/ 650966 h 1160647"/>
                <a:gd name="connsiteX265" fmla="*/ 1477833 w 3079941"/>
                <a:gd name="connsiteY265" fmla="*/ 637725 h 1160647"/>
                <a:gd name="connsiteX266" fmla="*/ 1481887 w 3079941"/>
                <a:gd name="connsiteY266" fmla="*/ 644210 h 1160647"/>
                <a:gd name="connsiteX267" fmla="*/ 1484167 w 3079941"/>
                <a:gd name="connsiteY267" fmla="*/ 644210 h 1160647"/>
                <a:gd name="connsiteX268" fmla="*/ 1500127 w 3079941"/>
                <a:gd name="connsiteY268" fmla="*/ 644210 h 1160647"/>
                <a:gd name="connsiteX269" fmla="*/ 1500127 w 3079941"/>
                <a:gd name="connsiteY269" fmla="*/ 643399 h 1160647"/>
                <a:gd name="connsiteX270" fmla="*/ 1500127 w 3079941"/>
                <a:gd name="connsiteY270" fmla="*/ 637725 h 1160647"/>
                <a:gd name="connsiteX271" fmla="*/ 1500887 w 3079941"/>
                <a:gd name="connsiteY271" fmla="*/ 637725 h 1160647"/>
                <a:gd name="connsiteX272" fmla="*/ 1506207 w 3079941"/>
                <a:gd name="connsiteY272" fmla="*/ 637725 h 1160647"/>
                <a:gd name="connsiteX273" fmla="*/ 1506207 w 3079941"/>
                <a:gd name="connsiteY273" fmla="*/ 639076 h 1160647"/>
                <a:gd name="connsiteX274" fmla="*/ 1506207 w 3079941"/>
                <a:gd name="connsiteY274" fmla="*/ 648534 h 1160647"/>
                <a:gd name="connsiteX275" fmla="*/ 1544714 w 3079941"/>
                <a:gd name="connsiteY275" fmla="*/ 648534 h 1160647"/>
                <a:gd name="connsiteX276" fmla="*/ 1544714 w 3079941"/>
                <a:gd name="connsiteY276" fmla="*/ 786887 h 1160647"/>
                <a:gd name="connsiteX277" fmla="*/ 1546234 w 3079941"/>
                <a:gd name="connsiteY277" fmla="*/ 786887 h 1160647"/>
                <a:gd name="connsiteX278" fmla="*/ 1556874 w 3079941"/>
                <a:gd name="connsiteY278" fmla="*/ 786887 h 1160647"/>
                <a:gd name="connsiteX279" fmla="*/ 1556874 w 3079941"/>
                <a:gd name="connsiteY279" fmla="*/ 773917 h 1160647"/>
                <a:gd name="connsiteX280" fmla="*/ 1560928 w 3079941"/>
                <a:gd name="connsiteY280" fmla="*/ 773917 h 1160647"/>
                <a:gd name="connsiteX281" fmla="*/ 1560928 w 3079941"/>
                <a:gd name="connsiteY281" fmla="*/ 786887 h 1160647"/>
                <a:gd name="connsiteX282" fmla="*/ 1591328 w 3079941"/>
                <a:gd name="connsiteY282" fmla="*/ 786887 h 1160647"/>
                <a:gd name="connsiteX283" fmla="*/ 1591328 w 3079941"/>
                <a:gd name="connsiteY283" fmla="*/ 756622 h 1160647"/>
                <a:gd name="connsiteX284" fmla="*/ 1603488 w 3079941"/>
                <a:gd name="connsiteY284" fmla="*/ 756622 h 1160647"/>
                <a:gd name="connsiteX285" fmla="*/ 1615648 w 3079941"/>
                <a:gd name="connsiteY285" fmla="*/ 754461 h 1160647"/>
                <a:gd name="connsiteX286" fmla="*/ 1619702 w 3079941"/>
                <a:gd name="connsiteY286" fmla="*/ 756622 h 1160647"/>
                <a:gd name="connsiteX287" fmla="*/ 1629835 w 3079941"/>
                <a:gd name="connsiteY287" fmla="*/ 756622 h 1160647"/>
                <a:gd name="connsiteX288" fmla="*/ 1629835 w 3079941"/>
                <a:gd name="connsiteY288" fmla="*/ 786887 h 1160647"/>
                <a:gd name="connsiteX289" fmla="*/ 1637942 w 3079941"/>
                <a:gd name="connsiteY289" fmla="*/ 786887 h 1160647"/>
                <a:gd name="connsiteX290" fmla="*/ 1637942 w 3079941"/>
                <a:gd name="connsiteY290" fmla="*/ 804182 h 1160647"/>
                <a:gd name="connsiteX291" fmla="*/ 1647278 w 3079941"/>
                <a:gd name="connsiteY291" fmla="*/ 805087 h 1160647"/>
                <a:gd name="connsiteX292" fmla="*/ 1660236 w 3079941"/>
                <a:gd name="connsiteY292" fmla="*/ 805087 h 1160647"/>
                <a:gd name="connsiteX293" fmla="*/ 1660236 w 3079941"/>
                <a:gd name="connsiteY293" fmla="*/ 789049 h 1160647"/>
                <a:gd name="connsiteX294" fmla="*/ 1728192 w 3079941"/>
                <a:gd name="connsiteY294" fmla="*/ 789049 h 1160647"/>
                <a:gd name="connsiteX295" fmla="*/ 1728192 w 3079941"/>
                <a:gd name="connsiteY295" fmla="*/ 703796 h 1160647"/>
                <a:gd name="connsiteX296" fmla="*/ 1800200 w 3079941"/>
                <a:gd name="connsiteY296" fmla="*/ 703796 h 1160647"/>
                <a:gd name="connsiteX297" fmla="*/ 1800200 w 3079941"/>
                <a:gd name="connsiteY297" fmla="*/ 782564 h 1160647"/>
                <a:gd name="connsiteX298" fmla="*/ 1802104 w 3079941"/>
                <a:gd name="connsiteY298" fmla="*/ 782564 h 1160647"/>
                <a:gd name="connsiteX299" fmla="*/ 1803346 w 3079941"/>
                <a:gd name="connsiteY299" fmla="*/ 805087 h 1160647"/>
                <a:gd name="connsiteX300" fmla="*/ 1813022 w 3079941"/>
                <a:gd name="connsiteY300" fmla="*/ 805087 h 1160647"/>
                <a:gd name="connsiteX301" fmla="*/ 1814264 w 3079941"/>
                <a:gd name="connsiteY301" fmla="*/ 782564 h 1160647"/>
                <a:gd name="connsiteX302" fmla="*/ 1820344 w 3079941"/>
                <a:gd name="connsiteY302" fmla="*/ 782564 h 1160647"/>
                <a:gd name="connsiteX303" fmla="*/ 1821586 w 3079941"/>
                <a:gd name="connsiteY303" fmla="*/ 805087 h 1160647"/>
                <a:gd name="connsiteX304" fmla="*/ 1872208 w 3079941"/>
                <a:gd name="connsiteY304" fmla="*/ 805087 h 1160647"/>
                <a:gd name="connsiteX305" fmla="*/ 1872208 w 3079941"/>
                <a:gd name="connsiteY305" fmla="*/ 642059 h 1160647"/>
                <a:gd name="connsiteX306" fmla="*/ 2069535 w 3079941"/>
                <a:gd name="connsiteY306" fmla="*/ 642059 h 1160647"/>
                <a:gd name="connsiteX307" fmla="*/ 2069535 w 3079941"/>
                <a:gd name="connsiteY307" fmla="*/ 805087 h 1160647"/>
                <a:gd name="connsiteX308" fmla="*/ 2088232 w 3079941"/>
                <a:gd name="connsiteY308" fmla="*/ 805087 h 1160647"/>
                <a:gd name="connsiteX309" fmla="*/ 2088232 w 3079941"/>
                <a:gd name="connsiteY309" fmla="*/ 722394 h 1160647"/>
                <a:gd name="connsiteX310" fmla="*/ 2183352 w 3079941"/>
                <a:gd name="connsiteY310" fmla="*/ 722394 h 1160647"/>
                <a:gd name="connsiteX311" fmla="*/ 2195282 w 3079941"/>
                <a:gd name="connsiteY311" fmla="*/ 404253 h 1160647"/>
                <a:gd name="connsiteX312" fmla="*/ 2183122 w 3079941"/>
                <a:gd name="connsiteY312" fmla="*/ 382635 h 1160647"/>
                <a:gd name="connsiteX313" fmla="*/ 2177042 w 3079941"/>
                <a:gd name="connsiteY313" fmla="*/ 378311 h 1160647"/>
                <a:gd name="connsiteX314" fmla="*/ 2185149 w 3079941"/>
                <a:gd name="connsiteY314" fmla="*/ 354532 h 1160647"/>
                <a:gd name="connsiteX315" fmla="*/ 2185149 w 3079941"/>
                <a:gd name="connsiteY315" fmla="*/ 337238 h 1160647"/>
                <a:gd name="connsiteX316" fmla="*/ 2199336 w 3079941"/>
                <a:gd name="connsiteY316" fmla="*/ 337238 h 1160647"/>
                <a:gd name="connsiteX317" fmla="*/ 2199336 w 3079941"/>
                <a:gd name="connsiteY317" fmla="*/ 315620 h 1160647"/>
                <a:gd name="connsiteX318" fmla="*/ 2201362 w 3079941"/>
                <a:gd name="connsiteY318" fmla="*/ 311296 h 1160647"/>
                <a:gd name="connsiteX319" fmla="*/ 2201362 w 3079941"/>
                <a:gd name="connsiteY319" fmla="*/ 233472 h 1160647"/>
                <a:gd name="connsiteX320" fmla="*/ 2199336 w 3079941"/>
                <a:gd name="connsiteY320" fmla="*/ 226987 h 1160647"/>
                <a:gd name="connsiteX321" fmla="*/ 2205416 w 3079941"/>
                <a:gd name="connsiteY321" fmla="*/ 220501 h 1160647"/>
                <a:gd name="connsiteX322" fmla="*/ 2205416 w 3079941"/>
                <a:gd name="connsiteY322" fmla="*/ 162133 h 1160647"/>
                <a:gd name="connsiteX323" fmla="*/ 2207442 w 3079941"/>
                <a:gd name="connsiteY323" fmla="*/ 157810 h 1160647"/>
                <a:gd name="connsiteX324" fmla="*/ 2207442 w 3079941"/>
                <a:gd name="connsiteY324" fmla="*/ 101604 h 1160647"/>
                <a:gd name="connsiteX325" fmla="*/ 2209469 w 3079941"/>
                <a:gd name="connsiteY325" fmla="*/ 82148 h 1160647"/>
                <a:gd name="connsiteX326" fmla="*/ 2213523 w 3079941"/>
                <a:gd name="connsiteY326" fmla="*/ 99442 h 1160647"/>
                <a:gd name="connsiteX327" fmla="*/ 2215549 w 3079941"/>
                <a:gd name="connsiteY327" fmla="*/ 157810 h 1160647"/>
                <a:gd name="connsiteX328" fmla="*/ 2217576 w 3079941"/>
                <a:gd name="connsiteY328" fmla="*/ 220501 h 1160647"/>
                <a:gd name="connsiteX329" fmla="*/ 2223656 w 3079941"/>
                <a:gd name="connsiteY329" fmla="*/ 226987 h 1160647"/>
                <a:gd name="connsiteX330" fmla="*/ 2221629 w 3079941"/>
                <a:gd name="connsiteY330" fmla="*/ 233472 h 1160647"/>
                <a:gd name="connsiteX331" fmla="*/ 2221629 w 3079941"/>
                <a:gd name="connsiteY331" fmla="*/ 311296 h 1160647"/>
                <a:gd name="connsiteX332" fmla="*/ 2223656 w 3079941"/>
                <a:gd name="connsiteY332" fmla="*/ 315620 h 1160647"/>
                <a:gd name="connsiteX333" fmla="*/ 2223656 w 3079941"/>
                <a:gd name="connsiteY333" fmla="*/ 337238 h 1160647"/>
                <a:gd name="connsiteX334" fmla="*/ 2237843 w 3079941"/>
                <a:gd name="connsiteY334" fmla="*/ 337238 h 1160647"/>
                <a:gd name="connsiteX335" fmla="*/ 2237843 w 3079941"/>
                <a:gd name="connsiteY335" fmla="*/ 354532 h 1160647"/>
                <a:gd name="connsiteX336" fmla="*/ 2245950 w 3079941"/>
                <a:gd name="connsiteY336" fmla="*/ 378311 h 1160647"/>
                <a:gd name="connsiteX337" fmla="*/ 2239870 w 3079941"/>
                <a:gd name="connsiteY337" fmla="*/ 382635 h 1160647"/>
                <a:gd name="connsiteX338" fmla="*/ 2227709 w 3079941"/>
                <a:gd name="connsiteY338" fmla="*/ 404253 h 1160647"/>
                <a:gd name="connsiteX339" fmla="*/ 2235816 w 3079941"/>
                <a:gd name="connsiteY339" fmla="*/ 657181 h 1160647"/>
                <a:gd name="connsiteX340" fmla="*/ 2300670 w 3079941"/>
                <a:gd name="connsiteY340" fmla="*/ 657181 h 1160647"/>
                <a:gd name="connsiteX341" fmla="*/ 2300670 w 3079941"/>
                <a:gd name="connsiteY341" fmla="*/ 732843 h 1160647"/>
                <a:gd name="connsiteX342" fmla="*/ 2308777 w 3079941"/>
                <a:gd name="connsiteY342" fmla="*/ 732843 h 1160647"/>
                <a:gd name="connsiteX343" fmla="*/ 2310804 w 3079941"/>
                <a:gd name="connsiteY343" fmla="*/ 726358 h 1160647"/>
                <a:gd name="connsiteX344" fmla="*/ 2316884 w 3079941"/>
                <a:gd name="connsiteY344" fmla="*/ 726358 h 1160647"/>
                <a:gd name="connsiteX345" fmla="*/ 2318911 w 3079941"/>
                <a:gd name="connsiteY345" fmla="*/ 735005 h 1160647"/>
                <a:gd name="connsiteX346" fmla="*/ 2331071 w 3079941"/>
                <a:gd name="connsiteY346" fmla="*/ 735005 h 1160647"/>
                <a:gd name="connsiteX347" fmla="*/ 2331071 w 3079941"/>
                <a:gd name="connsiteY347" fmla="*/ 728519 h 1160647"/>
                <a:gd name="connsiteX348" fmla="*/ 2353364 w 3079941"/>
                <a:gd name="connsiteY348" fmla="*/ 728519 h 1160647"/>
                <a:gd name="connsiteX349" fmla="*/ 2353364 w 3079941"/>
                <a:gd name="connsiteY349" fmla="*/ 735005 h 1160647"/>
                <a:gd name="connsiteX350" fmla="*/ 2373631 w 3079941"/>
                <a:gd name="connsiteY350" fmla="*/ 735005 h 1160647"/>
                <a:gd name="connsiteX351" fmla="*/ 2373631 w 3079941"/>
                <a:gd name="connsiteY351" fmla="*/ 780402 h 1160647"/>
                <a:gd name="connsiteX352" fmla="*/ 2387818 w 3079941"/>
                <a:gd name="connsiteY352" fmla="*/ 780402 h 1160647"/>
                <a:gd name="connsiteX353" fmla="*/ 2387818 w 3079941"/>
                <a:gd name="connsiteY353" fmla="*/ 767431 h 1160647"/>
                <a:gd name="connsiteX354" fmla="*/ 2404032 w 3079941"/>
                <a:gd name="connsiteY354" fmla="*/ 767431 h 1160647"/>
                <a:gd name="connsiteX355" fmla="*/ 2404032 w 3079941"/>
                <a:gd name="connsiteY355" fmla="*/ 588004 h 1160647"/>
                <a:gd name="connsiteX356" fmla="*/ 2410112 w 3079941"/>
                <a:gd name="connsiteY356" fmla="*/ 581518 h 1160647"/>
                <a:gd name="connsiteX357" fmla="*/ 2483073 w 3079941"/>
                <a:gd name="connsiteY357" fmla="*/ 581518 h 1160647"/>
                <a:gd name="connsiteX358" fmla="*/ 2483073 w 3079941"/>
                <a:gd name="connsiteY358" fmla="*/ 590166 h 1160647"/>
                <a:gd name="connsiteX359" fmla="*/ 2493206 w 3079941"/>
                <a:gd name="connsiteY359" fmla="*/ 590166 h 1160647"/>
                <a:gd name="connsiteX360" fmla="*/ 2493206 w 3079941"/>
                <a:gd name="connsiteY360" fmla="*/ 704740 h 1160647"/>
                <a:gd name="connsiteX361" fmla="*/ 2515500 w 3079941"/>
                <a:gd name="connsiteY361" fmla="*/ 704740 h 1160647"/>
                <a:gd name="connsiteX362" fmla="*/ 2515500 w 3079941"/>
                <a:gd name="connsiteY362" fmla="*/ 637725 h 1160647"/>
                <a:gd name="connsiteX363" fmla="*/ 2541847 w 3079941"/>
                <a:gd name="connsiteY363" fmla="*/ 637725 h 1160647"/>
                <a:gd name="connsiteX364" fmla="*/ 2545900 w 3079941"/>
                <a:gd name="connsiteY364" fmla="*/ 633401 h 1160647"/>
                <a:gd name="connsiteX365" fmla="*/ 2554007 w 3079941"/>
                <a:gd name="connsiteY365" fmla="*/ 633401 h 1160647"/>
                <a:gd name="connsiteX366" fmla="*/ 2558060 w 3079941"/>
                <a:gd name="connsiteY366" fmla="*/ 637725 h 1160647"/>
                <a:gd name="connsiteX367" fmla="*/ 2580354 w 3079941"/>
                <a:gd name="connsiteY367" fmla="*/ 637725 h 1160647"/>
                <a:gd name="connsiteX368" fmla="*/ 2580354 w 3079941"/>
                <a:gd name="connsiteY368" fmla="*/ 520989 h 1160647"/>
                <a:gd name="connsiteX369" fmla="*/ 2637101 w 3079941"/>
                <a:gd name="connsiteY369" fmla="*/ 510180 h 1160647"/>
                <a:gd name="connsiteX370" fmla="*/ 2637101 w 3079941"/>
                <a:gd name="connsiteY370" fmla="*/ 511261 h 1160647"/>
                <a:gd name="connsiteX371" fmla="*/ 2637101 w 3079941"/>
                <a:gd name="connsiteY371" fmla="*/ 518827 h 1160647"/>
                <a:gd name="connsiteX372" fmla="*/ 2663448 w 3079941"/>
                <a:gd name="connsiteY372" fmla="*/ 518827 h 1160647"/>
                <a:gd name="connsiteX373" fmla="*/ 2663448 w 3079941"/>
                <a:gd name="connsiteY373" fmla="*/ 773917 h 1160647"/>
                <a:gd name="connsiteX374" fmla="*/ 2685742 w 3079941"/>
                <a:gd name="connsiteY374" fmla="*/ 773917 h 1160647"/>
                <a:gd name="connsiteX375" fmla="*/ 2685742 w 3079941"/>
                <a:gd name="connsiteY375" fmla="*/ 769593 h 1160647"/>
                <a:gd name="connsiteX376" fmla="*/ 2697902 w 3079941"/>
                <a:gd name="connsiteY376" fmla="*/ 769593 h 1160647"/>
                <a:gd name="connsiteX377" fmla="*/ 2697902 w 3079941"/>
                <a:gd name="connsiteY377" fmla="*/ 773917 h 1160647"/>
                <a:gd name="connsiteX378" fmla="*/ 2722222 w 3079941"/>
                <a:gd name="connsiteY378" fmla="*/ 773917 h 1160647"/>
                <a:gd name="connsiteX379" fmla="*/ 2722222 w 3079941"/>
                <a:gd name="connsiteY379" fmla="*/ 760946 h 1160647"/>
                <a:gd name="connsiteX380" fmla="*/ 2750596 w 3079941"/>
                <a:gd name="connsiteY380" fmla="*/ 760946 h 1160647"/>
                <a:gd name="connsiteX381" fmla="*/ 2762756 w 3079941"/>
                <a:gd name="connsiteY381" fmla="*/ 756622 h 1160647"/>
                <a:gd name="connsiteX382" fmla="*/ 2783023 w 3079941"/>
                <a:gd name="connsiteY382" fmla="*/ 760946 h 1160647"/>
                <a:gd name="connsiteX383" fmla="*/ 2783023 w 3079941"/>
                <a:gd name="connsiteY383" fmla="*/ 743652 h 1160647"/>
                <a:gd name="connsiteX384" fmla="*/ 2791130 w 3079941"/>
                <a:gd name="connsiteY384" fmla="*/ 743652 h 1160647"/>
                <a:gd name="connsiteX385" fmla="*/ 2791130 w 3079941"/>
                <a:gd name="connsiteY385" fmla="*/ 730681 h 1160647"/>
                <a:gd name="connsiteX386" fmla="*/ 2847877 w 3079941"/>
                <a:gd name="connsiteY386" fmla="*/ 730681 h 1160647"/>
                <a:gd name="connsiteX387" fmla="*/ 2847877 w 3079941"/>
                <a:gd name="connsiteY387" fmla="*/ 700416 h 1160647"/>
                <a:gd name="connsiteX388" fmla="*/ 2866117 w 3079941"/>
                <a:gd name="connsiteY388" fmla="*/ 700416 h 1160647"/>
                <a:gd name="connsiteX389" fmla="*/ 2866117 w 3079941"/>
                <a:gd name="connsiteY389" fmla="*/ 693931 h 1160647"/>
                <a:gd name="connsiteX390" fmla="*/ 2878277 w 3079941"/>
                <a:gd name="connsiteY390" fmla="*/ 693931 h 1160647"/>
                <a:gd name="connsiteX391" fmla="*/ 2878277 w 3079941"/>
                <a:gd name="connsiteY391" fmla="*/ 700416 h 1160647"/>
                <a:gd name="connsiteX392" fmla="*/ 2894491 w 3079941"/>
                <a:gd name="connsiteY392" fmla="*/ 700416 h 1160647"/>
                <a:gd name="connsiteX393" fmla="*/ 2894491 w 3079941"/>
                <a:gd name="connsiteY393" fmla="*/ 750137 h 1160647"/>
                <a:gd name="connsiteX394" fmla="*/ 2926918 w 3079941"/>
                <a:gd name="connsiteY394" fmla="*/ 750137 h 1160647"/>
                <a:gd name="connsiteX395" fmla="*/ 2926918 w 3079941"/>
                <a:gd name="connsiteY395" fmla="*/ 724196 h 1160647"/>
                <a:gd name="connsiteX396" fmla="*/ 2965425 w 3079941"/>
                <a:gd name="connsiteY396" fmla="*/ 724196 h 1160647"/>
                <a:gd name="connsiteX397" fmla="*/ 2965425 w 3079941"/>
                <a:gd name="connsiteY397" fmla="*/ 693931 h 1160647"/>
                <a:gd name="connsiteX398" fmla="*/ 3014066 w 3079941"/>
                <a:gd name="connsiteY398" fmla="*/ 693931 h 1160647"/>
                <a:gd name="connsiteX399" fmla="*/ 3014066 w 3079941"/>
                <a:gd name="connsiteY399" fmla="*/ 805087 h 1160647"/>
                <a:gd name="connsiteX400" fmla="*/ 3014066 w 3079941"/>
                <a:gd name="connsiteY400" fmla="*/ 818866 h 1160647"/>
                <a:gd name="connsiteX401" fmla="*/ 3079941 w 3079941"/>
                <a:gd name="connsiteY401" fmla="*/ 818866 h 1160647"/>
                <a:gd name="connsiteX402" fmla="*/ 3079941 w 3079941"/>
                <a:gd name="connsiteY402" fmla="*/ 1160647 h 1160647"/>
                <a:gd name="connsiteX403" fmla="*/ 200958 w 3079941"/>
                <a:gd name="connsiteY403" fmla="*/ 1160647 h 1160647"/>
                <a:gd name="connsiteX404" fmla="*/ 0 w 3079941"/>
                <a:gd name="connsiteY404" fmla="*/ 1126882 h 1160647"/>
                <a:gd name="connsiteX405" fmla="*/ 55096 w 3079941"/>
                <a:gd name="connsiteY405" fmla="*/ 724196 h 1160647"/>
                <a:gd name="connsiteX406" fmla="*/ 75363 w 3079941"/>
                <a:gd name="connsiteY406" fmla="*/ 724196 h 1160647"/>
                <a:gd name="connsiteX407" fmla="*/ 75870 w 3079941"/>
                <a:gd name="connsiteY407" fmla="*/ 723115 h 1160647"/>
                <a:gd name="connsiteX408" fmla="*/ 79416 w 3079941"/>
                <a:gd name="connsiteY408" fmla="*/ 715549 h 1160647"/>
                <a:gd name="connsiteX409" fmla="*/ 81190 w 3079941"/>
                <a:gd name="connsiteY409" fmla="*/ 715819 h 1160647"/>
                <a:gd name="connsiteX410" fmla="*/ 93603 w 3079941"/>
                <a:gd name="connsiteY410" fmla="*/ 717710 h 1160647"/>
                <a:gd name="connsiteX411" fmla="*/ 94110 w 3079941"/>
                <a:gd name="connsiteY411" fmla="*/ 719062 h 1160647"/>
                <a:gd name="connsiteX412" fmla="*/ 97656 w 3079941"/>
                <a:gd name="connsiteY412" fmla="*/ 728519 h 1160647"/>
                <a:gd name="connsiteX413" fmla="*/ 124003 w 3079941"/>
                <a:gd name="connsiteY413" fmla="*/ 730681 h 1160647"/>
                <a:gd name="connsiteX414" fmla="*/ 124003 w 3079941"/>
                <a:gd name="connsiteY414" fmla="*/ 607460 h 1160647"/>
                <a:gd name="connsiteX415" fmla="*/ 126030 w 3079941"/>
                <a:gd name="connsiteY415" fmla="*/ 607460 h 1160647"/>
                <a:gd name="connsiteX416" fmla="*/ 140217 w 3079941"/>
                <a:gd name="connsiteY416" fmla="*/ 607460 h 1160647"/>
                <a:gd name="connsiteX417" fmla="*/ 140217 w 3079941"/>
                <a:gd name="connsiteY417" fmla="*/ 471268 h 1160647"/>
                <a:gd name="connsiteX418" fmla="*/ 141990 w 3079941"/>
                <a:gd name="connsiteY418" fmla="*/ 471268 h 1160647"/>
                <a:gd name="connsiteX419" fmla="*/ 154404 w 3079941"/>
                <a:gd name="connsiteY419" fmla="*/ 471268 h 1160647"/>
                <a:gd name="connsiteX420" fmla="*/ 154404 w 3079941"/>
                <a:gd name="connsiteY420" fmla="*/ 356694 h 1160647"/>
                <a:gd name="connsiteX421" fmla="*/ 158457 w 3079941"/>
                <a:gd name="connsiteY421" fmla="*/ 328590 h 1160647"/>
                <a:gd name="connsiteX422" fmla="*/ 160484 w 3079941"/>
                <a:gd name="connsiteY422" fmla="*/ 328590 h 1160647"/>
                <a:gd name="connsiteX423" fmla="*/ 174671 w 3079941"/>
                <a:gd name="connsiteY423" fmla="*/ 328590 h 1160647"/>
                <a:gd name="connsiteX424" fmla="*/ 211151 w 3079941"/>
                <a:gd name="connsiteY424" fmla="*/ 246443 h 1160647"/>
                <a:gd name="connsiteX425" fmla="*/ 215205 w 3079941"/>
                <a:gd name="connsiteY425" fmla="*/ 0 h 1160647"/>
                <a:gd name="connsiteX0" fmla="*/ 160109 w 3024845"/>
                <a:gd name="connsiteY0" fmla="*/ 0 h 1166887"/>
                <a:gd name="connsiteX1" fmla="*/ 162135 w 3024845"/>
                <a:gd name="connsiteY1" fmla="*/ 246443 h 1166887"/>
                <a:gd name="connsiteX2" fmla="*/ 200642 w 3024845"/>
                <a:gd name="connsiteY2" fmla="*/ 326429 h 1166887"/>
                <a:gd name="connsiteX3" fmla="*/ 202669 w 3024845"/>
                <a:gd name="connsiteY3" fmla="*/ 326429 h 1166887"/>
                <a:gd name="connsiteX4" fmla="*/ 216856 w 3024845"/>
                <a:gd name="connsiteY4" fmla="*/ 326429 h 1166887"/>
                <a:gd name="connsiteX5" fmla="*/ 216856 w 3024845"/>
                <a:gd name="connsiteY5" fmla="*/ 350208 h 1166887"/>
                <a:gd name="connsiteX6" fmla="*/ 217363 w 3024845"/>
                <a:gd name="connsiteY6" fmla="*/ 351019 h 1166887"/>
                <a:gd name="connsiteX7" fmla="*/ 220909 w 3024845"/>
                <a:gd name="connsiteY7" fmla="*/ 356694 h 1166887"/>
                <a:gd name="connsiteX8" fmla="*/ 220909 w 3024845"/>
                <a:gd name="connsiteY8" fmla="*/ 471268 h 1166887"/>
                <a:gd name="connsiteX9" fmla="*/ 223189 w 3024845"/>
                <a:gd name="connsiteY9" fmla="*/ 471268 h 1166887"/>
                <a:gd name="connsiteX10" fmla="*/ 239150 w 3024845"/>
                <a:gd name="connsiteY10" fmla="*/ 471268 h 1166887"/>
                <a:gd name="connsiteX11" fmla="*/ 239150 w 3024845"/>
                <a:gd name="connsiteY11" fmla="*/ 611783 h 1166887"/>
                <a:gd name="connsiteX12" fmla="*/ 240670 w 3024845"/>
                <a:gd name="connsiteY12" fmla="*/ 611513 h 1166887"/>
                <a:gd name="connsiteX13" fmla="*/ 251310 w 3024845"/>
                <a:gd name="connsiteY13" fmla="*/ 609622 h 1166887"/>
                <a:gd name="connsiteX14" fmla="*/ 249283 w 3024845"/>
                <a:gd name="connsiteY14" fmla="*/ 698254 h 1166887"/>
                <a:gd name="connsiteX15" fmla="*/ 250803 w 3024845"/>
                <a:gd name="connsiteY15" fmla="*/ 698525 h 1166887"/>
                <a:gd name="connsiteX16" fmla="*/ 261443 w 3024845"/>
                <a:gd name="connsiteY16" fmla="*/ 700416 h 1166887"/>
                <a:gd name="connsiteX17" fmla="*/ 261696 w 3024845"/>
                <a:gd name="connsiteY17" fmla="*/ 701227 h 1166887"/>
                <a:gd name="connsiteX18" fmla="*/ 263470 w 3024845"/>
                <a:gd name="connsiteY18" fmla="*/ 706902 h 1166887"/>
                <a:gd name="connsiteX19" fmla="*/ 264230 w 3024845"/>
                <a:gd name="connsiteY19" fmla="*/ 704470 h 1166887"/>
                <a:gd name="connsiteX20" fmla="*/ 269550 w 3024845"/>
                <a:gd name="connsiteY20" fmla="*/ 687446 h 1166887"/>
                <a:gd name="connsiteX21" fmla="*/ 271323 w 3024845"/>
                <a:gd name="connsiteY21" fmla="*/ 687446 h 1166887"/>
                <a:gd name="connsiteX22" fmla="*/ 283737 w 3024845"/>
                <a:gd name="connsiteY22" fmla="*/ 687446 h 1166887"/>
                <a:gd name="connsiteX23" fmla="*/ 283737 w 3024845"/>
                <a:gd name="connsiteY23" fmla="*/ 719872 h 1166887"/>
                <a:gd name="connsiteX24" fmla="*/ 284750 w 3024845"/>
                <a:gd name="connsiteY24" fmla="*/ 720413 h 1166887"/>
                <a:gd name="connsiteX25" fmla="*/ 291844 w 3024845"/>
                <a:gd name="connsiteY25" fmla="*/ 724196 h 1166887"/>
                <a:gd name="connsiteX26" fmla="*/ 291844 w 3024845"/>
                <a:gd name="connsiteY26" fmla="*/ 725547 h 1166887"/>
                <a:gd name="connsiteX27" fmla="*/ 291844 w 3024845"/>
                <a:gd name="connsiteY27" fmla="*/ 735005 h 1166887"/>
                <a:gd name="connsiteX28" fmla="*/ 336431 w 3024845"/>
                <a:gd name="connsiteY28" fmla="*/ 735005 h 1166887"/>
                <a:gd name="connsiteX29" fmla="*/ 336431 w 3024845"/>
                <a:gd name="connsiteY29" fmla="*/ 736086 h 1166887"/>
                <a:gd name="connsiteX30" fmla="*/ 336431 w 3024845"/>
                <a:gd name="connsiteY30" fmla="*/ 743652 h 1166887"/>
                <a:gd name="connsiteX31" fmla="*/ 338457 w 3024845"/>
                <a:gd name="connsiteY31" fmla="*/ 743652 h 1166887"/>
                <a:gd name="connsiteX32" fmla="*/ 352644 w 3024845"/>
                <a:gd name="connsiteY32" fmla="*/ 743652 h 1166887"/>
                <a:gd name="connsiteX33" fmla="*/ 352644 w 3024845"/>
                <a:gd name="connsiteY33" fmla="*/ 713387 h 1166887"/>
                <a:gd name="connsiteX34" fmla="*/ 397231 w 3024845"/>
                <a:gd name="connsiteY34" fmla="*/ 713387 h 1166887"/>
                <a:gd name="connsiteX35" fmla="*/ 397231 w 3024845"/>
                <a:gd name="connsiteY35" fmla="*/ 712036 h 1166887"/>
                <a:gd name="connsiteX36" fmla="*/ 397231 w 3024845"/>
                <a:gd name="connsiteY36" fmla="*/ 702578 h 1166887"/>
                <a:gd name="connsiteX37" fmla="*/ 398245 w 3024845"/>
                <a:gd name="connsiteY37" fmla="*/ 702578 h 1166887"/>
                <a:gd name="connsiteX38" fmla="*/ 405338 w 3024845"/>
                <a:gd name="connsiteY38" fmla="*/ 702578 h 1166887"/>
                <a:gd name="connsiteX39" fmla="*/ 405338 w 3024845"/>
                <a:gd name="connsiteY39" fmla="*/ 700687 h 1166887"/>
                <a:gd name="connsiteX40" fmla="*/ 405338 w 3024845"/>
                <a:gd name="connsiteY40" fmla="*/ 687446 h 1166887"/>
                <a:gd name="connsiteX41" fmla="*/ 406098 w 3024845"/>
                <a:gd name="connsiteY41" fmla="*/ 687446 h 1166887"/>
                <a:gd name="connsiteX42" fmla="*/ 411418 w 3024845"/>
                <a:gd name="connsiteY42" fmla="*/ 687446 h 1166887"/>
                <a:gd name="connsiteX43" fmla="*/ 411418 w 3024845"/>
                <a:gd name="connsiteY43" fmla="*/ 686365 h 1166887"/>
                <a:gd name="connsiteX44" fmla="*/ 411418 w 3024845"/>
                <a:gd name="connsiteY44" fmla="*/ 678798 h 1166887"/>
                <a:gd name="connsiteX45" fmla="*/ 413445 w 3024845"/>
                <a:gd name="connsiteY45" fmla="*/ 678798 h 1166887"/>
                <a:gd name="connsiteX46" fmla="*/ 427632 w 3024845"/>
                <a:gd name="connsiteY46" fmla="*/ 678798 h 1166887"/>
                <a:gd name="connsiteX47" fmla="*/ 427632 w 3024845"/>
                <a:gd name="connsiteY47" fmla="*/ 679879 h 1166887"/>
                <a:gd name="connsiteX48" fmla="*/ 427632 w 3024845"/>
                <a:gd name="connsiteY48" fmla="*/ 687446 h 1166887"/>
                <a:gd name="connsiteX49" fmla="*/ 449925 w 3024845"/>
                <a:gd name="connsiteY49" fmla="*/ 687446 h 1166887"/>
                <a:gd name="connsiteX50" fmla="*/ 449925 w 3024845"/>
                <a:gd name="connsiteY50" fmla="*/ 685554 h 1166887"/>
                <a:gd name="connsiteX51" fmla="*/ 449925 w 3024845"/>
                <a:gd name="connsiteY51" fmla="*/ 672313 h 1166887"/>
                <a:gd name="connsiteX52" fmla="*/ 451699 w 3024845"/>
                <a:gd name="connsiteY52" fmla="*/ 672313 h 1166887"/>
                <a:gd name="connsiteX53" fmla="*/ 464112 w 3024845"/>
                <a:gd name="connsiteY53" fmla="*/ 672313 h 1166887"/>
                <a:gd name="connsiteX54" fmla="*/ 464112 w 3024845"/>
                <a:gd name="connsiteY54" fmla="*/ 696093 h 1166887"/>
                <a:gd name="connsiteX55" fmla="*/ 465126 w 3024845"/>
                <a:gd name="connsiteY55" fmla="*/ 696093 h 1166887"/>
                <a:gd name="connsiteX56" fmla="*/ 472219 w 3024845"/>
                <a:gd name="connsiteY56" fmla="*/ 696093 h 1166887"/>
                <a:gd name="connsiteX57" fmla="*/ 472219 w 3024845"/>
                <a:gd name="connsiteY57" fmla="*/ 695012 h 1166887"/>
                <a:gd name="connsiteX58" fmla="*/ 472219 w 3024845"/>
                <a:gd name="connsiteY58" fmla="*/ 687446 h 1166887"/>
                <a:gd name="connsiteX59" fmla="*/ 473992 w 3024845"/>
                <a:gd name="connsiteY59" fmla="*/ 687446 h 1166887"/>
                <a:gd name="connsiteX60" fmla="*/ 486406 w 3024845"/>
                <a:gd name="connsiteY60" fmla="*/ 687446 h 1166887"/>
                <a:gd name="connsiteX61" fmla="*/ 486406 w 3024845"/>
                <a:gd name="connsiteY61" fmla="*/ 713387 h 1166887"/>
                <a:gd name="connsiteX62" fmla="*/ 488433 w 3024845"/>
                <a:gd name="connsiteY62" fmla="*/ 713387 h 1166887"/>
                <a:gd name="connsiteX63" fmla="*/ 502619 w 3024845"/>
                <a:gd name="connsiteY63" fmla="*/ 713387 h 1166887"/>
                <a:gd name="connsiteX64" fmla="*/ 502619 w 3024845"/>
                <a:gd name="connsiteY64" fmla="*/ 715008 h 1166887"/>
                <a:gd name="connsiteX65" fmla="*/ 502619 w 3024845"/>
                <a:gd name="connsiteY65" fmla="*/ 726358 h 1166887"/>
                <a:gd name="connsiteX66" fmla="*/ 503379 w 3024845"/>
                <a:gd name="connsiteY66" fmla="*/ 726358 h 1166887"/>
                <a:gd name="connsiteX67" fmla="*/ 508700 w 3024845"/>
                <a:gd name="connsiteY67" fmla="*/ 726358 h 1166887"/>
                <a:gd name="connsiteX68" fmla="*/ 508700 w 3024845"/>
                <a:gd name="connsiteY68" fmla="*/ 725547 h 1166887"/>
                <a:gd name="connsiteX69" fmla="*/ 508700 w 3024845"/>
                <a:gd name="connsiteY69" fmla="*/ 719872 h 1166887"/>
                <a:gd name="connsiteX70" fmla="*/ 539100 w 3024845"/>
                <a:gd name="connsiteY70" fmla="*/ 719872 h 1166887"/>
                <a:gd name="connsiteX71" fmla="*/ 539100 w 3024845"/>
                <a:gd name="connsiteY71" fmla="*/ 743652 h 1166887"/>
                <a:gd name="connsiteX72" fmla="*/ 540113 w 3024845"/>
                <a:gd name="connsiteY72" fmla="*/ 743652 h 1166887"/>
                <a:gd name="connsiteX73" fmla="*/ 547207 w 3024845"/>
                <a:gd name="connsiteY73" fmla="*/ 743652 h 1166887"/>
                <a:gd name="connsiteX74" fmla="*/ 547207 w 3024845"/>
                <a:gd name="connsiteY74" fmla="*/ 744733 h 1166887"/>
                <a:gd name="connsiteX75" fmla="*/ 547207 w 3024845"/>
                <a:gd name="connsiteY75" fmla="*/ 752299 h 1166887"/>
                <a:gd name="connsiteX76" fmla="*/ 547967 w 3024845"/>
                <a:gd name="connsiteY76" fmla="*/ 752299 h 1166887"/>
                <a:gd name="connsiteX77" fmla="*/ 553287 w 3024845"/>
                <a:gd name="connsiteY77" fmla="*/ 752299 h 1166887"/>
                <a:gd name="connsiteX78" fmla="*/ 553287 w 3024845"/>
                <a:gd name="connsiteY78" fmla="*/ 750137 h 1166887"/>
                <a:gd name="connsiteX79" fmla="*/ 553287 w 3024845"/>
                <a:gd name="connsiteY79" fmla="*/ 735005 h 1166887"/>
                <a:gd name="connsiteX80" fmla="*/ 554300 w 3024845"/>
                <a:gd name="connsiteY80" fmla="*/ 735005 h 1166887"/>
                <a:gd name="connsiteX81" fmla="*/ 561394 w 3024845"/>
                <a:gd name="connsiteY81" fmla="*/ 735005 h 1166887"/>
                <a:gd name="connsiteX82" fmla="*/ 561394 w 3024845"/>
                <a:gd name="connsiteY82" fmla="*/ 736086 h 1166887"/>
                <a:gd name="connsiteX83" fmla="*/ 561394 w 3024845"/>
                <a:gd name="connsiteY83" fmla="*/ 743652 h 1166887"/>
                <a:gd name="connsiteX84" fmla="*/ 566714 w 3024845"/>
                <a:gd name="connsiteY84" fmla="*/ 741659 h 1166887"/>
                <a:gd name="connsiteX85" fmla="*/ 567474 w 3024845"/>
                <a:gd name="connsiteY85" fmla="*/ 740679 h 1166887"/>
                <a:gd name="connsiteX86" fmla="*/ 567474 w 3024845"/>
                <a:gd name="connsiteY86" fmla="*/ 735005 h 1166887"/>
                <a:gd name="connsiteX87" fmla="*/ 605981 w 3024845"/>
                <a:gd name="connsiteY87" fmla="*/ 735005 h 1166887"/>
                <a:gd name="connsiteX88" fmla="*/ 605981 w 3024845"/>
                <a:gd name="connsiteY88" fmla="*/ 758784 h 1166887"/>
                <a:gd name="connsiteX89" fmla="*/ 608007 w 3024845"/>
                <a:gd name="connsiteY89" fmla="*/ 758784 h 1166887"/>
                <a:gd name="connsiteX90" fmla="*/ 622194 w 3024845"/>
                <a:gd name="connsiteY90" fmla="*/ 758784 h 1166887"/>
                <a:gd name="connsiteX91" fmla="*/ 622194 w 3024845"/>
                <a:gd name="connsiteY91" fmla="*/ 759865 h 1166887"/>
                <a:gd name="connsiteX92" fmla="*/ 622194 w 3024845"/>
                <a:gd name="connsiteY92" fmla="*/ 767431 h 1166887"/>
                <a:gd name="connsiteX93" fmla="*/ 623968 w 3024845"/>
                <a:gd name="connsiteY93" fmla="*/ 767431 h 1166887"/>
                <a:gd name="connsiteX94" fmla="*/ 636381 w 3024845"/>
                <a:gd name="connsiteY94" fmla="*/ 767431 h 1166887"/>
                <a:gd name="connsiteX95" fmla="*/ 636381 w 3024845"/>
                <a:gd name="connsiteY95" fmla="*/ 743652 h 1166887"/>
                <a:gd name="connsiteX96" fmla="*/ 637394 w 3024845"/>
                <a:gd name="connsiteY96" fmla="*/ 743652 h 1166887"/>
                <a:gd name="connsiteX97" fmla="*/ 644488 w 3024845"/>
                <a:gd name="connsiteY97" fmla="*/ 743652 h 1166887"/>
                <a:gd name="connsiteX98" fmla="*/ 644488 w 3024845"/>
                <a:gd name="connsiteY98" fmla="*/ 711225 h 1166887"/>
                <a:gd name="connsiteX99" fmla="*/ 645501 w 3024845"/>
                <a:gd name="connsiteY99" fmla="*/ 711225 h 1166887"/>
                <a:gd name="connsiteX100" fmla="*/ 652595 w 3024845"/>
                <a:gd name="connsiteY100" fmla="*/ 711225 h 1166887"/>
                <a:gd name="connsiteX101" fmla="*/ 652595 w 3024845"/>
                <a:gd name="connsiteY101" fmla="*/ 709334 h 1166887"/>
                <a:gd name="connsiteX102" fmla="*/ 652595 w 3024845"/>
                <a:gd name="connsiteY102" fmla="*/ 696093 h 1166887"/>
                <a:gd name="connsiteX103" fmla="*/ 651328 w 3024845"/>
                <a:gd name="connsiteY103" fmla="*/ 694471 h 1166887"/>
                <a:gd name="connsiteX104" fmla="*/ 656648 w 3024845"/>
                <a:gd name="connsiteY104" fmla="*/ 683122 h 1166887"/>
                <a:gd name="connsiteX105" fmla="*/ 664755 w 3024845"/>
                <a:gd name="connsiteY105" fmla="*/ 711225 h 1166887"/>
                <a:gd name="connsiteX106" fmla="*/ 665515 w 3024845"/>
                <a:gd name="connsiteY106" fmla="*/ 711225 h 1166887"/>
                <a:gd name="connsiteX107" fmla="*/ 670835 w 3024845"/>
                <a:gd name="connsiteY107" fmla="*/ 711225 h 1166887"/>
                <a:gd name="connsiteX108" fmla="*/ 670835 w 3024845"/>
                <a:gd name="connsiteY108" fmla="*/ 605298 h 1166887"/>
                <a:gd name="connsiteX109" fmla="*/ 672355 w 3024845"/>
                <a:gd name="connsiteY109" fmla="*/ 605298 h 1166887"/>
                <a:gd name="connsiteX110" fmla="*/ 682995 w 3024845"/>
                <a:gd name="connsiteY110" fmla="*/ 605298 h 1166887"/>
                <a:gd name="connsiteX111" fmla="*/ 682995 w 3024845"/>
                <a:gd name="connsiteY111" fmla="*/ 557739 h 1166887"/>
                <a:gd name="connsiteX112" fmla="*/ 709342 w 3024845"/>
                <a:gd name="connsiteY112" fmla="*/ 557739 h 1166887"/>
                <a:gd name="connsiteX113" fmla="*/ 709342 w 3024845"/>
                <a:gd name="connsiteY113" fmla="*/ 536121 h 1166887"/>
                <a:gd name="connsiteX114" fmla="*/ 743796 w 3024845"/>
                <a:gd name="connsiteY114" fmla="*/ 536121 h 1166887"/>
                <a:gd name="connsiteX115" fmla="*/ 743796 w 3024845"/>
                <a:gd name="connsiteY115" fmla="*/ 538553 h 1166887"/>
                <a:gd name="connsiteX116" fmla="*/ 743796 w 3024845"/>
                <a:gd name="connsiteY116" fmla="*/ 555577 h 1166887"/>
                <a:gd name="connsiteX117" fmla="*/ 746076 w 3024845"/>
                <a:gd name="connsiteY117" fmla="*/ 555577 h 1166887"/>
                <a:gd name="connsiteX118" fmla="*/ 762036 w 3024845"/>
                <a:gd name="connsiteY118" fmla="*/ 555577 h 1166887"/>
                <a:gd name="connsiteX119" fmla="*/ 762036 w 3024845"/>
                <a:gd name="connsiteY119" fmla="*/ 603136 h 1166887"/>
                <a:gd name="connsiteX120" fmla="*/ 763049 w 3024845"/>
                <a:gd name="connsiteY120" fmla="*/ 603136 h 1166887"/>
                <a:gd name="connsiteX121" fmla="*/ 770143 w 3024845"/>
                <a:gd name="connsiteY121" fmla="*/ 603136 h 1166887"/>
                <a:gd name="connsiteX122" fmla="*/ 784330 w 3024845"/>
                <a:gd name="connsiteY122" fmla="*/ 607460 h 1166887"/>
                <a:gd name="connsiteX123" fmla="*/ 784330 w 3024845"/>
                <a:gd name="connsiteY123" fmla="*/ 646372 h 1166887"/>
                <a:gd name="connsiteX124" fmla="*/ 785343 w 3024845"/>
                <a:gd name="connsiteY124" fmla="*/ 646372 h 1166887"/>
                <a:gd name="connsiteX125" fmla="*/ 792436 w 3024845"/>
                <a:gd name="connsiteY125" fmla="*/ 646372 h 1166887"/>
                <a:gd name="connsiteX126" fmla="*/ 792436 w 3024845"/>
                <a:gd name="connsiteY126" fmla="*/ 647993 h 1166887"/>
                <a:gd name="connsiteX127" fmla="*/ 792436 w 3024845"/>
                <a:gd name="connsiteY127" fmla="*/ 659342 h 1166887"/>
                <a:gd name="connsiteX128" fmla="*/ 794463 w 3024845"/>
                <a:gd name="connsiteY128" fmla="*/ 659342 h 1166887"/>
                <a:gd name="connsiteX129" fmla="*/ 808650 w 3024845"/>
                <a:gd name="connsiteY129" fmla="*/ 659342 h 1166887"/>
                <a:gd name="connsiteX130" fmla="*/ 814730 w 3024845"/>
                <a:gd name="connsiteY130" fmla="*/ 665828 h 1166887"/>
                <a:gd name="connsiteX131" fmla="*/ 814730 w 3024845"/>
                <a:gd name="connsiteY131" fmla="*/ 687446 h 1166887"/>
                <a:gd name="connsiteX132" fmla="*/ 817010 w 3024845"/>
                <a:gd name="connsiteY132" fmla="*/ 687446 h 1166887"/>
                <a:gd name="connsiteX133" fmla="*/ 832970 w 3024845"/>
                <a:gd name="connsiteY133" fmla="*/ 687446 h 1166887"/>
                <a:gd name="connsiteX134" fmla="*/ 832970 w 3024845"/>
                <a:gd name="connsiteY134" fmla="*/ 688526 h 1166887"/>
                <a:gd name="connsiteX135" fmla="*/ 832970 w 3024845"/>
                <a:gd name="connsiteY135" fmla="*/ 696093 h 1166887"/>
                <a:gd name="connsiteX136" fmla="*/ 834237 w 3024845"/>
                <a:gd name="connsiteY136" fmla="*/ 696093 h 1166887"/>
                <a:gd name="connsiteX137" fmla="*/ 843104 w 3024845"/>
                <a:gd name="connsiteY137" fmla="*/ 696093 h 1166887"/>
                <a:gd name="connsiteX138" fmla="*/ 843104 w 3024845"/>
                <a:gd name="connsiteY138" fmla="*/ 698254 h 1166887"/>
                <a:gd name="connsiteX139" fmla="*/ 843104 w 3024845"/>
                <a:gd name="connsiteY139" fmla="*/ 713387 h 1166887"/>
                <a:gd name="connsiteX140" fmla="*/ 847157 w 3024845"/>
                <a:gd name="connsiteY140" fmla="*/ 711495 h 1166887"/>
                <a:gd name="connsiteX141" fmla="*/ 847157 w 3024845"/>
                <a:gd name="connsiteY141" fmla="*/ 698254 h 1166887"/>
                <a:gd name="connsiteX142" fmla="*/ 848170 w 3024845"/>
                <a:gd name="connsiteY142" fmla="*/ 698254 h 1166887"/>
                <a:gd name="connsiteX143" fmla="*/ 855264 w 3024845"/>
                <a:gd name="connsiteY143" fmla="*/ 698254 h 1166887"/>
                <a:gd name="connsiteX144" fmla="*/ 855264 w 3024845"/>
                <a:gd name="connsiteY144" fmla="*/ 699876 h 1166887"/>
                <a:gd name="connsiteX145" fmla="*/ 855264 w 3024845"/>
                <a:gd name="connsiteY145" fmla="*/ 711225 h 1166887"/>
                <a:gd name="connsiteX146" fmla="*/ 856024 w 3024845"/>
                <a:gd name="connsiteY146" fmla="*/ 711225 h 1166887"/>
                <a:gd name="connsiteX147" fmla="*/ 861344 w 3024845"/>
                <a:gd name="connsiteY147" fmla="*/ 711225 h 1166887"/>
                <a:gd name="connsiteX148" fmla="*/ 909984 w 3024845"/>
                <a:gd name="connsiteY148" fmla="*/ 706902 h 1166887"/>
                <a:gd name="connsiteX149" fmla="*/ 909984 w 3024845"/>
                <a:gd name="connsiteY149" fmla="*/ 708253 h 1166887"/>
                <a:gd name="connsiteX150" fmla="*/ 909984 w 3024845"/>
                <a:gd name="connsiteY150" fmla="*/ 717710 h 1166887"/>
                <a:gd name="connsiteX151" fmla="*/ 910744 w 3024845"/>
                <a:gd name="connsiteY151" fmla="*/ 717710 h 1166887"/>
                <a:gd name="connsiteX152" fmla="*/ 916065 w 3024845"/>
                <a:gd name="connsiteY152" fmla="*/ 717710 h 1166887"/>
                <a:gd name="connsiteX153" fmla="*/ 916065 w 3024845"/>
                <a:gd name="connsiteY153" fmla="*/ 719872 h 1166887"/>
                <a:gd name="connsiteX154" fmla="*/ 916065 w 3024845"/>
                <a:gd name="connsiteY154" fmla="*/ 735005 h 1166887"/>
                <a:gd name="connsiteX155" fmla="*/ 918091 w 3024845"/>
                <a:gd name="connsiteY155" fmla="*/ 733654 h 1166887"/>
                <a:gd name="connsiteX156" fmla="*/ 932278 w 3024845"/>
                <a:gd name="connsiteY156" fmla="*/ 724196 h 1166887"/>
                <a:gd name="connsiteX157" fmla="*/ 938358 w 3024845"/>
                <a:gd name="connsiteY157" fmla="*/ 683122 h 1166887"/>
                <a:gd name="connsiteX158" fmla="*/ 939118 w 3024845"/>
                <a:gd name="connsiteY158" fmla="*/ 682852 h 1166887"/>
                <a:gd name="connsiteX159" fmla="*/ 944438 w 3024845"/>
                <a:gd name="connsiteY159" fmla="*/ 680960 h 1166887"/>
                <a:gd name="connsiteX160" fmla="*/ 946465 w 3024845"/>
                <a:gd name="connsiteY160" fmla="*/ 611783 h 1166887"/>
                <a:gd name="connsiteX161" fmla="*/ 948492 w 3024845"/>
                <a:gd name="connsiteY161" fmla="*/ 680960 h 1166887"/>
                <a:gd name="connsiteX162" fmla="*/ 949252 w 3024845"/>
                <a:gd name="connsiteY162" fmla="*/ 681230 h 1166887"/>
                <a:gd name="connsiteX163" fmla="*/ 954572 w 3024845"/>
                <a:gd name="connsiteY163" fmla="*/ 683122 h 1166887"/>
                <a:gd name="connsiteX164" fmla="*/ 954572 w 3024845"/>
                <a:gd name="connsiteY164" fmla="*/ 596651 h 1166887"/>
                <a:gd name="connsiteX165" fmla="*/ 958625 w 3024845"/>
                <a:gd name="connsiteY165" fmla="*/ 564224 h 1166887"/>
                <a:gd name="connsiteX166" fmla="*/ 997132 w 3024845"/>
                <a:gd name="connsiteY166" fmla="*/ 564224 h 1166887"/>
                <a:gd name="connsiteX167" fmla="*/ 997132 w 3024845"/>
                <a:gd name="connsiteY167" fmla="*/ 596651 h 1166887"/>
                <a:gd name="connsiteX168" fmla="*/ 997892 w 3024845"/>
                <a:gd name="connsiteY168" fmla="*/ 596651 h 1166887"/>
                <a:gd name="connsiteX169" fmla="*/ 1003212 w 3024845"/>
                <a:gd name="connsiteY169" fmla="*/ 596651 h 1166887"/>
                <a:gd name="connsiteX170" fmla="*/ 1003212 w 3024845"/>
                <a:gd name="connsiteY170" fmla="*/ 514503 h 1166887"/>
                <a:gd name="connsiteX171" fmla="*/ 1004986 w 3024845"/>
                <a:gd name="connsiteY171" fmla="*/ 514503 h 1166887"/>
                <a:gd name="connsiteX172" fmla="*/ 1017399 w 3024845"/>
                <a:gd name="connsiteY172" fmla="*/ 514503 h 1166887"/>
                <a:gd name="connsiteX173" fmla="*/ 1017399 w 3024845"/>
                <a:gd name="connsiteY173" fmla="*/ 512612 h 1166887"/>
                <a:gd name="connsiteX174" fmla="*/ 1017399 w 3024845"/>
                <a:gd name="connsiteY174" fmla="*/ 499371 h 1166887"/>
                <a:gd name="connsiteX175" fmla="*/ 1039693 w 3024845"/>
                <a:gd name="connsiteY175" fmla="*/ 499371 h 1166887"/>
                <a:gd name="connsiteX176" fmla="*/ 1039693 w 3024845"/>
                <a:gd name="connsiteY176" fmla="*/ 498290 h 1166887"/>
                <a:gd name="connsiteX177" fmla="*/ 1039693 w 3024845"/>
                <a:gd name="connsiteY177" fmla="*/ 490724 h 1166887"/>
                <a:gd name="connsiteX178" fmla="*/ 1041466 w 3024845"/>
                <a:gd name="connsiteY178" fmla="*/ 490724 h 1166887"/>
                <a:gd name="connsiteX179" fmla="*/ 1053880 w 3024845"/>
                <a:gd name="connsiteY179" fmla="*/ 490724 h 1166887"/>
                <a:gd name="connsiteX180" fmla="*/ 1053880 w 3024845"/>
                <a:gd name="connsiteY180" fmla="*/ 491805 h 1166887"/>
                <a:gd name="connsiteX181" fmla="*/ 1053880 w 3024845"/>
                <a:gd name="connsiteY181" fmla="*/ 499371 h 1166887"/>
                <a:gd name="connsiteX182" fmla="*/ 1054640 w 3024845"/>
                <a:gd name="connsiteY182" fmla="*/ 499371 h 1166887"/>
                <a:gd name="connsiteX183" fmla="*/ 1059960 w 3024845"/>
                <a:gd name="connsiteY183" fmla="*/ 499371 h 1166887"/>
                <a:gd name="connsiteX184" fmla="*/ 1070093 w 3024845"/>
                <a:gd name="connsiteY184" fmla="*/ 495047 h 1166887"/>
                <a:gd name="connsiteX185" fmla="*/ 1074146 w 3024845"/>
                <a:gd name="connsiteY185" fmla="*/ 498290 h 1166887"/>
                <a:gd name="connsiteX186" fmla="*/ 1074146 w 3024845"/>
                <a:gd name="connsiteY186" fmla="*/ 490724 h 1166887"/>
                <a:gd name="connsiteX187" fmla="*/ 1076426 w 3024845"/>
                <a:gd name="connsiteY187" fmla="*/ 490724 h 1166887"/>
                <a:gd name="connsiteX188" fmla="*/ 1092387 w 3024845"/>
                <a:gd name="connsiteY188" fmla="*/ 490724 h 1166887"/>
                <a:gd name="connsiteX189" fmla="*/ 1092387 w 3024845"/>
                <a:gd name="connsiteY189" fmla="*/ 491805 h 1166887"/>
                <a:gd name="connsiteX190" fmla="*/ 1092387 w 3024845"/>
                <a:gd name="connsiteY190" fmla="*/ 499371 h 1166887"/>
                <a:gd name="connsiteX191" fmla="*/ 1122787 w 3024845"/>
                <a:gd name="connsiteY191" fmla="*/ 499371 h 1166887"/>
                <a:gd name="connsiteX192" fmla="*/ 1122787 w 3024845"/>
                <a:gd name="connsiteY192" fmla="*/ 500992 h 1166887"/>
                <a:gd name="connsiteX193" fmla="*/ 1122787 w 3024845"/>
                <a:gd name="connsiteY193" fmla="*/ 512342 h 1166887"/>
                <a:gd name="connsiteX194" fmla="*/ 1149134 w 3024845"/>
                <a:gd name="connsiteY194" fmla="*/ 512342 h 1166887"/>
                <a:gd name="connsiteX195" fmla="*/ 1149134 w 3024845"/>
                <a:gd name="connsiteY195" fmla="*/ 542606 h 1166887"/>
                <a:gd name="connsiteX196" fmla="*/ 1149894 w 3024845"/>
                <a:gd name="connsiteY196" fmla="*/ 542606 h 1166887"/>
                <a:gd name="connsiteX197" fmla="*/ 1155214 w 3024845"/>
                <a:gd name="connsiteY197" fmla="*/ 542606 h 1166887"/>
                <a:gd name="connsiteX198" fmla="*/ 1155214 w 3024845"/>
                <a:gd name="connsiteY198" fmla="*/ 543687 h 1166887"/>
                <a:gd name="connsiteX199" fmla="*/ 1155214 w 3024845"/>
                <a:gd name="connsiteY199" fmla="*/ 551254 h 1166887"/>
                <a:gd name="connsiteX200" fmla="*/ 1159268 w 3024845"/>
                <a:gd name="connsiteY200" fmla="*/ 581518 h 1166887"/>
                <a:gd name="connsiteX201" fmla="*/ 1160028 w 3024845"/>
                <a:gd name="connsiteY201" fmla="*/ 581518 h 1166887"/>
                <a:gd name="connsiteX202" fmla="*/ 1165348 w 3024845"/>
                <a:gd name="connsiteY202" fmla="*/ 581518 h 1166887"/>
                <a:gd name="connsiteX203" fmla="*/ 1165348 w 3024845"/>
                <a:gd name="connsiteY203" fmla="*/ 582329 h 1166887"/>
                <a:gd name="connsiteX204" fmla="*/ 1165348 w 3024845"/>
                <a:gd name="connsiteY204" fmla="*/ 588004 h 1166887"/>
                <a:gd name="connsiteX205" fmla="*/ 1166361 w 3024845"/>
                <a:gd name="connsiteY205" fmla="*/ 588004 h 1166887"/>
                <a:gd name="connsiteX206" fmla="*/ 1173454 w 3024845"/>
                <a:gd name="connsiteY206" fmla="*/ 588004 h 1166887"/>
                <a:gd name="connsiteX207" fmla="*/ 1173454 w 3024845"/>
                <a:gd name="connsiteY207" fmla="*/ 618269 h 1166887"/>
                <a:gd name="connsiteX208" fmla="*/ 1175481 w 3024845"/>
                <a:gd name="connsiteY208" fmla="*/ 618269 h 1166887"/>
                <a:gd name="connsiteX209" fmla="*/ 1189668 w 3024845"/>
                <a:gd name="connsiteY209" fmla="*/ 618269 h 1166887"/>
                <a:gd name="connsiteX210" fmla="*/ 1189668 w 3024845"/>
                <a:gd name="connsiteY210" fmla="*/ 642048 h 1166887"/>
                <a:gd name="connsiteX211" fmla="*/ 1191695 w 3024845"/>
                <a:gd name="connsiteY211" fmla="*/ 643669 h 1166887"/>
                <a:gd name="connsiteX212" fmla="*/ 1191695 w 3024845"/>
                <a:gd name="connsiteY212" fmla="*/ 655019 h 1166887"/>
                <a:gd name="connsiteX213" fmla="*/ 1192455 w 3024845"/>
                <a:gd name="connsiteY213" fmla="*/ 655019 h 1166887"/>
                <a:gd name="connsiteX214" fmla="*/ 1197775 w 3024845"/>
                <a:gd name="connsiteY214" fmla="*/ 655019 h 1166887"/>
                <a:gd name="connsiteX215" fmla="*/ 1197775 w 3024845"/>
                <a:gd name="connsiteY215" fmla="*/ 678798 h 1166887"/>
                <a:gd name="connsiteX216" fmla="*/ 1199041 w 3024845"/>
                <a:gd name="connsiteY216" fmla="*/ 678798 h 1166887"/>
                <a:gd name="connsiteX217" fmla="*/ 1207908 w 3024845"/>
                <a:gd name="connsiteY217" fmla="*/ 678798 h 1166887"/>
                <a:gd name="connsiteX218" fmla="*/ 1209935 w 3024845"/>
                <a:gd name="connsiteY218" fmla="*/ 682852 h 1166887"/>
                <a:gd name="connsiteX219" fmla="*/ 1209935 w 3024845"/>
                <a:gd name="connsiteY219" fmla="*/ 696093 h 1166887"/>
                <a:gd name="connsiteX220" fmla="*/ 1211455 w 3024845"/>
                <a:gd name="connsiteY220" fmla="*/ 694201 h 1166887"/>
                <a:gd name="connsiteX221" fmla="*/ 1222095 w 3024845"/>
                <a:gd name="connsiteY221" fmla="*/ 680960 h 1166887"/>
                <a:gd name="connsiteX222" fmla="*/ 1250469 w 3024845"/>
                <a:gd name="connsiteY222" fmla="*/ 680960 h 1166887"/>
                <a:gd name="connsiteX223" fmla="*/ 1250469 w 3024845"/>
                <a:gd name="connsiteY223" fmla="*/ 767431 h 1166887"/>
                <a:gd name="connsiteX224" fmla="*/ 1251229 w 3024845"/>
                <a:gd name="connsiteY224" fmla="*/ 767431 h 1166887"/>
                <a:gd name="connsiteX225" fmla="*/ 1256549 w 3024845"/>
                <a:gd name="connsiteY225" fmla="*/ 767431 h 1166887"/>
                <a:gd name="connsiteX226" fmla="*/ 1257309 w 3024845"/>
                <a:gd name="connsiteY226" fmla="*/ 766080 h 1166887"/>
                <a:gd name="connsiteX227" fmla="*/ 1262629 w 3024845"/>
                <a:gd name="connsiteY227" fmla="*/ 756622 h 1166887"/>
                <a:gd name="connsiteX228" fmla="*/ 1262629 w 3024845"/>
                <a:gd name="connsiteY228" fmla="*/ 758514 h 1166887"/>
                <a:gd name="connsiteX229" fmla="*/ 1262629 w 3024845"/>
                <a:gd name="connsiteY229" fmla="*/ 771755 h 1166887"/>
                <a:gd name="connsiteX230" fmla="*/ 1266682 w 3024845"/>
                <a:gd name="connsiteY230" fmla="*/ 726358 h 1166887"/>
                <a:gd name="connsiteX231" fmla="*/ 1267442 w 3024845"/>
                <a:gd name="connsiteY231" fmla="*/ 726358 h 1166887"/>
                <a:gd name="connsiteX232" fmla="*/ 1272762 w 3024845"/>
                <a:gd name="connsiteY232" fmla="*/ 726358 h 1166887"/>
                <a:gd name="connsiteX233" fmla="*/ 1272762 w 3024845"/>
                <a:gd name="connsiteY233" fmla="*/ 661504 h 1166887"/>
                <a:gd name="connsiteX234" fmla="*/ 1273776 w 3024845"/>
                <a:gd name="connsiteY234" fmla="*/ 661504 h 1166887"/>
                <a:gd name="connsiteX235" fmla="*/ 1280869 w 3024845"/>
                <a:gd name="connsiteY235" fmla="*/ 661504 h 1166887"/>
                <a:gd name="connsiteX236" fmla="*/ 1293029 w 3024845"/>
                <a:gd name="connsiteY236" fmla="*/ 618269 h 1166887"/>
                <a:gd name="connsiteX237" fmla="*/ 1294296 w 3024845"/>
                <a:gd name="connsiteY237" fmla="*/ 618269 h 1166887"/>
                <a:gd name="connsiteX238" fmla="*/ 1303163 w 3024845"/>
                <a:gd name="connsiteY238" fmla="*/ 618269 h 1166887"/>
                <a:gd name="connsiteX239" fmla="*/ 1313296 w 3024845"/>
                <a:gd name="connsiteY239" fmla="*/ 661504 h 1166887"/>
                <a:gd name="connsiteX240" fmla="*/ 1314309 w 3024845"/>
                <a:gd name="connsiteY240" fmla="*/ 661504 h 1166887"/>
                <a:gd name="connsiteX241" fmla="*/ 1321403 w 3024845"/>
                <a:gd name="connsiteY241" fmla="*/ 661504 h 1166887"/>
                <a:gd name="connsiteX242" fmla="*/ 1321403 w 3024845"/>
                <a:gd name="connsiteY242" fmla="*/ 700416 h 1166887"/>
                <a:gd name="connsiteX243" fmla="*/ 1323176 w 3024845"/>
                <a:gd name="connsiteY243" fmla="*/ 700416 h 1166887"/>
                <a:gd name="connsiteX244" fmla="*/ 1335590 w 3024845"/>
                <a:gd name="connsiteY244" fmla="*/ 700416 h 1166887"/>
                <a:gd name="connsiteX245" fmla="*/ 1335590 w 3024845"/>
                <a:gd name="connsiteY245" fmla="*/ 702578 h 1166887"/>
                <a:gd name="connsiteX246" fmla="*/ 1335590 w 3024845"/>
                <a:gd name="connsiteY246" fmla="*/ 717710 h 1166887"/>
                <a:gd name="connsiteX247" fmla="*/ 1339643 w 3024845"/>
                <a:gd name="connsiteY247" fmla="*/ 715549 h 1166887"/>
                <a:gd name="connsiteX248" fmla="*/ 1339643 w 3024845"/>
                <a:gd name="connsiteY248" fmla="*/ 700416 h 1166887"/>
                <a:gd name="connsiteX249" fmla="*/ 1341163 w 3024845"/>
                <a:gd name="connsiteY249" fmla="*/ 700416 h 1166887"/>
                <a:gd name="connsiteX250" fmla="*/ 1351803 w 3024845"/>
                <a:gd name="connsiteY250" fmla="*/ 700416 h 1166887"/>
                <a:gd name="connsiteX251" fmla="*/ 1351803 w 3024845"/>
                <a:gd name="connsiteY251" fmla="*/ 702037 h 1166887"/>
                <a:gd name="connsiteX252" fmla="*/ 1351803 w 3024845"/>
                <a:gd name="connsiteY252" fmla="*/ 713387 h 1166887"/>
                <a:gd name="connsiteX253" fmla="*/ 1382204 w 3024845"/>
                <a:gd name="connsiteY253" fmla="*/ 713387 h 1166887"/>
                <a:gd name="connsiteX254" fmla="*/ 1382204 w 3024845"/>
                <a:gd name="connsiteY254" fmla="*/ 676637 h 1166887"/>
                <a:gd name="connsiteX255" fmla="*/ 1383470 w 3024845"/>
                <a:gd name="connsiteY255" fmla="*/ 676637 h 1166887"/>
                <a:gd name="connsiteX256" fmla="*/ 1392337 w 3024845"/>
                <a:gd name="connsiteY256" fmla="*/ 676637 h 1166887"/>
                <a:gd name="connsiteX257" fmla="*/ 1392337 w 3024845"/>
                <a:gd name="connsiteY257" fmla="*/ 698254 h 1166887"/>
                <a:gd name="connsiteX258" fmla="*/ 1394364 w 3024845"/>
                <a:gd name="connsiteY258" fmla="*/ 665828 h 1166887"/>
                <a:gd name="connsiteX259" fmla="*/ 1416657 w 3024845"/>
                <a:gd name="connsiteY259" fmla="*/ 665828 h 1166887"/>
                <a:gd name="connsiteX260" fmla="*/ 1416657 w 3024845"/>
                <a:gd name="connsiteY260" fmla="*/ 664206 h 1166887"/>
                <a:gd name="connsiteX261" fmla="*/ 1416657 w 3024845"/>
                <a:gd name="connsiteY261" fmla="*/ 652857 h 1166887"/>
                <a:gd name="connsiteX262" fmla="*/ 1417417 w 3024845"/>
                <a:gd name="connsiteY262" fmla="*/ 652857 h 1166887"/>
                <a:gd name="connsiteX263" fmla="*/ 1422737 w 3024845"/>
                <a:gd name="connsiteY263" fmla="*/ 652857 h 1166887"/>
                <a:gd name="connsiteX264" fmla="*/ 1422737 w 3024845"/>
                <a:gd name="connsiteY264" fmla="*/ 650966 h 1166887"/>
                <a:gd name="connsiteX265" fmla="*/ 1422737 w 3024845"/>
                <a:gd name="connsiteY265" fmla="*/ 637725 h 1166887"/>
                <a:gd name="connsiteX266" fmla="*/ 1426791 w 3024845"/>
                <a:gd name="connsiteY266" fmla="*/ 644210 h 1166887"/>
                <a:gd name="connsiteX267" fmla="*/ 1429071 w 3024845"/>
                <a:gd name="connsiteY267" fmla="*/ 644210 h 1166887"/>
                <a:gd name="connsiteX268" fmla="*/ 1445031 w 3024845"/>
                <a:gd name="connsiteY268" fmla="*/ 644210 h 1166887"/>
                <a:gd name="connsiteX269" fmla="*/ 1445031 w 3024845"/>
                <a:gd name="connsiteY269" fmla="*/ 643399 h 1166887"/>
                <a:gd name="connsiteX270" fmla="*/ 1445031 w 3024845"/>
                <a:gd name="connsiteY270" fmla="*/ 637725 h 1166887"/>
                <a:gd name="connsiteX271" fmla="*/ 1445791 w 3024845"/>
                <a:gd name="connsiteY271" fmla="*/ 637725 h 1166887"/>
                <a:gd name="connsiteX272" fmla="*/ 1451111 w 3024845"/>
                <a:gd name="connsiteY272" fmla="*/ 637725 h 1166887"/>
                <a:gd name="connsiteX273" fmla="*/ 1451111 w 3024845"/>
                <a:gd name="connsiteY273" fmla="*/ 639076 h 1166887"/>
                <a:gd name="connsiteX274" fmla="*/ 1451111 w 3024845"/>
                <a:gd name="connsiteY274" fmla="*/ 648534 h 1166887"/>
                <a:gd name="connsiteX275" fmla="*/ 1489618 w 3024845"/>
                <a:gd name="connsiteY275" fmla="*/ 648534 h 1166887"/>
                <a:gd name="connsiteX276" fmla="*/ 1489618 w 3024845"/>
                <a:gd name="connsiteY276" fmla="*/ 786887 h 1166887"/>
                <a:gd name="connsiteX277" fmla="*/ 1491138 w 3024845"/>
                <a:gd name="connsiteY277" fmla="*/ 786887 h 1166887"/>
                <a:gd name="connsiteX278" fmla="*/ 1501778 w 3024845"/>
                <a:gd name="connsiteY278" fmla="*/ 786887 h 1166887"/>
                <a:gd name="connsiteX279" fmla="*/ 1501778 w 3024845"/>
                <a:gd name="connsiteY279" fmla="*/ 773917 h 1166887"/>
                <a:gd name="connsiteX280" fmla="*/ 1505832 w 3024845"/>
                <a:gd name="connsiteY280" fmla="*/ 773917 h 1166887"/>
                <a:gd name="connsiteX281" fmla="*/ 1505832 w 3024845"/>
                <a:gd name="connsiteY281" fmla="*/ 786887 h 1166887"/>
                <a:gd name="connsiteX282" fmla="*/ 1536232 w 3024845"/>
                <a:gd name="connsiteY282" fmla="*/ 786887 h 1166887"/>
                <a:gd name="connsiteX283" fmla="*/ 1536232 w 3024845"/>
                <a:gd name="connsiteY283" fmla="*/ 756622 h 1166887"/>
                <a:gd name="connsiteX284" fmla="*/ 1548392 w 3024845"/>
                <a:gd name="connsiteY284" fmla="*/ 756622 h 1166887"/>
                <a:gd name="connsiteX285" fmla="*/ 1560552 w 3024845"/>
                <a:gd name="connsiteY285" fmla="*/ 754461 h 1166887"/>
                <a:gd name="connsiteX286" fmla="*/ 1564606 w 3024845"/>
                <a:gd name="connsiteY286" fmla="*/ 756622 h 1166887"/>
                <a:gd name="connsiteX287" fmla="*/ 1574739 w 3024845"/>
                <a:gd name="connsiteY287" fmla="*/ 756622 h 1166887"/>
                <a:gd name="connsiteX288" fmla="*/ 1574739 w 3024845"/>
                <a:gd name="connsiteY288" fmla="*/ 786887 h 1166887"/>
                <a:gd name="connsiteX289" fmla="*/ 1582846 w 3024845"/>
                <a:gd name="connsiteY289" fmla="*/ 786887 h 1166887"/>
                <a:gd name="connsiteX290" fmla="*/ 1582846 w 3024845"/>
                <a:gd name="connsiteY290" fmla="*/ 804182 h 1166887"/>
                <a:gd name="connsiteX291" fmla="*/ 1592182 w 3024845"/>
                <a:gd name="connsiteY291" fmla="*/ 805087 h 1166887"/>
                <a:gd name="connsiteX292" fmla="*/ 1605140 w 3024845"/>
                <a:gd name="connsiteY292" fmla="*/ 805087 h 1166887"/>
                <a:gd name="connsiteX293" fmla="*/ 1605140 w 3024845"/>
                <a:gd name="connsiteY293" fmla="*/ 789049 h 1166887"/>
                <a:gd name="connsiteX294" fmla="*/ 1673096 w 3024845"/>
                <a:gd name="connsiteY294" fmla="*/ 789049 h 1166887"/>
                <a:gd name="connsiteX295" fmla="*/ 1673096 w 3024845"/>
                <a:gd name="connsiteY295" fmla="*/ 703796 h 1166887"/>
                <a:gd name="connsiteX296" fmla="*/ 1745104 w 3024845"/>
                <a:gd name="connsiteY296" fmla="*/ 703796 h 1166887"/>
                <a:gd name="connsiteX297" fmla="*/ 1745104 w 3024845"/>
                <a:gd name="connsiteY297" fmla="*/ 782564 h 1166887"/>
                <a:gd name="connsiteX298" fmla="*/ 1747008 w 3024845"/>
                <a:gd name="connsiteY298" fmla="*/ 782564 h 1166887"/>
                <a:gd name="connsiteX299" fmla="*/ 1748250 w 3024845"/>
                <a:gd name="connsiteY299" fmla="*/ 805087 h 1166887"/>
                <a:gd name="connsiteX300" fmla="*/ 1757926 w 3024845"/>
                <a:gd name="connsiteY300" fmla="*/ 805087 h 1166887"/>
                <a:gd name="connsiteX301" fmla="*/ 1759168 w 3024845"/>
                <a:gd name="connsiteY301" fmla="*/ 782564 h 1166887"/>
                <a:gd name="connsiteX302" fmla="*/ 1765248 w 3024845"/>
                <a:gd name="connsiteY302" fmla="*/ 782564 h 1166887"/>
                <a:gd name="connsiteX303" fmla="*/ 1766490 w 3024845"/>
                <a:gd name="connsiteY303" fmla="*/ 805087 h 1166887"/>
                <a:gd name="connsiteX304" fmla="*/ 1817112 w 3024845"/>
                <a:gd name="connsiteY304" fmla="*/ 805087 h 1166887"/>
                <a:gd name="connsiteX305" fmla="*/ 1817112 w 3024845"/>
                <a:gd name="connsiteY305" fmla="*/ 642059 h 1166887"/>
                <a:gd name="connsiteX306" fmla="*/ 2014439 w 3024845"/>
                <a:gd name="connsiteY306" fmla="*/ 642059 h 1166887"/>
                <a:gd name="connsiteX307" fmla="*/ 2014439 w 3024845"/>
                <a:gd name="connsiteY307" fmla="*/ 805087 h 1166887"/>
                <a:gd name="connsiteX308" fmla="*/ 2033136 w 3024845"/>
                <a:gd name="connsiteY308" fmla="*/ 805087 h 1166887"/>
                <a:gd name="connsiteX309" fmla="*/ 2033136 w 3024845"/>
                <a:gd name="connsiteY309" fmla="*/ 722394 h 1166887"/>
                <a:gd name="connsiteX310" fmla="*/ 2128256 w 3024845"/>
                <a:gd name="connsiteY310" fmla="*/ 722394 h 1166887"/>
                <a:gd name="connsiteX311" fmla="*/ 2140186 w 3024845"/>
                <a:gd name="connsiteY311" fmla="*/ 404253 h 1166887"/>
                <a:gd name="connsiteX312" fmla="*/ 2128026 w 3024845"/>
                <a:gd name="connsiteY312" fmla="*/ 382635 h 1166887"/>
                <a:gd name="connsiteX313" fmla="*/ 2121946 w 3024845"/>
                <a:gd name="connsiteY313" fmla="*/ 378311 h 1166887"/>
                <a:gd name="connsiteX314" fmla="*/ 2130053 w 3024845"/>
                <a:gd name="connsiteY314" fmla="*/ 354532 h 1166887"/>
                <a:gd name="connsiteX315" fmla="*/ 2130053 w 3024845"/>
                <a:gd name="connsiteY315" fmla="*/ 337238 h 1166887"/>
                <a:gd name="connsiteX316" fmla="*/ 2144240 w 3024845"/>
                <a:gd name="connsiteY316" fmla="*/ 337238 h 1166887"/>
                <a:gd name="connsiteX317" fmla="*/ 2144240 w 3024845"/>
                <a:gd name="connsiteY317" fmla="*/ 315620 h 1166887"/>
                <a:gd name="connsiteX318" fmla="*/ 2146266 w 3024845"/>
                <a:gd name="connsiteY318" fmla="*/ 311296 h 1166887"/>
                <a:gd name="connsiteX319" fmla="*/ 2146266 w 3024845"/>
                <a:gd name="connsiteY319" fmla="*/ 233472 h 1166887"/>
                <a:gd name="connsiteX320" fmla="*/ 2144240 w 3024845"/>
                <a:gd name="connsiteY320" fmla="*/ 226987 h 1166887"/>
                <a:gd name="connsiteX321" fmla="*/ 2150320 w 3024845"/>
                <a:gd name="connsiteY321" fmla="*/ 220501 h 1166887"/>
                <a:gd name="connsiteX322" fmla="*/ 2150320 w 3024845"/>
                <a:gd name="connsiteY322" fmla="*/ 162133 h 1166887"/>
                <a:gd name="connsiteX323" fmla="*/ 2152346 w 3024845"/>
                <a:gd name="connsiteY323" fmla="*/ 157810 h 1166887"/>
                <a:gd name="connsiteX324" fmla="*/ 2152346 w 3024845"/>
                <a:gd name="connsiteY324" fmla="*/ 101604 h 1166887"/>
                <a:gd name="connsiteX325" fmla="*/ 2154373 w 3024845"/>
                <a:gd name="connsiteY325" fmla="*/ 82148 h 1166887"/>
                <a:gd name="connsiteX326" fmla="*/ 2158427 w 3024845"/>
                <a:gd name="connsiteY326" fmla="*/ 99442 h 1166887"/>
                <a:gd name="connsiteX327" fmla="*/ 2160453 w 3024845"/>
                <a:gd name="connsiteY327" fmla="*/ 157810 h 1166887"/>
                <a:gd name="connsiteX328" fmla="*/ 2162480 w 3024845"/>
                <a:gd name="connsiteY328" fmla="*/ 220501 h 1166887"/>
                <a:gd name="connsiteX329" fmla="*/ 2168560 w 3024845"/>
                <a:gd name="connsiteY329" fmla="*/ 226987 h 1166887"/>
                <a:gd name="connsiteX330" fmla="*/ 2166533 w 3024845"/>
                <a:gd name="connsiteY330" fmla="*/ 233472 h 1166887"/>
                <a:gd name="connsiteX331" fmla="*/ 2166533 w 3024845"/>
                <a:gd name="connsiteY331" fmla="*/ 311296 h 1166887"/>
                <a:gd name="connsiteX332" fmla="*/ 2168560 w 3024845"/>
                <a:gd name="connsiteY332" fmla="*/ 315620 h 1166887"/>
                <a:gd name="connsiteX333" fmla="*/ 2168560 w 3024845"/>
                <a:gd name="connsiteY333" fmla="*/ 337238 h 1166887"/>
                <a:gd name="connsiteX334" fmla="*/ 2182747 w 3024845"/>
                <a:gd name="connsiteY334" fmla="*/ 337238 h 1166887"/>
                <a:gd name="connsiteX335" fmla="*/ 2182747 w 3024845"/>
                <a:gd name="connsiteY335" fmla="*/ 354532 h 1166887"/>
                <a:gd name="connsiteX336" fmla="*/ 2190854 w 3024845"/>
                <a:gd name="connsiteY336" fmla="*/ 378311 h 1166887"/>
                <a:gd name="connsiteX337" fmla="*/ 2184774 w 3024845"/>
                <a:gd name="connsiteY337" fmla="*/ 382635 h 1166887"/>
                <a:gd name="connsiteX338" fmla="*/ 2172613 w 3024845"/>
                <a:gd name="connsiteY338" fmla="*/ 404253 h 1166887"/>
                <a:gd name="connsiteX339" fmla="*/ 2180720 w 3024845"/>
                <a:gd name="connsiteY339" fmla="*/ 657181 h 1166887"/>
                <a:gd name="connsiteX340" fmla="*/ 2245574 w 3024845"/>
                <a:gd name="connsiteY340" fmla="*/ 657181 h 1166887"/>
                <a:gd name="connsiteX341" fmla="*/ 2245574 w 3024845"/>
                <a:gd name="connsiteY341" fmla="*/ 732843 h 1166887"/>
                <a:gd name="connsiteX342" fmla="*/ 2253681 w 3024845"/>
                <a:gd name="connsiteY342" fmla="*/ 732843 h 1166887"/>
                <a:gd name="connsiteX343" fmla="*/ 2255708 w 3024845"/>
                <a:gd name="connsiteY343" fmla="*/ 726358 h 1166887"/>
                <a:gd name="connsiteX344" fmla="*/ 2261788 w 3024845"/>
                <a:gd name="connsiteY344" fmla="*/ 726358 h 1166887"/>
                <a:gd name="connsiteX345" fmla="*/ 2263815 w 3024845"/>
                <a:gd name="connsiteY345" fmla="*/ 735005 h 1166887"/>
                <a:gd name="connsiteX346" fmla="*/ 2275975 w 3024845"/>
                <a:gd name="connsiteY346" fmla="*/ 735005 h 1166887"/>
                <a:gd name="connsiteX347" fmla="*/ 2275975 w 3024845"/>
                <a:gd name="connsiteY347" fmla="*/ 728519 h 1166887"/>
                <a:gd name="connsiteX348" fmla="*/ 2298268 w 3024845"/>
                <a:gd name="connsiteY348" fmla="*/ 728519 h 1166887"/>
                <a:gd name="connsiteX349" fmla="*/ 2298268 w 3024845"/>
                <a:gd name="connsiteY349" fmla="*/ 735005 h 1166887"/>
                <a:gd name="connsiteX350" fmla="*/ 2318535 w 3024845"/>
                <a:gd name="connsiteY350" fmla="*/ 735005 h 1166887"/>
                <a:gd name="connsiteX351" fmla="*/ 2318535 w 3024845"/>
                <a:gd name="connsiteY351" fmla="*/ 780402 h 1166887"/>
                <a:gd name="connsiteX352" fmla="*/ 2332722 w 3024845"/>
                <a:gd name="connsiteY352" fmla="*/ 780402 h 1166887"/>
                <a:gd name="connsiteX353" fmla="*/ 2332722 w 3024845"/>
                <a:gd name="connsiteY353" fmla="*/ 767431 h 1166887"/>
                <a:gd name="connsiteX354" fmla="*/ 2348936 w 3024845"/>
                <a:gd name="connsiteY354" fmla="*/ 767431 h 1166887"/>
                <a:gd name="connsiteX355" fmla="*/ 2348936 w 3024845"/>
                <a:gd name="connsiteY355" fmla="*/ 588004 h 1166887"/>
                <a:gd name="connsiteX356" fmla="*/ 2355016 w 3024845"/>
                <a:gd name="connsiteY356" fmla="*/ 581518 h 1166887"/>
                <a:gd name="connsiteX357" fmla="*/ 2427977 w 3024845"/>
                <a:gd name="connsiteY357" fmla="*/ 581518 h 1166887"/>
                <a:gd name="connsiteX358" fmla="*/ 2427977 w 3024845"/>
                <a:gd name="connsiteY358" fmla="*/ 590166 h 1166887"/>
                <a:gd name="connsiteX359" fmla="*/ 2438110 w 3024845"/>
                <a:gd name="connsiteY359" fmla="*/ 590166 h 1166887"/>
                <a:gd name="connsiteX360" fmla="*/ 2438110 w 3024845"/>
                <a:gd name="connsiteY360" fmla="*/ 704740 h 1166887"/>
                <a:gd name="connsiteX361" fmla="*/ 2460404 w 3024845"/>
                <a:gd name="connsiteY361" fmla="*/ 704740 h 1166887"/>
                <a:gd name="connsiteX362" fmla="*/ 2460404 w 3024845"/>
                <a:gd name="connsiteY362" fmla="*/ 637725 h 1166887"/>
                <a:gd name="connsiteX363" fmla="*/ 2486751 w 3024845"/>
                <a:gd name="connsiteY363" fmla="*/ 637725 h 1166887"/>
                <a:gd name="connsiteX364" fmla="*/ 2490804 w 3024845"/>
                <a:gd name="connsiteY364" fmla="*/ 633401 h 1166887"/>
                <a:gd name="connsiteX365" fmla="*/ 2498911 w 3024845"/>
                <a:gd name="connsiteY365" fmla="*/ 633401 h 1166887"/>
                <a:gd name="connsiteX366" fmla="*/ 2502964 w 3024845"/>
                <a:gd name="connsiteY366" fmla="*/ 637725 h 1166887"/>
                <a:gd name="connsiteX367" fmla="*/ 2525258 w 3024845"/>
                <a:gd name="connsiteY367" fmla="*/ 637725 h 1166887"/>
                <a:gd name="connsiteX368" fmla="*/ 2525258 w 3024845"/>
                <a:gd name="connsiteY368" fmla="*/ 520989 h 1166887"/>
                <a:gd name="connsiteX369" fmla="*/ 2582005 w 3024845"/>
                <a:gd name="connsiteY369" fmla="*/ 510180 h 1166887"/>
                <a:gd name="connsiteX370" fmla="*/ 2582005 w 3024845"/>
                <a:gd name="connsiteY370" fmla="*/ 511261 h 1166887"/>
                <a:gd name="connsiteX371" fmla="*/ 2582005 w 3024845"/>
                <a:gd name="connsiteY371" fmla="*/ 518827 h 1166887"/>
                <a:gd name="connsiteX372" fmla="*/ 2608352 w 3024845"/>
                <a:gd name="connsiteY372" fmla="*/ 518827 h 1166887"/>
                <a:gd name="connsiteX373" fmla="*/ 2608352 w 3024845"/>
                <a:gd name="connsiteY373" fmla="*/ 773917 h 1166887"/>
                <a:gd name="connsiteX374" fmla="*/ 2630646 w 3024845"/>
                <a:gd name="connsiteY374" fmla="*/ 773917 h 1166887"/>
                <a:gd name="connsiteX375" fmla="*/ 2630646 w 3024845"/>
                <a:gd name="connsiteY375" fmla="*/ 769593 h 1166887"/>
                <a:gd name="connsiteX376" fmla="*/ 2642806 w 3024845"/>
                <a:gd name="connsiteY376" fmla="*/ 769593 h 1166887"/>
                <a:gd name="connsiteX377" fmla="*/ 2642806 w 3024845"/>
                <a:gd name="connsiteY377" fmla="*/ 773917 h 1166887"/>
                <a:gd name="connsiteX378" fmla="*/ 2667126 w 3024845"/>
                <a:gd name="connsiteY378" fmla="*/ 773917 h 1166887"/>
                <a:gd name="connsiteX379" fmla="*/ 2667126 w 3024845"/>
                <a:gd name="connsiteY379" fmla="*/ 760946 h 1166887"/>
                <a:gd name="connsiteX380" fmla="*/ 2695500 w 3024845"/>
                <a:gd name="connsiteY380" fmla="*/ 760946 h 1166887"/>
                <a:gd name="connsiteX381" fmla="*/ 2707660 w 3024845"/>
                <a:gd name="connsiteY381" fmla="*/ 756622 h 1166887"/>
                <a:gd name="connsiteX382" fmla="*/ 2727927 w 3024845"/>
                <a:gd name="connsiteY382" fmla="*/ 760946 h 1166887"/>
                <a:gd name="connsiteX383" fmla="*/ 2727927 w 3024845"/>
                <a:gd name="connsiteY383" fmla="*/ 743652 h 1166887"/>
                <a:gd name="connsiteX384" fmla="*/ 2736034 w 3024845"/>
                <a:gd name="connsiteY384" fmla="*/ 743652 h 1166887"/>
                <a:gd name="connsiteX385" fmla="*/ 2736034 w 3024845"/>
                <a:gd name="connsiteY385" fmla="*/ 730681 h 1166887"/>
                <a:gd name="connsiteX386" fmla="*/ 2792781 w 3024845"/>
                <a:gd name="connsiteY386" fmla="*/ 730681 h 1166887"/>
                <a:gd name="connsiteX387" fmla="*/ 2792781 w 3024845"/>
                <a:gd name="connsiteY387" fmla="*/ 700416 h 1166887"/>
                <a:gd name="connsiteX388" fmla="*/ 2811021 w 3024845"/>
                <a:gd name="connsiteY388" fmla="*/ 700416 h 1166887"/>
                <a:gd name="connsiteX389" fmla="*/ 2811021 w 3024845"/>
                <a:gd name="connsiteY389" fmla="*/ 693931 h 1166887"/>
                <a:gd name="connsiteX390" fmla="*/ 2823181 w 3024845"/>
                <a:gd name="connsiteY390" fmla="*/ 693931 h 1166887"/>
                <a:gd name="connsiteX391" fmla="*/ 2823181 w 3024845"/>
                <a:gd name="connsiteY391" fmla="*/ 700416 h 1166887"/>
                <a:gd name="connsiteX392" fmla="*/ 2839395 w 3024845"/>
                <a:gd name="connsiteY392" fmla="*/ 700416 h 1166887"/>
                <a:gd name="connsiteX393" fmla="*/ 2839395 w 3024845"/>
                <a:gd name="connsiteY393" fmla="*/ 750137 h 1166887"/>
                <a:gd name="connsiteX394" fmla="*/ 2871822 w 3024845"/>
                <a:gd name="connsiteY394" fmla="*/ 750137 h 1166887"/>
                <a:gd name="connsiteX395" fmla="*/ 2871822 w 3024845"/>
                <a:gd name="connsiteY395" fmla="*/ 724196 h 1166887"/>
                <a:gd name="connsiteX396" fmla="*/ 2910329 w 3024845"/>
                <a:gd name="connsiteY396" fmla="*/ 724196 h 1166887"/>
                <a:gd name="connsiteX397" fmla="*/ 2910329 w 3024845"/>
                <a:gd name="connsiteY397" fmla="*/ 693931 h 1166887"/>
                <a:gd name="connsiteX398" fmla="*/ 2958970 w 3024845"/>
                <a:gd name="connsiteY398" fmla="*/ 693931 h 1166887"/>
                <a:gd name="connsiteX399" fmla="*/ 2958970 w 3024845"/>
                <a:gd name="connsiteY399" fmla="*/ 805087 h 1166887"/>
                <a:gd name="connsiteX400" fmla="*/ 2958970 w 3024845"/>
                <a:gd name="connsiteY400" fmla="*/ 818866 h 1166887"/>
                <a:gd name="connsiteX401" fmla="*/ 3024845 w 3024845"/>
                <a:gd name="connsiteY401" fmla="*/ 818866 h 1166887"/>
                <a:gd name="connsiteX402" fmla="*/ 3024845 w 3024845"/>
                <a:gd name="connsiteY402" fmla="*/ 1160647 h 1166887"/>
                <a:gd name="connsiteX403" fmla="*/ 145862 w 3024845"/>
                <a:gd name="connsiteY403" fmla="*/ 1160647 h 1166887"/>
                <a:gd name="connsiteX404" fmla="*/ 2054 w 3024845"/>
                <a:gd name="connsiteY404" fmla="*/ 1166887 h 1166887"/>
                <a:gd name="connsiteX405" fmla="*/ 0 w 3024845"/>
                <a:gd name="connsiteY405" fmla="*/ 724196 h 1166887"/>
                <a:gd name="connsiteX406" fmla="*/ 20267 w 3024845"/>
                <a:gd name="connsiteY406" fmla="*/ 724196 h 1166887"/>
                <a:gd name="connsiteX407" fmla="*/ 20774 w 3024845"/>
                <a:gd name="connsiteY407" fmla="*/ 723115 h 1166887"/>
                <a:gd name="connsiteX408" fmla="*/ 24320 w 3024845"/>
                <a:gd name="connsiteY408" fmla="*/ 715549 h 1166887"/>
                <a:gd name="connsiteX409" fmla="*/ 26094 w 3024845"/>
                <a:gd name="connsiteY409" fmla="*/ 715819 h 1166887"/>
                <a:gd name="connsiteX410" fmla="*/ 38507 w 3024845"/>
                <a:gd name="connsiteY410" fmla="*/ 717710 h 1166887"/>
                <a:gd name="connsiteX411" fmla="*/ 39014 w 3024845"/>
                <a:gd name="connsiteY411" fmla="*/ 719062 h 1166887"/>
                <a:gd name="connsiteX412" fmla="*/ 42560 w 3024845"/>
                <a:gd name="connsiteY412" fmla="*/ 728519 h 1166887"/>
                <a:gd name="connsiteX413" fmla="*/ 68907 w 3024845"/>
                <a:gd name="connsiteY413" fmla="*/ 730681 h 1166887"/>
                <a:gd name="connsiteX414" fmla="*/ 68907 w 3024845"/>
                <a:gd name="connsiteY414" fmla="*/ 607460 h 1166887"/>
                <a:gd name="connsiteX415" fmla="*/ 70934 w 3024845"/>
                <a:gd name="connsiteY415" fmla="*/ 607460 h 1166887"/>
                <a:gd name="connsiteX416" fmla="*/ 85121 w 3024845"/>
                <a:gd name="connsiteY416" fmla="*/ 607460 h 1166887"/>
                <a:gd name="connsiteX417" fmla="*/ 85121 w 3024845"/>
                <a:gd name="connsiteY417" fmla="*/ 471268 h 1166887"/>
                <a:gd name="connsiteX418" fmla="*/ 86894 w 3024845"/>
                <a:gd name="connsiteY418" fmla="*/ 471268 h 1166887"/>
                <a:gd name="connsiteX419" fmla="*/ 99308 w 3024845"/>
                <a:gd name="connsiteY419" fmla="*/ 471268 h 1166887"/>
                <a:gd name="connsiteX420" fmla="*/ 99308 w 3024845"/>
                <a:gd name="connsiteY420" fmla="*/ 356694 h 1166887"/>
                <a:gd name="connsiteX421" fmla="*/ 103361 w 3024845"/>
                <a:gd name="connsiteY421" fmla="*/ 328590 h 1166887"/>
                <a:gd name="connsiteX422" fmla="*/ 105388 w 3024845"/>
                <a:gd name="connsiteY422" fmla="*/ 328590 h 1166887"/>
                <a:gd name="connsiteX423" fmla="*/ 119575 w 3024845"/>
                <a:gd name="connsiteY423" fmla="*/ 328590 h 1166887"/>
                <a:gd name="connsiteX424" fmla="*/ 156055 w 3024845"/>
                <a:gd name="connsiteY424" fmla="*/ 246443 h 1166887"/>
                <a:gd name="connsiteX425" fmla="*/ 160109 w 3024845"/>
                <a:gd name="connsiteY425" fmla="*/ 0 h 1166887"/>
                <a:gd name="connsiteX0" fmla="*/ 160109 w 3024845"/>
                <a:gd name="connsiteY0" fmla="*/ 0 h 1160647"/>
                <a:gd name="connsiteX1" fmla="*/ 162135 w 3024845"/>
                <a:gd name="connsiteY1" fmla="*/ 246443 h 1160647"/>
                <a:gd name="connsiteX2" fmla="*/ 200642 w 3024845"/>
                <a:gd name="connsiteY2" fmla="*/ 326429 h 1160647"/>
                <a:gd name="connsiteX3" fmla="*/ 202669 w 3024845"/>
                <a:gd name="connsiteY3" fmla="*/ 326429 h 1160647"/>
                <a:gd name="connsiteX4" fmla="*/ 216856 w 3024845"/>
                <a:gd name="connsiteY4" fmla="*/ 326429 h 1160647"/>
                <a:gd name="connsiteX5" fmla="*/ 216856 w 3024845"/>
                <a:gd name="connsiteY5" fmla="*/ 350208 h 1160647"/>
                <a:gd name="connsiteX6" fmla="*/ 217363 w 3024845"/>
                <a:gd name="connsiteY6" fmla="*/ 351019 h 1160647"/>
                <a:gd name="connsiteX7" fmla="*/ 220909 w 3024845"/>
                <a:gd name="connsiteY7" fmla="*/ 356694 h 1160647"/>
                <a:gd name="connsiteX8" fmla="*/ 220909 w 3024845"/>
                <a:gd name="connsiteY8" fmla="*/ 471268 h 1160647"/>
                <a:gd name="connsiteX9" fmla="*/ 223189 w 3024845"/>
                <a:gd name="connsiteY9" fmla="*/ 471268 h 1160647"/>
                <a:gd name="connsiteX10" fmla="*/ 239150 w 3024845"/>
                <a:gd name="connsiteY10" fmla="*/ 471268 h 1160647"/>
                <a:gd name="connsiteX11" fmla="*/ 239150 w 3024845"/>
                <a:gd name="connsiteY11" fmla="*/ 611783 h 1160647"/>
                <a:gd name="connsiteX12" fmla="*/ 240670 w 3024845"/>
                <a:gd name="connsiteY12" fmla="*/ 611513 h 1160647"/>
                <a:gd name="connsiteX13" fmla="*/ 251310 w 3024845"/>
                <a:gd name="connsiteY13" fmla="*/ 609622 h 1160647"/>
                <a:gd name="connsiteX14" fmla="*/ 249283 w 3024845"/>
                <a:gd name="connsiteY14" fmla="*/ 698254 h 1160647"/>
                <a:gd name="connsiteX15" fmla="*/ 250803 w 3024845"/>
                <a:gd name="connsiteY15" fmla="*/ 698525 h 1160647"/>
                <a:gd name="connsiteX16" fmla="*/ 261443 w 3024845"/>
                <a:gd name="connsiteY16" fmla="*/ 700416 h 1160647"/>
                <a:gd name="connsiteX17" fmla="*/ 261696 w 3024845"/>
                <a:gd name="connsiteY17" fmla="*/ 701227 h 1160647"/>
                <a:gd name="connsiteX18" fmla="*/ 263470 w 3024845"/>
                <a:gd name="connsiteY18" fmla="*/ 706902 h 1160647"/>
                <a:gd name="connsiteX19" fmla="*/ 264230 w 3024845"/>
                <a:gd name="connsiteY19" fmla="*/ 704470 h 1160647"/>
                <a:gd name="connsiteX20" fmla="*/ 269550 w 3024845"/>
                <a:gd name="connsiteY20" fmla="*/ 687446 h 1160647"/>
                <a:gd name="connsiteX21" fmla="*/ 271323 w 3024845"/>
                <a:gd name="connsiteY21" fmla="*/ 687446 h 1160647"/>
                <a:gd name="connsiteX22" fmla="*/ 283737 w 3024845"/>
                <a:gd name="connsiteY22" fmla="*/ 687446 h 1160647"/>
                <a:gd name="connsiteX23" fmla="*/ 283737 w 3024845"/>
                <a:gd name="connsiteY23" fmla="*/ 719872 h 1160647"/>
                <a:gd name="connsiteX24" fmla="*/ 284750 w 3024845"/>
                <a:gd name="connsiteY24" fmla="*/ 720413 h 1160647"/>
                <a:gd name="connsiteX25" fmla="*/ 291844 w 3024845"/>
                <a:gd name="connsiteY25" fmla="*/ 724196 h 1160647"/>
                <a:gd name="connsiteX26" fmla="*/ 291844 w 3024845"/>
                <a:gd name="connsiteY26" fmla="*/ 725547 h 1160647"/>
                <a:gd name="connsiteX27" fmla="*/ 291844 w 3024845"/>
                <a:gd name="connsiteY27" fmla="*/ 735005 h 1160647"/>
                <a:gd name="connsiteX28" fmla="*/ 336431 w 3024845"/>
                <a:gd name="connsiteY28" fmla="*/ 735005 h 1160647"/>
                <a:gd name="connsiteX29" fmla="*/ 336431 w 3024845"/>
                <a:gd name="connsiteY29" fmla="*/ 736086 h 1160647"/>
                <a:gd name="connsiteX30" fmla="*/ 336431 w 3024845"/>
                <a:gd name="connsiteY30" fmla="*/ 743652 h 1160647"/>
                <a:gd name="connsiteX31" fmla="*/ 338457 w 3024845"/>
                <a:gd name="connsiteY31" fmla="*/ 743652 h 1160647"/>
                <a:gd name="connsiteX32" fmla="*/ 352644 w 3024845"/>
                <a:gd name="connsiteY32" fmla="*/ 743652 h 1160647"/>
                <a:gd name="connsiteX33" fmla="*/ 352644 w 3024845"/>
                <a:gd name="connsiteY33" fmla="*/ 713387 h 1160647"/>
                <a:gd name="connsiteX34" fmla="*/ 397231 w 3024845"/>
                <a:gd name="connsiteY34" fmla="*/ 713387 h 1160647"/>
                <a:gd name="connsiteX35" fmla="*/ 397231 w 3024845"/>
                <a:gd name="connsiteY35" fmla="*/ 712036 h 1160647"/>
                <a:gd name="connsiteX36" fmla="*/ 397231 w 3024845"/>
                <a:gd name="connsiteY36" fmla="*/ 702578 h 1160647"/>
                <a:gd name="connsiteX37" fmla="*/ 398245 w 3024845"/>
                <a:gd name="connsiteY37" fmla="*/ 702578 h 1160647"/>
                <a:gd name="connsiteX38" fmla="*/ 405338 w 3024845"/>
                <a:gd name="connsiteY38" fmla="*/ 702578 h 1160647"/>
                <a:gd name="connsiteX39" fmla="*/ 405338 w 3024845"/>
                <a:gd name="connsiteY39" fmla="*/ 700687 h 1160647"/>
                <a:gd name="connsiteX40" fmla="*/ 405338 w 3024845"/>
                <a:gd name="connsiteY40" fmla="*/ 687446 h 1160647"/>
                <a:gd name="connsiteX41" fmla="*/ 406098 w 3024845"/>
                <a:gd name="connsiteY41" fmla="*/ 687446 h 1160647"/>
                <a:gd name="connsiteX42" fmla="*/ 411418 w 3024845"/>
                <a:gd name="connsiteY42" fmla="*/ 687446 h 1160647"/>
                <a:gd name="connsiteX43" fmla="*/ 411418 w 3024845"/>
                <a:gd name="connsiteY43" fmla="*/ 686365 h 1160647"/>
                <a:gd name="connsiteX44" fmla="*/ 411418 w 3024845"/>
                <a:gd name="connsiteY44" fmla="*/ 678798 h 1160647"/>
                <a:gd name="connsiteX45" fmla="*/ 413445 w 3024845"/>
                <a:gd name="connsiteY45" fmla="*/ 678798 h 1160647"/>
                <a:gd name="connsiteX46" fmla="*/ 427632 w 3024845"/>
                <a:gd name="connsiteY46" fmla="*/ 678798 h 1160647"/>
                <a:gd name="connsiteX47" fmla="*/ 427632 w 3024845"/>
                <a:gd name="connsiteY47" fmla="*/ 679879 h 1160647"/>
                <a:gd name="connsiteX48" fmla="*/ 427632 w 3024845"/>
                <a:gd name="connsiteY48" fmla="*/ 687446 h 1160647"/>
                <a:gd name="connsiteX49" fmla="*/ 449925 w 3024845"/>
                <a:gd name="connsiteY49" fmla="*/ 687446 h 1160647"/>
                <a:gd name="connsiteX50" fmla="*/ 449925 w 3024845"/>
                <a:gd name="connsiteY50" fmla="*/ 685554 h 1160647"/>
                <a:gd name="connsiteX51" fmla="*/ 449925 w 3024845"/>
                <a:gd name="connsiteY51" fmla="*/ 672313 h 1160647"/>
                <a:gd name="connsiteX52" fmla="*/ 451699 w 3024845"/>
                <a:gd name="connsiteY52" fmla="*/ 672313 h 1160647"/>
                <a:gd name="connsiteX53" fmla="*/ 464112 w 3024845"/>
                <a:gd name="connsiteY53" fmla="*/ 672313 h 1160647"/>
                <a:gd name="connsiteX54" fmla="*/ 464112 w 3024845"/>
                <a:gd name="connsiteY54" fmla="*/ 696093 h 1160647"/>
                <a:gd name="connsiteX55" fmla="*/ 465126 w 3024845"/>
                <a:gd name="connsiteY55" fmla="*/ 696093 h 1160647"/>
                <a:gd name="connsiteX56" fmla="*/ 472219 w 3024845"/>
                <a:gd name="connsiteY56" fmla="*/ 696093 h 1160647"/>
                <a:gd name="connsiteX57" fmla="*/ 472219 w 3024845"/>
                <a:gd name="connsiteY57" fmla="*/ 695012 h 1160647"/>
                <a:gd name="connsiteX58" fmla="*/ 472219 w 3024845"/>
                <a:gd name="connsiteY58" fmla="*/ 687446 h 1160647"/>
                <a:gd name="connsiteX59" fmla="*/ 473992 w 3024845"/>
                <a:gd name="connsiteY59" fmla="*/ 687446 h 1160647"/>
                <a:gd name="connsiteX60" fmla="*/ 486406 w 3024845"/>
                <a:gd name="connsiteY60" fmla="*/ 687446 h 1160647"/>
                <a:gd name="connsiteX61" fmla="*/ 486406 w 3024845"/>
                <a:gd name="connsiteY61" fmla="*/ 713387 h 1160647"/>
                <a:gd name="connsiteX62" fmla="*/ 488433 w 3024845"/>
                <a:gd name="connsiteY62" fmla="*/ 713387 h 1160647"/>
                <a:gd name="connsiteX63" fmla="*/ 502619 w 3024845"/>
                <a:gd name="connsiteY63" fmla="*/ 713387 h 1160647"/>
                <a:gd name="connsiteX64" fmla="*/ 502619 w 3024845"/>
                <a:gd name="connsiteY64" fmla="*/ 715008 h 1160647"/>
                <a:gd name="connsiteX65" fmla="*/ 502619 w 3024845"/>
                <a:gd name="connsiteY65" fmla="*/ 726358 h 1160647"/>
                <a:gd name="connsiteX66" fmla="*/ 503379 w 3024845"/>
                <a:gd name="connsiteY66" fmla="*/ 726358 h 1160647"/>
                <a:gd name="connsiteX67" fmla="*/ 508700 w 3024845"/>
                <a:gd name="connsiteY67" fmla="*/ 726358 h 1160647"/>
                <a:gd name="connsiteX68" fmla="*/ 508700 w 3024845"/>
                <a:gd name="connsiteY68" fmla="*/ 725547 h 1160647"/>
                <a:gd name="connsiteX69" fmla="*/ 508700 w 3024845"/>
                <a:gd name="connsiteY69" fmla="*/ 719872 h 1160647"/>
                <a:gd name="connsiteX70" fmla="*/ 539100 w 3024845"/>
                <a:gd name="connsiteY70" fmla="*/ 719872 h 1160647"/>
                <a:gd name="connsiteX71" fmla="*/ 539100 w 3024845"/>
                <a:gd name="connsiteY71" fmla="*/ 743652 h 1160647"/>
                <a:gd name="connsiteX72" fmla="*/ 540113 w 3024845"/>
                <a:gd name="connsiteY72" fmla="*/ 743652 h 1160647"/>
                <a:gd name="connsiteX73" fmla="*/ 547207 w 3024845"/>
                <a:gd name="connsiteY73" fmla="*/ 743652 h 1160647"/>
                <a:gd name="connsiteX74" fmla="*/ 547207 w 3024845"/>
                <a:gd name="connsiteY74" fmla="*/ 744733 h 1160647"/>
                <a:gd name="connsiteX75" fmla="*/ 547207 w 3024845"/>
                <a:gd name="connsiteY75" fmla="*/ 752299 h 1160647"/>
                <a:gd name="connsiteX76" fmla="*/ 547967 w 3024845"/>
                <a:gd name="connsiteY76" fmla="*/ 752299 h 1160647"/>
                <a:gd name="connsiteX77" fmla="*/ 553287 w 3024845"/>
                <a:gd name="connsiteY77" fmla="*/ 752299 h 1160647"/>
                <a:gd name="connsiteX78" fmla="*/ 553287 w 3024845"/>
                <a:gd name="connsiteY78" fmla="*/ 750137 h 1160647"/>
                <a:gd name="connsiteX79" fmla="*/ 553287 w 3024845"/>
                <a:gd name="connsiteY79" fmla="*/ 735005 h 1160647"/>
                <a:gd name="connsiteX80" fmla="*/ 554300 w 3024845"/>
                <a:gd name="connsiteY80" fmla="*/ 735005 h 1160647"/>
                <a:gd name="connsiteX81" fmla="*/ 561394 w 3024845"/>
                <a:gd name="connsiteY81" fmla="*/ 735005 h 1160647"/>
                <a:gd name="connsiteX82" fmla="*/ 561394 w 3024845"/>
                <a:gd name="connsiteY82" fmla="*/ 736086 h 1160647"/>
                <a:gd name="connsiteX83" fmla="*/ 561394 w 3024845"/>
                <a:gd name="connsiteY83" fmla="*/ 743652 h 1160647"/>
                <a:gd name="connsiteX84" fmla="*/ 566714 w 3024845"/>
                <a:gd name="connsiteY84" fmla="*/ 741659 h 1160647"/>
                <a:gd name="connsiteX85" fmla="*/ 567474 w 3024845"/>
                <a:gd name="connsiteY85" fmla="*/ 740679 h 1160647"/>
                <a:gd name="connsiteX86" fmla="*/ 567474 w 3024845"/>
                <a:gd name="connsiteY86" fmla="*/ 735005 h 1160647"/>
                <a:gd name="connsiteX87" fmla="*/ 605981 w 3024845"/>
                <a:gd name="connsiteY87" fmla="*/ 735005 h 1160647"/>
                <a:gd name="connsiteX88" fmla="*/ 605981 w 3024845"/>
                <a:gd name="connsiteY88" fmla="*/ 758784 h 1160647"/>
                <a:gd name="connsiteX89" fmla="*/ 608007 w 3024845"/>
                <a:gd name="connsiteY89" fmla="*/ 758784 h 1160647"/>
                <a:gd name="connsiteX90" fmla="*/ 622194 w 3024845"/>
                <a:gd name="connsiteY90" fmla="*/ 758784 h 1160647"/>
                <a:gd name="connsiteX91" fmla="*/ 622194 w 3024845"/>
                <a:gd name="connsiteY91" fmla="*/ 759865 h 1160647"/>
                <a:gd name="connsiteX92" fmla="*/ 622194 w 3024845"/>
                <a:gd name="connsiteY92" fmla="*/ 767431 h 1160647"/>
                <a:gd name="connsiteX93" fmla="*/ 623968 w 3024845"/>
                <a:gd name="connsiteY93" fmla="*/ 767431 h 1160647"/>
                <a:gd name="connsiteX94" fmla="*/ 636381 w 3024845"/>
                <a:gd name="connsiteY94" fmla="*/ 767431 h 1160647"/>
                <a:gd name="connsiteX95" fmla="*/ 636381 w 3024845"/>
                <a:gd name="connsiteY95" fmla="*/ 743652 h 1160647"/>
                <a:gd name="connsiteX96" fmla="*/ 637394 w 3024845"/>
                <a:gd name="connsiteY96" fmla="*/ 743652 h 1160647"/>
                <a:gd name="connsiteX97" fmla="*/ 644488 w 3024845"/>
                <a:gd name="connsiteY97" fmla="*/ 743652 h 1160647"/>
                <a:gd name="connsiteX98" fmla="*/ 644488 w 3024845"/>
                <a:gd name="connsiteY98" fmla="*/ 711225 h 1160647"/>
                <a:gd name="connsiteX99" fmla="*/ 645501 w 3024845"/>
                <a:gd name="connsiteY99" fmla="*/ 711225 h 1160647"/>
                <a:gd name="connsiteX100" fmla="*/ 652595 w 3024845"/>
                <a:gd name="connsiteY100" fmla="*/ 711225 h 1160647"/>
                <a:gd name="connsiteX101" fmla="*/ 652595 w 3024845"/>
                <a:gd name="connsiteY101" fmla="*/ 709334 h 1160647"/>
                <a:gd name="connsiteX102" fmla="*/ 652595 w 3024845"/>
                <a:gd name="connsiteY102" fmla="*/ 696093 h 1160647"/>
                <a:gd name="connsiteX103" fmla="*/ 651328 w 3024845"/>
                <a:gd name="connsiteY103" fmla="*/ 694471 h 1160647"/>
                <a:gd name="connsiteX104" fmla="*/ 656648 w 3024845"/>
                <a:gd name="connsiteY104" fmla="*/ 683122 h 1160647"/>
                <a:gd name="connsiteX105" fmla="*/ 664755 w 3024845"/>
                <a:gd name="connsiteY105" fmla="*/ 711225 h 1160647"/>
                <a:gd name="connsiteX106" fmla="*/ 665515 w 3024845"/>
                <a:gd name="connsiteY106" fmla="*/ 711225 h 1160647"/>
                <a:gd name="connsiteX107" fmla="*/ 670835 w 3024845"/>
                <a:gd name="connsiteY107" fmla="*/ 711225 h 1160647"/>
                <a:gd name="connsiteX108" fmla="*/ 670835 w 3024845"/>
                <a:gd name="connsiteY108" fmla="*/ 605298 h 1160647"/>
                <a:gd name="connsiteX109" fmla="*/ 672355 w 3024845"/>
                <a:gd name="connsiteY109" fmla="*/ 605298 h 1160647"/>
                <a:gd name="connsiteX110" fmla="*/ 682995 w 3024845"/>
                <a:gd name="connsiteY110" fmla="*/ 605298 h 1160647"/>
                <a:gd name="connsiteX111" fmla="*/ 682995 w 3024845"/>
                <a:gd name="connsiteY111" fmla="*/ 557739 h 1160647"/>
                <a:gd name="connsiteX112" fmla="*/ 709342 w 3024845"/>
                <a:gd name="connsiteY112" fmla="*/ 557739 h 1160647"/>
                <a:gd name="connsiteX113" fmla="*/ 709342 w 3024845"/>
                <a:gd name="connsiteY113" fmla="*/ 536121 h 1160647"/>
                <a:gd name="connsiteX114" fmla="*/ 743796 w 3024845"/>
                <a:gd name="connsiteY114" fmla="*/ 536121 h 1160647"/>
                <a:gd name="connsiteX115" fmla="*/ 743796 w 3024845"/>
                <a:gd name="connsiteY115" fmla="*/ 538553 h 1160647"/>
                <a:gd name="connsiteX116" fmla="*/ 743796 w 3024845"/>
                <a:gd name="connsiteY116" fmla="*/ 555577 h 1160647"/>
                <a:gd name="connsiteX117" fmla="*/ 746076 w 3024845"/>
                <a:gd name="connsiteY117" fmla="*/ 555577 h 1160647"/>
                <a:gd name="connsiteX118" fmla="*/ 762036 w 3024845"/>
                <a:gd name="connsiteY118" fmla="*/ 555577 h 1160647"/>
                <a:gd name="connsiteX119" fmla="*/ 762036 w 3024845"/>
                <a:gd name="connsiteY119" fmla="*/ 603136 h 1160647"/>
                <a:gd name="connsiteX120" fmla="*/ 763049 w 3024845"/>
                <a:gd name="connsiteY120" fmla="*/ 603136 h 1160647"/>
                <a:gd name="connsiteX121" fmla="*/ 770143 w 3024845"/>
                <a:gd name="connsiteY121" fmla="*/ 603136 h 1160647"/>
                <a:gd name="connsiteX122" fmla="*/ 784330 w 3024845"/>
                <a:gd name="connsiteY122" fmla="*/ 607460 h 1160647"/>
                <a:gd name="connsiteX123" fmla="*/ 784330 w 3024845"/>
                <a:gd name="connsiteY123" fmla="*/ 646372 h 1160647"/>
                <a:gd name="connsiteX124" fmla="*/ 785343 w 3024845"/>
                <a:gd name="connsiteY124" fmla="*/ 646372 h 1160647"/>
                <a:gd name="connsiteX125" fmla="*/ 792436 w 3024845"/>
                <a:gd name="connsiteY125" fmla="*/ 646372 h 1160647"/>
                <a:gd name="connsiteX126" fmla="*/ 792436 w 3024845"/>
                <a:gd name="connsiteY126" fmla="*/ 647993 h 1160647"/>
                <a:gd name="connsiteX127" fmla="*/ 792436 w 3024845"/>
                <a:gd name="connsiteY127" fmla="*/ 659342 h 1160647"/>
                <a:gd name="connsiteX128" fmla="*/ 794463 w 3024845"/>
                <a:gd name="connsiteY128" fmla="*/ 659342 h 1160647"/>
                <a:gd name="connsiteX129" fmla="*/ 808650 w 3024845"/>
                <a:gd name="connsiteY129" fmla="*/ 659342 h 1160647"/>
                <a:gd name="connsiteX130" fmla="*/ 814730 w 3024845"/>
                <a:gd name="connsiteY130" fmla="*/ 665828 h 1160647"/>
                <a:gd name="connsiteX131" fmla="*/ 814730 w 3024845"/>
                <a:gd name="connsiteY131" fmla="*/ 687446 h 1160647"/>
                <a:gd name="connsiteX132" fmla="*/ 817010 w 3024845"/>
                <a:gd name="connsiteY132" fmla="*/ 687446 h 1160647"/>
                <a:gd name="connsiteX133" fmla="*/ 832970 w 3024845"/>
                <a:gd name="connsiteY133" fmla="*/ 687446 h 1160647"/>
                <a:gd name="connsiteX134" fmla="*/ 832970 w 3024845"/>
                <a:gd name="connsiteY134" fmla="*/ 688526 h 1160647"/>
                <a:gd name="connsiteX135" fmla="*/ 832970 w 3024845"/>
                <a:gd name="connsiteY135" fmla="*/ 696093 h 1160647"/>
                <a:gd name="connsiteX136" fmla="*/ 834237 w 3024845"/>
                <a:gd name="connsiteY136" fmla="*/ 696093 h 1160647"/>
                <a:gd name="connsiteX137" fmla="*/ 843104 w 3024845"/>
                <a:gd name="connsiteY137" fmla="*/ 696093 h 1160647"/>
                <a:gd name="connsiteX138" fmla="*/ 843104 w 3024845"/>
                <a:gd name="connsiteY138" fmla="*/ 698254 h 1160647"/>
                <a:gd name="connsiteX139" fmla="*/ 843104 w 3024845"/>
                <a:gd name="connsiteY139" fmla="*/ 713387 h 1160647"/>
                <a:gd name="connsiteX140" fmla="*/ 847157 w 3024845"/>
                <a:gd name="connsiteY140" fmla="*/ 711495 h 1160647"/>
                <a:gd name="connsiteX141" fmla="*/ 847157 w 3024845"/>
                <a:gd name="connsiteY141" fmla="*/ 698254 h 1160647"/>
                <a:gd name="connsiteX142" fmla="*/ 848170 w 3024845"/>
                <a:gd name="connsiteY142" fmla="*/ 698254 h 1160647"/>
                <a:gd name="connsiteX143" fmla="*/ 855264 w 3024845"/>
                <a:gd name="connsiteY143" fmla="*/ 698254 h 1160647"/>
                <a:gd name="connsiteX144" fmla="*/ 855264 w 3024845"/>
                <a:gd name="connsiteY144" fmla="*/ 699876 h 1160647"/>
                <a:gd name="connsiteX145" fmla="*/ 855264 w 3024845"/>
                <a:gd name="connsiteY145" fmla="*/ 711225 h 1160647"/>
                <a:gd name="connsiteX146" fmla="*/ 856024 w 3024845"/>
                <a:gd name="connsiteY146" fmla="*/ 711225 h 1160647"/>
                <a:gd name="connsiteX147" fmla="*/ 861344 w 3024845"/>
                <a:gd name="connsiteY147" fmla="*/ 711225 h 1160647"/>
                <a:gd name="connsiteX148" fmla="*/ 909984 w 3024845"/>
                <a:gd name="connsiteY148" fmla="*/ 706902 h 1160647"/>
                <a:gd name="connsiteX149" fmla="*/ 909984 w 3024845"/>
                <a:gd name="connsiteY149" fmla="*/ 708253 h 1160647"/>
                <a:gd name="connsiteX150" fmla="*/ 909984 w 3024845"/>
                <a:gd name="connsiteY150" fmla="*/ 717710 h 1160647"/>
                <a:gd name="connsiteX151" fmla="*/ 910744 w 3024845"/>
                <a:gd name="connsiteY151" fmla="*/ 717710 h 1160647"/>
                <a:gd name="connsiteX152" fmla="*/ 916065 w 3024845"/>
                <a:gd name="connsiteY152" fmla="*/ 717710 h 1160647"/>
                <a:gd name="connsiteX153" fmla="*/ 916065 w 3024845"/>
                <a:gd name="connsiteY153" fmla="*/ 719872 h 1160647"/>
                <a:gd name="connsiteX154" fmla="*/ 916065 w 3024845"/>
                <a:gd name="connsiteY154" fmla="*/ 735005 h 1160647"/>
                <a:gd name="connsiteX155" fmla="*/ 918091 w 3024845"/>
                <a:gd name="connsiteY155" fmla="*/ 733654 h 1160647"/>
                <a:gd name="connsiteX156" fmla="*/ 932278 w 3024845"/>
                <a:gd name="connsiteY156" fmla="*/ 724196 h 1160647"/>
                <a:gd name="connsiteX157" fmla="*/ 938358 w 3024845"/>
                <a:gd name="connsiteY157" fmla="*/ 683122 h 1160647"/>
                <a:gd name="connsiteX158" fmla="*/ 939118 w 3024845"/>
                <a:gd name="connsiteY158" fmla="*/ 682852 h 1160647"/>
                <a:gd name="connsiteX159" fmla="*/ 944438 w 3024845"/>
                <a:gd name="connsiteY159" fmla="*/ 680960 h 1160647"/>
                <a:gd name="connsiteX160" fmla="*/ 946465 w 3024845"/>
                <a:gd name="connsiteY160" fmla="*/ 611783 h 1160647"/>
                <a:gd name="connsiteX161" fmla="*/ 948492 w 3024845"/>
                <a:gd name="connsiteY161" fmla="*/ 680960 h 1160647"/>
                <a:gd name="connsiteX162" fmla="*/ 949252 w 3024845"/>
                <a:gd name="connsiteY162" fmla="*/ 681230 h 1160647"/>
                <a:gd name="connsiteX163" fmla="*/ 954572 w 3024845"/>
                <a:gd name="connsiteY163" fmla="*/ 683122 h 1160647"/>
                <a:gd name="connsiteX164" fmla="*/ 954572 w 3024845"/>
                <a:gd name="connsiteY164" fmla="*/ 596651 h 1160647"/>
                <a:gd name="connsiteX165" fmla="*/ 958625 w 3024845"/>
                <a:gd name="connsiteY165" fmla="*/ 564224 h 1160647"/>
                <a:gd name="connsiteX166" fmla="*/ 997132 w 3024845"/>
                <a:gd name="connsiteY166" fmla="*/ 564224 h 1160647"/>
                <a:gd name="connsiteX167" fmla="*/ 997132 w 3024845"/>
                <a:gd name="connsiteY167" fmla="*/ 596651 h 1160647"/>
                <a:gd name="connsiteX168" fmla="*/ 997892 w 3024845"/>
                <a:gd name="connsiteY168" fmla="*/ 596651 h 1160647"/>
                <a:gd name="connsiteX169" fmla="*/ 1003212 w 3024845"/>
                <a:gd name="connsiteY169" fmla="*/ 596651 h 1160647"/>
                <a:gd name="connsiteX170" fmla="*/ 1003212 w 3024845"/>
                <a:gd name="connsiteY170" fmla="*/ 514503 h 1160647"/>
                <a:gd name="connsiteX171" fmla="*/ 1004986 w 3024845"/>
                <a:gd name="connsiteY171" fmla="*/ 514503 h 1160647"/>
                <a:gd name="connsiteX172" fmla="*/ 1017399 w 3024845"/>
                <a:gd name="connsiteY172" fmla="*/ 514503 h 1160647"/>
                <a:gd name="connsiteX173" fmla="*/ 1017399 w 3024845"/>
                <a:gd name="connsiteY173" fmla="*/ 512612 h 1160647"/>
                <a:gd name="connsiteX174" fmla="*/ 1017399 w 3024845"/>
                <a:gd name="connsiteY174" fmla="*/ 499371 h 1160647"/>
                <a:gd name="connsiteX175" fmla="*/ 1039693 w 3024845"/>
                <a:gd name="connsiteY175" fmla="*/ 499371 h 1160647"/>
                <a:gd name="connsiteX176" fmla="*/ 1039693 w 3024845"/>
                <a:gd name="connsiteY176" fmla="*/ 498290 h 1160647"/>
                <a:gd name="connsiteX177" fmla="*/ 1039693 w 3024845"/>
                <a:gd name="connsiteY177" fmla="*/ 490724 h 1160647"/>
                <a:gd name="connsiteX178" fmla="*/ 1041466 w 3024845"/>
                <a:gd name="connsiteY178" fmla="*/ 490724 h 1160647"/>
                <a:gd name="connsiteX179" fmla="*/ 1053880 w 3024845"/>
                <a:gd name="connsiteY179" fmla="*/ 490724 h 1160647"/>
                <a:gd name="connsiteX180" fmla="*/ 1053880 w 3024845"/>
                <a:gd name="connsiteY180" fmla="*/ 491805 h 1160647"/>
                <a:gd name="connsiteX181" fmla="*/ 1053880 w 3024845"/>
                <a:gd name="connsiteY181" fmla="*/ 499371 h 1160647"/>
                <a:gd name="connsiteX182" fmla="*/ 1054640 w 3024845"/>
                <a:gd name="connsiteY182" fmla="*/ 499371 h 1160647"/>
                <a:gd name="connsiteX183" fmla="*/ 1059960 w 3024845"/>
                <a:gd name="connsiteY183" fmla="*/ 499371 h 1160647"/>
                <a:gd name="connsiteX184" fmla="*/ 1070093 w 3024845"/>
                <a:gd name="connsiteY184" fmla="*/ 495047 h 1160647"/>
                <a:gd name="connsiteX185" fmla="*/ 1074146 w 3024845"/>
                <a:gd name="connsiteY185" fmla="*/ 498290 h 1160647"/>
                <a:gd name="connsiteX186" fmla="*/ 1074146 w 3024845"/>
                <a:gd name="connsiteY186" fmla="*/ 490724 h 1160647"/>
                <a:gd name="connsiteX187" fmla="*/ 1076426 w 3024845"/>
                <a:gd name="connsiteY187" fmla="*/ 490724 h 1160647"/>
                <a:gd name="connsiteX188" fmla="*/ 1092387 w 3024845"/>
                <a:gd name="connsiteY188" fmla="*/ 490724 h 1160647"/>
                <a:gd name="connsiteX189" fmla="*/ 1092387 w 3024845"/>
                <a:gd name="connsiteY189" fmla="*/ 491805 h 1160647"/>
                <a:gd name="connsiteX190" fmla="*/ 1092387 w 3024845"/>
                <a:gd name="connsiteY190" fmla="*/ 499371 h 1160647"/>
                <a:gd name="connsiteX191" fmla="*/ 1122787 w 3024845"/>
                <a:gd name="connsiteY191" fmla="*/ 499371 h 1160647"/>
                <a:gd name="connsiteX192" fmla="*/ 1122787 w 3024845"/>
                <a:gd name="connsiteY192" fmla="*/ 500992 h 1160647"/>
                <a:gd name="connsiteX193" fmla="*/ 1122787 w 3024845"/>
                <a:gd name="connsiteY193" fmla="*/ 512342 h 1160647"/>
                <a:gd name="connsiteX194" fmla="*/ 1149134 w 3024845"/>
                <a:gd name="connsiteY194" fmla="*/ 512342 h 1160647"/>
                <a:gd name="connsiteX195" fmla="*/ 1149134 w 3024845"/>
                <a:gd name="connsiteY195" fmla="*/ 542606 h 1160647"/>
                <a:gd name="connsiteX196" fmla="*/ 1149894 w 3024845"/>
                <a:gd name="connsiteY196" fmla="*/ 542606 h 1160647"/>
                <a:gd name="connsiteX197" fmla="*/ 1155214 w 3024845"/>
                <a:gd name="connsiteY197" fmla="*/ 542606 h 1160647"/>
                <a:gd name="connsiteX198" fmla="*/ 1155214 w 3024845"/>
                <a:gd name="connsiteY198" fmla="*/ 543687 h 1160647"/>
                <a:gd name="connsiteX199" fmla="*/ 1155214 w 3024845"/>
                <a:gd name="connsiteY199" fmla="*/ 551254 h 1160647"/>
                <a:gd name="connsiteX200" fmla="*/ 1159268 w 3024845"/>
                <a:gd name="connsiteY200" fmla="*/ 581518 h 1160647"/>
                <a:gd name="connsiteX201" fmla="*/ 1160028 w 3024845"/>
                <a:gd name="connsiteY201" fmla="*/ 581518 h 1160647"/>
                <a:gd name="connsiteX202" fmla="*/ 1165348 w 3024845"/>
                <a:gd name="connsiteY202" fmla="*/ 581518 h 1160647"/>
                <a:gd name="connsiteX203" fmla="*/ 1165348 w 3024845"/>
                <a:gd name="connsiteY203" fmla="*/ 582329 h 1160647"/>
                <a:gd name="connsiteX204" fmla="*/ 1165348 w 3024845"/>
                <a:gd name="connsiteY204" fmla="*/ 588004 h 1160647"/>
                <a:gd name="connsiteX205" fmla="*/ 1166361 w 3024845"/>
                <a:gd name="connsiteY205" fmla="*/ 588004 h 1160647"/>
                <a:gd name="connsiteX206" fmla="*/ 1173454 w 3024845"/>
                <a:gd name="connsiteY206" fmla="*/ 588004 h 1160647"/>
                <a:gd name="connsiteX207" fmla="*/ 1173454 w 3024845"/>
                <a:gd name="connsiteY207" fmla="*/ 618269 h 1160647"/>
                <a:gd name="connsiteX208" fmla="*/ 1175481 w 3024845"/>
                <a:gd name="connsiteY208" fmla="*/ 618269 h 1160647"/>
                <a:gd name="connsiteX209" fmla="*/ 1189668 w 3024845"/>
                <a:gd name="connsiteY209" fmla="*/ 618269 h 1160647"/>
                <a:gd name="connsiteX210" fmla="*/ 1189668 w 3024845"/>
                <a:gd name="connsiteY210" fmla="*/ 642048 h 1160647"/>
                <a:gd name="connsiteX211" fmla="*/ 1191695 w 3024845"/>
                <a:gd name="connsiteY211" fmla="*/ 643669 h 1160647"/>
                <a:gd name="connsiteX212" fmla="*/ 1191695 w 3024845"/>
                <a:gd name="connsiteY212" fmla="*/ 655019 h 1160647"/>
                <a:gd name="connsiteX213" fmla="*/ 1192455 w 3024845"/>
                <a:gd name="connsiteY213" fmla="*/ 655019 h 1160647"/>
                <a:gd name="connsiteX214" fmla="*/ 1197775 w 3024845"/>
                <a:gd name="connsiteY214" fmla="*/ 655019 h 1160647"/>
                <a:gd name="connsiteX215" fmla="*/ 1197775 w 3024845"/>
                <a:gd name="connsiteY215" fmla="*/ 678798 h 1160647"/>
                <a:gd name="connsiteX216" fmla="*/ 1199041 w 3024845"/>
                <a:gd name="connsiteY216" fmla="*/ 678798 h 1160647"/>
                <a:gd name="connsiteX217" fmla="*/ 1207908 w 3024845"/>
                <a:gd name="connsiteY217" fmla="*/ 678798 h 1160647"/>
                <a:gd name="connsiteX218" fmla="*/ 1209935 w 3024845"/>
                <a:gd name="connsiteY218" fmla="*/ 682852 h 1160647"/>
                <a:gd name="connsiteX219" fmla="*/ 1209935 w 3024845"/>
                <a:gd name="connsiteY219" fmla="*/ 696093 h 1160647"/>
                <a:gd name="connsiteX220" fmla="*/ 1211455 w 3024845"/>
                <a:gd name="connsiteY220" fmla="*/ 694201 h 1160647"/>
                <a:gd name="connsiteX221" fmla="*/ 1222095 w 3024845"/>
                <a:gd name="connsiteY221" fmla="*/ 680960 h 1160647"/>
                <a:gd name="connsiteX222" fmla="*/ 1250469 w 3024845"/>
                <a:gd name="connsiteY222" fmla="*/ 680960 h 1160647"/>
                <a:gd name="connsiteX223" fmla="*/ 1250469 w 3024845"/>
                <a:gd name="connsiteY223" fmla="*/ 767431 h 1160647"/>
                <a:gd name="connsiteX224" fmla="*/ 1251229 w 3024845"/>
                <a:gd name="connsiteY224" fmla="*/ 767431 h 1160647"/>
                <a:gd name="connsiteX225" fmla="*/ 1256549 w 3024845"/>
                <a:gd name="connsiteY225" fmla="*/ 767431 h 1160647"/>
                <a:gd name="connsiteX226" fmla="*/ 1257309 w 3024845"/>
                <a:gd name="connsiteY226" fmla="*/ 766080 h 1160647"/>
                <a:gd name="connsiteX227" fmla="*/ 1262629 w 3024845"/>
                <a:gd name="connsiteY227" fmla="*/ 756622 h 1160647"/>
                <a:gd name="connsiteX228" fmla="*/ 1262629 w 3024845"/>
                <a:gd name="connsiteY228" fmla="*/ 758514 h 1160647"/>
                <a:gd name="connsiteX229" fmla="*/ 1262629 w 3024845"/>
                <a:gd name="connsiteY229" fmla="*/ 771755 h 1160647"/>
                <a:gd name="connsiteX230" fmla="*/ 1266682 w 3024845"/>
                <a:gd name="connsiteY230" fmla="*/ 726358 h 1160647"/>
                <a:gd name="connsiteX231" fmla="*/ 1267442 w 3024845"/>
                <a:gd name="connsiteY231" fmla="*/ 726358 h 1160647"/>
                <a:gd name="connsiteX232" fmla="*/ 1272762 w 3024845"/>
                <a:gd name="connsiteY232" fmla="*/ 726358 h 1160647"/>
                <a:gd name="connsiteX233" fmla="*/ 1272762 w 3024845"/>
                <a:gd name="connsiteY233" fmla="*/ 661504 h 1160647"/>
                <a:gd name="connsiteX234" fmla="*/ 1273776 w 3024845"/>
                <a:gd name="connsiteY234" fmla="*/ 661504 h 1160647"/>
                <a:gd name="connsiteX235" fmla="*/ 1280869 w 3024845"/>
                <a:gd name="connsiteY235" fmla="*/ 661504 h 1160647"/>
                <a:gd name="connsiteX236" fmla="*/ 1293029 w 3024845"/>
                <a:gd name="connsiteY236" fmla="*/ 618269 h 1160647"/>
                <a:gd name="connsiteX237" fmla="*/ 1294296 w 3024845"/>
                <a:gd name="connsiteY237" fmla="*/ 618269 h 1160647"/>
                <a:gd name="connsiteX238" fmla="*/ 1303163 w 3024845"/>
                <a:gd name="connsiteY238" fmla="*/ 618269 h 1160647"/>
                <a:gd name="connsiteX239" fmla="*/ 1313296 w 3024845"/>
                <a:gd name="connsiteY239" fmla="*/ 661504 h 1160647"/>
                <a:gd name="connsiteX240" fmla="*/ 1314309 w 3024845"/>
                <a:gd name="connsiteY240" fmla="*/ 661504 h 1160647"/>
                <a:gd name="connsiteX241" fmla="*/ 1321403 w 3024845"/>
                <a:gd name="connsiteY241" fmla="*/ 661504 h 1160647"/>
                <a:gd name="connsiteX242" fmla="*/ 1321403 w 3024845"/>
                <a:gd name="connsiteY242" fmla="*/ 700416 h 1160647"/>
                <a:gd name="connsiteX243" fmla="*/ 1323176 w 3024845"/>
                <a:gd name="connsiteY243" fmla="*/ 700416 h 1160647"/>
                <a:gd name="connsiteX244" fmla="*/ 1335590 w 3024845"/>
                <a:gd name="connsiteY244" fmla="*/ 700416 h 1160647"/>
                <a:gd name="connsiteX245" fmla="*/ 1335590 w 3024845"/>
                <a:gd name="connsiteY245" fmla="*/ 702578 h 1160647"/>
                <a:gd name="connsiteX246" fmla="*/ 1335590 w 3024845"/>
                <a:gd name="connsiteY246" fmla="*/ 717710 h 1160647"/>
                <a:gd name="connsiteX247" fmla="*/ 1339643 w 3024845"/>
                <a:gd name="connsiteY247" fmla="*/ 715549 h 1160647"/>
                <a:gd name="connsiteX248" fmla="*/ 1339643 w 3024845"/>
                <a:gd name="connsiteY248" fmla="*/ 700416 h 1160647"/>
                <a:gd name="connsiteX249" fmla="*/ 1341163 w 3024845"/>
                <a:gd name="connsiteY249" fmla="*/ 700416 h 1160647"/>
                <a:gd name="connsiteX250" fmla="*/ 1351803 w 3024845"/>
                <a:gd name="connsiteY250" fmla="*/ 700416 h 1160647"/>
                <a:gd name="connsiteX251" fmla="*/ 1351803 w 3024845"/>
                <a:gd name="connsiteY251" fmla="*/ 702037 h 1160647"/>
                <a:gd name="connsiteX252" fmla="*/ 1351803 w 3024845"/>
                <a:gd name="connsiteY252" fmla="*/ 713387 h 1160647"/>
                <a:gd name="connsiteX253" fmla="*/ 1382204 w 3024845"/>
                <a:gd name="connsiteY253" fmla="*/ 713387 h 1160647"/>
                <a:gd name="connsiteX254" fmla="*/ 1382204 w 3024845"/>
                <a:gd name="connsiteY254" fmla="*/ 676637 h 1160647"/>
                <a:gd name="connsiteX255" fmla="*/ 1383470 w 3024845"/>
                <a:gd name="connsiteY255" fmla="*/ 676637 h 1160647"/>
                <a:gd name="connsiteX256" fmla="*/ 1392337 w 3024845"/>
                <a:gd name="connsiteY256" fmla="*/ 676637 h 1160647"/>
                <a:gd name="connsiteX257" fmla="*/ 1392337 w 3024845"/>
                <a:gd name="connsiteY257" fmla="*/ 698254 h 1160647"/>
                <a:gd name="connsiteX258" fmla="*/ 1394364 w 3024845"/>
                <a:gd name="connsiteY258" fmla="*/ 665828 h 1160647"/>
                <a:gd name="connsiteX259" fmla="*/ 1416657 w 3024845"/>
                <a:gd name="connsiteY259" fmla="*/ 665828 h 1160647"/>
                <a:gd name="connsiteX260" fmla="*/ 1416657 w 3024845"/>
                <a:gd name="connsiteY260" fmla="*/ 664206 h 1160647"/>
                <a:gd name="connsiteX261" fmla="*/ 1416657 w 3024845"/>
                <a:gd name="connsiteY261" fmla="*/ 652857 h 1160647"/>
                <a:gd name="connsiteX262" fmla="*/ 1417417 w 3024845"/>
                <a:gd name="connsiteY262" fmla="*/ 652857 h 1160647"/>
                <a:gd name="connsiteX263" fmla="*/ 1422737 w 3024845"/>
                <a:gd name="connsiteY263" fmla="*/ 652857 h 1160647"/>
                <a:gd name="connsiteX264" fmla="*/ 1422737 w 3024845"/>
                <a:gd name="connsiteY264" fmla="*/ 650966 h 1160647"/>
                <a:gd name="connsiteX265" fmla="*/ 1422737 w 3024845"/>
                <a:gd name="connsiteY265" fmla="*/ 637725 h 1160647"/>
                <a:gd name="connsiteX266" fmla="*/ 1426791 w 3024845"/>
                <a:gd name="connsiteY266" fmla="*/ 644210 h 1160647"/>
                <a:gd name="connsiteX267" fmla="*/ 1429071 w 3024845"/>
                <a:gd name="connsiteY267" fmla="*/ 644210 h 1160647"/>
                <a:gd name="connsiteX268" fmla="*/ 1445031 w 3024845"/>
                <a:gd name="connsiteY268" fmla="*/ 644210 h 1160647"/>
                <a:gd name="connsiteX269" fmla="*/ 1445031 w 3024845"/>
                <a:gd name="connsiteY269" fmla="*/ 643399 h 1160647"/>
                <a:gd name="connsiteX270" fmla="*/ 1445031 w 3024845"/>
                <a:gd name="connsiteY270" fmla="*/ 637725 h 1160647"/>
                <a:gd name="connsiteX271" fmla="*/ 1445791 w 3024845"/>
                <a:gd name="connsiteY271" fmla="*/ 637725 h 1160647"/>
                <a:gd name="connsiteX272" fmla="*/ 1451111 w 3024845"/>
                <a:gd name="connsiteY272" fmla="*/ 637725 h 1160647"/>
                <a:gd name="connsiteX273" fmla="*/ 1451111 w 3024845"/>
                <a:gd name="connsiteY273" fmla="*/ 639076 h 1160647"/>
                <a:gd name="connsiteX274" fmla="*/ 1451111 w 3024845"/>
                <a:gd name="connsiteY274" fmla="*/ 648534 h 1160647"/>
                <a:gd name="connsiteX275" fmla="*/ 1489618 w 3024845"/>
                <a:gd name="connsiteY275" fmla="*/ 648534 h 1160647"/>
                <a:gd name="connsiteX276" fmla="*/ 1489618 w 3024845"/>
                <a:gd name="connsiteY276" fmla="*/ 786887 h 1160647"/>
                <a:gd name="connsiteX277" fmla="*/ 1491138 w 3024845"/>
                <a:gd name="connsiteY277" fmla="*/ 786887 h 1160647"/>
                <a:gd name="connsiteX278" fmla="*/ 1501778 w 3024845"/>
                <a:gd name="connsiteY278" fmla="*/ 786887 h 1160647"/>
                <a:gd name="connsiteX279" fmla="*/ 1501778 w 3024845"/>
                <a:gd name="connsiteY279" fmla="*/ 773917 h 1160647"/>
                <a:gd name="connsiteX280" fmla="*/ 1505832 w 3024845"/>
                <a:gd name="connsiteY280" fmla="*/ 773917 h 1160647"/>
                <a:gd name="connsiteX281" fmla="*/ 1505832 w 3024845"/>
                <a:gd name="connsiteY281" fmla="*/ 786887 h 1160647"/>
                <a:gd name="connsiteX282" fmla="*/ 1536232 w 3024845"/>
                <a:gd name="connsiteY282" fmla="*/ 786887 h 1160647"/>
                <a:gd name="connsiteX283" fmla="*/ 1536232 w 3024845"/>
                <a:gd name="connsiteY283" fmla="*/ 756622 h 1160647"/>
                <a:gd name="connsiteX284" fmla="*/ 1548392 w 3024845"/>
                <a:gd name="connsiteY284" fmla="*/ 756622 h 1160647"/>
                <a:gd name="connsiteX285" fmla="*/ 1560552 w 3024845"/>
                <a:gd name="connsiteY285" fmla="*/ 754461 h 1160647"/>
                <a:gd name="connsiteX286" fmla="*/ 1564606 w 3024845"/>
                <a:gd name="connsiteY286" fmla="*/ 756622 h 1160647"/>
                <a:gd name="connsiteX287" fmla="*/ 1574739 w 3024845"/>
                <a:gd name="connsiteY287" fmla="*/ 756622 h 1160647"/>
                <a:gd name="connsiteX288" fmla="*/ 1574739 w 3024845"/>
                <a:gd name="connsiteY288" fmla="*/ 786887 h 1160647"/>
                <a:gd name="connsiteX289" fmla="*/ 1582846 w 3024845"/>
                <a:gd name="connsiteY289" fmla="*/ 786887 h 1160647"/>
                <a:gd name="connsiteX290" fmla="*/ 1582846 w 3024845"/>
                <a:gd name="connsiteY290" fmla="*/ 804182 h 1160647"/>
                <a:gd name="connsiteX291" fmla="*/ 1592182 w 3024845"/>
                <a:gd name="connsiteY291" fmla="*/ 805087 h 1160647"/>
                <a:gd name="connsiteX292" fmla="*/ 1605140 w 3024845"/>
                <a:gd name="connsiteY292" fmla="*/ 805087 h 1160647"/>
                <a:gd name="connsiteX293" fmla="*/ 1605140 w 3024845"/>
                <a:gd name="connsiteY293" fmla="*/ 789049 h 1160647"/>
                <a:gd name="connsiteX294" fmla="*/ 1673096 w 3024845"/>
                <a:gd name="connsiteY294" fmla="*/ 789049 h 1160647"/>
                <a:gd name="connsiteX295" fmla="*/ 1673096 w 3024845"/>
                <a:gd name="connsiteY295" fmla="*/ 703796 h 1160647"/>
                <a:gd name="connsiteX296" fmla="*/ 1745104 w 3024845"/>
                <a:gd name="connsiteY296" fmla="*/ 703796 h 1160647"/>
                <a:gd name="connsiteX297" fmla="*/ 1745104 w 3024845"/>
                <a:gd name="connsiteY297" fmla="*/ 782564 h 1160647"/>
                <a:gd name="connsiteX298" fmla="*/ 1747008 w 3024845"/>
                <a:gd name="connsiteY298" fmla="*/ 782564 h 1160647"/>
                <a:gd name="connsiteX299" fmla="*/ 1748250 w 3024845"/>
                <a:gd name="connsiteY299" fmla="*/ 805087 h 1160647"/>
                <a:gd name="connsiteX300" fmla="*/ 1757926 w 3024845"/>
                <a:gd name="connsiteY300" fmla="*/ 805087 h 1160647"/>
                <a:gd name="connsiteX301" fmla="*/ 1759168 w 3024845"/>
                <a:gd name="connsiteY301" fmla="*/ 782564 h 1160647"/>
                <a:gd name="connsiteX302" fmla="*/ 1765248 w 3024845"/>
                <a:gd name="connsiteY302" fmla="*/ 782564 h 1160647"/>
                <a:gd name="connsiteX303" fmla="*/ 1766490 w 3024845"/>
                <a:gd name="connsiteY303" fmla="*/ 805087 h 1160647"/>
                <a:gd name="connsiteX304" fmla="*/ 1817112 w 3024845"/>
                <a:gd name="connsiteY304" fmla="*/ 805087 h 1160647"/>
                <a:gd name="connsiteX305" fmla="*/ 1817112 w 3024845"/>
                <a:gd name="connsiteY305" fmla="*/ 642059 h 1160647"/>
                <a:gd name="connsiteX306" fmla="*/ 2014439 w 3024845"/>
                <a:gd name="connsiteY306" fmla="*/ 642059 h 1160647"/>
                <a:gd name="connsiteX307" fmla="*/ 2014439 w 3024845"/>
                <a:gd name="connsiteY307" fmla="*/ 805087 h 1160647"/>
                <a:gd name="connsiteX308" fmla="*/ 2033136 w 3024845"/>
                <a:gd name="connsiteY308" fmla="*/ 805087 h 1160647"/>
                <a:gd name="connsiteX309" fmla="*/ 2033136 w 3024845"/>
                <a:gd name="connsiteY309" fmla="*/ 722394 h 1160647"/>
                <a:gd name="connsiteX310" fmla="*/ 2128256 w 3024845"/>
                <a:gd name="connsiteY310" fmla="*/ 722394 h 1160647"/>
                <a:gd name="connsiteX311" fmla="*/ 2140186 w 3024845"/>
                <a:gd name="connsiteY311" fmla="*/ 404253 h 1160647"/>
                <a:gd name="connsiteX312" fmla="*/ 2128026 w 3024845"/>
                <a:gd name="connsiteY312" fmla="*/ 382635 h 1160647"/>
                <a:gd name="connsiteX313" fmla="*/ 2121946 w 3024845"/>
                <a:gd name="connsiteY313" fmla="*/ 378311 h 1160647"/>
                <a:gd name="connsiteX314" fmla="*/ 2130053 w 3024845"/>
                <a:gd name="connsiteY314" fmla="*/ 354532 h 1160647"/>
                <a:gd name="connsiteX315" fmla="*/ 2130053 w 3024845"/>
                <a:gd name="connsiteY315" fmla="*/ 337238 h 1160647"/>
                <a:gd name="connsiteX316" fmla="*/ 2144240 w 3024845"/>
                <a:gd name="connsiteY316" fmla="*/ 337238 h 1160647"/>
                <a:gd name="connsiteX317" fmla="*/ 2144240 w 3024845"/>
                <a:gd name="connsiteY317" fmla="*/ 315620 h 1160647"/>
                <a:gd name="connsiteX318" fmla="*/ 2146266 w 3024845"/>
                <a:gd name="connsiteY318" fmla="*/ 311296 h 1160647"/>
                <a:gd name="connsiteX319" fmla="*/ 2146266 w 3024845"/>
                <a:gd name="connsiteY319" fmla="*/ 233472 h 1160647"/>
                <a:gd name="connsiteX320" fmla="*/ 2144240 w 3024845"/>
                <a:gd name="connsiteY320" fmla="*/ 226987 h 1160647"/>
                <a:gd name="connsiteX321" fmla="*/ 2150320 w 3024845"/>
                <a:gd name="connsiteY321" fmla="*/ 220501 h 1160647"/>
                <a:gd name="connsiteX322" fmla="*/ 2150320 w 3024845"/>
                <a:gd name="connsiteY322" fmla="*/ 162133 h 1160647"/>
                <a:gd name="connsiteX323" fmla="*/ 2152346 w 3024845"/>
                <a:gd name="connsiteY323" fmla="*/ 157810 h 1160647"/>
                <a:gd name="connsiteX324" fmla="*/ 2152346 w 3024845"/>
                <a:gd name="connsiteY324" fmla="*/ 101604 h 1160647"/>
                <a:gd name="connsiteX325" fmla="*/ 2154373 w 3024845"/>
                <a:gd name="connsiteY325" fmla="*/ 82148 h 1160647"/>
                <a:gd name="connsiteX326" fmla="*/ 2158427 w 3024845"/>
                <a:gd name="connsiteY326" fmla="*/ 99442 h 1160647"/>
                <a:gd name="connsiteX327" fmla="*/ 2160453 w 3024845"/>
                <a:gd name="connsiteY327" fmla="*/ 157810 h 1160647"/>
                <a:gd name="connsiteX328" fmla="*/ 2162480 w 3024845"/>
                <a:gd name="connsiteY328" fmla="*/ 220501 h 1160647"/>
                <a:gd name="connsiteX329" fmla="*/ 2168560 w 3024845"/>
                <a:gd name="connsiteY329" fmla="*/ 226987 h 1160647"/>
                <a:gd name="connsiteX330" fmla="*/ 2166533 w 3024845"/>
                <a:gd name="connsiteY330" fmla="*/ 233472 h 1160647"/>
                <a:gd name="connsiteX331" fmla="*/ 2166533 w 3024845"/>
                <a:gd name="connsiteY331" fmla="*/ 311296 h 1160647"/>
                <a:gd name="connsiteX332" fmla="*/ 2168560 w 3024845"/>
                <a:gd name="connsiteY332" fmla="*/ 315620 h 1160647"/>
                <a:gd name="connsiteX333" fmla="*/ 2168560 w 3024845"/>
                <a:gd name="connsiteY333" fmla="*/ 337238 h 1160647"/>
                <a:gd name="connsiteX334" fmla="*/ 2182747 w 3024845"/>
                <a:gd name="connsiteY334" fmla="*/ 337238 h 1160647"/>
                <a:gd name="connsiteX335" fmla="*/ 2182747 w 3024845"/>
                <a:gd name="connsiteY335" fmla="*/ 354532 h 1160647"/>
                <a:gd name="connsiteX336" fmla="*/ 2190854 w 3024845"/>
                <a:gd name="connsiteY336" fmla="*/ 378311 h 1160647"/>
                <a:gd name="connsiteX337" fmla="*/ 2184774 w 3024845"/>
                <a:gd name="connsiteY337" fmla="*/ 382635 h 1160647"/>
                <a:gd name="connsiteX338" fmla="*/ 2172613 w 3024845"/>
                <a:gd name="connsiteY338" fmla="*/ 404253 h 1160647"/>
                <a:gd name="connsiteX339" fmla="*/ 2180720 w 3024845"/>
                <a:gd name="connsiteY339" fmla="*/ 657181 h 1160647"/>
                <a:gd name="connsiteX340" fmla="*/ 2245574 w 3024845"/>
                <a:gd name="connsiteY340" fmla="*/ 657181 h 1160647"/>
                <a:gd name="connsiteX341" fmla="*/ 2245574 w 3024845"/>
                <a:gd name="connsiteY341" fmla="*/ 732843 h 1160647"/>
                <a:gd name="connsiteX342" fmla="*/ 2253681 w 3024845"/>
                <a:gd name="connsiteY342" fmla="*/ 732843 h 1160647"/>
                <a:gd name="connsiteX343" fmla="*/ 2255708 w 3024845"/>
                <a:gd name="connsiteY343" fmla="*/ 726358 h 1160647"/>
                <a:gd name="connsiteX344" fmla="*/ 2261788 w 3024845"/>
                <a:gd name="connsiteY344" fmla="*/ 726358 h 1160647"/>
                <a:gd name="connsiteX345" fmla="*/ 2263815 w 3024845"/>
                <a:gd name="connsiteY345" fmla="*/ 735005 h 1160647"/>
                <a:gd name="connsiteX346" fmla="*/ 2275975 w 3024845"/>
                <a:gd name="connsiteY346" fmla="*/ 735005 h 1160647"/>
                <a:gd name="connsiteX347" fmla="*/ 2275975 w 3024845"/>
                <a:gd name="connsiteY347" fmla="*/ 728519 h 1160647"/>
                <a:gd name="connsiteX348" fmla="*/ 2298268 w 3024845"/>
                <a:gd name="connsiteY348" fmla="*/ 728519 h 1160647"/>
                <a:gd name="connsiteX349" fmla="*/ 2298268 w 3024845"/>
                <a:gd name="connsiteY349" fmla="*/ 735005 h 1160647"/>
                <a:gd name="connsiteX350" fmla="*/ 2318535 w 3024845"/>
                <a:gd name="connsiteY350" fmla="*/ 735005 h 1160647"/>
                <a:gd name="connsiteX351" fmla="*/ 2318535 w 3024845"/>
                <a:gd name="connsiteY351" fmla="*/ 780402 h 1160647"/>
                <a:gd name="connsiteX352" fmla="*/ 2332722 w 3024845"/>
                <a:gd name="connsiteY352" fmla="*/ 780402 h 1160647"/>
                <a:gd name="connsiteX353" fmla="*/ 2332722 w 3024845"/>
                <a:gd name="connsiteY353" fmla="*/ 767431 h 1160647"/>
                <a:gd name="connsiteX354" fmla="*/ 2348936 w 3024845"/>
                <a:gd name="connsiteY354" fmla="*/ 767431 h 1160647"/>
                <a:gd name="connsiteX355" fmla="*/ 2348936 w 3024845"/>
                <a:gd name="connsiteY355" fmla="*/ 588004 h 1160647"/>
                <a:gd name="connsiteX356" fmla="*/ 2355016 w 3024845"/>
                <a:gd name="connsiteY356" fmla="*/ 581518 h 1160647"/>
                <a:gd name="connsiteX357" fmla="*/ 2427977 w 3024845"/>
                <a:gd name="connsiteY357" fmla="*/ 581518 h 1160647"/>
                <a:gd name="connsiteX358" fmla="*/ 2427977 w 3024845"/>
                <a:gd name="connsiteY358" fmla="*/ 590166 h 1160647"/>
                <a:gd name="connsiteX359" fmla="*/ 2438110 w 3024845"/>
                <a:gd name="connsiteY359" fmla="*/ 590166 h 1160647"/>
                <a:gd name="connsiteX360" fmla="*/ 2438110 w 3024845"/>
                <a:gd name="connsiteY360" fmla="*/ 704740 h 1160647"/>
                <a:gd name="connsiteX361" fmla="*/ 2460404 w 3024845"/>
                <a:gd name="connsiteY361" fmla="*/ 704740 h 1160647"/>
                <a:gd name="connsiteX362" fmla="*/ 2460404 w 3024845"/>
                <a:gd name="connsiteY362" fmla="*/ 637725 h 1160647"/>
                <a:gd name="connsiteX363" fmla="*/ 2486751 w 3024845"/>
                <a:gd name="connsiteY363" fmla="*/ 637725 h 1160647"/>
                <a:gd name="connsiteX364" fmla="*/ 2490804 w 3024845"/>
                <a:gd name="connsiteY364" fmla="*/ 633401 h 1160647"/>
                <a:gd name="connsiteX365" fmla="*/ 2498911 w 3024845"/>
                <a:gd name="connsiteY365" fmla="*/ 633401 h 1160647"/>
                <a:gd name="connsiteX366" fmla="*/ 2502964 w 3024845"/>
                <a:gd name="connsiteY366" fmla="*/ 637725 h 1160647"/>
                <a:gd name="connsiteX367" fmla="*/ 2525258 w 3024845"/>
                <a:gd name="connsiteY367" fmla="*/ 637725 h 1160647"/>
                <a:gd name="connsiteX368" fmla="*/ 2525258 w 3024845"/>
                <a:gd name="connsiteY368" fmla="*/ 520989 h 1160647"/>
                <a:gd name="connsiteX369" fmla="*/ 2582005 w 3024845"/>
                <a:gd name="connsiteY369" fmla="*/ 510180 h 1160647"/>
                <a:gd name="connsiteX370" fmla="*/ 2582005 w 3024845"/>
                <a:gd name="connsiteY370" fmla="*/ 511261 h 1160647"/>
                <a:gd name="connsiteX371" fmla="*/ 2582005 w 3024845"/>
                <a:gd name="connsiteY371" fmla="*/ 518827 h 1160647"/>
                <a:gd name="connsiteX372" fmla="*/ 2608352 w 3024845"/>
                <a:gd name="connsiteY372" fmla="*/ 518827 h 1160647"/>
                <a:gd name="connsiteX373" fmla="*/ 2608352 w 3024845"/>
                <a:gd name="connsiteY373" fmla="*/ 773917 h 1160647"/>
                <a:gd name="connsiteX374" fmla="*/ 2630646 w 3024845"/>
                <a:gd name="connsiteY374" fmla="*/ 773917 h 1160647"/>
                <a:gd name="connsiteX375" fmla="*/ 2630646 w 3024845"/>
                <a:gd name="connsiteY375" fmla="*/ 769593 h 1160647"/>
                <a:gd name="connsiteX376" fmla="*/ 2642806 w 3024845"/>
                <a:gd name="connsiteY376" fmla="*/ 769593 h 1160647"/>
                <a:gd name="connsiteX377" fmla="*/ 2642806 w 3024845"/>
                <a:gd name="connsiteY377" fmla="*/ 773917 h 1160647"/>
                <a:gd name="connsiteX378" fmla="*/ 2667126 w 3024845"/>
                <a:gd name="connsiteY378" fmla="*/ 773917 h 1160647"/>
                <a:gd name="connsiteX379" fmla="*/ 2667126 w 3024845"/>
                <a:gd name="connsiteY379" fmla="*/ 760946 h 1160647"/>
                <a:gd name="connsiteX380" fmla="*/ 2695500 w 3024845"/>
                <a:gd name="connsiteY380" fmla="*/ 760946 h 1160647"/>
                <a:gd name="connsiteX381" fmla="*/ 2707660 w 3024845"/>
                <a:gd name="connsiteY381" fmla="*/ 756622 h 1160647"/>
                <a:gd name="connsiteX382" fmla="*/ 2727927 w 3024845"/>
                <a:gd name="connsiteY382" fmla="*/ 760946 h 1160647"/>
                <a:gd name="connsiteX383" fmla="*/ 2727927 w 3024845"/>
                <a:gd name="connsiteY383" fmla="*/ 743652 h 1160647"/>
                <a:gd name="connsiteX384" fmla="*/ 2736034 w 3024845"/>
                <a:gd name="connsiteY384" fmla="*/ 743652 h 1160647"/>
                <a:gd name="connsiteX385" fmla="*/ 2736034 w 3024845"/>
                <a:gd name="connsiteY385" fmla="*/ 730681 h 1160647"/>
                <a:gd name="connsiteX386" fmla="*/ 2792781 w 3024845"/>
                <a:gd name="connsiteY386" fmla="*/ 730681 h 1160647"/>
                <a:gd name="connsiteX387" fmla="*/ 2792781 w 3024845"/>
                <a:gd name="connsiteY387" fmla="*/ 700416 h 1160647"/>
                <a:gd name="connsiteX388" fmla="*/ 2811021 w 3024845"/>
                <a:gd name="connsiteY388" fmla="*/ 700416 h 1160647"/>
                <a:gd name="connsiteX389" fmla="*/ 2811021 w 3024845"/>
                <a:gd name="connsiteY389" fmla="*/ 693931 h 1160647"/>
                <a:gd name="connsiteX390" fmla="*/ 2823181 w 3024845"/>
                <a:gd name="connsiteY390" fmla="*/ 693931 h 1160647"/>
                <a:gd name="connsiteX391" fmla="*/ 2823181 w 3024845"/>
                <a:gd name="connsiteY391" fmla="*/ 700416 h 1160647"/>
                <a:gd name="connsiteX392" fmla="*/ 2839395 w 3024845"/>
                <a:gd name="connsiteY392" fmla="*/ 700416 h 1160647"/>
                <a:gd name="connsiteX393" fmla="*/ 2839395 w 3024845"/>
                <a:gd name="connsiteY393" fmla="*/ 750137 h 1160647"/>
                <a:gd name="connsiteX394" fmla="*/ 2871822 w 3024845"/>
                <a:gd name="connsiteY394" fmla="*/ 750137 h 1160647"/>
                <a:gd name="connsiteX395" fmla="*/ 2871822 w 3024845"/>
                <a:gd name="connsiteY395" fmla="*/ 724196 h 1160647"/>
                <a:gd name="connsiteX396" fmla="*/ 2910329 w 3024845"/>
                <a:gd name="connsiteY396" fmla="*/ 724196 h 1160647"/>
                <a:gd name="connsiteX397" fmla="*/ 2910329 w 3024845"/>
                <a:gd name="connsiteY397" fmla="*/ 693931 h 1160647"/>
                <a:gd name="connsiteX398" fmla="*/ 2958970 w 3024845"/>
                <a:gd name="connsiteY398" fmla="*/ 693931 h 1160647"/>
                <a:gd name="connsiteX399" fmla="*/ 2958970 w 3024845"/>
                <a:gd name="connsiteY399" fmla="*/ 805087 h 1160647"/>
                <a:gd name="connsiteX400" fmla="*/ 2958970 w 3024845"/>
                <a:gd name="connsiteY400" fmla="*/ 818866 h 1160647"/>
                <a:gd name="connsiteX401" fmla="*/ 3024845 w 3024845"/>
                <a:gd name="connsiteY401" fmla="*/ 818866 h 1160647"/>
                <a:gd name="connsiteX402" fmla="*/ 3024845 w 3024845"/>
                <a:gd name="connsiteY402" fmla="*/ 1160647 h 1160647"/>
                <a:gd name="connsiteX403" fmla="*/ 145862 w 3024845"/>
                <a:gd name="connsiteY403" fmla="*/ 1160647 h 1160647"/>
                <a:gd name="connsiteX404" fmla="*/ 2054 w 3024845"/>
                <a:gd name="connsiteY404" fmla="*/ 1158314 h 1160647"/>
                <a:gd name="connsiteX405" fmla="*/ 0 w 3024845"/>
                <a:gd name="connsiteY405" fmla="*/ 724196 h 1160647"/>
                <a:gd name="connsiteX406" fmla="*/ 20267 w 3024845"/>
                <a:gd name="connsiteY406" fmla="*/ 724196 h 1160647"/>
                <a:gd name="connsiteX407" fmla="*/ 20774 w 3024845"/>
                <a:gd name="connsiteY407" fmla="*/ 723115 h 1160647"/>
                <a:gd name="connsiteX408" fmla="*/ 24320 w 3024845"/>
                <a:gd name="connsiteY408" fmla="*/ 715549 h 1160647"/>
                <a:gd name="connsiteX409" fmla="*/ 26094 w 3024845"/>
                <a:gd name="connsiteY409" fmla="*/ 715819 h 1160647"/>
                <a:gd name="connsiteX410" fmla="*/ 38507 w 3024845"/>
                <a:gd name="connsiteY410" fmla="*/ 717710 h 1160647"/>
                <a:gd name="connsiteX411" fmla="*/ 39014 w 3024845"/>
                <a:gd name="connsiteY411" fmla="*/ 719062 h 1160647"/>
                <a:gd name="connsiteX412" fmla="*/ 42560 w 3024845"/>
                <a:gd name="connsiteY412" fmla="*/ 728519 h 1160647"/>
                <a:gd name="connsiteX413" fmla="*/ 68907 w 3024845"/>
                <a:gd name="connsiteY413" fmla="*/ 730681 h 1160647"/>
                <a:gd name="connsiteX414" fmla="*/ 68907 w 3024845"/>
                <a:gd name="connsiteY414" fmla="*/ 607460 h 1160647"/>
                <a:gd name="connsiteX415" fmla="*/ 70934 w 3024845"/>
                <a:gd name="connsiteY415" fmla="*/ 607460 h 1160647"/>
                <a:gd name="connsiteX416" fmla="*/ 85121 w 3024845"/>
                <a:gd name="connsiteY416" fmla="*/ 607460 h 1160647"/>
                <a:gd name="connsiteX417" fmla="*/ 85121 w 3024845"/>
                <a:gd name="connsiteY417" fmla="*/ 471268 h 1160647"/>
                <a:gd name="connsiteX418" fmla="*/ 86894 w 3024845"/>
                <a:gd name="connsiteY418" fmla="*/ 471268 h 1160647"/>
                <a:gd name="connsiteX419" fmla="*/ 99308 w 3024845"/>
                <a:gd name="connsiteY419" fmla="*/ 471268 h 1160647"/>
                <a:gd name="connsiteX420" fmla="*/ 99308 w 3024845"/>
                <a:gd name="connsiteY420" fmla="*/ 356694 h 1160647"/>
                <a:gd name="connsiteX421" fmla="*/ 103361 w 3024845"/>
                <a:gd name="connsiteY421" fmla="*/ 328590 h 1160647"/>
                <a:gd name="connsiteX422" fmla="*/ 105388 w 3024845"/>
                <a:gd name="connsiteY422" fmla="*/ 328590 h 1160647"/>
                <a:gd name="connsiteX423" fmla="*/ 119575 w 3024845"/>
                <a:gd name="connsiteY423" fmla="*/ 328590 h 1160647"/>
                <a:gd name="connsiteX424" fmla="*/ 156055 w 3024845"/>
                <a:gd name="connsiteY424" fmla="*/ 246443 h 1160647"/>
                <a:gd name="connsiteX425" fmla="*/ 160109 w 3024845"/>
                <a:gd name="connsiteY425" fmla="*/ 0 h 1160647"/>
                <a:gd name="connsiteX0" fmla="*/ 160109 w 3024845"/>
                <a:gd name="connsiteY0" fmla="*/ 0 h 1160647"/>
                <a:gd name="connsiteX1" fmla="*/ 162135 w 3024845"/>
                <a:gd name="connsiteY1" fmla="*/ 246443 h 1160647"/>
                <a:gd name="connsiteX2" fmla="*/ 200642 w 3024845"/>
                <a:gd name="connsiteY2" fmla="*/ 326429 h 1160647"/>
                <a:gd name="connsiteX3" fmla="*/ 202669 w 3024845"/>
                <a:gd name="connsiteY3" fmla="*/ 326429 h 1160647"/>
                <a:gd name="connsiteX4" fmla="*/ 216856 w 3024845"/>
                <a:gd name="connsiteY4" fmla="*/ 326429 h 1160647"/>
                <a:gd name="connsiteX5" fmla="*/ 216856 w 3024845"/>
                <a:gd name="connsiteY5" fmla="*/ 350208 h 1160647"/>
                <a:gd name="connsiteX6" fmla="*/ 217363 w 3024845"/>
                <a:gd name="connsiteY6" fmla="*/ 351019 h 1160647"/>
                <a:gd name="connsiteX7" fmla="*/ 220909 w 3024845"/>
                <a:gd name="connsiteY7" fmla="*/ 356694 h 1160647"/>
                <a:gd name="connsiteX8" fmla="*/ 220909 w 3024845"/>
                <a:gd name="connsiteY8" fmla="*/ 471268 h 1160647"/>
                <a:gd name="connsiteX9" fmla="*/ 223189 w 3024845"/>
                <a:gd name="connsiteY9" fmla="*/ 471268 h 1160647"/>
                <a:gd name="connsiteX10" fmla="*/ 239150 w 3024845"/>
                <a:gd name="connsiteY10" fmla="*/ 471268 h 1160647"/>
                <a:gd name="connsiteX11" fmla="*/ 239150 w 3024845"/>
                <a:gd name="connsiteY11" fmla="*/ 611783 h 1160647"/>
                <a:gd name="connsiteX12" fmla="*/ 240670 w 3024845"/>
                <a:gd name="connsiteY12" fmla="*/ 611513 h 1160647"/>
                <a:gd name="connsiteX13" fmla="*/ 251310 w 3024845"/>
                <a:gd name="connsiteY13" fmla="*/ 609622 h 1160647"/>
                <a:gd name="connsiteX14" fmla="*/ 249283 w 3024845"/>
                <a:gd name="connsiteY14" fmla="*/ 698254 h 1160647"/>
                <a:gd name="connsiteX15" fmla="*/ 250803 w 3024845"/>
                <a:gd name="connsiteY15" fmla="*/ 698525 h 1160647"/>
                <a:gd name="connsiteX16" fmla="*/ 261443 w 3024845"/>
                <a:gd name="connsiteY16" fmla="*/ 700416 h 1160647"/>
                <a:gd name="connsiteX17" fmla="*/ 261696 w 3024845"/>
                <a:gd name="connsiteY17" fmla="*/ 701227 h 1160647"/>
                <a:gd name="connsiteX18" fmla="*/ 263470 w 3024845"/>
                <a:gd name="connsiteY18" fmla="*/ 706902 h 1160647"/>
                <a:gd name="connsiteX19" fmla="*/ 264230 w 3024845"/>
                <a:gd name="connsiteY19" fmla="*/ 704470 h 1160647"/>
                <a:gd name="connsiteX20" fmla="*/ 269550 w 3024845"/>
                <a:gd name="connsiteY20" fmla="*/ 687446 h 1160647"/>
                <a:gd name="connsiteX21" fmla="*/ 271323 w 3024845"/>
                <a:gd name="connsiteY21" fmla="*/ 687446 h 1160647"/>
                <a:gd name="connsiteX22" fmla="*/ 283737 w 3024845"/>
                <a:gd name="connsiteY22" fmla="*/ 687446 h 1160647"/>
                <a:gd name="connsiteX23" fmla="*/ 283737 w 3024845"/>
                <a:gd name="connsiteY23" fmla="*/ 719872 h 1160647"/>
                <a:gd name="connsiteX24" fmla="*/ 284750 w 3024845"/>
                <a:gd name="connsiteY24" fmla="*/ 720413 h 1160647"/>
                <a:gd name="connsiteX25" fmla="*/ 291844 w 3024845"/>
                <a:gd name="connsiteY25" fmla="*/ 724196 h 1160647"/>
                <a:gd name="connsiteX26" fmla="*/ 291844 w 3024845"/>
                <a:gd name="connsiteY26" fmla="*/ 725547 h 1160647"/>
                <a:gd name="connsiteX27" fmla="*/ 291844 w 3024845"/>
                <a:gd name="connsiteY27" fmla="*/ 735005 h 1160647"/>
                <a:gd name="connsiteX28" fmla="*/ 336431 w 3024845"/>
                <a:gd name="connsiteY28" fmla="*/ 735005 h 1160647"/>
                <a:gd name="connsiteX29" fmla="*/ 336431 w 3024845"/>
                <a:gd name="connsiteY29" fmla="*/ 736086 h 1160647"/>
                <a:gd name="connsiteX30" fmla="*/ 336431 w 3024845"/>
                <a:gd name="connsiteY30" fmla="*/ 743652 h 1160647"/>
                <a:gd name="connsiteX31" fmla="*/ 338457 w 3024845"/>
                <a:gd name="connsiteY31" fmla="*/ 743652 h 1160647"/>
                <a:gd name="connsiteX32" fmla="*/ 352644 w 3024845"/>
                <a:gd name="connsiteY32" fmla="*/ 743652 h 1160647"/>
                <a:gd name="connsiteX33" fmla="*/ 352644 w 3024845"/>
                <a:gd name="connsiteY33" fmla="*/ 713387 h 1160647"/>
                <a:gd name="connsiteX34" fmla="*/ 397231 w 3024845"/>
                <a:gd name="connsiteY34" fmla="*/ 713387 h 1160647"/>
                <a:gd name="connsiteX35" fmla="*/ 397231 w 3024845"/>
                <a:gd name="connsiteY35" fmla="*/ 712036 h 1160647"/>
                <a:gd name="connsiteX36" fmla="*/ 397231 w 3024845"/>
                <a:gd name="connsiteY36" fmla="*/ 702578 h 1160647"/>
                <a:gd name="connsiteX37" fmla="*/ 398245 w 3024845"/>
                <a:gd name="connsiteY37" fmla="*/ 702578 h 1160647"/>
                <a:gd name="connsiteX38" fmla="*/ 405338 w 3024845"/>
                <a:gd name="connsiteY38" fmla="*/ 702578 h 1160647"/>
                <a:gd name="connsiteX39" fmla="*/ 405338 w 3024845"/>
                <a:gd name="connsiteY39" fmla="*/ 700687 h 1160647"/>
                <a:gd name="connsiteX40" fmla="*/ 405338 w 3024845"/>
                <a:gd name="connsiteY40" fmla="*/ 687446 h 1160647"/>
                <a:gd name="connsiteX41" fmla="*/ 406098 w 3024845"/>
                <a:gd name="connsiteY41" fmla="*/ 687446 h 1160647"/>
                <a:gd name="connsiteX42" fmla="*/ 411418 w 3024845"/>
                <a:gd name="connsiteY42" fmla="*/ 687446 h 1160647"/>
                <a:gd name="connsiteX43" fmla="*/ 411418 w 3024845"/>
                <a:gd name="connsiteY43" fmla="*/ 686365 h 1160647"/>
                <a:gd name="connsiteX44" fmla="*/ 411418 w 3024845"/>
                <a:gd name="connsiteY44" fmla="*/ 678798 h 1160647"/>
                <a:gd name="connsiteX45" fmla="*/ 413445 w 3024845"/>
                <a:gd name="connsiteY45" fmla="*/ 678798 h 1160647"/>
                <a:gd name="connsiteX46" fmla="*/ 427632 w 3024845"/>
                <a:gd name="connsiteY46" fmla="*/ 678798 h 1160647"/>
                <a:gd name="connsiteX47" fmla="*/ 427632 w 3024845"/>
                <a:gd name="connsiteY47" fmla="*/ 679879 h 1160647"/>
                <a:gd name="connsiteX48" fmla="*/ 427632 w 3024845"/>
                <a:gd name="connsiteY48" fmla="*/ 687446 h 1160647"/>
                <a:gd name="connsiteX49" fmla="*/ 449925 w 3024845"/>
                <a:gd name="connsiteY49" fmla="*/ 687446 h 1160647"/>
                <a:gd name="connsiteX50" fmla="*/ 449925 w 3024845"/>
                <a:gd name="connsiteY50" fmla="*/ 685554 h 1160647"/>
                <a:gd name="connsiteX51" fmla="*/ 449925 w 3024845"/>
                <a:gd name="connsiteY51" fmla="*/ 672313 h 1160647"/>
                <a:gd name="connsiteX52" fmla="*/ 451699 w 3024845"/>
                <a:gd name="connsiteY52" fmla="*/ 672313 h 1160647"/>
                <a:gd name="connsiteX53" fmla="*/ 464112 w 3024845"/>
                <a:gd name="connsiteY53" fmla="*/ 672313 h 1160647"/>
                <a:gd name="connsiteX54" fmla="*/ 464112 w 3024845"/>
                <a:gd name="connsiteY54" fmla="*/ 696093 h 1160647"/>
                <a:gd name="connsiteX55" fmla="*/ 465126 w 3024845"/>
                <a:gd name="connsiteY55" fmla="*/ 696093 h 1160647"/>
                <a:gd name="connsiteX56" fmla="*/ 472219 w 3024845"/>
                <a:gd name="connsiteY56" fmla="*/ 696093 h 1160647"/>
                <a:gd name="connsiteX57" fmla="*/ 472219 w 3024845"/>
                <a:gd name="connsiteY57" fmla="*/ 695012 h 1160647"/>
                <a:gd name="connsiteX58" fmla="*/ 472219 w 3024845"/>
                <a:gd name="connsiteY58" fmla="*/ 687446 h 1160647"/>
                <a:gd name="connsiteX59" fmla="*/ 473992 w 3024845"/>
                <a:gd name="connsiteY59" fmla="*/ 687446 h 1160647"/>
                <a:gd name="connsiteX60" fmla="*/ 486406 w 3024845"/>
                <a:gd name="connsiteY60" fmla="*/ 687446 h 1160647"/>
                <a:gd name="connsiteX61" fmla="*/ 486406 w 3024845"/>
                <a:gd name="connsiteY61" fmla="*/ 713387 h 1160647"/>
                <a:gd name="connsiteX62" fmla="*/ 488433 w 3024845"/>
                <a:gd name="connsiteY62" fmla="*/ 713387 h 1160647"/>
                <a:gd name="connsiteX63" fmla="*/ 502619 w 3024845"/>
                <a:gd name="connsiteY63" fmla="*/ 713387 h 1160647"/>
                <a:gd name="connsiteX64" fmla="*/ 502619 w 3024845"/>
                <a:gd name="connsiteY64" fmla="*/ 715008 h 1160647"/>
                <a:gd name="connsiteX65" fmla="*/ 502619 w 3024845"/>
                <a:gd name="connsiteY65" fmla="*/ 726358 h 1160647"/>
                <a:gd name="connsiteX66" fmla="*/ 503379 w 3024845"/>
                <a:gd name="connsiteY66" fmla="*/ 726358 h 1160647"/>
                <a:gd name="connsiteX67" fmla="*/ 508700 w 3024845"/>
                <a:gd name="connsiteY67" fmla="*/ 726358 h 1160647"/>
                <a:gd name="connsiteX68" fmla="*/ 508700 w 3024845"/>
                <a:gd name="connsiteY68" fmla="*/ 725547 h 1160647"/>
                <a:gd name="connsiteX69" fmla="*/ 508700 w 3024845"/>
                <a:gd name="connsiteY69" fmla="*/ 719872 h 1160647"/>
                <a:gd name="connsiteX70" fmla="*/ 539100 w 3024845"/>
                <a:gd name="connsiteY70" fmla="*/ 719872 h 1160647"/>
                <a:gd name="connsiteX71" fmla="*/ 539100 w 3024845"/>
                <a:gd name="connsiteY71" fmla="*/ 743652 h 1160647"/>
                <a:gd name="connsiteX72" fmla="*/ 540113 w 3024845"/>
                <a:gd name="connsiteY72" fmla="*/ 743652 h 1160647"/>
                <a:gd name="connsiteX73" fmla="*/ 547207 w 3024845"/>
                <a:gd name="connsiteY73" fmla="*/ 743652 h 1160647"/>
                <a:gd name="connsiteX74" fmla="*/ 547207 w 3024845"/>
                <a:gd name="connsiteY74" fmla="*/ 744733 h 1160647"/>
                <a:gd name="connsiteX75" fmla="*/ 547207 w 3024845"/>
                <a:gd name="connsiteY75" fmla="*/ 752299 h 1160647"/>
                <a:gd name="connsiteX76" fmla="*/ 547967 w 3024845"/>
                <a:gd name="connsiteY76" fmla="*/ 752299 h 1160647"/>
                <a:gd name="connsiteX77" fmla="*/ 553287 w 3024845"/>
                <a:gd name="connsiteY77" fmla="*/ 752299 h 1160647"/>
                <a:gd name="connsiteX78" fmla="*/ 553287 w 3024845"/>
                <a:gd name="connsiteY78" fmla="*/ 750137 h 1160647"/>
                <a:gd name="connsiteX79" fmla="*/ 553287 w 3024845"/>
                <a:gd name="connsiteY79" fmla="*/ 735005 h 1160647"/>
                <a:gd name="connsiteX80" fmla="*/ 554300 w 3024845"/>
                <a:gd name="connsiteY80" fmla="*/ 735005 h 1160647"/>
                <a:gd name="connsiteX81" fmla="*/ 561394 w 3024845"/>
                <a:gd name="connsiteY81" fmla="*/ 735005 h 1160647"/>
                <a:gd name="connsiteX82" fmla="*/ 561394 w 3024845"/>
                <a:gd name="connsiteY82" fmla="*/ 736086 h 1160647"/>
                <a:gd name="connsiteX83" fmla="*/ 561394 w 3024845"/>
                <a:gd name="connsiteY83" fmla="*/ 743652 h 1160647"/>
                <a:gd name="connsiteX84" fmla="*/ 566714 w 3024845"/>
                <a:gd name="connsiteY84" fmla="*/ 741659 h 1160647"/>
                <a:gd name="connsiteX85" fmla="*/ 567474 w 3024845"/>
                <a:gd name="connsiteY85" fmla="*/ 740679 h 1160647"/>
                <a:gd name="connsiteX86" fmla="*/ 567474 w 3024845"/>
                <a:gd name="connsiteY86" fmla="*/ 735005 h 1160647"/>
                <a:gd name="connsiteX87" fmla="*/ 605981 w 3024845"/>
                <a:gd name="connsiteY87" fmla="*/ 735005 h 1160647"/>
                <a:gd name="connsiteX88" fmla="*/ 605981 w 3024845"/>
                <a:gd name="connsiteY88" fmla="*/ 758784 h 1160647"/>
                <a:gd name="connsiteX89" fmla="*/ 608007 w 3024845"/>
                <a:gd name="connsiteY89" fmla="*/ 758784 h 1160647"/>
                <a:gd name="connsiteX90" fmla="*/ 622194 w 3024845"/>
                <a:gd name="connsiteY90" fmla="*/ 758784 h 1160647"/>
                <a:gd name="connsiteX91" fmla="*/ 622194 w 3024845"/>
                <a:gd name="connsiteY91" fmla="*/ 759865 h 1160647"/>
                <a:gd name="connsiteX92" fmla="*/ 622194 w 3024845"/>
                <a:gd name="connsiteY92" fmla="*/ 767431 h 1160647"/>
                <a:gd name="connsiteX93" fmla="*/ 623968 w 3024845"/>
                <a:gd name="connsiteY93" fmla="*/ 767431 h 1160647"/>
                <a:gd name="connsiteX94" fmla="*/ 636381 w 3024845"/>
                <a:gd name="connsiteY94" fmla="*/ 767431 h 1160647"/>
                <a:gd name="connsiteX95" fmla="*/ 636381 w 3024845"/>
                <a:gd name="connsiteY95" fmla="*/ 743652 h 1160647"/>
                <a:gd name="connsiteX96" fmla="*/ 637394 w 3024845"/>
                <a:gd name="connsiteY96" fmla="*/ 743652 h 1160647"/>
                <a:gd name="connsiteX97" fmla="*/ 644488 w 3024845"/>
                <a:gd name="connsiteY97" fmla="*/ 743652 h 1160647"/>
                <a:gd name="connsiteX98" fmla="*/ 644488 w 3024845"/>
                <a:gd name="connsiteY98" fmla="*/ 711225 h 1160647"/>
                <a:gd name="connsiteX99" fmla="*/ 645501 w 3024845"/>
                <a:gd name="connsiteY99" fmla="*/ 711225 h 1160647"/>
                <a:gd name="connsiteX100" fmla="*/ 652595 w 3024845"/>
                <a:gd name="connsiteY100" fmla="*/ 711225 h 1160647"/>
                <a:gd name="connsiteX101" fmla="*/ 652595 w 3024845"/>
                <a:gd name="connsiteY101" fmla="*/ 709334 h 1160647"/>
                <a:gd name="connsiteX102" fmla="*/ 652595 w 3024845"/>
                <a:gd name="connsiteY102" fmla="*/ 696093 h 1160647"/>
                <a:gd name="connsiteX103" fmla="*/ 651328 w 3024845"/>
                <a:gd name="connsiteY103" fmla="*/ 694471 h 1160647"/>
                <a:gd name="connsiteX104" fmla="*/ 656648 w 3024845"/>
                <a:gd name="connsiteY104" fmla="*/ 683122 h 1160647"/>
                <a:gd name="connsiteX105" fmla="*/ 664755 w 3024845"/>
                <a:gd name="connsiteY105" fmla="*/ 711225 h 1160647"/>
                <a:gd name="connsiteX106" fmla="*/ 665515 w 3024845"/>
                <a:gd name="connsiteY106" fmla="*/ 711225 h 1160647"/>
                <a:gd name="connsiteX107" fmla="*/ 670835 w 3024845"/>
                <a:gd name="connsiteY107" fmla="*/ 711225 h 1160647"/>
                <a:gd name="connsiteX108" fmla="*/ 670835 w 3024845"/>
                <a:gd name="connsiteY108" fmla="*/ 605298 h 1160647"/>
                <a:gd name="connsiteX109" fmla="*/ 672355 w 3024845"/>
                <a:gd name="connsiteY109" fmla="*/ 605298 h 1160647"/>
                <a:gd name="connsiteX110" fmla="*/ 682995 w 3024845"/>
                <a:gd name="connsiteY110" fmla="*/ 605298 h 1160647"/>
                <a:gd name="connsiteX111" fmla="*/ 682995 w 3024845"/>
                <a:gd name="connsiteY111" fmla="*/ 557739 h 1160647"/>
                <a:gd name="connsiteX112" fmla="*/ 709342 w 3024845"/>
                <a:gd name="connsiteY112" fmla="*/ 557739 h 1160647"/>
                <a:gd name="connsiteX113" fmla="*/ 709342 w 3024845"/>
                <a:gd name="connsiteY113" fmla="*/ 536121 h 1160647"/>
                <a:gd name="connsiteX114" fmla="*/ 743796 w 3024845"/>
                <a:gd name="connsiteY114" fmla="*/ 536121 h 1160647"/>
                <a:gd name="connsiteX115" fmla="*/ 743796 w 3024845"/>
                <a:gd name="connsiteY115" fmla="*/ 538553 h 1160647"/>
                <a:gd name="connsiteX116" fmla="*/ 743796 w 3024845"/>
                <a:gd name="connsiteY116" fmla="*/ 555577 h 1160647"/>
                <a:gd name="connsiteX117" fmla="*/ 746076 w 3024845"/>
                <a:gd name="connsiteY117" fmla="*/ 555577 h 1160647"/>
                <a:gd name="connsiteX118" fmla="*/ 762036 w 3024845"/>
                <a:gd name="connsiteY118" fmla="*/ 555577 h 1160647"/>
                <a:gd name="connsiteX119" fmla="*/ 762036 w 3024845"/>
                <a:gd name="connsiteY119" fmla="*/ 603136 h 1160647"/>
                <a:gd name="connsiteX120" fmla="*/ 763049 w 3024845"/>
                <a:gd name="connsiteY120" fmla="*/ 603136 h 1160647"/>
                <a:gd name="connsiteX121" fmla="*/ 770143 w 3024845"/>
                <a:gd name="connsiteY121" fmla="*/ 603136 h 1160647"/>
                <a:gd name="connsiteX122" fmla="*/ 784330 w 3024845"/>
                <a:gd name="connsiteY122" fmla="*/ 607460 h 1160647"/>
                <a:gd name="connsiteX123" fmla="*/ 784330 w 3024845"/>
                <a:gd name="connsiteY123" fmla="*/ 646372 h 1160647"/>
                <a:gd name="connsiteX124" fmla="*/ 785343 w 3024845"/>
                <a:gd name="connsiteY124" fmla="*/ 646372 h 1160647"/>
                <a:gd name="connsiteX125" fmla="*/ 792436 w 3024845"/>
                <a:gd name="connsiteY125" fmla="*/ 646372 h 1160647"/>
                <a:gd name="connsiteX126" fmla="*/ 792436 w 3024845"/>
                <a:gd name="connsiteY126" fmla="*/ 647993 h 1160647"/>
                <a:gd name="connsiteX127" fmla="*/ 792436 w 3024845"/>
                <a:gd name="connsiteY127" fmla="*/ 659342 h 1160647"/>
                <a:gd name="connsiteX128" fmla="*/ 794463 w 3024845"/>
                <a:gd name="connsiteY128" fmla="*/ 659342 h 1160647"/>
                <a:gd name="connsiteX129" fmla="*/ 808650 w 3024845"/>
                <a:gd name="connsiteY129" fmla="*/ 659342 h 1160647"/>
                <a:gd name="connsiteX130" fmla="*/ 814730 w 3024845"/>
                <a:gd name="connsiteY130" fmla="*/ 665828 h 1160647"/>
                <a:gd name="connsiteX131" fmla="*/ 814730 w 3024845"/>
                <a:gd name="connsiteY131" fmla="*/ 687446 h 1160647"/>
                <a:gd name="connsiteX132" fmla="*/ 817010 w 3024845"/>
                <a:gd name="connsiteY132" fmla="*/ 687446 h 1160647"/>
                <a:gd name="connsiteX133" fmla="*/ 832970 w 3024845"/>
                <a:gd name="connsiteY133" fmla="*/ 687446 h 1160647"/>
                <a:gd name="connsiteX134" fmla="*/ 832970 w 3024845"/>
                <a:gd name="connsiteY134" fmla="*/ 688526 h 1160647"/>
                <a:gd name="connsiteX135" fmla="*/ 832970 w 3024845"/>
                <a:gd name="connsiteY135" fmla="*/ 696093 h 1160647"/>
                <a:gd name="connsiteX136" fmla="*/ 834237 w 3024845"/>
                <a:gd name="connsiteY136" fmla="*/ 696093 h 1160647"/>
                <a:gd name="connsiteX137" fmla="*/ 843104 w 3024845"/>
                <a:gd name="connsiteY137" fmla="*/ 696093 h 1160647"/>
                <a:gd name="connsiteX138" fmla="*/ 843104 w 3024845"/>
                <a:gd name="connsiteY138" fmla="*/ 698254 h 1160647"/>
                <a:gd name="connsiteX139" fmla="*/ 843104 w 3024845"/>
                <a:gd name="connsiteY139" fmla="*/ 713387 h 1160647"/>
                <a:gd name="connsiteX140" fmla="*/ 847157 w 3024845"/>
                <a:gd name="connsiteY140" fmla="*/ 711495 h 1160647"/>
                <a:gd name="connsiteX141" fmla="*/ 847157 w 3024845"/>
                <a:gd name="connsiteY141" fmla="*/ 698254 h 1160647"/>
                <a:gd name="connsiteX142" fmla="*/ 848170 w 3024845"/>
                <a:gd name="connsiteY142" fmla="*/ 698254 h 1160647"/>
                <a:gd name="connsiteX143" fmla="*/ 855264 w 3024845"/>
                <a:gd name="connsiteY143" fmla="*/ 698254 h 1160647"/>
                <a:gd name="connsiteX144" fmla="*/ 855264 w 3024845"/>
                <a:gd name="connsiteY144" fmla="*/ 699876 h 1160647"/>
                <a:gd name="connsiteX145" fmla="*/ 855264 w 3024845"/>
                <a:gd name="connsiteY145" fmla="*/ 711225 h 1160647"/>
                <a:gd name="connsiteX146" fmla="*/ 856024 w 3024845"/>
                <a:gd name="connsiteY146" fmla="*/ 711225 h 1160647"/>
                <a:gd name="connsiteX147" fmla="*/ 861344 w 3024845"/>
                <a:gd name="connsiteY147" fmla="*/ 711225 h 1160647"/>
                <a:gd name="connsiteX148" fmla="*/ 909984 w 3024845"/>
                <a:gd name="connsiteY148" fmla="*/ 706902 h 1160647"/>
                <a:gd name="connsiteX149" fmla="*/ 909984 w 3024845"/>
                <a:gd name="connsiteY149" fmla="*/ 708253 h 1160647"/>
                <a:gd name="connsiteX150" fmla="*/ 909984 w 3024845"/>
                <a:gd name="connsiteY150" fmla="*/ 717710 h 1160647"/>
                <a:gd name="connsiteX151" fmla="*/ 910744 w 3024845"/>
                <a:gd name="connsiteY151" fmla="*/ 717710 h 1160647"/>
                <a:gd name="connsiteX152" fmla="*/ 916065 w 3024845"/>
                <a:gd name="connsiteY152" fmla="*/ 717710 h 1160647"/>
                <a:gd name="connsiteX153" fmla="*/ 916065 w 3024845"/>
                <a:gd name="connsiteY153" fmla="*/ 719872 h 1160647"/>
                <a:gd name="connsiteX154" fmla="*/ 916065 w 3024845"/>
                <a:gd name="connsiteY154" fmla="*/ 735005 h 1160647"/>
                <a:gd name="connsiteX155" fmla="*/ 918091 w 3024845"/>
                <a:gd name="connsiteY155" fmla="*/ 733654 h 1160647"/>
                <a:gd name="connsiteX156" fmla="*/ 932278 w 3024845"/>
                <a:gd name="connsiteY156" fmla="*/ 724196 h 1160647"/>
                <a:gd name="connsiteX157" fmla="*/ 938358 w 3024845"/>
                <a:gd name="connsiteY157" fmla="*/ 683122 h 1160647"/>
                <a:gd name="connsiteX158" fmla="*/ 939118 w 3024845"/>
                <a:gd name="connsiteY158" fmla="*/ 682852 h 1160647"/>
                <a:gd name="connsiteX159" fmla="*/ 944438 w 3024845"/>
                <a:gd name="connsiteY159" fmla="*/ 680960 h 1160647"/>
                <a:gd name="connsiteX160" fmla="*/ 946465 w 3024845"/>
                <a:gd name="connsiteY160" fmla="*/ 611783 h 1160647"/>
                <a:gd name="connsiteX161" fmla="*/ 948492 w 3024845"/>
                <a:gd name="connsiteY161" fmla="*/ 680960 h 1160647"/>
                <a:gd name="connsiteX162" fmla="*/ 949252 w 3024845"/>
                <a:gd name="connsiteY162" fmla="*/ 681230 h 1160647"/>
                <a:gd name="connsiteX163" fmla="*/ 954572 w 3024845"/>
                <a:gd name="connsiteY163" fmla="*/ 683122 h 1160647"/>
                <a:gd name="connsiteX164" fmla="*/ 954572 w 3024845"/>
                <a:gd name="connsiteY164" fmla="*/ 596651 h 1160647"/>
                <a:gd name="connsiteX165" fmla="*/ 958625 w 3024845"/>
                <a:gd name="connsiteY165" fmla="*/ 564224 h 1160647"/>
                <a:gd name="connsiteX166" fmla="*/ 997132 w 3024845"/>
                <a:gd name="connsiteY166" fmla="*/ 564224 h 1160647"/>
                <a:gd name="connsiteX167" fmla="*/ 997132 w 3024845"/>
                <a:gd name="connsiteY167" fmla="*/ 596651 h 1160647"/>
                <a:gd name="connsiteX168" fmla="*/ 997892 w 3024845"/>
                <a:gd name="connsiteY168" fmla="*/ 596651 h 1160647"/>
                <a:gd name="connsiteX169" fmla="*/ 1003212 w 3024845"/>
                <a:gd name="connsiteY169" fmla="*/ 596651 h 1160647"/>
                <a:gd name="connsiteX170" fmla="*/ 1003212 w 3024845"/>
                <a:gd name="connsiteY170" fmla="*/ 514503 h 1160647"/>
                <a:gd name="connsiteX171" fmla="*/ 1004986 w 3024845"/>
                <a:gd name="connsiteY171" fmla="*/ 514503 h 1160647"/>
                <a:gd name="connsiteX172" fmla="*/ 1017399 w 3024845"/>
                <a:gd name="connsiteY172" fmla="*/ 514503 h 1160647"/>
                <a:gd name="connsiteX173" fmla="*/ 1017399 w 3024845"/>
                <a:gd name="connsiteY173" fmla="*/ 512612 h 1160647"/>
                <a:gd name="connsiteX174" fmla="*/ 1017399 w 3024845"/>
                <a:gd name="connsiteY174" fmla="*/ 499371 h 1160647"/>
                <a:gd name="connsiteX175" fmla="*/ 1039693 w 3024845"/>
                <a:gd name="connsiteY175" fmla="*/ 499371 h 1160647"/>
                <a:gd name="connsiteX176" fmla="*/ 1039693 w 3024845"/>
                <a:gd name="connsiteY176" fmla="*/ 498290 h 1160647"/>
                <a:gd name="connsiteX177" fmla="*/ 1039693 w 3024845"/>
                <a:gd name="connsiteY177" fmla="*/ 490724 h 1160647"/>
                <a:gd name="connsiteX178" fmla="*/ 1041466 w 3024845"/>
                <a:gd name="connsiteY178" fmla="*/ 490724 h 1160647"/>
                <a:gd name="connsiteX179" fmla="*/ 1053880 w 3024845"/>
                <a:gd name="connsiteY179" fmla="*/ 490724 h 1160647"/>
                <a:gd name="connsiteX180" fmla="*/ 1053880 w 3024845"/>
                <a:gd name="connsiteY180" fmla="*/ 491805 h 1160647"/>
                <a:gd name="connsiteX181" fmla="*/ 1053880 w 3024845"/>
                <a:gd name="connsiteY181" fmla="*/ 499371 h 1160647"/>
                <a:gd name="connsiteX182" fmla="*/ 1054640 w 3024845"/>
                <a:gd name="connsiteY182" fmla="*/ 499371 h 1160647"/>
                <a:gd name="connsiteX183" fmla="*/ 1059960 w 3024845"/>
                <a:gd name="connsiteY183" fmla="*/ 499371 h 1160647"/>
                <a:gd name="connsiteX184" fmla="*/ 1070093 w 3024845"/>
                <a:gd name="connsiteY184" fmla="*/ 495047 h 1160647"/>
                <a:gd name="connsiteX185" fmla="*/ 1074146 w 3024845"/>
                <a:gd name="connsiteY185" fmla="*/ 498290 h 1160647"/>
                <a:gd name="connsiteX186" fmla="*/ 1074146 w 3024845"/>
                <a:gd name="connsiteY186" fmla="*/ 490724 h 1160647"/>
                <a:gd name="connsiteX187" fmla="*/ 1076426 w 3024845"/>
                <a:gd name="connsiteY187" fmla="*/ 490724 h 1160647"/>
                <a:gd name="connsiteX188" fmla="*/ 1092387 w 3024845"/>
                <a:gd name="connsiteY188" fmla="*/ 490724 h 1160647"/>
                <a:gd name="connsiteX189" fmla="*/ 1092387 w 3024845"/>
                <a:gd name="connsiteY189" fmla="*/ 491805 h 1160647"/>
                <a:gd name="connsiteX190" fmla="*/ 1092387 w 3024845"/>
                <a:gd name="connsiteY190" fmla="*/ 499371 h 1160647"/>
                <a:gd name="connsiteX191" fmla="*/ 1122787 w 3024845"/>
                <a:gd name="connsiteY191" fmla="*/ 499371 h 1160647"/>
                <a:gd name="connsiteX192" fmla="*/ 1122787 w 3024845"/>
                <a:gd name="connsiteY192" fmla="*/ 500992 h 1160647"/>
                <a:gd name="connsiteX193" fmla="*/ 1122787 w 3024845"/>
                <a:gd name="connsiteY193" fmla="*/ 512342 h 1160647"/>
                <a:gd name="connsiteX194" fmla="*/ 1149134 w 3024845"/>
                <a:gd name="connsiteY194" fmla="*/ 512342 h 1160647"/>
                <a:gd name="connsiteX195" fmla="*/ 1149134 w 3024845"/>
                <a:gd name="connsiteY195" fmla="*/ 542606 h 1160647"/>
                <a:gd name="connsiteX196" fmla="*/ 1149894 w 3024845"/>
                <a:gd name="connsiteY196" fmla="*/ 542606 h 1160647"/>
                <a:gd name="connsiteX197" fmla="*/ 1155214 w 3024845"/>
                <a:gd name="connsiteY197" fmla="*/ 542606 h 1160647"/>
                <a:gd name="connsiteX198" fmla="*/ 1155214 w 3024845"/>
                <a:gd name="connsiteY198" fmla="*/ 543687 h 1160647"/>
                <a:gd name="connsiteX199" fmla="*/ 1155214 w 3024845"/>
                <a:gd name="connsiteY199" fmla="*/ 551254 h 1160647"/>
                <a:gd name="connsiteX200" fmla="*/ 1159268 w 3024845"/>
                <a:gd name="connsiteY200" fmla="*/ 581518 h 1160647"/>
                <a:gd name="connsiteX201" fmla="*/ 1160028 w 3024845"/>
                <a:gd name="connsiteY201" fmla="*/ 581518 h 1160647"/>
                <a:gd name="connsiteX202" fmla="*/ 1165348 w 3024845"/>
                <a:gd name="connsiteY202" fmla="*/ 581518 h 1160647"/>
                <a:gd name="connsiteX203" fmla="*/ 1165348 w 3024845"/>
                <a:gd name="connsiteY203" fmla="*/ 582329 h 1160647"/>
                <a:gd name="connsiteX204" fmla="*/ 1165348 w 3024845"/>
                <a:gd name="connsiteY204" fmla="*/ 588004 h 1160647"/>
                <a:gd name="connsiteX205" fmla="*/ 1166361 w 3024845"/>
                <a:gd name="connsiteY205" fmla="*/ 588004 h 1160647"/>
                <a:gd name="connsiteX206" fmla="*/ 1173454 w 3024845"/>
                <a:gd name="connsiteY206" fmla="*/ 588004 h 1160647"/>
                <a:gd name="connsiteX207" fmla="*/ 1173454 w 3024845"/>
                <a:gd name="connsiteY207" fmla="*/ 618269 h 1160647"/>
                <a:gd name="connsiteX208" fmla="*/ 1175481 w 3024845"/>
                <a:gd name="connsiteY208" fmla="*/ 618269 h 1160647"/>
                <a:gd name="connsiteX209" fmla="*/ 1189668 w 3024845"/>
                <a:gd name="connsiteY209" fmla="*/ 618269 h 1160647"/>
                <a:gd name="connsiteX210" fmla="*/ 1189668 w 3024845"/>
                <a:gd name="connsiteY210" fmla="*/ 642048 h 1160647"/>
                <a:gd name="connsiteX211" fmla="*/ 1191695 w 3024845"/>
                <a:gd name="connsiteY211" fmla="*/ 643669 h 1160647"/>
                <a:gd name="connsiteX212" fmla="*/ 1191695 w 3024845"/>
                <a:gd name="connsiteY212" fmla="*/ 655019 h 1160647"/>
                <a:gd name="connsiteX213" fmla="*/ 1192455 w 3024845"/>
                <a:gd name="connsiteY213" fmla="*/ 655019 h 1160647"/>
                <a:gd name="connsiteX214" fmla="*/ 1197775 w 3024845"/>
                <a:gd name="connsiteY214" fmla="*/ 655019 h 1160647"/>
                <a:gd name="connsiteX215" fmla="*/ 1197775 w 3024845"/>
                <a:gd name="connsiteY215" fmla="*/ 678798 h 1160647"/>
                <a:gd name="connsiteX216" fmla="*/ 1199041 w 3024845"/>
                <a:gd name="connsiteY216" fmla="*/ 678798 h 1160647"/>
                <a:gd name="connsiteX217" fmla="*/ 1207908 w 3024845"/>
                <a:gd name="connsiteY217" fmla="*/ 678798 h 1160647"/>
                <a:gd name="connsiteX218" fmla="*/ 1209935 w 3024845"/>
                <a:gd name="connsiteY218" fmla="*/ 682852 h 1160647"/>
                <a:gd name="connsiteX219" fmla="*/ 1209935 w 3024845"/>
                <a:gd name="connsiteY219" fmla="*/ 696093 h 1160647"/>
                <a:gd name="connsiteX220" fmla="*/ 1211455 w 3024845"/>
                <a:gd name="connsiteY220" fmla="*/ 694201 h 1160647"/>
                <a:gd name="connsiteX221" fmla="*/ 1222095 w 3024845"/>
                <a:gd name="connsiteY221" fmla="*/ 680960 h 1160647"/>
                <a:gd name="connsiteX222" fmla="*/ 1250469 w 3024845"/>
                <a:gd name="connsiteY222" fmla="*/ 680960 h 1160647"/>
                <a:gd name="connsiteX223" fmla="*/ 1250469 w 3024845"/>
                <a:gd name="connsiteY223" fmla="*/ 767431 h 1160647"/>
                <a:gd name="connsiteX224" fmla="*/ 1251229 w 3024845"/>
                <a:gd name="connsiteY224" fmla="*/ 767431 h 1160647"/>
                <a:gd name="connsiteX225" fmla="*/ 1256549 w 3024845"/>
                <a:gd name="connsiteY225" fmla="*/ 767431 h 1160647"/>
                <a:gd name="connsiteX226" fmla="*/ 1257309 w 3024845"/>
                <a:gd name="connsiteY226" fmla="*/ 766080 h 1160647"/>
                <a:gd name="connsiteX227" fmla="*/ 1262629 w 3024845"/>
                <a:gd name="connsiteY227" fmla="*/ 756622 h 1160647"/>
                <a:gd name="connsiteX228" fmla="*/ 1262629 w 3024845"/>
                <a:gd name="connsiteY228" fmla="*/ 758514 h 1160647"/>
                <a:gd name="connsiteX229" fmla="*/ 1262629 w 3024845"/>
                <a:gd name="connsiteY229" fmla="*/ 771755 h 1160647"/>
                <a:gd name="connsiteX230" fmla="*/ 1266682 w 3024845"/>
                <a:gd name="connsiteY230" fmla="*/ 726358 h 1160647"/>
                <a:gd name="connsiteX231" fmla="*/ 1267442 w 3024845"/>
                <a:gd name="connsiteY231" fmla="*/ 726358 h 1160647"/>
                <a:gd name="connsiteX232" fmla="*/ 1272762 w 3024845"/>
                <a:gd name="connsiteY232" fmla="*/ 726358 h 1160647"/>
                <a:gd name="connsiteX233" fmla="*/ 1272762 w 3024845"/>
                <a:gd name="connsiteY233" fmla="*/ 661504 h 1160647"/>
                <a:gd name="connsiteX234" fmla="*/ 1273776 w 3024845"/>
                <a:gd name="connsiteY234" fmla="*/ 661504 h 1160647"/>
                <a:gd name="connsiteX235" fmla="*/ 1280869 w 3024845"/>
                <a:gd name="connsiteY235" fmla="*/ 661504 h 1160647"/>
                <a:gd name="connsiteX236" fmla="*/ 1293029 w 3024845"/>
                <a:gd name="connsiteY236" fmla="*/ 618269 h 1160647"/>
                <a:gd name="connsiteX237" fmla="*/ 1294296 w 3024845"/>
                <a:gd name="connsiteY237" fmla="*/ 618269 h 1160647"/>
                <a:gd name="connsiteX238" fmla="*/ 1303163 w 3024845"/>
                <a:gd name="connsiteY238" fmla="*/ 618269 h 1160647"/>
                <a:gd name="connsiteX239" fmla="*/ 1313296 w 3024845"/>
                <a:gd name="connsiteY239" fmla="*/ 661504 h 1160647"/>
                <a:gd name="connsiteX240" fmla="*/ 1314309 w 3024845"/>
                <a:gd name="connsiteY240" fmla="*/ 661504 h 1160647"/>
                <a:gd name="connsiteX241" fmla="*/ 1321403 w 3024845"/>
                <a:gd name="connsiteY241" fmla="*/ 661504 h 1160647"/>
                <a:gd name="connsiteX242" fmla="*/ 1321403 w 3024845"/>
                <a:gd name="connsiteY242" fmla="*/ 700416 h 1160647"/>
                <a:gd name="connsiteX243" fmla="*/ 1323176 w 3024845"/>
                <a:gd name="connsiteY243" fmla="*/ 700416 h 1160647"/>
                <a:gd name="connsiteX244" fmla="*/ 1335590 w 3024845"/>
                <a:gd name="connsiteY244" fmla="*/ 700416 h 1160647"/>
                <a:gd name="connsiteX245" fmla="*/ 1335590 w 3024845"/>
                <a:gd name="connsiteY245" fmla="*/ 702578 h 1160647"/>
                <a:gd name="connsiteX246" fmla="*/ 1335590 w 3024845"/>
                <a:gd name="connsiteY246" fmla="*/ 717710 h 1160647"/>
                <a:gd name="connsiteX247" fmla="*/ 1339643 w 3024845"/>
                <a:gd name="connsiteY247" fmla="*/ 715549 h 1160647"/>
                <a:gd name="connsiteX248" fmla="*/ 1339643 w 3024845"/>
                <a:gd name="connsiteY248" fmla="*/ 700416 h 1160647"/>
                <a:gd name="connsiteX249" fmla="*/ 1341163 w 3024845"/>
                <a:gd name="connsiteY249" fmla="*/ 700416 h 1160647"/>
                <a:gd name="connsiteX250" fmla="*/ 1351803 w 3024845"/>
                <a:gd name="connsiteY250" fmla="*/ 700416 h 1160647"/>
                <a:gd name="connsiteX251" fmla="*/ 1351803 w 3024845"/>
                <a:gd name="connsiteY251" fmla="*/ 702037 h 1160647"/>
                <a:gd name="connsiteX252" fmla="*/ 1351803 w 3024845"/>
                <a:gd name="connsiteY252" fmla="*/ 713387 h 1160647"/>
                <a:gd name="connsiteX253" fmla="*/ 1382204 w 3024845"/>
                <a:gd name="connsiteY253" fmla="*/ 713387 h 1160647"/>
                <a:gd name="connsiteX254" fmla="*/ 1382204 w 3024845"/>
                <a:gd name="connsiteY254" fmla="*/ 676637 h 1160647"/>
                <a:gd name="connsiteX255" fmla="*/ 1383470 w 3024845"/>
                <a:gd name="connsiteY255" fmla="*/ 676637 h 1160647"/>
                <a:gd name="connsiteX256" fmla="*/ 1392337 w 3024845"/>
                <a:gd name="connsiteY256" fmla="*/ 676637 h 1160647"/>
                <a:gd name="connsiteX257" fmla="*/ 1392337 w 3024845"/>
                <a:gd name="connsiteY257" fmla="*/ 698254 h 1160647"/>
                <a:gd name="connsiteX258" fmla="*/ 1394364 w 3024845"/>
                <a:gd name="connsiteY258" fmla="*/ 665828 h 1160647"/>
                <a:gd name="connsiteX259" fmla="*/ 1416657 w 3024845"/>
                <a:gd name="connsiteY259" fmla="*/ 665828 h 1160647"/>
                <a:gd name="connsiteX260" fmla="*/ 1416657 w 3024845"/>
                <a:gd name="connsiteY260" fmla="*/ 664206 h 1160647"/>
                <a:gd name="connsiteX261" fmla="*/ 1416657 w 3024845"/>
                <a:gd name="connsiteY261" fmla="*/ 652857 h 1160647"/>
                <a:gd name="connsiteX262" fmla="*/ 1417417 w 3024845"/>
                <a:gd name="connsiteY262" fmla="*/ 652857 h 1160647"/>
                <a:gd name="connsiteX263" fmla="*/ 1422737 w 3024845"/>
                <a:gd name="connsiteY263" fmla="*/ 652857 h 1160647"/>
                <a:gd name="connsiteX264" fmla="*/ 1422737 w 3024845"/>
                <a:gd name="connsiteY264" fmla="*/ 650966 h 1160647"/>
                <a:gd name="connsiteX265" fmla="*/ 1422737 w 3024845"/>
                <a:gd name="connsiteY265" fmla="*/ 637725 h 1160647"/>
                <a:gd name="connsiteX266" fmla="*/ 1426791 w 3024845"/>
                <a:gd name="connsiteY266" fmla="*/ 644210 h 1160647"/>
                <a:gd name="connsiteX267" fmla="*/ 1429071 w 3024845"/>
                <a:gd name="connsiteY267" fmla="*/ 644210 h 1160647"/>
                <a:gd name="connsiteX268" fmla="*/ 1445031 w 3024845"/>
                <a:gd name="connsiteY268" fmla="*/ 644210 h 1160647"/>
                <a:gd name="connsiteX269" fmla="*/ 1445031 w 3024845"/>
                <a:gd name="connsiteY269" fmla="*/ 643399 h 1160647"/>
                <a:gd name="connsiteX270" fmla="*/ 1445031 w 3024845"/>
                <a:gd name="connsiteY270" fmla="*/ 637725 h 1160647"/>
                <a:gd name="connsiteX271" fmla="*/ 1445791 w 3024845"/>
                <a:gd name="connsiteY271" fmla="*/ 637725 h 1160647"/>
                <a:gd name="connsiteX272" fmla="*/ 1451111 w 3024845"/>
                <a:gd name="connsiteY272" fmla="*/ 637725 h 1160647"/>
                <a:gd name="connsiteX273" fmla="*/ 1451111 w 3024845"/>
                <a:gd name="connsiteY273" fmla="*/ 639076 h 1160647"/>
                <a:gd name="connsiteX274" fmla="*/ 1451111 w 3024845"/>
                <a:gd name="connsiteY274" fmla="*/ 648534 h 1160647"/>
                <a:gd name="connsiteX275" fmla="*/ 1489618 w 3024845"/>
                <a:gd name="connsiteY275" fmla="*/ 648534 h 1160647"/>
                <a:gd name="connsiteX276" fmla="*/ 1489618 w 3024845"/>
                <a:gd name="connsiteY276" fmla="*/ 786887 h 1160647"/>
                <a:gd name="connsiteX277" fmla="*/ 1491138 w 3024845"/>
                <a:gd name="connsiteY277" fmla="*/ 786887 h 1160647"/>
                <a:gd name="connsiteX278" fmla="*/ 1501778 w 3024845"/>
                <a:gd name="connsiteY278" fmla="*/ 786887 h 1160647"/>
                <a:gd name="connsiteX279" fmla="*/ 1501778 w 3024845"/>
                <a:gd name="connsiteY279" fmla="*/ 773917 h 1160647"/>
                <a:gd name="connsiteX280" fmla="*/ 1505832 w 3024845"/>
                <a:gd name="connsiteY280" fmla="*/ 773917 h 1160647"/>
                <a:gd name="connsiteX281" fmla="*/ 1505832 w 3024845"/>
                <a:gd name="connsiteY281" fmla="*/ 786887 h 1160647"/>
                <a:gd name="connsiteX282" fmla="*/ 1536232 w 3024845"/>
                <a:gd name="connsiteY282" fmla="*/ 786887 h 1160647"/>
                <a:gd name="connsiteX283" fmla="*/ 1536232 w 3024845"/>
                <a:gd name="connsiteY283" fmla="*/ 756622 h 1160647"/>
                <a:gd name="connsiteX284" fmla="*/ 1548392 w 3024845"/>
                <a:gd name="connsiteY284" fmla="*/ 756622 h 1160647"/>
                <a:gd name="connsiteX285" fmla="*/ 1560552 w 3024845"/>
                <a:gd name="connsiteY285" fmla="*/ 754461 h 1160647"/>
                <a:gd name="connsiteX286" fmla="*/ 1564606 w 3024845"/>
                <a:gd name="connsiteY286" fmla="*/ 756622 h 1160647"/>
                <a:gd name="connsiteX287" fmla="*/ 1574739 w 3024845"/>
                <a:gd name="connsiteY287" fmla="*/ 756622 h 1160647"/>
                <a:gd name="connsiteX288" fmla="*/ 1574739 w 3024845"/>
                <a:gd name="connsiteY288" fmla="*/ 786887 h 1160647"/>
                <a:gd name="connsiteX289" fmla="*/ 1582846 w 3024845"/>
                <a:gd name="connsiteY289" fmla="*/ 786887 h 1160647"/>
                <a:gd name="connsiteX290" fmla="*/ 1582846 w 3024845"/>
                <a:gd name="connsiteY290" fmla="*/ 804182 h 1160647"/>
                <a:gd name="connsiteX291" fmla="*/ 1592182 w 3024845"/>
                <a:gd name="connsiteY291" fmla="*/ 805087 h 1160647"/>
                <a:gd name="connsiteX292" fmla="*/ 1605140 w 3024845"/>
                <a:gd name="connsiteY292" fmla="*/ 805087 h 1160647"/>
                <a:gd name="connsiteX293" fmla="*/ 1605140 w 3024845"/>
                <a:gd name="connsiteY293" fmla="*/ 789049 h 1160647"/>
                <a:gd name="connsiteX294" fmla="*/ 1673096 w 3024845"/>
                <a:gd name="connsiteY294" fmla="*/ 789049 h 1160647"/>
                <a:gd name="connsiteX295" fmla="*/ 1673096 w 3024845"/>
                <a:gd name="connsiteY295" fmla="*/ 703796 h 1160647"/>
                <a:gd name="connsiteX296" fmla="*/ 1745104 w 3024845"/>
                <a:gd name="connsiteY296" fmla="*/ 703796 h 1160647"/>
                <a:gd name="connsiteX297" fmla="*/ 1745104 w 3024845"/>
                <a:gd name="connsiteY297" fmla="*/ 782564 h 1160647"/>
                <a:gd name="connsiteX298" fmla="*/ 1747008 w 3024845"/>
                <a:gd name="connsiteY298" fmla="*/ 782564 h 1160647"/>
                <a:gd name="connsiteX299" fmla="*/ 1748250 w 3024845"/>
                <a:gd name="connsiteY299" fmla="*/ 805087 h 1160647"/>
                <a:gd name="connsiteX300" fmla="*/ 1757926 w 3024845"/>
                <a:gd name="connsiteY300" fmla="*/ 805087 h 1160647"/>
                <a:gd name="connsiteX301" fmla="*/ 1759168 w 3024845"/>
                <a:gd name="connsiteY301" fmla="*/ 782564 h 1160647"/>
                <a:gd name="connsiteX302" fmla="*/ 1765248 w 3024845"/>
                <a:gd name="connsiteY302" fmla="*/ 782564 h 1160647"/>
                <a:gd name="connsiteX303" fmla="*/ 1766490 w 3024845"/>
                <a:gd name="connsiteY303" fmla="*/ 805087 h 1160647"/>
                <a:gd name="connsiteX304" fmla="*/ 1817112 w 3024845"/>
                <a:gd name="connsiteY304" fmla="*/ 805087 h 1160647"/>
                <a:gd name="connsiteX305" fmla="*/ 1817112 w 3024845"/>
                <a:gd name="connsiteY305" fmla="*/ 642059 h 1160647"/>
                <a:gd name="connsiteX306" fmla="*/ 2014439 w 3024845"/>
                <a:gd name="connsiteY306" fmla="*/ 642059 h 1160647"/>
                <a:gd name="connsiteX307" fmla="*/ 2014439 w 3024845"/>
                <a:gd name="connsiteY307" fmla="*/ 805087 h 1160647"/>
                <a:gd name="connsiteX308" fmla="*/ 2033136 w 3024845"/>
                <a:gd name="connsiteY308" fmla="*/ 805087 h 1160647"/>
                <a:gd name="connsiteX309" fmla="*/ 2033136 w 3024845"/>
                <a:gd name="connsiteY309" fmla="*/ 722394 h 1160647"/>
                <a:gd name="connsiteX310" fmla="*/ 2128256 w 3024845"/>
                <a:gd name="connsiteY310" fmla="*/ 722394 h 1160647"/>
                <a:gd name="connsiteX311" fmla="*/ 2140186 w 3024845"/>
                <a:gd name="connsiteY311" fmla="*/ 404253 h 1160647"/>
                <a:gd name="connsiteX312" fmla="*/ 2128026 w 3024845"/>
                <a:gd name="connsiteY312" fmla="*/ 382635 h 1160647"/>
                <a:gd name="connsiteX313" fmla="*/ 2121946 w 3024845"/>
                <a:gd name="connsiteY313" fmla="*/ 378311 h 1160647"/>
                <a:gd name="connsiteX314" fmla="*/ 2130053 w 3024845"/>
                <a:gd name="connsiteY314" fmla="*/ 354532 h 1160647"/>
                <a:gd name="connsiteX315" fmla="*/ 2130053 w 3024845"/>
                <a:gd name="connsiteY315" fmla="*/ 337238 h 1160647"/>
                <a:gd name="connsiteX316" fmla="*/ 2144240 w 3024845"/>
                <a:gd name="connsiteY316" fmla="*/ 337238 h 1160647"/>
                <a:gd name="connsiteX317" fmla="*/ 2144240 w 3024845"/>
                <a:gd name="connsiteY317" fmla="*/ 315620 h 1160647"/>
                <a:gd name="connsiteX318" fmla="*/ 2146266 w 3024845"/>
                <a:gd name="connsiteY318" fmla="*/ 311296 h 1160647"/>
                <a:gd name="connsiteX319" fmla="*/ 2146266 w 3024845"/>
                <a:gd name="connsiteY319" fmla="*/ 233472 h 1160647"/>
                <a:gd name="connsiteX320" fmla="*/ 2144240 w 3024845"/>
                <a:gd name="connsiteY320" fmla="*/ 226987 h 1160647"/>
                <a:gd name="connsiteX321" fmla="*/ 2150320 w 3024845"/>
                <a:gd name="connsiteY321" fmla="*/ 220501 h 1160647"/>
                <a:gd name="connsiteX322" fmla="*/ 2150320 w 3024845"/>
                <a:gd name="connsiteY322" fmla="*/ 162133 h 1160647"/>
                <a:gd name="connsiteX323" fmla="*/ 2152346 w 3024845"/>
                <a:gd name="connsiteY323" fmla="*/ 157810 h 1160647"/>
                <a:gd name="connsiteX324" fmla="*/ 2152346 w 3024845"/>
                <a:gd name="connsiteY324" fmla="*/ 101604 h 1160647"/>
                <a:gd name="connsiteX325" fmla="*/ 2154373 w 3024845"/>
                <a:gd name="connsiteY325" fmla="*/ 82148 h 1160647"/>
                <a:gd name="connsiteX326" fmla="*/ 2158427 w 3024845"/>
                <a:gd name="connsiteY326" fmla="*/ 99442 h 1160647"/>
                <a:gd name="connsiteX327" fmla="*/ 2160453 w 3024845"/>
                <a:gd name="connsiteY327" fmla="*/ 157810 h 1160647"/>
                <a:gd name="connsiteX328" fmla="*/ 2162480 w 3024845"/>
                <a:gd name="connsiteY328" fmla="*/ 220501 h 1160647"/>
                <a:gd name="connsiteX329" fmla="*/ 2168560 w 3024845"/>
                <a:gd name="connsiteY329" fmla="*/ 226987 h 1160647"/>
                <a:gd name="connsiteX330" fmla="*/ 2166533 w 3024845"/>
                <a:gd name="connsiteY330" fmla="*/ 233472 h 1160647"/>
                <a:gd name="connsiteX331" fmla="*/ 2166533 w 3024845"/>
                <a:gd name="connsiteY331" fmla="*/ 311296 h 1160647"/>
                <a:gd name="connsiteX332" fmla="*/ 2168560 w 3024845"/>
                <a:gd name="connsiteY332" fmla="*/ 315620 h 1160647"/>
                <a:gd name="connsiteX333" fmla="*/ 2168560 w 3024845"/>
                <a:gd name="connsiteY333" fmla="*/ 337238 h 1160647"/>
                <a:gd name="connsiteX334" fmla="*/ 2182747 w 3024845"/>
                <a:gd name="connsiteY334" fmla="*/ 337238 h 1160647"/>
                <a:gd name="connsiteX335" fmla="*/ 2182747 w 3024845"/>
                <a:gd name="connsiteY335" fmla="*/ 354532 h 1160647"/>
                <a:gd name="connsiteX336" fmla="*/ 2190854 w 3024845"/>
                <a:gd name="connsiteY336" fmla="*/ 378311 h 1160647"/>
                <a:gd name="connsiteX337" fmla="*/ 2184774 w 3024845"/>
                <a:gd name="connsiteY337" fmla="*/ 382635 h 1160647"/>
                <a:gd name="connsiteX338" fmla="*/ 2172613 w 3024845"/>
                <a:gd name="connsiteY338" fmla="*/ 404253 h 1160647"/>
                <a:gd name="connsiteX339" fmla="*/ 2180720 w 3024845"/>
                <a:gd name="connsiteY339" fmla="*/ 657181 h 1160647"/>
                <a:gd name="connsiteX340" fmla="*/ 2245574 w 3024845"/>
                <a:gd name="connsiteY340" fmla="*/ 657181 h 1160647"/>
                <a:gd name="connsiteX341" fmla="*/ 2245574 w 3024845"/>
                <a:gd name="connsiteY341" fmla="*/ 732843 h 1160647"/>
                <a:gd name="connsiteX342" fmla="*/ 2253681 w 3024845"/>
                <a:gd name="connsiteY342" fmla="*/ 732843 h 1160647"/>
                <a:gd name="connsiteX343" fmla="*/ 2255708 w 3024845"/>
                <a:gd name="connsiteY343" fmla="*/ 726358 h 1160647"/>
                <a:gd name="connsiteX344" fmla="*/ 2261788 w 3024845"/>
                <a:gd name="connsiteY344" fmla="*/ 726358 h 1160647"/>
                <a:gd name="connsiteX345" fmla="*/ 2263815 w 3024845"/>
                <a:gd name="connsiteY345" fmla="*/ 735005 h 1160647"/>
                <a:gd name="connsiteX346" fmla="*/ 2275975 w 3024845"/>
                <a:gd name="connsiteY346" fmla="*/ 735005 h 1160647"/>
                <a:gd name="connsiteX347" fmla="*/ 2275975 w 3024845"/>
                <a:gd name="connsiteY347" fmla="*/ 728519 h 1160647"/>
                <a:gd name="connsiteX348" fmla="*/ 2298268 w 3024845"/>
                <a:gd name="connsiteY348" fmla="*/ 728519 h 1160647"/>
                <a:gd name="connsiteX349" fmla="*/ 2298268 w 3024845"/>
                <a:gd name="connsiteY349" fmla="*/ 735005 h 1160647"/>
                <a:gd name="connsiteX350" fmla="*/ 2318535 w 3024845"/>
                <a:gd name="connsiteY350" fmla="*/ 735005 h 1160647"/>
                <a:gd name="connsiteX351" fmla="*/ 2318535 w 3024845"/>
                <a:gd name="connsiteY351" fmla="*/ 780402 h 1160647"/>
                <a:gd name="connsiteX352" fmla="*/ 2332722 w 3024845"/>
                <a:gd name="connsiteY352" fmla="*/ 780402 h 1160647"/>
                <a:gd name="connsiteX353" fmla="*/ 2332722 w 3024845"/>
                <a:gd name="connsiteY353" fmla="*/ 767431 h 1160647"/>
                <a:gd name="connsiteX354" fmla="*/ 2348936 w 3024845"/>
                <a:gd name="connsiteY354" fmla="*/ 767431 h 1160647"/>
                <a:gd name="connsiteX355" fmla="*/ 2348936 w 3024845"/>
                <a:gd name="connsiteY355" fmla="*/ 588004 h 1160647"/>
                <a:gd name="connsiteX356" fmla="*/ 2355016 w 3024845"/>
                <a:gd name="connsiteY356" fmla="*/ 581518 h 1160647"/>
                <a:gd name="connsiteX357" fmla="*/ 2427977 w 3024845"/>
                <a:gd name="connsiteY357" fmla="*/ 581518 h 1160647"/>
                <a:gd name="connsiteX358" fmla="*/ 2427977 w 3024845"/>
                <a:gd name="connsiteY358" fmla="*/ 590166 h 1160647"/>
                <a:gd name="connsiteX359" fmla="*/ 2438110 w 3024845"/>
                <a:gd name="connsiteY359" fmla="*/ 590166 h 1160647"/>
                <a:gd name="connsiteX360" fmla="*/ 2438110 w 3024845"/>
                <a:gd name="connsiteY360" fmla="*/ 704740 h 1160647"/>
                <a:gd name="connsiteX361" fmla="*/ 2460404 w 3024845"/>
                <a:gd name="connsiteY361" fmla="*/ 704740 h 1160647"/>
                <a:gd name="connsiteX362" fmla="*/ 2460404 w 3024845"/>
                <a:gd name="connsiteY362" fmla="*/ 637725 h 1160647"/>
                <a:gd name="connsiteX363" fmla="*/ 2486751 w 3024845"/>
                <a:gd name="connsiteY363" fmla="*/ 637725 h 1160647"/>
                <a:gd name="connsiteX364" fmla="*/ 2490804 w 3024845"/>
                <a:gd name="connsiteY364" fmla="*/ 633401 h 1160647"/>
                <a:gd name="connsiteX365" fmla="*/ 2498911 w 3024845"/>
                <a:gd name="connsiteY365" fmla="*/ 633401 h 1160647"/>
                <a:gd name="connsiteX366" fmla="*/ 2502964 w 3024845"/>
                <a:gd name="connsiteY366" fmla="*/ 637725 h 1160647"/>
                <a:gd name="connsiteX367" fmla="*/ 2525258 w 3024845"/>
                <a:gd name="connsiteY367" fmla="*/ 637725 h 1160647"/>
                <a:gd name="connsiteX368" fmla="*/ 2525258 w 3024845"/>
                <a:gd name="connsiteY368" fmla="*/ 520989 h 1160647"/>
                <a:gd name="connsiteX369" fmla="*/ 2582005 w 3024845"/>
                <a:gd name="connsiteY369" fmla="*/ 510180 h 1160647"/>
                <a:gd name="connsiteX370" fmla="*/ 2582005 w 3024845"/>
                <a:gd name="connsiteY370" fmla="*/ 511261 h 1160647"/>
                <a:gd name="connsiteX371" fmla="*/ 2582005 w 3024845"/>
                <a:gd name="connsiteY371" fmla="*/ 518827 h 1160647"/>
                <a:gd name="connsiteX372" fmla="*/ 2608352 w 3024845"/>
                <a:gd name="connsiteY372" fmla="*/ 518827 h 1160647"/>
                <a:gd name="connsiteX373" fmla="*/ 2608352 w 3024845"/>
                <a:gd name="connsiteY373" fmla="*/ 773917 h 1160647"/>
                <a:gd name="connsiteX374" fmla="*/ 2630646 w 3024845"/>
                <a:gd name="connsiteY374" fmla="*/ 773917 h 1160647"/>
                <a:gd name="connsiteX375" fmla="*/ 2630646 w 3024845"/>
                <a:gd name="connsiteY375" fmla="*/ 769593 h 1160647"/>
                <a:gd name="connsiteX376" fmla="*/ 2642806 w 3024845"/>
                <a:gd name="connsiteY376" fmla="*/ 769593 h 1160647"/>
                <a:gd name="connsiteX377" fmla="*/ 2642806 w 3024845"/>
                <a:gd name="connsiteY377" fmla="*/ 773917 h 1160647"/>
                <a:gd name="connsiteX378" fmla="*/ 2667126 w 3024845"/>
                <a:gd name="connsiteY378" fmla="*/ 773917 h 1160647"/>
                <a:gd name="connsiteX379" fmla="*/ 2667126 w 3024845"/>
                <a:gd name="connsiteY379" fmla="*/ 760946 h 1160647"/>
                <a:gd name="connsiteX380" fmla="*/ 2695500 w 3024845"/>
                <a:gd name="connsiteY380" fmla="*/ 760946 h 1160647"/>
                <a:gd name="connsiteX381" fmla="*/ 2707660 w 3024845"/>
                <a:gd name="connsiteY381" fmla="*/ 756622 h 1160647"/>
                <a:gd name="connsiteX382" fmla="*/ 2727927 w 3024845"/>
                <a:gd name="connsiteY382" fmla="*/ 760946 h 1160647"/>
                <a:gd name="connsiteX383" fmla="*/ 2727927 w 3024845"/>
                <a:gd name="connsiteY383" fmla="*/ 743652 h 1160647"/>
                <a:gd name="connsiteX384" fmla="*/ 2736034 w 3024845"/>
                <a:gd name="connsiteY384" fmla="*/ 743652 h 1160647"/>
                <a:gd name="connsiteX385" fmla="*/ 2736034 w 3024845"/>
                <a:gd name="connsiteY385" fmla="*/ 730681 h 1160647"/>
                <a:gd name="connsiteX386" fmla="*/ 2792781 w 3024845"/>
                <a:gd name="connsiteY386" fmla="*/ 730681 h 1160647"/>
                <a:gd name="connsiteX387" fmla="*/ 2792781 w 3024845"/>
                <a:gd name="connsiteY387" fmla="*/ 700416 h 1160647"/>
                <a:gd name="connsiteX388" fmla="*/ 2811021 w 3024845"/>
                <a:gd name="connsiteY388" fmla="*/ 700416 h 1160647"/>
                <a:gd name="connsiteX389" fmla="*/ 2811021 w 3024845"/>
                <a:gd name="connsiteY389" fmla="*/ 693931 h 1160647"/>
                <a:gd name="connsiteX390" fmla="*/ 2823181 w 3024845"/>
                <a:gd name="connsiteY390" fmla="*/ 693931 h 1160647"/>
                <a:gd name="connsiteX391" fmla="*/ 2823181 w 3024845"/>
                <a:gd name="connsiteY391" fmla="*/ 700416 h 1160647"/>
                <a:gd name="connsiteX392" fmla="*/ 2839395 w 3024845"/>
                <a:gd name="connsiteY392" fmla="*/ 700416 h 1160647"/>
                <a:gd name="connsiteX393" fmla="*/ 2839395 w 3024845"/>
                <a:gd name="connsiteY393" fmla="*/ 750137 h 1160647"/>
                <a:gd name="connsiteX394" fmla="*/ 2871822 w 3024845"/>
                <a:gd name="connsiteY394" fmla="*/ 750137 h 1160647"/>
                <a:gd name="connsiteX395" fmla="*/ 2871822 w 3024845"/>
                <a:gd name="connsiteY395" fmla="*/ 724196 h 1160647"/>
                <a:gd name="connsiteX396" fmla="*/ 2910329 w 3024845"/>
                <a:gd name="connsiteY396" fmla="*/ 724196 h 1160647"/>
                <a:gd name="connsiteX397" fmla="*/ 2910329 w 3024845"/>
                <a:gd name="connsiteY397" fmla="*/ 693931 h 1160647"/>
                <a:gd name="connsiteX398" fmla="*/ 2958970 w 3024845"/>
                <a:gd name="connsiteY398" fmla="*/ 693931 h 1160647"/>
                <a:gd name="connsiteX399" fmla="*/ 2958970 w 3024845"/>
                <a:gd name="connsiteY399" fmla="*/ 805087 h 1160647"/>
                <a:gd name="connsiteX400" fmla="*/ 2958970 w 3024845"/>
                <a:gd name="connsiteY400" fmla="*/ 818866 h 1160647"/>
                <a:gd name="connsiteX401" fmla="*/ 3024845 w 3024845"/>
                <a:gd name="connsiteY401" fmla="*/ 818866 h 1160647"/>
                <a:gd name="connsiteX402" fmla="*/ 3024845 w 3024845"/>
                <a:gd name="connsiteY402" fmla="*/ 1160647 h 1160647"/>
                <a:gd name="connsiteX403" fmla="*/ 145862 w 3024845"/>
                <a:gd name="connsiteY403" fmla="*/ 1160647 h 1160647"/>
                <a:gd name="connsiteX404" fmla="*/ 2054 w 3024845"/>
                <a:gd name="connsiteY404" fmla="*/ 1158314 h 1160647"/>
                <a:gd name="connsiteX405" fmla="*/ 0 w 3024845"/>
                <a:gd name="connsiteY405" fmla="*/ 724196 h 1160647"/>
                <a:gd name="connsiteX406" fmla="*/ 20267 w 3024845"/>
                <a:gd name="connsiteY406" fmla="*/ 724196 h 1160647"/>
                <a:gd name="connsiteX407" fmla="*/ 20774 w 3024845"/>
                <a:gd name="connsiteY407" fmla="*/ 723115 h 1160647"/>
                <a:gd name="connsiteX408" fmla="*/ 24320 w 3024845"/>
                <a:gd name="connsiteY408" fmla="*/ 715549 h 1160647"/>
                <a:gd name="connsiteX409" fmla="*/ 26094 w 3024845"/>
                <a:gd name="connsiteY409" fmla="*/ 715819 h 1160647"/>
                <a:gd name="connsiteX410" fmla="*/ 38507 w 3024845"/>
                <a:gd name="connsiteY410" fmla="*/ 717710 h 1160647"/>
                <a:gd name="connsiteX411" fmla="*/ 39014 w 3024845"/>
                <a:gd name="connsiteY411" fmla="*/ 719062 h 1160647"/>
                <a:gd name="connsiteX412" fmla="*/ 42560 w 3024845"/>
                <a:gd name="connsiteY412" fmla="*/ 728519 h 1160647"/>
                <a:gd name="connsiteX413" fmla="*/ 68907 w 3024845"/>
                <a:gd name="connsiteY413" fmla="*/ 730681 h 1160647"/>
                <a:gd name="connsiteX414" fmla="*/ 68907 w 3024845"/>
                <a:gd name="connsiteY414" fmla="*/ 607460 h 1160647"/>
                <a:gd name="connsiteX415" fmla="*/ 70934 w 3024845"/>
                <a:gd name="connsiteY415" fmla="*/ 607460 h 1160647"/>
                <a:gd name="connsiteX416" fmla="*/ 85121 w 3024845"/>
                <a:gd name="connsiteY416" fmla="*/ 607460 h 1160647"/>
                <a:gd name="connsiteX417" fmla="*/ 85121 w 3024845"/>
                <a:gd name="connsiteY417" fmla="*/ 471268 h 1160647"/>
                <a:gd name="connsiteX418" fmla="*/ 86894 w 3024845"/>
                <a:gd name="connsiteY418" fmla="*/ 471268 h 1160647"/>
                <a:gd name="connsiteX419" fmla="*/ 99308 w 3024845"/>
                <a:gd name="connsiteY419" fmla="*/ 471268 h 1160647"/>
                <a:gd name="connsiteX420" fmla="*/ 99308 w 3024845"/>
                <a:gd name="connsiteY420" fmla="*/ 356694 h 1160647"/>
                <a:gd name="connsiteX421" fmla="*/ 103361 w 3024845"/>
                <a:gd name="connsiteY421" fmla="*/ 328590 h 1160647"/>
                <a:gd name="connsiteX422" fmla="*/ 105388 w 3024845"/>
                <a:gd name="connsiteY422" fmla="*/ 328590 h 1160647"/>
                <a:gd name="connsiteX423" fmla="*/ 119575 w 3024845"/>
                <a:gd name="connsiteY423" fmla="*/ 328590 h 1160647"/>
                <a:gd name="connsiteX424" fmla="*/ 156055 w 3024845"/>
                <a:gd name="connsiteY424" fmla="*/ 246443 h 1160647"/>
                <a:gd name="connsiteX425" fmla="*/ 160109 w 3024845"/>
                <a:gd name="connsiteY425" fmla="*/ 0 h 1160647"/>
                <a:gd name="connsiteX0" fmla="*/ 160109 w 3024845"/>
                <a:gd name="connsiteY0" fmla="*/ 0 h 1160647"/>
                <a:gd name="connsiteX1" fmla="*/ 162135 w 3024845"/>
                <a:gd name="connsiteY1" fmla="*/ 246443 h 1160647"/>
                <a:gd name="connsiteX2" fmla="*/ 200642 w 3024845"/>
                <a:gd name="connsiteY2" fmla="*/ 326429 h 1160647"/>
                <a:gd name="connsiteX3" fmla="*/ 202669 w 3024845"/>
                <a:gd name="connsiteY3" fmla="*/ 326429 h 1160647"/>
                <a:gd name="connsiteX4" fmla="*/ 216856 w 3024845"/>
                <a:gd name="connsiteY4" fmla="*/ 326429 h 1160647"/>
                <a:gd name="connsiteX5" fmla="*/ 216856 w 3024845"/>
                <a:gd name="connsiteY5" fmla="*/ 350208 h 1160647"/>
                <a:gd name="connsiteX6" fmla="*/ 217363 w 3024845"/>
                <a:gd name="connsiteY6" fmla="*/ 351019 h 1160647"/>
                <a:gd name="connsiteX7" fmla="*/ 220909 w 3024845"/>
                <a:gd name="connsiteY7" fmla="*/ 356694 h 1160647"/>
                <a:gd name="connsiteX8" fmla="*/ 220909 w 3024845"/>
                <a:gd name="connsiteY8" fmla="*/ 471268 h 1160647"/>
                <a:gd name="connsiteX9" fmla="*/ 223189 w 3024845"/>
                <a:gd name="connsiteY9" fmla="*/ 471268 h 1160647"/>
                <a:gd name="connsiteX10" fmla="*/ 239150 w 3024845"/>
                <a:gd name="connsiteY10" fmla="*/ 471268 h 1160647"/>
                <a:gd name="connsiteX11" fmla="*/ 239150 w 3024845"/>
                <a:gd name="connsiteY11" fmla="*/ 611783 h 1160647"/>
                <a:gd name="connsiteX12" fmla="*/ 240670 w 3024845"/>
                <a:gd name="connsiteY12" fmla="*/ 611513 h 1160647"/>
                <a:gd name="connsiteX13" fmla="*/ 251310 w 3024845"/>
                <a:gd name="connsiteY13" fmla="*/ 609622 h 1160647"/>
                <a:gd name="connsiteX14" fmla="*/ 249283 w 3024845"/>
                <a:gd name="connsiteY14" fmla="*/ 698254 h 1160647"/>
                <a:gd name="connsiteX15" fmla="*/ 250803 w 3024845"/>
                <a:gd name="connsiteY15" fmla="*/ 698525 h 1160647"/>
                <a:gd name="connsiteX16" fmla="*/ 261443 w 3024845"/>
                <a:gd name="connsiteY16" fmla="*/ 700416 h 1160647"/>
                <a:gd name="connsiteX17" fmla="*/ 261696 w 3024845"/>
                <a:gd name="connsiteY17" fmla="*/ 701227 h 1160647"/>
                <a:gd name="connsiteX18" fmla="*/ 263470 w 3024845"/>
                <a:gd name="connsiteY18" fmla="*/ 706902 h 1160647"/>
                <a:gd name="connsiteX19" fmla="*/ 264230 w 3024845"/>
                <a:gd name="connsiteY19" fmla="*/ 704470 h 1160647"/>
                <a:gd name="connsiteX20" fmla="*/ 269550 w 3024845"/>
                <a:gd name="connsiteY20" fmla="*/ 687446 h 1160647"/>
                <a:gd name="connsiteX21" fmla="*/ 271323 w 3024845"/>
                <a:gd name="connsiteY21" fmla="*/ 687446 h 1160647"/>
                <a:gd name="connsiteX22" fmla="*/ 283737 w 3024845"/>
                <a:gd name="connsiteY22" fmla="*/ 687446 h 1160647"/>
                <a:gd name="connsiteX23" fmla="*/ 283737 w 3024845"/>
                <a:gd name="connsiteY23" fmla="*/ 719872 h 1160647"/>
                <a:gd name="connsiteX24" fmla="*/ 284750 w 3024845"/>
                <a:gd name="connsiteY24" fmla="*/ 720413 h 1160647"/>
                <a:gd name="connsiteX25" fmla="*/ 291844 w 3024845"/>
                <a:gd name="connsiteY25" fmla="*/ 724196 h 1160647"/>
                <a:gd name="connsiteX26" fmla="*/ 291844 w 3024845"/>
                <a:gd name="connsiteY26" fmla="*/ 725547 h 1160647"/>
                <a:gd name="connsiteX27" fmla="*/ 291844 w 3024845"/>
                <a:gd name="connsiteY27" fmla="*/ 735005 h 1160647"/>
                <a:gd name="connsiteX28" fmla="*/ 336431 w 3024845"/>
                <a:gd name="connsiteY28" fmla="*/ 735005 h 1160647"/>
                <a:gd name="connsiteX29" fmla="*/ 336431 w 3024845"/>
                <a:gd name="connsiteY29" fmla="*/ 736086 h 1160647"/>
                <a:gd name="connsiteX30" fmla="*/ 336431 w 3024845"/>
                <a:gd name="connsiteY30" fmla="*/ 743652 h 1160647"/>
                <a:gd name="connsiteX31" fmla="*/ 338457 w 3024845"/>
                <a:gd name="connsiteY31" fmla="*/ 743652 h 1160647"/>
                <a:gd name="connsiteX32" fmla="*/ 352644 w 3024845"/>
                <a:gd name="connsiteY32" fmla="*/ 743652 h 1160647"/>
                <a:gd name="connsiteX33" fmla="*/ 352644 w 3024845"/>
                <a:gd name="connsiteY33" fmla="*/ 713387 h 1160647"/>
                <a:gd name="connsiteX34" fmla="*/ 397231 w 3024845"/>
                <a:gd name="connsiteY34" fmla="*/ 713387 h 1160647"/>
                <a:gd name="connsiteX35" fmla="*/ 397231 w 3024845"/>
                <a:gd name="connsiteY35" fmla="*/ 712036 h 1160647"/>
                <a:gd name="connsiteX36" fmla="*/ 397231 w 3024845"/>
                <a:gd name="connsiteY36" fmla="*/ 702578 h 1160647"/>
                <a:gd name="connsiteX37" fmla="*/ 398245 w 3024845"/>
                <a:gd name="connsiteY37" fmla="*/ 702578 h 1160647"/>
                <a:gd name="connsiteX38" fmla="*/ 405338 w 3024845"/>
                <a:gd name="connsiteY38" fmla="*/ 702578 h 1160647"/>
                <a:gd name="connsiteX39" fmla="*/ 405338 w 3024845"/>
                <a:gd name="connsiteY39" fmla="*/ 700687 h 1160647"/>
                <a:gd name="connsiteX40" fmla="*/ 405338 w 3024845"/>
                <a:gd name="connsiteY40" fmla="*/ 687446 h 1160647"/>
                <a:gd name="connsiteX41" fmla="*/ 406098 w 3024845"/>
                <a:gd name="connsiteY41" fmla="*/ 687446 h 1160647"/>
                <a:gd name="connsiteX42" fmla="*/ 411418 w 3024845"/>
                <a:gd name="connsiteY42" fmla="*/ 687446 h 1160647"/>
                <a:gd name="connsiteX43" fmla="*/ 411418 w 3024845"/>
                <a:gd name="connsiteY43" fmla="*/ 686365 h 1160647"/>
                <a:gd name="connsiteX44" fmla="*/ 411418 w 3024845"/>
                <a:gd name="connsiteY44" fmla="*/ 678798 h 1160647"/>
                <a:gd name="connsiteX45" fmla="*/ 413445 w 3024845"/>
                <a:gd name="connsiteY45" fmla="*/ 678798 h 1160647"/>
                <a:gd name="connsiteX46" fmla="*/ 427632 w 3024845"/>
                <a:gd name="connsiteY46" fmla="*/ 678798 h 1160647"/>
                <a:gd name="connsiteX47" fmla="*/ 427632 w 3024845"/>
                <a:gd name="connsiteY47" fmla="*/ 679879 h 1160647"/>
                <a:gd name="connsiteX48" fmla="*/ 427632 w 3024845"/>
                <a:gd name="connsiteY48" fmla="*/ 687446 h 1160647"/>
                <a:gd name="connsiteX49" fmla="*/ 449925 w 3024845"/>
                <a:gd name="connsiteY49" fmla="*/ 687446 h 1160647"/>
                <a:gd name="connsiteX50" fmla="*/ 449925 w 3024845"/>
                <a:gd name="connsiteY50" fmla="*/ 685554 h 1160647"/>
                <a:gd name="connsiteX51" fmla="*/ 449925 w 3024845"/>
                <a:gd name="connsiteY51" fmla="*/ 672313 h 1160647"/>
                <a:gd name="connsiteX52" fmla="*/ 451699 w 3024845"/>
                <a:gd name="connsiteY52" fmla="*/ 672313 h 1160647"/>
                <a:gd name="connsiteX53" fmla="*/ 464112 w 3024845"/>
                <a:gd name="connsiteY53" fmla="*/ 672313 h 1160647"/>
                <a:gd name="connsiteX54" fmla="*/ 464112 w 3024845"/>
                <a:gd name="connsiteY54" fmla="*/ 696093 h 1160647"/>
                <a:gd name="connsiteX55" fmla="*/ 465126 w 3024845"/>
                <a:gd name="connsiteY55" fmla="*/ 696093 h 1160647"/>
                <a:gd name="connsiteX56" fmla="*/ 472219 w 3024845"/>
                <a:gd name="connsiteY56" fmla="*/ 696093 h 1160647"/>
                <a:gd name="connsiteX57" fmla="*/ 472219 w 3024845"/>
                <a:gd name="connsiteY57" fmla="*/ 695012 h 1160647"/>
                <a:gd name="connsiteX58" fmla="*/ 472219 w 3024845"/>
                <a:gd name="connsiteY58" fmla="*/ 687446 h 1160647"/>
                <a:gd name="connsiteX59" fmla="*/ 473992 w 3024845"/>
                <a:gd name="connsiteY59" fmla="*/ 687446 h 1160647"/>
                <a:gd name="connsiteX60" fmla="*/ 486406 w 3024845"/>
                <a:gd name="connsiteY60" fmla="*/ 687446 h 1160647"/>
                <a:gd name="connsiteX61" fmla="*/ 486406 w 3024845"/>
                <a:gd name="connsiteY61" fmla="*/ 713387 h 1160647"/>
                <a:gd name="connsiteX62" fmla="*/ 488433 w 3024845"/>
                <a:gd name="connsiteY62" fmla="*/ 713387 h 1160647"/>
                <a:gd name="connsiteX63" fmla="*/ 502619 w 3024845"/>
                <a:gd name="connsiteY63" fmla="*/ 713387 h 1160647"/>
                <a:gd name="connsiteX64" fmla="*/ 502619 w 3024845"/>
                <a:gd name="connsiteY64" fmla="*/ 715008 h 1160647"/>
                <a:gd name="connsiteX65" fmla="*/ 502619 w 3024845"/>
                <a:gd name="connsiteY65" fmla="*/ 726358 h 1160647"/>
                <a:gd name="connsiteX66" fmla="*/ 503379 w 3024845"/>
                <a:gd name="connsiteY66" fmla="*/ 726358 h 1160647"/>
                <a:gd name="connsiteX67" fmla="*/ 508700 w 3024845"/>
                <a:gd name="connsiteY67" fmla="*/ 726358 h 1160647"/>
                <a:gd name="connsiteX68" fmla="*/ 508700 w 3024845"/>
                <a:gd name="connsiteY68" fmla="*/ 725547 h 1160647"/>
                <a:gd name="connsiteX69" fmla="*/ 508700 w 3024845"/>
                <a:gd name="connsiteY69" fmla="*/ 719872 h 1160647"/>
                <a:gd name="connsiteX70" fmla="*/ 539100 w 3024845"/>
                <a:gd name="connsiteY70" fmla="*/ 719872 h 1160647"/>
                <a:gd name="connsiteX71" fmla="*/ 539100 w 3024845"/>
                <a:gd name="connsiteY71" fmla="*/ 743652 h 1160647"/>
                <a:gd name="connsiteX72" fmla="*/ 540113 w 3024845"/>
                <a:gd name="connsiteY72" fmla="*/ 743652 h 1160647"/>
                <a:gd name="connsiteX73" fmla="*/ 547207 w 3024845"/>
                <a:gd name="connsiteY73" fmla="*/ 743652 h 1160647"/>
                <a:gd name="connsiteX74" fmla="*/ 547207 w 3024845"/>
                <a:gd name="connsiteY74" fmla="*/ 744733 h 1160647"/>
                <a:gd name="connsiteX75" fmla="*/ 547207 w 3024845"/>
                <a:gd name="connsiteY75" fmla="*/ 752299 h 1160647"/>
                <a:gd name="connsiteX76" fmla="*/ 547967 w 3024845"/>
                <a:gd name="connsiteY76" fmla="*/ 752299 h 1160647"/>
                <a:gd name="connsiteX77" fmla="*/ 553287 w 3024845"/>
                <a:gd name="connsiteY77" fmla="*/ 752299 h 1160647"/>
                <a:gd name="connsiteX78" fmla="*/ 553287 w 3024845"/>
                <a:gd name="connsiteY78" fmla="*/ 750137 h 1160647"/>
                <a:gd name="connsiteX79" fmla="*/ 553287 w 3024845"/>
                <a:gd name="connsiteY79" fmla="*/ 735005 h 1160647"/>
                <a:gd name="connsiteX80" fmla="*/ 554300 w 3024845"/>
                <a:gd name="connsiteY80" fmla="*/ 735005 h 1160647"/>
                <a:gd name="connsiteX81" fmla="*/ 561394 w 3024845"/>
                <a:gd name="connsiteY81" fmla="*/ 735005 h 1160647"/>
                <a:gd name="connsiteX82" fmla="*/ 561394 w 3024845"/>
                <a:gd name="connsiteY82" fmla="*/ 736086 h 1160647"/>
                <a:gd name="connsiteX83" fmla="*/ 561394 w 3024845"/>
                <a:gd name="connsiteY83" fmla="*/ 743652 h 1160647"/>
                <a:gd name="connsiteX84" fmla="*/ 566714 w 3024845"/>
                <a:gd name="connsiteY84" fmla="*/ 741659 h 1160647"/>
                <a:gd name="connsiteX85" fmla="*/ 567474 w 3024845"/>
                <a:gd name="connsiteY85" fmla="*/ 740679 h 1160647"/>
                <a:gd name="connsiteX86" fmla="*/ 567474 w 3024845"/>
                <a:gd name="connsiteY86" fmla="*/ 735005 h 1160647"/>
                <a:gd name="connsiteX87" fmla="*/ 605981 w 3024845"/>
                <a:gd name="connsiteY87" fmla="*/ 735005 h 1160647"/>
                <a:gd name="connsiteX88" fmla="*/ 605981 w 3024845"/>
                <a:gd name="connsiteY88" fmla="*/ 758784 h 1160647"/>
                <a:gd name="connsiteX89" fmla="*/ 608007 w 3024845"/>
                <a:gd name="connsiteY89" fmla="*/ 758784 h 1160647"/>
                <a:gd name="connsiteX90" fmla="*/ 622194 w 3024845"/>
                <a:gd name="connsiteY90" fmla="*/ 758784 h 1160647"/>
                <a:gd name="connsiteX91" fmla="*/ 622194 w 3024845"/>
                <a:gd name="connsiteY91" fmla="*/ 759865 h 1160647"/>
                <a:gd name="connsiteX92" fmla="*/ 622194 w 3024845"/>
                <a:gd name="connsiteY92" fmla="*/ 767431 h 1160647"/>
                <a:gd name="connsiteX93" fmla="*/ 623968 w 3024845"/>
                <a:gd name="connsiteY93" fmla="*/ 767431 h 1160647"/>
                <a:gd name="connsiteX94" fmla="*/ 636381 w 3024845"/>
                <a:gd name="connsiteY94" fmla="*/ 767431 h 1160647"/>
                <a:gd name="connsiteX95" fmla="*/ 636381 w 3024845"/>
                <a:gd name="connsiteY95" fmla="*/ 743652 h 1160647"/>
                <a:gd name="connsiteX96" fmla="*/ 637394 w 3024845"/>
                <a:gd name="connsiteY96" fmla="*/ 743652 h 1160647"/>
                <a:gd name="connsiteX97" fmla="*/ 644488 w 3024845"/>
                <a:gd name="connsiteY97" fmla="*/ 743652 h 1160647"/>
                <a:gd name="connsiteX98" fmla="*/ 644488 w 3024845"/>
                <a:gd name="connsiteY98" fmla="*/ 711225 h 1160647"/>
                <a:gd name="connsiteX99" fmla="*/ 645501 w 3024845"/>
                <a:gd name="connsiteY99" fmla="*/ 711225 h 1160647"/>
                <a:gd name="connsiteX100" fmla="*/ 652595 w 3024845"/>
                <a:gd name="connsiteY100" fmla="*/ 711225 h 1160647"/>
                <a:gd name="connsiteX101" fmla="*/ 652595 w 3024845"/>
                <a:gd name="connsiteY101" fmla="*/ 709334 h 1160647"/>
                <a:gd name="connsiteX102" fmla="*/ 652595 w 3024845"/>
                <a:gd name="connsiteY102" fmla="*/ 696093 h 1160647"/>
                <a:gd name="connsiteX103" fmla="*/ 651328 w 3024845"/>
                <a:gd name="connsiteY103" fmla="*/ 694471 h 1160647"/>
                <a:gd name="connsiteX104" fmla="*/ 656648 w 3024845"/>
                <a:gd name="connsiteY104" fmla="*/ 683122 h 1160647"/>
                <a:gd name="connsiteX105" fmla="*/ 664755 w 3024845"/>
                <a:gd name="connsiteY105" fmla="*/ 711225 h 1160647"/>
                <a:gd name="connsiteX106" fmla="*/ 665515 w 3024845"/>
                <a:gd name="connsiteY106" fmla="*/ 711225 h 1160647"/>
                <a:gd name="connsiteX107" fmla="*/ 670835 w 3024845"/>
                <a:gd name="connsiteY107" fmla="*/ 711225 h 1160647"/>
                <a:gd name="connsiteX108" fmla="*/ 670835 w 3024845"/>
                <a:gd name="connsiteY108" fmla="*/ 605298 h 1160647"/>
                <a:gd name="connsiteX109" fmla="*/ 672355 w 3024845"/>
                <a:gd name="connsiteY109" fmla="*/ 605298 h 1160647"/>
                <a:gd name="connsiteX110" fmla="*/ 682995 w 3024845"/>
                <a:gd name="connsiteY110" fmla="*/ 605298 h 1160647"/>
                <a:gd name="connsiteX111" fmla="*/ 682995 w 3024845"/>
                <a:gd name="connsiteY111" fmla="*/ 557739 h 1160647"/>
                <a:gd name="connsiteX112" fmla="*/ 709342 w 3024845"/>
                <a:gd name="connsiteY112" fmla="*/ 557739 h 1160647"/>
                <a:gd name="connsiteX113" fmla="*/ 709342 w 3024845"/>
                <a:gd name="connsiteY113" fmla="*/ 536121 h 1160647"/>
                <a:gd name="connsiteX114" fmla="*/ 743796 w 3024845"/>
                <a:gd name="connsiteY114" fmla="*/ 536121 h 1160647"/>
                <a:gd name="connsiteX115" fmla="*/ 743796 w 3024845"/>
                <a:gd name="connsiteY115" fmla="*/ 538553 h 1160647"/>
                <a:gd name="connsiteX116" fmla="*/ 743796 w 3024845"/>
                <a:gd name="connsiteY116" fmla="*/ 555577 h 1160647"/>
                <a:gd name="connsiteX117" fmla="*/ 746076 w 3024845"/>
                <a:gd name="connsiteY117" fmla="*/ 555577 h 1160647"/>
                <a:gd name="connsiteX118" fmla="*/ 762036 w 3024845"/>
                <a:gd name="connsiteY118" fmla="*/ 555577 h 1160647"/>
                <a:gd name="connsiteX119" fmla="*/ 762036 w 3024845"/>
                <a:gd name="connsiteY119" fmla="*/ 603136 h 1160647"/>
                <a:gd name="connsiteX120" fmla="*/ 763049 w 3024845"/>
                <a:gd name="connsiteY120" fmla="*/ 603136 h 1160647"/>
                <a:gd name="connsiteX121" fmla="*/ 770143 w 3024845"/>
                <a:gd name="connsiteY121" fmla="*/ 603136 h 1160647"/>
                <a:gd name="connsiteX122" fmla="*/ 784330 w 3024845"/>
                <a:gd name="connsiteY122" fmla="*/ 607460 h 1160647"/>
                <a:gd name="connsiteX123" fmla="*/ 784330 w 3024845"/>
                <a:gd name="connsiteY123" fmla="*/ 646372 h 1160647"/>
                <a:gd name="connsiteX124" fmla="*/ 785343 w 3024845"/>
                <a:gd name="connsiteY124" fmla="*/ 646372 h 1160647"/>
                <a:gd name="connsiteX125" fmla="*/ 792436 w 3024845"/>
                <a:gd name="connsiteY125" fmla="*/ 646372 h 1160647"/>
                <a:gd name="connsiteX126" fmla="*/ 792436 w 3024845"/>
                <a:gd name="connsiteY126" fmla="*/ 647993 h 1160647"/>
                <a:gd name="connsiteX127" fmla="*/ 792436 w 3024845"/>
                <a:gd name="connsiteY127" fmla="*/ 659342 h 1160647"/>
                <a:gd name="connsiteX128" fmla="*/ 794463 w 3024845"/>
                <a:gd name="connsiteY128" fmla="*/ 659342 h 1160647"/>
                <a:gd name="connsiteX129" fmla="*/ 808650 w 3024845"/>
                <a:gd name="connsiteY129" fmla="*/ 659342 h 1160647"/>
                <a:gd name="connsiteX130" fmla="*/ 814730 w 3024845"/>
                <a:gd name="connsiteY130" fmla="*/ 665828 h 1160647"/>
                <a:gd name="connsiteX131" fmla="*/ 814730 w 3024845"/>
                <a:gd name="connsiteY131" fmla="*/ 687446 h 1160647"/>
                <a:gd name="connsiteX132" fmla="*/ 817010 w 3024845"/>
                <a:gd name="connsiteY132" fmla="*/ 687446 h 1160647"/>
                <a:gd name="connsiteX133" fmla="*/ 832970 w 3024845"/>
                <a:gd name="connsiteY133" fmla="*/ 687446 h 1160647"/>
                <a:gd name="connsiteX134" fmla="*/ 832970 w 3024845"/>
                <a:gd name="connsiteY134" fmla="*/ 688526 h 1160647"/>
                <a:gd name="connsiteX135" fmla="*/ 832970 w 3024845"/>
                <a:gd name="connsiteY135" fmla="*/ 696093 h 1160647"/>
                <a:gd name="connsiteX136" fmla="*/ 834237 w 3024845"/>
                <a:gd name="connsiteY136" fmla="*/ 696093 h 1160647"/>
                <a:gd name="connsiteX137" fmla="*/ 843104 w 3024845"/>
                <a:gd name="connsiteY137" fmla="*/ 696093 h 1160647"/>
                <a:gd name="connsiteX138" fmla="*/ 843104 w 3024845"/>
                <a:gd name="connsiteY138" fmla="*/ 698254 h 1160647"/>
                <a:gd name="connsiteX139" fmla="*/ 843104 w 3024845"/>
                <a:gd name="connsiteY139" fmla="*/ 713387 h 1160647"/>
                <a:gd name="connsiteX140" fmla="*/ 847157 w 3024845"/>
                <a:gd name="connsiteY140" fmla="*/ 711495 h 1160647"/>
                <a:gd name="connsiteX141" fmla="*/ 847157 w 3024845"/>
                <a:gd name="connsiteY141" fmla="*/ 698254 h 1160647"/>
                <a:gd name="connsiteX142" fmla="*/ 848170 w 3024845"/>
                <a:gd name="connsiteY142" fmla="*/ 698254 h 1160647"/>
                <a:gd name="connsiteX143" fmla="*/ 855264 w 3024845"/>
                <a:gd name="connsiteY143" fmla="*/ 698254 h 1160647"/>
                <a:gd name="connsiteX144" fmla="*/ 855264 w 3024845"/>
                <a:gd name="connsiteY144" fmla="*/ 699876 h 1160647"/>
                <a:gd name="connsiteX145" fmla="*/ 855264 w 3024845"/>
                <a:gd name="connsiteY145" fmla="*/ 711225 h 1160647"/>
                <a:gd name="connsiteX146" fmla="*/ 856024 w 3024845"/>
                <a:gd name="connsiteY146" fmla="*/ 711225 h 1160647"/>
                <a:gd name="connsiteX147" fmla="*/ 861344 w 3024845"/>
                <a:gd name="connsiteY147" fmla="*/ 711225 h 1160647"/>
                <a:gd name="connsiteX148" fmla="*/ 909984 w 3024845"/>
                <a:gd name="connsiteY148" fmla="*/ 706902 h 1160647"/>
                <a:gd name="connsiteX149" fmla="*/ 909984 w 3024845"/>
                <a:gd name="connsiteY149" fmla="*/ 708253 h 1160647"/>
                <a:gd name="connsiteX150" fmla="*/ 909984 w 3024845"/>
                <a:gd name="connsiteY150" fmla="*/ 717710 h 1160647"/>
                <a:gd name="connsiteX151" fmla="*/ 910744 w 3024845"/>
                <a:gd name="connsiteY151" fmla="*/ 717710 h 1160647"/>
                <a:gd name="connsiteX152" fmla="*/ 916065 w 3024845"/>
                <a:gd name="connsiteY152" fmla="*/ 717710 h 1160647"/>
                <a:gd name="connsiteX153" fmla="*/ 916065 w 3024845"/>
                <a:gd name="connsiteY153" fmla="*/ 719872 h 1160647"/>
                <a:gd name="connsiteX154" fmla="*/ 916065 w 3024845"/>
                <a:gd name="connsiteY154" fmla="*/ 735005 h 1160647"/>
                <a:gd name="connsiteX155" fmla="*/ 918091 w 3024845"/>
                <a:gd name="connsiteY155" fmla="*/ 733654 h 1160647"/>
                <a:gd name="connsiteX156" fmla="*/ 932278 w 3024845"/>
                <a:gd name="connsiteY156" fmla="*/ 724196 h 1160647"/>
                <a:gd name="connsiteX157" fmla="*/ 938358 w 3024845"/>
                <a:gd name="connsiteY157" fmla="*/ 683122 h 1160647"/>
                <a:gd name="connsiteX158" fmla="*/ 939118 w 3024845"/>
                <a:gd name="connsiteY158" fmla="*/ 682852 h 1160647"/>
                <a:gd name="connsiteX159" fmla="*/ 944438 w 3024845"/>
                <a:gd name="connsiteY159" fmla="*/ 680960 h 1160647"/>
                <a:gd name="connsiteX160" fmla="*/ 946465 w 3024845"/>
                <a:gd name="connsiteY160" fmla="*/ 611783 h 1160647"/>
                <a:gd name="connsiteX161" fmla="*/ 948492 w 3024845"/>
                <a:gd name="connsiteY161" fmla="*/ 680960 h 1160647"/>
                <a:gd name="connsiteX162" fmla="*/ 949252 w 3024845"/>
                <a:gd name="connsiteY162" fmla="*/ 681230 h 1160647"/>
                <a:gd name="connsiteX163" fmla="*/ 954572 w 3024845"/>
                <a:gd name="connsiteY163" fmla="*/ 683122 h 1160647"/>
                <a:gd name="connsiteX164" fmla="*/ 954572 w 3024845"/>
                <a:gd name="connsiteY164" fmla="*/ 596651 h 1160647"/>
                <a:gd name="connsiteX165" fmla="*/ 958625 w 3024845"/>
                <a:gd name="connsiteY165" fmla="*/ 564224 h 1160647"/>
                <a:gd name="connsiteX166" fmla="*/ 997132 w 3024845"/>
                <a:gd name="connsiteY166" fmla="*/ 564224 h 1160647"/>
                <a:gd name="connsiteX167" fmla="*/ 997132 w 3024845"/>
                <a:gd name="connsiteY167" fmla="*/ 596651 h 1160647"/>
                <a:gd name="connsiteX168" fmla="*/ 997892 w 3024845"/>
                <a:gd name="connsiteY168" fmla="*/ 596651 h 1160647"/>
                <a:gd name="connsiteX169" fmla="*/ 1003212 w 3024845"/>
                <a:gd name="connsiteY169" fmla="*/ 596651 h 1160647"/>
                <a:gd name="connsiteX170" fmla="*/ 1003212 w 3024845"/>
                <a:gd name="connsiteY170" fmla="*/ 514503 h 1160647"/>
                <a:gd name="connsiteX171" fmla="*/ 1004986 w 3024845"/>
                <a:gd name="connsiteY171" fmla="*/ 514503 h 1160647"/>
                <a:gd name="connsiteX172" fmla="*/ 1017399 w 3024845"/>
                <a:gd name="connsiteY172" fmla="*/ 514503 h 1160647"/>
                <a:gd name="connsiteX173" fmla="*/ 1017399 w 3024845"/>
                <a:gd name="connsiteY173" fmla="*/ 512612 h 1160647"/>
                <a:gd name="connsiteX174" fmla="*/ 1017399 w 3024845"/>
                <a:gd name="connsiteY174" fmla="*/ 499371 h 1160647"/>
                <a:gd name="connsiteX175" fmla="*/ 1039693 w 3024845"/>
                <a:gd name="connsiteY175" fmla="*/ 499371 h 1160647"/>
                <a:gd name="connsiteX176" fmla="*/ 1039693 w 3024845"/>
                <a:gd name="connsiteY176" fmla="*/ 498290 h 1160647"/>
                <a:gd name="connsiteX177" fmla="*/ 1039693 w 3024845"/>
                <a:gd name="connsiteY177" fmla="*/ 490724 h 1160647"/>
                <a:gd name="connsiteX178" fmla="*/ 1041466 w 3024845"/>
                <a:gd name="connsiteY178" fmla="*/ 490724 h 1160647"/>
                <a:gd name="connsiteX179" fmla="*/ 1053880 w 3024845"/>
                <a:gd name="connsiteY179" fmla="*/ 490724 h 1160647"/>
                <a:gd name="connsiteX180" fmla="*/ 1053880 w 3024845"/>
                <a:gd name="connsiteY180" fmla="*/ 491805 h 1160647"/>
                <a:gd name="connsiteX181" fmla="*/ 1053880 w 3024845"/>
                <a:gd name="connsiteY181" fmla="*/ 499371 h 1160647"/>
                <a:gd name="connsiteX182" fmla="*/ 1054640 w 3024845"/>
                <a:gd name="connsiteY182" fmla="*/ 499371 h 1160647"/>
                <a:gd name="connsiteX183" fmla="*/ 1059960 w 3024845"/>
                <a:gd name="connsiteY183" fmla="*/ 499371 h 1160647"/>
                <a:gd name="connsiteX184" fmla="*/ 1070093 w 3024845"/>
                <a:gd name="connsiteY184" fmla="*/ 495047 h 1160647"/>
                <a:gd name="connsiteX185" fmla="*/ 1074146 w 3024845"/>
                <a:gd name="connsiteY185" fmla="*/ 498290 h 1160647"/>
                <a:gd name="connsiteX186" fmla="*/ 1074146 w 3024845"/>
                <a:gd name="connsiteY186" fmla="*/ 490724 h 1160647"/>
                <a:gd name="connsiteX187" fmla="*/ 1076426 w 3024845"/>
                <a:gd name="connsiteY187" fmla="*/ 490724 h 1160647"/>
                <a:gd name="connsiteX188" fmla="*/ 1092387 w 3024845"/>
                <a:gd name="connsiteY188" fmla="*/ 490724 h 1160647"/>
                <a:gd name="connsiteX189" fmla="*/ 1092387 w 3024845"/>
                <a:gd name="connsiteY189" fmla="*/ 491805 h 1160647"/>
                <a:gd name="connsiteX190" fmla="*/ 1092387 w 3024845"/>
                <a:gd name="connsiteY190" fmla="*/ 499371 h 1160647"/>
                <a:gd name="connsiteX191" fmla="*/ 1122787 w 3024845"/>
                <a:gd name="connsiteY191" fmla="*/ 499371 h 1160647"/>
                <a:gd name="connsiteX192" fmla="*/ 1122787 w 3024845"/>
                <a:gd name="connsiteY192" fmla="*/ 500992 h 1160647"/>
                <a:gd name="connsiteX193" fmla="*/ 1122787 w 3024845"/>
                <a:gd name="connsiteY193" fmla="*/ 512342 h 1160647"/>
                <a:gd name="connsiteX194" fmla="*/ 1149134 w 3024845"/>
                <a:gd name="connsiteY194" fmla="*/ 512342 h 1160647"/>
                <a:gd name="connsiteX195" fmla="*/ 1149134 w 3024845"/>
                <a:gd name="connsiteY195" fmla="*/ 542606 h 1160647"/>
                <a:gd name="connsiteX196" fmla="*/ 1149894 w 3024845"/>
                <a:gd name="connsiteY196" fmla="*/ 542606 h 1160647"/>
                <a:gd name="connsiteX197" fmla="*/ 1155214 w 3024845"/>
                <a:gd name="connsiteY197" fmla="*/ 542606 h 1160647"/>
                <a:gd name="connsiteX198" fmla="*/ 1155214 w 3024845"/>
                <a:gd name="connsiteY198" fmla="*/ 543687 h 1160647"/>
                <a:gd name="connsiteX199" fmla="*/ 1155214 w 3024845"/>
                <a:gd name="connsiteY199" fmla="*/ 551254 h 1160647"/>
                <a:gd name="connsiteX200" fmla="*/ 1159268 w 3024845"/>
                <a:gd name="connsiteY200" fmla="*/ 581518 h 1160647"/>
                <a:gd name="connsiteX201" fmla="*/ 1160028 w 3024845"/>
                <a:gd name="connsiteY201" fmla="*/ 581518 h 1160647"/>
                <a:gd name="connsiteX202" fmla="*/ 1165348 w 3024845"/>
                <a:gd name="connsiteY202" fmla="*/ 581518 h 1160647"/>
                <a:gd name="connsiteX203" fmla="*/ 1165348 w 3024845"/>
                <a:gd name="connsiteY203" fmla="*/ 582329 h 1160647"/>
                <a:gd name="connsiteX204" fmla="*/ 1165348 w 3024845"/>
                <a:gd name="connsiteY204" fmla="*/ 588004 h 1160647"/>
                <a:gd name="connsiteX205" fmla="*/ 1166361 w 3024845"/>
                <a:gd name="connsiteY205" fmla="*/ 588004 h 1160647"/>
                <a:gd name="connsiteX206" fmla="*/ 1173454 w 3024845"/>
                <a:gd name="connsiteY206" fmla="*/ 588004 h 1160647"/>
                <a:gd name="connsiteX207" fmla="*/ 1173454 w 3024845"/>
                <a:gd name="connsiteY207" fmla="*/ 618269 h 1160647"/>
                <a:gd name="connsiteX208" fmla="*/ 1175481 w 3024845"/>
                <a:gd name="connsiteY208" fmla="*/ 618269 h 1160647"/>
                <a:gd name="connsiteX209" fmla="*/ 1189668 w 3024845"/>
                <a:gd name="connsiteY209" fmla="*/ 618269 h 1160647"/>
                <a:gd name="connsiteX210" fmla="*/ 1189668 w 3024845"/>
                <a:gd name="connsiteY210" fmla="*/ 642048 h 1160647"/>
                <a:gd name="connsiteX211" fmla="*/ 1191695 w 3024845"/>
                <a:gd name="connsiteY211" fmla="*/ 643669 h 1160647"/>
                <a:gd name="connsiteX212" fmla="*/ 1191695 w 3024845"/>
                <a:gd name="connsiteY212" fmla="*/ 655019 h 1160647"/>
                <a:gd name="connsiteX213" fmla="*/ 1192455 w 3024845"/>
                <a:gd name="connsiteY213" fmla="*/ 655019 h 1160647"/>
                <a:gd name="connsiteX214" fmla="*/ 1197775 w 3024845"/>
                <a:gd name="connsiteY214" fmla="*/ 655019 h 1160647"/>
                <a:gd name="connsiteX215" fmla="*/ 1197775 w 3024845"/>
                <a:gd name="connsiteY215" fmla="*/ 678798 h 1160647"/>
                <a:gd name="connsiteX216" fmla="*/ 1199041 w 3024845"/>
                <a:gd name="connsiteY216" fmla="*/ 678798 h 1160647"/>
                <a:gd name="connsiteX217" fmla="*/ 1207908 w 3024845"/>
                <a:gd name="connsiteY217" fmla="*/ 678798 h 1160647"/>
                <a:gd name="connsiteX218" fmla="*/ 1209935 w 3024845"/>
                <a:gd name="connsiteY218" fmla="*/ 682852 h 1160647"/>
                <a:gd name="connsiteX219" fmla="*/ 1209935 w 3024845"/>
                <a:gd name="connsiteY219" fmla="*/ 696093 h 1160647"/>
                <a:gd name="connsiteX220" fmla="*/ 1211455 w 3024845"/>
                <a:gd name="connsiteY220" fmla="*/ 694201 h 1160647"/>
                <a:gd name="connsiteX221" fmla="*/ 1222095 w 3024845"/>
                <a:gd name="connsiteY221" fmla="*/ 680960 h 1160647"/>
                <a:gd name="connsiteX222" fmla="*/ 1250469 w 3024845"/>
                <a:gd name="connsiteY222" fmla="*/ 680960 h 1160647"/>
                <a:gd name="connsiteX223" fmla="*/ 1250469 w 3024845"/>
                <a:gd name="connsiteY223" fmla="*/ 767431 h 1160647"/>
                <a:gd name="connsiteX224" fmla="*/ 1251229 w 3024845"/>
                <a:gd name="connsiteY224" fmla="*/ 767431 h 1160647"/>
                <a:gd name="connsiteX225" fmla="*/ 1256549 w 3024845"/>
                <a:gd name="connsiteY225" fmla="*/ 767431 h 1160647"/>
                <a:gd name="connsiteX226" fmla="*/ 1257309 w 3024845"/>
                <a:gd name="connsiteY226" fmla="*/ 766080 h 1160647"/>
                <a:gd name="connsiteX227" fmla="*/ 1262629 w 3024845"/>
                <a:gd name="connsiteY227" fmla="*/ 756622 h 1160647"/>
                <a:gd name="connsiteX228" fmla="*/ 1262629 w 3024845"/>
                <a:gd name="connsiteY228" fmla="*/ 758514 h 1160647"/>
                <a:gd name="connsiteX229" fmla="*/ 1262629 w 3024845"/>
                <a:gd name="connsiteY229" fmla="*/ 771755 h 1160647"/>
                <a:gd name="connsiteX230" fmla="*/ 1266682 w 3024845"/>
                <a:gd name="connsiteY230" fmla="*/ 726358 h 1160647"/>
                <a:gd name="connsiteX231" fmla="*/ 1267442 w 3024845"/>
                <a:gd name="connsiteY231" fmla="*/ 726358 h 1160647"/>
                <a:gd name="connsiteX232" fmla="*/ 1272762 w 3024845"/>
                <a:gd name="connsiteY232" fmla="*/ 726358 h 1160647"/>
                <a:gd name="connsiteX233" fmla="*/ 1272762 w 3024845"/>
                <a:gd name="connsiteY233" fmla="*/ 661504 h 1160647"/>
                <a:gd name="connsiteX234" fmla="*/ 1273776 w 3024845"/>
                <a:gd name="connsiteY234" fmla="*/ 661504 h 1160647"/>
                <a:gd name="connsiteX235" fmla="*/ 1280869 w 3024845"/>
                <a:gd name="connsiteY235" fmla="*/ 661504 h 1160647"/>
                <a:gd name="connsiteX236" fmla="*/ 1293029 w 3024845"/>
                <a:gd name="connsiteY236" fmla="*/ 618269 h 1160647"/>
                <a:gd name="connsiteX237" fmla="*/ 1294296 w 3024845"/>
                <a:gd name="connsiteY237" fmla="*/ 618269 h 1160647"/>
                <a:gd name="connsiteX238" fmla="*/ 1303163 w 3024845"/>
                <a:gd name="connsiteY238" fmla="*/ 618269 h 1160647"/>
                <a:gd name="connsiteX239" fmla="*/ 1313296 w 3024845"/>
                <a:gd name="connsiteY239" fmla="*/ 661504 h 1160647"/>
                <a:gd name="connsiteX240" fmla="*/ 1314309 w 3024845"/>
                <a:gd name="connsiteY240" fmla="*/ 661504 h 1160647"/>
                <a:gd name="connsiteX241" fmla="*/ 1321403 w 3024845"/>
                <a:gd name="connsiteY241" fmla="*/ 661504 h 1160647"/>
                <a:gd name="connsiteX242" fmla="*/ 1321403 w 3024845"/>
                <a:gd name="connsiteY242" fmla="*/ 700416 h 1160647"/>
                <a:gd name="connsiteX243" fmla="*/ 1323176 w 3024845"/>
                <a:gd name="connsiteY243" fmla="*/ 700416 h 1160647"/>
                <a:gd name="connsiteX244" fmla="*/ 1335590 w 3024845"/>
                <a:gd name="connsiteY244" fmla="*/ 700416 h 1160647"/>
                <a:gd name="connsiteX245" fmla="*/ 1335590 w 3024845"/>
                <a:gd name="connsiteY245" fmla="*/ 702578 h 1160647"/>
                <a:gd name="connsiteX246" fmla="*/ 1335590 w 3024845"/>
                <a:gd name="connsiteY246" fmla="*/ 717710 h 1160647"/>
                <a:gd name="connsiteX247" fmla="*/ 1339643 w 3024845"/>
                <a:gd name="connsiteY247" fmla="*/ 715549 h 1160647"/>
                <a:gd name="connsiteX248" fmla="*/ 1339643 w 3024845"/>
                <a:gd name="connsiteY248" fmla="*/ 700416 h 1160647"/>
                <a:gd name="connsiteX249" fmla="*/ 1341163 w 3024845"/>
                <a:gd name="connsiteY249" fmla="*/ 700416 h 1160647"/>
                <a:gd name="connsiteX250" fmla="*/ 1351803 w 3024845"/>
                <a:gd name="connsiteY250" fmla="*/ 700416 h 1160647"/>
                <a:gd name="connsiteX251" fmla="*/ 1351803 w 3024845"/>
                <a:gd name="connsiteY251" fmla="*/ 702037 h 1160647"/>
                <a:gd name="connsiteX252" fmla="*/ 1351803 w 3024845"/>
                <a:gd name="connsiteY252" fmla="*/ 713387 h 1160647"/>
                <a:gd name="connsiteX253" fmla="*/ 1382204 w 3024845"/>
                <a:gd name="connsiteY253" fmla="*/ 713387 h 1160647"/>
                <a:gd name="connsiteX254" fmla="*/ 1382204 w 3024845"/>
                <a:gd name="connsiteY254" fmla="*/ 676637 h 1160647"/>
                <a:gd name="connsiteX255" fmla="*/ 1383470 w 3024845"/>
                <a:gd name="connsiteY255" fmla="*/ 676637 h 1160647"/>
                <a:gd name="connsiteX256" fmla="*/ 1392337 w 3024845"/>
                <a:gd name="connsiteY256" fmla="*/ 676637 h 1160647"/>
                <a:gd name="connsiteX257" fmla="*/ 1392337 w 3024845"/>
                <a:gd name="connsiteY257" fmla="*/ 698254 h 1160647"/>
                <a:gd name="connsiteX258" fmla="*/ 1394364 w 3024845"/>
                <a:gd name="connsiteY258" fmla="*/ 665828 h 1160647"/>
                <a:gd name="connsiteX259" fmla="*/ 1416657 w 3024845"/>
                <a:gd name="connsiteY259" fmla="*/ 665828 h 1160647"/>
                <a:gd name="connsiteX260" fmla="*/ 1416657 w 3024845"/>
                <a:gd name="connsiteY260" fmla="*/ 664206 h 1160647"/>
                <a:gd name="connsiteX261" fmla="*/ 1416657 w 3024845"/>
                <a:gd name="connsiteY261" fmla="*/ 652857 h 1160647"/>
                <a:gd name="connsiteX262" fmla="*/ 1417417 w 3024845"/>
                <a:gd name="connsiteY262" fmla="*/ 652857 h 1160647"/>
                <a:gd name="connsiteX263" fmla="*/ 1422737 w 3024845"/>
                <a:gd name="connsiteY263" fmla="*/ 652857 h 1160647"/>
                <a:gd name="connsiteX264" fmla="*/ 1422737 w 3024845"/>
                <a:gd name="connsiteY264" fmla="*/ 650966 h 1160647"/>
                <a:gd name="connsiteX265" fmla="*/ 1422737 w 3024845"/>
                <a:gd name="connsiteY265" fmla="*/ 637725 h 1160647"/>
                <a:gd name="connsiteX266" fmla="*/ 1426791 w 3024845"/>
                <a:gd name="connsiteY266" fmla="*/ 644210 h 1160647"/>
                <a:gd name="connsiteX267" fmla="*/ 1429071 w 3024845"/>
                <a:gd name="connsiteY267" fmla="*/ 644210 h 1160647"/>
                <a:gd name="connsiteX268" fmla="*/ 1445031 w 3024845"/>
                <a:gd name="connsiteY268" fmla="*/ 644210 h 1160647"/>
                <a:gd name="connsiteX269" fmla="*/ 1445031 w 3024845"/>
                <a:gd name="connsiteY269" fmla="*/ 643399 h 1160647"/>
                <a:gd name="connsiteX270" fmla="*/ 1445031 w 3024845"/>
                <a:gd name="connsiteY270" fmla="*/ 637725 h 1160647"/>
                <a:gd name="connsiteX271" fmla="*/ 1445791 w 3024845"/>
                <a:gd name="connsiteY271" fmla="*/ 637725 h 1160647"/>
                <a:gd name="connsiteX272" fmla="*/ 1451111 w 3024845"/>
                <a:gd name="connsiteY272" fmla="*/ 637725 h 1160647"/>
                <a:gd name="connsiteX273" fmla="*/ 1451111 w 3024845"/>
                <a:gd name="connsiteY273" fmla="*/ 639076 h 1160647"/>
                <a:gd name="connsiteX274" fmla="*/ 1451111 w 3024845"/>
                <a:gd name="connsiteY274" fmla="*/ 648534 h 1160647"/>
                <a:gd name="connsiteX275" fmla="*/ 1489618 w 3024845"/>
                <a:gd name="connsiteY275" fmla="*/ 648534 h 1160647"/>
                <a:gd name="connsiteX276" fmla="*/ 1489618 w 3024845"/>
                <a:gd name="connsiteY276" fmla="*/ 786887 h 1160647"/>
                <a:gd name="connsiteX277" fmla="*/ 1491138 w 3024845"/>
                <a:gd name="connsiteY277" fmla="*/ 786887 h 1160647"/>
                <a:gd name="connsiteX278" fmla="*/ 1501778 w 3024845"/>
                <a:gd name="connsiteY278" fmla="*/ 786887 h 1160647"/>
                <a:gd name="connsiteX279" fmla="*/ 1501778 w 3024845"/>
                <a:gd name="connsiteY279" fmla="*/ 773917 h 1160647"/>
                <a:gd name="connsiteX280" fmla="*/ 1505832 w 3024845"/>
                <a:gd name="connsiteY280" fmla="*/ 773917 h 1160647"/>
                <a:gd name="connsiteX281" fmla="*/ 1505832 w 3024845"/>
                <a:gd name="connsiteY281" fmla="*/ 786887 h 1160647"/>
                <a:gd name="connsiteX282" fmla="*/ 1536232 w 3024845"/>
                <a:gd name="connsiteY282" fmla="*/ 786887 h 1160647"/>
                <a:gd name="connsiteX283" fmla="*/ 1536232 w 3024845"/>
                <a:gd name="connsiteY283" fmla="*/ 756622 h 1160647"/>
                <a:gd name="connsiteX284" fmla="*/ 1548392 w 3024845"/>
                <a:gd name="connsiteY284" fmla="*/ 756622 h 1160647"/>
                <a:gd name="connsiteX285" fmla="*/ 1560552 w 3024845"/>
                <a:gd name="connsiteY285" fmla="*/ 754461 h 1160647"/>
                <a:gd name="connsiteX286" fmla="*/ 1564606 w 3024845"/>
                <a:gd name="connsiteY286" fmla="*/ 756622 h 1160647"/>
                <a:gd name="connsiteX287" fmla="*/ 1574739 w 3024845"/>
                <a:gd name="connsiteY287" fmla="*/ 756622 h 1160647"/>
                <a:gd name="connsiteX288" fmla="*/ 1574739 w 3024845"/>
                <a:gd name="connsiteY288" fmla="*/ 786887 h 1160647"/>
                <a:gd name="connsiteX289" fmla="*/ 1582846 w 3024845"/>
                <a:gd name="connsiteY289" fmla="*/ 786887 h 1160647"/>
                <a:gd name="connsiteX290" fmla="*/ 1582846 w 3024845"/>
                <a:gd name="connsiteY290" fmla="*/ 804182 h 1160647"/>
                <a:gd name="connsiteX291" fmla="*/ 1592182 w 3024845"/>
                <a:gd name="connsiteY291" fmla="*/ 805087 h 1160647"/>
                <a:gd name="connsiteX292" fmla="*/ 1605140 w 3024845"/>
                <a:gd name="connsiteY292" fmla="*/ 805087 h 1160647"/>
                <a:gd name="connsiteX293" fmla="*/ 1605140 w 3024845"/>
                <a:gd name="connsiteY293" fmla="*/ 789049 h 1160647"/>
                <a:gd name="connsiteX294" fmla="*/ 1673096 w 3024845"/>
                <a:gd name="connsiteY294" fmla="*/ 789049 h 1160647"/>
                <a:gd name="connsiteX295" fmla="*/ 1673096 w 3024845"/>
                <a:gd name="connsiteY295" fmla="*/ 703796 h 1160647"/>
                <a:gd name="connsiteX296" fmla="*/ 1745104 w 3024845"/>
                <a:gd name="connsiteY296" fmla="*/ 703796 h 1160647"/>
                <a:gd name="connsiteX297" fmla="*/ 1745104 w 3024845"/>
                <a:gd name="connsiteY297" fmla="*/ 782564 h 1160647"/>
                <a:gd name="connsiteX298" fmla="*/ 1747008 w 3024845"/>
                <a:gd name="connsiteY298" fmla="*/ 782564 h 1160647"/>
                <a:gd name="connsiteX299" fmla="*/ 1748250 w 3024845"/>
                <a:gd name="connsiteY299" fmla="*/ 805087 h 1160647"/>
                <a:gd name="connsiteX300" fmla="*/ 1757926 w 3024845"/>
                <a:gd name="connsiteY300" fmla="*/ 805087 h 1160647"/>
                <a:gd name="connsiteX301" fmla="*/ 1759168 w 3024845"/>
                <a:gd name="connsiteY301" fmla="*/ 782564 h 1160647"/>
                <a:gd name="connsiteX302" fmla="*/ 1765248 w 3024845"/>
                <a:gd name="connsiteY302" fmla="*/ 782564 h 1160647"/>
                <a:gd name="connsiteX303" fmla="*/ 1766490 w 3024845"/>
                <a:gd name="connsiteY303" fmla="*/ 805087 h 1160647"/>
                <a:gd name="connsiteX304" fmla="*/ 1817112 w 3024845"/>
                <a:gd name="connsiteY304" fmla="*/ 805087 h 1160647"/>
                <a:gd name="connsiteX305" fmla="*/ 1817112 w 3024845"/>
                <a:gd name="connsiteY305" fmla="*/ 642059 h 1160647"/>
                <a:gd name="connsiteX306" fmla="*/ 2014439 w 3024845"/>
                <a:gd name="connsiteY306" fmla="*/ 642059 h 1160647"/>
                <a:gd name="connsiteX307" fmla="*/ 2014439 w 3024845"/>
                <a:gd name="connsiteY307" fmla="*/ 805087 h 1160647"/>
                <a:gd name="connsiteX308" fmla="*/ 2033136 w 3024845"/>
                <a:gd name="connsiteY308" fmla="*/ 805087 h 1160647"/>
                <a:gd name="connsiteX309" fmla="*/ 2033136 w 3024845"/>
                <a:gd name="connsiteY309" fmla="*/ 722394 h 1160647"/>
                <a:gd name="connsiteX310" fmla="*/ 2128256 w 3024845"/>
                <a:gd name="connsiteY310" fmla="*/ 722394 h 1160647"/>
                <a:gd name="connsiteX311" fmla="*/ 2140186 w 3024845"/>
                <a:gd name="connsiteY311" fmla="*/ 404253 h 1160647"/>
                <a:gd name="connsiteX312" fmla="*/ 2128026 w 3024845"/>
                <a:gd name="connsiteY312" fmla="*/ 382635 h 1160647"/>
                <a:gd name="connsiteX313" fmla="*/ 2121946 w 3024845"/>
                <a:gd name="connsiteY313" fmla="*/ 378311 h 1160647"/>
                <a:gd name="connsiteX314" fmla="*/ 2130053 w 3024845"/>
                <a:gd name="connsiteY314" fmla="*/ 354532 h 1160647"/>
                <a:gd name="connsiteX315" fmla="*/ 2130053 w 3024845"/>
                <a:gd name="connsiteY315" fmla="*/ 337238 h 1160647"/>
                <a:gd name="connsiteX316" fmla="*/ 2144240 w 3024845"/>
                <a:gd name="connsiteY316" fmla="*/ 337238 h 1160647"/>
                <a:gd name="connsiteX317" fmla="*/ 2144240 w 3024845"/>
                <a:gd name="connsiteY317" fmla="*/ 315620 h 1160647"/>
                <a:gd name="connsiteX318" fmla="*/ 2146266 w 3024845"/>
                <a:gd name="connsiteY318" fmla="*/ 311296 h 1160647"/>
                <a:gd name="connsiteX319" fmla="*/ 2146266 w 3024845"/>
                <a:gd name="connsiteY319" fmla="*/ 233472 h 1160647"/>
                <a:gd name="connsiteX320" fmla="*/ 2144240 w 3024845"/>
                <a:gd name="connsiteY320" fmla="*/ 226987 h 1160647"/>
                <a:gd name="connsiteX321" fmla="*/ 2150320 w 3024845"/>
                <a:gd name="connsiteY321" fmla="*/ 220501 h 1160647"/>
                <a:gd name="connsiteX322" fmla="*/ 2150320 w 3024845"/>
                <a:gd name="connsiteY322" fmla="*/ 162133 h 1160647"/>
                <a:gd name="connsiteX323" fmla="*/ 2152346 w 3024845"/>
                <a:gd name="connsiteY323" fmla="*/ 157810 h 1160647"/>
                <a:gd name="connsiteX324" fmla="*/ 2152346 w 3024845"/>
                <a:gd name="connsiteY324" fmla="*/ 101604 h 1160647"/>
                <a:gd name="connsiteX325" fmla="*/ 2154373 w 3024845"/>
                <a:gd name="connsiteY325" fmla="*/ 82148 h 1160647"/>
                <a:gd name="connsiteX326" fmla="*/ 2158427 w 3024845"/>
                <a:gd name="connsiteY326" fmla="*/ 99442 h 1160647"/>
                <a:gd name="connsiteX327" fmla="*/ 2160453 w 3024845"/>
                <a:gd name="connsiteY327" fmla="*/ 157810 h 1160647"/>
                <a:gd name="connsiteX328" fmla="*/ 2162480 w 3024845"/>
                <a:gd name="connsiteY328" fmla="*/ 220501 h 1160647"/>
                <a:gd name="connsiteX329" fmla="*/ 2168560 w 3024845"/>
                <a:gd name="connsiteY329" fmla="*/ 226987 h 1160647"/>
                <a:gd name="connsiteX330" fmla="*/ 2166533 w 3024845"/>
                <a:gd name="connsiteY330" fmla="*/ 233472 h 1160647"/>
                <a:gd name="connsiteX331" fmla="*/ 2166533 w 3024845"/>
                <a:gd name="connsiteY331" fmla="*/ 311296 h 1160647"/>
                <a:gd name="connsiteX332" fmla="*/ 2168560 w 3024845"/>
                <a:gd name="connsiteY332" fmla="*/ 315620 h 1160647"/>
                <a:gd name="connsiteX333" fmla="*/ 2168560 w 3024845"/>
                <a:gd name="connsiteY333" fmla="*/ 337238 h 1160647"/>
                <a:gd name="connsiteX334" fmla="*/ 2182747 w 3024845"/>
                <a:gd name="connsiteY334" fmla="*/ 337238 h 1160647"/>
                <a:gd name="connsiteX335" fmla="*/ 2182747 w 3024845"/>
                <a:gd name="connsiteY335" fmla="*/ 354532 h 1160647"/>
                <a:gd name="connsiteX336" fmla="*/ 2190854 w 3024845"/>
                <a:gd name="connsiteY336" fmla="*/ 378311 h 1160647"/>
                <a:gd name="connsiteX337" fmla="*/ 2184774 w 3024845"/>
                <a:gd name="connsiteY337" fmla="*/ 382635 h 1160647"/>
                <a:gd name="connsiteX338" fmla="*/ 2172613 w 3024845"/>
                <a:gd name="connsiteY338" fmla="*/ 404253 h 1160647"/>
                <a:gd name="connsiteX339" fmla="*/ 2180720 w 3024845"/>
                <a:gd name="connsiteY339" fmla="*/ 657181 h 1160647"/>
                <a:gd name="connsiteX340" fmla="*/ 2245574 w 3024845"/>
                <a:gd name="connsiteY340" fmla="*/ 657181 h 1160647"/>
                <a:gd name="connsiteX341" fmla="*/ 2245574 w 3024845"/>
                <a:gd name="connsiteY341" fmla="*/ 732843 h 1160647"/>
                <a:gd name="connsiteX342" fmla="*/ 2253681 w 3024845"/>
                <a:gd name="connsiteY342" fmla="*/ 732843 h 1160647"/>
                <a:gd name="connsiteX343" fmla="*/ 2255708 w 3024845"/>
                <a:gd name="connsiteY343" fmla="*/ 726358 h 1160647"/>
                <a:gd name="connsiteX344" fmla="*/ 2261788 w 3024845"/>
                <a:gd name="connsiteY344" fmla="*/ 726358 h 1160647"/>
                <a:gd name="connsiteX345" fmla="*/ 2263815 w 3024845"/>
                <a:gd name="connsiteY345" fmla="*/ 735005 h 1160647"/>
                <a:gd name="connsiteX346" fmla="*/ 2275975 w 3024845"/>
                <a:gd name="connsiteY346" fmla="*/ 735005 h 1160647"/>
                <a:gd name="connsiteX347" fmla="*/ 2275975 w 3024845"/>
                <a:gd name="connsiteY347" fmla="*/ 728519 h 1160647"/>
                <a:gd name="connsiteX348" fmla="*/ 2298268 w 3024845"/>
                <a:gd name="connsiteY348" fmla="*/ 728519 h 1160647"/>
                <a:gd name="connsiteX349" fmla="*/ 2298268 w 3024845"/>
                <a:gd name="connsiteY349" fmla="*/ 735005 h 1160647"/>
                <a:gd name="connsiteX350" fmla="*/ 2318535 w 3024845"/>
                <a:gd name="connsiteY350" fmla="*/ 735005 h 1160647"/>
                <a:gd name="connsiteX351" fmla="*/ 2318535 w 3024845"/>
                <a:gd name="connsiteY351" fmla="*/ 780402 h 1160647"/>
                <a:gd name="connsiteX352" fmla="*/ 2332722 w 3024845"/>
                <a:gd name="connsiteY352" fmla="*/ 780402 h 1160647"/>
                <a:gd name="connsiteX353" fmla="*/ 2332722 w 3024845"/>
                <a:gd name="connsiteY353" fmla="*/ 767431 h 1160647"/>
                <a:gd name="connsiteX354" fmla="*/ 2348936 w 3024845"/>
                <a:gd name="connsiteY354" fmla="*/ 767431 h 1160647"/>
                <a:gd name="connsiteX355" fmla="*/ 2348936 w 3024845"/>
                <a:gd name="connsiteY355" fmla="*/ 588004 h 1160647"/>
                <a:gd name="connsiteX356" fmla="*/ 2355016 w 3024845"/>
                <a:gd name="connsiteY356" fmla="*/ 581518 h 1160647"/>
                <a:gd name="connsiteX357" fmla="*/ 2427977 w 3024845"/>
                <a:gd name="connsiteY357" fmla="*/ 581518 h 1160647"/>
                <a:gd name="connsiteX358" fmla="*/ 2427977 w 3024845"/>
                <a:gd name="connsiteY358" fmla="*/ 590166 h 1160647"/>
                <a:gd name="connsiteX359" fmla="*/ 2438110 w 3024845"/>
                <a:gd name="connsiteY359" fmla="*/ 590166 h 1160647"/>
                <a:gd name="connsiteX360" fmla="*/ 2438110 w 3024845"/>
                <a:gd name="connsiteY360" fmla="*/ 704740 h 1160647"/>
                <a:gd name="connsiteX361" fmla="*/ 2460404 w 3024845"/>
                <a:gd name="connsiteY361" fmla="*/ 704740 h 1160647"/>
                <a:gd name="connsiteX362" fmla="*/ 2460404 w 3024845"/>
                <a:gd name="connsiteY362" fmla="*/ 637725 h 1160647"/>
                <a:gd name="connsiteX363" fmla="*/ 2486751 w 3024845"/>
                <a:gd name="connsiteY363" fmla="*/ 637725 h 1160647"/>
                <a:gd name="connsiteX364" fmla="*/ 2490804 w 3024845"/>
                <a:gd name="connsiteY364" fmla="*/ 633401 h 1160647"/>
                <a:gd name="connsiteX365" fmla="*/ 2498911 w 3024845"/>
                <a:gd name="connsiteY365" fmla="*/ 633401 h 1160647"/>
                <a:gd name="connsiteX366" fmla="*/ 2502964 w 3024845"/>
                <a:gd name="connsiteY366" fmla="*/ 637725 h 1160647"/>
                <a:gd name="connsiteX367" fmla="*/ 2525258 w 3024845"/>
                <a:gd name="connsiteY367" fmla="*/ 637725 h 1160647"/>
                <a:gd name="connsiteX368" fmla="*/ 2525258 w 3024845"/>
                <a:gd name="connsiteY368" fmla="*/ 520989 h 1160647"/>
                <a:gd name="connsiteX369" fmla="*/ 2582005 w 3024845"/>
                <a:gd name="connsiteY369" fmla="*/ 510180 h 1160647"/>
                <a:gd name="connsiteX370" fmla="*/ 2582005 w 3024845"/>
                <a:gd name="connsiteY370" fmla="*/ 511261 h 1160647"/>
                <a:gd name="connsiteX371" fmla="*/ 2582005 w 3024845"/>
                <a:gd name="connsiteY371" fmla="*/ 518827 h 1160647"/>
                <a:gd name="connsiteX372" fmla="*/ 2608352 w 3024845"/>
                <a:gd name="connsiteY372" fmla="*/ 518827 h 1160647"/>
                <a:gd name="connsiteX373" fmla="*/ 2608352 w 3024845"/>
                <a:gd name="connsiteY373" fmla="*/ 773917 h 1160647"/>
                <a:gd name="connsiteX374" fmla="*/ 2630646 w 3024845"/>
                <a:gd name="connsiteY374" fmla="*/ 773917 h 1160647"/>
                <a:gd name="connsiteX375" fmla="*/ 2630646 w 3024845"/>
                <a:gd name="connsiteY375" fmla="*/ 769593 h 1160647"/>
                <a:gd name="connsiteX376" fmla="*/ 2642806 w 3024845"/>
                <a:gd name="connsiteY376" fmla="*/ 769593 h 1160647"/>
                <a:gd name="connsiteX377" fmla="*/ 2642806 w 3024845"/>
                <a:gd name="connsiteY377" fmla="*/ 773917 h 1160647"/>
                <a:gd name="connsiteX378" fmla="*/ 2667126 w 3024845"/>
                <a:gd name="connsiteY378" fmla="*/ 773917 h 1160647"/>
                <a:gd name="connsiteX379" fmla="*/ 2667126 w 3024845"/>
                <a:gd name="connsiteY379" fmla="*/ 760946 h 1160647"/>
                <a:gd name="connsiteX380" fmla="*/ 2695500 w 3024845"/>
                <a:gd name="connsiteY380" fmla="*/ 760946 h 1160647"/>
                <a:gd name="connsiteX381" fmla="*/ 2707660 w 3024845"/>
                <a:gd name="connsiteY381" fmla="*/ 756622 h 1160647"/>
                <a:gd name="connsiteX382" fmla="*/ 2727927 w 3024845"/>
                <a:gd name="connsiteY382" fmla="*/ 760946 h 1160647"/>
                <a:gd name="connsiteX383" fmla="*/ 2727927 w 3024845"/>
                <a:gd name="connsiteY383" fmla="*/ 743652 h 1160647"/>
                <a:gd name="connsiteX384" fmla="*/ 2736034 w 3024845"/>
                <a:gd name="connsiteY384" fmla="*/ 743652 h 1160647"/>
                <a:gd name="connsiteX385" fmla="*/ 2736034 w 3024845"/>
                <a:gd name="connsiteY385" fmla="*/ 730681 h 1160647"/>
                <a:gd name="connsiteX386" fmla="*/ 2792781 w 3024845"/>
                <a:gd name="connsiteY386" fmla="*/ 730681 h 1160647"/>
                <a:gd name="connsiteX387" fmla="*/ 2792781 w 3024845"/>
                <a:gd name="connsiteY387" fmla="*/ 700416 h 1160647"/>
                <a:gd name="connsiteX388" fmla="*/ 2811021 w 3024845"/>
                <a:gd name="connsiteY388" fmla="*/ 700416 h 1160647"/>
                <a:gd name="connsiteX389" fmla="*/ 2811021 w 3024845"/>
                <a:gd name="connsiteY389" fmla="*/ 693931 h 1160647"/>
                <a:gd name="connsiteX390" fmla="*/ 2823181 w 3024845"/>
                <a:gd name="connsiteY390" fmla="*/ 693931 h 1160647"/>
                <a:gd name="connsiteX391" fmla="*/ 2823181 w 3024845"/>
                <a:gd name="connsiteY391" fmla="*/ 700416 h 1160647"/>
                <a:gd name="connsiteX392" fmla="*/ 2839395 w 3024845"/>
                <a:gd name="connsiteY392" fmla="*/ 700416 h 1160647"/>
                <a:gd name="connsiteX393" fmla="*/ 2839395 w 3024845"/>
                <a:gd name="connsiteY393" fmla="*/ 750137 h 1160647"/>
                <a:gd name="connsiteX394" fmla="*/ 2871822 w 3024845"/>
                <a:gd name="connsiteY394" fmla="*/ 750137 h 1160647"/>
                <a:gd name="connsiteX395" fmla="*/ 2871822 w 3024845"/>
                <a:gd name="connsiteY395" fmla="*/ 724196 h 1160647"/>
                <a:gd name="connsiteX396" fmla="*/ 2910329 w 3024845"/>
                <a:gd name="connsiteY396" fmla="*/ 724196 h 1160647"/>
                <a:gd name="connsiteX397" fmla="*/ 2910329 w 3024845"/>
                <a:gd name="connsiteY397" fmla="*/ 693931 h 1160647"/>
                <a:gd name="connsiteX398" fmla="*/ 2958970 w 3024845"/>
                <a:gd name="connsiteY398" fmla="*/ 693931 h 1160647"/>
                <a:gd name="connsiteX399" fmla="*/ 2958970 w 3024845"/>
                <a:gd name="connsiteY399" fmla="*/ 805087 h 1160647"/>
                <a:gd name="connsiteX400" fmla="*/ 2958970 w 3024845"/>
                <a:gd name="connsiteY400" fmla="*/ 818866 h 1160647"/>
                <a:gd name="connsiteX401" fmla="*/ 3024845 w 3024845"/>
                <a:gd name="connsiteY401" fmla="*/ 818866 h 1160647"/>
                <a:gd name="connsiteX402" fmla="*/ 3024845 w 3024845"/>
                <a:gd name="connsiteY402" fmla="*/ 1160647 h 1160647"/>
                <a:gd name="connsiteX403" fmla="*/ 2054 w 3024845"/>
                <a:gd name="connsiteY403" fmla="*/ 1158314 h 1160647"/>
                <a:gd name="connsiteX404" fmla="*/ 0 w 3024845"/>
                <a:gd name="connsiteY404" fmla="*/ 724196 h 1160647"/>
                <a:gd name="connsiteX405" fmla="*/ 20267 w 3024845"/>
                <a:gd name="connsiteY405" fmla="*/ 724196 h 1160647"/>
                <a:gd name="connsiteX406" fmla="*/ 20774 w 3024845"/>
                <a:gd name="connsiteY406" fmla="*/ 723115 h 1160647"/>
                <a:gd name="connsiteX407" fmla="*/ 24320 w 3024845"/>
                <a:gd name="connsiteY407" fmla="*/ 715549 h 1160647"/>
                <a:gd name="connsiteX408" fmla="*/ 26094 w 3024845"/>
                <a:gd name="connsiteY408" fmla="*/ 715819 h 1160647"/>
                <a:gd name="connsiteX409" fmla="*/ 38507 w 3024845"/>
                <a:gd name="connsiteY409" fmla="*/ 717710 h 1160647"/>
                <a:gd name="connsiteX410" fmla="*/ 39014 w 3024845"/>
                <a:gd name="connsiteY410" fmla="*/ 719062 h 1160647"/>
                <a:gd name="connsiteX411" fmla="*/ 42560 w 3024845"/>
                <a:gd name="connsiteY411" fmla="*/ 728519 h 1160647"/>
                <a:gd name="connsiteX412" fmla="*/ 68907 w 3024845"/>
                <a:gd name="connsiteY412" fmla="*/ 730681 h 1160647"/>
                <a:gd name="connsiteX413" fmla="*/ 68907 w 3024845"/>
                <a:gd name="connsiteY413" fmla="*/ 607460 h 1160647"/>
                <a:gd name="connsiteX414" fmla="*/ 70934 w 3024845"/>
                <a:gd name="connsiteY414" fmla="*/ 607460 h 1160647"/>
                <a:gd name="connsiteX415" fmla="*/ 85121 w 3024845"/>
                <a:gd name="connsiteY415" fmla="*/ 607460 h 1160647"/>
                <a:gd name="connsiteX416" fmla="*/ 85121 w 3024845"/>
                <a:gd name="connsiteY416" fmla="*/ 471268 h 1160647"/>
                <a:gd name="connsiteX417" fmla="*/ 86894 w 3024845"/>
                <a:gd name="connsiteY417" fmla="*/ 471268 h 1160647"/>
                <a:gd name="connsiteX418" fmla="*/ 99308 w 3024845"/>
                <a:gd name="connsiteY418" fmla="*/ 471268 h 1160647"/>
                <a:gd name="connsiteX419" fmla="*/ 99308 w 3024845"/>
                <a:gd name="connsiteY419" fmla="*/ 356694 h 1160647"/>
                <a:gd name="connsiteX420" fmla="*/ 103361 w 3024845"/>
                <a:gd name="connsiteY420" fmla="*/ 328590 h 1160647"/>
                <a:gd name="connsiteX421" fmla="*/ 105388 w 3024845"/>
                <a:gd name="connsiteY421" fmla="*/ 328590 h 1160647"/>
                <a:gd name="connsiteX422" fmla="*/ 119575 w 3024845"/>
                <a:gd name="connsiteY422" fmla="*/ 328590 h 1160647"/>
                <a:gd name="connsiteX423" fmla="*/ 156055 w 3024845"/>
                <a:gd name="connsiteY423" fmla="*/ 246443 h 1160647"/>
                <a:gd name="connsiteX424" fmla="*/ 160109 w 3024845"/>
                <a:gd name="connsiteY424" fmla="*/ 0 h 1160647"/>
                <a:gd name="connsiteX0" fmla="*/ 160109 w 3024845"/>
                <a:gd name="connsiteY0" fmla="*/ 0 h 1160647"/>
                <a:gd name="connsiteX1" fmla="*/ 162135 w 3024845"/>
                <a:gd name="connsiteY1" fmla="*/ 246443 h 1160647"/>
                <a:gd name="connsiteX2" fmla="*/ 200642 w 3024845"/>
                <a:gd name="connsiteY2" fmla="*/ 326429 h 1160647"/>
                <a:gd name="connsiteX3" fmla="*/ 202669 w 3024845"/>
                <a:gd name="connsiteY3" fmla="*/ 326429 h 1160647"/>
                <a:gd name="connsiteX4" fmla="*/ 216856 w 3024845"/>
                <a:gd name="connsiteY4" fmla="*/ 326429 h 1160647"/>
                <a:gd name="connsiteX5" fmla="*/ 216856 w 3024845"/>
                <a:gd name="connsiteY5" fmla="*/ 350208 h 1160647"/>
                <a:gd name="connsiteX6" fmla="*/ 217363 w 3024845"/>
                <a:gd name="connsiteY6" fmla="*/ 351019 h 1160647"/>
                <a:gd name="connsiteX7" fmla="*/ 220909 w 3024845"/>
                <a:gd name="connsiteY7" fmla="*/ 356694 h 1160647"/>
                <a:gd name="connsiteX8" fmla="*/ 220909 w 3024845"/>
                <a:gd name="connsiteY8" fmla="*/ 471268 h 1160647"/>
                <a:gd name="connsiteX9" fmla="*/ 223189 w 3024845"/>
                <a:gd name="connsiteY9" fmla="*/ 471268 h 1160647"/>
                <a:gd name="connsiteX10" fmla="*/ 239150 w 3024845"/>
                <a:gd name="connsiteY10" fmla="*/ 471268 h 1160647"/>
                <a:gd name="connsiteX11" fmla="*/ 239150 w 3024845"/>
                <a:gd name="connsiteY11" fmla="*/ 611783 h 1160647"/>
                <a:gd name="connsiteX12" fmla="*/ 240670 w 3024845"/>
                <a:gd name="connsiteY12" fmla="*/ 611513 h 1160647"/>
                <a:gd name="connsiteX13" fmla="*/ 251310 w 3024845"/>
                <a:gd name="connsiteY13" fmla="*/ 609622 h 1160647"/>
                <a:gd name="connsiteX14" fmla="*/ 249283 w 3024845"/>
                <a:gd name="connsiteY14" fmla="*/ 698254 h 1160647"/>
                <a:gd name="connsiteX15" fmla="*/ 250803 w 3024845"/>
                <a:gd name="connsiteY15" fmla="*/ 698525 h 1160647"/>
                <a:gd name="connsiteX16" fmla="*/ 261443 w 3024845"/>
                <a:gd name="connsiteY16" fmla="*/ 700416 h 1160647"/>
                <a:gd name="connsiteX17" fmla="*/ 261696 w 3024845"/>
                <a:gd name="connsiteY17" fmla="*/ 701227 h 1160647"/>
                <a:gd name="connsiteX18" fmla="*/ 263470 w 3024845"/>
                <a:gd name="connsiteY18" fmla="*/ 706902 h 1160647"/>
                <a:gd name="connsiteX19" fmla="*/ 264230 w 3024845"/>
                <a:gd name="connsiteY19" fmla="*/ 704470 h 1160647"/>
                <a:gd name="connsiteX20" fmla="*/ 269550 w 3024845"/>
                <a:gd name="connsiteY20" fmla="*/ 687446 h 1160647"/>
                <a:gd name="connsiteX21" fmla="*/ 271323 w 3024845"/>
                <a:gd name="connsiteY21" fmla="*/ 687446 h 1160647"/>
                <a:gd name="connsiteX22" fmla="*/ 283737 w 3024845"/>
                <a:gd name="connsiteY22" fmla="*/ 687446 h 1160647"/>
                <a:gd name="connsiteX23" fmla="*/ 283737 w 3024845"/>
                <a:gd name="connsiteY23" fmla="*/ 719872 h 1160647"/>
                <a:gd name="connsiteX24" fmla="*/ 284750 w 3024845"/>
                <a:gd name="connsiteY24" fmla="*/ 720413 h 1160647"/>
                <a:gd name="connsiteX25" fmla="*/ 291844 w 3024845"/>
                <a:gd name="connsiteY25" fmla="*/ 724196 h 1160647"/>
                <a:gd name="connsiteX26" fmla="*/ 291844 w 3024845"/>
                <a:gd name="connsiteY26" fmla="*/ 725547 h 1160647"/>
                <a:gd name="connsiteX27" fmla="*/ 291844 w 3024845"/>
                <a:gd name="connsiteY27" fmla="*/ 735005 h 1160647"/>
                <a:gd name="connsiteX28" fmla="*/ 336431 w 3024845"/>
                <a:gd name="connsiteY28" fmla="*/ 735005 h 1160647"/>
                <a:gd name="connsiteX29" fmla="*/ 336431 w 3024845"/>
                <a:gd name="connsiteY29" fmla="*/ 736086 h 1160647"/>
                <a:gd name="connsiteX30" fmla="*/ 336431 w 3024845"/>
                <a:gd name="connsiteY30" fmla="*/ 743652 h 1160647"/>
                <a:gd name="connsiteX31" fmla="*/ 338457 w 3024845"/>
                <a:gd name="connsiteY31" fmla="*/ 743652 h 1160647"/>
                <a:gd name="connsiteX32" fmla="*/ 352644 w 3024845"/>
                <a:gd name="connsiteY32" fmla="*/ 743652 h 1160647"/>
                <a:gd name="connsiteX33" fmla="*/ 352644 w 3024845"/>
                <a:gd name="connsiteY33" fmla="*/ 713387 h 1160647"/>
                <a:gd name="connsiteX34" fmla="*/ 397231 w 3024845"/>
                <a:gd name="connsiteY34" fmla="*/ 713387 h 1160647"/>
                <a:gd name="connsiteX35" fmla="*/ 397231 w 3024845"/>
                <a:gd name="connsiteY35" fmla="*/ 712036 h 1160647"/>
                <a:gd name="connsiteX36" fmla="*/ 397231 w 3024845"/>
                <a:gd name="connsiteY36" fmla="*/ 702578 h 1160647"/>
                <a:gd name="connsiteX37" fmla="*/ 398245 w 3024845"/>
                <a:gd name="connsiteY37" fmla="*/ 702578 h 1160647"/>
                <a:gd name="connsiteX38" fmla="*/ 405338 w 3024845"/>
                <a:gd name="connsiteY38" fmla="*/ 702578 h 1160647"/>
                <a:gd name="connsiteX39" fmla="*/ 405338 w 3024845"/>
                <a:gd name="connsiteY39" fmla="*/ 700687 h 1160647"/>
                <a:gd name="connsiteX40" fmla="*/ 405338 w 3024845"/>
                <a:gd name="connsiteY40" fmla="*/ 687446 h 1160647"/>
                <a:gd name="connsiteX41" fmla="*/ 406098 w 3024845"/>
                <a:gd name="connsiteY41" fmla="*/ 687446 h 1160647"/>
                <a:gd name="connsiteX42" fmla="*/ 411418 w 3024845"/>
                <a:gd name="connsiteY42" fmla="*/ 687446 h 1160647"/>
                <a:gd name="connsiteX43" fmla="*/ 411418 w 3024845"/>
                <a:gd name="connsiteY43" fmla="*/ 686365 h 1160647"/>
                <a:gd name="connsiteX44" fmla="*/ 411418 w 3024845"/>
                <a:gd name="connsiteY44" fmla="*/ 678798 h 1160647"/>
                <a:gd name="connsiteX45" fmla="*/ 413445 w 3024845"/>
                <a:gd name="connsiteY45" fmla="*/ 678798 h 1160647"/>
                <a:gd name="connsiteX46" fmla="*/ 427632 w 3024845"/>
                <a:gd name="connsiteY46" fmla="*/ 678798 h 1160647"/>
                <a:gd name="connsiteX47" fmla="*/ 427632 w 3024845"/>
                <a:gd name="connsiteY47" fmla="*/ 679879 h 1160647"/>
                <a:gd name="connsiteX48" fmla="*/ 427632 w 3024845"/>
                <a:gd name="connsiteY48" fmla="*/ 687446 h 1160647"/>
                <a:gd name="connsiteX49" fmla="*/ 449925 w 3024845"/>
                <a:gd name="connsiteY49" fmla="*/ 687446 h 1160647"/>
                <a:gd name="connsiteX50" fmla="*/ 449925 w 3024845"/>
                <a:gd name="connsiteY50" fmla="*/ 685554 h 1160647"/>
                <a:gd name="connsiteX51" fmla="*/ 449925 w 3024845"/>
                <a:gd name="connsiteY51" fmla="*/ 672313 h 1160647"/>
                <a:gd name="connsiteX52" fmla="*/ 451699 w 3024845"/>
                <a:gd name="connsiteY52" fmla="*/ 672313 h 1160647"/>
                <a:gd name="connsiteX53" fmla="*/ 464112 w 3024845"/>
                <a:gd name="connsiteY53" fmla="*/ 672313 h 1160647"/>
                <a:gd name="connsiteX54" fmla="*/ 464112 w 3024845"/>
                <a:gd name="connsiteY54" fmla="*/ 696093 h 1160647"/>
                <a:gd name="connsiteX55" fmla="*/ 465126 w 3024845"/>
                <a:gd name="connsiteY55" fmla="*/ 696093 h 1160647"/>
                <a:gd name="connsiteX56" fmla="*/ 472219 w 3024845"/>
                <a:gd name="connsiteY56" fmla="*/ 696093 h 1160647"/>
                <a:gd name="connsiteX57" fmla="*/ 472219 w 3024845"/>
                <a:gd name="connsiteY57" fmla="*/ 695012 h 1160647"/>
                <a:gd name="connsiteX58" fmla="*/ 472219 w 3024845"/>
                <a:gd name="connsiteY58" fmla="*/ 687446 h 1160647"/>
                <a:gd name="connsiteX59" fmla="*/ 473992 w 3024845"/>
                <a:gd name="connsiteY59" fmla="*/ 687446 h 1160647"/>
                <a:gd name="connsiteX60" fmla="*/ 486406 w 3024845"/>
                <a:gd name="connsiteY60" fmla="*/ 687446 h 1160647"/>
                <a:gd name="connsiteX61" fmla="*/ 486406 w 3024845"/>
                <a:gd name="connsiteY61" fmla="*/ 713387 h 1160647"/>
                <a:gd name="connsiteX62" fmla="*/ 488433 w 3024845"/>
                <a:gd name="connsiteY62" fmla="*/ 713387 h 1160647"/>
                <a:gd name="connsiteX63" fmla="*/ 502619 w 3024845"/>
                <a:gd name="connsiteY63" fmla="*/ 713387 h 1160647"/>
                <a:gd name="connsiteX64" fmla="*/ 502619 w 3024845"/>
                <a:gd name="connsiteY64" fmla="*/ 715008 h 1160647"/>
                <a:gd name="connsiteX65" fmla="*/ 502619 w 3024845"/>
                <a:gd name="connsiteY65" fmla="*/ 726358 h 1160647"/>
                <a:gd name="connsiteX66" fmla="*/ 503379 w 3024845"/>
                <a:gd name="connsiteY66" fmla="*/ 726358 h 1160647"/>
                <a:gd name="connsiteX67" fmla="*/ 508700 w 3024845"/>
                <a:gd name="connsiteY67" fmla="*/ 726358 h 1160647"/>
                <a:gd name="connsiteX68" fmla="*/ 508700 w 3024845"/>
                <a:gd name="connsiteY68" fmla="*/ 725547 h 1160647"/>
                <a:gd name="connsiteX69" fmla="*/ 508700 w 3024845"/>
                <a:gd name="connsiteY69" fmla="*/ 719872 h 1160647"/>
                <a:gd name="connsiteX70" fmla="*/ 539100 w 3024845"/>
                <a:gd name="connsiteY70" fmla="*/ 719872 h 1160647"/>
                <a:gd name="connsiteX71" fmla="*/ 539100 w 3024845"/>
                <a:gd name="connsiteY71" fmla="*/ 743652 h 1160647"/>
                <a:gd name="connsiteX72" fmla="*/ 540113 w 3024845"/>
                <a:gd name="connsiteY72" fmla="*/ 743652 h 1160647"/>
                <a:gd name="connsiteX73" fmla="*/ 547207 w 3024845"/>
                <a:gd name="connsiteY73" fmla="*/ 743652 h 1160647"/>
                <a:gd name="connsiteX74" fmla="*/ 547207 w 3024845"/>
                <a:gd name="connsiteY74" fmla="*/ 744733 h 1160647"/>
                <a:gd name="connsiteX75" fmla="*/ 547207 w 3024845"/>
                <a:gd name="connsiteY75" fmla="*/ 752299 h 1160647"/>
                <a:gd name="connsiteX76" fmla="*/ 547967 w 3024845"/>
                <a:gd name="connsiteY76" fmla="*/ 752299 h 1160647"/>
                <a:gd name="connsiteX77" fmla="*/ 553287 w 3024845"/>
                <a:gd name="connsiteY77" fmla="*/ 752299 h 1160647"/>
                <a:gd name="connsiteX78" fmla="*/ 553287 w 3024845"/>
                <a:gd name="connsiteY78" fmla="*/ 750137 h 1160647"/>
                <a:gd name="connsiteX79" fmla="*/ 553287 w 3024845"/>
                <a:gd name="connsiteY79" fmla="*/ 735005 h 1160647"/>
                <a:gd name="connsiteX80" fmla="*/ 554300 w 3024845"/>
                <a:gd name="connsiteY80" fmla="*/ 735005 h 1160647"/>
                <a:gd name="connsiteX81" fmla="*/ 561394 w 3024845"/>
                <a:gd name="connsiteY81" fmla="*/ 735005 h 1160647"/>
                <a:gd name="connsiteX82" fmla="*/ 561394 w 3024845"/>
                <a:gd name="connsiteY82" fmla="*/ 736086 h 1160647"/>
                <a:gd name="connsiteX83" fmla="*/ 561394 w 3024845"/>
                <a:gd name="connsiteY83" fmla="*/ 743652 h 1160647"/>
                <a:gd name="connsiteX84" fmla="*/ 566714 w 3024845"/>
                <a:gd name="connsiteY84" fmla="*/ 741659 h 1160647"/>
                <a:gd name="connsiteX85" fmla="*/ 567474 w 3024845"/>
                <a:gd name="connsiteY85" fmla="*/ 740679 h 1160647"/>
                <a:gd name="connsiteX86" fmla="*/ 567474 w 3024845"/>
                <a:gd name="connsiteY86" fmla="*/ 735005 h 1160647"/>
                <a:gd name="connsiteX87" fmla="*/ 605981 w 3024845"/>
                <a:gd name="connsiteY87" fmla="*/ 735005 h 1160647"/>
                <a:gd name="connsiteX88" fmla="*/ 605981 w 3024845"/>
                <a:gd name="connsiteY88" fmla="*/ 758784 h 1160647"/>
                <a:gd name="connsiteX89" fmla="*/ 608007 w 3024845"/>
                <a:gd name="connsiteY89" fmla="*/ 758784 h 1160647"/>
                <a:gd name="connsiteX90" fmla="*/ 622194 w 3024845"/>
                <a:gd name="connsiteY90" fmla="*/ 758784 h 1160647"/>
                <a:gd name="connsiteX91" fmla="*/ 622194 w 3024845"/>
                <a:gd name="connsiteY91" fmla="*/ 759865 h 1160647"/>
                <a:gd name="connsiteX92" fmla="*/ 622194 w 3024845"/>
                <a:gd name="connsiteY92" fmla="*/ 767431 h 1160647"/>
                <a:gd name="connsiteX93" fmla="*/ 623968 w 3024845"/>
                <a:gd name="connsiteY93" fmla="*/ 767431 h 1160647"/>
                <a:gd name="connsiteX94" fmla="*/ 636381 w 3024845"/>
                <a:gd name="connsiteY94" fmla="*/ 767431 h 1160647"/>
                <a:gd name="connsiteX95" fmla="*/ 636381 w 3024845"/>
                <a:gd name="connsiteY95" fmla="*/ 743652 h 1160647"/>
                <a:gd name="connsiteX96" fmla="*/ 637394 w 3024845"/>
                <a:gd name="connsiteY96" fmla="*/ 743652 h 1160647"/>
                <a:gd name="connsiteX97" fmla="*/ 644488 w 3024845"/>
                <a:gd name="connsiteY97" fmla="*/ 743652 h 1160647"/>
                <a:gd name="connsiteX98" fmla="*/ 644488 w 3024845"/>
                <a:gd name="connsiteY98" fmla="*/ 711225 h 1160647"/>
                <a:gd name="connsiteX99" fmla="*/ 645501 w 3024845"/>
                <a:gd name="connsiteY99" fmla="*/ 711225 h 1160647"/>
                <a:gd name="connsiteX100" fmla="*/ 652595 w 3024845"/>
                <a:gd name="connsiteY100" fmla="*/ 711225 h 1160647"/>
                <a:gd name="connsiteX101" fmla="*/ 652595 w 3024845"/>
                <a:gd name="connsiteY101" fmla="*/ 709334 h 1160647"/>
                <a:gd name="connsiteX102" fmla="*/ 652595 w 3024845"/>
                <a:gd name="connsiteY102" fmla="*/ 696093 h 1160647"/>
                <a:gd name="connsiteX103" fmla="*/ 651328 w 3024845"/>
                <a:gd name="connsiteY103" fmla="*/ 694471 h 1160647"/>
                <a:gd name="connsiteX104" fmla="*/ 656648 w 3024845"/>
                <a:gd name="connsiteY104" fmla="*/ 683122 h 1160647"/>
                <a:gd name="connsiteX105" fmla="*/ 664755 w 3024845"/>
                <a:gd name="connsiteY105" fmla="*/ 711225 h 1160647"/>
                <a:gd name="connsiteX106" fmla="*/ 665515 w 3024845"/>
                <a:gd name="connsiteY106" fmla="*/ 711225 h 1160647"/>
                <a:gd name="connsiteX107" fmla="*/ 670835 w 3024845"/>
                <a:gd name="connsiteY107" fmla="*/ 711225 h 1160647"/>
                <a:gd name="connsiteX108" fmla="*/ 670835 w 3024845"/>
                <a:gd name="connsiteY108" fmla="*/ 605298 h 1160647"/>
                <a:gd name="connsiteX109" fmla="*/ 672355 w 3024845"/>
                <a:gd name="connsiteY109" fmla="*/ 605298 h 1160647"/>
                <a:gd name="connsiteX110" fmla="*/ 682995 w 3024845"/>
                <a:gd name="connsiteY110" fmla="*/ 605298 h 1160647"/>
                <a:gd name="connsiteX111" fmla="*/ 682995 w 3024845"/>
                <a:gd name="connsiteY111" fmla="*/ 557739 h 1160647"/>
                <a:gd name="connsiteX112" fmla="*/ 709342 w 3024845"/>
                <a:gd name="connsiteY112" fmla="*/ 557739 h 1160647"/>
                <a:gd name="connsiteX113" fmla="*/ 709342 w 3024845"/>
                <a:gd name="connsiteY113" fmla="*/ 536121 h 1160647"/>
                <a:gd name="connsiteX114" fmla="*/ 743796 w 3024845"/>
                <a:gd name="connsiteY114" fmla="*/ 536121 h 1160647"/>
                <a:gd name="connsiteX115" fmla="*/ 743796 w 3024845"/>
                <a:gd name="connsiteY115" fmla="*/ 538553 h 1160647"/>
                <a:gd name="connsiteX116" fmla="*/ 743796 w 3024845"/>
                <a:gd name="connsiteY116" fmla="*/ 555577 h 1160647"/>
                <a:gd name="connsiteX117" fmla="*/ 746076 w 3024845"/>
                <a:gd name="connsiteY117" fmla="*/ 555577 h 1160647"/>
                <a:gd name="connsiteX118" fmla="*/ 762036 w 3024845"/>
                <a:gd name="connsiteY118" fmla="*/ 555577 h 1160647"/>
                <a:gd name="connsiteX119" fmla="*/ 762036 w 3024845"/>
                <a:gd name="connsiteY119" fmla="*/ 603136 h 1160647"/>
                <a:gd name="connsiteX120" fmla="*/ 763049 w 3024845"/>
                <a:gd name="connsiteY120" fmla="*/ 603136 h 1160647"/>
                <a:gd name="connsiteX121" fmla="*/ 770143 w 3024845"/>
                <a:gd name="connsiteY121" fmla="*/ 603136 h 1160647"/>
                <a:gd name="connsiteX122" fmla="*/ 784330 w 3024845"/>
                <a:gd name="connsiteY122" fmla="*/ 607460 h 1160647"/>
                <a:gd name="connsiteX123" fmla="*/ 784330 w 3024845"/>
                <a:gd name="connsiteY123" fmla="*/ 646372 h 1160647"/>
                <a:gd name="connsiteX124" fmla="*/ 785343 w 3024845"/>
                <a:gd name="connsiteY124" fmla="*/ 646372 h 1160647"/>
                <a:gd name="connsiteX125" fmla="*/ 792436 w 3024845"/>
                <a:gd name="connsiteY125" fmla="*/ 646372 h 1160647"/>
                <a:gd name="connsiteX126" fmla="*/ 792436 w 3024845"/>
                <a:gd name="connsiteY126" fmla="*/ 647993 h 1160647"/>
                <a:gd name="connsiteX127" fmla="*/ 792436 w 3024845"/>
                <a:gd name="connsiteY127" fmla="*/ 659342 h 1160647"/>
                <a:gd name="connsiteX128" fmla="*/ 794463 w 3024845"/>
                <a:gd name="connsiteY128" fmla="*/ 659342 h 1160647"/>
                <a:gd name="connsiteX129" fmla="*/ 808650 w 3024845"/>
                <a:gd name="connsiteY129" fmla="*/ 659342 h 1160647"/>
                <a:gd name="connsiteX130" fmla="*/ 814730 w 3024845"/>
                <a:gd name="connsiteY130" fmla="*/ 665828 h 1160647"/>
                <a:gd name="connsiteX131" fmla="*/ 814730 w 3024845"/>
                <a:gd name="connsiteY131" fmla="*/ 687446 h 1160647"/>
                <a:gd name="connsiteX132" fmla="*/ 817010 w 3024845"/>
                <a:gd name="connsiteY132" fmla="*/ 687446 h 1160647"/>
                <a:gd name="connsiteX133" fmla="*/ 832970 w 3024845"/>
                <a:gd name="connsiteY133" fmla="*/ 687446 h 1160647"/>
                <a:gd name="connsiteX134" fmla="*/ 832970 w 3024845"/>
                <a:gd name="connsiteY134" fmla="*/ 688526 h 1160647"/>
                <a:gd name="connsiteX135" fmla="*/ 832970 w 3024845"/>
                <a:gd name="connsiteY135" fmla="*/ 696093 h 1160647"/>
                <a:gd name="connsiteX136" fmla="*/ 834237 w 3024845"/>
                <a:gd name="connsiteY136" fmla="*/ 696093 h 1160647"/>
                <a:gd name="connsiteX137" fmla="*/ 843104 w 3024845"/>
                <a:gd name="connsiteY137" fmla="*/ 696093 h 1160647"/>
                <a:gd name="connsiteX138" fmla="*/ 843104 w 3024845"/>
                <a:gd name="connsiteY138" fmla="*/ 698254 h 1160647"/>
                <a:gd name="connsiteX139" fmla="*/ 843104 w 3024845"/>
                <a:gd name="connsiteY139" fmla="*/ 713387 h 1160647"/>
                <a:gd name="connsiteX140" fmla="*/ 847157 w 3024845"/>
                <a:gd name="connsiteY140" fmla="*/ 711495 h 1160647"/>
                <a:gd name="connsiteX141" fmla="*/ 847157 w 3024845"/>
                <a:gd name="connsiteY141" fmla="*/ 698254 h 1160647"/>
                <a:gd name="connsiteX142" fmla="*/ 848170 w 3024845"/>
                <a:gd name="connsiteY142" fmla="*/ 698254 h 1160647"/>
                <a:gd name="connsiteX143" fmla="*/ 855264 w 3024845"/>
                <a:gd name="connsiteY143" fmla="*/ 698254 h 1160647"/>
                <a:gd name="connsiteX144" fmla="*/ 855264 w 3024845"/>
                <a:gd name="connsiteY144" fmla="*/ 699876 h 1160647"/>
                <a:gd name="connsiteX145" fmla="*/ 855264 w 3024845"/>
                <a:gd name="connsiteY145" fmla="*/ 711225 h 1160647"/>
                <a:gd name="connsiteX146" fmla="*/ 856024 w 3024845"/>
                <a:gd name="connsiteY146" fmla="*/ 711225 h 1160647"/>
                <a:gd name="connsiteX147" fmla="*/ 861344 w 3024845"/>
                <a:gd name="connsiteY147" fmla="*/ 711225 h 1160647"/>
                <a:gd name="connsiteX148" fmla="*/ 909984 w 3024845"/>
                <a:gd name="connsiteY148" fmla="*/ 706902 h 1160647"/>
                <a:gd name="connsiteX149" fmla="*/ 909984 w 3024845"/>
                <a:gd name="connsiteY149" fmla="*/ 708253 h 1160647"/>
                <a:gd name="connsiteX150" fmla="*/ 909984 w 3024845"/>
                <a:gd name="connsiteY150" fmla="*/ 717710 h 1160647"/>
                <a:gd name="connsiteX151" fmla="*/ 910744 w 3024845"/>
                <a:gd name="connsiteY151" fmla="*/ 717710 h 1160647"/>
                <a:gd name="connsiteX152" fmla="*/ 916065 w 3024845"/>
                <a:gd name="connsiteY152" fmla="*/ 717710 h 1160647"/>
                <a:gd name="connsiteX153" fmla="*/ 916065 w 3024845"/>
                <a:gd name="connsiteY153" fmla="*/ 719872 h 1160647"/>
                <a:gd name="connsiteX154" fmla="*/ 916065 w 3024845"/>
                <a:gd name="connsiteY154" fmla="*/ 735005 h 1160647"/>
                <a:gd name="connsiteX155" fmla="*/ 918091 w 3024845"/>
                <a:gd name="connsiteY155" fmla="*/ 733654 h 1160647"/>
                <a:gd name="connsiteX156" fmla="*/ 932278 w 3024845"/>
                <a:gd name="connsiteY156" fmla="*/ 724196 h 1160647"/>
                <a:gd name="connsiteX157" fmla="*/ 938358 w 3024845"/>
                <a:gd name="connsiteY157" fmla="*/ 683122 h 1160647"/>
                <a:gd name="connsiteX158" fmla="*/ 939118 w 3024845"/>
                <a:gd name="connsiteY158" fmla="*/ 682852 h 1160647"/>
                <a:gd name="connsiteX159" fmla="*/ 944438 w 3024845"/>
                <a:gd name="connsiteY159" fmla="*/ 680960 h 1160647"/>
                <a:gd name="connsiteX160" fmla="*/ 946465 w 3024845"/>
                <a:gd name="connsiteY160" fmla="*/ 611783 h 1160647"/>
                <a:gd name="connsiteX161" fmla="*/ 948492 w 3024845"/>
                <a:gd name="connsiteY161" fmla="*/ 680960 h 1160647"/>
                <a:gd name="connsiteX162" fmla="*/ 949252 w 3024845"/>
                <a:gd name="connsiteY162" fmla="*/ 681230 h 1160647"/>
                <a:gd name="connsiteX163" fmla="*/ 954572 w 3024845"/>
                <a:gd name="connsiteY163" fmla="*/ 683122 h 1160647"/>
                <a:gd name="connsiteX164" fmla="*/ 954572 w 3024845"/>
                <a:gd name="connsiteY164" fmla="*/ 596651 h 1160647"/>
                <a:gd name="connsiteX165" fmla="*/ 958625 w 3024845"/>
                <a:gd name="connsiteY165" fmla="*/ 564224 h 1160647"/>
                <a:gd name="connsiteX166" fmla="*/ 997132 w 3024845"/>
                <a:gd name="connsiteY166" fmla="*/ 564224 h 1160647"/>
                <a:gd name="connsiteX167" fmla="*/ 997132 w 3024845"/>
                <a:gd name="connsiteY167" fmla="*/ 596651 h 1160647"/>
                <a:gd name="connsiteX168" fmla="*/ 997892 w 3024845"/>
                <a:gd name="connsiteY168" fmla="*/ 596651 h 1160647"/>
                <a:gd name="connsiteX169" fmla="*/ 1003212 w 3024845"/>
                <a:gd name="connsiteY169" fmla="*/ 596651 h 1160647"/>
                <a:gd name="connsiteX170" fmla="*/ 1003212 w 3024845"/>
                <a:gd name="connsiteY170" fmla="*/ 514503 h 1160647"/>
                <a:gd name="connsiteX171" fmla="*/ 1004986 w 3024845"/>
                <a:gd name="connsiteY171" fmla="*/ 514503 h 1160647"/>
                <a:gd name="connsiteX172" fmla="*/ 1017399 w 3024845"/>
                <a:gd name="connsiteY172" fmla="*/ 514503 h 1160647"/>
                <a:gd name="connsiteX173" fmla="*/ 1017399 w 3024845"/>
                <a:gd name="connsiteY173" fmla="*/ 512612 h 1160647"/>
                <a:gd name="connsiteX174" fmla="*/ 1017399 w 3024845"/>
                <a:gd name="connsiteY174" fmla="*/ 499371 h 1160647"/>
                <a:gd name="connsiteX175" fmla="*/ 1039693 w 3024845"/>
                <a:gd name="connsiteY175" fmla="*/ 499371 h 1160647"/>
                <a:gd name="connsiteX176" fmla="*/ 1039693 w 3024845"/>
                <a:gd name="connsiteY176" fmla="*/ 498290 h 1160647"/>
                <a:gd name="connsiteX177" fmla="*/ 1039693 w 3024845"/>
                <a:gd name="connsiteY177" fmla="*/ 490724 h 1160647"/>
                <a:gd name="connsiteX178" fmla="*/ 1041466 w 3024845"/>
                <a:gd name="connsiteY178" fmla="*/ 490724 h 1160647"/>
                <a:gd name="connsiteX179" fmla="*/ 1053880 w 3024845"/>
                <a:gd name="connsiteY179" fmla="*/ 490724 h 1160647"/>
                <a:gd name="connsiteX180" fmla="*/ 1053880 w 3024845"/>
                <a:gd name="connsiteY180" fmla="*/ 491805 h 1160647"/>
                <a:gd name="connsiteX181" fmla="*/ 1053880 w 3024845"/>
                <a:gd name="connsiteY181" fmla="*/ 499371 h 1160647"/>
                <a:gd name="connsiteX182" fmla="*/ 1054640 w 3024845"/>
                <a:gd name="connsiteY182" fmla="*/ 499371 h 1160647"/>
                <a:gd name="connsiteX183" fmla="*/ 1059960 w 3024845"/>
                <a:gd name="connsiteY183" fmla="*/ 499371 h 1160647"/>
                <a:gd name="connsiteX184" fmla="*/ 1070093 w 3024845"/>
                <a:gd name="connsiteY184" fmla="*/ 495047 h 1160647"/>
                <a:gd name="connsiteX185" fmla="*/ 1074146 w 3024845"/>
                <a:gd name="connsiteY185" fmla="*/ 498290 h 1160647"/>
                <a:gd name="connsiteX186" fmla="*/ 1074146 w 3024845"/>
                <a:gd name="connsiteY186" fmla="*/ 490724 h 1160647"/>
                <a:gd name="connsiteX187" fmla="*/ 1076426 w 3024845"/>
                <a:gd name="connsiteY187" fmla="*/ 490724 h 1160647"/>
                <a:gd name="connsiteX188" fmla="*/ 1092387 w 3024845"/>
                <a:gd name="connsiteY188" fmla="*/ 490724 h 1160647"/>
                <a:gd name="connsiteX189" fmla="*/ 1092387 w 3024845"/>
                <a:gd name="connsiteY189" fmla="*/ 491805 h 1160647"/>
                <a:gd name="connsiteX190" fmla="*/ 1092387 w 3024845"/>
                <a:gd name="connsiteY190" fmla="*/ 499371 h 1160647"/>
                <a:gd name="connsiteX191" fmla="*/ 1122787 w 3024845"/>
                <a:gd name="connsiteY191" fmla="*/ 499371 h 1160647"/>
                <a:gd name="connsiteX192" fmla="*/ 1122787 w 3024845"/>
                <a:gd name="connsiteY192" fmla="*/ 500992 h 1160647"/>
                <a:gd name="connsiteX193" fmla="*/ 1122787 w 3024845"/>
                <a:gd name="connsiteY193" fmla="*/ 512342 h 1160647"/>
                <a:gd name="connsiteX194" fmla="*/ 1149134 w 3024845"/>
                <a:gd name="connsiteY194" fmla="*/ 512342 h 1160647"/>
                <a:gd name="connsiteX195" fmla="*/ 1149134 w 3024845"/>
                <a:gd name="connsiteY195" fmla="*/ 542606 h 1160647"/>
                <a:gd name="connsiteX196" fmla="*/ 1149894 w 3024845"/>
                <a:gd name="connsiteY196" fmla="*/ 542606 h 1160647"/>
                <a:gd name="connsiteX197" fmla="*/ 1155214 w 3024845"/>
                <a:gd name="connsiteY197" fmla="*/ 542606 h 1160647"/>
                <a:gd name="connsiteX198" fmla="*/ 1155214 w 3024845"/>
                <a:gd name="connsiteY198" fmla="*/ 543687 h 1160647"/>
                <a:gd name="connsiteX199" fmla="*/ 1155214 w 3024845"/>
                <a:gd name="connsiteY199" fmla="*/ 551254 h 1160647"/>
                <a:gd name="connsiteX200" fmla="*/ 1159268 w 3024845"/>
                <a:gd name="connsiteY200" fmla="*/ 581518 h 1160647"/>
                <a:gd name="connsiteX201" fmla="*/ 1160028 w 3024845"/>
                <a:gd name="connsiteY201" fmla="*/ 581518 h 1160647"/>
                <a:gd name="connsiteX202" fmla="*/ 1165348 w 3024845"/>
                <a:gd name="connsiteY202" fmla="*/ 581518 h 1160647"/>
                <a:gd name="connsiteX203" fmla="*/ 1165348 w 3024845"/>
                <a:gd name="connsiteY203" fmla="*/ 582329 h 1160647"/>
                <a:gd name="connsiteX204" fmla="*/ 1165348 w 3024845"/>
                <a:gd name="connsiteY204" fmla="*/ 588004 h 1160647"/>
                <a:gd name="connsiteX205" fmla="*/ 1166361 w 3024845"/>
                <a:gd name="connsiteY205" fmla="*/ 588004 h 1160647"/>
                <a:gd name="connsiteX206" fmla="*/ 1173454 w 3024845"/>
                <a:gd name="connsiteY206" fmla="*/ 588004 h 1160647"/>
                <a:gd name="connsiteX207" fmla="*/ 1173454 w 3024845"/>
                <a:gd name="connsiteY207" fmla="*/ 618269 h 1160647"/>
                <a:gd name="connsiteX208" fmla="*/ 1175481 w 3024845"/>
                <a:gd name="connsiteY208" fmla="*/ 618269 h 1160647"/>
                <a:gd name="connsiteX209" fmla="*/ 1189668 w 3024845"/>
                <a:gd name="connsiteY209" fmla="*/ 618269 h 1160647"/>
                <a:gd name="connsiteX210" fmla="*/ 1189668 w 3024845"/>
                <a:gd name="connsiteY210" fmla="*/ 642048 h 1160647"/>
                <a:gd name="connsiteX211" fmla="*/ 1191695 w 3024845"/>
                <a:gd name="connsiteY211" fmla="*/ 643669 h 1160647"/>
                <a:gd name="connsiteX212" fmla="*/ 1191695 w 3024845"/>
                <a:gd name="connsiteY212" fmla="*/ 655019 h 1160647"/>
                <a:gd name="connsiteX213" fmla="*/ 1192455 w 3024845"/>
                <a:gd name="connsiteY213" fmla="*/ 655019 h 1160647"/>
                <a:gd name="connsiteX214" fmla="*/ 1197775 w 3024845"/>
                <a:gd name="connsiteY214" fmla="*/ 655019 h 1160647"/>
                <a:gd name="connsiteX215" fmla="*/ 1197775 w 3024845"/>
                <a:gd name="connsiteY215" fmla="*/ 678798 h 1160647"/>
                <a:gd name="connsiteX216" fmla="*/ 1199041 w 3024845"/>
                <a:gd name="connsiteY216" fmla="*/ 678798 h 1160647"/>
                <a:gd name="connsiteX217" fmla="*/ 1207908 w 3024845"/>
                <a:gd name="connsiteY217" fmla="*/ 678798 h 1160647"/>
                <a:gd name="connsiteX218" fmla="*/ 1209935 w 3024845"/>
                <a:gd name="connsiteY218" fmla="*/ 682852 h 1160647"/>
                <a:gd name="connsiteX219" fmla="*/ 1209935 w 3024845"/>
                <a:gd name="connsiteY219" fmla="*/ 696093 h 1160647"/>
                <a:gd name="connsiteX220" fmla="*/ 1211455 w 3024845"/>
                <a:gd name="connsiteY220" fmla="*/ 694201 h 1160647"/>
                <a:gd name="connsiteX221" fmla="*/ 1222095 w 3024845"/>
                <a:gd name="connsiteY221" fmla="*/ 680960 h 1160647"/>
                <a:gd name="connsiteX222" fmla="*/ 1250469 w 3024845"/>
                <a:gd name="connsiteY222" fmla="*/ 680960 h 1160647"/>
                <a:gd name="connsiteX223" fmla="*/ 1250469 w 3024845"/>
                <a:gd name="connsiteY223" fmla="*/ 767431 h 1160647"/>
                <a:gd name="connsiteX224" fmla="*/ 1251229 w 3024845"/>
                <a:gd name="connsiteY224" fmla="*/ 767431 h 1160647"/>
                <a:gd name="connsiteX225" fmla="*/ 1256549 w 3024845"/>
                <a:gd name="connsiteY225" fmla="*/ 767431 h 1160647"/>
                <a:gd name="connsiteX226" fmla="*/ 1257309 w 3024845"/>
                <a:gd name="connsiteY226" fmla="*/ 766080 h 1160647"/>
                <a:gd name="connsiteX227" fmla="*/ 1262629 w 3024845"/>
                <a:gd name="connsiteY227" fmla="*/ 756622 h 1160647"/>
                <a:gd name="connsiteX228" fmla="*/ 1262629 w 3024845"/>
                <a:gd name="connsiteY228" fmla="*/ 758514 h 1160647"/>
                <a:gd name="connsiteX229" fmla="*/ 1262629 w 3024845"/>
                <a:gd name="connsiteY229" fmla="*/ 771755 h 1160647"/>
                <a:gd name="connsiteX230" fmla="*/ 1266682 w 3024845"/>
                <a:gd name="connsiteY230" fmla="*/ 726358 h 1160647"/>
                <a:gd name="connsiteX231" fmla="*/ 1267442 w 3024845"/>
                <a:gd name="connsiteY231" fmla="*/ 726358 h 1160647"/>
                <a:gd name="connsiteX232" fmla="*/ 1272762 w 3024845"/>
                <a:gd name="connsiteY232" fmla="*/ 726358 h 1160647"/>
                <a:gd name="connsiteX233" fmla="*/ 1272762 w 3024845"/>
                <a:gd name="connsiteY233" fmla="*/ 661504 h 1160647"/>
                <a:gd name="connsiteX234" fmla="*/ 1273776 w 3024845"/>
                <a:gd name="connsiteY234" fmla="*/ 661504 h 1160647"/>
                <a:gd name="connsiteX235" fmla="*/ 1280869 w 3024845"/>
                <a:gd name="connsiteY235" fmla="*/ 661504 h 1160647"/>
                <a:gd name="connsiteX236" fmla="*/ 1293029 w 3024845"/>
                <a:gd name="connsiteY236" fmla="*/ 618269 h 1160647"/>
                <a:gd name="connsiteX237" fmla="*/ 1294296 w 3024845"/>
                <a:gd name="connsiteY237" fmla="*/ 618269 h 1160647"/>
                <a:gd name="connsiteX238" fmla="*/ 1303163 w 3024845"/>
                <a:gd name="connsiteY238" fmla="*/ 618269 h 1160647"/>
                <a:gd name="connsiteX239" fmla="*/ 1313296 w 3024845"/>
                <a:gd name="connsiteY239" fmla="*/ 661504 h 1160647"/>
                <a:gd name="connsiteX240" fmla="*/ 1314309 w 3024845"/>
                <a:gd name="connsiteY240" fmla="*/ 661504 h 1160647"/>
                <a:gd name="connsiteX241" fmla="*/ 1321403 w 3024845"/>
                <a:gd name="connsiteY241" fmla="*/ 661504 h 1160647"/>
                <a:gd name="connsiteX242" fmla="*/ 1321403 w 3024845"/>
                <a:gd name="connsiteY242" fmla="*/ 700416 h 1160647"/>
                <a:gd name="connsiteX243" fmla="*/ 1323176 w 3024845"/>
                <a:gd name="connsiteY243" fmla="*/ 700416 h 1160647"/>
                <a:gd name="connsiteX244" fmla="*/ 1335590 w 3024845"/>
                <a:gd name="connsiteY244" fmla="*/ 700416 h 1160647"/>
                <a:gd name="connsiteX245" fmla="*/ 1335590 w 3024845"/>
                <a:gd name="connsiteY245" fmla="*/ 702578 h 1160647"/>
                <a:gd name="connsiteX246" fmla="*/ 1335590 w 3024845"/>
                <a:gd name="connsiteY246" fmla="*/ 717710 h 1160647"/>
                <a:gd name="connsiteX247" fmla="*/ 1339643 w 3024845"/>
                <a:gd name="connsiteY247" fmla="*/ 715549 h 1160647"/>
                <a:gd name="connsiteX248" fmla="*/ 1339643 w 3024845"/>
                <a:gd name="connsiteY248" fmla="*/ 700416 h 1160647"/>
                <a:gd name="connsiteX249" fmla="*/ 1341163 w 3024845"/>
                <a:gd name="connsiteY249" fmla="*/ 700416 h 1160647"/>
                <a:gd name="connsiteX250" fmla="*/ 1351803 w 3024845"/>
                <a:gd name="connsiteY250" fmla="*/ 700416 h 1160647"/>
                <a:gd name="connsiteX251" fmla="*/ 1351803 w 3024845"/>
                <a:gd name="connsiteY251" fmla="*/ 702037 h 1160647"/>
                <a:gd name="connsiteX252" fmla="*/ 1351803 w 3024845"/>
                <a:gd name="connsiteY252" fmla="*/ 713387 h 1160647"/>
                <a:gd name="connsiteX253" fmla="*/ 1382204 w 3024845"/>
                <a:gd name="connsiteY253" fmla="*/ 713387 h 1160647"/>
                <a:gd name="connsiteX254" fmla="*/ 1382204 w 3024845"/>
                <a:gd name="connsiteY254" fmla="*/ 676637 h 1160647"/>
                <a:gd name="connsiteX255" fmla="*/ 1383470 w 3024845"/>
                <a:gd name="connsiteY255" fmla="*/ 676637 h 1160647"/>
                <a:gd name="connsiteX256" fmla="*/ 1392337 w 3024845"/>
                <a:gd name="connsiteY256" fmla="*/ 676637 h 1160647"/>
                <a:gd name="connsiteX257" fmla="*/ 1392337 w 3024845"/>
                <a:gd name="connsiteY257" fmla="*/ 698254 h 1160647"/>
                <a:gd name="connsiteX258" fmla="*/ 1394364 w 3024845"/>
                <a:gd name="connsiteY258" fmla="*/ 665828 h 1160647"/>
                <a:gd name="connsiteX259" fmla="*/ 1416657 w 3024845"/>
                <a:gd name="connsiteY259" fmla="*/ 665828 h 1160647"/>
                <a:gd name="connsiteX260" fmla="*/ 1416657 w 3024845"/>
                <a:gd name="connsiteY260" fmla="*/ 664206 h 1160647"/>
                <a:gd name="connsiteX261" fmla="*/ 1416657 w 3024845"/>
                <a:gd name="connsiteY261" fmla="*/ 652857 h 1160647"/>
                <a:gd name="connsiteX262" fmla="*/ 1417417 w 3024845"/>
                <a:gd name="connsiteY262" fmla="*/ 652857 h 1160647"/>
                <a:gd name="connsiteX263" fmla="*/ 1422737 w 3024845"/>
                <a:gd name="connsiteY263" fmla="*/ 652857 h 1160647"/>
                <a:gd name="connsiteX264" fmla="*/ 1422737 w 3024845"/>
                <a:gd name="connsiteY264" fmla="*/ 650966 h 1160647"/>
                <a:gd name="connsiteX265" fmla="*/ 1422737 w 3024845"/>
                <a:gd name="connsiteY265" fmla="*/ 637725 h 1160647"/>
                <a:gd name="connsiteX266" fmla="*/ 1426791 w 3024845"/>
                <a:gd name="connsiteY266" fmla="*/ 644210 h 1160647"/>
                <a:gd name="connsiteX267" fmla="*/ 1429071 w 3024845"/>
                <a:gd name="connsiteY267" fmla="*/ 644210 h 1160647"/>
                <a:gd name="connsiteX268" fmla="*/ 1445031 w 3024845"/>
                <a:gd name="connsiteY268" fmla="*/ 644210 h 1160647"/>
                <a:gd name="connsiteX269" fmla="*/ 1445031 w 3024845"/>
                <a:gd name="connsiteY269" fmla="*/ 643399 h 1160647"/>
                <a:gd name="connsiteX270" fmla="*/ 1445031 w 3024845"/>
                <a:gd name="connsiteY270" fmla="*/ 637725 h 1160647"/>
                <a:gd name="connsiteX271" fmla="*/ 1445791 w 3024845"/>
                <a:gd name="connsiteY271" fmla="*/ 637725 h 1160647"/>
                <a:gd name="connsiteX272" fmla="*/ 1451111 w 3024845"/>
                <a:gd name="connsiteY272" fmla="*/ 637725 h 1160647"/>
                <a:gd name="connsiteX273" fmla="*/ 1451111 w 3024845"/>
                <a:gd name="connsiteY273" fmla="*/ 639076 h 1160647"/>
                <a:gd name="connsiteX274" fmla="*/ 1451111 w 3024845"/>
                <a:gd name="connsiteY274" fmla="*/ 648534 h 1160647"/>
                <a:gd name="connsiteX275" fmla="*/ 1489618 w 3024845"/>
                <a:gd name="connsiteY275" fmla="*/ 648534 h 1160647"/>
                <a:gd name="connsiteX276" fmla="*/ 1489618 w 3024845"/>
                <a:gd name="connsiteY276" fmla="*/ 786887 h 1160647"/>
                <a:gd name="connsiteX277" fmla="*/ 1491138 w 3024845"/>
                <a:gd name="connsiteY277" fmla="*/ 786887 h 1160647"/>
                <a:gd name="connsiteX278" fmla="*/ 1501778 w 3024845"/>
                <a:gd name="connsiteY278" fmla="*/ 786887 h 1160647"/>
                <a:gd name="connsiteX279" fmla="*/ 1501778 w 3024845"/>
                <a:gd name="connsiteY279" fmla="*/ 773917 h 1160647"/>
                <a:gd name="connsiteX280" fmla="*/ 1505832 w 3024845"/>
                <a:gd name="connsiteY280" fmla="*/ 773917 h 1160647"/>
                <a:gd name="connsiteX281" fmla="*/ 1505832 w 3024845"/>
                <a:gd name="connsiteY281" fmla="*/ 786887 h 1160647"/>
                <a:gd name="connsiteX282" fmla="*/ 1536232 w 3024845"/>
                <a:gd name="connsiteY282" fmla="*/ 786887 h 1160647"/>
                <a:gd name="connsiteX283" fmla="*/ 1536232 w 3024845"/>
                <a:gd name="connsiteY283" fmla="*/ 756622 h 1160647"/>
                <a:gd name="connsiteX284" fmla="*/ 1548392 w 3024845"/>
                <a:gd name="connsiteY284" fmla="*/ 756622 h 1160647"/>
                <a:gd name="connsiteX285" fmla="*/ 1560552 w 3024845"/>
                <a:gd name="connsiteY285" fmla="*/ 754461 h 1160647"/>
                <a:gd name="connsiteX286" fmla="*/ 1564606 w 3024845"/>
                <a:gd name="connsiteY286" fmla="*/ 756622 h 1160647"/>
                <a:gd name="connsiteX287" fmla="*/ 1574739 w 3024845"/>
                <a:gd name="connsiteY287" fmla="*/ 756622 h 1160647"/>
                <a:gd name="connsiteX288" fmla="*/ 1574739 w 3024845"/>
                <a:gd name="connsiteY288" fmla="*/ 786887 h 1160647"/>
                <a:gd name="connsiteX289" fmla="*/ 1582846 w 3024845"/>
                <a:gd name="connsiteY289" fmla="*/ 786887 h 1160647"/>
                <a:gd name="connsiteX290" fmla="*/ 1582846 w 3024845"/>
                <a:gd name="connsiteY290" fmla="*/ 804182 h 1160647"/>
                <a:gd name="connsiteX291" fmla="*/ 1592182 w 3024845"/>
                <a:gd name="connsiteY291" fmla="*/ 805087 h 1160647"/>
                <a:gd name="connsiteX292" fmla="*/ 1605140 w 3024845"/>
                <a:gd name="connsiteY292" fmla="*/ 805087 h 1160647"/>
                <a:gd name="connsiteX293" fmla="*/ 1605140 w 3024845"/>
                <a:gd name="connsiteY293" fmla="*/ 789049 h 1160647"/>
                <a:gd name="connsiteX294" fmla="*/ 1673096 w 3024845"/>
                <a:gd name="connsiteY294" fmla="*/ 789049 h 1160647"/>
                <a:gd name="connsiteX295" fmla="*/ 1673096 w 3024845"/>
                <a:gd name="connsiteY295" fmla="*/ 703796 h 1160647"/>
                <a:gd name="connsiteX296" fmla="*/ 1745104 w 3024845"/>
                <a:gd name="connsiteY296" fmla="*/ 703796 h 1160647"/>
                <a:gd name="connsiteX297" fmla="*/ 1745104 w 3024845"/>
                <a:gd name="connsiteY297" fmla="*/ 782564 h 1160647"/>
                <a:gd name="connsiteX298" fmla="*/ 1747008 w 3024845"/>
                <a:gd name="connsiteY298" fmla="*/ 782564 h 1160647"/>
                <a:gd name="connsiteX299" fmla="*/ 1748250 w 3024845"/>
                <a:gd name="connsiteY299" fmla="*/ 805087 h 1160647"/>
                <a:gd name="connsiteX300" fmla="*/ 1757926 w 3024845"/>
                <a:gd name="connsiteY300" fmla="*/ 805087 h 1160647"/>
                <a:gd name="connsiteX301" fmla="*/ 1759168 w 3024845"/>
                <a:gd name="connsiteY301" fmla="*/ 782564 h 1160647"/>
                <a:gd name="connsiteX302" fmla="*/ 1765248 w 3024845"/>
                <a:gd name="connsiteY302" fmla="*/ 782564 h 1160647"/>
                <a:gd name="connsiteX303" fmla="*/ 1766490 w 3024845"/>
                <a:gd name="connsiteY303" fmla="*/ 805087 h 1160647"/>
                <a:gd name="connsiteX304" fmla="*/ 1817112 w 3024845"/>
                <a:gd name="connsiteY304" fmla="*/ 805087 h 1160647"/>
                <a:gd name="connsiteX305" fmla="*/ 1817112 w 3024845"/>
                <a:gd name="connsiteY305" fmla="*/ 642059 h 1160647"/>
                <a:gd name="connsiteX306" fmla="*/ 2014439 w 3024845"/>
                <a:gd name="connsiteY306" fmla="*/ 642059 h 1160647"/>
                <a:gd name="connsiteX307" fmla="*/ 2014439 w 3024845"/>
                <a:gd name="connsiteY307" fmla="*/ 805087 h 1160647"/>
                <a:gd name="connsiteX308" fmla="*/ 2033136 w 3024845"/>
                <a:gd name="connsiteY308" fmla="*/ 805087 h 1160647"/>
                <a:gd name="connsiteX309" fmla="*/ 2033136 w 3024845"/>
                <a:gd name="connsiteY309" fmla="*/ 722394 h 1160647"/>
                <a:gd name="connsiteX310" fmla="*/ 2128256 w 3024845"/>
                <a:gd name="connsiteY310" fmla="*/ 722394 h 1160647"/>
                <a:gd name="connsiteX311" fmla="*/ 2140186 w 3024845"/>
                <a:gd name="connsiteY311" fmla="*/ 404253 h 1160647"/>
                <a:gd name="connsiteX312" fmla="*/ 2128026 w 3024845"/>
                <a:gd name="connsiteY312" fmla="*/ 382635 h 1160647"/>
                <a:gd name="connsiteX313" fmla="*/ 2121946 w 3024845"/>
                <a:gd name="connsiteY313" fmla="*/ 378311 h 1160647"/>
                <a:gd name="connsiteX314" fmla="*/ 2130053 w 3024845"/>
                <a:gd name="connsiteY314" fmla="*/ 354532 h 1160647"/>
                <a:gd name="connsiteX315" fmla="*/ 2130053 w 3024845"/>
                <a:gd name="connsiteY315" fmla="*/ 337238 h 1160647"/>
                <a:gd name="connsiteX316" fmla="*/ 2144240 w 3024845"/>
                <a:gd name="connsiteY316" fmla="*/ 337238 h 1160647"/>
                <a:gd name="connsiteX317" fmla="*/ 2144240 w 3024845"/>
                <a:gd name="connsiteY317" fmla="*/ 315620 h 1160647"/>
                <a:gd name="connsiteX318" fmla="*/ 2146266 w 3024845"/>
                <a:gd name="connsiteY318" fmla="*/ 311296 h 1160647"/>
                <a:gd name="connsiteX319" fmla="*/ 2146266 w 3024845"/>
                <a:gd name="connsiteY319" fmla="*/ 233472 h 1160647"/>
                <a:gd name="connsiteX320" fmla="*/ 2144240 w 3024845"/>
                <a:gd name="connsiteY320" fmla="*/ 226987 h 1160647"/>
                <a:gd name="connsiteX321" fmla="*/ 2150320 w 3024845"/>
                <a:gd name="connsiteY321" fmla="*/ 220501 h 1160647"/>
                <a:gd name="connsiteX322" fmla="*/ 2150320 w 3024845"/>
                <a:gd name="connsiteY322" fmla="*/ 162133 h 1160647"/>
                <a:gd name="connsiteX323" fmla="*/ 2152346 w 3024845"/>
                <a:gd name="connsiteY323" fmla="*/ 157810 h 1160647"/>
                <a:gd name="connsiteX324" fmla="*/ 2152346 w 3024845"/>
                <a:gd name="connsiteY324" fmla="*/ 101604 h 1160647"/>
                <a:gd name="connsiteX325" fmla="*/ 2154373 w 3024845"/>
                <a:gd name="connsiteY325" fmla="*/ 82148 h 1160647"/>
                <a:gd name="connsiteX326" fmla="*/ 2158427 w 3024845"/>
                <a:gd name="connsiteY326" fmla="*/ 99442 h 1160647"/>
                <a:gd name="connsiteX327" fmla="*/ 2160453 w 3024845"/>
                <a:gd name="connsiteY327" fmla="*/ 157810 h 1160647"/>
                <a:gd name="connsiteX328" fmla="*/ 2162480 w 3024845"/>
                <a:gd name="connsiteY328" fmla="*/ 220501 h 1160647"/>
                <a:gd name="connsiteX329" fmla="*/ 2168560 w 3024845"/>
                <a:gd name="connsiteY329" fmla="*/ 226987 h 1160647"/>
                <a:gd name="connsiteX330" fmla="*/ 2166533 w 3024845"/>
                <a:gd name="connsiteY330" fmla="*/ 233472 h 1160647"/>
                <a:gd name="connsiteX331" fmla="*/ 2166533 w 3024845"/>
                <a:gd name="connsiteY331" fmla="*/ 311296 h 1160647"/>
                <a:gd name="connsiteX332" fmla="*/ 2168560 w 3024845"/>
                <a:gd name="connsiteY332" fmla="*/ 315620 h 1160647"/>
                <a:gd name="connsiteX333" fmla="*/ 2168560 w 3024845"/>
                <a:gd name="connsiteY333" fmla="*/ 337238 h 1160647"/>
                <a:gd name="connsiteX334" fmla="*/ 2182747 w 3024845"/>
                <a:gd name="connsiteY334" fmla="*/ 337238 h 1160647"/>
                <a:gd name="connsiteX335" fmla="*/ 2182747 w 3024845"/>
                <a:gd name="connsiteY335" fmla="*/ 354532 h 1160647"/>
                <a:gd name="connsiteX336" fmla="*/ 2190854 w 3024845"/>
                <a:gd name="connsiteY336" fmla="*/ 378311 h 1160647"/>
                <a:gd name="connsiteX337" fmla="*/ 2184774 w 3024845"/>
                <a:gd name="connsiteY337" fmla="*/ 382635 h 1160647"/>
                <a:gd name="connsiteX338" fmla="*/ 2172613 w 3024845"/>
                <a:gd name="connsiteY338" fmla="*/ 404253 h 1160647"/>
                <a:gd name="connsiteX339" fmla="*/ 2180720 w 3024845"/>
                <a:gd name="connsiteY339" fmla="*/ 657181 h 1160647"/>
                <a:gd name="connsiteX340" fmla="*/ 2245574 w 3024845"/>
                <a:gd name="connsiteY340" fmla="*/ 657181 h 1160647"/>
                <a:gd name="connsiteX341" fmla="*/ 2245574 w 3024845"/>
                <a:gd name="connsiteY341" fmla="*/ 732843 h 1160647"/>
                <a:gd name="connsiteX342" fmla="*/ 2253681 w 3024845"/>
                <a:gd name="connsiteY342" fmla="*/ 732843 h 1160647"/>
                <a:gd name="connsiteX343" fmla="*/ 2255708 w 3024845"/>
                <a:gd name="connsiteY343" fmla="*/ 726358 h 1160647"/>
                <a:gd name="connsiteX344" fmla="*/ 2261788 w 3024845"/>
                <a:gd name="connsiteY344" fmla="*/ 726358 h 1160647"/>
                <a:gd name="connsiteX345" fmla="*/ 2263815 w 3024845"/>
                <a:gd name="connsiteY345" fmla="*/ 735005 h 1160647"/>
                <a:gd name="connsiteX346" fmla="*/ 2275975 w 3024845"/>
                <a:gd name="connsiteY346" fmla="*/ 735005 h 1160647"/>
                <a:gd name="connsiteX347" fmla="*/ 2275975 w 3024845"/>
                <a:gd name="connsiteY347" fmla="*/ 728519 h 1160647"/>
                <a:gd name="connsiteX348" fmla="*/ 2298268 w 3024845"/>
                <a:gd name="connsiteY348" fmla="*/ 728519 h 1160647"/>
                <a:gd name="connsiteX349" fmla="*/ 2298268 w 3024845"/>
                <a:gd name="connsiteY349" fmla="*/ 735005 h 1160647"/>
                <a:gd name="connsiteX350" fmla="*/ 2318535 w 3024845"/>
                <a:gd name="connsiteY350" fmla="*/ 735005 h 1160647"/>
                <a:gd name="connsiteX351" fmla="*/ 2318535 w 3024845"/>
                <a:gd name="connsiteY351" fmla="*/ 780402 h 1160647"/>
                <a:gd name="connsiteX352" fmla="*/ 2332722 w 3024845"/>
                <a:gd name="connsiteY352" fmla="*/ 780402 h 1160647"/>
                <a:gd name="connsiteX353" fmla="*/ 2332722 w 3024845"/>
                <a:gd name="connsiteY353" fmla="*/ 767431 h 1160647"/>
                <a:gd name="connsiteX354" fmla="*/ 2348936 w 3024845"/>
                <a:gd name="connsiteY354" fmla="*/ 767431 h 1160647"/>
                <a:gd name="connsiteX355" fmla="*/ 2348936 w 3024845"/>
                <a:gd name="connsiteY355" fmla="*/ 588004 h 1160647"/>
                <a:gd name="connsiteX356" fmla="*/ 2355016 w 3024845"/>
                <a:gd name="connsiteY356" fmla="*/ 581518 h 1160647"/>
                <a:gd name="connsiteX357" fmla="*/ 2427977 w 3024845"/>
                <a:gd name="connsiteY357" fmla="*/ 581518 h 1160647"/>
                <a:gd name="connsiteX358" fmla="*/ 2427977 w 3024845"/>
                <a:gd name="connsiteY358" fmla="*/ 590166 h 1160647"/>
                <a:gd name="connsiteX359" fmla="*/ 2438110 w 3024845"/>
                <a:gd name="connsiteY359" fmla="*/ 590166 h 1160647"/>
                <a:gd name="connsiteX360" fmla="*/ 2438110 w 3024845"/>
                <a:gd name="connsiteY360" fmla="*/ 704740 h 1160647"/>
                <a:gd name="connsiteX361" fmla="*/ 2460404 w 3024845"/>
                <a:gd name="connsiteY361" fmla="*/ 704740 h 1160647"/>
                <a:gd name="connsiteX362" fmla="*/ 2460404 w 3024845"/>
                <a:gd name="connsiteY362" fmla="*/ 637725 h 1160647"/>
                <a:gd name="connsiteX363" fmla="*/ 2486751 w 3024845"/>
                <a:gd name="connsiteY363" fmla="*/ 637725 h 1160647"/>
                <a:gd name="connsiteX364" fmla="*/ 2490804 w 3024845"/>
                <a:gd name="connsiteY364" fmla="*/ 633401 h 1160647"/>
                <a:gd name="connsiteX365" fmla="*/ 2498911 w 3024845"/>
                <a:gd name="connsiteY365" fmla="*/ 633401 h 1160647"/>
                <a:gd name="connsiteX366" fmla="*/ 2502964 w 3024845"/>
                <a:gd name="connsiteY366" fmla="*/ 637725 h 1160647"/>
                <a:gd name="connsiteX367" fmla="*/ 2525258 w 3024845"/>
                <a:gd name="connsiteY367" fmla="*/ 637725 h 1160647"/>
                <a:gd name="connsiteX368" fmla="*/ 2525258 w 3024845"/>
                <a:gd name="connsiteY368" fmla="*/ 520989 h 1160647"/>
                <a:gd name="connsiteX369" fmla="*/ 2582005 w 3024845"/>
                <a:gd name="connsiteY369" fmla="*/ 510180 h 1160647"/>
                <a:gd name="connsiteX370" fmla="*/ 2582005 w 3024845"/>
                <a:gd name="connsiteY370" fmla="*/ 511261 h 1160647"/>
                <a:gd name="connsiteX371" fmla="*/ 2582005 w 3024845"/>
                <a:gd name="connsiteY371" fmla="*/ 518827 h 1160647"/>
                <a:gd name="connsiteX372" fmla="*/ 2608352 w 3024845"/>
                <a:gd name="connsiteY372" fmla="*/ 518827 h 1160647"/>
                <a:gd name="connsiteX373" fmla="*/ 2608352 w 3024845"/>
                <a:gd name="connsiteY373" fmla="*/ 773917 h 1160647"/>
                <a:gd name="connsiteX374" fmla="*/ 2630646 w 3024845"/>
                <a:gd name="connsiteY374" fmla="*/ 773917 h 1160647"/>
                <a:gd name="connsiteX375" fmla="*/ 2630646 w 3024845"/>
                <a:gd name="connsiteY375" fmla="*/ 769593 h 1160647"/>
                <a:gd name="connsiteX376" fmla="*/ 2642806 w 3024845"/>
                <a:gd name="connsiteY376" fmla="*/ 769593 h 1160647"/>
                <a:gd name="connsiteX377" fmla="*/ 2642806 w 3024845"/>
                <a:gd name="connsiteY377" fmla="*/ 773917 h 1160647"/>
                <a:gd name="connsiteX378" fmla="*/ 2667126 w 3024845"/>
                <a:gd name="connsiteY378" fmla="*/ 773917 h 1160647"/>
                <a:gd name="connsiteX379" fmla="*/ 2667126 w 3024845"/>
                <a:gd name="connsiteY379" fmla="*/ 760946 h 1160647"/>
                <a:gd name="connsiteX380" fmla="*/ 2695500 w 3024845"/>
                <a:gd name="connsiteY380" fmla="*/ 760946 h 1160647"/>
                <a:gd name="connsiteX381" fmla="*/ 2707660 w 3024845"/>
                <a:gd name="connsiteY381" fmla="*/ 756622 h 1160647"/>
                <a:gd name="connsiteX382" fmla="*/ 2727927 w 3024845"/>
                <a:gd name="connsiteY382" fmla="*/ 760946 h 1160647"/>
                <a:gd name="connsiteX383" fmla="*/ 2727927 w 3024845"/>
                <a:gd name="connsiteY383" fmla="*/ 743652 h 1160647"/>
                <a:gd name="connsiteX384" fmla="*/ 2736034 w 3024845"/>
                <a:gd name="connsiteY384" fmla="*/ 743652 h 1160647"/>
                <a:gd name="connsiteX385" fmla="*/ 2736034 w 3024845"/>
                <a:gd name="connsiteY385" fmla="*/ 730681 h 1160647"/>
                <a:gd name="connsiteX386" fmla="*/ 2792781 w 3024845"/>
                <a:gd name="connsiteY386" fmla="*/ 730681 h 1160647"/>
                <a:gd name="connsiteX387" fmla="*/ 2792781 w 3024845"/>
                <a:gd name="connsiteY387" fmla="*/ 700416 h 1160647"/>
                <a:gd name="connsiteX388" fmla="*/ 2811021 w 3024845"/>
                <a:gd name="connsiteY388" fmla="*/ 700416 h 1160647"/>
                <a:gd name="connsiteX389" fmla="*/ 2811021 w 3024845"/>
                <a:gd name="connsiteY389" fmla="*/ 693931 h 1160647"/>
                <a:gd name="connsiteX390" fmla="*/ 2823181 w 3024845"/>
                <a:gd name="connsiteY390" fmla="*/ 693931 h 1160647"/>
                <a:gd name="connsiteX391" fmla="*/ 2823181 w 3024845"/>
                <a:gd name="connsiteY391" fmla="*/ 700416 h 1160647"/>
                <a:gd name="connsiteX392" fmla="*/ 2839395 w 3024845"/>
                <a:gd name="connsiteY392" fmla="*/ 700416 h 1160647"/>
                <a:gd name="connsiteX393" fmla="*/ 2839395 w 3024845"/>
                <a:gd name="connsiteY393" fmla="*/ 750137 h 1160647"/>
                <a:gd name="connsiteX394" fmla="*/ 2871822 w 3024845"/>
                <a:gd name="connsiteY394" fmla="*/ 750137 h 1160647"/>
                <a:gd name="connsiteX395" fmla="*/ 2871822 w 3024845"/>
                <a:gd name="connsiteY395" fmla="*/ 724196 h 1160647"/>
                <a:gd name="connsiteX396" fmla="*/ 2910329 w 3024845"/>
                <a:gd name="connsiteY396" fmla="*/ 724196 h 1160647"/>
                <a:gd name="connsiteX397" fmla="*/ 2910329 w 3024845"/>
                <a:gd name="connsiteY397" fmla="*/ 693931 h 1160647"/>
                <a:gd name="connsiteX398" fmla="*/ 2958970 w 3024845"/>
                <a:gd name="connsiteY398" fmla="*/ 693931 h 1160647"/>
                <a:gd name="connsiteX399" fmla="*/ 2958970 w 3024845"/>
                <a:gd name="connsiteY399" fmla="*/ 805087 h 1160647"/>
                <a:gd name="connsiteX400" fmla="*/ 2958970 w 3024845"/>
                <a:gd name="connsiteY400" fmla="*/ 818866 h 1160647"/>
                <a:gd name="connsiteX401" fmla="*/ 3024845 w 3024845"/>
                <a:gd name="connsiteY401" fmla="*/ 818866 h 1160647"/>
                <a:gd name="connsiteX402" fmla="*/ 3024845 w 3024845"/>
                <a:gd name="connsiteY402" fmla="*/ 1160647 h 1160647"/>
                <a:gd name="connsiteX403" fmla="*/ 2054 w 3024845"/>
                <a:gd name="connsiteY403" fmla="*/ 1158314 h 1160647"/>
                <a:gd name="connsiteX404" fmla="*/ 0 w 3024845"/>
                <a:gd name="connsiteY404" fmla="*/ 724196 h 1160647"/>
                <a:gd name="connsiteX405" fmla="*/ 20267 w 3024845"/>
                <a:gd name="connsiteY405" fmla="*/ 724196 h 1160647"/>
                <a:gd name="connsiteX406" fmla="*/ 20774 w 3024845"/>
                <a:gd name="connsiteY406" fmla="*/ 723115 h 1160647"/>
                <a:gd name="connsiteX407" fmla="*/ 24320 w 3024845"/>
                <a:gd name="connsiteY407" fmla="*/ 715549 h 1160647"/>
                <a:gd name="connsiteX408" fmla="*/ 26094 w 3024845"/>
                <a:gd name="connsiteY408" fmla="*/ 715819 h 1160647"/>
                <a:gd name="connsiteX409" fmla="*/ 38507 w 3024845"/>
                <a:gd name="connsiteY409" fmla="*/ 717710 h 1160647"/>
                <a:gd name="connsiteX410" fmla="*/ 39014 w 3024845"/>
                <a:gd name="connsiteY410" fmla="*/ 719062 h 1160647"/>
                <a:gd name="connsiteX411" fmla="*/ 42560 w 3024845"/>
                <a:gd name="connsiteY411" fmla="*/ 728519 h 1160647"/>
                <a:gd name="connsiteX412" fmla="*/ 68907 w 3024845"/>
                <a:gd name="connsiteY412" fmla="*/ 730681 h 1160647"/>
                <a:gd name="connsiteX413" fmla="*/ 68907 w 3024845"/>
                <a:gd name="connsiteY413" fmla="*/ 607460 h 1160647"/>
                <a:gd name="connsiteX414" fmla="*/ 70934 w 3024845"/>
                <a:gd name="connsiteY414" fmla="*/ 607460 h 1160647"/>
                <a:gd name="connsiteX415" fmla="*/ 85121 w 3024845"/>
                <a:gd name="connsiteY415" fmla="*/ 607460 h 1160647"/>
                <a:gd name="connsiteX416" fmla="*/ 85121 w 3024845"/>
                <a:gd name="connsiteY416" fmla="*/ 471268 h 1160647"/>
                <a:gd name="connsiteX417" fmla="*/ 86894 w 3024845"/>
                <a:gd name="connsiteY417" fmla="*/ 471268 h 1160647"/>
                <a:gd name="connsiteX418" fmla="*/ 99308 w 3024845"/>
                <a:gd name="connsiteY418" fmla="*/ 471268 h 1160647"/>
                <a:gd name="connsiteX419" fmla="*/ 99308 w 3024845"/>
                <a:gd name="connsiteY419" fmla="*/ 356694 h 1160647"/>
                <a:gd name="connsiteX420" fmla="*/ 103361 w 3024845"/>
                <a:gd name="connsiteY420" fmla="*/ 328590 h 1160647"/>
                <a:gd name="connsiteX421" fmla="*/ 105388 w 3024845"/>
                <a:gd name="connsiteY421" fmla="*/ 328590 h 1160647"/>
                <a:gd name="connsiteX422" fmla="*/ 119575 w 3024845"/>
                <a:gd name="connsiteY422" fmla="*/ 328590 h 1160647"/>
                <a:gd name="connsiteX423" fmla="*/ 156055 w 3024845"/>
                <a:gd name="connsiteY423" fmla="*/ 246443 h 1160647"/>
                <a:gd name="connsiteX424" fmla="*/ 160109 w 3024845"/>
                <a:gd name="connsiteY424" fmla="*/ 0 h 1160647"/>
                <a:gd name="connsiteX0" fmla="*/ 156055 w 3024845"/>
                <a:gd name="connsiteY0" fmla="*/ 164295 h 1078499"/>
                <a:gd name="connsiteX1" fmla="*/ 162135 w 3024845"/>
                <a:gd name="connsiteY1" fmla="*/ 164295 h 1078499"/>
                <a:gd name="connsiteX2" fmla="*/ 200642 w 3024845"/>
                <a:gd name="connsiteY2" fmla="*/ 244281 h 1078499"/>
                <a:gd name="connsiteX3" fmla="*/ 202669 w 3024845"/>
                <a:gd name="connsiteY3" fmla="*/ 244281 h 1078499"/>
                <a:gd name="connsiteX4" fmla="*/ 216856 w 3024845"/>
                <a:gd name="connsiteY4" fmla="*/ 244281 h 1078499"/>
                <a:gd name="connsiteX5" fmla="*/ 216856 w 3024845"/>
                <a:gd name="connsiteY5" fmla="*/ 268060 h 1078499"/>
                <a:gd name="connsiteX6" fmla="*/ 217363 w 3024845"/>
                <a:gd name="connsiteY6" fmla="*/ 268871 h 1078499"/>
                <a:gd name="connsiteX7" fmla="*/ 220909 w 3024845"/>
                <a:gd name="connsiteY7" fmla="*/ 274546 h 1078499"/>
                <a:gd name="connsiteX8" fmla="*/ 220909 w 3024845"/>
                <a:gd name="connsiteY8" fmla="*/ 389120 h 1078499"/>
                <a:gd name="connsiteX9" fmla="*/ 223189 w 3024845"/>
                <a:gd name="connsiteY9" fmla="*/ 389120 h 1078499"/>
                <a:gd name="connsiteX10" fmla="*/ 239150 w 3024845"/>
                <a:gd name="connsiteY10" fmla="*/ 389120 h 1078499"/>
                <a:gd name="connsiteX11" fmla="*/ 239150 w 3024845"/>
                <a:gd name="connsiteY11" fmla="*/ 529635 h 1078499"/>
                <a:gd name="connsiteX12" fmla="*/ 240670 w 3024845"/>
                <a:gd name="connsiteY12" fmla="*/ 529365 h 1078499"/>
                <a:gd name="connsiteX13" fmla="*/ 251310 w 3024845"/>
                <a:gd name="connsiteY13" fmla="*/ 527474 h 1078499"/>
                <a:gd name="connsiteX14" fmla="*/ 249283 w 3024845"/>
                <a:gd name="connsiteY14" fmla="*/ 616106 h 1078499"/>
                <a:gd name="connsiteX15" fmla="*/ 250803 w 3024845"/>
                <a:gd name="connsiteY15" fmla="*/ 616377 h 1078499"/>
                <a:gd name="connsiteX16" fmla="*/ 261443 w 3024845"/>
                <a:gd name="connsiteY16" fmla="*/ 618268 h 1078499"/>
                <a:gd name="connsiteX17" fmla="*/ 261696 w 3024845"/>
                <a:gd name="connsiteY17" fmla="*/ 619079 h 1078499"/>
                <a:gd name="connsiteX18" fmla="*/ 263470 w 3024845"/>
                <a:gd name="connsiteY18" fmla="*/ 624754 h 1078499"/>
                <a:gd name="connsiteX19" fmla="*/ 264230 w 3024845"/>
                <a:gd name="connsiteY19" fmla="*/ 622322 h 1078499"/>
                <a:gd name="connsiteX20" fmla="*/ 269550 w 3024845"/>
                <a:gd name="connsiteY20" fmla="*/ 605298 h 1078499"/>
                <a:gd name="connsiteX21" fmla="*/ 271323 w 3024845"/>
                <a:gd name="connsiteY21" fmla="*/ 605298 h 1078499"/>
                <a:gd name="connsiteX22" fmla="*/ 283737 w 3024845"/>
                <a:gd name="connsiteY22" fmla="*/ 605298 h 1078499"/>
                <a:gd name="connsiteX23" fmla="*/ 283737 w 3024845"/>
                <a:gd name="connsiteY23" fmla="*/ 637724 h 1078499"/>
                <a:gd name="connsiteX24" fmla="*/ 284750 w 3024845"/>
                <a:gd name="connsiteY24" fmla="*/ 638265 h 1078499"/>
                <a:gd name="connsiteX25" fmla="*/ 291844 w 3024845"/>
                <a:gd name="connsiteY25" fmla="*/ 642048 h 1078499"/>
                <a:gd name="connsiteX26" fmla="*/ 291844 w 3024845"/>
                <a:gd name="connsiteY26" fmla="*/ 643399 h 1078499"/>
                <a:gd name="connsiteX27" fmla="*/ 291844 w 3024845"/>
                <a:gd name="connsiteY27" fmla="*/ 652857 h 1078499"/>
                <a:gd name="connsiteX28" fmla="*/ 336431 w 3024845"/>
                <a:gd name="connsiteY28" fmla="*/ 652857 h 1078499"/>
                <a:gd name="connsiteX29" fmla="*/ 336431 w 3024845"/>
                <a:gd name="connsiteY29" fmla="*/ 653938 h 1078499"/>
                <a:gd name="connsiteX30" fmla="*/ 336431 w 3024845"/>
                <a:gd name="connsiteY30" fmla="*/ 661504 h 1078499"/>
                <a:gd name="connsiteX31" fmla="*/ 338457 w 3024845"/>
                <a:gd name="connsiteY31" fmla="*/ 661504 h 1078499"/>
                <a:gd name="connsiteX32" fmla="*/ 352644 w 3024845"/>
                <a:gd name="connsiteY32" fmla="*/ 661504 h 1078499"/>
                <a:gd name="connsiteX33" fmla="*/ 352644 w 3024845"/>
                <a:gd name="connsiteY33" fmla="*/ 631239 h 1078499"/>
                <a:gd name="connsiteX34" fmla="*/ 397231 w 3024845"/>
                <a:gd name="connsiteY34" fmla="*/ 631239 h 1078499"/>
                <a:gd name="connsiteX35" fmla="*/ 397231 w 3024845"/>
                <a:gd name="connsiteY35" fmla="*/ 629888 h 1078499"/>
                <a:gd name="connsiteX36" fmla="*/ 397231 w 3024845"/>
                <a:gd name="connsiteY36" fmla="*/ 620430 h 1078499"/>
                <a:gd name="connsiteX37" fmla="*/ 398245 w 3024845"/>
                <a:gd name="connsiteY37" fmla="*/ 620430 h 1078499"/>
                <a:gd name="connsiteX38" fmla="*/ 405338 w 3024845"/>
                <a:gd name="connsiteY38" fmla="*/ 620430 h 1078499"/>
                <a:gd name="connsiteX39" fmla="*/ 405338 w 3024845"/>
                <a:gd name="connsiteY39" fmla="*/ 618539 h 1078499"/>
                <a:gd name="connsiteX40" fmla="*/ 405338 w 3024845"/>
                <a:gd name="connsiteY40" fmla="*/ 605298 h 1078499"/>
                <a:gd name="connsiteX41" fmla="*/ 406098 w 3024845"/>
                <a:gd name="connsiteY41" fmla="*/ 605298 h 1078499"/>
                <a:gd name="connsiteX42" fmla="*/ 411418 w 3024845"/>
                <a:gd name="connsiteY42" fmla="*/ 605298 h 1078499"/>
                <a:gd name="connsiteX43" fmla="*/ 411418 w 3024845"/>
                <a:gd name="connsiteY43" fmla="*/ 604217 h 1078499"/>
                <a:gd name="connsiteX44" fmla="*/ 411418 w 3024845"/>
                <a:gd name="connsiteY44" fmla="*/ 596650 h 1078499"/>
                <a:gd name="connsiteX45" fmla="*/ 413445 w 3024845"/>
                <a:gd name="connsiteY45" fmla="*/ 596650 h 1078499"/>
                <a:gd name="connsiteX46" fmla="*/ 427632 w 3024845"/>
                <a:gd name="connsiteY46" fmla="*/ 596650 h 1078499"/>
                <a:gd name="connsiteX47" fmla="*/ 427632 w 3024845"/>
                <a:gd name="connsiteY47" fmla="*/ 597731 h 1078499"/>
                <a:gd name="connsiteX48" fmla="*/ 427632 w 3024845"/>
                <a:gd name="connsiteY48" fmla="*/ 605298 h 1078499"/>
                <a:gd name="connsiteX49" fmla="*/ 449925 w 3024845"/>
                <a:gd name="connsiteY49" fmla="*/ 605298 h 1078499"/>
                <a:gd name="connsiteX50" fmla="*/ 449925 w 3024845"/>
                <a:gd name="connsiteY50" fmla="*/ 603406 h 1078499"/>
                <a:gd name="connsiteX51" fmla="*/ 449925 w 3024845"/>
                <a:gd name="connsiteY51" fmla="*/ 590165 h 1078499"/>
                <a:gd name="connsiteX52" fmla="*/ 451699 w 3024845"/>
                <a:gd name="connsiteY52" fmla="*/ 590165 h 1078499"/>
                <a:gd name="connsiteX53" fmla="*/ 464112 w 3024845"/>
                <a:gd name="connsiteY53" fmla="*/ 590165 h 1078499"/>
                <a:gd name="connsiteX54" fmla="*/ 464112 w 3024845"/>
                <a:gd name="connsiteY54" fmla="*/ 613945 h 1078499"/>
                <a:gd name="connsiteX55" fmla="*/ 465126 w 3024845"/>
                <a:gd name="connsiteY55" fmla="*/ 613945 h 1078499"/>
                <a:gd name="connsiteX56" fmla="*/ 472219 w 3024845"/>
                <a:gd name="connsiteY56" fmla="*/ 613945 h 1078499"/>
                <a:gd name="connsiteX57" fmla="*/ 472219 w 3024845"/>
                <a:gd name="connsiteY57" fmla="*/ 612864 h 1078499"/>
                <a:gd name="connsiteX58" fmla="*/ 472219 w 3024845"/>
                <a:gd name="connsiteY58" fmla="*/ 605298 h 1078499"/>
                <a:gd name="connsiteX59" fmla="*/ 473992 w 3024845"/>
                <a:gd name="connsiteY59" fmla="*/ 605298 h 1078499"/>
                <a:gd name="connsiteX60" fmla="*/ 486406 w 3024845"/>
                <a:gd name="connsiteY60" fmla="*/ 605298 h 1078499"/>
                <a:gd name="connsiteX61" fmla="*/ 486406 w 3024845"/>
                <a:gd name="connsiteY61" fmla="*/ 631239 h 1078499"/>
                <a:gd name="connsiteX62" fmla="*/ 488433 w 3024845"/>
                <a:gd name="connsiteY62" fmla="*/ 631239 h 1078499"/>
                <a:gd name="connsiteX63" fmla="*/ 502619 w 3024845"/>
                <a:gd name="connsiteY63" fmla="*/ 631239 h 1078499"/>
                <a:gd name="connsiteX64" fmla="*/ 502619 w 3024845"/>
                <a:gd name="connsiteY64" fmla="*/ 632860 h 1078499"/>
                <a:gd name="connsiteX65" fmla="*/ 502619 w 3024845"/>
                <a:gd name="connsiteY65" fmla="*/ 644210 h 1078499"/>
                <a:gd name="connsiteX66" fmla="*/ 503379 w 3024845"/>
                <a:gd name="connsiteY66" fmla="*/ 644210 h 1078499"/>
                <a:gd name="connsiteX67" fmla="*/ 508700 w 3024845"/>
                <a:gd name="connsiteY67" fmla="*/ 644210 h 1078499"/>
                <a:gd name="connsiteX68" fmla="*/ 508700 w 3024845"/>
                <a:gd name="connsiteY68" fmla="*/ 643399 h 1078499"/>
                <a:gd name="connsiteX69" fmla="*/ 508700 w 3024845"/>
                <a:gd name="connsiteY69" fmla="*/ 637724 h 1078499"/>
                <a:gd name="connsiteX70" fmla="*/ 539100 w 3024845"/>
                <a:gd name="connsiteY70" fmla="*/ 637724 h 1078499"/>
                <a:gd name="connsiteX71" fmla="*/ 539100 w 3024845"/>
                <a:gd name="connsiteY71" fmla="*/ 661504 h 1078499"/>
                <a:gd name="connsiteX72" fmla="*/ 540113 w 3024845"/>
                <a:gd name="connsiteY72" fmla="*/ 661504 h 1078499"/>
                <a:gd name="connsiteX73" fmla="*/ 547207 w 3024845"/>
                <a:gd name="connsiteY73" fmla="*/ 661504 h 1078499"/>
                <a:gd name="connsiteX74" fmla="*/ 547207 w 3024845"/>
                <a:gd name="connsiteY74" fmla="*/ 662585 h 1078499"/>
                <a:gd name="connsiteX75" fmla="*/ 547207 w 3024845"/>
                <a:gd name="connsiteY75" fmla="*/ 670151 h 1078499"/>
                <a:gd name="connsiteX76" fmla="*/ 547967 w 3024845"/>
                <a:gd name="connsiteY76" fmla="*/ 670151 h 1078499"/>
                <a:gd name="connsiteX77" fmla="*/ 553287 w 3024845"/>
                <a:gd name="connsiteY77" fmla="*/ 670151 h 1078499"/>
                <a:gd name="connsiteX78" fmla="*/ 553287 w 3024845"/>
                <a:gd name="connsiteY78" fmla="*/ 667989 h 1078499"/>
                <a:gd name="connsiteX79" fmla="*/ 553287 w 3024845"/>
                <a:gd name="connsiteY79" fmla="*/ 652857 h 1078499"/>
                <a:gd name="connsiteX80" fmla="*/ 554300 w 3024845"/>
                <a:gd name="connsiteY80" fmla="*/ 652857 h 1078499"/>
                <a:gd name="connsiteX81" fmla="*/ 561394 w 3024845"/>
                <a:gd name="connsiteY81" fmla="*/ 652857 h 1078499"/>
                <a:gd name="connsiteX82" fmla="*/ 561394 w 3024845"/>
                <a:gd name="connsiteY82" fmla="*/ 653938 h 1078499"/>
                <a:gd name="connsiteX83" fmla="*/ 561394 w 3024845"/>
                <a:gd name="connsiteY83" fmla="*/ 661504 h 1078499"/>
                <a:gd name="connsiteX84" fmla="*/ 566714 w 3024845"/>
                <a:gd name="connsiteY84" fmla="*/ 659511 h 1078499"/>
                <a:gd name="connsiteX85" fmla="*/ 567474 w 3024845"/>
                <a:gd name="connsiteY85" fmla="*/ 658531 h 1078499"/>
                <a:gd name="connsiteX86" fmla="*/ 567474 w 3024845"/>
                <a:gd name="connsiteY86" fmla="*/ 652857 h 1078499"/>
                <a:gd name="connsiteX87" fmla="*/ 605981 w 3024845"/>
                <a:gd name="connsiteY87" fmla="*/ 652857 h 1078499"/>
                <a:gd name="connsiteX88" fmla="*/ 605981 w 3024845"/>
                <a:gd name="connsiteY88" fmla="*/ 676636 h 1078499"/>
                <a:gd name="connsiteX89" fmla="*/ 608007 w 3024845"/>
                <a:gd name="connsiteY89" fmla="*/ 676636 h 1078499"/>
                <a:gd name="connsiteX90" fmla="*/ 622194 w 3024845"/>
                <a:gd name="connsiteY90" fmla="*/ 676636 h 1078499"/>
                <a:gd name="connsiteX91" fmla="*/ 622194 w 3024845"/>
                <a:gd name="connsiteY91" fmla="*/ 677717 h 1078499"/>
                <a:gd name="connsiteX92" fmla="*/ 622194 w 3024845"/>
                <a:gd name="connsiteY92" fmla="*/ 685283 h 1078499"/>
                <a:gd name="connsiteX93" fmla="*/ 623968 w 3024845"/>
                <a:gd name="connsiteY93" fmla="*/ 685283 h 1078499"/>
                <a:gd name="connsiteX94" fmla="*/ 636381 w 3024845"/>
                <a:gd name="connsiteY94" fmla="*/ 685283 h 1078499"/>
                <a:gd name="connsiteX95" fmla="*/ 636381 w 3024845"/>
                <a:gd name="connsiteY95" fmla="*/ 661504 h 1078499"/>
                <a:gd name="connsiteX96" fmla="*/ 637394 w 3024845"/>
                <a:gd name="connsiteY96" fmla="*/ 661504 h 1078499"/>
                <a:gd name="connsiteX97" fmla="*/ 644488 w 3024845"/>
                <a:gd name="connsiteY97" fmla="*/ 661504 h 1078499"/>
                <a:gd name="connsiteX98" fmla="*/ 644488 w 3024845"/>
                <a:gd name="connsiteY98" fmla="*/ 629077 h 1078499"/>
                <a:gd name="connsiteX99" fmla="*/ 645501 w 3024845"/>
                <a:gd name="connsiteY99" fmla="*/ 629077 h 1078499"/>
                <a:gd name="connsiteX100" fmla="*/ 652595 w 3024845"/>
                <a:gd name="connsiteY100" fmla="*/ 629077 h 1078499"/>
                <a:gd name="connsiteX101" fmla="*/ 652595 w 3024845"/>
                <a:gd name="connsiteY101" fmla="*/ 627186 h 1078499"/>
                <a:gd name="connsiteX102" fmla="*/ 652595 w 3024845"/>
                <a:gd name="connsiteY102" fmla="*/ 613945 h 1078499"/>
                <a:gd name="connsiteX103" fmla="*/ 651328 w 3024845"/>
                <a:gd name="connsiteY103" fmla="*/ 612323 h 1078499"/>
                <a:gd name="connsiteX104" fmla="*/ 656648 w 3024845"/>
                <a:gd name="connsiteY104" fmla="*/ 600974 h 1078499"/>
                <a:gd name="connsiteX105" fmla="*/ 664755 w 3024845"/>
                <a:gd name="connsiteY105" fmla="*/ 629077 h 1078499"/>
                <a:gd name="connsiteX106" fmla="*/ 665515 w 3024845"/>
                <a:gd name="connsiteY106" fmla="*/ 629077 h 1078499"/>
                <a:gd name="connsiteX107" fmla="*/ 670835 w 3024845"/>
                <a:gd name="connsiteY107" fmla="*/ 629077 h 1078499"/>
                <a:gd name="connsiteX108" fmla="*/ 670835 w 3024845"/>
                <a:gd name="connsiteY108" fmla="*/ 523150 h 1078499"/>
                <a:gd name="connsiteX109" fmla="*/ 672355 w 3024845"/>
                <a:gd name="connsiteY109" fmla="*/ 523150 h 1078499"/>
                <a:gd name="connsiteX110" fmla="*/ 682995 w 3024845"/>
                <a:gd name="connsiteY110" fmla="*/ 523150 h 1078499"/>
                <a:gd name="connsiteX111" fmla="*/ 682995 w 3024845"/>
                <a:gd name="connsiteY111" fmla="*/ 475591 h 1078499"/>
                <a:gd name="connsiteX112" fmla="*/ 709342 w 3024845"/>
                <a:gd name="connsiteY112" fmla="*/ 475591 h 1078499"/>
                <a:gd name="connsiteX113" fmla="*/ 709342 w 3024845"/>
                <a:gd name="connsiteY113" fmla="*/ 453973 h 1078499"/>
                <a:gd name="connsiteX114" fmla="*/ 743796 w 3024845"/>
                <a:gd name="connsiteY114" fmla="*/ 453973 h 1078499"/>
                <a:gd name="connsiteX115" fmla="*/ 743796 w 3024845"/>
                <a:gd name="connsiteY115" fmla="*/ 456405 h 1078499"/>
                <a:gd name="connsiteX116" fmla="*/ 743796 w 3024845"/>
                <a:gd name="connsiteY116" fmla="*/ 473429 h 1078499"/>
                <a:gd name="connsiteX117" fmla="*/ 746076 w 3024845"/>
                <a:gd name="connsiteY117" fmla="*/ 473429 h 1078499"/>
                <a:gd name="connsiteX118" fmla="*/ 762036 w 3024845"/>
                <a:gd name="connsiteY118" fmla="*/ 473429 h 1078499"/>
                <a:gd name="connsiteX119" fmla="*/ 762036 w 3024845"/>
                <a:gd name="connsiteY119" fmla="*/ 520988 h 1078499"/>
                <a:gd name="connsiteX120" fmla="*/ 763049 w 3024845"/>
                <a:gd name="connsiteY120" fmla="*/ 520988 h 1078499"/>
                <a:gd name="connsiteX121" fmla="*/ 770143 w 3024845"/>
                <a:gd name="connsiteY121" fmla="*/ 520988 h 1078499"/>
                <a:gd name="connsiteX122" fmla="*/ 784330 w 3024845"/>
                <a:gd name="connsiteY122" fmla="*/ 525312 h 1078499"/>
                <a:gd name="connsiteX123" fmla="*/ 784330 w 3024845"/>
                <a:gd name="connsiteY123" fmla="*/ 564224 h 1078499"/>
                <a:gd name="connsiteX124" fmla="*/ 785343 w 3024845"/>
                <a:gd name="connsiteY124" fmla="*/ 564224 h 1078499"/>
                <a:gd name="connsiteX125" fmla="*/ 792436 w 3024845"/>
                <a:gd name="connsiteY125" fmla="*/ 564224 h 1078499"/>
                <a:gd name="connsiteX126" fmla="*/ 792436 w 3024845"/>
                <a:gd name="connsiteY126" fmla="*/ 565845 h 1078499"/>
                <a:gd name="connsiteX127" fmla="*/ 792436 w 3024845"/>
                <a:gd name="connsiteY127" fmla="*/ 577194 h 1078499"/>
                <a:gd name="connsiteX128" fmla="*/ 794463 w 3024845"/>
                <a:gd name="connsiteY128" fmla="*/ 577194 h 1078499"/>
                <a:gd name="connsiteX129" fmla="*/ 808650 w 3024845"/>
                <a:gd name="connsiteY129" fmla="*/ 577194 h 1078499"/>
                <a:gd name="connsiteX130" fmla="*/ 814730 w 3024845"/>
                <a:gd name="connsiteY130" fmla="*/ 583680 h 1078499"/>
                <a:gd name="connsiteX131" fmla="*/ 814730 w 3024845"/>
                <a:gd name="connsiteY131" fmla="*/ 605298 h 1078499"/>
                <a:gd name="connsiteX132" fmla="*/ 817010 w 3024845"/>
                <a:gd name="connsiteY132" fmla="*/ 605298 h 1078499"/>
                <a:gd name="connsiteX133" fmla="*/ 832970 w 3024845"/>
                <a:gd name="connsiteY133" fmla="*/ 605298 h 1078499"/>
                <a:gd name="connsiteX134" fmla="*/ 832970 w 3024845"/>
                <a:gd name="connsiteY134" fmla="*/ 606378 h 1078499"/>
                <a:gd name="connsiteX135" fmla="*/ 832970 w 3024845"/>
                <a:gd name="connsiteY135" fmla="*/ 613945 h 1078499"/>
                <a:gd name="connsiteX136" fmla="*/ 834237 w 3024845"/>
                <a:gd name="connsiteY136" fmla="*/ 613945 h 1078499"/>
                <a:gd name="connsiteX137" fmla="*/ 843104 w 3024845"/>
                <a:gd name="connsiteY137" fmla="*/ 613945 h 1078499"/>
                <a:gd name="connsiteX138" fmla="*/ 843104 w 3024845"/>
                <a:gd name="connsiteY138" fmla="*/ 616106 h 1078499"/>
                <a:gd name="connsiteX139" fmla="*/ 843104 w 3024845"/>
                <a:gd name="connsiteY139" fmla="*/ 631239 h 1078499"/>
                <a:gd name="connsiteX140" fmla="*/ 847157 w 3024845"/>
                <a:gd name="connsiteY140" fmla="*/ 629347 h 1078499"/>
                <a:gd name="connsiteX141" fmla="*/ 847157 w 3024845"/>
                <a:gd name="connsiteY141" fmla="*/ 616106 h 1078499"/>
                <a:gd name="connsiteX142" fmla="*/ 848170 w 3024845"/>
                <a:gd name="connsiteY142" fmla="*/ 616106 h 1078499"/>
                <a:gd name="connsiteX143" fmla="*/ 855264 w 3024845"/>
                <a:gd name="connsiteY143" fmla="*/ 616106 h 1078499"/>
                <a:gd name="connsiteX144" fmla="*/ 855264 w 3024845"/>
                <a:gd name="connsiteY144" fmla="*/ 617728 h 1078499"/>
                <a:gd name="connsiteX145" fmla="*/ 855264 w 3024845"/>
                <a:gd name="connsiteY145" fmla="*/ 629077 h 1078499"/>
                <a:gd name="connsiteX146" fmla="*/ 856024 w 3024845"/>
                <a:gd name="connsiteY146" fmla="*/ 629077 h 1078499"/>
                <a:gd name="connsiteX147" fmla="*/ 861344 w 3024845"/>
                <a:gd name="connsiteY147" fmla="*/ 629077 h 1078499"/>
                <a:gd name="connsiteX148" fmla="*/ 909984 w 3024845"/>
                <a:gd name="connsiteY148" fmla="*/ 624754 h 1078499"/>
                <a:gd name="connsiteX149" fmla="*/ 909984 w 3024845"/>
                <a:gd name="connsiteY149" fmla="*/ 626105 h 1078499"/>
                <a:gd name="connsiteX150" fmla="*/ 909984 w 3024845"/>
                <a:gd name="connsiteY150" fmla="*/ 635562 h 1078499"/>
                <a:gd name="connsiteX151" fmla="*/ 910744 w 3024845"/>
                <a:gd name="connsiteY151" fmla="*/ 635562 h 1078499"/>
                <a:gd name="connsiteX152" fmla="*/ 916065 w 3024845"/>
                <a:gd name="connsiteY152" fmla="*/ 635562 h 1078499"/>
                <a:gd name="connsiteX153" fmla="*/ 916065 w 3024845"/>
                <a:gd name="connsiteY153" fmla="*/ 637724 h 1078499"/>
                <a:gd name="connsiteX154" fmla="*/ 916065 w 3024845"/>
                <a:gd name="connsiteY154" fmla="*/ 652857 h 1078499"/>
                <a:gd name="connsiteX155" fmla="*/ 918091 w 3024845"/>
                <a:gd name="connsiteY155" fmla="*/ 651506 h 1078499"/>
                <a:gd name="connsiteX156" fmla="*/ 932278 w 3024845"/>
                <a:gd name="connsiteY156" fmla="*/ 642048 h 1078499"/>
                <a:gd name="connsiteX157" fmla="*/ 938358 w 3024845"/>
                <a:gd name="connsiteY157" fmla="*/ 600974 h 1078499"/>
                <a:gd name="connsiteX158" fmla="*/ 939118 w 3024845"/>
                <a:gd name="connsiteY158" fmla="*/ 600704 h 1078499"/>
                <a:gd name="connsiteX159" fmla="*/ 944438 w 3024845"/>
                <a:gd name="connsiteY159" fmla="*/ 598812 h 1078499"/>
                <a:gd name="connsiteX160" fmla="*/ 946465 w 3024845"/>
                <a:gd name="connsiteY160" fmla="*/ 529635 h 1078499"/>
                <a:gd name="connsiteX161" fmla="*/ 948492 w 3024845"/>
                <a:gd name="connsiteY161" fmla="*/ 598812 h 1078499"/>
                <a:gd name="connsiteX162" fmla="*/ 949252 w 3024845"/>
                <a:gd name="connsiteY162" fmla="*/ 599082 h 1078499"/>
                <a:gd name="connsiteX163" fmla="*/ 954572 w 3024845"/>
                <a:gd name="connsiteY163" fmla="*/ 600974 h 1078499"/>
                <a:gd name="connsiteX164" fmla="*/ 954572 w 3024845"/>
                <a:gd name="connsiteY164" fmla="*/ 514503 h 1078499"/>
                <a:gd name="connsiteX165" fmla="*/ 958625 w 3024845"/>
                <a:gd name="connsiteY165" fmla="*/ 482076 h 1078499"/>
                <a:gd name="connsiteX166" fmla="*/ 997132 w 3024845"/>
                <a:gd name="connsiteY166" fmla="*/ 482076 h 1078499"/>
                <a:gd name="connsiteX167" fmla="*/ 997132 w 3024845"/>
                <a:gd name="connsiteY167" fmla="*/ 514503 h 1078499"/>
                <a:gd name="connsiteX168" fmla="*/ 997892 w 3024845"/>
                <a:gd name="connsiteY168" fmla="*/ 514503 h 1078499"/>
                <a:gd name="connsiteX169" fmla="*/ 1003212 w 3024845"/>
                <a:gd name="connsiteY169" fmla="*/ 514503 h 1078499"/>
                <a:gd name="connsiteX170" fmla="*/ 1003212 w 3024845"/>
                <a:gd name="connsiteY170" fmla="*/ 432355 h 1078499"/>
                <a:gd name="connsiteX171" fmla="*/ 1004986 w 3024845"/>
                <a:gd name="connsiteY171" fmla="*/ 432355 h 1078499"/>
                <a:gd name="connsiteX172" fmla="*/ 1017399 w 3024845"/>
                <a:gd name="connsiteY172" fmla="*/ 432355 h 1078499"/>
                <a:gd name="connsiteX173" fmla="*/ 1017399 w 3024845"/>
                <a:gd name="connsiteY173" fmla="*/ 430464 h 1078499"/>
                <a:gd name="connsiteX174" fmla="*/ 1017399 w 3024845"/>
                <a:gd name="connsiteY174" fmla="*/ 417223 h 1078499"/>
                <a:gd name="connsiteX175" fmla="*/ 1039693 w 3024845"/>
                <a:gd name="connsiteY175" fmla="*/ 417223 h 1078499"/>
                <a:gd name="connsiteX176" fmla="*/ 1039693 w 3024845"/>
                <a:gd name="connsiteY176" fmla="*/ 416142 h 1078499"/>
                <a:gd name="connsiteX177" fmla="*/ 1039693 w 3024845"/>
                <a:gd name="connsiteY177" fmla="*/ 408576 h 1078499"/>
                <a:gd name="connsiteX178" fmla="*/ 1041466 w 3024845"/>
                <a:gd name="connsiteY178" fmla="*/ 408576 h 1078499"/>
                <a:gd name="connsiteX179" fmla="*/ 1053880 w 3024845"/>
                <a:gd name="connsiteY179" fmla="*/ 408576 h 1078499"/>
                <a:gd name="connsiteX180" fmla="*/ 1053880 w 3024845"/>
                <a:gd name="connsiteY180" fmla="*/ 409657 h 1078499"/>
                <a:gd name="connsiteX181" fmla="*/ 1053880 w 3024845"/>
                <a:gd name="connsiteY181" fmla="*/ 417223 h 1078499"/>
                <a:gd name="connsiteX182" fmla="*/ 1054640 w 3024845"/>
                <a:gd name="connsiteY182" fmla="*/ 417223 h 1078499"/>
                <a:gd name="connsiteX183" fmla="*/ 1059960 w 3024845"/>
                <a:gd name="connsiteY183" fmla="*/ 417223 h 1078499"/>
                <a:gd name="connsiteX184" fmla="*/ 1070093 w 3024845"/>
                <a:gd name="connsiteY184" fmla="*/ 412899 h 1078499"/>
                <a:gd name="connsiteX185" fmla="*/ 1074146 w 3024845"/>
                <a:gd name="connsiteY185" fmla="*/ 416142 h 1078499"/>
                <a:gd name="connsiteX186" fmla="*/ 1074146 w 3024845"/>
                <a:gd name="connsiteY186" fmla="*/ 408576 h 1078499"/>
                <a:gd name="connsiteX187" fmla="*/ 1076426 w 3024845"/>
                <a:gd name="connsiteY187" fmla="*/ 408576 h 1078499"/>
                <a:gd name="connsiteX188" fmla="*/ 1092387 w 3024845"/>
                <a:gd name="connsiteY188" fmla="*/ 408576 h 1078499"/>
                <a:gd name="connsiteX189" fmla="*/ 1092387 w 3024845"/>
                <a:gd name="connsiteY189" fmla="*/ 409657 h 1078499"/>
                <a:gd name="connsiteX190" fmla="*/ 1092387 w 3024845"/>
                <a:gd name="connsiteY190" fmla="*/ 417223 h 1078499"/>
                <a:gd name="connsiteX191" fmla="*/ 1122787 w 3024845"/>
                <a:gd name="connsiteY191" fmla="*/ 417223 h 1078499"/>
                <a:gd name="connsiteX192" fmla="*/ 1122787 w 3024845"/>
                <a:gd name="connsiteY192" fmla="*/ 418844 h 1078499"/>
                <a:gd name="connsiteX193" fmla="*/ 1122787 w 3024845"/>
                <a:gd name="connsiteY193" fmla="*/ 430194 h 1078499"/>
                <a:gd name="connsiteX194" fmla="*/ 1149134 w 3024845"/>
                <a:gd name="connsiteY194" fmla="*/ 430194 h 1078499"/>
                <a:gd name="connsiteX195" fmla="*/ 1149134 w 3024845"/>
                <a:gd name="connsiteY195" fmla="*/ 460458 h 1078499"/>
                <a:gd name="connsiteX196" fmla="*/ 1149894 w 3024845"/>
                <a:gd name="connsiteY196" fmla="*/ 460458 h 1078499"/>
                <a:gd name="connsiteX197" fmla="*/ 1155214 w 3024845"/>
                <a:gd name="connsiteY197" fmla="*/ 460458 h 1078499"/>
                <a:gd name="connsiteX198" fmla="*/ 1155214 w 3024845"/>
                <a:gd name="connsiteY198" fmla="*/ 461539 h 1078499"/>
                <a:gd name="connsiteX199" fmla="*/ 1155214 w 3024845"/>
                <a:gd name="connsiteY199" fmla="*/ 469106 h 1078499"/>
                <a:gd name="connsiteX200" fmla="*/ 1159268 w 3024845"/>
                <a:gd name="connsiteY200" fmla="*/ 499370 h 1078499"/>
                <a:gd name="connsiteX201" fmla="*/ 1160028 w 3024845"/>
                <a:gd name="connsiteY201" fmla="*/ 499370 h 1078499"/>
                <a:gd name="connsiteX202" fmla="*/ 1165348 w 3024845"/>
                <a:gd name="connsiteY202" fmla="*/ 499370 h 1078499"/>
                <a:gd name="connsiteX203" fmla="*/ 1165348 w 3024845"/>
                <a:gd name="connsiteY203" fmla="*/ 500181 h 1078499"/>
                <a:gd name="connsiteX204" fmla="*/ 1165348 w 3024845"/>
                <a:gd name="connsiteY204" fmla="*/ 505856 h 1078499"/>
                <a:gd name="connsiteX205" fmla="*/ 1166361 w 3024845"/>
                <a:gd name="connsiteY205" fmla="*/ 505856 h 1078499"/>
                <a:gd name="connsiteX206" fmla="*/ 1173454 w 3024845"/>
                <a:gd name="connsiteY206" fmla="*/ 505856 h 1078499"/>
                <a:gd name="connsiteX207" fmla="*/ 1173454 w 3024845"/>
                <a:gd name="connsiteY207" fmla="*/ 536121 h 1078499"/>
                <a:gd name="connsiteX208" fmla="*/ 1175481 w 3024845"/>
                <a:gd name="connsiteY208" fmla="*/ 536121 h 1078499"/>
                <a:gd name="connsiteX209" fmla="*/ 1189668 w 3024845"/>
                <a:gd name="connsiteY209" fmla="*/ 536121 h 1078499"/>
                <a:gd name="connsiteX210" fmla="*/ 1189668 w 3024845"/>
                <a:gd name="connsiteY210" fmla="*/ 559900 h 1078499"/>
                <a:gd name="connsiteX211" fmla="*/ 1191695 w 3024845"/>
                <a:gd name="connsiteY211" fmla="*/ 561521 h 1078499"/>
                <a:gd name="connsiteX212" fmla="*/ 1191695 w 3024845"/>
                <a:gd name="connsiteY212" fmla="*/ 572871 h 1078499"/>
                <a:gd name="connsiteX213" fmla="*/ 1192455 w 3024845"/>
                <a:gd name="connsiteY213" fmla="*/ 572871 h 1078499"/>
                <a:gd name="connsiteX214" fmla="*/ 1197775 w 3024845"/>
                <a:gd name="connsiteY214" fmla="*/ 572871 h 1078499"/>
                <a:gd name="connsiteX215" fmla="*/ 1197775 w 3024845"/>
                <a:gd name="connsiteY215" fmla="*/ 596650 h 1078499"/>
                <a:gd name="connsiteX216" fmla="*/ 1199041 w 3024845"/>
                <a:gd name="connsiteY216" fmla="*/ 596650 h 1078499"/>
                <a:gd name="connsiteX217" fmla="*/ 1207908 w 3024845"/>
                <a:gd name="connsiteY217" fmla="*/ 596650 h 1078499"/>
                <a:gd name="connsiteX218" fmla="*/ 1209935 w 3024845"/>
                <a:gd name="connsiteY218" fmla="*/ 600704 h 1078499"/>
                <a:gd name="connsiteX219" fmla="*/ 1209935 w 3024845"/>
                <a:gd name="connsiteY219" fmla="*/ 613945 h 1078499"/>
                <a:gd name="connsiteX220" fmla="*/ 1211455 w 3024845"/>
                <a:gd name="connsiteY220" fmla="*/ 612053 h 1078499"/>
                <a:gd name="connsiteX221" fmla="*/ 1222095 w 3024845"/>
                <a:gd name="connsiteY221" fmla="*/ 598812 h 1078499"/>
                <a:gd name="connsiteX222" fmla="*/ 1250469 w 3024845"/>
                <a:gd name="connsiteY222" fmla="*/ 598812 h 1078499"/>
                <a:gd name="connsiteX223" fmla="*/ 1250469 w 3024845"/>
                <a:gd name="connsiteY223" fmla="*/ 685283 h 1078499"/>
                <a:gd name="connsiteX224" fmla="*/ 1251229 w 3024845"/>
                <a:gd name="connsiteY224" fmla="*/ 685283 h 1078499"/>
                <a:gd name="connsiteX225" fmla="*/ 1256549 w 3024845"/>
                <a:gd name="connsiteY225" fmla="*/ 685283 h 1078499"/>
                <a:gd name="connsiteX226" fmla="*/ 1257309 w 3024845"/>
                <a:gd name="connsiteY226" fmla="*/ 683932 h 1078499"/>
                <a:gd name="connsiteX227" fmla="*/ 1262629 w 3024845"/>
                <a:gd name="connsiteY227" fmla="*/ 674474 h 1078499"/>
                <a:gd name="connsiteX228" fmla="*/ 1262629 w 3024845"/>
                <a:gd name="connsiteY228" fmla="*/ 676366 h 1078499"/>
                <a:gd name="connsiteX229" fmla="*/ 1262629 w 3024845"/>
                <a:gd name="connsiteY229" fmla="*/ 689607 h 1078499"/>
                <a:gd name="connsiteX230" fmla="*/ 1266682 w 3024845"/>
                <a:gd name="connsiteY230" fmla="*/ 644210 h 1078499"/>
                <a:gd name="connsiteX231" fmla="*/ 1267442 w 3024845"/>
                <a:gd name="connsiteY231" fmla="*/ 644210 h 1078499"/>
                <a:gd name="connsiteX232" fmla="*/ 1272762 w 3024845"/>
                <a:gd name="connsiteY232" fmla="*/ 644210 h 1078499"/>
                <a:gd name="connsiteX233" fmla="*/ 1272762 w 3024845"/>
                <a:gd name="connsiteY233" fmla="*/ 579356 h 1078499"/>
                <a:gd name="connsiteX234" fmla="*/ 1273776 w 3024845"/>
                <a:gd name="connsiteY234" fmla="*/ 579356 h 1078499"/>
                <a:gd name="connsiteX235" fmla="*/ 1280869 w 3024845"/>
                <a:gd name="connsiteY235" fmla="*/ 579356 h 1078499"/>
                <a:gd name="connsiteX236" fmla="*/ 1293029 w 3024845"/>
                <a:gd name="connsiteY236" fmla="*/ 536121 h 1078499"/>
                <a:gd name="connsiteX237" fmla="*/ 1294296 w 3024845"/>
                <a:gd name="connsiteY237" fmla="*/ 536121 h 1078499"/>
                <a:gd name="connsiteX238" fmla="*/ 1303163 w 3024845"/>
                <a:gd name="connsiteY238" fmla="*/ 536121 h 1078499"/>
                <a:gd name="connsiteX239" fmla="*/ 1313296 w 3024845"/>
                <a:gd name="connsiteY239" fmla="*/ 579356 h 1078499"/>
                <a:gd name="connsiteX240" fmla="*/ 1314309 w 3024845"/>
                <a:gd name="connsiteY240" fmla="*/ 579356 h 1078499"/>
                <a:gd name="connsiteX241" fmla="*/ 1321403 w 3024845"/>
                <a:gd name="connsiteY241" fmla="*/ 579356 h 1078499"/>
                <a:gd name="connsiteX242" fmla="*/ 1321403 w 3024845"/>
                <a:gd name="connsiteY242" fmla="*/ 618268 h 1078499"/>
                <a:gd name="connsiteX243" fmla="*/ 1323176 w 3024845"/>
                <a:gd name="connsiteY243" fmla="*/ 618268 h 1078499"/>
                <a:gd name="connsiteX244" fmla="*/ 1335590 w 3024845"/>
                <a:gd name="connsiteY244" fmla="*/ 618268 h 1078499"/>
                <a:gd name="connsiteX245" fmla="*/ 1335590 w 3024845"/>
                <a:gd name="connsiteY245" fmla="*/ 620430 h 1078499"/>
                <a:gd name="connsiteX246" fmla="*/ 1335590 w 3024845"/>
                <a:gd name="connsiteY246" fmla="*/ 635562 h 1078499"/>
                <a:gd name="connsiteX247" fmla="*/ 1339643 w 3024845"/>
                <a:gd name="connsiteY247" fmla="*/ 633401 h 1078499"/>
                <a:gd name="connsiteX248" fmla="*/ 1339643 w 3024845"/>
                <a:gd name="connsiteY248" fmla="*/ 618268 h 1078499"/>
                <a:gd name="connsiteX249" fmla="*/ 1341163 w 3024845"/>
                <a:gd name="connsiteY249" fmla="*/ 618268 h 1078499"/>
                <a:gd name="connsiteX250" fmla="*/ 1351803 w 3024845"/>
                <a:gd name="connsiteY250" fmla="*/ 618268 h 1078499"/>
                <a:gd name="connsiteX251" fmla="*/ 1351803 w 3024845"/>
                <a:gd name="connsiteY251" fmla="*/ 619889 h 1078499"/>
                <a:gd name="connsiteX252" fmla="*/ 1351803 w 3024845"/>
                <a:gd name="connsiteY252" fmla="*/ 631239 h 1078499"/>
                <a:gd name="connsiteX253" fmla="*/ 1382204 w 3024845"/>
                <a:gd name="connsiteY253" fmla="*/ 631239 h 1078499"/>
                <a:gd name="connsiteX254" fmla="*/ 1382204 w 3024845"/>
                <a:gd name="connsiteY254" fmla="*/ 594489 h 1078499"/>
                <a:gd name="connsiteX255" fmla="*/ 1383470 w 3024845"/>
                <a:gd name="connsiteY255" fmla="*/ 594489 h 1078499"/>
                <a:gd name="connsiteX256" fmla="*/ 1392337 w 3024845"/>
                <a:gd name="connsiteY256" fmla="*/ 594489 h 1078499"/>
                <a:gd name="connsiteX257" fmla="*/ 1392337 w 3024845"/>
                <a:gd name="connsiteY257" fmla="*/ 616106 h 1078499"/>
                <a:gd name="connsiteX258" fmla="*/ 1394364 w 3024845"/>
                <a:gd name="connsiteY258" fmla="*/ 583680 h 1078499"/>
                <a:gd name="connsiteX259" fmla="*/ 1416657 w 3024845"/>
                <a:gd name="connsiteY259" fmla="*/ 583680 h 1078499"/>
                <a:gd name="connsiteX260" fmla="*/ 1416657 w 3024845"/>
                <a:gd name="connsiteY260" fmla="*/ 582058 h 1078499"/>
                <a:gd name="connsiteX261" fmla="*/ 1416657 w 3024845"/>
                <a:gd name="connsiteY261" fmla="*/ 570709 h 1078499"/>
                <a:gd name="connsiteX262" fmla="*/ 1417417 w 3024845"/>
                <a:gd name="connsiteY262" fmla="*/ 570709 h 1078499"/>
                <a:gd name="connsiteX263" fmla="*/ 1422737 w 3024845"/>
                <a:gd name="connsiteY263" fmla="*/ 570709 h 1078499"/>
                <a:gd name="connsiteX264" fmla="*/ 1422737 w 3024845"/>
                <a:gd name="connsiteY264" fmla="*/ 568818 h 1078499"/>
                <a:gd name="connsiteX265" fmla="*/ 1422737 w 3024845"/>
                <a:gd name="connsiteY265" fmla="*/ 555577 h 1078499"/>
                <a:gd name="connsiteX266" fmla="*/ 1426791 w 3024845"/>
                <a:gd name="connsiteY266" fmla="*/ 562062 h 1078499"/>
                <a:gd name="connsiteX267" fmla="*/ 1429071 w 3024845"/>
                <a:gd name="connsiteY267" fmla="*/ 562062 h 1078499"/>
                <a:gd name="connsiteX268" fmla="*/ 1445031 w 3024845"/>
                <a:gd name="connsiteY268" fmla="*/ 562062 h 1078499"/>
                <a:gd name="connsiteX269" fmla="*/ 1445031 w 3024845"/>
                <a:gd name="connsiteY269" fmla="*/ 561251 h 1078499"/>
                <a:gd name="connsiteX270" fmla="*/ 1445031 w 3024845"/>
                <a:gd name="connsiteY270" fmla="*/ 555577 h 1078499"/>
                <a:gd name="connsiteX271" fmla="*/ 1445791 w 3024845"/>
                <a:gd name="connsiteY271" fmla="*/ 555577 h 1078499"/>
                <a:gd name="connsiteX272" fmla="*/ 1451111 w 3024845"/>
                <a:gd name="connsiteY272" fmla="*/ 555577 h 1078499"/>
                <a:gd name="connsiteX273" fmla="*/ 1451111 w 3024845"/>
                <a:gd name="connsiteY273" fmla="*/ 556928 h 1078499"/>
                <a:gd name="connsiteX274" fmla="*/ 1451111 w 3024845"/>
                <a:gd name="connsiteY274" fmla="*/ 566386 h 1078499"/>
                <a:gd name="connsiteX275" fmla="*/ 1489618 w 3024845"/>
                <a:gd name="connsiteY275" fmla="*/ 566386 h 1078499"/>
                <a:gd name="connsiteX276" fmla="*/ 1489618 w 3024845"/>
                <a:gd name="connsiteY276" fmla="*/ 704739 h 1078499"/>
                <a:gd name="connsiteX277" fmla="*/ 1491138 w 3024845"/>
                <a:gd name="connsiteY277" fmla="*/ 704739 h 1078499"/>
                <a:gd name="connsiteX278" fmla="*/ 1501778 w 3024845"/>
                <a:gd name="connsiteY278" fmla="*/ 704739 h 1078499"/>
                <a:gd name="connsiteX279" fmla="*/ 1501778 w 3024845"/>
                <a:gd name="connsiteY279" fmla="*/ 691769 h 1078499"/>
                <a:gd name="connsiteX280" fmla="*/ 1505832 w 3024845"/>
                <a:gd name="connsiteY280" fmla="*/ 691769 h 1078499"/>
                <a:gd name="connsiteX281" fmla="*/ 1505832 w 3024845"/>
                <a:gd name="connsiteY281" fmla="*/ 704739 h 1078499"/>
                <a:gd name="connsiteX282" fmla="*/ 1536232 w 3024845"/>
                <a:gd name="connsiteY282" fmla="*/ 704739 h 1078499"/>
                <a:gd name="connsiteX283" fmla="*/ 1536232 w 3024845"/>
                <a:gd name="connsiteY283" fmla="*/ 674474 h 1078499"/>
                <a:gd name="connsiteX284" fmla="*/ 1548392 w 3024845"/>
                <a:gd name="connsiteY284" fmla="*/ 674474 h 1078499"/>
                <a:gd name="connsiteX285" fmla="*/ 1560552 w 3024845"/>
                <a:gd name="connsiteY285" fmla="*/ 672313 h 1078499"/>
                <a:gd name="connsiteX286" fmla="*/ 1564606 w 3024845"/>
                <a:gd name="connsiteY286" fmla="*/ 674474 h 1078499"/>
                <a:gd name="connsiteX287" fmla="*/ 1574739 w 3024845"/>
                <a:gd name="connsiteY287" fmla="*/ 674474 h 1078499"/>
                <a:gd name="connsiteX288" fmla="*/ 1574739 w 3024845"/>
                <a:gd name="connsiteY288" fmla="*/ 704739 h 1078499"/>
                <a:gd name="connsiteX289" fmla="*/ 1582846 w 3024845"/>
                <a:gd name="connsiteY289" fmla="*/ 704739 h 1078499"/>
                <a:gd name="connsiteX290" fmla="*/ 1582846 w 3024845"/>
                <a:gd name="connsiteY290" fmla="*/ 722034 h 1078499"/>
                <a:gd name="connsiteX291" fmla="*/ 1592182 w 3024845"/>
                <a:gd name="connsiteY291" fmla="*/ 722939 h 1078499"/>
                <a:gd name="connsiteX292" fmla="*/ 1605140 w 3024845"/>
                <a:gd name="connsiteY292" fmla="*/ 722939 h 1078499"/>
                <a:gd name="connsiteX293" fmla="*/ 1605140 w 3024845"/>
                <a:gd name="connsiteY293" fmla="*/ 706901 h 1078499"/>
                <a:gd name="connsiteX294" fmla="*/ 1673096 w 3024845"/>
                <a:gd name="connsiteY294" fmla="*/ 706901 h 1078499"/>
                <a:gd name="connsiteX295" fmla="*/ 1673096 w 3024845"/>
                <a:gd name="connsiteY295" fmla="*/ 621648 h 1078499"/>
                <a:gd name="connsiteX296" fmla="*/ 1745104 w 3024845"/>
                <a:gd name="connsiteY296" fmla="*/ 621648 h 1078499"/>
                <a:gd name="connsiteX297" fmla="*/ 1745104 w 3024845"/>
                <a:gd name="connsiteY297" fmla="*/ 700416 h 1078499"/>
                <a:gd name="connsiteX298" fmla="*/ 1747008 w 3024845"/>
                <a:gd name="connsiteY298" fmla="*/ 700416 h 1078499"/>
                <a:gd name="connsiteX299" fmla="*/ 1748250 w 3024845"/>
                <a:gd name="connsiteY299" fmla="*/ 722939 h 1078499"/>
                <a:gd name="connsiteX300" fmla="*/ 1757926 w 3024845"/>
                <a:gd name="connsiteY300" fmla="*/ 722939 h 1078499"/>
                <a:gd name="connsiteX301" fmla="*/ 1759168 w 3024845"/>
                <a:gd name="connsiteY301" fmla="*/ 700416 h 1078499"/>
                <a:gd name="connsiteX302" fmla="*/ 1765248 w 3024845"/>
                <a:gd name="connsiteY302" fmla="*/ 700416 h 1078499"/>
                <a:gd name="connsiteX303" fmla="*/ 1766490 w 3024845"/>
                <a:gd name="connsiteY303" fmla="*/ 722939 h 1078499"/>
                <a:gd name="connsiteX304" fmla="*/ 1817112 w 3024845"/>
                <a:gd name="connsiteY304" fmla="*/ 722939 h 1078499"/>
                <a:gd name="connsiteX305" fmla="*/ 1817112 w 3024845"/>
                <a:gd name="connsiteY305" fmla="*/ 559911 h 1078499"/>
                <a:gd name="connsiteX306" fmla="*/ 2014439 w 3024845"/>
                <a:gd name="connsiteY306" fmla="*/ 559911 h 1078499"/>
                <a:gd name="connsiteX307" fmla="*/ 2014439 w 3024845"/>
                <a:gd name="connsiteY307" fmla="*/ 722939 h 1078499"/>
                <a:gd name="connsiteX308" fmla="*/ 2033136 w 3024845"/>
                <a:gd name="connsiteY308" fmla="*/ 722939 h 1078499"/>
                <a:gd name="connsiteX309" fmla="*/ 2033136 w 3024845"/>
                <a:gd name="connsiteY309" fmla="*/ 640246 h 1078499"/>
                <a:gd name="connsiteX310" fmla="*/ 2128256 w 3024845"/>
                <a:gd name="connsiteY310" fmla="*/ 640246 h 1078499"/>
                <a:gd name="connsiteX311" fmla="*/ 2140186 w 3024845"/>
                <a:gd name="connsiteY311" fmla="*/ 322105 h 1078499"/>
                <a:gd name="connsiteX312" fmla="*/ 2128026 w 3024845"/>
                <a:gd name="connsiteY312" fmla="*/ 300487 h 1078499"/>
                <a:gd name="connsiteX313" fmla="*/ 2121946 w 3024845"/>
                <a:gd name="connsiteY313" fmla="*/ 296163 h 1078499"/>
                <a:gd name="connsiteX314" fmla="*/ 2130053 w 3024845"/>
                <a:gd name="connsiteY314" fmla="*/ 272384 h 1078499"/>
                <a:gd name="connsiteX315" fmla="*/ 2130053 w 3024845"/>
                <a:gd name="connsiteY315" fmla="*/ 255090 h 1078499"/>
                <a:gd name="connsiteX316" fmla="*/ 2144240 w 3024845"/>
                <a:gd name="connsiteY316" fmla="*/ 255090 h 1078499"/>
                <a:gd name="connsiteX317" fmla="*/ 2144240 w 3024845"/>
                <a:gd name="connsiteY317" fmla="*/ 233472 h 1078499"/>
                <a:gd name="connsiteX318" fmla="*/ 2146266 w 3024845"/>
                <a:gd name="connsiteY318" fmla="*/ 229148 h 1078499"/>
                <a:gd name="connsiteX319" fmla="*/ 2146266 w 3024845"/>
                <a:gd name="connsiteY319" fmla="*/ 151324 h 1078499"/>
                <a:gd name="connsiteX320" fmla="*/ 2144240 w 3024845"/>
                <a:gd name="connsiteY320" fmla="*/ 144839 h 1078499"/>
                <a:gd name="connsiteX321" fmla="*/ 2150320 w 3024845"/>
                <a:gd name="connsiteY321" fmla="*/ 138353 h 1078499"/>
                <a:gd name="connsiteX322" fmla="*/ 2150320 w 3024845"/>
                <a:gd name="connsiteY322" fmla="*/ 79985 h 1078499"/>
                <a:gd name="connsiteX323" fmla="*/ 2152346 w 3024845"/>
                <a:gd name="connsiteY323" fmla="*/ 75662 h 1078499"/>
                <a:gd name="connsiteX324" fmla="*/ 2152346 w 3024845"/>
                <a:gd name="connsiteY324" fmla="*/ 19456 h 1078499"/>
                <a:gd name="connsiteX325" fmla="*/ 2154373 w 3024845"/>
                <a:gd name="connsiteY325" fmla="*/ 0 h 1078499"/>
                <a:gd name="connsiteX326" fmla="*/ 2158427 w 3024845"/>
                <a:gd name="connsiteY326" fmla="*/ 17294 h 1078499"/>
                <a:gd name="connsiteX327" fmla="*/ 2160453 w 3024845"/>
                <a:gd name="connsiteY327" fmla="*/ 75662 h 1078499"/>
                <a:gd name="connsiteX328" fmla="*/ 2162480 w 3024845"/>
                <a:gd name="connsiteY328" fmla="*/ 138353 h 1078499"/>
                <a:gd name="connsiteX329" fmla="*/ 2168560 w 3024845"/>
                <a:gd name="connsiteY329" fmla="*/ 144839 h 1078499"/>
                <a:gd name="connsiteX330" fmla="*/ 2166533 w 3024845"/>
                <a:gd name="connsiteY330" fmla="*/ 151324 h 1078499"/>
                <a:gd name="connsiteX331" fmla="*/ 2166533 w 3024845"/>
                <a:gd name="connsiteY331" fmla="*/ 229148 h 1078499"/>
                <a:gd name="connsiteX332" fmla="*/ 2168560 w 3024845"/>
                <a:gd name="connsiteY332" fmla="*/ 233472 h 1078499"/>
                <a:gd name="connsiteX333" fmla="*/ 2168560 w 3024845"/>
                <a:gd name="connsiteY333" fmla="*/ 255090 h 1078499"/>
                <a:gd name="connsiteX334" fmla="*/ 2182747 w 3024845"/>
                <a:gd name="connsiteY334" fmla="*/ 255090 h 1078499"/>
                <a:gd name="connsiteX335" fmla="*/ 2182747 w 3024845"/>
                <a:gd name="connsiteY335" fmla="*/ 272384 h 1078499"/>
                <a:gd name="connsiteX336" fmla="*/ 2190854 w 3024845"/>
                <a:gd name="connsiteY336" fmla="*/ 296163 h 1078499"/>
                <a:gd name="connsiteX337" fmla="*/ 2184774 w 3024845"/>
                <a:gd name="connsiteY337" fmla="*/ 300487 h 1078499"/>
                <a:gd name="connsiteX338" fmla="*/ 2172613 w 3024845"/>
                <a:gd name="connsiteY338" fmla="*/ 322105 h 1078499"/>
                <a:gd name="connsiteX339" fmla="*/ 2180720 w 3024845"/>
                <a:gd name="connsiteY339" fmla="*/ 575033 h 1078499"/>
                <a:gd name="connsiteX340" fmla="*/ 2245574 w 3024845"/>
                <a:gd name="connsiteY340" fmla="*/ 575033 h 1078499"/>
                <a:gd name="connsiteX341" fmla="*/ 2245574 w 3024845"/>
                <a:gd name="connsiteY341" fmla="*/ 650695 h 1078499"/>
                <a:gd name="connsiteX342" fmla="*/ 2253681 w 3024845"/>
                <a:gd name="connsiteY342" fmla="*/ 650695 h 1078499"/>
                <a:gd name="connsiteX343" fmla="*/ 2255708 w 3024845"/>
                <a:gd name="connsiteY343" fmla="*/ 644210 h 1078499"/>
                <a:gd name="connsiteX344" fmla="*/ 2261788 w 3024845"/>
                <a:gd name="connsiteY344" fmla="*/ 644210 h 1078499"/>
                <a:gd name="connsiteX345" fmla="*/ 2263815 w 3024845"/>
                <a:gd name="connsiteY345" fmla="*/ 652857 h 1078499"/>
                <a:gd name="connsiteX346" fmla="*/ 2275975 w 3024845"/>
                <a:gd name="connsiteY346" fmla="*/ 652857 h 1078499"/>
                <a:gd name="connsiteX347" fmla="*/ 2275975 w 3024845"/>
                <a:gd name="connsiteY347" fmla="*/ 646371 h 1078499"/>
                <a:gd name="connsiteX348" fmla="*/ 2298268 w 3024845"/>
                <a:gd name="connsiteY348" fmla="*/ 646371 h 1078499"/>
                <a:gd name="connsiteX349" fmla="*/ 2298268 w 3024845"/>
                <a:gd name="connsiteY349" fmla="*/ 652857 h 1078499"/>
                <a:gd name="connsiteX350" fmla="*/ 2318535 w 3024845"/>
                <a:gd name="connsiteY350" fmla="*/ 652857 h 1078499"/>
                <a:gd name="connsiteX351" fmla="*/ 2318535 w 3024845"/>
                <a:gd name="connsiteY351" fmla="*/ 698254 h 1078499"/>
                <a:gd name="connsiteX352" fmla="*/ 2332722 w 3024845"/>
                <a:gd name="connsiteY352" fmla="*/ 698254 h 1078499"/>
                <a:gd name="connsiteX353" fmla="*/ 2332722 w 3024845"/>
                <a:gd name="connsiteY353" fmla="*/ 685283 h 1078499"/>
                <a:gd name="connsiteX354" fmla="*/ 2348936 w 3024845"/>
                <a:gd name="connsiteY354" fmla="*/ 685283 h 1078499"/>
                <a:gd name="connsiteX355" fmla="*/ 2348936 w 3024845"/>
                <a:gd name="connsiteY355" fmla="*/ 505856 h 1078499"/>
                <a:gd name="connsiteX356" fmla="*/ 2355016 w 3024845"/>
                <a:gd name="connsiteY356" fmla="*/ 499370 h 1078499"/>
                <a:gd name="connsiteX357" fmla="*/ 2427977 w 3024845"/>
                <a:gd name="connsiteY357" fmla="*/ 499370 h 1078499"/>
                <a:gd name="connsiteX358" fmla="*/ 2427977 w 3024845"/>
                <a:gd name="connsiteY358" fmla="*/ 508018 h 1078499"/>
                <a:gd name="connsiteX359" fmla="*/ 2438110 w 3024845"/>
                <a:gd name="connsiteY359" fmla="*/ 508018 h 1078499"/>
                <a:gd name="connsiteX360" fmla="*/ 2438110 w 3024845"/>
                <a:gd name="connsiteY360" fmla="*/ 622592 h 1078499"/>
                <a:gd name="connsiteX361" fmla="*/ 2460404 w 3024845"/>
                <a:gd name="connsiteY361" fmla="*/ 622592 h 1078499"/>
                <a:gd name="connsiteX362" fmla="*/ 2460404 w 3024845"/>
                <a:gd name="connsiteY362" fmla="*/ 555577 h 1078499"/>
                <a:gd name="connsiteX363" fmla="*/ 2486751 w 3024845"/>
                <a:gd name="connsiteY363" fmla="*/ 555577 h 1078499"/>
                <a:gd name="connsiteX364" fmla="*/ 2490804 w 3024845"/>
                <a:gd name="connsiteY364" fmla="*/ 551253 h 1078499"/>
                <a:gd name="connsiteX365" fmla="*/ 2498911 w 3024845"/>
                <a:gd name="connsiteY365" fmla="*/ 551253 h 1078499"/>
                <a:gd name="connsiteX366" fmla="*/ 2502964 w 3024845"/>
                <a:gd name="connsiteY366" fmla="*/ 555577 h 1078499"/>
                <a:gd name="connsiteX367" fmla="*/ 2525258 w 3024845"/>
                <a:gd name="connsiteY367" fmla="*/ 555577 h 1078499"/>
                <a:gd name="connsiteX368" fmla="*/ 2525258 w 3024845"/>
                <a:gd name="connsiteY368" fmla="*/ 438841 h 1078499"/>
                <a:gd name="connsiteX369" fmla="*/ 2582005 w 3024845"/>
                <a:gd name="connsiteY369" fmla="*/ 428032 h 1078499"/>
                <a:gd name="connsiteX370" fmla="*/ 2582005 w 3024845"/>
                <a:gd name="connsiteY370" fmla="*/ 429113 h 1078499"/>
                <a:gd name="connsiteX371" fmla="*/ 2582005 w 3024845"/>
                <a:gd name="connsiteY371" fmla="*/ 436679 h 1078499"/>
                <a:gd name="connsiteX372" fmla="*/ 2608352 w 3024845"/>
                <a:gd name="connsiteY372" fmla="*/ 436679 h 1078499"/>
                <a:gd name="connsiteX373" fmla="*/ 2608352 w 3024845"/>
                <a:gd name="connsiteY373" fmla="*/ 691769 h 1078499"/>
                <a:gd name="connsiteX374" fmla="*/ 2630646 w 3024845"/>
                <a:gd name="connsiteY374" fmla="*/ 691769 h 1078499"/>
                <a:gd name="connsiteX375" fmla="*/ 2630646 w 3024845"/>
                <a:gd name="connsiteY375" fmla="*/ 687445 h 1078499"/>
                <a:gd name="connsiteX376" fmla="*/ 2642806 w 3024845"/>
                <a:gd name="connsiteY376" fmla="*/ 687445 h 1078499"/>
                <a:gd name="connsiteX377" fmla="*/ 2642806 w 3024845"/>
                <a:gd name="connsiteY377" fmla="*/ 691769 h 1078499"/>
                <a:gd name="connsiteX378" fmla="*/ 2667126 w 3024845"/>
                <a:gd name="connsiteY378" fmla="*/ 691769 h 1078499"/>
                <a:gd name="connsiteX379" fmla="*/ 2667126 w 3024845"/>
                <a:gd name="connsiteY379" fmla="*/ 678798 h 1078499"/>
                <a:gd name="connsiteX380" fmla="*/ 2695500 w 3024845"/>
                <a:gd name="connsiteY380" fmla="*/ 678798 h 1078499"/>
                <a:gd name="connsiteX381" fmla="*/ 2707660 w 3024845"/>
                <a:gd name="connsiteY381" fmla="*/ 674474 h 1078499"/>
                <a:gd name="connsiteX382" fmla="*/ 2727927 w 3024845"/>
                <a:gd name="connsiteY382" fmla="*/ 678798 h 1078499"/>
                <a:gd name="connsiteX383" fmla="*/ 2727927 w 3024845"/>
                <a:gd name="connsiteY383" fmla="*/ 661504 h 1078499"/>
                <a:gd name="connsiteX384" fmla="*/ 2736034 w 3024845"/>
                <a:gd name="connsiteY384" fmla="*/ 661504 h 1078499"/>
                <a:gd name="connsiteX385" fmla="*/ 2736034 w 3024845"/>
                <a:gd name="connsiteY385" fmla="*/ 648533 h 1078499"/>
                <a:gd name="connsiteX386" fmla="*/ 2792781 w 3024845"/>
                <a:gd name="connsiteY386" fmla="*/ 648533 h 1078499"/>
                <a:gd name="connsiteX387" fmla="*/ 2792781 w 3024845"/>
                <a:gd name="connsiteY387" fmla="*/ 618268 h 1078499"/>
                <a:gd name="connsiteX388" fmla="*/ 2811021 w 3024845"/>
                <a:gd name="connsiteY388" fmla="*/ 618268 h 1078499"/>
                <a:gd name="connsiteX389" fmla="*/ 2811021 w 3024845"/>
                <a:gd name="connsiteY389" fmla="*/ 611783 h 1078499"/>
                <a:gd name="connsiteX390" fmla="*/ 2823181 w 3024845"/>
                <a:gd name="connsiteY390" fmla="*/ 611783 h 1078499"/>
                <a:gd name="connsiteX391" fmla="*/ 2823181 w 3024845"/>
                <a:gd name="connsiteY391" fmla="*/ 618268 h 1078499"/>
                <a:gd name="connsiteX392" fmla="*/ 2839395 w 3024845"/>
                <a:gd name="connsiteY392" fmla="*/ 618268 h 1078499"/>
                <a:gd name="connsiteX393" fmla="*/ 2839395 w 3024845"/>
                <a:gd name="connsiteY393" fmla="*/ 667989 h 1078499"/>
                <a:gd name="connsiteX394" fmla="*/ 2871822 w 3024845"/>
                <a:gd name="connsiteY394" fmla="*/ 667989 h 1078499"/>
                <a:gd name="connsiteX395" fmla="*/ 2871822 w 3024845"/>
                <a:gd name="connsiteY395" fmla="*/ 642048 h 1078499"/>
                <a:gd name="connsiteX396" fmla="*/ 2910329 w 3024845"/>
                <a:gd name="connsiteY396" fmla="*/ 642048 h 1078499"/>
                <a:gd name="connsiteX397" fmla="*/ 2910329 w 3024845"/>
                <a:gd name="connsiteY397" fmla="*/ 611783 h 1078499"/>
                <a:gd name="connsiteX398" fmla="*/ 2958970 w 3024845"/>
                <a:gd name="connsiteY398" fmla="*/ 611783 h 1078499"/>
                <a:gd name="connsiteX399" fmla="*/ 2958970 w 3024845"/>
                <a:gd name="connsiteY399" fmla="*/ 722939 h 1078499"/>
                <a:gd name="connsiteX400" fmla="*/ 2958970 w 3024845"/>
                <a:gd name="connsiteY400" fmla="*/ 736718 h 1078499"/>
                <a:gd name="connsiteX401" fmla="*/ 3024845 w 3024845"/>
                <a:gd name="connsiteY401" fmla="*/ 736718 h 1078499"/>
                <a:gd name="connsiteX402" fmla="*/ 3024845 w 3024845"/>
                <a:gd name="connsiteY402" fmla="*/ 1078499 h 1078499"/>
                <a:gd name="connsiteX403" fmla="*/ 2054 w 3024845"/>
                <a:gd name="connsiteY403" fmla="*/ 1076166 h 1078499"/>
                <a:gd name="connsiteX404" fmla="*/ 0 w 3024845"/>
                <a:gd name="connsiteY404" fmla="*/ 642048 h 1078499"/>
                <a:gd name="connsiteX405" fmla="*/ 20267 w 3024845"/>
                <a:gd name="connsiteY405" fmla="*/ 642048 h 1078499"/>
                <a:gd name="connsiteX406" fmla="*/ 20774 w 3024845"/>
                <a:gd name="connsiteY406" fmla="*/ 640967 h 1078499"/>
                <a:gd name="connsiteX407" fmla="*/ 24320 w 3024845"/>
                <a:gd name="connsiteY407" fmla="*/ 633401 h 1078499"/>
                <a:gd name="connsiteX408" fmla="*/ 26094 w 3024845"/>
                <a:gd name="connsiteY408" fmla="*/ 633671 h 1078499"/>
                <a:gd name="connsiteX409" fmla="*/ 38507 w 3024845"/>
                <a:gd name="connsiteY409" fmla="*/ 635562 h 1078499"/>
                <a:gd name="connsiteX410" fmla="*/ 39014 w 3024845"/>
                <a:gd name="connsiteY410" fmla="*/ 636914 h 1078499"/>
                <a:gd name="connsiteX411" fmla="*/ 42560 w 3024845"/>
                <a:gd name="connsiteY411" fmla="*/ 646371 h 1078499"/>
                <a:gd name="connsiteX412" fmla="*/ 68907 w 3024845"/>
                <a:gd name="connsiteY412" fmla="*/ 648533 h 1078499"/>
                <a:gd name="connsiteX413" fmla="*/ 68907 w 3024845"/>
                <a:gd name="connsiteY413" fmla="*/ 525312 h 1078499"/>
                <a:gd name="connsiteX414" fmla="*/ 70934 w 3024845"/>
                <a:gd name="connsiteY414" fmla="*/ 525312 h 1078499"/>
                <a:gd name="connsiteX415" fmla="*/ 85121 w 3024845"/>
                <a:gd name="connsiteY415" fmla="*/ 525312 h 1078499"/>
                <a:gd name="connsiteX416" fmla="*/ 85121 w 3024845"/>
                <a:gd name="connsiteY416" fmla="*/ 389120 h 1078499"/>
                <a:gd name="connsiteX417" fmla="*/ 86894 w 3024845"/>
                <a:gd name="connsiteY417" fmla="*/ 389120 h 1078499"/>
                <a:gd name="connsiteX418" fmla="*/ 99308 w 3024845"/>
                <a:gd name="connsiteY418" fmla="*/ 389120 h 1078499"/>
                <a:gd name="connsiteX419" fmla="*/ 99308 w 3024845"/>
                <a:gd name="connsiteY419" fmla="*/ 274546 h 1078499"/>
                <a:gd name="connsiteX420" fmla="*/ 103361 w 3024845"/>
                <a:gd name="connsiteY420" fmla="*/ 246442 h 1078499"/>
                <a:gd name="connsiteX421" fmla="*/ 105388 w 3024845"/>
                <a:gd name="connsiteY421" fmla="*/ 246442 h 1078499"/>
                <a:gd name="connsiteX422" fmla="*/ 119575 w 3024845"/>
                <a:gd name="connsiteY422" fmla="*/ 246442 h 1078499"/>
                <a:gd name="connsiteX423" fmla="*/ 156055 w 3024845"/>
                <a:gd name="connsiteY423" fmla="*/ 164295 h 1078499"/>
                <a:gd name="connsiteX0" fmla="*/ 119575 w 3024845"/>
                <a:gd name="connsiteY0" fmla="*/ 246442 h 1078499"/>
                <a:gd name="connsiteX1" fmla="*/ 162135 w 3024845"/>
                <a:gd name="connsiteY1" fmla="*/ 164295 h 1078499"/>
                <a:gd name="connsiteX2" fmla="*/ 200642 w 3024845"/>
                <a:gd name="connsiteY2" fmla="*/ 244281 h 1078499"/>
                <a:gd name="connsiteX3" fmla="*/ 202669 w 3024845"/>
                <a:gd name="connsiteY3" fmla="*/ 244281 h 1078499"/>
                <a:gd name="connsiteX4" fmla="*/ 216856 w 3024845"/>
                <a:gd name="connsiteY4" fmla="*/ 244281 h 1078499"/>
                <a:gd name="connsiteX5" fmla="*/ 216856 w 3024845"/>
                <a:gd name="connsiteY5" fmla="*/ 268060 h 1078499"/>
                <a:gd name="connsiteX6" fmla="*/ 217363 w 3024845"/>
                <a:gd name="connsiteY6" fmla="*/ 268871 h 1078499"/>
                <a:gd name="connsiteX7" fmla="*/ 220909 w 3024845"/>
                <a:gd name="connsiteY7" fmla="*/ 274546 h 1078499"/>
                <a:gd name="connsiteX8" fmla="*/ 220909 w 3024845"/>
                <a:gd name="connsiteY8" fmla="*/ 389120 h 1078499"/>
                <a:gd name="connsiteX9" fmla="*/ 223189 w 3024845"/>
                <a:gd name="connsiteY9" fmla="*/ 389120 h 1078499"/>
                <a:gd name="connsiteX10" fmla="*/ 239150 w 3024845"/>
                <a:gd name="connsiteY10" fmla="*/ 389120 h 1078499"/>
                <a:gd name="connsiteX11" fmla="*/ 239150 w 3024845"/>
                <a:gd name="connsiteY11" fmla="*/ 529635 h 1078499"/>
                <a:gd name="connsiteX12" fmla="*/ 240670 w 3024845"/>
                <a:gd name="connsiteY12" fmla="*/ 529365 h 1078499"/>
                <a:gd name="connsiteX13" fmla="*/ 251310 w 3024845"/>
                <a:gd name="connsiteY13" fmla="*/ 527474 h 1078499"/>
                <a:gd name="connsiteX14" fmla="*/ 249283 w 3024845"/>
                <a:gd name="connsiteY14" fmla="*/ 616106 h 1078499"/>
                <a:gd name="connsiteX15" fmla="*/ 250803 w 3024845"/>
                <a:gd name="connsiteY15" fmla="*/ 616377 h 1078499"/>
                <a:gd name="connsiteX16" fmla="*/ 261443 w 3024845"/>
                <a:gd name="connsiteY16" fmla="*/ 618268 h 1078499"/>
                <a:gd name="connsiteX17" fmla="*/ 261696 w 3024845"/>
                <a:gd name="connsiteY17" fmla="*/ 619079 h 1078499"/>
                <a:gd name="connsiteX18" fmla="*/ 263470 w 3024845"/>
                <a:gd name="connsiteY18" fmla="*/ 624754 h 1078499"/>
                <a:gd name="connsiteX19" fmla="*/ 264230 w 3024845"/>
                <a:gd name="connsiteY19" fmla="*/ 622322 h 1078499"/>
                <a:gd name="connsiteX20" fmla="*/ 269550 w 3024845"/>
                <a:gd name="connsiteY20" fmla="*/ 605298 h 1078499"/>
                <a:gd name="connsiteX21" fmla="*/ 271323 w 3024845"/>
                <a:gd name="connsiteY21" fmla="*/ 605298 h 1078499"/>
                <a:gd name="connsiteX22" fmla="*/ 283737 w 3024845"/>
                <a:gd name="connsiteY22" fmla="*/ 605298 h 1078499"/>
                <a:gd name="connsiteX23" fmla="*/ 283737 w 3024845"/>
                <a:gd name="connsiteY23" fmla="*/ 637724 h 1078499"/>
                <a:gd name="connsiteX24" fmla="*/ 284750 w 3024845"/>
                <a:gd name="connsiteY24" fmla="*/ 638265 h 1078499"/>
                <a:gd name="connsiteX25" fmla="*/ 291844 w 3024845"/>
                <a:gd name="connsiteY25" fmla="*/ 642048 h 1078499"/>
                <a:gd name="connsiteX26" fmla="*/ 291844 w 3024845"/>
                <a:gd name="connsiteY26" fmla="*/ 643399 h 1078499"/>
                <a:gd name="connsiteX27" fmla="*/ 291844 w 3024845"/>
                <a:gd name="connsiteY27" fmla="*/ 652857 h 1078499"/>
                <a:gd name="connsiteX28" fmla="*/ 336431 w 3024845"/>
                <a:gd name="connsiteY28" fmla="*/ 652857 h 1078499"/>
                <a:gd name="connsiteX29" fmla="*/ 336431 w 3024845"/>
                <a:gd name="connsiteY29" fmla="*/ 653938 h 1078499"/>
                <a:gd name="connsiteX30" fmla="*/ 336431 w 3024845"/>
                <a:gd name="connsiteY30" fmla="*/ 661504 h 1078499"/>
                <a:gd name="connsiteX31" fmla="*/ 338457 w 3024845"/>
                <a:gd name="connsiteY31" fmla="*/ 661504 h 1078499"/>
                <a:gd name="connsiteX32" fmla="*/ 352644 w 3024845"/>
                <a:gd name="connsiteY32" fmla="*/ 661504 h 1078499"/>
                <a:gd name="connsiteX33" fmla="*/ 352644 w 3024845"/>
                <a:gd name="connsiteY33" fmla="*/ 631239 h 1078499"/>
                <a:gd name="connsiteX34" fmla="*/ 397231 w 3024845"/>
                <a:gd name="connsiteY34" fmla="*/ 631239 h 1078499"/>
                <a:gd name="connsiteX35" fmla="*/ 397231 w 3024845"/>
                <a:gd name="connsiteY35" fmla="*/ 629888 h 1078499"/>
                <a:gd name="connsiteX36" fmla="*/ 397231 w 3024845"/>
                <a:gd name="connsiteY36" fmla="*/ 620430 h 1078499"/>
                <a:gd name="connsiteX37" fmla="*/ 398245 w 3024845"/>
                <a:gd name="connsiteY37" fmla="*/ 620430 h 1078499"/>
                <a:gd name="connsiteX38" fmla="*/ 405338 w 3024845"/>
                <a:gd name="connsiteY38" fmla="*/ 620430 h 1078499"/>
                <a:gd name="connsiteX39" fmla="*/ 405338 w 3024845"/>
                <a:gd name="connsiteY39" fmla="*/ 618539 h 1078499"/>
                <a:gd name="connsiteX40" fmla="*/ 405338 w 3024845"/>
                <a:gd name="connsiteY40" fmla="*/ 605298 h 1078499"/>
                <a:gd name="connsiteX41" fmla="*/ 406098 w 3024845"/>
                <a:gd name="connsiteY41" fmla="*/ 605298 h 1078499"/>
                <a:gd name="connsiteX42" fmla="*/ 411418 w 3024845"/>
                <a:gd name="connsiteY42" fmla="*/ 605298 h 1078499"/>
                <a:gd name="connsiteX43" fmla="*/ 411418 w 3024845"/>
                <a:gd name="connsiteY43" fmla="*/ 604217 h 1078499"/>
                <a:gd name="connsiteX44" fmla="*/ 411418 w 3024845"/>
                <a:gd name="connsiteY44" fmla="*/ 596650 h 1078499"/>
                <a:gd name="connsiteX45" fmla="*/ 413445 w 3024845"/>
                <a:gd name="connsiteY45" fmla="*/ 596650 h 1078499"/>
                <a:gd name="connsiteX46" fmla="*/ 427632 w 3024845"/>
                <a:gd name="connsiteY46" fmla="*/ 596650 h 1078499"/>
                <a:gd name="connsiteX47" fmla="*/ 427632 w 3024845"/>
                <a:gd name="connsiteY47" fmla="*/ 597731 h 1078499"/>
                <a:gd name="connsiteX48" fmla="*/ 427632 w 3024845"/>
                <a:gd name="connsiteY48" fmla="*/ 605298 h 1078499"/>
                <a:gd name="connsiteX49" fmla="*/ 449925 w 3024845"/>
                <a:gd name="connsiteY49" fmla="*/ 605298 h 1078499"/>
                <a:gd name="connsiteX50" fmla="*/ 449925 w 3024845"/>
                <a:gd name="connsiteY50" fmla="*/ 603406 h 1078499"/>
                <a:gd name="connsiteX51" fmla="*/ 449925 w 3024845"/>
                <a:gd name="connsiteY51" fmla="*/ 590165 h 1078499"/>
                <a:gd name="connsiteX52" fmla="*/ 451699 w 3024845"/>
                <a:gd name="connsiteY52" fmla="*/ 590165 h 1078499"/>
                <a:gd name="connsiteX53" fmla="*/ 464112 w 3024845"/>
                <a:gd name="connsiteY53" fmla="*/ 590165 h 1078499"/>
                <a:gd name="connsiteX54" fmla="*/ 464112 w 3024845"/>
                <a:gd name="connsiteY54" fmla="*/ 613945 h 1078499"/>
                <a:gd name="connsiteX55" fmla="*/ 465126 w 3024845"/>
                <a:gd name="connsiteY55" fmla="*/ 613945 h 1078499"/>
                <a:gd name="connsiteX56" fmla="*/ 472219 w 3024845"/>
                <a:gd name="connsiteY56" fmla="*/ 613945 h 1078499"/>
                <a:gd name="connsiteX57" fmla="*/ 472219 w 3024845"/>
                <a:gd name="connsiteY57" fmla="*/ 612864 h 1078499"/>
                <a:gd name="connsiteX58" fmla="*/ 472219 w 3024845"/>
                <a:gd name="connsiteY58" fmla="*/ 605298 h 1078499"/>
                <a:gd name="connsiteX59" fmla="*/ 473992 w 3024845"/>
                <a:gd name="connsiteY59" fmla="*/ 605298 h 1078499"/>
                <a:gd name="connsiteX60" fmla="*/ 486406 w 3024845"/>
                <a:gd name="connsiteY60" fmla="*/ 605298 h 1078499"/>
                <a:gd name="connsiteX61" fmla="*/ 486406 w 3024845"/>
                <a:gd name="connsiteY61" fmla="*/ 631239 h 1078499"/>
                <a:gd name="connsiteX62" fmla="*/ 488433 w 3024845"/>
                <a:gd name="connsiteY62" fmla="*/ 631239 h 1078499"/>
                <a:gd name="connsiteX63" fmla="*/ 502619 w 3024845"/>
                <a:gd name="connsiteY63" fmla="*/ 631239 h 1078499"/>
                <a:gd name="connsiteX64" fmla="*/ 502619 w 3024845"/>
                <a:gd name="connsiteY64" fmla="*/ 632860 h 1078499"/>
                <a:gd name="connsiteX65" fmla="*/ 502619 w 3024845"/>
                <a:gd name="connsiteY65" fmla="*/ 644210 h 1078499"/>
                <a:gd name="connsiteX66" fmla="*/ 503379 w 3024845"/>
                <a:gd name="connsiteY66" fmla="*/ 644210 h 1078499"/>
                <a:gd name="connsiteX67" fmla="*/ 508700 w 3024845"/>
                <a:gd name="connsiteY67" fmla="*/ 644210 h 1078499"/>
                <a:gd name="connsiteX68" fmla="*/ 508700 w 3024845"/>
                <a:gd name="connsiteY68" fmla="*/ 643399 h 1078499"/>
                <a:gd name="connsiteX69" fmla="*/ 508700 w 3024845"/>
                <a:gd name="connsiteY69" fmla="*/ 637724 h 1078499"/>
                <a:gd name="connsiteX70" fmla="*/ 539100 w 3024845"/>
                <a:gd name="connsiteY70" fmla="*/ 637724 h 1078499"/>
                <a:gd name="connsiteX71" fmla="*/ 539100 w 3024845"/>
                <a:gd name="connsiteY71" fmla="*/ 661504 h 1078499"/>
                <a:gd name="connsiteX72" fmla="*/ 540113 w 3024845"/>
                <a:gd name="connsiteY72" fmla="*/ 661504 h 1078499"/>
                <a:gd name="connsiteX73" fmla="*/ 547207 w 3024845"/>
                <a:gd name="connsiteY73" fmla="*/ 661504 h 1078499"/>
                <a:gd name="connsiteX74" fmla="*/ 547207 w 3024845"/>
                <a:gd name="connsiteY74" fmla="*/ 662585 h 1078499"/>
                <a:gd name="connsiteX75" fmla="*/ 547207 w 3024845"/>
                <a:gd name="connsiteY75" fmla="*/ 670151 h 1078499"/>
                <a:gd name="connsiteX76" fmla="*/ 547967 w 3024845"/>
                <a:gd name="connsiteY76" fmla="*/ 670151 h 1078499"/>
                <a:gd name="connsiteX77" fmla="*/ 553287 w 3024845"/>
                <a:gd name="connsiteY77" fmla="*/ 670151 h 1078499"/>
                <a:gd name="connsiteX78" fmla="*/ 553287 w 3024845"/>
                <a:gd name="connsiteY78" fmla="*/ 667989 h 1078499"/>
                <a:gd name="connsiteX79" fmla="*/ 553287 w 3024845"/>
                <a:gd name="connsiteY79" fmla="*/ 652857 h 1078499"/>
                <a:gd name="connsiteX80" fmla="*/ 554300 w 3024845"/>
                <a:gd name="connsiteY80" fmla="*/ 652857 h 1078499"/>
                <a:gd name="connsiteX81" fmla="*/ 561394 w 3024845"/>
                <a:gd name="connsiteY81" fmla="*/ 652857 h 1078499"/>
                <a:gd name="connsiteX82" fmla="*/ 561394 w 3024845"/>
                <a:gd name="connsiteY82" fmla="*/ 653938 h 1078499"/>
                <a:gd name="connsiteX83" fmla="*/ 561394 w 3024845"/>
                <a:gd name="connsiteY83" fmla="*/ 661504 h 1078499"/>
                <a:gd name="connsiteX84" fmla="*/ 566714 w 3024845"/>
                <a:gd name="connsiteY84" fmla="*/ 659511 h 1078499"/>
                <a:gd name="connsiteX85" fmla="*/ 567474 w 3024845"/>
                <a:gd name="connsiteY85" fmla="*/ 658531 h 1078499"/>
                <a:gd name="connsiteX86" fmla="*/ 567474 w 3024845"/>
                <a:gd name="connsiteY86" fmla="*/ 652857 h 1078499"/>
                <a:gd name="connsiteX87" fmla="*/ 605981 w 3024845"/>
                <a:gd name="connsiteY87" fmla="*/ 652857 h 1078499"/>
                <a:gd name="connsiteX88" fmla="*/ 605981 w 3024845"/>
                <a:gd name="connsiteY88" fmla="*/ 676636 h 1078499"/>
                <a:gd name="connsiteX89" fmla="*/ 608007 w 3024845"/>
                <a:gd name="connsiteY89" fmla="*/ 676636 h 1078499"/>
                <a:gd name="connsiteX90" fmla="*/ 622194 w 3024845"/>
                <a:gd name="connsiteY90" fmla="*/ 676636 h 1078499"/>
                <a:gd name="connsiteX91" fmla="*/ 622194 w 3024845"/>
                <a:gd name="connsiteY91" fmla="*/ 677717 h 1078499"/>
                <a:gd name="connsiteX92" fmla="*/ 622194 w 3024845"/>
                <a:gd name="connsiteY92" fmla="*/ 685283 h 1078499"/>
                <a:gd name="connsiteX93" fmla="*/ 623968 w 3024845"/>
                <a:gd name="connsiteY93" fmla="*/ 685283 h 1078499"/>
                <a:gd name="connsiteX94" fmla="*/ 636381 w 3024845"/>
                <a:gd name="connsiteY94" fmla="*/ 685283 h 1078499"/>
                <a:gd name="connsiteX95" fmla="*/ 636381 w 3024845"/>
                <a:gd name="connsiteY95" fmla="*/ 661504 h 1078499"/>
                <a:gd name="connsiteX96" fmla="*/ 637394 w 3024845"/>
                <a:gd name="connsiteY96" fmla="*/ 661504 h 1078499"/>
                <a:gd name="connsiteX97" fmla="*/ 644488 w 3024845"/>
                <a:gd name="connsiteY97" fmla="*/ 661504 h 1078499"/>
                <a:gd name="connsiteX98" fmla="*/ 644488 w 3024845"/>
                <a:gd name="connsiteY98" fmla="*/ 629077 h 1078499"/>
                <a:gd name="connsiteX99" fmla="*/ 645501 w 3024845"/>
                <a:gd name="connsiteY99" fmla="*/ 629077 h 1078499"/>
                <a:gd name="connsiteX100" fmla="*/ 652595 w 3024845"/>
                <a:gd name="connsiteY100" fmla="*/ 629077 h 1078499"/>
                <a:gd name="connsiteX101" fmla="*/ 652595 w 3024845"/>
                <a:gd name="connsiteY101" fmla="*/ 627186 h 1078499"/>
                <a:gd name="connsiteX102" fmla="*/ 652595 w 3024845"/>
                <a:gd name="connsiteY102" fmla="*/ 613945 h 1078499"/>
                <a:gd name="connsiteX103" fmla="*/ 651328 w 3024845"/>
                <a:gd name="connsiteY103" fmla="*/ 612323 h 1078499"/>
                <a:gd name="connsiteX104" fmla="*/ 656648 w 3024845"/>
                <a:gd name="connsiteY104" fmla="*/ 600974 h 1078499"/>
                <a:gd name="connsiteX105" fmla="*/ 664755 w 3024845"/>
                <a:gd name="connsiteY105" fmla="*/ 629077 h 1078499"/>
                <a:gd name="connsiteX106" fmla="*/ 665515 w 3024845"/>
                <a:gd name="connsiteY106" fmla="*/ 629077 h 1078499"/>
                <a:gd name="connsiteX107" fmla="*/ 670835 w 3024845"/>
                <a:gd name="connsiteY107" fmla="*/ 629077 h 1078499"/>
                <a:gd name="connsiteX108" fmla="*/ 670835 w 3024845"/>
                <a:gd name="connsiteY108" fmla="*/ 523150 h 1078499"/>
                <a:gd name="connsiteX109" fmla="*/ 672355 w 3024845"/>
                <a:gd name="connsiteY109" fmla="*/ 523150 h 1078499"/>
                <a:gd name="connsiteX110" fmla="*/ 682995 w 3024845"/>
                <a:gd name="connsiteY110" fmla="*/ 523150 h 1078499"/>
                <a:gd name="connsiteX111" fmla="*/ 682995 w 3024845"/>
                <a:gd name="connsiteY111" fmla="*/ 475591 h 1078499"/>
                <a:gd name="connsiteX112" fmla="*/ 709342 w 3024845"/>
                <a:gd name="connsiteY112" fmla="*/ 475591 h 1078499"/>
                <a:gd name="connsiteX113" fmla="*/ 709342 w 3024845"/>
                <a:gd name="connsiteY113" fmla="*/ 453973 h 1078499"/>
                <a:gd name="connsiteX114" fmla="*/ 743796 w 3024845"/>
                <a:gd name="connsiteY114" fmla="*/ 453973 h 1078499"/>
                <a:gd name="connsiteX115" fmla="*/ 743796 w 3024845"/>
                <a:gd name="connsiteY115" fmla="*/ 456405 h 1078499"/>
                <a:gd name="connsiteX116" fmla="*/ 743796 w 3024845"/>
                <a:gd name="connsiteY116" fmla="*/ 473429 h 1078499"/>
                <a:gd name="connsiteX117" fmla="*/ 746076 w 3024845"/>
                <a:gd name="connsiteY117" fmla="*/ 473429 h 1078499"/>
                <a:gd name="connsiteX118" fmla="*/ 762036 w 3024845"/>
                <a:gd name="connsiteY118" fmla="*/ 473429 h 1078499"/>
                <a:gd name="connsiteX119" fmla="*/ 762036 w 3024845"/>
                <a:gd name="connsiteY119" fmla="*/ 520988 h 1078499"/>
                <a:gd name="connsiteX120" fmla="*/ 763049 w 3024845"/>
                <a:gd name="connsiteY120" fmla="*/ 520988 h 1078499"/>
                <a:gd name="connsiteX121" fmla="*/ 770143 w 3024845"/>
                <a:gd name="connsiteY121" fmla="*/ 520988 h 1078499"/>
                <a:gd name="connsiteX122" fmla="*/ 784330 w 3024845"/>
                <a:gd name="connsiteY122" fmla="*/ 525312 h 1078499"/>
                <a:gd name="connsiteX123" fmla="*/ 784330 w 3024845"/>
                <a:gd name="connsiteY123" fmla="*/ 564224 h 1078499"/>
                <a:gd name="connsiteX124" fmla="*/ 785343 w 3024845"/>
                <a:gd name="connsiteY124" fmla="*/ 564224 h 1078499"/>
                <a:gd name="connsiteX125" fmla="*/ 792436 w 3024845"/>
                <a:gd name="connsiteY125" fmla="*/ 564224 h 1078499"/>
                <a:gd name="connsiteX126" fmla="*/ 792436 w 3024845"/>
                <a:gd name="connsiteY126" fmla="*/ 565845 h 1078499"/>
                <a:gd name="connsiteX127" fmla="*/ 792436 w 3024845"/>
                <a:gd name="connsiteY127" fmla="*/ 577194 h 1078499"/>
                <a:gd name="connsiteX128" fmla="*/ 794463 w 3024845"/>
                <a:gd name="connsiteY128" fmla="*/ 577194 h 1078499"/>
                <a:gd name="connsiteX129" fmla="*/ 808650 w 3024845"/>
                <a:gd name="connsiteY129" fmla="*/ 577194 h 1078499"/>
                <a:gd name="connsiteX130" fmla="*/ 814730 w 3024845"/>
                <a:gd name="connsiteY130" fmla="*/ 583680 h 1078499"/>
                <a:gd name="connsiteX131" fmla="*/ 814730 w 3024845"/>
                <a:gd name="connsiteY131" fmla="*/ 605298 h 1078499"/>
                <a:gd name="connsiteX132" fmla="*/ 817010 w 3024845"/>
                <a:gd name="connsiteY132" fmla="*/ 605298 h 1078499"/>
                <a:gd name="connsiteX133" fmla="*/ 832970 w 3024845"/>
                <a:gd name="connsiteY133" fmla="*/ 605298 h 1078499"/>
                <a:gd name="connsiteX134" fmla="*/ 832970 w 3024845"/>
                <a:gd name="connsiteY134" fmla="*/ 606378 h 1078499"/>
                <a:gd name="connsiteX135" fmla="*/ 832970 w 3024845"/>
                <a:gd name="connsiteY135" fmla="*/ 613945 h 1078499"/>
                <a:gd name="connsiteX136" fmla="*/ 834237 w 3024845"/>
                <a:gd name="connsiteY136" fmla="*/ 613945 h 1078499"/>
                <a:gd name="connsiteX137" fmla="*/ 843104 w 3024845"/>
                <a:gd name="connsiteY137" fmla="*/ 613945 h 1078499"/>
                <a:gd name="connsiteX138" fmla="*/ 843104 w 3024845"/>
                <a:gd name="connsiteY138" fmla="*/ 616106 h 1078499"/>
                <a:gd name="connsiteX139" fmla="*/ 843104 w 3024845"/>
                <a:gd name="connsiteY139" fmla="*/ 631239 h 1078499"/>
                <a:gd name="connsiteX140" fmla="*/ 847157 w 3024845"/>
                <a:gd name="connsiteY140" fmla="*/ 629347 h 1078499"/>
                <a:gd name="connsiteX141" fmla="*/ 847157 w 3024845"/>
                <a:gd name="connsiteY141" fmla="*/ 616106 h 1078499"/>
                <a:gd name="connsiteX142" fmla="*/ 848170 w 3024845"/>
                <a:gd name="connsiteY142" fmla="*/ 616106 h 1078499"/>
                <a:gd name="connsiteX143" fmla="*/ 855264 w 3024845"/>
                <a:gd name="connsiteY143" fmla="*/ 616106 h 1078499"/>
                <a:gd name="connsiteX144" fmla="*/ 855264 w 3024845"/>
                <a:gd name="connsiteY144" fmla="*/ 617728 h 1078499"/>
                <a:gd name="connsiteX145" fmla="*/ 855264 w 3024845"/>
                <a:gd name="connsiteY145" fmla="*/ 629077 h 1078499"/>
                <a:gd name="connsiteX146" fmla="*/ 856024 w 3024845"/>
                <a:gd name="connsiteY146" fmla="*/ 629077 h 1078499"/>
                <a:gd name="connsiteX147" fmla="*/ 861344 w 3024845"/>
                <a:gd name="connsiteY147" fmla="*/ 629077 h 1078499"/>
                <a:gd name="connsiteX148" fmla="*/ 909984 w 3024845"/>
                <a:gd name="connsiteY148" fmla="*/ 624754 h 1078499"/>
                <a:gd name="connsiteX149" fmla="*/ 909984 w 3024845"/>
                <a:gd name="connsiteY149" fmla="*/ 626105 h 1078499"/>
                <a:gd name="connsiteX150" fmla="*/ 909984 w 3024845"/>
                <a:gd name="connsiteY150" fmla="*/ 635562 h 1078499"/>
                <a:gd name="connsiteX151" fmla="*/ 910744 w 3024845"/>
                <a:gd name="connsiteY151" fmla="*/ 635562 h 1078499"/>
                <a:gd name="connsiteX152" fmla="*/ 916065 w 3024845"/>
                <a:gd name="connsiteY152" fmla="*/ 635562 h 1078499"/>
                <a:gd name="connsiteX153" fmla="*/ 916065 w 3024845"/>
                <a:gd name="connsiteY153" fmla="*/ 637724 h 1078499"/>
                <a:gd name="connsiteX154" fmla="*/ 916065 w 3024845"/>
                <a:gd name="connsiteY154" fmla="*/ 652857 h 1078499"/>
                <a:gd name="connsiteX155" fmla="*/ 918091 w 3024845"/>
                <a:gd name="connsiteY155" fmla="*/ 651506 h 1078499"/>
                <a:gd name="connsiteX156" fmla="*/ 932278 w 3024845"/>
                <a:gd name="connsiteY156" fmla="*/ 642048 h 1078499"/>
                <a:gd name="connsiteX157" fmla="*/ 938358 w 3024845"/>
                <a:gd name="connsiteY157" fmla="*/ 600974 h 1078499"/>
                <a:gd name="connsiteX158" fmla="*/ 939118 w 3024845"/>
                <a:gd name="connsiteY158" fmla="*/ 600704 h 1078499"/>
                <a:gd name="connsiteX159" fmla="*/ 944438 w 3024845"/>
                <a:gd name="connsiteY159" fmla="*/ 598812 h 1078499"/>
                <a:gd name="connsiteX160" fmla="*/ 946465 w 3024845"/>
                <a:gd name="connsiteY160" fmla="*/ 529635 h 1078499"/>
                <a:gd name="connsiteX161" fmla="*/ 948492 w 3024845"/>
                <a:gd name="connsiteY161" fmla="*/ 598812 h 1078499"/>
                <a:gd name="connsiteX162" fmla="*/ 949252 w 3024845"/>
                <a:gd name="connsiteY162" fmla="*/ 599082 h 1078499"/>
                <a:gd name="connsiteX163" fmla="*/ 954572 w 3024845"/>
                <a:gd name="connsiteY163" fmla="*/ 600974 h 1078499"/>
                <a:gd name="connsiteX164" fmla="*/ 954572 w 3024845"/>
                <a:gd name="connsiteY164" fmla="*/ 514503 h 1078499"/>
                <a:gd name="connsiteX165" fmla="*/ 958625 w 3024845"/>
                <a:gd name="connsiteY165" fmla="*/ 482076 h 1078499"/>
                <a:gd name="connsiteX166" fmla="*/ 997132 w 3024845"/>
                <a:gd name="connsiteY166" fmla="*/ 482076 h 1078499"/>
                <a:gd name="connsiteX167" fmla="*/ 997132 w 3024845"/>
                <a:gd name="connsiteY167" fmla="*/ 514503 h 1078499"/>
                <a:gd name="connsiteX168" fmla="*/ 997892 w 3024845"/>
                <a:gd name="connsiteY168" fmla="*/ 514503 h 1078499"/>
                <a:gd name="connsiteX169" fmla="*/ 1003212 w 3024845"/>
                <a:gd name="connsiteY169" fmla="*/ 514503 h 1078499"/>
                <a:gd name="connsiteX170" fmla="*/ 1003212 w 3024845"/>
                <a:gd name="connsiteY170" fmla="*/ 432355 h 1078499"/>
                <a:gd name="connsiteX171" fmla="*/ 1004986 w 3024845"/>
                <a:gd name="connsiteY171" fmla="*/ 432355 h 1078499"/>
                <a:gd name="connsiteX172" fmla="*/ 1017399 w 3024845"/>
                <a:gd name="connsiteY172" fmla="*/ 432355 h 1078499"/>
                <a:gd name="connsiteX173" fmla="*/ 1017399 w 3024845"/>
                <a:gd name="connsiteY173" fmla="*/ 430464 h 1078499"/>
                <a:gd name="connsiteX174" fmla="*/ 1017399 w 3024845"/>
                <a:gd name="connsiteY174" fmla="*/ 417223 h 1078499"/>
                <a:gd name="connsiteX175" fmla="*/ 1039693 w 3024845"/>
                <a:gd name="connsiteY175" fmla="*/ 417223 h 1078499"/>
                <a:gd name="connsiteX176" fmla="*/ 1039693 w 3024845"/>
                <a:gd name="connsiteY176" fmla="*/ 416142 h 1078499"/>
                <a:gd name="connsiteX177" fmla="*/ 1039693 w 3024845"/>
                <a:gd name="connsiteY177" fmla="*/ 408576 h 1078499"/>
                <a:gd name="connsiteX178" fmla="*/ 1041466 w 3024845"/>
                <a:gd name="connsiteY178" fmla="*/ 408576 h 1078499"/>
                <a:gd name="connsiteX179" fmla="*/ 1053880 w 3024845"/>
                <a:gd name="connsiteY179" fmla="*/ 408576 h 1078499"/>
                <a:gd name="connsiteX180" fmla="*/ 1053880 w 3024845"/>
                <a:gd name="connsiteY180" fmla="*/ 409657 h 1078499"/>
                <a:gd name="connsiteX181" fmla="*/ 1053880 w 3024845"/>
                <a:gd name="connsiteY181" fmla="*/ 417223 h 1078499"/>
                <a:gd name="connsiteX182" fmla="*/ 1054640 w 3024845"/>
                <a:gd name="connsiteY182" fmla="*/ 417223 h 1078499"/>
                <a:gd name="connsiteX183" fmla="*/ 1059960 w 3024845"/>
                <a:gd name="connsiteY183" fmla="*/ 417223 h 1078499"/>
                <a:gd name="connsiteX184" fmla="*/ 1070093 w 3024845"/>
                <a:gd name="connsiteY184" fmla="*/ 412899 h 1078499"/>
                <a:gd name="connsiteX185" fmla="*/ 1074146 w 3024845"/>
                <a:gd name="connsiteY185" fmla="*/ 416142 h 1078499"/>
                <a:gd name="connsiteX186" fmla="*/ 1074146 w 3024845"/>
                <a:gd name="connsiteY186" fmla="*/ 408576 h 1078499"/>
                <a:gd name="connsiteX187" fmla="*/ 1076426 w 3024845"/>
                <a:gd name="connsiteY187" fmla="*/ 408576 h 1078499"/>
                <a:gd name="connsiteX188" fmla="*/ 1092387 w 3024845"/>
                <a:gd name="connsiteY188" fmla="*/ 408576 h 1078499"/>
                <a:gd name="connsiteX189" fmla="*/ 1092387 w 3024845"/>
                <a:gd name="connsiteY189" fmla="*/ 409657 h 1078499"/>
                <a:gd name="connsiteX190" fmla="*/ 1092387 w 3024845"/>
                <a:gd name="connsiteY190" fmla="*/ 417223 h 1078499"/>
                <a:gd name="connsiteX191" fmla="*/ 1122787 w 3024845"/>
                <a:gd name="connsiteY191" fmla="*/ 417223 h 1078499"/>
                <a:gd name="connsiteX192" fmla="*/ 1122787 w 3024845"/>
                <a:gd name="connsiteY192" fmla="*/ 418844 h 1078499"/>
                <a:gd name="connsiteX193" fmla="*/ 1122787 w 3024845"/>
                <a:gd name="connsiteY193" fmla="*/ 430194 h 1078499"/>
                <a:gd name="connsiteX194" fmla="*/ 1149134 w 3024845"/>
                <a:gd name="connsiteY194" fmla="*/ 430194 h 1078499"/>
                <a:gd name="connsiteX195" fmla="*/ 1149134 w 3024845"/>
                <a:gd name="connsiteY195" fmla="*/ 460458 h 1078499"/>
                <a:gd name="connsiteX196" fmla="*/ 1149894 w 3024845"/>
                <a:gd name="connsiteY196" fmla="*/ 460458 h 1078499"/>
                <a:gd name="connsiteX197" fmla="*/ 1155214 w 3024845"/>
                <a:gd name="connsiteY197" fmla="*/ 460458 h 1078499"/>
                <a:gd name="connsiteX198" fmla="*/ 1155214 w 3024845"/>
                <a:gd name="connsiteY198" fmla="*/ 461539 h 1078499"/>
                <a:gd name="connsiteX199" fmla="*/ 1155214 w 3024845"/>
                <a:gd name="connsiteY199" fmla="*/ 469106 h 1078499"/>
                <a:gd name="connsiteX200" fmla="*/ 1159268 w 3024845"/>
                <a:gd name="connsiteY200" fmla="*/ 499370 h 1078499"/>
                <a:gd name="connsiteX201" fmla="*/ 1160028 w 3024845"/>
                <a:gd name="connsiteY201" fmla="*/ 499370 h 1078499"/>
                <a:gd name="connsiteX202" fmla="*/ 1165348 w 3024845"/>
                <a:gd name="connsiteY202" fmla="*/ 499370 h 1078499"/>
                <a:gd name="connsiteX203" fmla="*/ 1165348 w 3024845"/>
                <a:gd name="connsiteY203" fmla="*/ 500181 h 1078499"/>
                <a:gd name="connsiteX204" fmla="*/ 1165348 w 3024845"/>
                <a:gd name="connsiteY204" fmla="*/ 505856 h 1078499"/>
                <a:gd name="connsiteX205" fmla="*/ 1166361 w 3024845"/>
                <a:gd name="connsiteY205" fmla="*/ 505856 h 1078499"/>
                <a:gd name="connsiteX206" fmla="*/ 1173454 w 3024845"/>
                <a:gd name="connsiteY206" fmla="*/ 505856 h 1078499"/>
                <a:gd name="connsiteX207" fmla="*/ 1173454 w 3024845"/>
                <a:gd name="connsiteY207" fmla="*/ 536121 h 1078499"/>
                <a:gd name="connsiteX208" fmla="*/ 1175481 w 3024845"/>
                <a:gd name="connsiteY208" fmla="*/ 536121 h 1078499"/>
                <a:gd name="connsiteX209" fmla="*/ 1189668 w 3024845"/>
                <a:gd name="connsiteY209" fmla="*/ 536121 h 1078499"/>
                <a:gd name="connsiteX210" fmla="*/ 1189668 w 3024845"/>
                <a:gd name="connsiteY210" fmla="*/ 559900 h 1078499"/>
                <a:gd name="connsiteX211" fmla="*/ 1191695 w 3024845"/>
                <a:gd name="connsiteY211" fmla="*/ 561521 h 1078499"/>
                <a:gd name="connsiteX212" fmla="*/ 1191695 w 3024845"/>
                <a:gd name="connsiteY212" fmla="*/ 572871 h 1078499"/>
                <a:gd name="connsiteX213" fmla="*/ 1192455 w 3024845"/>
                <a:gd name="connsiteY213" fmla="*/ 572871 h 1078499"/>
                <a:gd name="connsiteX214" fmla="*/ 1197775 w 3024845"/>
                <a:gd name="connsiteY214" fmla="*/ 572871 h 1078499"/>
                <a:gd name="connsiteX215" fmla="*/ 1197775 w 3024845"/>
                <a:gd name="connsiteY215" fmla="*/ 596650 h 1078499"/>
                <a:gd name="connsiteX216" fmla="*/ 1199041 w 3024845"/>
                <a:gd name="connsiteY216" fmla="*/ 596650 h 1078499"/>
                <a:gd name="connsiteX217" fmla="*/ 1207908 w 3024845"/>
                <a:gd name="connsiteY217" fmla="*/ 596650 h 1078499"/>
                <a:gd name="connsiteX218" fmla="*/ 1209935 w 3024845"/>
                <a:gd name="connsiteY218" fmla="*/ 600704 h 1078499"/>
                <a:gd name="connsiteX219" fmla="*/ 1209935 w 3024845"/>
                <a:gd name="connsiteY219" fmla="*/ 613945 h 1078499"/>
                <a:gd name="connsiteX220" fmla="*/ 1211455 w 3024845"/>
                <a:gd name="connsiteY220" fmla="*/ 612053 h 1078499"/>
                <a:gd name="connsiteX221" fmla="*/ 1222095 w 3024845"/>
                <a:gd name="connsiteY221" fmla="*/ 598812 h 1078499"/>
                <a:gd name="connsiteX222" fmla="*/ 1250469 w 3024845"/>
                <a:gd name="connsiteY222" fmla="*/ 598812 h 1078499"/>
                <a:gd name="connsiteX223" fmla="*/ 1250469 w 3024845"/>
                <a:gd name="connsiteY223" fmla="*/ 685283 h 1078499"/>
                <a:gd name="connsiteX224" fmla="*/ 1251229 w 3024845"/>
                <a:gd name="connsiteY224" fmla="*/ 685283 h 1078499"/>
                <a:gd name="connsiteX225" fmla="*/ 1256549 w 3024845"/>
                <a:gd name="connsiteY225" fmla="*/ 685283 h 1078499"/>
                <a:gd name="connsiteX226" fmla="*/ 1257309 w 3024845"/>
                <a:gd name="connsiteY226" fmla="*/ 683932 h 1078499"/>
                <a:gd name="connsiteX227" fmla="*/ 1262629 w 3024845"/>
                <a:gd name="connsiteY227" fmla="*/ 674474 h 1078499"/>
                <a:gd name="connsiteX228" fmla="*/ 1262629 w 3024845"/>
                <a:gd name="connsiteY228" fmla="*/ 676366 h 1078499"/>
                <a:gd name="connsiteX229" fmla="*/ 1262629 w 3024845"/>
                <a:gd name="connsiteY229" fmla="*/ 689607 h 1078499"/>
                <a:gd name="connsiteX230" fmla="*/ 1266682 w 3024845"/>
                <a:gd name="connsiteY230" fmla="*/ 644210 h 1078499"/>
                <a:gd name="connsiteX231" fmla="*/ 1267442 w 3024845"/>
                <a:gd name="connsiteY231" fmla="*/ 644210 h 1078499"/>
                <a:gd name="connsiteX232" fmla="*/ 1272762 w 3024845"/>
                <a:gd name="connsiteY232" fmla="*/ 644210 h 1078499"/>
                <a:gd name="connsiteX233" fmla="*/ 1272762 w 3024845"/>
                <a:gd name="connsiteY233" fmla="*/ 579356 h 1078499"/>
                <a:gd name="connsiteX234" fmla="*/ 1273776 w 3024845"/>
                <a:gd name="connsiteY234" fmla="*/ 579356 h 1078499"/>
                <a:gd name="connsiteX235" fmla="*/ 1280869 w 3024845"/>
                <a:gd name="connsiteY235" fmla="*/ 579356 h 1078499"/>
                <a:gd name="connsiteX236" fmla="*/ 1293029 w 3024845"/>
                <a:gd name="connsiteY236" fmla="*/ 536121 h 1078499"/>
                <a:gd name="connsiteX237" fmla="*/ 1294296 w 3024845"/>
                <a:gd name="connsiteY237" fmla="*/ 536121 h 1078499"/>
                <a:gd name="connsiteX238" fmla="*/ 1303163 w 3024845"/>
                <a:gd name="connsiteY238" fmla="*/ 536121 h 1078499"/>
                <a:gd name="connsiteX239" fmla="*/ 1313296 w 3024845"/>
                <a:gd name="connsiteY239" fmla="*/ 579356 h 1078499"/>
                <a:gd name="connsiteX240" fmla="*/ 1314309 w 3024845"/>
                <a:gd name="connsiteY240" fmla="*/ 579356 h 1078499"/>
                <a:gd name="connsiteX241" fmla="*/ 1321403 w 3024845"/>
                <a:gd name="connsiteY241" fmla="*/ 579356 h 1078499"/>
                <a:gd name="connsiteX242" fmla="*/ 1321403 w 3024845"/>
                <a:gd name="connsiteY242" fmla="*/ 618268 h 1078499"/>
                <a:gd name="connsiteX243" fmla="*/ 1323176 w 3024845"/>
                <a:gd name="connsiteY243" fmla="*/ 618268 h 1078499"/>
                <a:gd name="connsiteX244" fmla="*/ 1335590 w 3024845"/>
                <a:gd name="connsiteY244" fmla="*/ 618268 h 1078499"/>
                <a:gd name="connsiteX245" fmla="*/ 1335590 w 3024845"/>
                <a:gd name="connsiteY245" fmla="*/ 620430 h 1078499"/>
                <a:gd name="connsiteX246" fmla="*/ 1335590 w 3024845"/>
                <a:gd name="connsiteY246" fmla="*/ 635562 h 1078499"/>
                <a:gd name="connsiteX247" fmla="*/ 1339643 w 3024845"/>
                <a:gd name="connsiteY247" fmla="*/ 633401 h 1078499"/>
                <a:gd name="connsiteX248" fmla="*/ 1339643 w 3024845"/>
                <a:gd name="connsiteY248" fmla="*/ 618268 h 1078499"/>
                <a:gd name="connsiteX249" fmla="*/ 1341163 w 3024845"/>
                <a:gd name="connsiteY249" fmla="*/ 618268 h 1078499"/>
                <a:gd name="connsiteX250" fmla="*/ 1351803 w 3024845"/>
                <a:gd name="connsiteY250" fmla="*/ 618268 h 1078499"/>
                <a:gd name="connsiteX251" fmla="*/ 1351803 w 3024845"/>
                <a:gd name="connsiteY251" fmla="*/ 619889 h 1078499"/>
                <a:gd name="connsiteX252" fmla="*/ 1351803 w 3024845"/>
                <a:gd name="connsiteY252" fmla="*/ 631239 h 1078499"/>
                <a:gd name="connsiteX253" fmla="*/ 1382204 w 3024845"/>
                <a:gd name="connsiteY253" fmla="*/ 631239 h 1078499"/>
                <a:gd name="connsiteX254" fmla="*/ 1382204 w 3024845"/>
                <a:gd name="connsiteY254" fmla="*/ 594489 h 1078499"/>
                <a:gd name="connsiteX255" fmla="*/ 1383470 w 3024845"/>
                <a:gd name="connsiteY255" fmla="*/ 594489 h 1078499"/>
                <a:gd name="connsiteX256" fmla="*/ 1392337 w 3024845"/>
                <a:gd name="connsiteY256" fmla="*/ 594489 h 1078499"/>
                <a:gd name="connsiteX257" fmla="*/ 1392337 w 3024845"/>
                <a:gd name="connsiteY257" fmla="*/ 616106 h 1078499"/>
                <a:gd name="connsiteX258" fmla="*/ 1394364 w 3024845"/>
                <a:gd name="connsiteY258" fmla="*/ 583680 h 1078499"/>
                <a:gd name="connsiteX259" fmla="*/ 1416657 w 3024845"/>
                <a:gd name="connsiteY259" fmla="*/ 583680 h 1078499"/>
                <a:gd name="connsiteX260" fmla="*/ 1416657 w 3024845"/>
                <a:gd name="connsiteY260" fmla="*/ 582058 h 1078499"/>
                <a:gd name="connsiteX261" fmla="*/ 1416657 w 3024845"/>
                <a:gd name="connsiteY261" fmla="*/ 570709 h 1078499"/>
                <a:gd name="connsiteX262" fmla="*/ 1417417 w 3024845"/>
                <a:gd name="connsiteY262" fmla="*/ 570709 h 1078499"/>
                <a:gd name="connsiteX263" fmla="*/ 1422737 w 3024845"/>
                <a:gd name="connsiteY263" fmla="*/ 570709 h 1078499"/>
                <a:gd name="connsiteX264" fmla="*/ 1422737 w 3024845"/>
                <a:gd name="connsiteY264" fmla="*/ 568818 h 1078499"/>
                <a:gd name="connsiteX265" fmla="*/ 1422737 w 3024845"/>
                <a:gd name="connsiteY265" fmla="*/ 555577 h 1078499"/>
                <a:gd name="connsiteX266" fmla="*/ 1426791 w 3024845"/>
                <a:gd name="connsiteY266" fmla="*/ 562062 h 1078499"/>
                <a:gd name="connsiteX267" fmla="*/ 1429071 w 3024845"/>
                <a:gd name="connsiteY267" fmla="*/ 562062 h 1078499"/>
                <a:gd name="connsiteX268" fmla="*/ 1445031 w 3024845"/>
                <a:gd name="connsiteY268" fmla="*/ 562062 h 1078499"/>
                <a:gd name="connsiteX269" fmla="*/ 1445031 w 3024845"/>
                <a:gd name="connsiteY269" fmla="*/ 561251 h 1078499"/>
                <a:gd name="connsiteX270" fmla="*/ 1445031 w 3024845"/>
                <a:gd name="connsiteY270" fmla="*/ 555577 h 1078499"/>
                <a:gd name="connsiteX271" fmla="*/ 1445791 w 3024845"/>
                <a:gd name="connsiteY271" fmla="*/ 555577 h 1078499"/>
                <a:gd name="connsiteX272" fmla="*/ 1451111 w 3024845"/>
                <a:gd name="connsiteY272" fmla="*/ 555577 h 1078499"/>
                <a:gd name="connsiteX273" fmla="*/ 1451111 w 3024845"/>
                <a:gd name="connsiteY273" fmla="*/ 556928 h 1078499"/>
                <a:gd name="connsiteX274" fmla="*/ 1451111 w 3024845"/>
                <a:gd name="connsiteY274" fmla="*/ 566386 h 1078499"/>
                <a:gd name="connsiteX275" fmla="*/ 1489618 w 3024845"/>
                <a:gd name="connsiteY275" fmla="*/ 566386 h 1078499"/>
                <a:gd name="connsiteX276" fmla="*/ 1489618 w 3024845"/>
                <a:gd name="connsiteY276" fmla="*/ 704739 h 1078499"/>
                <a:gd name="connsiteX277" fmla="*/ 1491138 w 3024845"/>
                <a:gd name="connsiteY277" fmla="*/ 704739 h 1078499"/>
                <a:gd name="connsiteX278" fmla="*/ 1501778 w 3024845"/>
                <a:gd name="connsiteY278" fmla="*/ 704739 h 1078499"/>
                <a:gd name="connsiteX279" fmla="*/ 1501778 w 3024845"/>
                <a:gd name="connsiteY279" fmla="*/ 691769 h 1078499"/>
                <a:gd name="connsiteX280" fmla="*/ 1505832 w 3024845"/>
                <a:gd name="connsiteY280" fmla="*/ 691769 h 1078499"/>
                <a:gd name="connsiteX281" fmla="*/ 1505832 w 3024845"/>
                <a:gd name="connsiteY281" fmla="*/ 704739 h 1078499"/>
                <a:gd name="connsiteX282" fmla="*/ 1536232 w 3024845"/>
                <a:gd name="connsiteY282" fmla="*/ 704739 h 1078499"/>
                <a:gd name="connsiteX283" fmla="*/ 1536232 w 3024845"/>
                <a:gd name="connsiteY283" fmla="*/ 674474 h 1078499"/>
                <a:gd name="connsiteX284" fmla="*/ 1548392 w 3024845"/>
                <a:gd name="connsiteY284" fmla="*/ 674474 h 1078499"/>
                <a:gd name="connsiteX285" fmla="*/ 1560552 w 3024845"/>
                <a:gd name="connsiteY285" fmla="*/ 672313 h 1078499"/>
                <a:gd name="connsiteX286" fmla="*/ 1564606 w 3024845"/>
                <a:gd name="connsiteY286" fmla="*/ 674474 h 1078499"/>
                <a:gd name="connsiteX287" fmla="*/ 1574739 w 3024845"/>
                <a:gd name="connsiteY287" fmla="*/ 674474 h 1078499"/>
                <a:gd name="connsiteX288" fmla="*/ 1574739 w 3024845"/>
                <a:gd name="connsiteY288" fmla="*/ 704739 h 1078499"/>
                <a:gd name="connsiteX289" fmla="*/ 1582846 w 3024845"/>
                <a:gd name="connsiteY289" fmla="*/ 704739 h 1078499"/>
                <a:gd name="connsiteX290" fmla="*/ 1582846 w 3024845"/>
                <a:gd name="connsiteY290" fmla="*/ 722034 h 1078499"/>
                <a:gd name="connsiteX291" fmla="*/ 1592182 w 3024845"/>
                <a:gd name="connsiteY291" fmla="*/ 722939 h 1078499"/>
                <a:gd name="connsiteX292" fmla="*/ 1605140 w 3024845"/>
                <a:gd name="connsiteY292" fmla="*/ 722939 h 1078499"/>
                <a:gd name="connsiteX293" fmla="*/ 1605140 w 3024845"/>
                <a:gd name="connsiteY293" fmla="*/ 706901 h 1078499"/>
                <a:gd name="connsiteX294" fmla="*/ 1673096 w 3024845"/>
                <a:gd name="connsiteY294" fmla="*/ 706901 h 1078499"/>
                <a:gd name="connsiteX295" fmla="*/ 1673096 w 3024845"/>
                <a:gd name="connsiteY295" fmla="*/ 621648 h 1078499"/>
                <a:gd name="connsiteX296" fmla="*/ 1745104 w 3024845"/>
                <a:gd name="connsiteY296" fmla="*/ 621648 h 1078499"/>
                <a:gd name="connsiteX297" fmla="*/ 1745104 w 3024845"/>
                <a:gd name="connsiteY297" fmla="*/ 700416 h 1078499"/>
                <a:gd name="connsiteX298" fmla="*/ 1747008 w 3024845"/>
                <a:gd name="connsiteY298" fmla="*/ 700416 h 1078499"/>
                <a:gd name="connsiteX299" fmla="*/ 1748250 w 3024845"/>
                <a:gd name="connsiteY299" fmla="*/ 722939 h 1078499"/>
                <a:gd name="connsiteX300" fmla="*/ 1757926 w 3024845"/>
                <a:gd name="connsiteY300" fmla="*/ 722939 h 1078499"/>
                <a:gd name="connsiteX301" fmla="*/ 1759168 w 3024845"/>
                <a:gd name="connsiteY301" fmla="*/ 700416 h 1078499"/>
                <a:gd name="connsiteX302" fmla="*/ 1765248 w 3024845"/>
                <a:gd name="connsiteY302" fmla="*/ 700416 h 1078499"/>
                <a:gd name="connsiteX303" fmla="*/ 1766490 w 3024845"/>
                <a:gd name="connsiteY303" fmla="*/ 722939 h 1078499"/>
                <a:gd name="connsiteX304" fmla="*/ 1817112 w 3024845"/>
                <a:gd name="connsiteY304" fmla="*/ 722939 h 1078499"/>
                <a:gd name="connsiteX305" fmla="*/ 1817112 w 3024845"/>
                <a:gd name="connsiteY305" fmla="*/ 559911 h 1078499"/>
                <a:gd name="connsiteX306" fmla="*/ 2014439 w 3024845"/>
                <a:gd name="connsiteY306" fmla="*/ 559911 h 1078499"/>
                <a:gd name="connsiteX307" fmla="*/ 2014439 w 3024845"/>
                <a:gd name="connsiteY307" fmla="*/ 722939 h 1078499"/>
                <a:gd name="connsiteX308" fmla="*/ 2033136 w 3024845"/>
                <a:gd name="connsiteY308" fmla="*/ 722939 h 1078499"/>
                <a:gd name="connsiteX309" fmla="*/ 2033136 w 3024845"/>
                <a:gd name="connsiteY309" fmla="*/ 640246 h 1078499"/>
                <a:gd name="connsiteX310" fmla="*/ 2128256 w 3024845"/>
                <a:gd name="connsiteY310" fmla="*/ 640246 h 1078499"/>
                <a:gd name="connsiteX311" fmla="*/ 2140186 w 3024845"/>
                <a:gd name="connsiteY311" fmla="*/ 322105 h 1078499"/>
                <a:gd name="connsiteX312" fmla="*/ 2128026 w 3024845"/>
                <a:gd name="connsiteY312" fmla="*/ 300487 h 1078499"/>
                <a:gd name="connsiteX313" fmla="*/ 2121946 w 3024845"/>
                <a:gd name="connsiteY313" fmla="*/ 296163 h 1078499"/>
                <a:gd name="connsiteX314" fmla="*/ 2130053 w 3024845"/>
                <a:gd name="connsiteY314" fmla="*/ 272384 h 1078499"/>
                <a:gd name="connsiteX315" fmla="*/ 2130053 w 3024845"/>
                <a:gd name="connsiteY315" fmla="*/ 255090 h 1078499"/>
                <a:gd name="connsiteX316" fmla="*/ 2144240 w 3024845"/>
                <a:gd name="connsiteY316" fmla="*/ 255090 h 1078499"/>
                <a:gd name="connsiteX317" fmla="*/ 2144240 w 3024845"/>
                <a:gd name="connsiteY317" fmla="*/ 233472 h 1078499"/>
                <a:gd name="connsiteX318" fmla="*/ 2146266 w 3024845"/>
                <a:gd name="connsiteY318" fmla="*/ 229148 h 1078499"/>
                <a:gd name="connsiteX319" fmla="*/ 2146266 w 3024845"/>
                <a:gd name="connsiteY319" fmla="*/ 151324 h 1078499"/>
                <a:gd name="connsiteX320" fmla="*/ 2144240 w 3024845"/>
                <a:gd name="connsiteY320" fmla="*/ 144839 h 1078499"/>
                <a:gd name="connsiteX321" fmla="*/ 2150320 w 3024845"/>
                <a:gd name="connsiteY321" fmla="*/ 138353 h 1078499"/>
                <a:gd name="connsiteX322" fmla="*/ 2150320 w 3024845"/>
                <a:gd name="connsiteY322" fmla="*/ 79985 h 1078499"/>
                <a:gd name="connsiteX323" fmla="*/ 2152346 w 3024845"/>
                <a:gd name="connsiteY323" fmla="*/ 75662 h 1078499"/>
                <a:gd name="connsiteX324" fmla="*/ 2152346 w 3024845"/>
                <a:gd name="connsiteY324" fmla="*/ 19456 h 1078499"/>
                <a:gd name="connsiteX325" fmla="*/ 2154373 w 3024845"/>
                <a:gd name="connsiteY325" fmla="*/ 0 h 1078499"/>
                <a:gd name="connsiteX326" fmla="*/ 2158427 w 3024845"/>
                <a:gd name="connsiteY326" fmla="*/ 17294 h 1078499"/>
                <a:gd name="connsiteX327" fmla="*/ 2160453 w 3024845"/>
                <a:gd name="connsiteY327" fmla="*/ 75662 h 1078499"/>
                <a:gd name="connsiteX328" fmla="*/ 2162480 w 3024845"/>
                <a:gd name="connsiteY328" fmla="*/ 138353 h 1078499"/>
                <a:gd name="connsiteX329" fmla="*/ 2168560 w 3024845"/>
                <a:gd name="connsiteY329" fmla="*/ 144839 h 1078499"/>
                <a:gd name="connsiteX330" fmla="*/ 2166533 w 3024845"/>
                <a:gd name="connsiteY330" fmla="*/ 151324 h 1078499"/>
                <a:gd name="connsiteX331" fmla="*/ 2166533 w 3024845"/>
                <a:gd name="connsiteY331" fmla="*/ 229148 h 1078499"/>
                <a:gd name="connsiteX332" fmla="*/ 2168560 w 3024845"/>
                <a:gd name="connsiteY332" fmla="*/ 233472 h 1078499"/>
                <a:gd name="connsiteX333" fmla="*/ 2168560 w 3024845"/>
                <a:gd name="connsiteY333" fmla="*/ 255090 h 1078499"/>
                <a:gd name="connsiteX334" fmla="*/ 2182747 w 3024845"/>
                <a:gd name="connsiteY334" fmla="*/ 255090 h 1078499"/>
                <a:gd name="connsiteX335" fmla="*/ 2182747 w 3024845"/>
                <a:gd name="connsiteY335" fmla="*/ 272384 h 1078499"/>
                <a:gd name="connsiteX336" fmla="*/ 2190854 w 3024845"/>
                <a:gd name="connsiteY336" fmla="*/ 296163 h 1078499"/>
                <a:gd name="connsiteX337" fmla="*/ 2184774 w 3024845"/>
                <a:gd name="connsiteY337" fmla="*/ 300487 h 1078499"/>
                <a:gd name="connsiteX338" fmla="*/ 2172613 w 3024845"/>
                <a:gd name="connsiteY338" fmla="*/ 322105 h 1078499"/>
                <a:gd name="connsiteX339" fmla="*/ 2180720 w 3024845"/>
                <a:gd name="connsiteY339" fmla="*/ 575033 h 1078499"/>
                <a:gd name="connsiteX340" fmla="*/ 2245574 w 3024845"/>
                <a:gd name="connsiteY340" fmla="*/ 575033 h 1078499"/>
                <a:gd name="connsiteX341" fmla="*/ 2245574 w 3024845"/>
                <a:gd name="connsiteY341" fmla="*/ 650695 h 1078499"/>
                <a:gd name="connsiteX342" fmla="*/ 2253681 w 3024845"/>
                <a:gd name="connsiteY342" fmla="*/ 650695 h 1078499"/>
                <a:gd name="connsiteX343" fmla="*/ 2255708 w 3024845"/>
                <a:gd name="connsiteY343" fmla="*/ 644210 h 1078499"/>
                <a:gd name="connsiteX344" fmla="*/ 2261788 w 3024845"/>
                <a:gd name="connsiteY344" fmla="*/ 644210 h 1078499"/>
                <a:gd name="connsiteX345" fmla="*/ 2263815 w 3024845"/>
                <a:gd name="connsiteY345" fmla="*/ 652857 h 1078499"/>
                <a:gd name="connsiteX346" fmla="*/ 2275975 w 3024845"/>
                <a:gd name="connsiteY346" fmla="*/ 652857 h 1078499"/>
                <a:gd name="connsiteX347" fmla="*/ 2275975 w 3024845"/>
                <a:gd name="connsiteY347" fmla="*/ 646371 h 1078499"/>
                <a:gd name="connsiteX348" fmla="*/ 2298268 w 3024845"/>
                <a:gd name="connsiteY348" fmla="*/ 646371 h 1078499"/>
                <a:gd name="connsiteX349" fmla="*/ 2298268 w 3024845"/>
                <a:gd name="connsiteY349" fmla="*/ 652857 h 1078499"/>
                <a:gd name="connsiteX350" fmla="*/ 2318535 w 3024845"/>
                <a:gd name="connsiteY350" fmla="*/ 652857 h 1078499"/>
                <a:gd name="connsiteX351" fmla="*/ 2318535 w 3024845"/>
                <a:gd name="connsiteY351" fmla="*/ 698254 h 1078499"/>
                <a:gd name="connsiteX352" fmla="*/ 2332722 w 3024845"/>
                <a:gd name="connsiteY352" fmla="*/ 698254 h 1078499"/>
                <a:gd name="connsiteX353" fmla="*/ 2332722 w 3024845"/>
                <a:gd name="connsiteY353" fmla="*/ 685283 h 1078499"/>
                <a:gd name="connsiteX354" fmla="*/ 2348936 w 3024845"/>
                <a:gd name="connsiteY354" fmla="*/ 685283 h 1078499"/>
                <a:gd name="connsiteX355" fmla="*/ 2348936 w 3024845"/>
                <a:gd name="connsiteY355" fmla="*/ 505856 h 1078499"/>
                <a:gd name="connsiteX356" fmla="*/ 2355016 w 3024845"/>
                <a:gd name="connsiteY356" fmla="*/ 499370 h 1078499"/>
                <a:gd name="connsiteX357" fmla="*/ 2427977 w 3024845"/>
                <a:gd name="connsiteY357" fmla="*/ 499370 h 1078499"/>
                <a:gd name="connsiteX358" fmla="*/ 2427977 w 3024845"/>
                <a:gd name="connsiteY358" fmla="*/ 508018 h 1078499"/>
                <a:gd name="connsiteX359" fmla="*/ 2438110 w 3024845"/>
                <a:gd name="connsiteY359" fmla="*/ 508018 h 1078499"/>
                <a:gd name="connsiteX360" fmla="*/ 2438110 w 3024845"/>
                <a:gd name="connsiteY360" fmla="*/ 622592 h 1078499"/>
                <a:gd name="connsiteX361" fmla="*/ 2460404 w 3024845"/>
                <a:gd name="connsiteY361" fmla="*/ 622592 h 1078499"/>
                <a:gd name="connsiteX362" fmla="*/ 2460404 w 3024845"/>
                <a:gd name="connsiteY362" fmla="*/ 555577 h 1078499"/>
                <a:gd name="connsiteX363" fmla="*/ 2486751 w 3024845"/>
                <a:gd name="connsiteY363" fmla="*/ 555577 h 1078499"/>
                <a:gd name="connsiteX364" fmla="*/ 2490804 w 3024845"/>
                <a:gd name="connsiteY364" fmla="*/ 551253 h 1078499"/>
                <a:gd name="connsiteX365" fmla="*/ 2498911 w 3024845"/>
                <a:gd name="connsiteY365" fmla="*/ 551253 h 1078499"/>
                <a:gd name="connsiteX366" fmla="*/ 2502964 w 3024845"/>
                <a:gd name="connsiteY366" fmla="*/ 555577 h 1078499"/>
                <a:gd name="connsiteX367" fmla="*/ 2525258 w 3024845"/>
                <a:gd name="connsiteY367" fmla="*/ 555577 h 1078499"/>
                <a:gd name="connsiteX368" fmla="*/ 2525258 w 3024845"/>
                <a:gd name="connsiteY368" fmla="*/ 438841 h 1078499"/>
                <a:gd name="connsiteX369" fmla="*/ 2582005 w 3024845"/>
                <a:gd name="connsiteY369" fmla="*/ 428032 h 1078499"/>
                <a:gd name="connsiteX370" fmla="*/ 2582005 w 3024845"/>
                <a:gd name="connsiteY370" fmla="*/ 429113 h 1078499"/>
                <a:gd name="connsiteX371" fmla="*/ 2582005 w 3024845"/>
                <a:gd name="connsiteY371" fmla="*/ 436679 h 1078499"/>
                <a:gd name="connsiteX372" fmla="*/ 2608352 w 3024845"/>
                <a:gd name="connsiteY372" fmla="*/ 436679 h 1078499"/>
                <a:gd name="connsiteX373" fmla="*/ 2608352 w 3024845"/>
                <a:gd name="connsiteY373" fmla="*/ 691769 h 1078499"/>
                <a:gd name="connsiteX374" fmla="*/ 2630646 w 3024845"/>
                <a:gd name="connsiteY374" fmla="*/ 691769 h 1078499"/>
                <a:gd name="connsiteX375" fmla="*/ 2630646 w 3024845"/>
                <a:gd name="connsiteY375" fmla="*/ 687445 h 1078499"/>
                <a:gd name="connsiteX376" fmla="*/ 2642806 w 3024845"/>
                <a:gd name="connsiteY376" fmla="*/ 687445 h 1078499"/>
                <a:gd name="connsiteX377" fmla="*/ 2642806 w 3024845"/>
                <a:gd name="connsiteY377" fmla="*/ 691769 h 1078499"/>
                <a:gd name="connsiteX378" fmla="*/ 2667126 w 3024845"/>
                <a:gd name="connsiteY378" fmla="*/ 691769 h 1078499"/>
                <a:gd name="connsiteX379" fmla="*/ 2667126 w 3024845"/>
                <a:gd name="connsiteY379" fmla="*/ 678798 h 1078499"/>
                <a:gd name="connsiteX380" fmla="*/ 2695500 w 3024845"/>
                <a:gd name="connsiteY380" fmla="*/ 678798 h 1078499"/>
                <a:gd name="connsiteX381" fmla="*/ 2707660 w 3024845"/>
                <a:gd name="connsiteY381" fmla="*/ 674474 h 1078499"/>
                <a:gd name="connsiteX382" fmla="*/ 2727927 w 3024845"/>
                <a:gd name="connsiteY382" fmla="*/ 678798 h 1078499"/>
                <a:gd name="connsiteX383" fmla="*/ 2727927 w 3024845"/>
                <a:gd name="connsiteY383" fmla="*/ 661504 h 1078499"/>
                <a:gd name="connsiteX384" fmla="*/ 2736034 w 3024845"/>
                <a:gd name="connsiteY384" fmla="*/ 661504 h 1078499"/>
                <a:gd name="connsiteX385" fmla="*/ 2736034 w 3024845"/>
                <a:gd name="connsiteY385" fmla="*/ 648533 h 1078499"/>
                <a:gd name="connsiteX386" fmla="*/ 2792781 w 3024845"/>
                <a:gd name="connsiteY386" fmla="*/ 648533 h 1078499"/>
                <a:gd name="connsiteX387" fmla="*/ 2792781 w 3024845"/>
                <a:gd name="connsiteY387" fmla="*/ 618268 h 1078499"/>
                <a:gd name="connsiteX388" fmla="*/ 2811021 w 3024845"/>
                <a:gd name="connsiteY388" fmla="*/ 618268 h 1078499"/>
                <a:gd name="connsiteX389" fmla="*/ 2811021 w 3024845"/>
                <a:gd name="connsiteY389" fmla="*/ 611783 h 1078499"/>
                <a:gd name="connsiteX390" fmla="*/ 2823181 w 3024845"/>
                <a:gd name="connsiteY390" fmla="*/ 611783 h 1078499"/>
                <a:gd name="connsiteX391" fmla="*/ 2823181 w 3024845"/>
                <a:gd name="connsiteY391" fmla="*/ 618268 h 1078499"/>
                <a:gd name="connsiteX392" fmla="*/ 2839395 w 3024845"/>
                <a:gd name="connsiteY392" fmla="*/ 618268 h 1078499"/>
                <a:gd name="connsiteX393" fmla="*/ 2839395 w 3024845"/>
                <a:gd name="connsiteY393" fmla="*/ 667989 h 1078499"/>
                <a:gd name="connsiteX394" fmla="*/ 2871822 w 3024845"/>
                <a:gd name="connsiteY394" fmla="*/ 667989 h 1078499"/>
                <a:gd name="connsiteX395" fmla="*/ 2871822 w 3024845"/>
                <a:gd name="connsiteY395" fmla="*/ 642048 h 1078499"/>
                <a:gd name="connsiteX396" fmla="*/ 2910329 w 3024845"/>
                <a:gd name="connsiteY396" fmla="*/ 642048 h 1078499"/>
                <a:gd name="connsiteX397" fmla="*/ 2910329 w 3024845"/>
                <a:gd name="connsiteY397" fmla="*/ 611783 h 1078499"/>
                <a:gd name="connsiteX398" fmla="*/ 2958970 w 3024845"/>
                <a:gd name="connsiteY398" fmla="*/ 611783 h 1078499"/>
                <a:gd name="connsiteX399" fmla="*/ 2958970 w 3024845"/>
                <a:gd name="connsiteY399" fmla="*/ 722939 h 1078499"/>
                <a:gd name="connsiteX400" fmla="*/ 2958970 w 3024845"/>
                <a:gd name="connsiteY400" fmla="*/ 736718 h 1078499"/>
                <a:gd name="connsiteX401" fmla="*/ 3024845 w 3024845"/>
                <a:gd name="connsiteY401" fmla="*/ 736718 h 1078499"/>
                <a:gd name="connsiteX402" fmla="*/ 3024845 w 3024845"/>
                <a:gd name="connsiteY402" fmla="*/ 1078499 h 1078499"/>
                <a:gd name="connsiteX403" fmla="*/ 2054 w 3024845"/>
                <a:gd name="connsiteY403" fmla="*/ 1076166 h 1078499"/>
                <a:gd name="connsiteX404" fmla="*/ 0 w 3024845"/>
                <a:gd name="connsiteY404" fmla="*/ 642048 h 1078499"/>
                <a:gd name="connsiteX405" fmla="*/ 20267 w 3024845"/>
                <a:gd name="connsiteY405" fmla="*/ 642048 h 1078499"/>
                <a:gd name="connsiteX406" fmla="*/ 20774 w 3024845"/>
                <a:gd name="connsiteY406" fmla="*/ 640967 h 1078499"/>
                <a:gd name="connsiteX407" fmla="*/ 24320 w 3024845"/>
                <a:gd name="connsiteY407" fmla="*/ 633401 h 1078499"/>
                <a:gd name="connsiteX408" fmla="*/ 26094 w 3024845"/>
                <a:gd name="connsiteY408" fmla="*/ 633671 h 1078499"/>
                <a:gd name="connsiteX409" fmla="*/ 38507 w 3024845"/>
                <a:gd name="connsiteY409" fmla="*/ 635562 h 1078499"/>
                <a:gd name="connsiteX410" fmla="*/ 39014 w 3024845"/>
                <a:gd name="connsiteY410" fmla="*/ 636914 h 1078499"/>
                <a:gd name="connsiteX411" fmla="*/ 42560 w 3024845"/>
                <a:gd name="connsiteY411" fmla="*/ 646371 h 1078499"/>
                <a:gd name="connsiteX412" fmla="*/ 68907 w 3024845"/>
                <a:gd name="connsiteY412" fmla="*/ 648533 h 1078499"/>
                <a:gd name="connsiteX413" fmla="*/ 68907 w 3024845"/>
                <a:gd name="connsiteY413" fmla="*/ 525312 h 1078499"/>
                <a:gd name="connsiteX414" fmla="*/ 70934 w 3024845"/>
                <a:gd name="connsiteY414" fmla="*/ 525312 h 1078499"/>
                <a:gd name="connsiteX415" fmla="*/ 85121 w 3024845"/>
                <a:gd name="connsiteY415" fmla="*/ 525312 h 1078499"/>
                <a:gd name="connsiteX416" fmla="*/ 85121 w 3024845"/>
                <a:gd name="connsiteY416" fmla="*/ 389120 h 1078499"/>
                <a:gd name="connsiteX417" fmla="*/ 86894 w 3024845"/>
                <a:gd name="connsiteY417" fmla="*/ 389120 h 1078499"/>
                <a:gd name="connsiteX418" fmla="*/ 99308 w 3024845"/>
                <a:gd name="connsiteY418" fmla="*/ 389120 h 1078499"/>
                <a:gd name="connsiteX419" fmla="*/ 99308 w 3024845"/>
                <a:gd name="connsiteY419" fmla="*/ 274546 h 1078499"/>
                <a:gd name="connsiteX420" fmla="*/ 103361 w 3024845"/>
                <a:gd name="connsiteY420" fmla="*/ 246442 h 1078499"/>
                <a:gd name="connsiteX421" fmla="*/ 105388 w 3024845"/>
                <a:gd name="connsiteY421" fmla="*/ 246442 h 1078499"/>
                <a:gd name="connsiteX422" fmla="*/ 119575 w 3024845"/>
                <a:gd name="connsiteY422" fmla="*/ 246442 h 1078499"/>
                <a:gd name="connsiteX0" fmla="*/ 119575 w 3024845"/>
                <a:gd name="connsiteY0" fmla="*/ 246442 h 1078499"/>
                <a:gd name="connsiteX1" fmla="*/ 200642 w 3024845"/>
                <a:gd name="connsiteY1" fmla="*/ 244281 h 1078499"/>
                <a:gd name="connsiteX2" fmla="*/ 202669 w 3024845"/>
                <a:gd name="connsiteY2" fmla="*/ 244281 h 1078499"/>
                <a:gd name="connsiteX3" fmla="*/ 216856 w 3024845"/>
                <a:gd name="connsiteY3" fmla="*/ 244281 h 1078499"/>
                <a:gd name="connsiteX4" fmla="*/ 216856 w 3024845"/>
                <a:gd name="connsiteY4" fmla="*/ 268060 h 1078499"/>
                <a:gd name="connsiteX5" fmla="*/ 217363 w 3024845"/>
                <a:gd name="connsiteY5" fmla="*/ 268871 h 1078499"/>
                <a:gd name="connsiteX6" fmla="*/ 220909 w 3024845"/>
                <a:gd name="connsiteY6" fmla="*/ 274546 h 1078499"/>
                <a:gd name="connsiteX7" fmla="*/ 220909 w 3024845"/>
                <a:gd name="connsiteY7" fmla="*/ 389120 h 1078499"/>
                <a:gd name="connsiteX8" fmla="*/ 223189 w 3024845"/>
                <a:gd name="connsiteY8" fmla="*/ 389120 h 1078499"/>
                <a:gd name="connsiteX9" fmla="*/ 239150 w 3024845"/>
                <a:gd name="connsiteY9" fmla="*/ 389120 h 1078499"/>
                <a:gd name="connsiteX10" fmla="*/ 239150 w 3024845"/>
                <a:gd name="connsiteY10" fmla="*/ 529635 h 1078499"/>
                <a:gd name="connsiteX11" fmla="*/ 240670 w 3024845"/>
                <a:gd name="connsiteY11" fmla="*/ 529365 h 1078499"/>
                <a:gd name="connsiteX12" fmla="*/ 251310 w 3024845"/>
                <a:gd name="connsiteY12" fmla="*/ 527474 h 1078499"/>
                <a:gd name="connsiteX13" fmla="*/ 249283 w 3024845"/>
                <a:gd name="connsiteY13" fmla="*/ 616106 h 1078499"/>
                <a:gd name="connsiteX14" fmla="*/ 250803 w 3024845"/>
                <a:gd name="connsiteY14" fmla="*/ 616377 h 1078499"/>
                <a:gd name="connsiteX15" fmla="*/ 261443 w 3024845"/>
                <a:gd name="connsiteY15" fmla="*/ 618268 h 1078499"/>
                <a:gd name="connsiteX16" fmla="*/ 261696 w 3024845"/>
                <a:gd name="connsiteY16" fmla="*/ 619079 h 1078499"/>
                <a:gd name="connsiteX17" fmla="*/ 263470 w 3024845"/>
                <a:gd name="connsiteY17" fmla="*/ 624754 h 1078499"/>
                <a:gd name="connsiteX18" fmla="*/ 264230 w 3024845"/>
                <a:gd name="connsiteY18" fmla="*/ 622322 h 1078499"/>
                <a:gd name="connsiteX19" fmla="*/ 269550 w 3024845"/>
                <a:gd name="connsiteY19" fmla="*/ 605298 h 1078499"/>
                <a:gd name="connsiteX20" fmla="*/ 271323 w 3024845"/>
                <a:gd name="connsiteY20" fmla="*/ 605298 h 1078499"/>
                <a:gd name="connsiteX21" fmla="*/ 283737 w 3024845"/>
                <a:gd name="connsiteY21" fmla="*/ 605298 h 1078499"/>
                <a:gd name="connsiteX22" fmla="*/ 283737 w 3024845"/>
                <a:gd name="connsiteY22" fmla="*/ 637724 h 1078499"/>
                <a:gd name="connsiteX23" fmla="*/ 284750 w 3024845"/>
                <a:gd name="connsiteY23" fmla="*/ 638265 h 1078499"/>
                <a:gd name="connsiteX24" fmla="*/ 291844 w 3024845"/>
                <a:gd name="connsiteY24" fmla="*/ 642048 h 1078499"/>
                <a:gd name="connsiteX25" fmla="*/ 291844 w 3024845"/>
                <a:gd name="connsiteY25" fmla="*/ 643399 h 1078499"/>
                <a:gd name="connsiteX26" fmla="*/ 291844 w 3024845"/>
                <a:gd name="connsiteY26" fmla="*/ 652857 h 1078499"/>
                <a:gd name="connsiteX27" fmla="*/ 336431 w 3024845"/>
                <a:gd name="connsiteY27" fmla="*/ 652857 h 1078499"/>
                <a:gd name="connsiteX28" fmla="*/ 336431 w 3024845"/>
                <a:gd name="connsiteY28" fmla="*/ 653938 h 1078499"/>
                <a:gd name="connsiteX29" fmla="*/ 336431 w 3024845"/>
                <a:gd name="connsiteY29" fmla="*/ 661504 h 1078499"/>
                <a:gd name="connsiteX30" fmla="*/ 338457 w 3024845"/>
                <a:gd name="connsiteY30" fmla="*/ 661504 h 1078499"/>
                <a:gd name="connsiteX31" fmla="*/ 352644 w 3024845"/>
                <a:gd name="connsiteY31" fmla="*/ 661504 h 1078499"/>
                <a:gd name="connsiteX32" fmla="*/ 352644 w 3024845"/>
                <a:gd name="connsiteY32" fmla="*/ 631239 h 1078499"/>
                <a:gd name="connsiteX33" fmla="*/ 397231 w 3024845"/>
                <a:gd name="connsiteY33" fmla="*/ 631239 h 1078499"/>
                <a:gd name="connsiteX34" fmla="*/ 397231 w 3024845"/>
                <a:gd name="connsiteY34" fmla="*/ 629888 h 1078499"/>
                <a:gd name="connsiteX35" fmla="*/ 397231 w 3024845"/>
                <a:gd name="connsiteY35" fmla="*/ 620430 h 1078499"/>
                <a:gd name="connsiteX36" fmla="*/ 398245 w 3024845"/>
                <a:gd name="connsiteY36" fmla="*/ 620430 h 1078499"/>
                <a:gd name="connsiteX37" fmla="*/ 405338 w 3024845"/>
                <a:gd name="connsiteY37" fmla="*/ 620430 h 1078499"/>
                <a:gd name="connsiteX38" fmla="*/ 405338 w 3024845"/>
                <a:gd name="connsiteY38" fmla="*/ 618539 h 1078499"/>
                <a:gd name="connsiteX39" fmla="*/ 405338 w 3024845"/>
                <a:gd name="connsiteY39" fmla="*/ 605298 h 1078499"/>
                <a:gd name="connsiteX40" fmla="*/ 406098 w 3024845"/>
                <a:gd name="connsiteY40" fmla="*/ 605298 h 1078499"/>
                <a:gd name="connsiteX41" fmla="*/ 411418 w 3024845"/>
                <a:gd name="connsiteY41" fmla="*/ 605298 h 1078499"/>
                <a:gd name="connsiteX42" fmla="*/ 411418 w 3024845"/>
                <a:gd name="connsiteY42" fmla="*/ 604217 h 1078499"/>
                <a:gd name="connsiteX43" fmla="*/ 411418 w 3024845"/>
                <a:gd name="connsiteY43" fmla="*/ 596650 h 1078499"/>
                <a:gd name="connsiteX44" fmla="*/ 413445 w 3024845"/>
                <a:gd name="connsiteY44" fmla="*/ 596650 h 1078499"/>
                <a:gd name="connsiteX45" fmla="*/ 427632 w 3024845"/>
                <a:gd name="connsiteY45" fmla="*/ 596650 h 1078499"/>
                <a:gd name="connsiteX46" fmla="*/ 427632 w 3024845"/>
                <a:gd name="connsiteY46" fmla="*/ 597731 h 1078499"/>
                <a:gd name="connsiteX47" fmla="*/ 427632 w 3024845"/>
                <a:gd name="connsiteY47" fmla="*/ 605298 h 1078499"/>
                <a:gd name="connsiteX48" fmla="*/ 449925 w 3024845"/>
                <a:gd name="connsiteY48" fmla="*/ 605298 h 1078499"/>
                <a:gd name="connsiteX49" fmla="*/ 449925 w 3024845"/>
                <a:gd name="connsiteY49" fmla="*/ 603406 h 1078499"/>
                <a:gd name="connsiteX50" fmla="*/ 449925 w 3024845"/>
                <a:gd name="connsiteY50" fmla="*/ 590165 h 1078499"/>
                <a:gd name="connsiteX51" fmla="*/ 451699 w 3024845"/>
                <a:gd name="connsiteY51" fmla="*/ 590165 h 1078499"/>
                <a:gd name="connsiteX52" fmla="*/ 464112 w 3024845"/>
                <a:gd name="connsiteY52" fmla="*/ 590165 h 1078499"/>
                <a:gd name="connsiteX53" fmla="*/ 464112 w 3024845"/>
                <a:gd name="connsiteY53" fmla="*/ 613945 h 1078499"/>
                <a:gd name="connsiteX54" fmla="*/ 465126 w 3024845"/>
                <a:gd name="connsiteY54" fmla="*/ 613945 h 1078499"/>
                <a:gd name="connsiteX55" fmla="*/ 472219 w 3024845"/>
                <a:gd name="connsiteY55" fmla="*/ 613945 h 1078499"/>
                <a:gd name="connsiteX56" fmla="*/ 472219 w 3024845"/>
                <a:gd name="connsiteY56" fmla="*/ 612864 h 1078499"/>
                <a:gd name="connsiteX57" fmla="*/ 472219 w 3024845"/>
                <a:gd name="connsiteY57" fmla="*/ 605298 h 1078499"/>
                <a:gd name="connsiteX58" fmla="*/ 473992 w 3024845"/>
                <a:gd name="connsiteY58" fmla="*/ 605298 h 1078499"/>
                <a:gd name="connsiteX59" fmla="*/ 486406 w 3024845"/>
                <a:gd name="connsiteY59" fmla="*/ 605298 h 1078499"/>
                <a:gd name="connsiteX60" fmla="*/ 486406 w 3024845"/>
                <a:gd name="connsiteY60" fmla="*/ 631239 h 1078499"/>
                <a:gd name="connsiteX61" fmla="*/ 488433 w 3024845"/>
                <a:gd name="connsiteY61" fmla="*/ 631239 h 1078499"/>
                <a:gd name="connsiteX62" fmla="*/ 502619 w 3024845"/>
                <a:gd name="connsiteY62" fmla="*/ 631239 h 1078499"/>
                <a:gd name="connsiteX63" fmla="*/ 502619 w 3024845"/>
                <a:gd name="connsiteY63" fmla="*/ 632860 h 1078499"/>
                <a:gd name="connsiteX64" fmla="*/ 502619 w 3024845"/>
                <a:gd name="connsiteY64" fmla="*/ 644210 h 1078499"/>
                <a:gd name="connsiteX65" fmla="*/ 503379 w 3024845"/>
                <a:gd name="connsiteY65" fmla="*/ 644210 h 1078499"/>
                <a:gd name="connsiteX66" fmla="*/ 508700 w 3024845"/>
                <a:gd name="connsiteY66" fmla="*/ 644210 h 1078499"/>
                <a:gd name="connsiteX67" fmla="*/ 508700 w 3024845"/>
                <a:gd name="connsiteY67" fmla="*/ 643399 h 1078499"/>
                <a:gd name="connsiteX68" fmla="*/ 508700 w 3024845"/>
                <a:gd name="connsiteY68" fmla="*/ 637724 h 1078499"/>
                <a:gd name="connsiteX69" fmla="*/ 539100 w 3024845"/>
                <a:gd name="connsiteY69" fmla="*/ 637724 h 1078499"/>
                <a:gd name="connsiteX70" fmla="*/ 539100 w 3024845"/>
                <a:gd name="connsiteY70" fmla="*/ 661504 h 1078499"/>
                <a:gd name="connsiteX71" fmla="*/ 540113 w 3024845"/>
                <a:gd name="connsiteY71" fmla="*/ 661504 h 1078499"/>
                <a:gd name="connsiteX72" fmla="*/ 547207 w 3024845"/>
                <a:gd name="connsiteY72" fmla="*/ 661504 h 1078499"/>
                <a:gd name="connsiteX73" fmla="*/ 547207 w 3024845"/>
                <a:gd name="connsiteY73" fmla="*/ 662585 h 1078499"/>
                <a:gd name="connsiteX74" fmla="*/ 547207 w 3024845"/>
                <a:gd name="connsiteY74" fmla="*/ 670151 h 1078499"/>
                <a:gd name="connsiteX75" fmla="*/ 547967 w 3024845"/>
                <a:gd name="connsiteY75" fmla="*/ 670151 h 1078499"/>
                <a:gd name="connsiteX76" fmla="*/ 553287 w 3024845"/>
                <a:gd name="connsiteY76" fmla="*/ 670151 h 1078499"/>
                <a:gd name="connsiteX77" fmla="*/ 553287 w 3024845"/>
                <a:gd name="connsiteY77" fmla="*/ 667989 h 1078499"/>
                <a:gd name="connsiteX78" fmla="*/ 553287 w 3024845"/>
                <a:gd name="connsiteY78" fmla="*/ 652857 h 1078499"/>
                <a:gd name="connsiteX79" fmla="*/ 554300 w 3024845"/>
                <a:gd name="connsiteY79" fmla="*/ 652857 h 1078499"/>
                <a:gd name="connsiteX80" fmla="*/ 561394 w 3024845"/>
                <a:gd name="connsiteY80" fmla="*/ 652857 h 1078499"/>
                <a:gd name="connsiteX81" fmla="*/ 561394 w 3024845"/>
                <a:gd name="connsiteY81" fmla="*/ 653938 h 1078499"/>
                <a:gd name="connsiteX82" fmla="*/ 561394 w 3024845"/>
                <a:gd name="connsiteY82" fmla="*/ 661504 h 1078499"/>
                <a:gd name="connsiteX83" fmla="*/ 566714 w 3024845"/>
                <a:gd name="connsiteY83" fmla="*/ 659511 h 1078499"/>
                <a:gd name="connsiteX84" fmla="*/ 567474 w 3024845"/>
                <a:gd name="connsiteY84" fmla="*/ 658531 h 1078499"/>
                <a:gd name="connsiteX85" fmla="*/ 567474 w 3024845"/>
                <a:gd name="connsiteY85" fmla="*/ 652857 h 1078499"/>
                <a:gd name="connsiteX86" fmla="*/ 605981 w 3024845"/>
                <a:gd name="connsiteY86" fmla="*/ 652857 h 1078499"/>
                <a:gd name="connsiteX87" fmla="*/ 605981 w 3024845"/>
                <a:gd name="connsiteY87" fmla="*/ 676636 h 1078499"/>
                <a:gd name="connsiteX88" fmla="*/ 608007 w 3024845"/>
                <a:gd name="connsiteY88" fmla="*/ 676636 h 1078499"/>
                <a:gd name="connsiteX89" fmla="*/ 622194 w 3024845"/>
                <a:gd name="connsiteY89" fmla="*/ 676636 h 1078499"/>
                <a:gd name="connsiteX90" fmla="*/ 622194 w 3024845"/>
                <a:gd name="connsiteY90" fmla="*/ 677717 h 1078499"/>
                <a:gd name="connsiteX91" fmla="*/ 622194 w 3024845"/>
                <a:gd name="connsiteY91" fmla="*/ 685283 h 1078499"/>
                <a:gd name="connsiteX92" fmla="*/ 623968 w 3024845"/>
                <a:gd name="connsiteY92" fmla="*/ 685283 h 1078499"/>
                <a:gd name="connsiteX93" fmla="*/ 636381 w 3024845"/>
                <a:gd name="connsiteY93" fmla="*/ 685283 h 1078499"/>
                <a:gd name="connsiteX94" fmla="*/ 636381 w 3024845"/>
                <a:gd name="connsiteY94" fmla="*/ 661504 h 1078499"/>
                <a:gd name="connsiteX95" fmla="*/ 637394 w 3024845"/>
                <a:gd name="connsiteY95" fmla="*/ 661504 h 1078499"/>
                <a:gd name="connsiteX96" fmla="*/ 644488 w 3024845"/>
                <a:gd name="connsiteY96" fmla="*/ 661504 h 1078499"/>
                <a:gd name="connsiteX97" fmla="*/ 644488 w 3024845"/>
                <a:gd name="connsiteY97" fmla="*/ 629077 h 1078499"/>
                <a:gd name="connsiteX98" fmla="*/ 645501 w 3024845"/>
                <a:gd name="connsiteY98" fmla="*/ 629077 h 1078499"/>
                <a:gd name="connsiteX99" fmla="*/ 652595 w 3024845"/>
                <a:gd name="connsiteY99" fmla="*/ 629077 h 1078499"/>
                <a:gd name="connsiteX100" fmla="*/ 652595 w 3024845"/>
                <a:gd name="connsiteY100" fmla="*/ 627186 h 1078499"/>
                <a:gd name="connsiteX101" fmla="*/ 652595 w 3024845"/>
                <a:gd name="connsiteY101" fmla="*/ 613945 h 1078499"/>
                <a:gd name="connsiteX102" fmla="*/ 651328 w 3024845"/>
                <a:gd name="connsiteY102" fmla="*/ 612323 h 1078499"/>
                <a:gd name="connsiteX103" fmla="*/ 656648 w 3024845"/>
                <a:gd name="connsiteY103" fmla="*/ 600974 h 1078499"/>
                <a:gd name="connsiteX104" fmla="*/ 664755 w 3024845"/>
                <a:gd name="connsiteY104" fmla="*/ 629077 h 1078499"/>
                <a:gd name="connsiteX105" fmla="*/ 665515 w 3024845"/>
                <a:gd name="connsiteY105" fmla="*/ 629077 h 1078499"/>
                <a:gd name="connsiteX106" fmla="*/ 670835 w 3024845"/>
                <a:gd name="connsiteY106" fmla="*/ 629077 h 1078499"/>
                <a:gd name="connsiteX107" fmla="*/ 670835 w 3024845"/>
                <a:gd name="connsiteY107" fmla="*/ 523150 h 1078499"/>
                <a:gd name="connsiteX108" fmla="*/ 672355 w 3024845"/>
                <a:gd name="connsiteY108" fmla="*/ 523150 h 1078499"/>
                <a:gd name="connsiteX109" fmla="*/ 682995 w 3024845"/>
                <a:gd name="connsiteY109" fmla="*/ 523150 h 1078499"/>
                <a:gd name="connsiteX110" fmla="*/ 682995 w 3024845"/>
                <a:gd name="connsiteY110" fmla="*/ 475591 h 1078499"/>
                <a:gd name="connsiteX111" fmla="*/ 709342 w 3024845"/>
                <a:gd name="connsiteY111" fmla="*/ 475591 h 1078499"/>
                <a:gd name="connsiteX112" fmla="*/ 709342 w 3024845"/>
                <a:gd name="connsiteY112" fmla="*/ 453973 h 1078499"/>
                <a:gd name="connsiteX113" fmla="*/ 743796 w 3024845"/>
                <a:gd name="connsiteY113" fmla="*/ 453973 h 1078499"/>
                <a:gd name="connsiteX114" fmla="*/ 743796 w 3024845"/>
                <a:gd name="connsiteY114" fmla="*/ 456405 h 1078499"/>
                <a:gd name="connsiteX115" fmla="*/ 743796 w 3024845"/>
                <a:gd name="connsiteY115" fmla="*/ 473429 h 1078499"/>
                <a:gd name="connsiteX116" fmla="*/ 746076 w 3024845"/>
                <a:gd name="connsiteY116" fmla="*/ 473429 h 1078499"/>
                <a:gd name="connsiteX117" fmla="*/ 762036 w 3024845"/>
                <a:gd name="connsiteY117" fmla="*/ 473429 h 1078499"/>
                <a:gd name="connsiteX118" fmla="*/ 762036 w 3024845"/>
                <a:gd name="connsiteY118" fmla="*/ 520988 h 1078499"/>
                <a:gd name="connsiteX119" fmla="*/ 763049 w 3024845"/>
                <a:gd name="connsiteY119" fmla="*/ 520988 h 1078499"/>
                <a:gd name="connsiteX120" fmla="*/ 770143 w 3024845"/>
                <a:gd name="connsiteY120" fmla="*/ 520988 h 1078499"/>
                <a:gd name="connsiteX121" fmla="*/ 784330 w 3024845"/>
                <a:gd name="connsiteY121" fmla="*/ 525312 h 1078499"/>
                <a:gd name="connsiteX122" fmla="*/ 784330 w 3024845"/>
                <a:gd name="connsiteY122" fmla="*/ 564224 h 1078499"/>
                <a:gd name="connsiteX123" fmla="*/ 785343 w 3024845"/>
                <a:gd name="connsiteY123" fmla="*/ 564224 h 1078499"/>
                <a:gd name="connsiteX124" fmla="*/ 792436 w 3024845"/>
                <a:gd name="connsiteY124" fmla="*/ 564224 h 1078499"/>
                <a:gd name="connsiteX125" fmla="*/ 792436 w 3024845"/>
                <a:gd name="connsiteY125" fmla="*/ 565845 h 1078499"/>
                <a:gd name="connsiteX126" fmla="*/ 792436 w 3024845"/>
                <a:gd name="connsiteY126" fmla="*/ 577194 h 1078499"/>
                <a:gd name="connsiteX127" fmla="*/ 794463 w 3024845"/>
                <a:gd name="connsiteY127" fmla="*/ 577194 h 1078499"/>
                <a:gd name="connsiteX128" fmla="*/ 808650 w 3024845"/>
                <a:gd name="connsiteY128" fmla="*/ 577194 h 1078499"/>
                <a:gd name="connsiteX129" fmla="*/ 814730 w 3024845"/>
                <a:gd name="connsiteY129" fmla="*/ 583680 h 1078499"/>
                <a:gd name="connsiteX130" fmla="*/ 814730 w 3024845"/>
                <a:gd name="connsiteY130" fmla="*/ 605298 h 1078499"/>
                <a:gd name="connsiteX131" fmla="*/ 817010 w 3024845"/>
                <a:gd name="connsiteY131" fmla="*/ 605298 h 1078499"/>
                <a:gd name="connsiteX132" fmla="*/ 832970 w 3024845"/>
                <a:gd name="connsiteY132" fmla="*/ 605298 h 1078499"/>
                <a:gd name="connsiteX133" fmla="*/ 832970 w 3024845"/>
                <a:gd name="connsiteY133" fmla="*/ 606378 h 1078499"/>
                <a:gd name="connsiteX134" fmla="*/ 832970 w 3024845"/>
                <a:gd name="connsiteY134" fmla="*/ 613945 h 1078499"/>
                <a:gd name="connsiteX135" fmla="*/ 834237 w 3024845"/>
                <a:gd name="connsiteY135" fmla="*/ 613945 h 1078499"/>
                <a:gd name="connsiteX136" fmla="*/ 843104 w 3024845"/>
                <a:gd name="connsiteY136" fmla="*/ 613945 h 1078499"/>
                <a:gd name="connsiteX137" fmla="*/ 843104 w 3024845"/>
                <a:gd name="connsiteY137" fmla="*/ 616106 h 1078499"/>
                <a:gd name="connsiteX138" fmla="*/ 843104 w 3024845"/>
                <a:gd name="connsiteY138" fmla="*/ 631239 h 1078499"/>
                <a:gd name="connsiteX139" fmla="*/ 847157 w 3024845"/>
                <a:gd name="connsiteY139" fmla="*/ 629347 h 1078499"/>
                <a:gd name="connsiteX140" fmla="*/ 847157 w 3024845"/>
                <a:gd name="connsiteY140" fmla="*/ 616106 h 1078499"/>
                <a:gd name="connsiteX141" fmla="*/ 848170 w 3024845"/>
                <a:gd name="connsiteY141" fmla="*/ 616106 h 1078499"/>
                <a:gd name="connsiteX142" fmla="*/ 855264 w 3024845"/>
                <a:gd name="connsiteY142" fmla="*/ 616106 h 1078499"/>
                <a:gd name="connsiteX143" fmla="*/ 855264 w 3024845"/>
                <a:gd name="connsiteY143" fmla="*/ 617728 h 1078499"/>
                <a:gd name="connsiteX144" fmla="*/ 855264 w 3024845"/>
                <a:gd name="connsiteY144" fmla="*/ 629077 h 1078499"/>
                <a:gd name="connsiteX145" fmla="*/ 856024 w 3024845"/>
                <a:gd name="connsiteY145" fmla="*/ 629077 h 1078499"/>
                <a:gd name="connsiteX146" fmla="*/ 861344 w 3024845"/>
                <a:gd name="connsiteY146" fmla="*/ 629077 h 1078499"/>
                <a:gd name="connsiteX147" fmla="*/ 909984 w 3024845"/>
                <a:gd name="connsiteY147" fmla="*/ 624754 h 1078499"/>
                <a:gd name="connsiteX148" fmla="*/ 909984 w 3024845"/>
                <a:gd name="connsiteY148" fmla="*/ 626105 h 1078499"/>
                <a:gd name="connsiteX149" fmla="*/ 909984 w 3024845"/>
                <a:gd name="connsiteY149" fmla="*/ 635562 h 1078499"/>
                <a:gd name="connsiteX150" fmla="*/ 910744 w 3024845"/>
                <a:gd name="connsiteY150" fmla="*/ 635562 h 1078499"/>
                <a:gd name="connsiteX151" fmla="*/ 916065 w 3024845"/>
                <a:gd name="connsiteY151" fmla="*/ 635562 h 1078499"/>
                <a:gd name="connsiteX152" fmla="*/ 916065 w 3024845"/>
                <a:gd name="connsiteY152" fmla="*/ 637724 h 1078499"/>
                <a:gd name="connsiteX153" fmla="*/ 916065 w 3024845"/>
                <a:gd name="connsiteY153" fmla="*/ 652857 h 1078499"/>
                <a:gd name="connsiteX154" fmla="*/ 918091 w 3024845"/>
                <a:gd name="connsiteY154" fmla="*/ 651506 h 1078499"/>
                <a:gd name="connsiteX155" fmla="*/ 932278 w 3024845"/>
                <a:gd name="connsiteY155" fmla="*/ 642048 h 1078499"/>
                <a:gd name="connsiteX156" fmla="*/ 938358 w 3024845"/>
                <a:gd name="connsiteY156" fmla="*/ 600974 h 1078499"/>
                <a:gd name="connsiteX157" fmla="*/ 939118 w 3024845"/>
                <a:gd name="connsiteY157" fmla="*/ 600704 h 1078499"/>
                <a:gd name="connsiteX158" fmla="*/ 944438 w 3024845"/>
                <a:gd name="connsiteY158" fmla="*/ 598812 h 1078499"/>
                <a:gd name="connsiteX159" fmla="*/ 946465 w 3024845"/>
                <a:gd name="connsiteY159" fmla="*/ 529635 h 1078499"/>
                <a:gd name="connsiteX160" fmla="*/ 948492 w 3024845"/>
                <a:gd name="connsiteY160" fmla="*/ 598812 h 1078499"/>
                <a:gd name="connsiteX161" fmla="*/ 949252 w 3024845"/>
                <a:gd name="connsiteY161" fmla="*/ 599082 h 1078499"/>
                <a:gd name="connsiteX162" fmla="*/ 954572 w 3024845"/>
                <a:gd name="connsiteY162" fmla="*/ 600974 h 1078499"/>
                <a:gd name="connsiteX163" fmla="*/ 954572 w 3024845"/>
                <a:gd name="connsiteY163" fmla="*/ 514503 h 1078499"/>
                <a:gd name="connsiteX164" fmla="*/ 958625 w 3024845"/>
                <a:gd name="connsiteY164" fmla="*/ 482076 h 1078499"/>
                <a:gd name="connsiteX165" fmla="*/ 997132 w 3024845"/>
                <a:gd name="connsiteY165" fmla="*/ 482076 h 1078499"/>
                <a:gd name="connsiteX166" fmla="*/ 997132 w 3024845"/>
                <a:gd name="connsiteY166" fmla="*/ 514503 h 1078499"/>
                <a:gd name="connsiteX167" fmla="*/ 997892 w 3024845"/>
                <a:gd name="connsiteY167" fmla="*/ 514503 h 1078499"/>
                <a:gd name="connsiteX168" fmla="*/ 1003212 w 3024845"/>
                <a:gd name="connsiteY168" fmla="*/ 514503 h 1078499"/>
                <a:gd name="connsiteX169" fmla="*/ 1003212 w 3024845"/>
                <a:gd name="connsiteY169" fmla="*/ 432355 h 1078499"/>
                <a:gd name="connsiteX170" fmla="*/ 1004986 w 3024845"/>
                <a:gd name="connsiteY170" fmla="*/ 432355 h 1078499"/>
                <a:gd name="connsiteX171" fmla="*/ 1017399 w 3024845"/>
                <a:gd name="connsiteY171" fmla="*/ 432355 h 1078499"/>
                <a:gd name="connsiteX172" fmla="*/ 1017399 w 3024845"/>
                <a:gd name="connsiteY172" fmla="*/ 430464 h 1078499"/>
                <a:gd name="connsiteX173" fmla="*/ 1017399 w 3024845"/>
                <a:gd name="connsiteY173" fmla="*/ 417223 h 1078499"/>
                <a:gd name="connsiteX174" fmla="*/ 1039693 w 3024845"/>
                <a:gd name="connsiteY174" fmla="*/ 417223 h 1078499"/>
                <a:gd name="connsiteX175" fmla="*/ 1039693 w 3024845"/>
                <a:gd name="connsiteY175" fmla="*/ 416142 h 1078499"/>
                <a:gd name="connsiteX176" fmla="*/ 1039693 w 3024845"/>
                <a:gd name="connsiteY176" fmla="*/ 408576 h 1078499"/>
                <a:gd name="connsiteX177" fmla="*/ 1041466 w 3024845"/>
                <a:gd name="connsiteY177" fmla="*/ 408576 h 1078499"/>
                <a:gd name="connsiteX178" fmla="*/ 1053880 w 3024845"/>
                <a:gd name="connsiteY178" fmla="*/ 408576 h 1078499"/>
                <a:gd name="connsiteX179" fmla="*/ 1053880 w 3024845"/>
                <a:gd name="connsiteY179" fmla="*/ 409657 h 1078499"/>
                <a:gd name="connsiteX180" fmla="*/ 1053880 w 3024845"/>
                <a:gd name="connsiteY180" fmla="*/ 417223 h 1078499"/>
                <a:gd name="connsiteX181" fmla="*/ 1054640 w 3024845"/>
                <a:gd name="connsiteY181" fmla="*/ 417223 h 1078499"/>
                <a:gd name="connsiteX182" fmla="*/ 1059960 w 3024845"/>
                <a:gd name="connsiteY182" fmla="*/ 417223 h 1078499"/>
                <a:gd name="connsiteX183" fmla="*/ 1070093 w 3024845"/>
                <a:gd name="connsiteY183" fmla="*/ 412899 h 1078499"/>
                <a:gd name="connsiteX184" fmla="*/ 1074146 w 3024845"/>
                <a:gd name="connsiteY184" fmla="*/ 416142 h 1078499"/>
                <a:gd name="connsiteX185" fmla="*/ 1074146 w 3024845"/>
                <a:gd name="connsiteY185" fmla="*/ 408576 h 1078499"/>
                <a:gd name="connsiteX186" fmla="*/ 1076426 w 3024845"/>
                <a:gd name="connsiteY186" fmla="*/ 408576 h 1078499"/>
                <a:gd name="connsiteX187" fmla="*/ 1092387 w 3024845"/>
                <a:gd name="connsiteY187" fmla="*/ 408576 h 1078499"/>
                <a:gd name="connsiteX188" fmla="*/ 1092387 w 3024845"/>
                <a:gd name="connsiteY188" fmla="*/ 409657 h 1078499"/>
                <a:gd name="connsiteX189" fmla="*/ 1092387 w 3024845"/>
                <a:gd name="connsiteY189" fmla="*/ 417223 h 1078499"/>
                <a:gd name="connsiteX190" fmla="*/ 1122787 w 3024845"/>
                <a:gd name="connsiteY190" fmla="*/ 417223 h 1078499"/>
                <a:gd name="connsiteX191" fmla="*/ 1122787 w 3024845"/>
                <a:gd name="connsiteY191" fmla="*/ 418844 h 1078499"/>
                <a:gd name="connsiteX192" fmla="*/ 1122787 w 3024845"/>
                <a:gd name="connsiteY192" fmla="*/ 430194 h 1078499"/>
                <a:gd name="connsiteX193" fmla="*/ 1149134 w 3024845"/>
                <a:gd name="connsiteY193" fmla="*/ 430194 h 1078499"/>
                <a:gd name="connsiteX194" fmla="*/ 1149134 w 3024845"/>
                <a:gd name="connsiteY194" fmla="*/ 460458 h 1078499"/>
                <a:gd name="connsiteX195" fmla="*/ 1149894 w 3024845"/>
                <a:gd name="connsiteY195" fmla="*/ 460458 h 1078499"/>
                <a:gd name="connsiteX196" fmla="*/ 1155214 w 3024845"/>
                <a:gd name="connsiteY196" fmla="*/ 460458 h 1078499"/>
                <a:gd name="connsiteX197" fmla="*/ 1155214 w 3024845"/>
                <a:gd name="connsiteY197" fmla="*/ 461539 h 1078499"/>
                <a:gd name="connsiteX198" fmla="*/ 1155214 w 3024845"/>
                <a:gd name="connsiteY198" fmla="*/ 469106 h 1078499"/>
                <a:gd name="connsiteX199" fmla="*/ 1159268 w 3024845"/>
                <a:gd name="connsiteY199" fmla="*/ 499370 h 1078499"/>
                <a:gd name="connsiteX200" fmla="*/ 1160028 w 3024845"/>
                <a:gd name="connsiteY200" fmla="*/ 499370 h 1078499"/>
                <a:gd name="connsiteX201" fmla="*/ 1165348 w 3024845"/>
                <a:gd name="connsiteY201" fmla="*/ 499370 h 1078499"/>
                <a:gd name="connsiteX202" fmla="*/ 1165348 w 3024845"/>
                <a:gd name="connsiteY202" fmla="*/ 500181 h 1078499"/>
                <a:gd name="connsiteX203" fmla="*/ 1165348 w 3024845"/>
                <a:gd name="connsiteY203" fmla="*/ 505856 h 1078499"/>
                <a:gd name="connsiteX204" fmla="*/ 1166361 w 3024845"/>
                <a:gd name="connsiteY204" fmla="*/ 505856 h 1078499"/>
                <a:gd name="connsiteX205" fmla="*/ 1173454 w 3024845"/>
                <a:gd name="connsiteY205" fmla="*/ 505856 h 1078499"/>
                <a:gd name="connsiteX206" fmla="*/ 1173454 w 3024845"/>
                <a:gd name="connsiteY206" fmla="*/ 536121 h 1078499"/>
                <a:gd name="connsiteX207" fmla="*/ 1175481 w 3024845"/>
                <a:gd name="connsiteY207" fmla="*/ 536121 h 1078499"/>
                <a:gd name="connsiteX208" fmla="*/ 1189668 w 3024845"/>
                <a:gd name="connsiteY208" fmla="*/ 536121 h 1078499"/>
                <a:gd name="connsiteX209" fmla="*/ 1189668 w 3024845"/>
                <a:gd name="connsiteY209" fmla="*/ 559900 h 1078499"/>
                <a:gd name="connsiteX210" fmla="*/ 1191695 w 3024845"/>
                <a:gd name="connsiteY210" fmla="*/ 561521 h 1078499"/>
                <a:gd name="connsiteX211" fmla="*/ 1191695 w 3024845"/>
                <a:gd name="connsiteY211" fmla="*/ 572871 h 1078499"/>
                <a:gd name="connsiteX212" fmla="*/ 1192455 w 3024845"/>
                <a:gd name="connsiteY212" fmla="*/ 572871 h 1078499"/>
                <a:gd name="connsiteX213" fmla="*/ 1197775 w 3024845"/>
                <a:gd name="connsiteY213" fmla="*/ 572871 h 1078499"/>
                <a:gd name="connsiteX214" fmla="*/ 1197775 w 3024845"/>
                <a:gd name="connsiteY214" fmla="*/ 596650 h 1078499"/>
                <a:gd name="connsiteX215" fmla="*/ 1199041 w 3024845"/>
                <a:gd name="connsiteY215" fmla="*/ 596650 h 1078499"/>
                <a:gd name="connsiteX216" fmla="*/ 1207908 w 3024845"/>
                <a:gd name="connsiteY216" fmla="*/ 596650 h 1078499"/>
                <a:gd name="connsiteX217" fmla="*/ 1209935 w 3024845"/>
                <a:gd name="connsiteY217" fmla="*/ 600704 h 1078499"/>
                <a:gd name="connsiteX218" fmla="*/ 1209935 w 3024845"/>
                <a:gd name="connsiteY218" fmla="*/ 613945 h 1078499"/>
                <a:gd name="connsiteX219" fmla="*/ 1211455 w 3024845"/>
                <a:gd name="connsiteY219" fmla="*/ 612053 h 1078499"/>
                <a:gd name="connsiteX220" fmla="*/ 1222095 w 3024845"/>
                <a:gd name="connsiteY220" fmla="*/ 598812 h 1078499"/>
                <a:gd name="connsiteX221" fmla="*/ 1250469 w 3024845"/>
                <a:gd name="connsiteY221" fmla="*/ 598812 h 1078499"/>
                <a:gd name="connsiteX222" fmla="*/ 1250469 w 3024845"/>
                <a:gd name="connsiteY222" fmla="*/ 685283 h 1078499"/>
                <a:gd name="connsiteX223" fmla="*/ 1251229 w 3024845"/>
                <a:gd name="connsiteY223" fmla="*/ 685283 h 1078499"/>
                <a:gd name="connsiteX224" fmla="*/ 1256549 w 3024845"/>
                <a:gd name="connsiteY224" fmla="*/ 685283 h 1078499"/>
                <a:gd name="connsiteX225" fmla="*/ 1257309 w 3024845"/>
                <a:gd name="connsiteY225" fmla="*/ 683932 h 1078499"/>
                <a:gd name="connsiteX226" fmla="*/ 1262629 w 3024845"/>
                <a:gd name="connsiteY226" fmla="*/ 674474 h 1078499"/>
                <a:gd name="connsiteX227" fmla="*/ 1262629 w 3024845"/>
                <a:gd name="connsiteY227" fmla="*/ 676366 h 1078499"/>
                <a:gd name="connsiteX228" fmla="*/ 1262629 w 3024845"/>
                <a:gd name="connsiteY228" fmla="*/ 689607 h 1078499"/>
                <a:gd name="connsiteX229" fmla="*/ 1266682 w 3024845"/>
                <a:gd name="connsiteY229" fmla="*/ 644210 h 1078499"/>
                <a:gd name="connsiteX230" fmla="*/ 1267442 w 3024845"/>
                <a:gd name="connsiteY230" fmla="*/ 644210 h 1078499"/>
                <a:gd name="connsiteX231" fmla="*/ 1272762 w 3024845"/>
                <a:gd name="connsiteY231" fmla="*/ 644210 h 1078499"/>
                <a:gd name="connsiteX232" fmla="*/ 1272762 w 3024845"/>
                <a:gd name="connsiteY232" fmla="*/ 579356 h 1078499"/>
                <a:gd name="connsiteX233" fmla="*/ 1273776 w 3024845"/>
                <a:gd name="connsiteY233" fmla="*/ 579356 h 1078499"/>
                <a:gd name="connsiteX234" fmla="*/ 1280869 w 3024845"/>
                <a:gd name="connsiteY234" fmla="*/ 579356 h 1078499"/>
                <a:gd name="connsiteX235" fmla="*/ 1293029 w 3024845"/>
                <a:gd name="connsiteY235" fmla="*/ 536121 h 1078499"/>
                <a:gd name="connsiteX236" fmla="*/ 1294296 w 3024845"/>
                <a:gd name="connsiteY236" fmla="*/ 536121 h 1078499"/>
                <a:gd name="connsiteX237" fmla="*/ 1303163 w 3024845"/>
                <a:gd name="connsiteY237" fmla="*/ 536121 h 1078499"/>
                <a:gd name="connsiteX238" fmla="*/ 1313296 w 3024845"/>
                <a:gd name="connsiteY238" fmla="*/ 579356 h 1078499"/>
                <a:gd name="connsiteX239" fmla="*/ 1314309 w 3024845"/>
                <a:gd name="connsiteY239" fmla="*/ 579356 h 1078499"/>
                <a:gd name="connsiteX240" fmla="*/ 1321403 w 3024845"/>
                <a:gd name="connsiteY240" fmla="*/ 579356 h 1078499"/>
                <a:gd name="connsiteX241" fmla="*/ 1321403 w 3024845"/>
                <a:gd name="connsiteY241" fmla="*/ 618268 h 1078499"/>
                <a:gd name="connsiteX242" fmla="*/ 1323176 w 3024845"/>
                <a:gd name="connsiteY242" fmla="*/ 618268 h 1078499"/>
                <a:gd name="connsiteX243" fmla="*/ 1335590 w 3024845"/>
                <a:gd name="connsiteY243" fmla="*/ 618268 h 1078499"/>
                <a:gd name="connsiteX244" fmla="*/ 1335590 w 3024845"/>
                <a:gd name="connsiteY244" fmla="*/ 620430 h 1078499"/>
                <a:gd name="connsiteX245" fmla="*/ 1335590 w 3024845"/>
                <a:gd name="connsiteY245" fmla="*/ 635562 h 1078499"/>
                <a:gd name="connsiteX246" fmla="*/ 1339643 w 3024845"/>
                <a:gd name="connsiteY246" fmla="*/ 633401 h 1078499"/>
                <a:gd name="connsiteX247" fmla="*/ 1339643 w 3024845"/>
                <a:gd name="connsiteY247" fmla="*/ 618268 h 1078499"/>
                <a:gd name="connsiteX248" fmla="*/ 1341163 w 3024845"/>
                <a:gd name="connsiteY248" fmla="*/ 618268 h 1078499"/>
                <a:gd name="connsiteX249" fmla="*/ 1351803 w 3024845"/>
                <a:gd name="connsiteY249" fmla="*/ 618268 h 1078499"/>
                <a:gd name="connsiteX250" fmla="*/ 1351803 w 3024845"/>
                <a:gd name="connsiteY250" fmla="*/ 619889 h 1078499"/>
                <a:gd name="connsiteX251" fmla="*/ 1351803 w 3024845"/>
                <a:gd name="connsiteY251" fmla="*/ 631239 h 1078499"/>
                <a:gd name="connsiteX252" fmla="*/ 1382204 w 3024845"/>
                <a:gd name="connsiteY252" fmla="*/ 631239 h 1078499"/>
                <a:gd name="connsiteX253" fmla="*/ 1382204 w 3024845"/>
                <a:gd name="connsiteY253" fmla="*/ 594489 h 1078499"/>
                <a:gd name="connsiteX254" fmla="*/ 1383470 w 3024845"/>
                <a:gd name="connsiteY254" fmla="*/ 594489 h 1078499"/>
                <a:gd name="connsiteX255" fmla="*/ 1392337 w 3024845"/>
                <a:gd name="connsiteY255" fmla="*/ 594489 h 1078499"/>
                <a:gd name="connsiteX256" fmla="*/ 1392337 w 3024845"/>
                <a:gd name="connsiteY256" fmla="*/ 616106 h 1078499"/>
                <a:gd name="connsiteX257" fmla="*/ 1394364 w 3024845"/>
                <a:gd name="connsiteY257" fmla="*/ 583680 h 1078499"/>
                <a:gd name="connsiteX258" fmla="*/ 1416657 w 3024845"/>
                <a:gd name="connsiteY258" fmla="*/ 583680 h 1078499"/>
                <a:gd name="connsiteX259" fmla="*/ 1416657 w 3024845"/>
                <a:gd name="connsiteY259" fmla="*/ 582058 h 1078499"/>
                <a:gd name="connsiteX260" fmla="*/ 1416657 w 3024845"/>
                <a:gd name="connsiteY260" fmla="*/ 570709 h 1078499"/>
                <a:gd name="connsiteX261" fmla="*/ 1417417 w 3024845"/>
                <a:gd name="connsiteY261" fmla="*/ 570709 h 1078499"/>
                <a:gd name="connsiteX262" fmla="*/ 1422737 w 3024845"/>
                <a:gd name="connsiteY262" fmla="*/ 570709 h 1078499"/>
                <a:gd name="connsiteX263" fmla="*/ 1422737 w 3024845"/>
                <a:gd name="connsiteY263" fmla="*/ 568818 h 1078499"/>
                <a:gd name="connsiteX264" fmla="*/ 1422737 w 3024845"/>
                <a:gd name="connsiteY264" fmla="*/ 555577 h 1078499"/>
                <a:gd name="connsiteX265" fmla="*/ 1426791 w 3024845"/>
                <a:gd name="connsiteY265" fmla="*/ 562062 h 1078499"/>
                <a:gd name="connsiteX266" fmla="*/ 1429071 w 3024845"/>
                <a:gd name="connsiteY266" fmla="*/ 562062 h 1078499"/>
                <a:gd name="connsiteX267" fmla="*/ 1445031 w 3024845"/>
                <a:gd name="connsiteY267" fmla="*/ 562062 h 1078499"/>
                <a:gd name="connsiteX268" fmla="*/ 1445031 w 3024845"/>
                <a:gd name="connsiteY268" fmla="*/ 561251 h 1078499"/>
                <a:gd name="connsiteX269" fmla="*/ 1445031 w 3024845"/>
                <a:gd name="connsiteY269" fmla="*/ 555577 h 1078499"/>
                <a:gd name="connsiteX270" fmla="*/ 1445791 w 3024845"/>
                <a:gd name="connsiteY270" fmla="*/ 555577 h 1078499"/>
                <a:gd name="connsiteX271" fmla="*/ 1451111 w 3024845"/>
                <a:gd name="connsiteY271" fmla="*/ 555577 h 1078499"/>
                <a:gd name="connsiteX272" fmla="*/ 1451111 w 3024845"/>
                <a:gd name="connsiteY272" fmla="*/ 556928 h 1078499"/>
                <a:gd name="connsiteX273" fmla="*/ 1451111 w 3024845"/>
                <a:gd name="connsiteY273" fmla="*/ 566386 h 1078499"/>
                <a:gd name="connsiteX274" fmla="*/ 1489618 w 3024845"/>
                <a:gd name="connsiteY274" fmla="*/ 566386 h 1078499"/>
                <a:gd name="connsiteX275" fmla="*/ 1489618 w 3024845"/>
                <a:gd name="connsiteY275" fmla="*/ 704739 h 1078499"/>
                <a:gd name="connsiteX276" fmla="*/ 1491138 w 3024845"/>
                <a:gd name="connsiteY276" fmla="*/ 704739 h 1078499"/>
                <a:gd name="connsiteX277" fmla="*/ 1501778 w 3024845"/>
                <a:gd name="connsiteY277" fmla="*/ 704739 h 1078499"/>
                <a:gd name="connsiteX278" fmla="*/ 1501778 w 3024845"/>
                <a:gd name="connsiteY278" fmla="*/ 691769 h 1078499"/>
                <a:gd name="connsiteX279" fmla="*/ 1505832 w 3024845"/>
                <a:gd name="connsiteY279" fmla="*/ 691769 h 1078499"/>
                <a:gd name="connsiteX280" fmla="*/ 1505832 w 3024845"/>
                <a:gd name="connsiteY280" fmla="*/ 704739 h 1078499"/>
                <a:gd name="connsiteX281" fmla="*/ 1536232 w 3024845"/>
                <a:gd name="connsiteY281" fmla="*/ 704739 h 1078499"/>
                <a:gd name="connsiteX282" fmla="*/ 1536232 w 3024845"/>
                <a:gd name="connsiteY282" fmla="*/ 674474 h 1078499"/>
                <a:gd name="connsiteX283" fmla="*/ 1548392 w 3024845"/>
                <a:gd name="connsiteY283" fmla="*/ 674474 h 1078499"/>
                <a:gd name="connsiteX284" fmla="*/ 1560552 w 3024845"/>
                <a:gd name="connsiteY284" fmla="*/ 672313 h 1078499"/>
                <a:gd name="connsiteX285" fmla="*/ 1564606 w 3024845"/>
                <a:gd name="connsiteY285" fmla="*/ 674474 h 1078499"/>
                <a:gd name="connsiteX286" fmla="*/ 1574739 w 3024845"/>
                <a:gd name="connsiteY286" fmla="*/ 674474 h 1078499"/>
                <a:gd name="connsiteX287" fmla="*/ 1574739 w 3024845"/>
                <a:gd name="connsiteY287" fmla="*/ 704739 h 1078499"/>
                <a:gd name="connsiteX288" fmla="*/ 1582846 w 3024845"/>
                <a:gd name="connsiteY288" fmla="*/ 704739 h 1078499"/>
                <a:gd name="connsiteX289" fmla="*/ 1582846 w 3024845"/>
                <a:gd name="connsiteY289" fmla="*/ 722034 h 1078499"/>
                <a:gd name="connsiteX290" fmla="*/ 1592182 w 3024845"/>
                <a:gd name="connsiteY290" fmla="*/ 722939 h 1078499"/>
                <a:gd name="connsiteX291" fmla="*/ 1605140 w 3024845"/>
                <a:gd name="connsiteY291" fmla="*/ 722939 h 1078499"/>
                <a:gd name="connsiteX292" fmla="*/ 1605140 w 3024845"/>
                <a:gd name="connsiteY292" fmla="*/ 706901 h 1078499"/>
                <a:gd name="connsiteX293" fmla="*/ 1673096 w 3024845"/>
                <a:gd name="connsiteY293" fmla="*/ 706901 h 1078499"/>
                <a:gd name="connsiteX294" fmla="*/ 1673096 w 3024845"/>
                <a:gd name="connsiteY294" fmla="*/ 621648 h 1078499"/>
                <a:gd name="connsiteX295" fmla="*/ 1745104 w 3024845"/>
                <a:gd name="connsiteY295" fmla="*/ 621648 h 1078499"/>
                <a:gd name="connsiteX296" fmla="*/ 1745104 w 3024845"/>
                <a:gd name="connsiteY296" fmla="*/ 700416 h 1078499"/>
                <a:gd name="connsiteX297" fmla="*/ 1747008 w 3024845"/>
                <a:gd name="connsiteY297" fmla="*/ 700416 h 1078499"/>
                <a:gd name="connsiteX298" fmla="*/ 1748250 w 3024845"/>
                <a:gd name="connsiteY298" fmla="*/ 722939 h 1078499"/>
                <a:gd name="connsiteX299" fmla="*/ 1757926 w 3024845"/>
                <a:gd name="connsiteY299" fmla="*/ 722939 h 1078499"/>
                <a:gd name="connsiteX300" fmla="*/ 1759168 w 3024845"/>
                <a:gd name="connsiteY300" fmla="*/ 700416 h 1078499"/>
                <a:gd name="connsiteX301" fmla="*/ 1765248 w 3024845"/>
                <a:gd name="connsiteY301" fmla="*/ 700416 h 1078499"/>
                <a:gd name="connsiteX302" fmla="*/ 1766490 w 3024845"/>
                <a:gd name="connsiteY302" fmla="*/ 722939 h 1078499"/>
                <a:gd name="connsiteX303" fmla="*/ 1817112 w 3024845"/>
                <a:gd name="connsiteY303" fmla="*/ 722939 h 1078499"/>
                <a:gd name="connsiteX304" fmla="*/ 1817112 w 3024845"/>
                <a:gd name="connsiteY304" fmla="*/ 559911 h 1078499"/>
                <a:gd name="connsiteX305" fmla="*/ 2014439 w 3024845"/>
                <a:gd name="connsiteY305" fmla="*/ 559911 h 1078499"/>
                <a:gd name="connsiteX306" fmla="*/ 2014439 w 3024845"/>
                <a:gd name="connsiteY306" fmla="*/ 722939 h 1078499"/>
                <a:gd name="connsiteX307" fmla="*/ 2033136 w 3024845"/>
                <a:gd name="connsiteY307" fmla="*/ 722939 h 1078499"/>
                <a:gd name="connsiteX308" fmla="*/ 2033136 w 3024845"/>
                <a:gd name="connsiteY308" fmla="*/ 640246 h 1078499"/>
                <a:gd name="connsiteX309" fmla="*/ 2128256 w 3024845"/>
                <a:gd name="connsiteY309" fmla="*/ 640246 h 1078499"/>
                <a:gd name="connsiteX310" fmla="*/ 2140186 w 3024845"/>
                <a:gd name="connsiteY310" fmla="*/ 322105 h 1078499"/>
                <a:gd name="connsiteX311" fmla="*/ 2128026 w 3024845"/>
                <a:gd name="connsiteY311" fmla="*/ 300487 h 1078499"/>
                <a:gd name="connsiteX312" fmla="*/ 2121946 w 3024845"/>
                <a:gd name="connsiteY312" fmla="*/ 296163 h 1078499"/>
                <a:gd name="connsiteX313" fmla="*/ 2130053 w 3024845"/>
                <a:gd name="connsiteY313" fmla="*/ 272384 h 1078499"/>
                <a:gd name="connsiteX314" fmla="*/ 2130053 w 3024845"/>
                <a:gd name="connsiteY314" fmla="*/ 255090 h 1078499"/>
                <a:gd name="connsiteX315" fmla="*/ 2144240 w 3024845"/>
                <a:gd name="connsiteY315" fmla="*/ 255090 h 1078499"/>
                <a:gd name="connsiteX316" fmla="*/ 2144240 w 3024845"/>
                <a:gd name="connsiteY316" fmla="*/ 233472 h 1078499"/>
                <a:gd name="connsiteX317" fmla="*/ 2146266 w 3024845"/>
                <a:gd name="connsiteY317" fmla="*/ 229148 h 1078499"/>
                <a:gd name="connsiteX318" fmla="*/ 2146266 w 3024845"/>
                <a:gd name="connsiteY318" fmla="*/ 151324 h 1078499"/>
                <a:gd name="connsiteX319" fmla="*/ 2144240 w 3024845"/>
                <a:gd name="connsiteY319" fmla="*/ 144839 h 1078499"/>
                <a:gd name="connsiteX320" fmla="*/ 2150320 w 3024845"/>
                <a:gd name="connsiteY320" fmla="*/ 138353 h 1078499"/>
                <a:gd name="connsiteX321" fmla="*/ 2150320 w 3024845"/>
                <a:gd name="connsiteY321" fmla="*/ 79985 h 1078499"/>
                <a:gd name="connsiteX322" fmla="*/ 2152346 w 3024845"/>
                <a:gd name="connsiteY322" fmla="*/ 75662 h 1078499"/>
                <a:gd name="connsiteX323" fmla="*/ 2152346 w 3024845"/>
                <a:gd name="connsiteY323" fmla="*/ 19456 h 1078499"/>
                <a:gd name="connsiteX324" fmla="*/ 2154373 w 3024845"/>
                <a:gd name="connsiteY324" fmla="*/ 0 h 1078499"/>
                <a:gd name="connsiteX325" fmla="*/ 2158427 w 3024845"/>
                <a:gd name="connsiteY325" fmla="*/ 17294 h 1078499"/>
                <a:gd name="connsiteX326" fmla="*/ 2160453 w 3024845"/>
                <a:gd name="connsiteY326" fmla="*/ 75662 h 1078499"/>
                <a:gd name="connsiteX327" fmla="*/ 2162480 w 3024845"/>
                <a:gd name="connsiteY327" fmla="*/ 138353 h 1078499"/>
                <a:gd name="connsiteX328" fmla="*/ 2168560 w 3024845"/>
                <a:gd name="connsiteY328" fmla="*/ 144839 h 1078499"/>
                <a:gd name="connsiteX329" fmla="*/ 2166533 w 3024845"/>
                <a:gd name="connsiteY329" fmla="*/ 151324 h 1078499"/>
                <a:gd name="connsiteX330" fmla="*/ 2166533 w 3024845"/>
                <a:gd name="connsiteY330" fmla="*/ 229148 h 1078499"/>
                <a:gd name="connsiteX331" fmla="*/ 2168560 w 3024845"/>
                <a:gd name="connsiteY331" fmla="*/ 233472 h 1078499"/>
                <a:gd name="connsiteX332" fmla="*/ 2168560 w 3024845"/>
                <a:gd name="connsiteY332" fmla="*/ 255090 h 1078499"/>
                <a:gd name="connsiteX333" fmla="*/ 2182747 w 3024845"/>
                <a:gd name="connsiteY333" fmla="*/ 255090 h 1078499"/>
                <a:gd name="connsiteX334" fmla="*/ 2182747 w 3024845"/>
                <a:gd name="connsiteY334" fmla="*/ 272384 h 1078499"/>
                <a:gd name="connsiteX335" fmla="*/ 2190854 w 3024845"/>
                <a:gd name="connsiteY335" fmla="*/ 296163 h 1078499"/>
                <a:gd name="connsiteX336" fmla="*/ 2184774 w 3024845"/>
                <a:gd name="connsiteY336" fmla="*/ 300487 h 1078499"/>
                <a:gd name="connsiteX337" fmla="*/ 2172613 w 3024845"/>
                <a:gd name="connsiteY337" fmla="*/ 322105 h 1078499"/>
                <a:gd name="connsiteX338" fmla="*/ 2180720 w 3024845"/>
                <a:gd name="connsiteY338" fmla="*/ 575033 h 1078499"/>
                <a:gd name="connsiteX339" fmla="*/ 2245574 w 3024845"/>
                <a:gd name="connsiteY339" fmla="*/ 575033 h 1078499"/>
                <a:gd name="connsiteX340" fmla="*/ 2245574 w 3024845"/>
                <a:gd name="connsiteY340" fmla="*/ 650695 h 1078499"/>
                <a:gd name="connsiteX341" fmla="*/ 2253681 w 3024845"/>
                <a:gd name="connsiteY341" fmla="*/ 650695 h 1078499"/>
                <a:gd name="connsiteX342" fmla="*/ 2255708 w 3024845"/>
                <a:gd name="connsiteY342" fmla="*/ 644210 h 1078499"/>
                <a:gd name="connsiteX343" fmla="*/ 2261788 w 3024845"/>
                <a:gd name="connsiteY343" fmla="*/ 644210 h 1078499"/>
                <a:gd name="connsiteX344" fmla="*/ 2263815 w 3024845"/>
                <a:gd name="connsiteY344" fmla="*/ 652857 h 1078499"/>
                <a:gd name="connsiteX345" fmla="*/ 2275975 w 3024845"/>
                <a:gd name="connsiteY345" fmla="*/ 652857 h 1078499"/>
                <a:gd name="connsiteX346" fmla="*/ 2275975 w 3024845"/>
                <a:gd name="connsiteY346" fmla="*/ 646371 h 1078499"/>
                <a:gd name="connsiteX347" fmla="*/ 2298268 w 3024845"/>
                <a:gd name="connsiteY347" fmla="*/ 646371 h 1078499"/>
                <a:gd name="connsiteX348" fmla="*/ 2298268 w 3024845"/>
                <a:gd name="connsiteY348" fmla="*/ 652857 h 1078499"/>
                <a:gd name="connsiteX349" fmla="*/ 2318535 w 3024845"/>
                <a:gd name="connsiteY349" fmla="*/ 652857 h 1078499"/>
                <a:gd name="connsiteX350" fmla="*/ 2318535 w 3024845"/>
                <a:gd name="connsiteY350" fmla="*/ 698254 h 1078499"/>
                <a:gd name="connsiteX351" fmla="*/ 2332722 w 3024845"/>
                <a:gd name="connsiteY351" fmla="*/ 698254 h 1078499"/>
                <a:gd name="connsiteX352" fmla="*/ 2332722 w 3024845"/>
                <a:gd name="connsiteY352" fmla="*/ 685283 h 1078499"/>
                <a:gd name="connsiteX353" fmla="*/ 2348936 w 3024845"/>
                <a:gd name="connsiteY353" fmla="*/ 685283 h 1078499"/>
                <a:gd name="connsiteX354" fmla="*/ 2348936 w 3024845"/>
                <a:gd name="connsiteY354" fmla="*/ 505856 h 1078499"/>
                <a:gd name="connsiteX355" fmla="*/ 2355016 w 3024845"/>
                <a:gd name="connsiteY355" fmla="*/ 499370 h 1078499"/>
                <a:gd name="connsiteX356" fmla="*/ 2427977 w 3024845"/>
                <a:gd name="connsiteY356" fmla="*/ 499370 h 1078499"/>
                <a:gd name="connsiteX357" fmla="*/ 2427977 w 3024845"/>
                <a:gd name="connsiteY357" fmla="*/ 508018 h 1078499"/>
                <a:gd name="connsiteX358" fmla="*/ 2438110 w 3024845"/>
                <a:gd name="connsiteY358" fmla="*/ 508018 h 1078499"/>
                <a:gd name="connsiteX359" fmla="*/ 2438110 w 3024845"/>
                <a:gd name="connsiteY359" fmla="*/ 622592 h 1078499"/>
                <a:gd name="connsiteX360" fmla="*/ 2460404 w 3024845"/>
                <a:gd name="connsiteY360" fmla="*/ 622592 h 1078499"/>
                <a:gd name="connsiteX361" fmla="*/ 2460404 w 3024845"/>
                <a:gd name="connsiteY361" fmla="*/ 555577 h 1078499"/>
                <a:gd name="connsiteX362" fmla="*/ 2486751 w 3024845"/>
                <a:gd name="connsiteY362" fmla="*/ 555577 h 1078499"/>
                <a:gd name="connsiteX363" fmla="*/ 2490804 w 3024845"/>
                <a:gd name="connsiteY363" fmla="*/ 551253 h 1078499"/>
                <a:gd name="connsiteX364" fmla="*/ 2498911 w 3024845"/>
                <a:gd name="connsiteY364" fmla="*/ 551253 h 1078499"/>
                <a:gd name="connsiteX365" fmla="*/ 2502964 w 3024845"/>
                <a:gd name="connsiteY365" fmla="*/ 555577 h 1078499"/>
                <a:gd name="connsiteX366" fmla="*/ 2525258 w 3024845"/>
                <a:gd name="connsiteY366" fmla="*/ 555577 h 1078499"/>
                <a:gd name="connsiteX367" fmla="*/ 2525258 w 3024845"/>
                <a:gd name="connsiteY367" fmla="*/ 438841 h 1078499"/>
                <a:gd name="connsiteX368" fmla="*/ 2582005 w 3024845"/>
                <a:gd name="connsiteY368" fmla="*/ 428032 h 1078499"/>
                <a:gd name="connsiteX369" fmla="*/ 2582005 w 3024845"/>
                <a:gd name="connsiteY369" fmla="*/ 429113 h 1078499"/>
                <a:gd name="connsiteX370" fmla="*/ 2582005 w 3024845"/>
                <a:gd name="connsiteY370" fmla="*/ 436679 h 1078499"/>
                <a:gd name="connsiteX371" fmla="*/ 2608352 w 3024845"/>
                <a:gd name="connsiteY371" fmla="*/ 436679 h 1078499"/>
                <a:gd name="connsiteX372" fmla="*/ 2608352 w 3024845"/>
                <a:gd name="connsiteY372" fmla="*/ 691769 h 1078499"/>
                <a:gd name="connsiteX373" fmla="*/ 2630646 w 3024845"/>
                <a:gd name="connsiteY373" fmla="*/ 691769 h 1078499"/>
                <a:gd name="connsiteX374" fmla="*/ 2630646 w 3024845"/>
                <a:gd name="connsiteY374" fmla="*/ 687445 h 1078499"/>
                <a:gd name="connsiteX375" fmla="*/ 2642806 w 3024845"/>
                <a:gd name="connsiteY375" fmla="*/ 687445 h 1078499"/>
                <a:gd name="connsiteX376" fmla="*/ 2642806 w 3024845"/>
                <a:gd name="connsiteY376" fmla="*/ 691769 h 1078499"/>
                <a:gd name="connsiteX377" fmla="*/ 2667126 w 3024845"/>
                <a:gd name="connsiteY377" fmla="*/ 691769 h 1078499"/>
                <a:gd name="connsiteX378" fmla="*/ 2667126 w 3024845"/>
                <a:gd name="connsiteY378" fmla="*/ 678798 h 1078499"/>
                <a:gd name="connsiteX379" fmla="*/ 2695500 w 3024845"/>
                <a:gd name="connsiteY379" fmla="*/ 678798 h 1078499"/>
                <a:gd name="connsiteX380" fmla="*/ 2707660 w 3024845"/>
                <a:gd name="connsiteY380" fmla="*/ 674474 h 1078499"/>
                <a:gd name="connsiteX381" fmla="*/ 2727927 w 3024845"/>
                <a:gd name="connsiteY381" fmla="*/ 678798 h 1078499"/>
                <a:gd name="connsiteX382" fmla="*/ 2727927 w 3024845"/>
                <a:gd name="connsiteY382" fmla="*/ 661504 h 1078499"/>
                <a:gd name="connsiteX383" fmla="*/ 2736034 w 3024845"/>
                <a:gd name="connsiteY383" fmla="*/ 661504 h 1078499"/>
                <a:gd name="connsiteX384" fmla="*/ 2736034 w 3024845"/>
                <a:gd name="connsiteY384" fmla="*/ 648533 h 1078499"/>
                <a:gd name="connsiteX385" fmla="*/ 2792781 w 3024845"/>
                <a:gd name="connsiteY385" fmla="*/ 648533 h 1078499"/>
                <a:gd name="connsiteX386" fmla="*/ 2792781 w 3024845"/>
                <a:gd name="connsiteY386" fmla="*/ 618268 h 1078499"/>
                <a:gd name="connsiteX387" fmla="*/ 2811021 w 3024845"/>
                <a:gd name="connsiteY387" fmla="*/ 618268 h 1078499"/>
                <a:gd name="connsiteX388" fmla="*/ 2811021 w 3024845"/>
                <a:gd name="connsiteY388" fmla="*/ 611783 h 1078499"/>
                <a:gd name="connsiteX389" fmla="*/ 2823181 w 3024845"/>
                <a:gd name="connsiteY389" fmla="*/ 611783 h 1078499"/>
                <a:gd name="connsiteX390" fmla="*/ 2823181 w 3024845"/>
                <a:gd name="connsiteY390" fmla="*/ 618268 h 1078499"/>
                <a:gd name="connsiteX391" fmla="*/ 2839395 w 3024845"/>
                <a:gd name="connsiteY391" fmla="*/ 618268 h 1078499"/>
                <a:gd name="connsiteX392" fmla="*/ 2839395 w 3024845"/>
                <a:gd name="connsiteY392" fmla="*/ 667989 h 1078499"/>
                <a:gd name="connsiteX393" fmla="*/ 2871822 w 3024845"/>
                <a:gd name="connsiteY393" fmla="*/ 667989 h 1078499"/>
                <a:gd name="connsiteX394" fmla="*/ 2871822 w 3024845"/>
                <a:gd name="connsiteY394" fmla="*/ 642048 h 1078499"/>
                <a:gd name="connsiteX395" fmla="*/ 2910329 w 3024845"/>
                <a:gd name="connsiteY395" fmla="*/ 642048 h 1078499"/>
                <a:gd name="connsiteX396" fmla="*/ 2910329 w 3024845"/>
                <a:gd name="connsiteY396" fmla="*/ 611783 h 1078499"/>
                <a:gd name="connsiteX397" fmla="*/ 2958970 w 3024845"/>
                <a:gd name="connsiteY397" fmla="*/ 611783 h 1078499"/>
                <a:gd name="connsiteX398" fmla="*/ 2958970 w 3024845"/>
                <a:gd name="connsiteY398" fmla="*/ 722939 h 1078499"/>
                <a:gd name="connsiteX399" fmla="*/ 2958970 w 3024845"/>
                <a:gd name="connsiteY399" fmla="*/ 736718 h 1078499"/>
                <a:gd name="connsiteX400" fmla="*/ 3024845 w 3024845"/>
                <a:gd name="connsiteY400" fmla="*/ 736718 h 1078499"/>
                <a:gd name="connsiteX401" fmla="*/ 3024845 w 3024845"/>
                <a:gd name="connsiteY401" fmla="*/ 1078499 h 1078499"/>
                <a:gd name="connsiteX402" fmla="*/ 2054 w 3024845"/>
                <a:gd name="connsiteY402" fmla="*/ 1076166 h 1078499"/>
                <a:gd name="connsiteX403" fmla="*/ 0 w 3024845"/>
                <a:gd name="connsiteY403" fmla="*/ 642048 h 1078499"/>
                <a:gd name="connsiteX404" fmla="*/ 20267 w 3024845"/>
                <a:gd name="connsiteY404" fmla="*/ 642048 h 1078499"/>
                <a:gd name="connsiteX405" fmla="*/ 20774 w 3024845"/>
                <a:gd name="connsiteY405" fmla="*/ 640967 h 1078499"/>
                <a:gd name="connsiteX406" fmla="*/ 24320 w 3024845"/>
                <a:gd name="connsiteY406" fmla="*/ 633401 h 1078499"/>
                <a:gd name="connsiteX407" fmla="*/ 26094 w 3024845"/>
                <a:gd name="connsiteY407" fmla="*/ 633671 h 1078499"/>
                <a:gd name="connsiteX408" fmla="*/ 38507 w 3024845"/>
                <a:gd name="connsiteY408" fmla="*/ 635562 h 1078499"/>
                <a:gd name="connsiteX409" fmla="*/ 39014 w 3024845"/>
                <a:gd name="connsiteY409" fmla="*/ 636914 h 1078499"/>
                <a:gd name="connsiteX410" fmla="*/ 42560 w 3024845"/>
                <a:gd name="connsiteY410" fmla="*/ 646371 h 1078499"/>
                <a:gd name="connsiteX411" fmla="*/ 68907 w 3024845"/>
                <a:gd name="connsiteY411" fmla="*/ 648533 h 1078499"/>
                <a:gd name="connsiteX412" fmla="*/ 68907 w 3024845"/>
                <a:gd name="connsiteY412" fmla="*/ 525312 h 1078499"/>
                <a:gd name="connsiteX413" fmla="*/ 70934 w 3024845"/>
                <a:gd name="connsiteY413" fmla="*/ 525312 h 1078499"/>
                <a:gd name="connsiteX414" fmla="*/ 85121 w 3024845"/>
                <a:gd name="connsiteY414" fmla="*/ 525312 h 1078499"/>
                <a:gd name="connsiteX415" fmla="*/ 85121 w 3024845"/>
                <a:gd name="connsiteY415" fmla="*/ 389120 h 1078499"/>
                <a:gd name="connsiteX416" fmla="*/ 86894 w 3024845"/>
                <a:gd name="connsiteY416" fmla="*/ 389120 h 1078499"/>
                <a:gd name="connsiteX417" fmla="*/ 99308 w 3024845"/>
                <a:gd name="connsiteY417" fmla="*/ 389120 h 1078499"/>
                <a:gd name="connsiteX418" fmla="*/ 99308 w 3024845"/>
                <a:gd name="connsiteY418" fmla="*/ 274546 h 1078499"/>
                <a:gd name="connsiteX419" fmla="*/ 103361 w 3024845"/>
                <a:gd name="connsiteY419" fmla="*/ 246442 h 1078499"/>
                <a:gd name="connsiteX420" fmla="*/ 105388 w 3024845"/>
                <a:gd name="connsiteY420" fmla="*/ 246442 h 1078499"/>
                <a:gd name="connsiteX421" fmla="*/ 119575 w 3024845"/>
                <a:gd name="connsiteY421" fmla="*/ 246442 h 1078499"/>
                <a:gd name="connsiteX0" fmla="*/ 119575 w 3024845"/>
                <a:gd name="connsiteY0" fmla="*/ 246442 h 1078499"/>
                <a:gd name="connsiteX1" fmla="*/ 200642 w 3024845"/>
                <a:gd name="connsiteY1" fmla="*/ 244281 h 1078499"/>
                <a:gd name="connsiteX2" fmla="*/ 202669 w 3024845"/>
                <a:gd name="connsiteY2" fmla="*/ 244281 h 1078499"/>
                <a:gd name="connsiteX3" fmla="*/ 216856 w 3024845"/>
                <a:gd name="connsiteY3" fmla="*/ 244281 h 1078499"/>
                <a:gd name="connsiteX4" fmla="*/ 216856 w 3024845"/>
                <a:gd name="connsiteY4" fmla="*/ 268060 h 1078499"/>
                <a:gd name="connsiteX5" fmla="*/ 217363 w 3024845"/>
                <a:gd name="connsiteY5" fmla="*/ 268871 h 1078499"/>
                <a:gd name="connsiteX6" fmla="*/ 220909 w 3024845"/>
                <a:gd name="connsiteY6" fmla="*/ 274546 h 1078499"/>
                <a:gd name="connsiteX7" fmla="*/ 220909 w 3024845"/>
                <a:gd name="connsiteY7" fmla="*/ 389120 h 1078499"/>
                <a:gd name="connsiteX8" fmla="*/ 223189 w 3024845"/>
                <a:gd name="connsiteY8" fmla="*/ 389120 h 1078499"/>
                <a:gd name="connsiteX9" fmla="*/ 239150 w 3024845"/>
                <a:gd name="connsiteY9" fmla="*/ 389120 h 1078499"/>
                <a:gd name="connsiteX10" fmla="*/ 239150 w 3024845"/>
                <a:gd name="connsiteY10" fmla="*/ 529635 h 1078499"/>
                <a:gd name="connsiteX11" fmla="*/ 240670 w 3024845"/>
                <a:gd name="connsiteY11" fmla="*/ 529365 h 1078499"/>
                <a:gd name="connsiteX12" fmla="*/ 251310 w 3024845"/>
                <a:gd name="connsiteY12" fmla="*/ 527474 h 1078499"/>
                <a:gd name="connsiteX13" fmla="*/ 249283 w 3024845"/>
                <a:gd name="connsiteY13" fmla="*/ 616106 h 1078499"/>
                <a:gd name="connsiteX14" fmla="*/ 250803 w 3024845"/>
                <a:gd name="connsiteY14" fmla="*/ 616377 h 1078499"/>
                <a:gd name="connsiteX15" fmla="*/ 261443 w 3024845"/>
                <a:gd name="connsiteY15" fmla="*/ 618268 h 1078499"/>
                <a:gd name="connsiteX16" fmla="*/ 261696 w 3024845"/>
                <a:gd name="connsiteY16" fmla="*/ 619079 h 1078499"/>
                <a:gd name="connsiteX17" fmla="*/ 263470 w 3024845"/>
                <a:gd name="connsiteY17" fmla="*/ 624754 h 1078499"/>
                <a:gd name="connsiteX18" fmla="*/ 264230 w 3024845"/>
                <a:gd name="connsiteY18" fmla="*/ 622322 h 1078499"/>
                <a:gd name="connsiteX19" fmla="*/ 269550 w 3024845"/>
                <a:gd name="connsiteY19" fmla="*/ 605298 h 1078499"/>
                <a:gd name="connsiteX20" fmla="*/ 271323 w 3024845"/>
                <a:gd name="connsiteY20" fmla="*/ 605298 h 1078499"/>
                <a:gd name="connsiteX21" fmla="*/ 283737 w 3024845"/>
                <a:gd name="connsiteY21" fmla="*/ 605298 h 1078499"/>
                <a:gd name="connsiteX22" fmla="*/ 283737 w 3024845"/>
                <a:gd name="connsiteY22" fmla="*/ 637724 h 1078499"/>
                <a:gd name="connsiteX23" fmla="*/ 284750 w 3024845"/>
                <a:gd name="connsiteY23" fmla="*/ 638265 h 1078499"/>
                <a:gd name="connsiteX24" fmla="*/ 291844 w 3024845"/>
                <a:gd name="connsiteY24" fmla="*/ 642048 h 1078499"/>
                <a:gd name="connsiteX25" fmla="*/ 291844 w 3024845"/>
                <a:gd name="connsiteY25" fmla="*/ 643399 h 1078499"/>
                <a:gd name="connsiteX26" fmla="*/ 291844 w 3024845"/>
                <a:gd name="connsiteY26" fmla="*/ 652857 h 1078499"/>
                <a:gd name="connsiteX27" fmla="*/ 336431 w 3024845"/>
                <a:gd name="connsiteY27" fmla="*/ 652857 h 1078499"/>
                <a:gd name="connsiteX28" fmla="*/ 336431 w 3024845"/>
                <a:gd name="connsiteY28" fmla="*/ 653938 h 1078499"/>
                <a:gd name="connsiteX29" fmla="*/ 336431 w 3024845"/>
                <a:gd name="connsiteY29" fmla="*/ 661504 h 1078499"/>
                <a:gd name="connsiteX30" fmla="*/ 338457 w 3024845"/>
                <a:gd name="connsiteY30" fmla="*/ 661504 h 1078499"/>
                <a:gd name="connsiteX31" fmla="*/ 352644 w 3024845"/>
                <a:gd name="connsiteY31" fmla="*/ 661504 h 1078499"/>
                <a:gd name="connsiteX32" fmla="*/ 352644 w 3024845"/>
                <a:gd name="connsiteY32" fmla="*/ 631239 h 1078499"/>
                <a:gd name="connsiteX33" fmla="*/ 397231 w 3024845"/>
                <a:gd name="connsiteY33" fmla="*/ 631239 h 1078499"/>
                <a:gd name="connsiteX34" fmla="*/ 397231 w 3024845"/>
                <a:gd name="connsiteY34" fmla="*/ 629888 h 1078499"/>
                <a:gd name="connsiteX35" fmla="*/ 397231 w 3024845"/>
                <a:gd name="connsiteY35" fmla="*/ 620430 h 1078499"/>
                <a:gd name="connsiteX36" fmla="*/ 398245 w 3024845"/>
                <a:gd name="connsiteY36" fmla="*/ 620430 h 1078499"/>
                <a:gd name="connsiteX37" fmla="*/ 405338 w 3024845"/>
                <a:gd name="connsiteY37" fmla="*/ 620430 h 1078499"/>
                <a:gd name="connsiteX38" fmla="*/ 405338 w 3024845"/>
                <a:gd name="connsiteY38" fmla="*/ 618539 h 1078499"/>
                <a:gd name="connsiteX39" fmla="*/ 405338 w 3024845"/>
                <a:gd name="connsiteY39" fmla="*/ 605298 h 1078499"/>
                <a:gd name="connsiteX40" fmla="*/ 406098 w 3024845"/>
                <a:gd name="connsiteY40" fmla="*/ 605298 h 1078499"/>
                <a:gd name="connsiteX41" fmla="*/ 411418 w 3024845"/>
                <a:gd name="connsiteY41" fmla="*/ 605298 h 1078499"/>
                <a:gd name="connsiteX42" fmla="*/ 411418 w 3024845"/>
                <a:gd name="connsiteY42" fmla="*/ 604217 h 1078499"/>
                <a:gd name="connsiteX43" fmla="*/ 411418 w 3024845"/>
                <a:gd name="connsiteY43" fmla="*/ 596650 h 1078499"/>
                <a:gd name="connsiteX44" fmla="*/ 413445 w 3024845"/>
                <a:gd name="connsiteY44" fmla="*/ 596650 h 1078499"/>
                <a:gd name="connsiteX45" fmla="*/ 427632 w 3024845"/>
                <a:gd name="connsiteY45" fmla="*/ 596650 h 1078499"/>
                <a:gd name="connsiteX46" fmla="*/ 427632 w 3024845"/>
                <a:gd name="connsiteY46" fmla="*/ 597731 h 1078499"/>
                <a:gd name="connsiteX47" fmla="*/ 427632 w 3024845"/>
                <a:gd name="connsiteY47" fmla="*/ 605298 h 1078499"/>
                <a:gd name="connsiteX48" fmla="*/ 449925 w 3024845"/>
                <a:gd name="connsiteY48" fmla="*/ 605298 h 1078499"/>
                <a:gd name="connsiteX49" fmla="*/ 449925 w 3024845"/>
                <a:gd name="connsiteY49" fmla="*/ 603406 h 1078499"/>
                <a:gd name="connsiteX50" fmla="*/ 449925 w 3024845"/>
                <a:gd name="connsiteY50" fmla="*/ 590165 h 1078499"/>
                <a:gd name="connsiteX51" fmla="*/ 451699 w 3024845"/>
                <a:gd name="connsiteY51" fmla="*/ 590165 h 1078499"/>
                <a:gd name="connsiteX52" fmla="*/ 464112 w 3024845"/>
                <a:gd name="connsiteY52" fmla="*/ 590165 h 1078499"/>
                <a:gd name="connsiteX53" fmla="*/ 464112 w 3024845"/>
                <a:gd name="connsiteY53" fmla="*/ 613945 h 1078499"/>
                <a:gd name="connsiteX54" fmla="*/ 465126 w 3024845"/>
                <a:gd name="connsiteY54" fmla="*/ 613945 h 1078499"/>
                <a:gd name="connsiteX55" fmla="*/ 472219 w 3024845"/>
                <a:gd name="connsiteY55" fmla="*/ 613945 h 1078499"/>
                <a:gd name="connsiteX56" fmla="*/ 472219 w 3024845"/>
                <a:gd name="connsiteY56" fmla="*/ 612864 h 1078499"/>
                <a:gd name="connsiteX57" fmla="*/ 472219 w 3024845"/>
                <a:gd name="connsiteY57" fmla="*/ 605298 h 1078499"/>
                <a:gd name="connsiteX58" fmla="*/ 473992 w 3024845"/>
                <a:gd name="connsiteY58" fmla="*/ 605298 h 1078499"/>
                <a:gd name="connsiteX59" fmla="*/ 486406 w 3024845"/>
                <a:gd name="connsiteY59" fmla="*/ 605298 h 1078499"/>
                <a:gd name="connsiteX60" fmla="*/ 486406 w 3024845"/>
                <a:gd name="connsiteY60" fmla="*/ 631239 h 1078499"/>
                <a:gd name="connsiteX61" fmla="*/ 488433 w 3024845"/>
                <a:gd name="connsiteY61" fmla="*/ 631239 h 1078499"/>
                <a:gd name="connsiteX62" fmla="*/ 502619 w 3024845"/>
                <a:gd name="connsiteY62" fmla="*/ 631239 h 1078499"/>
                <a:gd name="connsiteX63" fmla="*/ 502619 w 3024845"/>
                <a:gd name="connsiteY63" fmla="*/ 632860 h 1078499"/>
                <a:gd name="connsiteX64" fmla="*/ 502619 w 3024845"/>
                <a:gd name="connsiteY64" fmla="*/ 644210 h 1078499"/>
                <a:gd name="connsiteX65" fmla="*/ 503379 w 3024845"/>
                <a:gd name="connsiteY65" fmla="*/ 644210 h 1078499"/>
                <a:gd name="connsiteX66" fmla="*/ 508700 w 3024845"/>
                <a:gd name="connsiteY66" fmla="*/ 644210 h 1078499"/>
                <a:gd name="connsiteX67" fmla="*/ 508700 w 3024845"/>
                <a:gd name="connsiteY67" fmla="*/ 643399 h 1078499"/>
                <a:gd name="connsiteX68" fmla="*/ 508700 w 3024845"/>
                <a:gd name="connsiteY68" fmla="*/ 637724 h 1078499"/>
                <a:gd name="connsiteX69" fmla="*/ 539100 w 3024845"/>
                <a:gd name="connsiteY69" fmla="*/ 637724 h 1078499"/>
                <a:gd name="connsiteX70" fmla="*/ 539100 w 3024845"/>
                <a:gd name="connsiteY70" fmla="*/ 661504 h 1078499"/>
                <a:gd name="connsiteX71" fmla="*/ 540113 w 3024845"/>
                <a:gd name="connsiteY71" fmla="*/ 661504 h 1078499"/>
                <a:gd name="connsiteX72" fmla="*/ 547207 w 3024845"/>
                <a:gd name="connsiteY72" fmla="*/ 661504 h 1078499"/>
                <a:gd name="connsiteX73" fmla="*/ 547207 w 3024845"/>
                <a:gd name="connsiteY73" fmla="*/ 662585 h 1078499"/>
                <a:gd name="connsiteX74" fmla="*/ 547207 w 3024845"/>
                <a:gd name="connsiteY74" fmla="*/ 670151 h 1078499"/>
                <a:gd name="connsiteX75" fmla="*/ 547967 w 3024845"/>
                <a:gd name="connsiteY75" fmla="*/ 670151 h 1078499"/>
                <a:gd name="connsiteX76" fmla="*/ 553287 w 3024845"/>
                <a:gd name="connsiteY76" fmla="*/ 670151 h 1078499"/>
                <a:gd name="connsiteX77" fmla="*/ 553287 w 3024845"/>
                <a:gd name="connsiteY77" fmla="*/ 667989 h 1078499"/>
                <a:gd name="connsiteX78" fmla="*/ 553287 w 3024845"/>
                <a:gd name="connsiteY78" fmla="*/ 652857 h 1078499"/>
                <a:gd name="connsiteX79" fmla="*/ 554300 w 3024845"/>
                <a:gd name="connsiteY79" fmla="*/ 652857 h 1078499"/>
                <a:gd name="connsiteX80" fmla="*/ 561394 w 3024845"/>
                <a:gd name="connsiteY80" fmla="*/ 652857 h 1078499"/>
                <a:gd name="connsiteX81" fmla="*/ 561394 w 3024845"/>
                <a:gd name="connsiteY81" fmla="*/ 653938 h 1078499"/>
                <a:gd name="connsiteX82" fmla="*/ 561394 w 3024845"/>
                <a:gd name="connsiteY82" fmla="*/ 661504 h 1078499"/>
                <a:gd name="connsiteX83" fmla="*/ 566714 w 3024845"/>
                <a:gd name="connsiteY83" fmla="*/ 659511 h 1078499"/>
                <a:gd name="connsiteX84" fmla="*/ 567474 w 3024845"/>
                <a:gd name="connsiteY84" fmla="*/ 658531 h 1078499"/>
                <a:gd name="connsiteX85" fmla="*/ 567474 w 3024845"/>
                <a:gd name="connsiteY85" fmla="*/ 652857 h 1078499"/>
                <a:gd name="connsiteX86" fmla="*/ 605981 w 3024845"/>
                <a:gd name="connsiteY86" fmla="*/ 652857 h 1078499"/>
                <a:gd name="connsiteX87" fmla="*/ 605981 w 3024845"/>
                <a:gd name="connsiteY87" fmla="*/ 676636 h 1078499"/>
                <a:gd name="connsiteX88" fmla="*/ 608007 w 3024845"/>
                <a:gd name="connsiteY88" fmla="*/ 676636 h 1078499"/>
                <a:gd name="connsiteX89" fmla="*/ 622194 w 3024845"/>
                <a:gd name="connsiteY89" fmla="*/ 676636 h 1078499"/>
                <a:gd name="connsiteX90" fmla="*/ 622194 w 3024845"/>
                <a:gd name="connsiteY90" fmla="*/ 677717 h 1078499"/>
                <a:gd name="connsiteX91" fmla="*/ 622194 w 3024845"/>
                <a:gd name="connsiteY91" fmla="*/ 685283 h 1078499"/>
                <a:gd name="connsiteX92" fmla="*/ 623968 w 3024845"/>
                <a:gd name="connsiteY92" fmla="*/ 685283 h 1078499"/>
                <a:gd name="connsiteX93" fmla="*/ 636381 w 3024845"/>
                <a:gd name="connsiteY93" fmla="*/ 685283 h 1078499"/>
                <a:gd name="connsiteX94" fmla="*/ 636381 w 3024845"/>
                <a:gd name="connsiteY94" fmla="*/ 661504 h 1078499"/>
                <a:gd name="connsiteX95" fmla="*/ 637394 w 3024845"/>
                <a:gd name="connsiteY95" fmla="*/ 661504 h 1078499"/>
                <a:gd name="connsiteX96" fmla="*/ 644488 w 3024845"/>
                <a:gd name="connsiteY96" fmla="*/ 661504 h 1078499"/>
                <a:gd name="connsiteX97" fmla="*/ 644488 w 3024845"/>
                <a:gd name="connsiteY97" fmla="*/ 629077 h 1078499"/>
                <a:gd name="connsiteX98" fmla="*/ 645501 w 3024845"/>
                <a:gd name="connsiteY98" fmla="*/ 629077 h 1078499"/>
                <a:gd name="connsiteX99" fmla="*/ 652595 w 3024845"/>
                <a:gd name="connsiteY99" fmla="*/ 629077 h 1078499"/>
                <a:gd name="connsiteX100" fmla="*/ 652595 w 3024845"/>
                <a:gd name="connsiteY100" fmla="*/ 627186 h 1078499"/>
                <a:gd name="connsiteX101" fmla="*/ 652595 w 3024845"/>
                <a:gd name="connsiteY101" fmla="*/ 613945 h 1078499"/>
                <a:gd name="connsiteX102" fmla="*/ 651328 w 3024845"/>
                <a:gd name="connsiteY102" fmla="*/ 612323 h 1078499"/>
                <a:gd name="connsiteX103" fmla="*/ 656648 w 3024845"/>
                <a:gd name="connsiteY103" fmla="*/ 600974 h 1078499"/>
                <a:gd name="connsiteX104" fmla="*/ 664755 w 3024845"/>
                <a:gd name="connsiteY104" fmla="*/ 629077 h 1078499"/>
                <a:gd name="connsiteX105" fmla="*/ 665515 w 3024845"/>
                <a:gd name="connsiteY105" fmla="*/ 629077 h 1078499"/>
                <a:gd name="connsiteX106" fmla="*/ 670835 w 3024845"/>
                <a:gd name="connsiteY106" fmla="*/ 629077 h 1078499"/>
                <a:gd name="connsiteX107" fmla="*/ 670835 w 3024845"/>
                <a:gd name="connsiteY107" fmla="*/ 523150 h 1078499"/>
                <a:gd name="connsiteX108" fmla="*/ 672355 w 3024845"/>
                <a:gd name="connsiteY108" fmla="*/ 523150 h 1078499"/>
                <a:gd name="connsiteX109" fmla="*/ 682995 w 3024845"/>
                <a:gd name="connsiteY109" fmla="*/ 523150 h 1078499"/>
                <a:gd name="connsiteX110" fmla="*/ 682995 w 3024845"/>
                <a:gd name="connsiteY110" fmla="*/ 475591 h 1078499"/>
                <a:gd name="connsiteX111" fmla="*/ 709342 w 3024845"/>
                <a:gd name="connsiteY111" fmla="*/ 475591 h 1078499"/>
                <a:gd name="connsiteX112" fmla="*/ 709342 w 3024845"/>
                <a:gd name="connsiteY112" fmla="*/ 453973 h 1078499"/>
                <a:gd name="connsiteX113" fmla="*/ 743796 w 3024845"/>
                <a:gd name="connsiteY113" fmla="*/ 453973 h 1078499"/>
                <a:gd name="connsiteX114" fmla="*/ 743796 w 3024845"/>
                <a:gd name="connsiteY114" fmla="*/ 456405 h 1078499"/>
                <a:gd name="connsiteX115" fmla="*/ 743796 w 3024845"/>
                <a:gd name="connsiteY115" fmla="*/ 473429 h 1078499"/>
                <a:gd name="connsiteX116" fmla="*/ 746076 w 3024845"/>
                <a:gd name="connsiteY116" fmla="*/ 473429 h 1078499"/>
                <a:gd name="connsiteX117" fmla="*/ 762036 w 3024845"/>
                <a:gd name="connsiteY117" fmla="*/ 473429 h 1078499"/>
                <a:gd name="connsiteX118" fmla="*/ 762036 w 3024845"/>
                <a:gd name="connsiteY118" fmla="*/ 520988 h 1078499"/>
                <a:gd name="connsiteX119" fmla="*/ 763049 w 3024845"/>
                <a:gd name="connsiteY119" fmla="*/ 520988 h 1078499"/>
                <a:gd name="connsiteX120" fmla="*/ 770143 w 3024845"/>
                <a:gd name="connsiteY120" fmla="*/ 520988 h 1078499"/>
                <a:gd name="connsiteX121" fmla="*/ 784330 w 3024845"/>
                <a:gd name="connsiteY121" fmla="*/ 525312 h 1078499"/>
                <a:gd name="connsiteX122" fmla="*/ 784330 w 3024845"/>
                <a:gd name="connsiteY122" fmla="*/ 564224 h 1078499"/>
                <a:gd name="connsiteX123" fmla="*/ 785343 w 3024845"/>
                <a:gd name="connsiteY123" fmla="*/ 564224 h 1078499"/>
                <a:gd name="connsiteX124" fmla="*/ 792436 w 3024845"/>
                <a:gd name="connsiteY124" fmla="*/ 564224 h 1078499"/>
                <a:gd name="connsiteX125" fmla="*/ 792436 w 3024845"/>
                <a:gd name="connsiteY125" fmla="*/ 565845 h 1078499"/>
                <a:gd name="connsiteX126" fmla="*/ 792436 w 3024845"/>
                <a:gd name="connsiteY126" fmla="*/ 577194 h 1078499"/>
                <a:gd name="connsiteX127" fmla="*/ 794463 w 3024845"/>
                <a:gd name="connsiteY127" fmla="*/ 577194 h 1078499"/>
                <a:gd name="connsiteX128" fmla="*/ 808650 w 3024845"/>
                <a:gd name="connsiteY128" fmla="*/ 577194 h 1078499"/>
                <a:gd name="connsiteX129" fmla="*/ 814730 w 3024845"/>
                <a:gd name="connsiteY129" fmla="*/ 583680 h 1078499"/>
                <a:gd name="connsiteX130" fmla="*/ 814730 w 3024845"/>
                <a:gd name="connsiteY130" fmla="*/ 605298 h 1078499"/>
                <a:gd name="connsiteX131" fmla="*/ 817010 w 3024845"/>
                <a:gd name="connsiteY131" fmla="*/ 605298 h 1078499"/>
                <a:gd name="connsiteX132" fmla="*/ 832970 w 3024845"/>
                <a:gd name="connsiteY132" fmla="*/ 605298 h 1078499"/>
                <a:gd name="connsiteX133" fmla="*/ 832970 w 3024845"/>
                <a:gd name="connsiteY133" fmla="*/ 606378 h 1078499"/>
                <a:gd name="connsiteX134" fmla="*/ 832970 w 3024845"/>
                <a:gd name="connsiteY134" fmla="*/ 613945 h 1078499"/>
                <a:gd name="connsiteX135" fmla="*/ 834237 w 3024845"/>
                <a:gd name="connsiteY135" fmla="*/ 613945 h 1078499"/>
                <a:gd name="connsiteX136" fmla="*/ 843104 w 3024845"/>
                <a:gd name="connsiteY136" fmla="*/ 613945 h 1078499"/>
                <a:gd name="connsiteX137" fmla="*/ 843104 w 3024845"/>
                <a:gd name="connsiteY137" fmla="*/ 616106 h 1078499"/>
                <a:gd name="connsiteX138" fmla="*/ 843104 w 3024845"/>
                <a:gd name="connsiteY138" fmla="*/ 631239 h 1078499"/>
                <a:gd name="connsiteX139" fmla="*/ 847157 w 3024845"/>
                <a:gd name="connsiteY139" fmla="*/ 629347 h 1078499"/>
                <a:gd name="connsiteX140" fmla="*/ 847157 w 3024845"/>
                <a:gd name="connsiteY140" fmla="*/ 616106 h 1078499"/>
                <a:gd name="connsiteX141" fmla="*/ 848170 w 3024845"/>
                <a:gd name="connsiteY141" fmla="*/ 616106 h 1078499"/>
                <a:gd name="connsiteX142" fmla="*/ 855264 w 3024845"/>
                <a:gd name="connsiteY142" fmla="*/ 616106 h 1078499"/>
                <a:gd name="connsiteX143" fmla="*/ 855264 w 3024845"/>
                <a:gd name="connsiteY143" fmla="*/ 617728 h 1078499"/>
                <a:gd name="connsiteX144" fmla="*/ 855264 w 3024845"/>
                <a:gd name="connsiteY144" fmla="*/ 629077 h 1078499"/>
                <a:gd name="connsiteX145" fmla="*/ 856024 w 3024845"/>
                <a:gd name="connsiteY145" fmla="*/ 629077 h 1078499"/>
                <a:gd name="connsiteX146" fmla="*/ 861344 w 3024845"/>
                <a:gd name="connsiteY146" fmla="*/ 629077 h 1078499"/>
                <a:gd name="connsiteX147" fmla="*/ 909984 w 3024845"/>
                <a:gd name="connsiteY147" fmla="*/ 624754 h 1078499"/>
                <a:gd name="connsiteX148" fmla="*/ 909984 w 3024845"/>
                <a:gd name="connsiteY148" fmla="*/ 626105 h 1078499"/>
                <a:gd name="connsiteX149" fmla="*/ 909984 w 3024845"/>
                <a:gd name="connsiteY149" fmla="*/ 635562 h 1078499"/>
                <a:gd name="connsiteX150" fmla="*/ 910744 w 3024845"/>
                <a:gd name="connsiteY150" fmla="*/ 635562 h 1078499"/>
                <a:gd name="connsiteX151" fmla="*/ 916065 w 3024845"/>
                <a:gd name="connsiteY151" fmla="*/ 635562 h 1078499"/>
                <a:gd name="connsiteX152" fmla="*/ 916065 w 3024845"/>
                <a:gd name="connsiteY152" fmla="*/ 637724 h 1078499"/>
                <a:gd name="connsiteX153" fmla="*/ 916065 w 3024845"/>
                <a:gd name="connsiteY153" fmla="*/ 652857 h 1078499"/>
                <a:gd name="connsiteX154" fmla="*/ 918091 w 3024845"/>
                <a:gd name="connsiteY154" fmla="*/ 651506 h 1078499"/>
                <a:gd name="connsiteX155" fmla="*/ 932278 w 3024845"/>
                <a:gd name="connsiteY155" fmla="*/ 642048 h 1078499"/>
                <a:gd name="connsiteX156" fmla="*/ 938358 w 3024845"/>
                <a:gd name="connsiteY156" fmla="*/ 600974 h 1078499"/>
                <a:gd name="connsiteX157" fmla="*/ 939118 w 3024845"/>
                <a:gd name="connsiteY157" fmla="*/ 600704 h 1078499"/>
                <a:gd name="connsiteX158" fmla="*/ 944438 w 3024845"/>
                <a:gd name="connsiteY158" fmla="*/ 598812 h 1078499"/>
                <a:gd name="connsiteX159" fmla="*/ 946465 w 3024845"/>
                <a:gd name="connsiteY159" fmla="*/ 529635 h 1078499"/>
                <a:gd name="connsiteX160" fmla="*/ 948492 w 3024845"/>
                <a:gd name="connsiteY160" fmla="*/ 598812 h 1078499"/>
                <a:gd name="connsiteX161" fmla="*/ 949252 w 3024845"/>
                <a:gd name="connsiteY161" fmla="*/ 599082 h 1078499"/>
                <a:gd name="connsiteX162" fmla="*/ 954572 w 3024845"/>
                <a:gd name="connsiteY162" fmla="*/ 600974 h 1078499"/>
                <a:gd name="connsiteX163" fmla="*/ 954572 w 3024845"/>
                <a:gd name="connsiteY163" fmla="*/ 514503 h 1078499"/>
                <a:gd name="connsiteX164" fmla="*/ 958625 w 3024845"/>
                <a:gd name="connsiteY164" fmla="*/ 482076 h 1078499"/>
                <a:gd name="connsiteX165" fmla="*/ 997132 w 3024845"/>
                <a:gd name="connsiteY165" fmla="*/ 482076 h 1078499"/>
                <a:gd name="connsiteX166" fmla="*/ 997132 w 3024845"/>
                <a:gd name="connsiteY166" fmla="*/ 514503 h 1078499"/>
                <a:gd name="connsiteX167" fmla="*/ 997892 w 3024845"/>
                <a:gd name="connsiteY167" fmla="*/ 514503 h 1078499"/>
                <a:gd name="connsiteX168" fmla="*/ 1003212 w 3024845"/>
                <a:gd name="connsiteY168" fmla="*/ 514503 h 1078499"/>
                <a:gd name="connsiteX169" fmla="*/ 1003212 w 3024845"/>
                <a:gd name="connsiteY169" fmla="*/ 432355 h 1078499"/>
                <a:gd name="connsiteX170" fmla="*/ 1004986 w 3024845"/>
                <a:gd name="connsiteY170" fmla="*/ 432355 h 1078499"/>
                <a:gd name="connsiteX171" fmla="*/ 1017399 w 3024845"/>
                <a:gd name="connsiteY171" fmla="*/ 432355 h 1078499"/>
                <a:gd name="connsiteX172" fmla="*/ 1017399 w 3024845"/>
                <a:gd name="connsiteY172" fmla="*/ 430464 h 1078499"/>
                <a:gd name="connsiteX173" fmla="*/ 1017399 w 3024845"/>
                <a:gd name="connsiteY173" fmla="*/ 417223 h 1078499"/>
                <a:gd name="connsiteX174" fmla="*/ 1039693 w 3024845"/>
                <a:gd name="connsiteY174" fmla="*/ 417223 h 1078499"/>
                <a:gd name="connsiteX175" fmla="*/ 1039693 w 3024845"/>
                <a:gd name="connsiteY175" fmla="*/ 416142 h 1078499"/>
                <a:gd name="connsiteX176" fmla="*/ 1039693 w 3024845"/>
                <a:gd name="connsiteY176" fmla="*/ 408576 h 1078499"/>
                <a:gd name="connsiteX177" fmla="*/ 1041466 w 3024845"/>
                <a:gd name="connsiteY177" fmla="*/ 408576 h 1078499"/>
                <a:gd name="connsiteX178" fmla="*/ 1053880 w 3024845"/>
                <a:gd name="connsiteY178" fmla="*/ 408576 h 1078499"/>
                <a:gd name="connsiteX179" fmla="*/ 1053880 w 3024845"/>
                <a:gd name="connsiteY179" fmla="*/ 409657 h 1078499"/>
                <a:gd name="connsiteX180" fmla="*/ 1053880 w 3024845"/>
                <a:gd name="connsiteY180" fmla="*/ 417223 h 1078499"/>
                <a:gd name="connsiteX181" fmla="*/ 1054640 w 3024845"/>
                <a:gd name="connsiteY181" fmla="*/ 417223 h 1078499"/>
                <a:gd name="connsiteX182" fmla="*/ 1059960 w 3024845"/>
                <a:gd name="connsiteY182" fmla="*/ 417223 h 1078499"/>
                <a:gd name="connsiteX183" fmla="*/ 1070093 w 3024845"/>
                <a:gd name="connsiteY183" fmla="*/ 412899 h 1078499"/>
                <a:gd name="connsiteX184" fmla="*/ 1074146 w 3024845"/>
                <a:gd name="connsiteY184" fmla="*/ 416142 h 1078499"/>
                <a:gd name="connsiteX185" fmla="*/ 1074146 w 3024845"/>
                <a:gd name="connsiteY185" fmla="*/ 408576 h 1078499"/>
                <a:gd name="connsiteX186" fmla="*/ 1076426 w 3024845"/>
                <a:gd name="connsiteY186" fmla="*/ 408576 h 1078499"/>
                <a:gd name="connsiteX187" fmla="*/ 1092387 w 3024845"/>
                <a:gd name="connsiteY187" fmla="*/ 408576 h 1078499"/>
                <a:gd name="connsiteX188" fmla="*/ 1092387 w 3024845"/>
                <a:gd name="connsiteY188" fmla="*/ 409657 h 1078499"/>
                <a:gd name="connsiteX189" fmla="*/ 1092387 w 3024845"/>
                <a:gd name="connsiteY189" fmla="*/ 417223 h 1078499"/>
                <a:gd name="connsiteX190" fmla="*/ 1122787 w 3024845"/>
                <a:gd name="connsiteY190" fmla="*/ 417223 h 1078499"/>
                <a:gd name="connsiteX191" fmla="*/ 1122787 w 3024845"/>
                <a:gd name="connsiteY191" fmla="*/ 418844 h 1078499"/>
                <a:gd name="connsiteX192" fmla="*/ 1122787 w 3024845"/>
                <a:gd name="connsiteY192" fmla="*/ 430194 h 1078499"/>
                <a:gd name="connsiteX193" fmla="*/ 1149134 w 3024845"/>
                <a:gd name="connsiteY193" fmla="*/ 430194 h 1078499"/>
                <a:gd name="connsiteX194" fmla="*/ 1149134 w 3024845"/>
                <a:gd name="connsiteY194" fmla="*/ 460458 h 1078499"/>
                <a:gd name="connsiteX195" fmla="*/ 1149894 w 3024845"/>
                <a:gd name="connsiteY195" fmla="*/ 460458 h 1078499"/>
                <a:gd name="connsiteX196" fmla="*/ 1155214 w 3024845"/>
                <a:gd name="connsiteY196" fmla="*/ 460458 h 1078499"/>
                <a:gd name="connsiteX197" fmla="*/ 1155214 w 3024845"/>
                <a:gd name="connsiteY197" fmla="*/ 461539 h 1078499"/>
                <a:gd name="connsiteX198" fmla="*/ 1155214 w 3024845"/>
                <a:gd name="connsiteY198" fmla="*/ 469106 h 1078499"/>
                <a:gd name="connsiteX199" fmla="*/ 1159268 w 3024845"/>
                <a:gd name="connsiteY199" fmla="*/ 499370 h 1078499"/>
                <a:gd name="connsiteX200" fmla="*/ 1160028 w 3024845"/>
                <a:gd name="connsiteY200" fmla="*/ 499370 h 1078499"/>
                <a:gd name="connsiteX201" fmla="*/ 1165348 w 3024845"/>
                <a:gd name="connsiteY201" fmla="*/ 499370 h 1078499"/>
                <a:gd name="connsiteX202" fmla="*/ 1165348 w 3024845"/>
                <a:gd name="connsiteY202" fmla="*/ 500181 h 1078499"/>
                <a:gd name="connsiteX203" fmla="*/ 1165348 w 3024845"/>
                <a:gd name="connsiteY203" fmla="*/ 505856 h 1078499"/>
                <a:gd name="connsiteX204" fmla="*/ 1166361 w 3024845"/>
                <a:gd name="connsiteY204" fmla="*/ 505856 h 1078499"/>
                <a:gd name="connsiteX205" fmla="*/ 1173454 w 3024845"/>
                <a:gd name="connsiteY205" fmla="*/ 505856 h 1078499"/>
                <a:gd name="connsiteX206" fmla="*/ 1173454 w 3024845"/>
                <a:gd name="connsiteY206" fmla="*/ 536121 h 1078499"/>
                <a:gd name="connsiteX207" fmla="*/ 1175481 w 3024845"/>
                <a:gd name="connsiteY207" fmla="*/ 536121 h 1078499"/>
                <a:gd name="connsiteX208" fmla="*/ 1189668 w 3024845"/>
                <a:gd name="connsiteY208" fmla="*/ 536121 h 1078499"/>
                <a:gd name="connsiteX209" fmla="*/ 1189668 w 3024845"/>
                <a:gd name="connsiteY209" fmla="*/ 559900 h 1078499"/>
                <a:gd name="connsiteX210" fmla="*/ 1191695 w 3024845"/>
                <a:gd name="connsiteY210" fmla="*/ 561521 h 1078499"/>
                <a:gd name="connsiteX211" fmla="*/ 1191695 w 3024845"/>
                <a:gd name="connsiteY211" fmla="*/ 572871 h 1078499"/>
                <a:gd name="connsiteX212" fmla="*/ 1192455 w 3024845"/>
                <a:gd name="connsiteY212" fmla="*/ 572871 h 1078499"/>
                <a:gd name="connsiteX213" fmla="*/ 1197775 w 3024845"/>
                <a:gd name="connsiteY213" fmla="*/ 572871 h 1078499"/>
                <a:gd name="connsiteX214" fmla="*/ 1197775 w 3024845"/>
                <a:gd name="connsiteY214" fmla="*/ 596650 h 1078499"/>
                <a:gd name="connsiteX215" fmla="*/ 1199041 w 3024845"/>
                <a:gd name="connsiteY215" fmla="*/ 596650 h 1078499"/>
                <a:gd name="connsiteX216" fmla="*/ 1207908 w 3024845"/>
                <a:gd name="connsiteY216" fmla="*/ 596650 h 1078499"/>
                <a:gd name="connsiteX217" fmla="*/ 1209935 w 3024845"/>
                <a:gd name="connsiteY217" fmla="*/ 600704 h 1078499"/>
                <a:gd name="connsiteX218" fmla="*/ 1209935 w 3024845"/>
                <a:gd name="connsiteY218" fmla="*/ 613945 h 1078499"/>
                <a:gd name="connsiteX219" fmla="*/ 1211455 w 3024845"/>
                <a:gd name="connsiteY219" fmla="*/ 612053 h 1078499"/>
                <a:gd name="connsiteX220" fmla="*/ 1222095 w 3024845"/>
                <a:gd name="connsiteY220" fmla="*/ 598812 h 1078499"/>
                <a:gd name="connsiteX221" fmla="*/ 1250469 w 3024845"/>
                <a:gd name="connsiteY221" fmla="*/ 598812 h 1078499"/>
                <a:gd name="connsiteX222" fmla="*/ 1250469 w 3024845"/>
                <a:gd name="connsiteY222" fmla="*/ 685283 h 1078499"/>
                <a:gd name="connsiteX223" fmla="*/ 1251229 w 3024845"/>
                <a:gd name="connsiteY223" fmla="*/ 685283 h 1078499"/>
                <a:gd name="connsiteX224" fmla="*/ 1256549 w 3024845"/>
                <a:gd name="connsiteY224" fmla="*/ 685283 h 1078499"/>
                <a:gd name="connsiteX225" fmla="*/ 1257309 w 3024845"/>
                <a:gd name="connsiteY225" fmla="*/ 683932 h 1078499"/>
                <a:gd name="connsiteX226" fmla="*/ 1262629 w 3024845"/>
                <a:gd name="connsiteY226" fmla="*/ 674474 h 1078499"/>
                <a:gd name="connsiteX227" fmla="*/ 1262629 w 3024845"/>
                <a:gd name="connsiteY227" fmla="*/ 676366 h 1078499"/>
                <a:gd name="connsiteX228" fmla="*/ 1262629 w 3024845"/>
                <a:gd name="connsiteY228" fmla="*/ 689607 h 1078499"/>
                <a:gd name="connsiteX229" fmla="*/ 1266682 w 3024845"/>
                <a:gd name="connsiteY229" fmla="*/ 644210 h 1078499"/>
                <a:gd name="connsiteX230" fmla="*/ 1267442 w 3024845"/>
                <a:gd name="connsiteY230" fmla="*/ 644210 h 1078499"/>
                <a:gd name="connsiteX231" fmla="*/ 1272762 w 3024845"/>
                <a:gd name="connsiteY231" fmla="*/ 644210 h 1078499"/>
                <a:gd name="connsiteX232" fmla="*/ 1272762 w 3024845"/>
                <a:gd name="connsiteY232" fmla="*/ 579356 h 1078499"/>
                <a:gd name="connsiteX233" fmla="*/ 1273776 w 3024845"/>
                <a:gd name="connsiteY233" fmla="*/ 579356 h 1078499"/>
                <a:gd name="connsiteX234" fmla="*/ 1280869 w 3024845"/>
                <a:gd name="connsiteY234" fmla="*/ 579356 h 1078499"/>
                <a:gd name="connsiteX235" fmla="*/ 1293029 w 3024845"/>
                <a:gd name="connsiteY235" fmla="*/ 536121 h 1078499"/>
                <a:gd name="connsiteX236" fmla="*/ 1294296 w 3024845"/>
                <a:gd name="connsiteY236" fmla="*/ 536121 h 1078499"/>
                <a:gd name="connsiteX237" fmla="*/ 1303163 w 3024845"/>
                <a:gd name="connsiteY237" fmla="*/ 536121 h 1078499"/>
                <a:gd name="connsiteX238" fmla="*/ 1313296 w 3024845"/>
                <a:gd name="connsiteY238" fmla="*/ 579356 h 1078499"/>
                <a:gd name="connsiteX239" fmla="*/ 1314309 w 3024845"/>
                <a:gd name="connsiteY239" fmla="*/ 579356 h 1078499"/>
                <a:gd name="connsiteX240" fmla="*/ 1321403 w 3024845"/>
                <a:gd name="connsiteY240" fmla="*/ 579356 h 1078499"/>
                <a:gd name="connsiteX241" fmla="*/ 1321403 w 3024845"/>
                <a:gd name="connsiteY241" fmla="*/ 618268 h 1078499"/>
                <a:gd name="connsiteX242" fmla="*/ 1323176 w 3024845"/>
                <a:gd name="connsiteY242" fmla="*/ 618268 h 1078499"/>
                <a:gd name="connsiteX243" fmla="*/ 1335590 w 3024845"/>
                <a:gd name="connsiteY243" fmla="*/ 618268 h 1078499"/>
                <a:gd name="connsiteX244" fmla="*/ 1335590 w 3024845"/>
                <a:gd name="connsiteY244" fmla="*/ 620430 h 1078499"/>
                <a:gd name="connsiteX245" fmla="*/ 1335590 w 3024845"/>
                <a:gd name="connsiteY245" fmla="*/ 635562 h 1078499"/>
                <a:gd name="connsiteX246" fmla="*/ 1339643 w 3024845"/>
                <a:gd name="connsiteY246" fmla="*/ 633401 h 1078499"/>
                <a:gd name="connsiteX247" fmla="*/ 1339643 w 3024845"/>
                <a:gd name="connsiteY247" fmla="*/ 618268 h 1078499"/>
                <a:gd name="connsiteX248" fmla="*/ 1341163 w 3024845"/>
                <a:gd name="connsiteY248" fmla="*/ 618268 h 1078499"/>
                <a:gd name="connsiteX249" fmla="*/ 1351803 w 3024845"/>
                <a:gd name="connsiteY249" fmla="*/ 618268 h 1078499"/>
                <a:gd name="connsiteX250" fmla="*/ 1351803 w 3024845"/>
                <a:gd name="connsiteY250" fmla="*/ 619889 h 1078499"/>
                <a:gd name="connsiteX251" fmla="*/ 1351803 w 3024845"/>
                <a:gd name="connsiteY251" fmla="*/ 631239 h 1078499"/>
                <a:gd name="connsiteX252" fmla="*/ 1382204 w 3024845"/>
                <a:gd name="connsiteY252" fmla="*/ 631239 h 1078499"/>
                <a:gd name="connsiteX253" fmla="*/ 1382204 w 3024845"/>
                <a:gd name="connsiteY253" fmla="*/ 594489 h 1078499"/>
                <a:gd name="connsiteX254" fmla="*/ 1383470 w 3024845"/>
                <a:gd name="connsiteY254" fmla="*/ 594489 h 1078499"/>
                <a:gd name="connsiteX255" fmla="*/ 1392337 w 3024845"/>
                <a:gd name="connsiteY255" fmla="*/ 594489 h 1078499"/>
                <a:gd name="connsiteX256" fmla="*/ 1392337 w 3024845"/>
                <a:gd name="connsiteY256" fmla="*/ 616106 h 1078499"/>
                <a:gd name="connsiteX257" fmla="*/ 1394364 w 3024845"/>
                <a:gd name="connsiteY257" fmla="*/ 583680 h 1078499"/>
                <a:gd name="connsiteX258" fmla="*/ 1416657 w 3024845"/>
                <a:gd name="connsiteY258" fmla="*/ 583680 h 1078499"/>
                <a:gd name="connsiteX259" fmla="*/ 1416657 w 3024845"/>
                <a:gd name="connsiteY259" fmla="*/ 582058 h 1078499"/>
                <a:gd name="connsiteX260" fmla="*/ 1416657 w 3024845"/>
                <a:gd name="connsiteY260" fmla="*/ 570709 h 1078499"/>
                <a:gd name="connsiteX261" fmla="*/ 1417417 w 3024845"/>
                <a:gd name="connsiteY261" fmla="*/ 570709 h 1078499"/>
                <a:gd name="connsiteX262" fmla="*/ 1422737 w 3024845"/>
                <a:gd name="connsiteY262" fmla="*/ 570709 h 1078499"/>
                <a:gd name="connsiteX263" fmla="*/ 1422737 w 3024845"/>
                <a:gd name="connsiteY263" fmla="*/ 568818 h 1078499"/>
                <a:gd name="connsiteX264" fmla="*/ 1422737 w 3024845"/>
                <a:gd name="connsiteY264" fmla="*/ 555577 h 1078499"/>
                <a:gd name="connsiteX265" fmla="*/ 1426791 w 3024845"/>
                <a:gd name="connsiteY265" fmla="*/ 562062 h 1078499"/>
                <a:gd name="connsiteX266" fmla="*/ 1429071 w 3024845"/>
                <a:gd name="connsiteY266" fmla="*/ 562062 h 1078499"/>
                <a:gd name="connsiteX267" fmla="*/ 1445031 w 3024845"/>
                <a:gd name="connsiteY267" fmla="*/ 562062 h 1078499"/>
                <a:gd name="connsiteX268" fmla="*/ 1445031 w 3024845"/>
                <a:gd name="connsiteY268" fmla="*/ 561251 h 1078499"/>
                <a:gd name="connsiteX269" fmla="*/ 1445031 w 3024845"/>
                <a:gd name="connsiteY269" fmla="*/ 555577 h 1078499"/>
                <a:gd name="connsiteX270" fmla="*/ 1445791 w 3024845"/>
                <a:gd name="connsiteY270" fmla="*/ 555577 h 1078499"/>
                <a:gd name="connsiteX271" fmla="*/ 1451111 w 3024845"/>
                <a:gd name="connsiteY271" fmla="*/ 555577 h 1078499"/>
                <a:gd name="connsiteX272" fmla="*/ 1451111 w 3024845"/>
                <a:gd name="connsiteY272" fmla="*/ 556928 h 1078499"/>
                <a:gd name="connsiteX273" fmla="*/ 1451111 w 3024845"/>
                <a:gd name="connsiteY273" fmla="*/ 566386 h 1078499"/>
                <a:gd name="connsiteX274" fmla="*/ 1489618 w 3024845"/>
                <a:gd name="connsiteY274" fmla="*/ 566386 h 1078499"/>
                <a:gd name="connsiteX275" fmla="*/ 1489618 w 3024845"/>
                <a:gd name="connsiteY275" fmla="*/ 704739 h 1078499"/>
                <a:gd name="connsiteX276" fmla="*/ 1491138 w 3024845"/>
                <a:gd name="connsiteY276" fmla="*/ 704739 h 1078499"/>
                <a:gd name="connsiteX277" fmla="*/ 1501778 w 3024845"/>
                <a:gd name="connsiteY277" fmla="*/ 704739 h 1078499"/>
                <a:gd name="connsiteX278" fmla="*/ 1501778 w 3024845"/>
                <a:gd name="connsiteY278" fmla="*/ 691769 h 1078499"/>
                <a:gd name="connsiteX279" fmla="*/ 1505832 w 3024845"/>
                <a:gd name="connsiteY279" fmla="*/ 691769 h 1078499"/>
                <a:gd name="connsiteX280" fmla="*/ 1505832 w 3024845"/>
                <a:gd name="connsiteY280" fmla="*/ 704739 h 1078499"/>
                <a:gd name="connsiteX281" fmla="*/ 1536232 w 3024845"/>
                <a:gd name="connsiteY281" fmla="*/ 704739 h 1078499"/>
                <a:gd name="connsiteX282" fmla="*/ 1536232 w 3024845"/>
                <a:gd name="connsiteY282" fmla="*/ 674474 h 1078499"/>
                <a:gd name="connsiteX283" fmla="*/ 1548392 w 3024845"/>
                <a:gd name="connsiteY283" fmla="*/ 674474 h 1078499"/>
                <a:gd name="connsiteX284" fmla="*/ 1560552 w 3024845"/>
                <a:gd name="connsiteY284" fmla="*/ 672313 h 1078499"/>
                <a:gd name="connsiteX285" fmla="*/ 1564606 w 3024845"/>
                <a:gd name="connsiteY285" fmla="*/ 674474 h 1078499"/>
                <a:gd name="connsiteX286" fmla="*/ 1574739 w 3024845"/>
                <a:gd name="connsiteY286" fmla="*/ 674474 h 1078499"/>
                <a:gd name="connsiteX287" fmla="*/ 1574739 w 3024845"/>
                <a:gd name="connsiteY287" fmla="*/ 704739 h 1078499"/>
                <a:gd name="connsiteX288" fmla="*/ 1582846 w 3024845"/>
                <a:gd name="connsiteY288" fmla="*/ 704739 h 1078499"/>
                <a:gd name="connsiteX289" fmla="*/ 1582846 w 3024845"/>
                <a:gd name="connsiteY289" fmla="*/ 722034 h 1078499"/>
                <a:gd name="connsiteX290" fmla="*/ 1592182 w 3024845"/>
                <a:gd name="connsiteY290" fmla="*/ 722939 h 1078499"/>
                <a:gd name="connsiteX291" fmla="*/ 1605140 w 3024845"/>
                <a:gd name="connsiteY291" fmla="*/ 722939 h 1078499"/>
                <a:gd name="connsiteX292" fmla="*/ 1605140 w 3024845"/>
                <a:gd name="connsiteY292" fmla="*/ 706901 h 1078499"/>
                <a:gd name="connsiteX293" fmla="*/ 1673096 w 3024845"/>
                <a:gd name="connsiteY293" fmla="*/ 706901 h 1078499"/>
                <a:gd name="connsiteX294" fmla="*/ 1673096 w 3024845"/>
                <a:gd name="connsiteY294" fmla="*/ 621648 h 1078499"/>
                <a:gd name="connsiteX295" fmla="*/ 1745104 w 3024845"/>
                <a:gd name="connsiteY295" fmla="*/ 621648 h 1078499"/>
                <a:gd name="connsiteX296" fmla="*/ 1745104 w 3024845"/>
                <a:gd name="connsiteY296" fmla="*/ 700416 h 1078499"/>
                <a:gd name="connsiteX297" fmla="*/ 1747008 w 3024845"/>
                <a:gd name="connsiteY297" fmla="*/ 700416 h 1078499"/>
                <a:gd name="connsiteX298" fmla="*/ 1748250 w 3024845"/>
                <a:gd name="connsiteY298" fmla="*/ 722939 h 1078499"/>
                <a:gd name="connsiteX299" fmla="*/ 1757926 w 3024845"/>
                <a:gd name="connsiteY299" fmla="*/ 722939 h 1078499"/>
                <a:gd name="connsiteX300" fmla="*/ 1759168 w 3024845"/>
                <a:gd name="connsiteY300" fmla="*/ 700416 h 1078499"/>
                <a:gd name="connsiteX301" fmla="*/ 1765248 w 3024845"/>
                <a:gd name="connsiteY301" fmla="*/ 700416 h 1078499"/>
                <a:gd name="connsiteX302" fmla="*/ 1766490 w 3024845"/>
                <a:gd name="connsiteY302" fmla="*/ 722939 h 1078499"/>
                <a:gd name="connsiteX303" fmla="*/ 1817112 w 3024845"/>
                <a:gd name="connsiteY303" fmla="*/ 722939 h 1078499"/>
                <a:gd name="connsiteX304" fmla="*/ 1817112 w 3024845"/>
                <a:gd name="connsiteY304" fmla="*/ 559911 h 1078499"/>
                <a:gd name="connsiteX305" fmla="*/ 2014439 w 3024845"/>
                <a:gd name="connsiteY305" fmla="*/ 559911 h 1078499"/>
                <a:gd name="connsiteX306" fmla="*/ 2014439 w 3024845"/>
                <a:gd name="connsiteY306" fmla="*/ 722939 h 1078499"/>
                <a:gd name="connsiteX307" fmla="*/ 2033136 w 3024845"/>
                <a:gd name="connsiteY307" fmla="*/ 722939 h 1078499"/>
                <a:gd name="connsiteX308" fmla="*/ 2033136 w 3024845"/>
                <a:gd name="connsiteY308" fmla="*/ 640246 h 1078499"/>
                <a:gd name="connsiteX309" fmla="*/ 2128256 w 3024845"/>
                <a:gd name="connsiteY309" fmla="*/ 640246 h 1078499"/>
                <a:gd name="connsiteX310" fmla="*/ 2140186 w 3024845"/>
                <a:gd name="connsiteY310" fmla="*/ 322105 h 1078499"/>
                <a:gd name="connsiteX311" fmla="*/ 2128026 w 3024845"/>
                <a:gd name="connsiteY311" fmla="*/ 300487 h 1078499"/>
                <a:gd name="connsiteX312" fmla="*/ 2121946 w 3024845"/>
                <a:gd name="connsiteY312" fmla="*/ 296163 h 1078499"/>
                <a:gd name="connsiteX313" fmla="*/ 2130053 w 3024845"/>
                <a:gd name="connsiteY313" fmla="*/ 272384 h 1078499"/>
                <a:gd name="connsiteX314" fmla="*/ 2130053 w 3024845"/>
                <a:gd name="connsiteY314" fmla="*/ 255090 h 1078499"/>
                <a:gd name="connsiteX315" fmla="*/ 2144240 w 3024845"/>
                <a:gd name="connsiteY315" fmla="*/ 255090 h 1078499"/>
                <a:gd name="connsiteX316" fmla="*/ 2144240 w 3024845"/>
                <a:gd name="connsiteY316" fmla="*/ 233472 h 1078499"/>
                <a:gd name="connsiteX317" fmla="*/ 2146266 w 3024845"/>
                <a:gd name="connsiteY317" fmla="*/ 229148 h 1078499"/>
                <a:gd name="connsiteX318" fmla="*/ 2146266 w 3024845"/>
                <a:gd name="connsiteY318" fmla="*/ 151324 h 1078499"/>
                <a:gd name="connsiteX319" fmla="*/ 2144240 w 3024845"/>
                <a:gd name="connsiteY319" fmla="*/ 144839 h 1078499"/>
                <a:gd name="connsiteX320" fmla="*/ 2150320 w 3024845"/>
                <a:gd name="connsiteY320" fmla="*/ 138353 h 1078499"/>
                <a:gd name="connsiteX321" fmla="*/ 2150320 w 3024845"/>
                <a:gd name="connsiteY321" fmla="*/ 79985 h 1078499"/>
                <a:gd name="connsiteX322" fmla="*/ 2152346 w 3024845"/>
                <a:gd name="connsiteY322" fmla="*/ 75662 h 1078499"/>
                <a:gd name="connsiteX323" fmla="*/ 2152346 w 3024845"/>
                <a:gd name="connsiteY323" fmla="*/ 19456 h 1078499"/>
                <a:gd name="connsiteX324" fmla="*/ 2154373 w 3024845"/>
                <a:gd name="connsiteY324" fmla="*/ 0 h 1078499"/>
                <a:gd name="connsiteX325" fmla="*/ 2160453 w 3024845"/>
                <a:gd name="connsiteY325" fmla="*/ 75662 h 1078499"/>
                <a:gd name="connsiteX326" fmla="*/ 2162480 w 3024845"/>
                <a:gd name="connsiteY326" fmla="*/ 138353 h 1078499"/>
                <a:gd name="connsiteX327" fmla="*/ 2168560 w 3024845"/>
                <a:gd name="connsiteY327" fmla="*/ 144839 h 1078499"/>
                <a:gd name="connsiteX328" fmla="*/ 2166533 w 3024845"/>
                <a:gd name="connsiteY328" fmla="*/ 151324 h 1078499"/>
                <a:gd name="connsiteX329" fmla="*/ 2166533 w 3024845"/>
                <a:gd name="connsiteY329" fmla="*/ 229148 h 1078499"/>
                <a:gd name="connsiteX330" fmla="*/ 2168560 w 3024845"/>
                <a:gd name="connsiteY330" fmla="*/ 233472 h 1078499"/>
                <a:gd name="connsiteX331" fmla="*/ 2168560 w 3024845"/>
                <a:gd name="connsiteY331" fmla="*/ 255090 h 1078499"/>
                <a:gd name="connsiteX332" fmla="*/ 2182747 w 3024845"/>
                <a:gd name="connsiteY332" fmla="*/ 255090 h 1078499"/>
                <a:gd name="connsiteX333" fmla="*/ 2182747 w 3024845"/>
                <a:gd name="connsiteY333" fmla="*/ 272384 h 1078499"/>
                <a:gd name="connsiteX334" fmla="*/ 2190854 w 3024845"/>
                <a:gd name="connsiteY334" fmla="*/ 296163 h 1078499"/>
                <a:gd name="connsiteX335" fmla="*/ 2184774 w 3024845"/>
                <a:gd name="connsiteY335" fmla="*/ 300487 h 1078499"/>
                <a:gd name="connsiteX336" fmla="*/ 2172613 w 3024845"/>
                <a:gd name="connsiteY336" fmla="*/ 322105 h 1078499"/>
                <a:gd name="connsiteX337" fmla="*/ 2180720 w 3024845"/>
                <a:gd name="connsiteY337" fmla="*/ 575033 h 1078499"/>
                <a:gd name="connsiteX338" fmla="*/ 2245574 w 3024845"/>
                <a:gd name="connsiteY338" fmla="*/ 575033 h 1078499"/>
                <a:gd name="connsiteX339" fmla="*/ 2245574 w 3024845"/>
                <a:gd name="connsiteY339" fmla="*/ 650695 h 1078499"/>
                <a:gd name="connsiteX340" fmla="*/ 2253681 w 3024845"/>
                <a:gd name="connsiteY340" fmla="*/ 650695 h 1078499"/>
                <a:gd name="connsiteX341" fmla="*/ 2255708 w 3024845"/>
                <a:gd name="connsiteY341" fmla="*/ 644210 h 1078499"/>
                <a:gd name="connsiteX342" fmla="*/ 2261788 w 3024845"/>
                <a:gd name="connsiteY342" fmla="*/ 644210 h 1078499"/>
                <a:gd name="connsiteX343" fmla="*/ 2263815 w 3024845"/>
                <a:gd name="connsiteY343" fmla="*/ 652857 h 1078499"/>
                <a:gd name="connsiteX344" fmla="*/ 2275975 w 3024845"/>
                <a:gd name="connsiteY344" fmla="*/ 652857 h 1078499"/>
                <a:gd name="connsiteX345" fmla="*/ 2275975 w 3024845"/>
                <a:gd name="connsiteY345" fmla="*/ 646371 h 1078499"/>
                <a:gd name="connsiteX346" fmla="*/ 2298268 w 3024845"/>
                <a:gd name="connsiteY346" fmla="*/ 646371 h 1078499"/>
                <a:gd name="connsiteX347" fmla="*/ 2298268 w 3024845"/>
                <a:gd name="connsiteY347" fmla="*/ 652857 h 1078499"/>
                <a:gd name="connsiteX348" fmla="*/ 2318535 w 3024845"/>
                <a:gd name="connsiteY348" fmla="*/ 652857 h 1078499"/>
                <a:gd name="connsiteX349" fmla="*/ 2318535 w 3024845"/>
                <a:gd name="connsiteY349" fmla="*/ 698254 h 1078499"/>
                <a:gd name="connsiteX350" fmla="*/ 2332722 w 3024845"/>
                <a:gd name="connsiteY350" fmla="*/ 698254 h 1078499"/>
                <a:gd name="connsiteX351" fmla="*/ 2332722 w 3024845"/>
                <a:gd name="connsiteY351" fmla="*/ 685283 h 1078499"/>
                <a:gd name="connsiteX352" fmla="*/ 2348936 w 3024845"/>
                <a:gd name="connsiteY352" fmla="*/ 685283 h 1078499"/>
                <a:gd name="connsiteX353" fmla="*/ 2348936 w 3024845"/>
                <a:gd name="connsiteY353" fmla="*/ 505856 h 1078499"/>
                <a:gd name="connsiteX354" fmla="*/ 2355016 w 3024845"/>
                <a:gd name="connsiteY354" fmla="*/ 499370 h 1078499"/>
                <a:gd name="connsiteX355" fmla="*/ 2427977 w 3024845"/>
                <a:gd name="connsiteY355" fmla="*/ 499370 h 1078499"/>
                <a:gd name="connsiteX356" fmla="*/ 2427977 w 3024845"/>
                <a:gd name="connsiteY356" fmla="*/ 508018 h 1078499"/>
                <a:gd name="connsiteX357" fmla="*/ 2438110 w 3024845"/>
                <a:gd name="connsiteY357" fmla="*/ 508018 h 1078499"/>
                <a:gd name="connsiteX358" fmla="*/ 2438110 w 3024845"/>
                <a:gd name="connsiteY358" fmla="*/ 622592 h 1078499"/>
                <a:gd name="connsiteX359" fmla="*/ 2460404 w 3024845"/>
                <a:gd name="connsiteY359" fmla="*/ 622592 h 1078499"/>
                <a:gd name="connsiteX360" fmla="*/ 2460404 w 3024845"/>
                <a:gd name="connsiteY360" fmla="*/ 555577 h 1078499"/>
                <a:gd name="connsiteX361" fmla="*/ 2486751 w 3024845"/>
                <a:gd name="connsiteY361" fmla="*/ 555577 h 1078499"/>
                <a:gd name="connsiteX362" fmla="*/ 2490804 w 3024845"/>
                <a:gd name="connsiteY362" fmla="*/ 551253 h 1078499"/>
                <a:gd name="connsiteX363" fmla="*/ 2498911 w 3024845"/>
                <a:gd name="connsiteY363" fmla="*/ 551253 h 1078499"/>
                <a:gd name="connsiteX364" fmla="*/ 2502964 w 3024845"/>
                <a:gd name="connsiteY364" fmla="*/ 555577 h 1078499"/>
                <a:gd name="connsiteX365" fmla="*/ 2525258 w 3024845"/>
                <a:gd name="connsiteY365" fmla="*/ 555577 h 1078499"/>
                <a:gd name="connsiteX366" fmla="*/ 2525258 w 3024845"/>
                <a:gd name="connsiteY366" fmla="*/ 438841 h 1078499"/>
                <a:gd name="connsiteX367" fmla="*/ 2582005 w 3024845"/>
                <a:gd name="connsiteY367" fmla="*/ 428032 h 1078499"/>
                <a:gd name="connsiteX368" fmla="*/ 2582005 w 3024845"/>
                <a:gd name="connsiteY368" fmla="*/ 429113 h 1078499"/>
                <a:gd name="connsiteX369" fmla="*/ 2582005 w 3024845"/>
                <a:gd name="connsiteY369" fmla="*/ 436679 h 1078499"/>
                <a:gd name="connsiteX370" fmla="*/ 2608352 w 3024845"/>
                <a:gd name="connsiteY370" fmla="*/ 436679 h 1078499"/>
                <a:gd name="connsiteX371" fmla="*/ 2608352 w 3024845"/>
                <a:gd name="connsiteY371" fmla="*/ 691769 h 1078499"/>
                <a:gd name="connsiteX372" fmla="*/ 2630646 w 3024845"/>
                <a:gd name="connsiteY372" fmla="*/ 691769 h 1078499"/>
                <a:gd name="connsiteX373" fmla="*/ 2630646 w 3024845"/>
                <a:gd name="connsiteY373" fmla="*/ 687445 h 1078499"/>
                <a:gd name="connsiteX374" fmla="*/ 2642806 w 3024845"/>
                <a:gd name="connsiteY374" fmla="*/ 687445 h 1078499"/>
                <a:gd name="connsiteX375" fmla="*/ 2642806 w 3024845"/>
                <a:gd name="connsiteY375" fmla="*/ 691769 h 1078499"/>
                <a:gd name="connsiteX376" fmla="*/ 2667126 w 3024845"/>
                <a:gd name="connsiteY376" fmla="*/ 691769 h 1078499"/>
                <a:gd name="connsiteX377" fmla="*/ 2667126 w 3024845"/>
                <a:gd name="connsiteY377" fmla="*/ 678798 h 1078499"/>
                <a:gd name="connsiteX378" fmla="*/ 2695500 w 3024845"/>
                <a:gd name="connsiteY378" fmla="*/ 678798 h 1078499"/>
                <a:gd name="connsiteX379" fmla="*/ 2707660 w 3024845"/>
                <a:gd name="connsiteY379" fmla="*/ 674474 h 1078499"/>
                <a:gd name="connsiteX380" fmla="*/ 2727927 w 3024845"/>
                <a:gd name="connsiteY380" fmla="*/ 678798 h 1078499"/>
                <a:gd name="connsiteX381" fmla="*/ 2727927 w 3024845"/>
                <a:gd name="connsiteY381" fmla="*/ 661504 h 1078499"/>
                <a:gd name="connsiteX382" fmla="*/ 2736034 w 3024845"/>
                <a:gd name="connsiteY382" fmla="*/ 661504 h 1078499"/>
                <a:gd name="connsiteX383" fmla="*/ 2736034 w 3024845"/>
                <a:gd name="connsiteY383" fmla="*/ 648533 h 1078499"/>
                <a:gd name="connsiteX384" fmla="*/ 2792781 w 3024845"/>
                <a:gd name="connsiteY384" fmla="*/ 648533 h 1078499"/>
                <a:gd name="connsiteX385" fmla="*/ 2792781 w 3024845"/>
                <a:gd name="connsiteY385" fmla="*/ 618268 h 1078499"/>
                <a:gd name="connsiteX386" fmla="*/ 2811021 w 3024845"/>
                <a:gd name="connsiteY386" fmla="*/ 618268 h 1078499"/>
                <a:gd name="connsiteX387" fmla="*/ 2811021 w 3024845"/>
                <a:gd name="connsiteY387" fmla="*/ 611783 h 1078499"/>
                <a:gd name="connsiteX388" fmla="*/ 2823181 w 3024845"/>
                <a:gd name="connsiteY388" fmla="*/ 611783 h 1078499"/>
                <a:gd name="connsiteX389" fmla="*/ 2823181 w 3024845"/>
                <a:gd name="connsiteY389" fmla="*/ 618268 h 1078499"/>
                <a:gd name="connsiteX390" fmla="*/ 2839395 w 3024845"/>
                <a:gd name="connsiteY390" fmla="*/ 618268 h 1078499"/>
                <a:gd name="connsiteX391" fmla="*/ 2839395 w 3024845"/>
                <a:gd name="connsiteY391" fmla="*/ 667989 h 1078499"/>
                <a:gd name="connsiteX392" fmla="*/ 2871822 w 3024845"/>
                <a:gd name="connsiteY392" fmla="*/ 667989 h 1078499"/>
                <a:gd name="connsiteX393" fmla="*/ 2871822 w 3024845"/>
                <a:gd name="connsiteY393" fmla="*/ 642048 h 1078499"/>
                <a:gd name="connsiteX394" fmla="*/ 2910329 w 3024845"/>
                <a:gd name="connsiteY394" fmla="*/ 642048 h 1078499"/>
                <a:gd name="connsiteX395" fmla="*/ 2910329 w 3024845"/>
                <a:gd name="connsiteY395" fmla="*/ 611783 h 1078499"/>
                <a:gd name="connsiteX396" fmla="*/ 2958970 w 3024845"/>
                <a:gd name="connsiteY396" fmla="*/ 611783 h 1078499"/>
                <a:gd name="connsiteX397" fmla="*/ 2958970 w 3024845"/>
                <a:gd name="connsiteY397" fmla="*/ 722939 h 1078499"/>
                <a:gd name="connsiteX398" fmla="*/ 2958970 w 3024845"/>
                <a:gd name="connsiteY398" fmla="*/ 736718 h 1078499"/>
                <a:gd name="connsiteX399" fmla="*/ 3024845 w 3024845"/>
                <a:gd name="connsiteY399" fmla="*/ 736718 h 1078499"/>
                <a:gd name="connsiteX400" fmla="*/ 3024845 w 3024845"/>
                <a:gd name="connsiteY400" fmla="*/ 1078499 h 1078499"/>
                <a:gd name="connsiteX401" fmla="*/ 2054 w 3024845"/>
                <a:gd name="connsiteY401" fmla="*/ 1076166 h 1078499"/>
                <a:gd name="connsiteX402" fmla="*/ 0 w 3024845"/>
                <a:gd name="connsiteY402" fmla="*/ 642048 h 1078499"/>
                <a:gd name="connsiteX403" fmla="*/ 20267 w 3024845"/>
                <a:gd name="connsiteY403" fmla="*/ 642048 h 1078499"/>
                <a:gd name="connsiteX404" fmla="*/ 20774 w 3024845"/>
                <a:gd name="connsiteY404" fmla="*/ 640967 h 1078499"/>
                <a:gd name="connsiteX405" fmla="*/ 24320 w 3024845"/>
                <a:gd name="connsiteY405" fmla="*/ 633401 h 1078499"/>
                <a:gd name="connsiteX406" fmla="*/ 26094 w 3024845"/>
                <a:gd name="connsiteY406" fmla="*/ 633671 h 1078499"/>
                <a:gd name="connsiteX407" fmla="*/ 38507 w 3024845"/>
                <a:gd name="connsiteY407" fmla="*/ 635562 h 1078499"/>
                <a:gd name="connsiteX408" fmla="*/ 39014 w 3024845"/>
                <a:gd name="connsiteY408" fmla="*/ 636914 h 1078499"/>
                <a:gd name="connsiteX409" fmla="*/ 42560 w 3024845"/>
                <a:gd name="connsiteY409" fmla="*/ 646371 h 1078499"/>
                <a:gd name="connsiteX410" fmla="*/ 68907 w 3024845"/>
                <a:gd name="connsiteY410" fmla="*/ 648533 h 1078499"/>
                <a:gd name="connsiteX411" fmla="*/ 68907 w 3024845"/>
                <a:gd name="connsiteY411" fmla="*/ 525312 h 1078499"/>
                <a:gd name="connsiteX412" fmla="*/ 70934 w 3024845"/>
                <a:gd name="connsiteY412" fmla="*/ 525312 h 1078499"/>
                <a:gd name="connsiteX413" fmla="*/ 85121 w 3024845"/>
                <a:gd name="connsiteY413" fmla="*/ 525312 h 1078499"/>
                <a:gd name="connsiteX414" fmla="*/ 85121 w 3024845"/>
                <a:gd name="connsiteY414" fmla="*/ 389120 h 1078499"/>
                <a:gd name="connsiteX415" fmla="*/ 86894 w 3024845"/>
                <a:gd name="connsiteY415" fmla="*/ 389120 h 1078499"/>
                <a:gd name="connsiteX416" fmla="*/ 99308 w 3024845"/>
                <a:gd name="connsiteY416" fmla="*/ 389120 h 1078499"/>
                <a:gd name="connsiteX417" fmla="*/ 99308 w 3024845"/>
                <a:gd name="connsiteY417" fmla="*/ 274546 h 1078499"/>
                <a:gd name="connsiteX418" fmla="*/ 103361 w 3024845"/>
                <a:gd name="connsiteY418" fmla="*/ 246442 h 1078499"/>
                <a:gd name="connsiteX419" fmla="*/ 105388 w 3024845"/>
                <a:gd name="connsiteY419" fmla="*/ 246442 h 1078499"/>
                <a:gd name="connsiteX420" fmla="*/ 119575 w 3024845"/>
                <a:gd name="connsiteY420" fmla="*/ 246442 h 1078499"/>
                <a:gd name="connsiteX0" fmla="*/ 119575 w 3024845"/>
                <a:gd name="connsiteY0" fmla="*/ 246442 h 1078499"/>
                <a:gd name="connsiteX1" fmla="*/ 200642 w 3024845"/>
                <a:gd name="connsiteY1" fmla="*/ 244281 h 1078499"/>
                <a:gd name="connsiteX2" fmla="*/ 202669 w 3024845"/>
                <a:gd name="connsiteY2" fmla="*/ 244281 h 1078499"/>
                <a:gd name="connsiteX3" fmla="*/ 216856 w 3024845"/>
                <a:gd name="connsiteY3" fmla="*/ 244281 h 1078499"/>
                <a:gd name="connsiteX4" fmla="*/ 216856 w 3024845"/>
                <a:gd name="connsiteY4" fmla="*/ 268060 h 1078499"/>
                <a:gd name="connsiteX5" fmla="*/ 217363 w 3024845"/>
                <a:gd name="connsiteY5" fmla="*/ 268871 h 1078499"/>
                <a:gd name="connsiteX6" fmla="*/ 220909 w 3024845"/>
                <a:gd name="connsiteY6" fmla="*/ 274546 h 1078499"/>
                <a:gd name="connsiteX7" fmla="*/ 220909 w 3024845"/>
                <a:gd name="connsiteY7" fmla="*/ 389120 h 1078499"/>
                <a:gd name="connsiteX8" fmla="*/ 223189 w 3024845"/>
                <a:gd name="connsiteY8" fmla="*/ 389120 h 1078499"/>
                <a:gd name="connsiteX9" fmla="*/ 239150 w 3024845"/>
                <a:gd name="connsiteY9" fmla="*/ 389120 h 1078499"/>
                <a:gd name="connsiteX10" fmla="*/ 239150 w 3024845"/>
                <a:gd name="connsiteY10" fmla="*/ 529635 h 1078499"/>
                <a:gd name="connsiteX11" fmla="*/ 240670 w 3024845"/>
                <a:gd name="connsiteY11" fmla="*/ 529365 h 1078499"/>
                <a:gd name="connsiteX12" fmla="*/ 251310 w 3024845"/>
                <a:gd name="connsiteY12" fmla="*/ 527474 h 1078499"/>
                <a:gd name="connsiteX13" fmla="*/ 249283 w 3024845"/>
                <a:gd name="connsiteY13" fmla="*/ 616106 h 1078499"/>
                <a:gd name="connsiteX14" fmla="*/ 250803 w 3024845"/>
                <a:gd name="connsiteY14" fmla="*/ 616377 h 1078499"/>
                <a:gd name="connsiteX15" fmla="*/ 261443 w 3024845"/>
                <a:gd name="connsiteY15" fmla="*/ 618268 h 1078499"/>
                <a:gd name="connsiteX16" fmla="*/ 261696 w 3024845"/>
                <a:gd name="connsiteY16" fmla="*/ 619079 h 1078499"/>
                <a:gd name="connsiteX17" fmla="*/ 263470 w 3024845"/>
                <a:gd name="connsiteY17" fmla="*/ 624754 h 1078499"/>
                <a:gd name="connsiteX18" fmla="*/ 264230 w 3024845"/>
                <a:gd name="connsiteY18" fmla="*/ 622322 h 1078499"/>
                <a:gd name="connsiteX19" fmla="*/ 269550 w 3024845"/>
                <a:gd name="connsiteY19" fmla="*/ 605298 h 1078499"/>
                <a:gd name="connsiteX20" fmla="*/ 271323 w 3024845"/>
                <a:gd name="connsiteY20" fmla="*/ 605298 h 1078499"/>
                <a:gd name="connsiteX21" fmla="*/ 283737 w 3024845"/>
                <a:gd name="connsiteY21" fmla="*/ 605298 h 1078499"/>
                <a:gd name="connsiteX22" fmla="*/ 283737 w 3024845"/>
                <a:gd name="connsiteY22" fmla="*/ 637724 h 1078499"/>
                <a:gd name="connsiteX23" fmla="*/ 284750 w 3024845"/>
                <a:gd name="connsiteY23" fmla="*/ 638265 h 1078499"/>
                <a:gd name="connsiteX24" fmla="*/ 291844 w 3024845"/>
                <a:gd name="connsiteY24" fmla="*/ 642048 h 1078499"/>
                <a:gd name="connsiteX25" fmla="*/ 291844 w 3024845"/>
                <a:gd name="connsiteY25" fmla="*/ 643399 h 1078499"/>
                <a:gd name="connsiteX26" fmla="*/ 291844 w 3024845"/>
                <a:gd name="connsiteY26" fmla="*/ 652857 h 1078499"/>
                <a:gd name="connsiteX27" fmla="*/ 336431 w 3024845"/>
                <a:gd name="connsiteY27" fmla="*/ 652857 h 1078499"/>
                <a:gd name="connsiteX28" fmla="*/ 336431 w 3024845"/>
                <a:gd name="connsiteY28" fmla="*/ 653938 h 1078499"/>
                <a:gd name="connsiteX29" fmla="*/ 336431 w 3024845"/>
                <a:gd name="connsiteY29" fmla="*/ 661504 h 1078499"/>
                <a:gd name="connsiteX30" fmla="*/ 338457 w 3024845"/>
                <a:gd name="connsiteY30" fmla="*/ 661504 h 1078499"/>
                <a:gd name="connsiteX31" fmla="*/ 352644 w 3024845"/>
                <a:gd name="connsiteY31" fmla="*/ 661504 h 1078499"/>
                <a:gd name="connsiteX32" fmla="*/ 352644 w 3024845"/>
                <a:gd name="connsiteY32" fmla="*/ 631239 h 1078499"/>
                <a:gd name="connsiteX33" fmla="*/ 397231 w 3024845"/>
                <a:gd name="connsiteY33" fmla="*/ 631239 h 1078499"/>
                <a:gd name="connsiteX34" fmla="*/ 397231 w 3024845"/>
                <a:gd name="connsiteY34" fmla="*/ 629888 h 1078499"/>
                <a:gd name="connsiteX35" fmla="*/ 397231 w 3024845"/>
                <a:gd name="connsiteY35" fmla="*/ 620430 h 1078499"/>
                <a:gd name="connsiteX36" fmla="*/ 398245 w 3024845"/>
                <a:gd name="connsiteY36" fmla="*/ 620430 h 1078499"/>
                <a:gd name="connsiteX37" fmla="*/ 405338 w 3024845"/>
                <a:gd name="connsiteY37" fmla="*/ 620430 h 1078499"/>
                <a:gd name="connsiteX38" fmla="*/ 405338 w 3024845"/>
                <a:gd name="connsiteY38" fmla="*/ 618539 h 1078499"/>
                <a:gd name="connsiteX39" fmla="*/ 405338 w 3024845"/>
                <a:gd name="connsiteY39" fmla="*/ 605298 h 1078499"/>
                <a:gd name="connsiteX40" fmla="*/ 406098 w 3024845"/>
                <a:gd name="connsiteY40" fmla="*/ 605298 h 1078499"/>
                <a:gd name="connsiteX41" fmla="*/ 411418 w 3024845"/>
                <a:gd name="connsiteY41" fmla="*/ 605298 h 1078499"/>
                <a:gd name="connsiteX42" fmla="*/ 411418 w 3024845"/>
                <a:gd name="connsiteY42" fmla="*/ 604217 h 1078499"/>
                <a:gd name="connsiteX43" fmla="*/ 411418 w 3024845"/>
                <a:gd name="connsiteY43" fmla="*/ 596650 h 1078499"/>
                <a:gd name="connsiteX44" fmla="*/ 413445 w 3024845"/>
                <a:gd name="connsiteY44" fmla="*/ 596650 h 1078499"/>
                <a:gd name="connsiteX45" fmla="*/ 427632 w 3024845"/>
                <a:gd name="connsiteY45" fmla="*/ 596650 h 1078499"/>
                <a:gd name="connsiteX46" fmla="*/ 427632 w 3024845"/>
                <a:gd name="connsiteY46" fmla="*/ 597731 h 1078499"/>
                <a:gd name="connsiteX47" fmla="*/ 427632 w 3024845"/>
                <a:gd name="connsiteY47" fmla="*/ 605298 h 1078499"/>
                <a:gd name="connsiteX48" fmla="*/ 449925 w 3024845"/>
                <a:gd name="connsiteY48" fmla="*/ 605298 h 1078499"/>
                <a:gd name="connsiteX49" fmla="*/ 449925 w 3024845"/>
                <a:gd name="connsiteY49" fmla="*/ 603406 h 1078499"/>
                <a:gd name="connsiteX50" fmla="*/ 449925 w 3024845"/>
                <a:gd name="connsiteY50" fmla="*/ 590165 h 1078499"/>
                <a:gd name="connsiteX51" fmla="*/ 451699 w 3024845"/>
                <a:gd name="connsiteY51" fmla="*/ 590165 h 1078499"/>
                <a:gd name="connsiteX52" fmla="*/ 464112 w 3024845"/>
                <a:gd name="connsiteY52" fmla="*/ 590165 h 1078499"/>
                <a:gd name="connsiteX53" fmla="*/ 464112 w 3024845"/>
                <a:gd name="connsiteY53" fmla="*/ 613945 h 1078499"/>
                <a:gd name="connsiteX54" fmla="*/ 465126 w 3024845"/>
                <a:gd name="connsiteY54" fmla="*/ 613945 h 1078499"/>
                <a:gd name="connsiteX55" fmla="*/ 472219 w 3024845"/>
                <a:gd name="connsiteY55" fmla="*/ 613945 h 1078499"/>
                <a:gd name="connsiteX56" fmla="*/ 472219 w 3024845"/>
                <a:gd name="connsiteY56" fmla="*/ 612864 h 1078499"/>
                <a:gd name="connsiteX57" fmla="*/ 472219 w 3024845"/>
                <a:gd name="connsiteY57" fmla="*/ 605298 h 1078499"/>
                <a:gd name="connsiteX58" fmla="*/ 473992 w 3024845"/>
                <a:gd name="connsiteY58" fmla="*/ 605298 h 1078499"/>
                <a:gd name="connsiteX59" fmla="*/ 486406 w 3024845"/>
                <a:gd name="connsiteY59" fmla="*/ 605298 h 1078499"/>
                <a:gd name="connsiteX60" fmla="*/ 486406 w 3024845"/>
                <a:gd name="connsiteY60" fmla="*/ 631239 h 1078499"/>
                <a:gd name="connsiteX61" fmla="*/ 488433 w 3024845"/>
                <a:gd name="connsiteY61" fmla="*/ 631239 h 1078499"/>
                <a:gd name="connsiteX62" fmla="*/ 502619 w 3024845"/>
                <a:gd name="connsiteY62" fmla="*/ 631239 h 1078499"/>
                <a:gd name="connsiteX63" fmla="*/ 502619 w 3024845"/>
                <a:gd name="connsiteY63" fmla="*/ 632860 h 1078499"/>
                <a:gd name="connsiteX64" fmla="*/ 502619 w 3024845"/>
                <a:gd name="connsiteY64" fmla="*/ 644210 h 1078499"/>
                <a:gd name="connsiteX65" fmla="*/ 503379 w 3024845"/>
                <a:gd name="connsiteY65" fmla="*/ 644210 h 1078499"/>
                <a:gd name="connsiteX66" fmla="*/ 508700 w 3024845"/>
                <a:gd name="connsiteY66" fmla="*/ 644210 h 1078499"/>
                <a:gd name="connsiteX67" fmla="*/ 508700 w 3024845"/>
                <a:gd name="connsiteY67" fmla="*/ 643399 h 1078499"/>
                <a:gd name="connsiteX68" fmla="*/ 508700 w 3024845"/>
                <a:gd name="connsiteY68" fmla="*/ 637724 h 1078499"/>
                <a:gd name="connsiteX69" fmla="*/ 539100 w 3024845"/>
                <a:gd name="connsiteY69" fmla="*/ 637724 h 1078499"/>
                <a:gd name="connsiteX70" fmla="*/ 539100 w 3024845"/>
                <a:gd name="connsiteY70" fmla="*/ 661504 h 1078499"/>
                <a:gd name="connsiteX71" fmla="*/ 540113 w 3024845"/>
                <a:gd name="connsiteY71" fmla="*/ 661504 h 1078499"/>
                <a:gd name="connsiteX72" fmla="*/ 547207 w 3024845"/>
                <a:gd name="connsiteY72" fmla="*/ 661504 h 1078499"/>
                <a:gd name="connsiteX73" fmla="*/ 547207 w 3024845"/>
                <a:gd name="connsiteY73" fmla="*/ 662585 h 1078499"/>
                <a:gd name="connsiteX74" fmla="*/ 547207 w 3024845"/>
                <a:gd name="connsiteY74" fmla="*/ 670151 h 1078499"/>
                <a:gd name="connsiteX75" fmla="*/ 547967 w 3024845"/>
                <a:gd name="connsiteY75" fmla="*/ 670151 h 1078499"/>
                <a:gd name="connsiteX76" fmla="*/ 553287 w 3024845"/>
                <a:gd name="connsiteY76" fmla="*/ 670151 h 1078499"/>
                <a:gd name="connsiteX77" fmla="*/ 553287 w 3024845"/>
                <a:gd name="connsiteY77" fmla="*/ 667989 h 1078499"/>
                <a:gd name="connsiteX78" fmla="*/ 553287 w 3024845"/>
                <a:gd name="connsiteY78" fmla="*/ 652857 h 1078499"/>
                <a:gd name="connsiteX79" fmla="*/ 554300 w 3024845"/>
                <a:gd name="connsiteY79" fmla="*/ 652857 h 1078499"/>
                <a:gd name="connsiteX80" fmla="*/ 561394 w 3024845"/>
                <a:gd name="connsiteY80" fmla="*/ 652857 h 1078499"/>
                <a:gd name="connsiteX81" fmla="*/ 561394 w 3024845"/>
                <a:gd name="connsiteY81" fmla="*/ 653938 h 1078499"/>
                <a:gd name="connsiteX82" fmla="*/ 561394 w 3024845"/>
                <a:gd name="connsiteY82" fmla="*/ 661504 h 1078499"/>
                <a:gd name="connsiteX83" fmla="*/ 566714 w 3024845"/>
                <a:gd name="connsiteY83" fmla="*/ 659511 h 1078499"/>
                <a:gd name="connsiteX84" fmla="*/ 567474 w 3024845"/>
                <a:gd name="connsiteY84" fmla="*/ 658531 h 1078499"/>
                <a:gd name="connsiteX85" fmla="*/ 567474 w 3024845"/>
                <a:gd name="connsiteY85" fmla="*/ 652857 h 1078499"/>
                <a:gd name="connsiteX86" fmla="*/ 605981 w 3024845"/>
                <a:gd name="connsiteY86" fmla="*/ 652857 h 1078499"/>
                <a:gd name="connsiteX87" fmla="*/ 605981 w 3024845"/>
                <a:gd name="connsiteY87" fmla="*/ 676636 h 1078499"/>
                <a:gd name="connsiteX88" fmla="*/ 608007 w 3024845"/>
                <a:gd name="connsiteY88" fmla="*/ 676636 h 1078499"/>
                <a:gd name="connsiteX89" fmla="*/ 622194 w 3024845"/>
                <a:gd name="connsiteY89" fmla="*/ 676636 h 1078499"/>
                <a:gd name="connsiteX90" fmla="*/ 622194 w 3024845"/>
                <a:gd name="connsiteY90" fmla="*/ 677717 h 1078499"/>
                <a:gd name="connsiteX91" fmla="*/ 622194 w 3024845"/>
                <a:gd name="connsiteY91" fmla="*/ 685283 h 1078499"/>
                <a:gd name="connsiteX92" fmla="*/ 623968 w 3024845"/>
                <a:gd name="connsiteY92" fmla="*/ 685283 h 1078499"/>
                <a:gd name="connsiteX93" fmla="*/ 636381 w 3024845"/>
                <a:gd name="connsiteY93" fmla="*/ 685283 h 1078499"/>
                <a:gd name="connsiteX94" fmla="*/ 636381 w 3024845"/>
                <a:gd name="connsiteY94" fmla="*/ 661504 h 1078499"/>
                <a:gd name="connsiteX95" fmla="*/ 637394 w 3024845"/>
                <a:gd name="connsiteY95" fmla="*/ 661504 h 1078499"/>
                <a:gd name="connsiteX96" fmla="*/ 644488 w 3024845"/>
                <a:gd name="connsiteY96" fmla="*/ 661504 h 1078499"/>
                <a:gd name="connsiteX97" fmla="*/ 644488 w 3024845"/>
                <a:gd name="connsiteY97" fmla="*/ 629077 h 1078499"/>
                <a:gd name="connsiteX98" fmla="*/ 645501 w 3024845"/>
                <a:gd name="connsiteY98" fmla="*/ 629077 h 1078499"/>
                <a:gd name="connsiteX99" fmla="*/ 652595 w 3024845"/>
                <a:gd name="connsiteY99" fmla="*/ 629077 h 1078499"/>
                <a:gd name="connsiteX100" fmla="*/ 652595 w 3024845"/>
                <a:gd name="connsiteY100" fmla="*/ 627186 h 1078499"/>
                <a:gd name="connsiteX101" fmla="*/ 652595 w 3024845"/>
                <a:gd name="connsiteY101" fmla="*/ 613945 h 1078499"/>
                <a:gd name="connsiteX102" fmla="*/ 651328 w 3024845"/>
                <a:gd name="connsiteY102" fmla="*/ 612323 h 1078499"/>
                <a:gd name="connsiteX103" fmla="*/ 656648 w 3024845"/>
                <a:gd name="connsiteY103" fmla="*/ 600974 h 1078499"/>
                <a:gd name="connsiteX104" fmla="*/ 664755 w 3024845"/>
                <a:gd name="connsiteY104" fmla="*/ 629077 h 1078499"/>
                <a:gd name="connsiteX105" fmla="*/ 665515 w 3024845"/>
                <a:gd name="connsiteY105" fmla="*/ 629077 h 1078499"/>
                <a:gd name="connsiteX106" fmla="*/ 670835 w 3024845"/>
                <a:gd name="connsiteY106" fmla="*/ 629077 h 1078499"/>
                <a:gd name="connsiteX107" fmla="*/ 670835 w 3024845"/>
                <a:gd name="connsiteY107" fmla="*/ 523150 h 1078499"/>
                <a:gd name="connsiteX108" fmla="*/ 672355 w 3024845"/>
                <a:gd name="connsiteY108" fmla="*/ 523150 h 1078499"/>
                <a:gd name="connsiteX109" fmla="*/ 682995 w 3024845"/>
                <a:gd name="connsiteY109" fmla="*/ 523150 h 1078499"/>
                <a:gd name="connsiteX110" fmla="*/ 682995 w 3024845"/>
                <a:gd name="connsiteY110" fmla="*/ 475591 h 1078499"/>
                <a:gd name="connsiteX111" fmla="*/ 709342 w 3024845"/>
                <a:gd name="connsiteY111" fmla="*/ 475591 h 1078499"/>
                <a:gd name="connsiteX112" fmla="*/ 709342 w 3024845"/>
                <a:gd name="connsiteY112" fmla="*/ 453973 h 1078499"/>
                <a:gd name="connsiteX113" fmla="*/ 743796 w 3024845"/>
                <a:gd name="connsiteY113" fmla="*/ 453973 h 1078499"/>
                <a:gd name="connsiteX114" fmla="*/ 743796 w 3024845"/>
                <a:gd name="connsiteY114" fmla="*/ 456405 h 1078499"/>
                <a:gd name="connsiteX115" fmla="*/ 743796 w 3024845"/>
                <a:gd name="connsiteY115" fmla="*/ 473429 h 1078499"/>
                <a:gd name="connsiteX116" fmla="*/ 746076 w 3024845"/>
                <a:gd name="connsiteY116" fmla="*/ 473429 h 1078499"/>
                <a:gd name="connsiteX117" fmla="*/ 762036 w 3024845"/>
                <a:gd name="connsiteY117" fmla="*/ 473429 h 1078499"/>
                <a:gd name="connsiteX118" fmla="*/ 762036 w 3024845"/>
                <a:gd name="connsiteY118" fmla="*/ 520988 h 1078499"/>
                <a:gd name="connsiteX119" fmla="*/ 763049 w 3024845"/>
                <a:gd name="connsiteY119" fmla="*/ 520988 h 1078499"/>
                <a:gd name="connsiteX120" fmla="*/ 770143 w 3024845"/>
                <a:gd name="connsiteY120" fmla="*/ 520988 h 1078499"/>
                <a:gd name="connsiteX121" fmla="*/ 784330 w 3024845"/>
                <a:gd name="connsiteY121" fmla="*/ 525312 h 1078499"/>
                <a:gd name="connsiteX122" fmla="*/ 784330 w 3024845"/>
                <a:gd name="connsiteY122" fmla="*/ 564224 h 1078499"/>
                <a:gd name="connsiteX123" fmla="*/ 785343 w 3024845"/>
                <a:gd name="connsiteY123" fmla="*/ 564224 h 1078499"/>
                <a:gd name="connsiteX124" fmla="*/ 792436 w 3024845"/>
                <a:gd name="connsiteY124" fmla="*/ 564224 h 1078499"/>
                <a:gd name="connsiteX125" fmla="*/ 792436 w 3024845"/>
                <a:gd name="connsiteY125" fmla="*/ 565845 h 1078499"/>
                <a:gd name="connsiteX126" fmla="*/ 792436 w 3024845"/>
                <a:gd name="connsiteY126" fmla="*/ 577194 h 1078499"/>
                <a:gd name="connsiteX127" fmla="*/ 794463 w 3024845"/>
                <a:gd name="connsiteY127" fmla="*/ 577194 h 1078499"/>
                <a:gd name="connsiteX128" fmla="*/ 808650 w 3024845"/>
                <a:gd name="connsiteY128" fmla="*/ 577194 h 1078499"/>
                <a:gd name="connsiteX129" fmla="*/ 814730 w 3024845"/>
                <a:gd name="connsiteY129" fmla="*/ 583680 h 1078499"/>
                <a:gd name="connsiteX130" fmla="*/ 814730 w 3024845"/>
                <a:gd name="connsiteY130" fmla="*/ 605298 h 1078499"/>
                <a:gd name="connsiteX131" fmla="*/ 817010 w 3024845"/>
                <a:gd name="connsiteY131" fmla="*/ 605298 h 1078499"/>
                <a:gd name="connsiteX132" fmla="*/ 832970 w 3024845"/>
                <a:gd name="connsiteY132" fmla="*/ 605298 h 1078499"/>
                <a:gd name="connsiteX133" fmla="*/ 832970 w 3024845"/>
                <a:gd name="connsiteY133" fmla="*/ 606378 h 1078499"/>
                <a:gd name="connsiteX134" fmla="*/ 832970 w 3024845"/>
                <a:gd name="connsiteY134" fmla="*/ 613945 h 1078499"/>
                <a:gd name="connsiteX135" fmla="*/ 834237 w 3024845"/>
                <a:gd name="connsiteY135" fmla="*/ 613945 h 1078499"/>
                <a:gd name="connsiteX136" fmla="*/ 843104 w 3024845"/>
                <a:gd name="connsiteY136" fmla="*/ 613945 h 1078499"/>
                <a:gd name="connsiteX137" fmla="*/ 843104 w 3024845"/>
                <a:gd name="connsiteY137" fmla="*/ 616106 h 1078499"/>
                <a:gd name="connsiteX138" fmla="*/ 843104 w 3024845"/>
                <a:gd name="connsiteY138" fmla="*/ 631239 h 1078499"/>
                <a:gd name="connsiteX139" fmla="*/ 847157 w 3024845"/>
                <a:gd name="connsiteY139" fmla="*/ 629347 h 1078499"/>
                <a:gd name="connsiteX140" fmla="*/ 847157 w 3024845"/>
                <a:gd name="connsiteY140" fmla="*/ 616106 h 1078499"/>
                <a:gd name="connsiteX141" fmla="*/ 848170 w 3024845"/>
                <a:gd name="connsiteY141" fmla="*/ 616106 h 1078499"/>
                <a:gd name="connsiteX142" fmla="*/ 855264 w 3024845"/>
                <a:gd name="connsiteY142" fmla="*/ 616106 h 1078499"/>
                <a:gd name="connsiteX143" fmla="*/ 855264 w 3024845"/>
                <a:gd name="connsiteY143" fmla="*/ 617728 h 1078499"/>
                <a:gd name="connsiteX144" fmla="*/ 855264 w 3024845"/>
                <a:gd name="connsiteY144" fmla="*/ 629077 h 1078499"/>
                <a:gd name="connsiteX145" fmla="*/ 856024 w 3024845"/>
                <a:gd name="connsiteY145" fmla="*/ 629077 h 1078499"/>
                <a:gd name="connsiteX146" fmla="*/ 861344 w 3024845"/>
                <a:gd name="connsiteY146" fmla="*/ 629077 h 1078499"/>
                <a:gd name="connsiteX147" fmla="*/ 909984 w 3024845"/>
                <a:gd name="connsiteY147" fmla="*/ 624754 h 1078499"/>
                <a:gd name="connsiteX148" fmla="*/ 909984 w 3024845"/>
                <a:gd name="connsiteY148" fmla="*/ 626105 h 1078499"/>
                <a:gd name="connsiteX149" fmla="*/ 909984 w 3024845"/>
                <a:gd name="connsiteY149" fmla="*/ 635562 h 1078499"/>
                <a:gd name="connsiteX150" fmla="*/ 910744 w 3024845"/>
                <a:gd name="connsiteY150" fmla="*/ 635562 h 1078499"/>
                <a:gd name="connsiteX151" fmla="*/ 916065 w 3024845"/>
                <a:gd name="connsiteY151" fmla="*/ 635562 h 1078499"/>
                <a:gd name="connsiteX152" fmla="*/ 916065 w 3024845"/>
                <a:gd name="connsiteY152" fmla="*/ 637724 h 1078499"/>
                <a:gd name="connsiteX153" fmla="*/ 916065 w 3024845"/>
                <a:gd name="connsiteY153" fmla="*/ 652857 h 1078499"/>
                <a:gd name="connsiteX154" fmla="*/ 918091 w 3024845"/>
                <a:gd name="connsiteY154" fmla="*/ 651506 h 1078499"/>
                <a:gd name="connsiteX155" fmla="*/ 932278 w 3024845"/>
                <a:gd name="connsiteY155" fmla="*/ 642048 h 1078499"/>
                <a:gd name="connsiteX156" fmla="*/ 938358 w 3024845"/>
                <a:gd name="connsiteY156" fmla="*/ 600974 h 1078499"/>
                <a:gd name="connsiteX157" fmla="*/ 939118 w 3024845"/>
                <a:gd name="connsiteY157" fmla="*/ 600704 h 1078499"/>
                <a:gd name="connsiteX158" fmla="*/ 944438 w 3024845"/>
                <a:gd name="connsiteY158" fmla="*/ 598812 h 1078499"/>
                <a:gd name="connsiteX159" fmla="*/ 946465 w 3024845"/>
                <a:gd name="connsiteY159" fmla="*/ 529635 h 1078499"/>
                <a:gd name="connsiteX160" fmla="*/ 948492 w 3024845"/>
                <a:gd name="connsiteY160" fmla="*/ 598812 h 1078499"/>
                <a:gd name="connsiteX161" fmla="*/ 949252 w 3024845"/>
                <a:gd name="connsiteY161" fmla="*/ 599082 h 1078499"/>
                <a:gd name="connsiteX162" fmla="*/ 954572 w 3024845"/>
                <a:gd name="connsiteY162" fmla="*/ 600974 h 1078499"/>
                <a:gd name="connsiteX163" fmla="*/ 954572 w 3024845"/>
                <a:gd name="connsiteY163" fmla="*/ 514503 h 1078499"/>
                <a:gd name="connsiteX164" fmla="*/ 958625 w 3024845"/>
                <a:gd name="connsiteY164" fmla="*/ 482076 h 1078499"/>
                <a:gd name="connsiteX165" fmla="*/ 997132 w 3024845"/>
                <a:gd name="connsiteY165" fmla="*/ 482076 h 1078499"/>
                <a:gd name="connsiteX166" fmla="*/ 997132 w 3024845"/>
                <a:gd name="connsiteY166" fmla="*/ 514503 h 1078499"/>
                <a:gd name="connsiteX167" fmla="*/ 997892 w 3024845"/>
                <a:gd name="connsiteY167" fmla="*/ 514503 h 1078499"/>
                <a:gd name="connsiteX168" fmla="*/ 1003212 w 3024845"/>
                <a:gd name="connsiteY168" fmla="*/ 514503 h 1078499"/>
                <a:gd name="connsiteX169" fmla="*/ 1003212 w 3024845"/>
                <a:gd name="connsiteY169" fmla="*/ 432355 h 1078499"/>
                <a:gd name="connsiteX170" fmla="*/ 1004986 w 3024845"/>
                <a:gd name="connsiteY170" fmla="*/ 432355 h 1078499"/>
                <a:gd name="connsiteX171" fmla="*/ 1017399 w 3024845"/>
                <a:gd name="connsiteY171" fmla="*/ 432355 h 1078499"/>
                <a:gd name="connsiteX172" fmla="*/ 1017399 w 3024845"/>
                <a:gd name="connsiteY172" fmla="*/ 430464 h 1078499"/>
                <a:gd name="connsiteX173" fmla="*/ 1017399 w 3024845"/>
                <a:gd name="connsiteY173" fmla="*/ 417223 h 1078499"/>
                <a:gd name="connsiteX174" fmla="*/ 1039693 w 3024845"/>
                <a:gd name="connsiteY174" fmla="*/ 417223 h 1078499"/>
                <a:gd name="connsiteX175" fmla="*/ 1039693 w 3024845"/>
                <a:gd name="connsiteY175" fmla="*/ 416142 h 1078499"/>
                <a:gd name="connsiteX176" fmla="*/ 1039693 w 3024845"/>
                <a:gd name="connsiteY176" fmla="*/ 408576 h 1078499"/>
                <a:gd name="connsiteX177" fmla="*/ 1041466 w 3024845"/>
                <a:gd name="connsiteY177" fmla="*/ 408576 h 1078499"/>
                <a:gd name="connsiteX178" fmla="*/ 1053880 w 3024845"/>
                <a:gd name="connsiteY178" fmla="*/ 408576 h 1078499"/>
                <a:gd name="connsiteX179" fmla="*/ 1053880 w 3024845"/>
                <a:gd name="connsiteY179" fmla="*/ 409657 h 1078499"/>
                <a:gd name="connsiteX180" fmla="*/ 1053880 w 3024845"/>
                <a:gd name="connsiteY180" fmla="*/ 417223 h 1078499"/>
                <a:gd name="connsiteX181" fmla="*/ 1054640 w 3024845"/>
                <a:gd name="connsiteY181" fmla="*/ 417223 h 1078499"/>
                <a:gd name="connsiteX182" fmla="*/ 1059960 w 3024845"/>
                <a:gd name="connsiteY182" fmla="*/ 417223 h 1078499"/>
                <a:gd name="connsiteX183" fmla="*/ 1070093 w 3024845"/>
                <a:gd name="connsiteY183" fmla="*/ 412899 h 1078499"/>
                <a:gd name="connsiteX184" fmla="*/ 1074146 w 3024845"/>
                <a:gd name="connsiteY184" fmla="*/ 416142 h 1078499"/>
                <a:gd name="connsiteX185" fmla="*/ 1074146 w 3024845"/>
                <a:gd name="connsiteY185" fmla="*/ 408576 h 1078499"/>
                <a:gd name="connsiteX186" fmla="*/ 1076426 w 3024845"/>
                <a:gd name="connsiteY186" fmla="*/ 408576 h 1078499"/>
                <a:gd name="connsiteX187" fmla="*/ 1092387 w 3024845"/>
                <a:gd name="connsiteY187" fmla="*/ 408576 h 1078499"/>
                <a:gd name="connsiteX188" fmla="*/ 1092387 w 3024845"/>
                <a:gd name="connsiteY188" fmla="*/ 409657 h 1078499"/>
                <a:gd name="connsiteX189" fmla="*/ 1092387 w 3024845"/>
                <a:gd name="connsiteY189" fmla="*/ 417223 h 1078499"/>
                <a:gd name="connsiteX190" fmla="*/ 1122787 w 3024845"/>
                <a:gd name="connsiteY190" fmla="*/ 417223 h 1078499"/>
                <a:gd name="connsiteX191" fmla="*/ 1122787 w 3024845"/>
                <a:gd name="connsiteY191" fmla="*/ 418844 h 1078499"/>
                <a:gd name="connsiteX192" fmla="*/ 1122787 w 3024845"/>
                <a:gd name="connsiteY192" fmla="*/ 430194 h 1078499"/>
                <a:gd name="connsiteX193" fmla="*/ 1149134 w 3024845"/>
                <a:gd name="connsiteY193" fmla="*/ 430194 h 1078499"/>
                <a:gd name="connsiteX194" fmla="*/ 1149134 w 3024845"/>
                <a:gd name="connsiteY194" fmla="*/ 460458 h 1078499"/>
                <a:gd name="connsiteX195" fmla="*/ 1149894 w 3024845"/>
                <a:gd name="connsiteY195" fmla="*/ 460458 h 1078499"/>
                <a:gd name="connsiteX196" fmla="*/ 1155214 w 3024845"/>
                <a:gd name="connsiteY196" fmla="*/ 460458 h 1078499"/>
                <a:gd name="connsiteX197" fmla="*/ 1155214 w 3024845"/>
                <a:gd name="connsiteY197" fmla="*/ 461539 h 1078499"/>
                <a:gd name="connsiteX198" fmla="*/ 1155214 w 3024845"/>
                <a:gd name="connsiteY198" fmla="*/ 469106 h 1078499"/>
                <a:gd name="connsiteX199" fmla="*/ 1159268 w 3024845"/>
                <a:gd name="connsiteY199" fmla="*/ 499370 h 1078499"/>
                <a:gd name="connsiteX200" fmla="*/ 1160028 w 3024845"/>
                <a:gd name="connsiteY200" fmla="*/ 499370 h 1078499"/>
                <a:gd name="connsiteX201" fmla="*/ 1165348 w 3024845"/>
                <a:gd name="connsiteY201" fmla="*/ 499370 h 1078499"/>
                <a:gd name="connsiteX202" fmla="*/ 1165348 w 3024845"/>
                <a:gd name="connsiteY202" fmla="*/ 500181 h 1078499"/>
                <a:gd name="connsiteX203" fmla="*/ 1165348 w 3024845"/>
                <a:gd name="connsiteY203" fmla="*/ 505856 h 1078499"/>
                <a:gd name="connsiteX204" fmla="*/ 1166361 w 3024845"/>
                <a:gd name="connsiteY204" fmla="*/ 505856 h 1078499"/>
                <a:gd name="connsiteX205" fmla="*/ 1173454 w 3024845"/>
                <a:gd name="connsiteY205" fmla="*/ 505856 h 1078499"/>
                <a:gd name="connsiteX206" fmla="*/ 1173454 w 3024845"/>
                <a:gd name="connsiteY206" fmla="*/ 536121 h 1078499"/>
                <a:gd name="connsiteX207" fmla="*/ 1175481 w 3024845"/>
                <a:gd name="connsiteY207" fmla="*/ 536121 h 1078499"/>
                <a:gd name="connsiteX208" fmla="*/ 1189668 w 3024845"/>
                <a:gd name="connsiteY208" fmla="*/ 536121 h 1078499"/>
                <a:gd name="connsiteX209" fmla="*/ 1189668 w 3024845"/>
                <a:gd name="connsiteY209" fmla="*/ 559900 h 1078499"/>
                <a:gd name="connsiteX210" fmla="*/ 1191695 w 3024845"/>
                <a:gd name="connsiteY210" fmla="*/ 561521 h 1078499"/>
                <a:gd name="connsiteX211" fmla="*/ 1191695 w 3024845"/>
                <a:gd name="connsiteY211" fmla="*/ 572871 h 1078499"/>
                <a:gd name="connsiteX212" fmla="*/ 1192455 w 3024845"/>
                <a:gd name="connsiteY212" fmla="*/ 572871 h 1078499"/>
                <a:gd name="connsiteX213" fmla="*/ 1197775 w 3024845"/>
                <a:gd name="connsiteY213" fmla="*/ 572871 h 1078499"/>
                <a:gd name="connsiteX214" fmla="*/ 1197775 w 3024845"/>
                <a:gd name="connsiteY214" fmla="*/ 596650 h 1078499"/>
                <a:gd name="connsiteX215" fmla="*/ 1199041 w 3024845"/>
                <a:gd name="connsiteY215" fmla="*/ 596650 h 1078499"/>
                <a:gd name="connsiteX216" fmla="*/ 1207908 w 3024845"/>
                <a:gd name="connsiteY216" fmla="*/ 596650 h 1078499"/>
                <a:gd name="connsiteX217" fmla="*/ 1209935 w 3024845"/>
                <a:gd name="connsiteY217" fmla="*/ 600704 h 1078499"/>
                <a:gd name="connsiteX218" fmla="*/ 1209935 w 3024845"/>
                <a:gd name="connsiteY218" fmla="*/ 613945 h 1078499"/>
                <a:gd name="connsiteX219" fmla="*/ 1211455 w 3024845"/>
                <a:gd name="connsiteY219" fmla="*/ 612053 h 1078499"/>
                <a:gd name="connsiteX220" fmla="*/ 1222095 w 3024845"/>
                <a:gd name="connsiteY220" fmla="*/ 598812 h 1078499"/>
                <a:gd name="connsiteX221" fmla="*/ 1250469 w 3024845"/>
                <a:gd name="connsiteY221" fmla="*/ 598812 h 1078499"/>
                <a:gd name="connsiteX222" fmla="*/ 1250469 w 3024845"/>
                <a:gd name="connsiteY222" fmla="*/ 685283 h 1078499"/>
                <a:gd name="connsiteX223" fmla="*/ 1251229 w 3024845"/>
                <a:gd name="connsiteY223" fmla="*/ 685283 h 1078499"/>
                <a:gd name="connsiteX224" fmla="*/ 1256549 w 3024845"/>
                <a:gd name="connsiteY224" fmla="*/ 685283 h 1078499"/>
                <a:gd name="connsiteX225" fmla="*/ 1257309 w 3024845"/>
                <a:gd name="connsiteY225" fmla="*/ 683932 h 1078499"/>
                <a:gd name="connsiteX226" fmla="*/ 1262629 w 3024845"/>
                <a:gd name="connsiteY226" fmla="*/ 674474 h 1078499"/>
                <a:gd name="connsiteX227" fmla="*/ 1262629 w 3024845"/>
                <a:gd name="connsiteY227" fmla="*/ 676366 h 1078499"/>
                <a:gd name="connsiteX228" fmla="*/ 1262629 w 3024845"/>
                <a:gd name="connsiteY228" fmla="*/ 689607 h 1078499"/>
                <a:gd name="connsiteX229" fmla="*/ 1266682 w 3024845"/>
                <a:gd name="connsiteY229" fmla="*/ 644210 h 1078499"/>
                <a:gd name="connsiteX230" fmla="*/ 1267442 w 3024845"/>
                <a:gd name="connsiteY230" fmla="*/ 644210 h 1078499"/>
                <a:gd name="connsiteX231" fmla="*/ 1272762 w 3024845"/>
                <a:gd name="connsiteY231" fmla="*/ 644210 h 1078499"/>
                <a:gd name="connsiteX232" fmla="*/ 1272762 w 3024845"/>
                <a:gd name="connsiteY232" fmla="*/ 579356 h 1078499"/>
                <a:gd name="connsiteX233" fmla="*/ 1273776 w 3024845"/>
                <a:gd name="connsiteY233" fmla="*/ 579356 h 1078499"/>
                <a:gd name="connsiteX234" fmla="*/ 1280869 w 3024845"/>
                <a:gd name="connsiteY234" fmla="*/ 579356 h 1078499"/>
                <a:gd name="connsiteX235" fmla="*/ 1293029 w 3024845"/>
                <a:gd name="connsiteY235" fmla="*/ 536121 h 1078499"/>
                <a:gd name="connsiteX236" fmla="*/ 1294296 w 3024845"/>
                <a:gd name="connsiteY236" fmla="*/ 536121 h 1078499"/>
                <a:gd name="connsiteX237" fmla="*/ 1303163 w 3024845"/>
                <a:gd name="connsiteY237" fmla="*/ 536121 h 1078499"/>
                <a:gd name="connsiteX238" fmla="*/ 1313296 w 3024845"/>
                <a:gd name="connsiteY238" fmla="*/ 579356 h 1078499"/>
                <a:gd name="connsiteX239" fmla="*/ 1314309 w 3024845"/>
                <a:gd name="connsiteY239" fmla="*/ 579356 h 1078499"/>
                <a:gd name="connsiteX240" fmla="*/ 1321403 w 3024845"/>
                <a:gd name="connsiteY240" fmla="*/ 579356 h 1078499"/>
                <a:gd name="connsiteX241" fmla="*/ 1321403 w 3024845"/>
                <a:gd name="connsiteY241" fmla="*/ 618268 h 1078499"/>
                <a:gd name="connsiteX242" fmla="*/ 1323176 w 3024845"/>
                <a:gd name="connsiteY242" fmla="*/ 618268 h 1078499"/>
                <a:gd name="connsiteX243" fmla="*/ 1335590 w 3024845"/>
                <a:gd name="connsiteY243" fmla="*/ 618268 h 1078499"/>
                <a:gd name="connsiteX244" fmla="*/ 1335590 w 3024845"/>
                <a:gd name="connsiteY244" fmla="*/ 620430 h 1078499"/>
                <a:gd name="connsiteX245" fmla="*/ 1335590 w 3024845"/>
                <a:gd name="connsiteY245" fmla="*/ 635562 h 1078499"/>
                <a:gd name="connsiteX246" fmla="*/ 1339643 w 3024845"/>
                <a:gd name="connsiteY246" fmla="*/ 633401 h 1078499"/>
                <a:gd name="connsiteX247" fmla="*/ 1339643 w 3024845"/>
                <a:gd name="connsiteY247" fmla="*/ 618268 h 1078499"/>
                <a:gd name="connsiteX248" fmla="*/ 1341163 w 3024845"/>
                <a:gd name="connsiteY248" fmla="*/ 618268 h 1078499"/>
                <a:gd name="connsiteX249" fmla="*/ 1351803 w 3024845"/>
                <a:gd name="connsiteY249" fmla="*/ 618268 h 1078499"/>
                <a:gd name="connsiteX250" fmla="*/ 1351803 w 3024845"/>
                <a:gd name="connsiteY250" fmla="*/ 619889 h 1078499"/>
                <a:gd name="connsiteX251" fmla="*/ 1351803 w 3024845"/>
                <a:gd name="connsiteY251" fmla="*/ 631239 h 1078499"/>
                <a:gd name="connsiteX252" fmla="*/ 1382204 w 3024845"/>
                <a:gd name="connsiteY252" fmla="*/ 631239 h 1078499"/>
                <a:gd name="connsiteX253" fmla="*/ 1382204 w 3024845"/>
                <a:gd name="connsiteY253" fmla="*/ 594489 h 1078499"/>
                <a:gd name="connsiteX254" fmla="*/ 1383470 w 3024845"/>
                <a:gd name="connsiteY254" fmla="*/ 594489 h 1078499"/>
                <a:gd name="connsiteX255" fmla="*/ 1392337 w 3024845"/>
                <a:gd name="connsiteY255" fmla="*/ 594489 h 1078499"/>
                <a:gd name="connsiteX256" fmla="*/ 1392337 w 3024845"/>
                <a:gd name="connsiteY256" fmla="*/ 616106 h 1078499"/>
                <a:gd name="connsiteX257" fmla="*/ 1394364 w 3024845"/>
                <a:gd name="connsiteY257" fmla="*/ 583680 h 1078499"/>
                <a:gd name="connsiteX258" fmla="*/ 1416657 w 3024845"/>
                <a:gd name="connsiteY258" fmla="*/ 583680 h 1078499"/>
                <a:gd name="connsiteX259" fmla="*/ 1416657 w 3024845"/>
                <a:gd name="connsiteY259" fmla="*/ 582058 h 1078499"/>
                <a:gd name="connsiteX260" fmla="*/ 1416657 w 3024845"/>
                <a:gd name="connsiteY260" fmla="*/ 570709 h 1078499"/>
                <a:gd name="connsiteX261" fmla="*/ 1417417 w 3024845"/>
                <a:gd name="connsiteY261" fmla="*/ 570709 h 1078499"/>
                <a:gd name="connsiteX262" fmla="*/ 1422737 w 3024845"/>
                <a:gd name="connsiteY262" fmla="*/ 570709 h 1078499"/>
                <a:gd name="connsiteX263" fmla="*/ 1422737 w 3024845"/>
                <a:gd name="connsiteY263" fmla="*/ 568818 h 1078499"/>
                <a:gd name="connsiteX264" fmla="*/ 1422737 w 3024845"/>
                <a:gd name="connsiteY264" fmla="*/ 555577 h 1078499"/>
                <a:gd name="connsiteX265" fmla="*/ 1426791 w 3024845"/>
                <a:gd name="connsiteY265" fmla="*/ 562062 h 1078499"/>
                <a:gd name="connsiteX266" fmla="*/ 1429071 w 3024845"/>
                <a:gd name="connsiteY266" fmla="*/ 562062 h 1078499"/>
                <a:gd name="connsiteX267" fmla="*/ 1445031 w 3024845"/>
                <a:gd name="connsiteY267" fmla="*/ 562062 h 1078499"/>
                <a:gd name="connsiteX268" fmla="*/ 1445031 w 3024845"/>
                <a:gd name="connsiteY268" fmla="*/ 561251 h 1078499"/>
                <a:gd name="connsiteX269" fmla="*/ 1445031 w 3024845"/>
                <a:gd name="connsiteY269" fmla="*/ 555577 h 1078499"/>
                <a:gd name="connsiteX270" fmla="*/ 1445791 w 3024845"/>
                <a:gd name="connsiteY270" fmla="*/ 555577 h 1078499"/>
                <a:gd name="connsiteX271" fmla="*/ 1451111 w 3024845"/>
                <a:gd name="connsiteY271" fmla="*/ 555577 h 1078499"/>
                <a:gd name="connsiteX272" fmla="*/ 1451111 w 3024845"/>
                <a:gd name="connsiteY272" fmla="*/ 556928 h 1078499"/>
                <a:gd name="connsiteX273" fmla="*/ 1451111 w 3024845"/>
                <a:gd name="connsiteY273" fmla="*/ 566386 h 1078499"/>
                <a:gd name="connsiteX274" fmla="*/ 1489618 w 3024845"/>
                <a:gd name="connsiteY274" fmla="*/ 566386 h 1078499"/>
                <a:gd name="connsiteX275" fmla="*/ 1489618 w 3024845"/>
                <a:gd name="connsiteY275" fmla="*/ 704739 h 1078499"/>
                <a:gd name="connsiteX276" fmla="*/ 1491138 w 3024845"/>
                <a:gd name="connsiteY276" fmla="*/ 704739 h 1078499"/>
                <a:gd name="connsiteX277" fmla="*/ 1501778 w 3024845"/>
                <a:gd name="connsiteY277" fmla="*/ 704739 h 1078499"/>
                <a:gd name="connsiteX278" fmla="*/ 1501778 w 3024845"/>
                <a:gd name="connsiteY278" fmla="*/ 691769 h 1078499"/>
                <a:gd name="connsiteX279" fmla="*/ 1505832 w 3024845"/>
                <a:gd name="connsiteY279" fmla="*/ 691769 h 1078499"/>
                <a:gd name="connsiteX280" fmla="*/ 1505832 w 3024845"/>
                <a:gd name="connsiteY280" fmla="*/ 704739 h 1078499"/>
                <a:gd name="connsiteX281" fmla="*/ 1536232 w 3024845"/>
                <a:gd name="connsiteY281" fmla="*/ 704739 h 1078499"/>
                <a:gd name="connsiteX282" fmla="*/ 1536232 w 3024845"/>
                <a:gd name="connsiteY282" fmla="*/ 674474 h 1078499"/>
                <a:gd name="connsiteX283" fmla="*/ 1548392 w 3024845"/>
                <a:gd name="connsiteY283" fmla="*/ 674474 h 1078499"/>
                <a:gd name="connsiteX284" fmla="*/ 1560552 w 3024845"/>
                <a:gd name="connsiteY284" fmla="*/ 672313 h 1078499"/>
                <a:gd name="connsiteX285" fmla="*/ 1564606 w 3024845"/>
                <a:gd name="connsiteY285" fmla="*/ 674474 h 1078499"/>
                <a:gd name="connsiteX286" fmla="*/ 1574739 w 3024845"/>
                <a:gd name="connsiteY286" fmla="*/ 674474 h 1078499"/>
                <a:gd name="connsiteX287" fmla="*/ 1574739 w 3024845"/>
                <a:gd name="connsiteY287" fmla="*/ 704739 h 1078499"/>
                <a:gd name="connsiteX288" fmla="*/ 1582846 w 3024845"/>
                <a:gd name="connsiteY288" fmla="*/ 704739 h 1078499"/>
                <a:gd name="connsiteX289" fmla="*/ 1582846 w 3024845"/>
                <a:gd name="connsiteY289" fmla="*/ 722034 h 1078499"/>
                <a:gd name="connsiteX290" fmla="*/ 1592182 w 3024845"/>
                <a:gd name="connsiteY290" fmla="*/ 722939 h 1078499"/>
                <a:gd name="connsiteX291" fmla="*/ 1605140 w 3024845"/>
                <a:gd name="connsiteY291" fmla="*/ 722939 h 1078499"/>
                <a:gd name="connsiteX292" fmla="*/ 1605140 w 3024845"/>
                <a:gd name="connsiteY292" fmla="*/ 706901 h 1078499"/>
                <a:gd name="connsiteX293" fmla="*/ 1673096 w 3024845"/>
                <a:gd name="connsiteY293" fmla="*/ 706901 h 1078499"/>
                <a:gd name="connsiteX294" fmla="*/ 1673096 w 3024845"/>
                <a:gd name="connsiteY294" fmla="*/ 621648 h 1078499"/>
                <a:gd name="connsiteX295" fmla="*/ 1745104 w 3024845"/>
                <a:gd name="connsiteY295" fmla="*/ 621648 h 1078499"/>
                <a:gd name="connsiteX296" fmla="*/ 1745104 w 3024845"/>
                <a:gd name="connsiteY296" fmla="*/ 700416 h 1078499"/>
                <a:gd name="connsiteX297" fmla="*/ 1747008 w 3024845"/>
                <a:gd name="connsiteY297" fmla="*/ 700416 h 1078499"/>
                <a:gd name="connsiteX298" fmla="*/ 1748250 w 3024845"/>
                <a:gd name="connsiteY298" fmla="*/ 722939 h 1078499"/>
                <a:gd name="connsiteX299" fmla="*/ 1757926 w 3024845"/>
                <a:gd name="connsiteY299" fmla="*/ 722939 h 1078499"/>
                <a:gd name="connsiteX300" fmla="*/ 1759168 w 3024845"/>
                <a:gd name="connsiteY300" fmla="*/ 700416 h 1078499"/>
                <a:gd name="connsiteX301" fmla="*/ 1765248 w 3024845"/>
                <a:gd name="connsiteY301" fmla="*/ 700416 h 1078499"/>
                <a:gd name="connsiteX302" fmla="*/ 1766490 w 3024845"/>
                <a:gd name="connsiteY302" fmla="*/ 722939 h 1078499"/>
                <a:gd name="connsiteX303" fmla="*/ 1817112 w 3024845"/>
                <a:gd name="connsiteY303" fmla="*/ 722939 h 1078499"/>
                <a:gd name="connsiteX304" fmla="*/ 1817112 w 3024845"/>
                <a:gd name="connsiteY304" fmla="*/ 559911 h 1078499"/>
                <a:gd name="connsiteX305" fmla="*/ 2014439 w 3024845"/>
                <a:gd name="connsiteY305" fmla="*/ 559911 h 1078499"/>
                <a:gd name="connsiteX306" fmla="*/ 2014439 w 3024845"/>
                <a:gd name="connsiteY306" fmla="*/ 722939 h 1078499"/>
                <a:gd name="connsiteX307" fmla="*/ 2033136 w 3024845"/>
                <a:gd name="connsiteY307" fmla="*/ 722939 h 1078499"/>
                <a:gd name="connsiteX308" fmla="*/ 2033136 w 3024845"/>
                <a:gd name="connsiteY308" fmla="*/ 640246 h 1078499"/>
                <a:gd name="connsiteX309" fmla="*/ 2128256 w 3024845"/>
                <a:gd name="connsiteY309" fmla="*/ 640246 h 1078499"/>
                <a:gd name="connsiteX310" fmla="*/ 2140186 w 3024845"/>
                <a:gd name="connsiteY310" fmla="*/ 322105 h 1078499"/>
                <a:gd name="connsiteX311" fmla="*/ 2128026 w 3024845"/>
                <a:gd name="connsiteY311" fmla="*/ 300487 h 1078499"/>
                <a:gd name="connsiteX312" fmla="*/ 2121946 w 3024845"/>
                <a:gd name="connsiteY312" fmla="*/ 296163 h 1078499"/>
                <a:gd name="connsiteX313" fmla="*/ 2130053 w 3024845"/>
                <a:gd name="connsiteY313" fmla="*/ 272384 h 1078499"/>
                <a:gd name="connsiteX314" fmla="*/ 2130053 w 3024845"/>
                <a:gd name="connsiteY314" fmla="*/ 255090 h 1078499"/>
                <a:gd name="connsiteX315" fmla="*/ 2144240 w 3024845"/>
                <a:gd name="connsiteY315" fmla="*/ 255090 h 1078499"/>
                <a:gd name="connsiteX316" fmla="*/ 2144240 w 3024845"/>
                <a:gd name="connsiteY316" fmla="*/ 233472 h 1078499"/>
                <a:gd name="connsiteX317" fmla="*/ 2146266 w 3024845"/>
                <a:gd name="connsiteY317" fmla="*/ 229148 h 1078499"/>
                <a:gd name="connsiteX318" fmla="*/ 2146266 w 3024845"/>
                <a:gd name="connsiteY318" fmla="*/ 151324 h 1078499"/>
                <a:gd name="connsiteX319" fmla="*/ 2144240 w 3024845"/>
                <a:gd name="connsiteY319" fmla="*/ 144839 h 1078499"/>
                <a:gd name="connsiteX320" fmla="*/ 2150320 w 3024845"/>
                <a:gd name="connsiteY320" fmla="*/ 138353 h 1078499"/>
                <a:gd name="connsiteX321" fmla="*/ 2150320 w 3024845"/>
                <a:gd name="connsiteY321" fmla="*/ 79985 h 1078499"/>
                <a:gd name="connsiteX322" fmla="*/ 2152346 w 3024845"/>
                <a:gd name="connsiteY322" fmla="*/ 75662 h 1078499"/>
                <a:gd name="connsiteX323" fmla="*/ 2152346 w 3024845"/>
                <a:gd name="connsiteY323" fmla="*/ 19456 h 1078499"/>
                <a:gd name="connsiteX324" fmla="*/ 2154373 w 3024845"/>
                <a:gd name="connsiteY324" fmla="*/ 0 h 1078499"/>
                <a:gd name="connsiteX325" fmla="*/ 2162480 w 3024845"/>
                <a:gd name="connsiteY325" fmla="*/ 138353 h 1078499"/>
                <a:gd name="connsiteX326" fmla="*/ 2168560 w 3024845"/>
                <a:gd name="connsiteY326" fmla="*/ 144839 h 1078499"/>
                <a:gd name="connsiteX327" fmla="*/ 2166533 w 3024845"/>
                <a:gd name="connsiteY327" fmla="*/ 151324 h 1078499"/>
                <a:gd name="connsiteX328" fmla="*/ 2166533 w 3024845"/>
                <a:gd name="connsiteY328" fmla="*/ 229148 h 1078499"/>
                <a:gd name="connsiteX329" fmla="*/ 2168560 w 3024845"/>
                <a:gd name="connsiteY329" fmla="*/ 233472 h 1078499"/>
                <a:gd name="connsiteX330" fmla="*/ 2168560 w 3024845"/>
                <a:gd name="connsiteY330" fmla="*/ 255090 h 1078499"/>
                <a:gd name="connsiteX331" fmla="*/ 2182747 w 3024845"/>
                <a:gd name="connsiteY331" fmla="*/ 255090 h 1078499"/>
                <a:gd name="connsiteX332" fmla="*/ 2182747 w 3024845"/>
                <a:gd name="connsiteY332" fmla="*/ 272384 h 1078499"/>
                <a:gd name="connsiteX333" fmla="*/ 2190854 w 3024845"/>
                <a:gd name="connsiteY333" fmla="*/ 296163 h 1078499"/>
                <a:gd name="connsiteX334" fmla="*/ 2184774 w 3024845"/>
                <a:gd name="connsiteY334" fmla="*/ 300487 h 1078499"/>
                <a:gd name="connsiteX335" fmla="*/ 2172613 w 3024845"/>
                <a:gd name="connsiteY335" fmla="*/ 322105 h 1078499"/>
                <a:gd name="connsiteX336" fmla="*/ 2180720 w 3024845"/>
                <a:gd name="connsiteY336" fmla="*/ 575033 h 1078499"/>
                <a:gd name="connsiteX337" fmla="*/ 2245574 w 3024845"/>
                <a:gd name="connsiteY337" fmla="*/ 575033 h 1078499"/>
                <a:gd name="connsiteX338" fmla="*/ 2245574 w 3024845"/>
                <a:gd name="connsiteY338" fmla="*/ 650695 h 1078499"/>
                <a:gd name="connsiteX339" fmla="*/ 2253681 w 3024845"/>
                <a:gd name="connsiteY339" fmla="*/ 650695 h 1078499"/>
                <a:gd name="connsiteX340" fmla="*/ 2255708 w 3024845"/>
                <a:gd name="connsiteY340" fmla="*/ 644210 h 1078499"/>
                <a:gd name="connsiteX341" fmla="*/ 2261788 w 3024845"/>
                <a:gd name="connsiteY341" fmla="*/ 644210 h 1078499"/>
                <a:gd name="connsiteX342" fmla="*/ 2263815 w 3024845"/>
                <a:gd name="connsiteY342" fmla="*/ 652857 h 1078499"/>
                <a:gd name="connsiteX343" fmla="*/ 2275975 w 3024845"/>
                <a:gd name="connsiteY343" fmla="*/ 652857 h 1078499"/>
                <a:gd name="connsiteX344" fmla="*/ 2275975 w 3024845"/>
                <a:gd name="connsiteY344" fmla="*/ 646371 h 1078499"/>
                <a:gd name="connsiteX345" fmla="*/ 2298268 w 3024845"/>
                <a:gd name="connsiteY345" fmla="*/ 646371 h 1078499"/>
                <a:gd name="connsiteX346" fmla="*/ 2298268 w 3024845"/>
                <a:gd name="connsiteY346" fmla="*/ 652857 h 1078499"/>
                <a:gd name="connsiteX347" fmla="*/ 2318535 w 3024845"/>
                <a:gd name="connsiteY347" fmla="*/ 652857 h 1078499"/>
                <a:gd name="connsiteX348" fmla="*/ 2318535 w 3024845"/>
                <a:gd name="connsiteY348" fmla="*/ 698254 h 1078499"/>
                <a:gd name="connsiteX349" fmla="*/ 2332722 w 3024845"/>
                <a:gd name="connsiteY349" fmla="*/ 698254 h 1078499"/>
                <a:gd name="connsiteX350" fmla="*/ 2332722 w 3024845"/>
                <a:gd name="connsiteY350" fmla="*/ 685283 h 1078499"/>
                <a:gd name="connsiteX351" fmla="*/ 2348936 w 3024845"/>
                <a:gd name="connsiteY351" fmla="*/ 685283 h 1078499"/>
                <a:gd name="connsiteX352" fmla="*/ 2348936 w 3024845"/>
                <a:gd name="connsiteY352" fmla="*/ 505856 h 1078499"/>
                <a:gd name="connsiteX353" fmla="*/ 2355016 w 3024845"/>
                <a:gd name="connsiteY353" fmla="*/ 499370 h 1078499"/>
                <a:gd name="connsiteX354" fmla="*/ 2427977 w 3024845"/>
                <a:gd name="connsiteY354" fmla="*/ 499370 h 1078499"/>
                <a:gd name="connsiteX355" fmla="*/ 2427977 w 3024845"/>
                <a:gd name="connsiteY355" fmla="*/ 508018 h 1078499"/>
                <a:gd name="connsiteX356" fmla="*/ 2438110 w 3024845"/>
                <a:gd name="connsiteY356" fmla="*/ 508018 h 1078499"/>
                <a:gd name="connsiteX357" fmla="*/ 2438110 w 3024845"/>
                <a:gd name="connsiteY357" fmla="*/ 622592 h 1078499"/>
                <a:gd name="connsiteX358" fmla="*/ 2460404 w 3024845"/>
                <a:gd name="connsiteY358" fmla="*/ 622592 h 1078499"/>
                <a:gd name="connsiteX359" fmla="*/ 2460404 w 3024845"/>
                <a:gd name="connsiteY359" fmla="*/ 555577 h 1078499"/>
                <a:gd name="connsiteX360" fmla="*/ 2486751 w 3024845"/>
                <a:gd name="connsiteY360" fmla="*/ 555577 h 1078499"/>
                <a:gd name="connsiteX361" fmla="*/ 2490804 w 3024845"/>
                <a:gd name="connsiteY361" fmla="*/ 551253 h 1078499"/>
                <a:gd name="connsiteX362" fmla="*/ 2498911 w 3024845"/>
                <a:gd name="connsiteY362" fmla="*/ 551253 h 1078499"/>
                <a:gd name="connsiteX363" fmla="*/ 2502964 w 3024845"/>
                <a:gd name="connsiteY363" fmla="*/ 555577 h 1078499"/>
                <a:gd name="connsiteX364" fmla="*/ 2525258 w 3024845"/>
                <a:gd name="connsiteY364" fmla="*/ 555577 h 1078499"/>
                <a:gd name="connsiteX365" fmla="*/ 2525258 w 3024845"/>
                <a:gd name="connsiteY365" fmla="*/ 438841 h 1078499"/>
                <a:gd name="connsiteX366" fmla="*/ 2582005 w 3024845"/>
                <a:gd name="connsiteY366" fmla="*/ 428032 h 1078499"/>
                <a:gd name="connsiteX367" fmla="*/ 2582005 w 3024845"/>
                <a:gd name="connsiteY367" fmla="*/ 429113 h 1078499"/>
                <a:gd name="connsiteX368" fmla="*/ 2582005 w 3024845"/>
                <a:gd name="connsiteY368" fmla="*/ 436679 h 1078499"/>
                <a:gd name="connsiteX369" fmla="*/ 2608352 w 3024845"/>
                <a:gd name="connsiteY369" fmla="*/ 436679 h 1078499"/>
                <a:gd name="connsiteX370" fmla="*/ 2608352 w 3024845"/>
                <a:gd name="connsiteY370" fmla="*/ 691769 h 1078499"/>
                <a:gd name="connsiteX371" fmla="*/ 2630646 w 3024845"/>
                <a:gd name="connsiteY371" fmla="*/ 691769 h 1078499"/>
                <a:gd name="connsiteX372" fmla="*/ 2630646 w 3024845"/>
                <a:gd name="connsiteY372" fmla="*/ 687445 h 1078499"/>
                <a:gd name="connsiteX373" fmla="*/ 2642806 w 3024845"/>
                <a:gd name="connsiteY373" fmla="*/ 687445 h 1078499"/>
                <a:gd name="connsiteX374" fmla="*/ 2642806 w 3024845"/>
                <a:gd name="connsiteY374" fmla="*/ 691769 h 1078499"/>
                <a:gd name="connsiteX375" fmla="*/ 2667126 w 3024845"/>
                <a:gd name="connsiteY375" fmla="*/ 691769 h 1078499"/>
                <a:gd name="connsiteX376" fmla="*/ 2667126 w 3024845"/>
                <a:gd name="connsiteY376" fmla="*/ 678798 h 1078499"/>
                <a:gd name="connsiteX377" fmla="*/ 2695500 w 3024845"/>
                <a:gd name="connsiteY377" fmla="*/ 678798 h 1078499"/>
                <a:gd name="connsiteX378" fmla="*/ 2707660 w 3024845"/>
                <a:gd name="connsiteY378" fmla="*/ 674474 h 1078499"/>
                <a:gd name="connsiteX379" fmla="*/ 2727927 w 3024845"/>
                <a:gd name="connsiteY379" fmla="*/ 678798 h 1078499"/>
                <a:gd name="connsiteX380" fmla="*/ 2727927 w 3024845"/>
                <a:gd name="connsiteY380" fmla="*/ 661504 h 1078499"/>
                <a:gd name="connsiteX381" fmla="*/ 2736034 w 3024845"/>
                <a:gd name="connsiteY381" fmla="*/ 661504 h 1078499"/>
                <a:gd name="connsiteX382" fmla="*/ 2736034 w 3024845"/>
                <a:gd name="connsiteY382" fmla="*/ 648533 h 1078499"/>
                <a:gd name="connsiteX383" fmla="*/ 2792781 w 3024845"/>
                <a:gd name="connsiteY383" fmla="*/ 648533 h 1078499"/>
                <a:gd name="connsiteX384" fmla="*/ 2792781 w 3024845"/>
                <a:gd name="connsiteY384" fmla="*/ 618268 h 1078499"/>
                <a:gd name="connsiteX385" fmla="*/ 2811021 w 3024845"/>
                <a:gd name="connsiteY385" fmla="*/ 618268 h 1078499"/>
                <a:gd name="connsiteX386" fmla="*/ 2811021 w 3024845"/>
                <a:gd name="connsiteY386" fmla="*/ 611783 h 1078499"/>
                <a:gd name="connsiteX387" fmla="*/ 2823181 w 3024845"/>
                <a:gd name="connsiteY387" fmla="*/ 611783 h 1078499"/>
                <a:gd name="connsiteX388" fmla="*/ 2823181 w 3024845"/>
                <a:gd name="connsiteY388" fmla="*/ 618268 h 1078499"/>
                <a:gd name="connsiteX389" fmla="*/ 2839395 w 3024845"/>
                <a:gd name="connsiteY389" fmla="*/ 618268 h 1078499"/>
                <a:gd name="connsiteX390" fmla="*/ 2839395 w 3024845"/>
                <a:gd name="connsiteY390" fmla="*/ 667989 h 1078499"/>
                <a:gd name="connsiteX391" fmla="*/ 2871822 w 3024845"/>
                <a:gd name="connsiteY391" fmla="*/ 667989 h 1078499"/>
                <a:gd name="connsiteX392" fmla="*/ 2871822 w 3024845"/>
                <a:gd name="connsiteY392" fmla="*/ 642048 h 1078499"/>
                <a:gd name="connsiteX393" fmla="*/ 2910329 w 3024845"/>
                <a:gd name="connsiteY393" fmla="*/ 642048 h 1078499"/>
                <a:gd name="connsiteX394" fmla="*/ 2910329 w 3024845"/>
                <a:gd name="connsiteY394" fmla="*/ 611783 h 1078499"/>
                <a:gd name="connsiteX395" fmla="*/ 2958970 w 3024845"/>
                <a:gd name="connsiteY395" fmla="*/ 611783 h 1078499"/>
                <a:gd name="connsiteX396" fmla="*/ 2958970 w 3024845"/>
                <a:gd name="connsiteY396" fmla="*/ 722939 h 1078499"/>
                <a:gd name="connsiteX397" fmla="*/ 2958970 w 3024845"/>
                <a:gd name="connsiteY397" fmla="*/ 736718 h 1078499"/>
                <a:gd name="connsiteX398" fmla="*/ 3024845 w 3024845"/>
                <a:gd name="connsiteY398" fmla="*/ 736718 h 1078499"/>
                <a:gd name="connsiteX399" fmla="*/ 3024845 w 3024845"/>
                <a:gd name="connsiteY399" fmla="*/ 1078499 h 1078499"/>
                <a:gd name="connsiteX400" fmla="*/ 2054 w 3024845"/>
                <a:gd name="connsiteY400" fmla="*/ 1076166 h 1078499"/>
                <a:gd name="connsiteX401" fmla="*/ 0 w 3024845"/>
                <a:gd name="connsiteY401" fmla="*/ 642048 h 1078499"/>
                <a:gd name="connsiteX402" fmla="*/ 20267 w 3024845"/>
                <a:gd name="connsiteY402" fmla="*/ 642048 h 1078499"/>
                <a:gd name="connsiteX403" fmla="*/ 20774 w 3024845"/>
                <a:gd name="connsiteY403" fmla="*/ 640967 h 1078499"/>
                <a:gd name="connsiteX404" fmla="*/ 24320 w 3024845"/>
                <a:gd name="connsiteY404" fmla="*/ 633401 h 1078499"/>
                <a:gd name="connsiteX405" fmla="*/ 26094 w 3024845"/>
                <a:gd name="connsiteY405" fmla="*/ 633671 h 1078499"/>
                <a:gd name="connsiteX406" fmla="*/ 38507 w 3024845"/>
                <a:gd name="connsiteY406" fmla="*/ 635562 h 1078499"/>
                <a:gd name="connsiteX407" fmla="*/ 39014 w 3024845"/>
                <a:gd name="connsiteY407" fmla="*/ 636914 h 1078499"/>
                <a:gd name="connsiteX408" fmla="*/ 42560 w 3024845"/>
                <a:gd name="connsiteY408" fmla="*/ 646371 h 1078499"/>
                <a:gd name="connsiteX409" fmla="*/ 68907 w 3024845"/>
                <a:gd name="connsiteY409" fmla="*/ 648533 h 1078499"/>
                <a:gd name="connsiteX410" fmla="*/ 68907 w 3024845"/>
                <a:gd name="connsiteY410" fmla="*/ 525312 h 1078499"/>
                <a:gd name="connsiteX411" fmla="*/ 70934 w 3024845"/>
                <a:gd name="connsiteY411" fmla="*/ 525312 h 1078499"/>
                <a:gd name="connsiteX412" fmla="*/ 85121 w 3024845"/>
                <a:gd name="connsiteY412" fmla="*/ 525312 h 1078499"/>
                <a:gd name="connsiteX413" fmla="*/ 85121 w 3024845"/>
                <a:gd name="connsiteY413" fmla="*/ 389120 h 1078499"/>
                <a:gd name="connsiteX414" fmla="*/ 86894 w 3024845"/>
                <a:gd name="connsiteY414" fmla="*/ 389120 h 1078499"/>
                <a:gd name="connsiteX415" fmla="*/ 99308 w 3024845"/>
                <a:gd name="connsiteY415" fmla="*/ 389120 h 1078499"/>
                <a:gd name="connsiteX416" fmla="*/ 99308 w 3024845"/>
                <a:gd name="connsiteY416" fmla="*/ 274546 h 1078499"/>
                <a:gd name="connsiteX417" fmla="*/ 103361 w 3024845"/>
                <a:gd name="connsiteY417" fmla="*/ 246442 h 1078499"/>
                <a:gd name="connsiteX418" fmla="*/ 105388 w 3024845"/>
                <a:gd name="connsiteY418" fmla="*/ 246442 h 1078499"/>
                <a:gd name="connsiteX419" fmla="*/ 119575 w 3024845"/>
                <a:gd name="connsiteY419" fmla="*/ 246442 h 1078499"/>
                <a:gd name="connsiteX0" fmla="*/ 119575 w 3024845"/>
                <a:gd name="connsiteY0" fmla="*/ 226986 h 1059043"/>
                <a:gd name="connsiteX1" fmla="*/ 200642 w 3024845"/>
                <a:gd name="connsiteY1" fmla="*/ 224825 h 1059043"/>
                <a:gd name="connsiteX2" fmla="*/ 202669 w 3024845"/>
                <a:gd name="connsiteY2" fmla="*/ 224825 h 1059043"/>
                <a:gd name="connsiteX3" fmla="*/ 216856 w 3024845"/>
                <a:gd name="connsiteY3" fmla="*/ 224825 h 1059043"/>
                <a:gd name="connsiteX4" fmla="*/ 216856 w 3024845"/>
                <a:gd name="connsiteY4" fmla="*/ 248604 h 1059043"/>
                <a:gd name="connsiteX5" fmla="*/ 217363 w 3024845"/>
                <a:gd name="connsiteY5" fmla="*/ 249415 h 1059043"/>
                <a:gd name="connsiteX6" fmla="*/ 220909 w 3024845"/>
                <a:gd name="connsiteY6" fmla="*/ 255090 h 1059043"/>
                <a:gd name="connsiteX7" fmla="*/ 220909 w 3024845"/>
                <a:gd name="connsiteY7" fmla="*/ 369664 h 1059043"/>
                <a:gd name="connsiteX8" fmla="*/ 223189 w 3024845"/>
                <a:gd name="connsiteY8" fmla="*/ 369664 h 1059043"/>
                <a:gd name="connsiteX9" fmla="*/ 239150 w 3024845"/>
                <a:gd name="connsiteY9" fmla="*/ 369664 h 1059043"/>
                <a:gd name="connsiteX10" fmla="*/ 239150 w 3024845"/>
                <a:gd name="connsiteY10" fmla="*/ 510179 h 1059043"/>
                <a:gd name="connsiteX11" fmla="*/ 240670 w 3024845"/>
                <a:gd name="connsiteY11" fmla="*/ 509909 h 1059043"/>
                <a:gd name="connsiteX12" fmla="*/ 251310 w 3024845"/>
                <a:gd name="connsiteY12" fmla="*/ 508018 h 1059043"/>
                <a:gd name="connsiteX13" fmla="*/ 249283 w 3024845"/>
                <a:gd name="connsiteY13" fmla="*/ 596650 h 1059043"/>
                <a:gd name="connsiteX14" fmla="*/ 250803 w 3024845"/>
                <a:gd name="connsiteY14" fmla="*/ 596921 h 1059043"/>
                <a:gd name="connsiteX15" fmla="*/ 261443 w 3024845"/>
                <a:gd name="connsiteY15" fmla="*/ 598812 h 1059043"/>
                <a:gd name="connsiteX16" fmla="*/ 261696 w 3024845"/>
                <a:gd name="connsiteY16" fmla="*/ 599623 h 1059043"/>
                <a:gd name="connsiteX17" fmla="*/ 263470 w 3024845"/>
                <a:gd name="connsiteY17" fmla="*/ 605298 h 1059043"/>
                <a:gd name="connsiteX18" fmla="*/ 264230 w 3024845"/>
                <a:gd name="connsiteY18" fmla="*/ 602866 h 1059043"/>
                <a:gd name="connsiteX19" fmla="*/ 269550 w 3024845"/>
                <a:gd name="connsiteY19" fmla="*/ 585842 h 1059043"/>
                <a:gd name="connsiteX20" fmla="*/ 271323 w 3024845"/>
                <a:gd name="connsiteY20" fmla="*/ 585842 h 1059043"/>
                <a:gd name="connsiteX21" fmla="*/ 283737 w 3024845"/>
                <a:gd name="connsiteY21" fmla="*/ 585842 h 1059043"/>
                <a:gd name="connsiteX22" fmla="*/ 283737 w 3024845"/>
                <a:gd name="connsiteY22" fmla="*/ 618268 h 1059043"/>
                <a:gd name="connsiteX23" fmla="*/ 284750 w 3024845"/>
                <a:gd name="connsiteY23" fmla="*/ 618809 h 1059043"/>
                <a:gd name="connsiteX24" fmla="*/ 291844 w 3024845"/>
                <a:gd name="connsiteY24" fmla="*/ 622592 h 1059043"/>
                <a:gd name="connsiteX25" fmla="*/ 291844 w 3024845"/>
                <a:gd name="connsiteY25" fmla="*/ 623943 h 1059043"/>
                <a:gd name="connsiteX26" fmla="*/ 291844 w 3024845"/>
                <a:gd name="connsiteY26" fmla="*/ 633401 h 1059043"/>
                <a:gd name="connsiteX27" fmla="*/ 336431 w 3024845"/>
                <a:gd name="connsiteY27" fmla="*/ 633401 h 1059043"/>
                <a:gd name="connsiteX28" fmla="*/ 336431 w 3024845"/>
                <a:gd name="connsiteY28" fmla="*/ 634482 h 1059043"/>
                <a:gd name="connsiteX29" fmla="*/ 336431 w 3024845"/>
                <a:gd name="connsiteY29" fmla="*/ 642048 h 1059043"/>
                <a:gd name="connsiteX30" fmla="*/ 338457 w 3024845"/>
                <a:gd name="connsiteY30" fmla="*/ 642048 h 1059043"/>
                <a:gd name="connsiteX31" fmla="*/ 352644 w 3024845"/>
                <a:gd name="connsiteY31" fmla="*/ 642048 h 1059043"/>
                <a:gd name="connsiteX32" fmla="*/ 352644 w 3024845"/>
                <a:gd name="connsiteY32" fmla="*/ 611783 h 1059043"/>
                <a:gd name="connsiteX33" fmla="*/ 397231 w 3024845"/>
                <a:gd name="connsiteY33" fmla="*/ 611783 h 1059043"/>
                <a:gd name="connsiteX34" fmla="*/ 397231 w 3024845"/>
                <a:gd name="connsiteY34" fmla="*/ 610432 h 1059043"/>
                <a:gd name="connsiteX35" fmla="*/ 397231 w 3024845"/>
                <a:gd name="connsiteY35" fmla="*/ 600974 h 1059043"/>
                <a:gd name="connsiteX36" fmla="*/ 398245 w 3024845"/>
                <a:gd name="connsiteY36" fmla="*/ 600974 h 1059043"/>
                <a:gd name="connsiteX37" fmla="*/ 405338 w 3024845"/>
                <a:gd name="connsiteY37" fmla="*/ 600974 h 1059043"/>
                <a:gd name="connsiteX38" fmla="*/ 405338 w 3024845"/>
                <a:gd name="connsiteY38" fmla="*/ 599083 h 1059043"/>
                <a:gd name="connsiteX39" fmla="*/ 405338 w 3024845"/>
                <a:gd name="connsiteY39" fmla="*/ 585842 h 1059043"/>
                <a:gd name="connsiteX40" fmla="*/ 406098 w 3024845"/>
                <a:gd name="connsiteY40" fmla="*/ 585842 h 1059043"/>
                <a:gd name="connsiteX41" fmla="*/ 411418 w 3024845"/>
                <a:gd name="connsiteY41" fmla="*/ 585842 h 1059043"/>
                <a:gd name="connsiteX42" fmla="*/ 411418 w 3024845"/>
                <a:gd name="connsiteY42" fmla="*/ 584761 h 1059043"/>
                <a:gd name="connsiteX43" fmla="*/ 411418 w 3024845"/>
                <a:gd name="connsiteY43" fmla="*/ 577194 h 1059043"/>
                <a:gd name="connsiteX44" fmla="*/ 413445 w 3024845"/>
                <a:gd name="connsiteY44" fmla="*/ 577194 h 1059043"/>
                <a:gd name="connsiteX45" fmla="*/ 427632 w 3024845"/>
                <a:gd name="connsiteY45" fmla="*/ 577194 h 1059043"/>
                <a:gd name="connsiteX46" fmla="*/ 427632 w 3024845"/>
                <a:gd name="connsiteY46" fmla="*/ 578275 h 1059043"/>
                <a:gd name="connsiteX47" fmla="*/ 427632 w 3024845"/>
                <a:gd name="connsiteY47" fmla="*/ 585842 h 1059043"/>
                <a:gd name="connsiteX48" fmla="*/ 449925 w 3024845"/>
                <a:gd name="connsiteY48" fmla="*/ 585842 h 1059043"/>
                <a:gd name="connsiteX49" fmla="*/ 449925 w 3024845"/>
                <a:gd name="connsiteY49" fmla="*/ 583950 h 1059043"/>
                <a:gd name="connsiteX50" fmla="*/ 449925 w 3024845"/>
                <a:gd name="connsiteY50" fmla="*/ 570709 h 1059043"/>
                <a:gd name="connsiteX51" fmla="*/ 451699 w 3024845"/>
                <a:gd name="connsiteY51" fmla="*/ 570709 h 1059043"/>
                <a:gd name="connsiteX52" fmla="*/ 464112 w 3024845"/>
                <a:gd name="connsiteY52" fmla="*/ 570709 h 1059043"/>
                <a:gd name="connsiteX53" fmla="*/ 464112 w 3024845"/>
                <a:gd name="connsiteY53" fmla="*/ 594489 h 1059043"/>
                <a:gd name="connsiteX54" fmla="*/ 465126 w 3024845"/>
                <a:gd name="connsiteY54" fmla="*/ 594489 h 1059043"/>
                <a:gd name="connsiteX55" fmla="*/ 472219 w 3024845"/>
                <a:gd name="connsiteY55" fmla="*/ 594489 h 1059043"/>
                <a:gd name="connsiteX56" fmla="*/ 472219 w 3024845"/>
                <a:gd name="connsiteY56" fmla="*/ 593408 h 1059043"/>
                <a:gd name="connsiteX57" fmla="*/ 472219 w 3024845"/>
                <a:gd name="connsiteY57" fmla="*/ 585842 h 1059043"/>
                <a:gd name="connsiteX58" fmla="*/ 473992 w 3024845"/>
                <a:gd name="connsiteY58" fmla="*/ 585842 h 1059043"/>
                <a:gd name="connsiteX59" fmla="*/ 486406 w 3024845"/>
                <a:gd name="connsiteY59" fmla="*/ 585842 h 1059043"/>
                <a:gd name="connsiteX60" fmla="*/ 486406 w 3024845"/>
                <a:gd name="connsiteY60" fmla="*/ 611783 h 1059043"/>
                <a:gd name="connsiteX61" fmla="*/ 488433 w 3024845"/>
                <a:gd name="connsiteY61" fmla="*/ 611783 h 1059043"/>
                <a:gd name="connsiteX62" fmla="*/ 502619 w 3024845"/>
                <a:gd name="connsiteY62" fmla="*/ 611783 h 1059043"/>
                <a:gd name="connsiteX63" fmla="*/ 502619 w 3024845"/>
                <a:gd name="connsiteY63" fmla="*/ 613404 h 1059043"/>
                <a:gd name="connsiteX64" fmla="*/ 502619 w 3024845"/>
                <a:gd name="connsiteY64" fmla="*/ 624754 h 1059043"/>
                <a:gd name="connsiteX65" fmla="*/ 503379 w 3024845"/>
                <a:gd name="connsiteY65" fmla="*/ 624754 h 1059043"/>
                <a:gd name="connsiteX66" fmla="*/ 508700 w 3024845"/>
                <a:gd name="connsiteY66" fmla="*/ 624754 h 1059043"/>
                <a:gd name="connsiteX67" fmla="*/ 508700 w 3024845"/>
                <a:gd name="connsiteY67" fmla="*/ 623943 h 1059043"/>
                <a:gd name="connsiteX68" fmla="*/ 508700 w 3024845"/>
                <a:gd name="connsiteY68" fmla="*/ 618268 h 1059043"/>
                <a:gd name="connsiteX69" fmla="*/ 539100 w 3024845"/>
                <a:gd name="connsiteY69" fmla="*/ 618268 h 1059043"/>
                <a:gd name="connsiteX70" fmla="*/ 539100 w 3024845"/>
                <a:gd name="connsiteY70" fmla="*/ 642048 h 1059043"/>
                <a:gd name="connsiteX71" fmla="*/ 540113 w 3024845"/>
                <a:gd name="connsiteY71" fmla="*/ 642048 h 1059043"/>
                <a:gd name="connsiteX72" fmla="*/ 547207 w 3024845"/>
                <a:gd name="connsiteY72" fmla="*/ 642048 h 1059043"/>
                <a:gd name="connsiteX73" fmla="*/ 547207 w 3024845"/>
                <a:gd name="connsiteY73" fmla="*/ 643129 h 1059043"/>
                <a:gd name="connsiteX74" fmla="*/ 547207 w 3024845"/>
                <a:gd name="connsiteY74" fmla="*/ 650695 h 1059043"/>
                <a:gd name="connsiteX75" fmla="*/ 547967 w 3024845"/>
                <a:gd name="connsiteY75" fmla="*/ 650695 h 1059043"/>
                <a:gd name="connsiteX76" fmla="*/ 553287 w 3024845"/>
                <a:gd name="connsiteY76" fmla="*/ 650695 h 1059043"/>
                <a:gd name="connsiteX77" fmla="*/ 553287 w 3024845"/>
                <a:gd name="connsiteY77" fmla="*/ 648533 h 1059043"/>
                <a:gd name="connsiteX78" fmla="*/ 553287 w 3024845"/>
                <a:gd name="connsiteY78" fmla="*/ 633401 h 1059043"/>
                <a:gd name="connsiteX79" fmla="*/ 554300 w 3024845"/>
                <a:gd name="connsiteY79" fmla="*/ 633401 h 1059043"/>
                <a:gd name="connsiteX80" fmla="*/ 561394 w 3024845"/>
                <a:gd name="connsiteY80" fmla="*/ 633401 h 1059043"/>
                <a:gd name="connsiteX81" fmla="*/ 561394 w 3024845"/>
                <a:gd name="connsiteY81" fmla="*/ 634482 h 1059043"/>
                <a:gd name="connsiteX82" fmla="*/ 561394 w 3024845"/>
                <a:gd name="connsiteY82" fmla="*/ 642048 h 1059043"/>
                <a:gd name="connsiteX83" fmla="*/ 566714 w 3024845"/>
                <a:gd name="connsiteY83" fmla="*/ 640055 h 1059043"/>
                <a:gd name="connsiteX84" fmla="*/ 567474 w 3024845"/>
                <a:gd name="connsiteY84" fmla="*/ 639075 h 1059043"/>
                <a:gd name="connsiteX85" fmla="*/ 567474 w 3024845"/>
                <a:gd name="connsiteY85" fmla="*/ 633401 h 1059043"/>
                <a:gd name="connsiteX86" fmla="*/ 605981 w 3024845"/>
                <a:gd name="connsiteY86" fmla="*/ 633401 h 1059043"/>
                <a:gd name="connsiteX87" fmla="*/ 605981 w 3024845"/>
                <a:gd name="connsiteY87" fmla="*/ 657180 h 1059043"/>
                <a:gd name="connsiteX88" fmla="*/ 608007 w 3024845"/>
                <a:gd name="connsiteY88" fmla="*/ 657180 h 1059043"/>
                <a:gd name="connsiteX89" fmla="*/ 622194 w 3024845"/>
                <a:gd name="connsiteY89" fmla="*/ 657180 h 1059043"/>
                <a:gd name="connsiteX90" fmla="*/ 622194 w 3024845"/>
                <a:gd name="connsiteY90" fmla="*/ 658261 h 1059043"/>
                <a:gd name="connsiteX91" fmla="*/ 622194 w 3024845"/>
                <a:gd name="connsiteY91" fmla="*/ 665827 h 1059043"/>
                <a:gd name="connsiteX92" fmla="*/ 623968 w 3024845"/>
                <a:gd name="connsiteY92" fmla="*/ 665827 h 1059043"/>
                <a:gd name="connsiteX93" fmla="*/ 636381 w 3024845"/>
                <a:gd name="connsiteY93" fmla="*/ 665827 h 1059043"/>
                <a:gd name="connsiteX94" fmla="*/ 636381 w 3024845"/>
                <a:gd name="connsiteY94" fmla="*/ 642048 h 1059043"/>
                <a:gd name="connsiteX95" fmla="*/ 637394 w 3024845"/>
                <a:gd name="connsiteY95" fmla="*/ 642048 h 1059043"/>
                <a:gd name="connsiteX96" fmla="*/ 644488 w 3024845"/>
                <a:gd name="connsiteY96" fmla="*/ 642048 h 1059043"/>
                <a:gd name="connsiteX97" fmla="*/ 644488 w 3024845"/>
                <a:gd name="connsiteY97" fmla="*/ 609621 h 1059043"/>
                <a:gd name="connsiteX98" fmla="*/ 645501 w 3024845"/>
                <a:gd name="connsiteY98" fmla="*/ 609621 h 1059043"/>
                <a:gd name="connsiteX99" fmla="*/ 652595 w 3024845"/>
                <a:gd name="connsiteY99" fmla="*/ 609621 h 1059043"/>
                <a:gd name="connsiteX100" fmla="*/ 652595 w 3024845"/>
                <a:gd name="connsiteY100" fmla="*/ 607730 h 1059043"/>
                <a:gd name="connsiteX101" fmla="*/ 652595 w 3024845"/>
                <a:gd name="connsiteY101" fmla="*/ 594489 h 1059043"/>
                <a:gd name="connsiteX102" fmla="*/ 651328 w 3024845"/>
                <a:gd name="connsiteY102" fmla="*/ 592867 h 1059043"/>
                <a:gd name="connsiteX103" fmla="*/ 656648 w 3024845"/>
                <a:gd name="connsiteY103" fmla="*/ 581518 h 1059043"/>
                <a:gd name="connsiteX104" fmla="*/ 664755 w 3024845"/>
                <a:gd name="connsiteY104" fmla="*/ 609621 h 1059043"/>
                <a:gd name="connsiteX105" fmla="*/ 665515 w 3024845"/>
                <a:gd name="connsiteY105" fmla="*/ 609621 h 1059043"/>
                <a:gd name="connsiteX106" fmla="*/ 670835 w 3024845"/>
                <a:gd name="connsiteY106" fmla="*/ 609621 h 1059043"/>
                <a:gd name="connsiteX107" fmla="*/ 670835 w 3024845"/>
                <a:gd name="connsiteY107" fmla="*/ 503694 h 1059043"/>
                <a:gd name="connsiteX108" fmla="*/ 672355 w 3024845"/>
                <a:gd name="connsiteY108" fmla="*/ 503694 h 1059043"/>
                <a:gd name="connsiteX109" fmla="*/ 682995 w 3024845"/>
                <a:gd name="connsiteY109" fmla="*/ 503694 h 1059043"/>
                <a:gd name="connsiteX110" fmla="*/ 682995 w 3024845"/>
                <a:gd name="connsiteY110" fmla="*/ 456135 h 1059043"/>
                <a:gd name="connsiteX111" fmla="*/ 709342 w 3024845"/>
                <a:gd name="connsiteY111" fmla="*/ 456135 h 1059043"/>
                <a:gd name="connsiteX112" fmla="*/ 709342 w 3024845"/>
                <a:gd name="connsiteY112" fmla="*/ 434517 h 1059043"/>
                <a:gd name="connsiteX113" fmla="*/ 743796 w 3024845"/>
                <a:gd name="connsiteY113" fmla="*/ 434517 h 1059043"/>
                <a:gd name="connsiteX114" fmla="*/ 743796 w 3024845"/>
                <a:gd name="connsiteY114" fmla="*/ 436949 h 1059043"/>
                <a:gd name="connsiteX115" fmla="*/ 743796 w 3024845"/>
                <a:gd name="connsiteY115" fmla="*/ 453973 h 1059043"/>
                <a:gd name="connsiteX116" fmla="*/ 746076 w 3024845"/>
                <a:gd name="connsiteY116" fmla="*/ 453973 h 1059043"/>
                <a:gd name="connsiteX117" fmla="*/ 762036 w 3024845"/>
                <a:gd name="connsiteY117" fmla="*/ 453973 h 1059043"/>
                <a:gd name="connsiteX118" fmla="*/ 762036 w 3024845"/>
                <a:gd name="connsiteY118" fmla="*/ 501532 h 1059043"/>
                <a:gd name="connsiteX119" fmla="*/ 763049 w 3024845"/>
                <a:gd name="connsiteY119" fmla="*/ 501532 h 1059043"/>
                <a:gd name="connsiteX120" fmla="*/ 770143 w 3024845"/>
                <a:gd name="connsiteY120" fmla="*/ 501532 h 1059043"/>
                <a:gd name="connsiteX121" fmla="*/ 784330 w 3024845"/>
                <a:gd name="connsiteY121" fmla="*/ 505856 h 1059043"/>
                <a:gd name="connsiteX122" fmla="*/ 784330 w 3024845"/>
                <a:gd name="connsiteY122" fmla="*/ 544768 h 1059043"/>
                <a:gd name="connsiteX123" fmla="*/ 785343 w 3024845"/>
                <a:gd name="connsiteY123" fmla="*/ 544768 h 1059043"/>
                <a:gd name="connsiteX124" fmla="*/ 792436 w 3024845"/>
                <a:gd name="connsiteY124" fmla="*/ 544768 h 1059043"/>
                <a:gd name="connsiteX125" fmla="*/ 792436 w 3024845"/>
                <a:gd name="connsiteY125" fmla="*/ 546389 h 1059043"/>
                <a:gd name="connsiteX126" fmla="*/ 792436 w 3024845"/>
                <a:gd name="connsiteY126" fmla="*/ 557738 h 1059043"/>
                <a:gd name="connsiteX127" fmla="*/ 794463 w 3024845"/>
                <a:gd name="connsiteY127" fmla="*/ 557738 h 1059043"/>
                <a:gd name="connsiteX128" fmla="*/ 808650 w 3024845"/>
                <a:gd name="connsiteY128" fmla="*/ 557738 h 1059043"/>
                <a:gd name="connsiteX129" fmla="*/ 814730 w 3024845"/>
                <a:gd name="connsiteY129" fmla="*/ 564224 h 1059043"/>
                <a:gd name="connsiteX130" fmla="*/ 814730 w 3024845"/>
                <a:gd name="connsiteY130" fmla="*/ 585842 h 1059043"/>
                <a:gd name="connsiteX131" fmla="*/ 817010 w 3024845"/>
                <a:gd name="connsiteY131" fmla="*/ 585842 h 1059043"/>
                <a:gd name="connsiteX132" fmla="*/ 832970 w 3024845"/>
                <a:gd name="connsiteY132" fmla="*/ 585842 h 1059043"/>
                <a:gd name="connsiteX133" fmla="*/ 832970 w 3024845"/>
                <a:gd name="connsiteY133" fmla="*/ 586922 h 1059043"/>
                <a:gd name="connsiteX134" fmla="*/ 832970 w 3024845"/>
                <a:gd name="connsiteY134" fmla="*/ 594489 h 1059043"/>
                <a:gd name="connsiteX135" fmla="*/ 834237 w 3024845"/>
                <a:gd name="connsiteY135" fmla="*/ 594489 h 1059043"/>
                <a:gd name="connsiteX136" fmla="*/ 843104 w 3024845"/>
                <a:gd name="connsiteY136" fmla="*/ 594489 h 1059043"/>
                <a:gd name="connsiteX137" fmla="*/ 843104 w 3024845"/>
                <a:gd name="connsiteY137" fmla="*/ 596650 h 1059043"/>
                <a:gd name="connsiteX138" fmla="*/ 843104 w 3024845"/>
                <a:gd name="connsiteY138" fmla="*/ 611783 h 1059043"/>
                <a:gd name="connsiteX139" fmla="*/ 847157 w 3024845"/>
                <a:gd name="connsiteY139" fmla="*/ 609891 h 1059043"/>
                <a:gd name="connsiteX140" fmla="*/ 847157 w 3024845"/>
                <a:gd name="connsiteY140" fmla="*/ 596650 h 1059043"/>
                <a:gd name="connsiteX141" fmla="*/ 848170 w 3024845"/>
                <a:gd name="connsiteY141" fmla="*/ 596650 h 1059043"/>
                <a:gd name="connsiteX142" fmla="*/ 855264 w 3024845"/>
                <a:gd name="connsiteY142" fmla="*/ 596650 h 1059043"/>
                <a:gd name="connsiteX143" fmla="*/ 855264 w 3024845"/>
                <a:gd name="connsiteY143" fmla="*/ 598272 h 1059043"/>
                <a:gd name="connsiteX144" fmla="*/ 855264 w 3024845"/>
                <a:gd name="connsiteY144" fmla="*/ 609621 h 1059043"/>
                <a:gd name="connsiteX145" fmla="*/ 856024 w 3024845"/>
                <a:gd name="connsiteY145" fmla="*/ 609621 h 1059043"/>
                <a:gd name="connsiteX146" fmla="*/ 861344 w 3024845"/>
                <a:gd name="connsiteY146" fmla="*/ 609621 h 1059043"/>
                <a:gd name="connsiteX147" fmla="*/ 909984 w 3024845"/>
                <a:gd name="connsiteY147" fmla="*/ 605298 h 1059043"/>
                <a:gd name="connsiteX148" fmla="*/ 909984 w 3024845"/>
                <a:gd name="connsiteY148" fmla="*/ 606649 h 1059043"/>
                <a:gd name="connsiteX149" fmla="*/ 909984 w 3024845"/>
                <a:gd name="connsiteY149" fmla="*/ 616106 h 1059043"/>
                <a:gd name="connsiteX150" fmla="*/ 910744 w 3024845"/>
                <a:gd name="connsiteY150" fmla="*/ 616106 h 1059043"/>
                <a:gd name="connsiteX151" fmla="*/ 916065 w 3024845"/>
                <a:gd name="connsiteY151" fmla="*/ 616106 h 1059043"/>
                <a:gd name="connsiteX152" fmla="*/ 916065 w 3024845"/>
                <a:gd name="connsiteY152" fmla="*/ 618268 h 1059043"/>
                <a:gd name="connsiteX153" fmla="*/ 916065 w 3024845"/>
                <a:gd name="connsiteY153" fmla="*/ 633401 h 1059043"/>
                <a:gd name="connsiteX154" fmla="*/ 918091 w 3024845"/>
                <a:gd name="connsiteY154" fmla="*/ 632050 h 1059043"/>
                <a:gd name="connsiteX155" fmla="*/ 932278 w 3024845"/>
                <a:gd name="connsiteY155" fmla="*/ 622592 h 1059043"/>
                <a:gd name="connsiteX156" fmla="*/ 938358 w 3024845"/>
                <a:gd name="connsiteY156" fmla="*/ 581518 h 1059043"/>
                <a:gd name="connsiteX157" fmla="*/ 939118 w 3024845"/>
                <a:gd name="connsiteY157" fmla="*/ 581248 h 1059043"/>
                <a:gd name="connsiteX158" fmla="*/ 944438 w 3024845"/>
                <a:gd name="connsiteY158" fmla="*/ 579356 h 1059043"/>
                <a:gd name="connsiteX159" fmla="*/ 946465 w 3024845"/>
                <a:gd name="connsiteY159" fmla="*/ 510179 h 1059043"/>
                <a:gd name="connsiteX160" fmla="*/ 948492 w 3024845"/>
                <a:gd name="connsiteY160" fmla="*/ 579356 h 1059043"/>
                <a:gd name="connsiteX161" fmla="*/ 949252 w 3024845"/>
                <a:gd name="connsiteY161" fmla="*/ 579626 h 1059043"/>
                <a:gd name="connsiteX162" fmla="*/ 954572 w 3024845"/>
                <a:gd name="connsiteY162" fmla="*/ 581518 h 1059043"/>
                <a:gd name="connsiteX163" fmla="*/ 954572 w 3024845"/>
                <a:gd name="connsiteY163" fmla="*/ 495047 h 1059043"/>
                <a:gd name="connsiteX164" fmla="*/ 958625 w 3024845"/>
                <a:gd name="connsiteY164" fmla="*/ 462620 h 1059043"/>
                <a:gd name="connsiteX165" fmla="*/ 997132 w 3024845"/>
                <a:gd name="connsiteY165" fmla="*/ 462620 h 1059043"/>
                <a:gd name="connsiteX166" fmla="*/ 997132 w 3024845"/>
                <a:gd name="connsiteY166" fmla="*/ 495047 h 1059043"/>
                <a:gd name="connsiteX167" fmla="*/ 997892 w 3024845"/>
                <a:gd name="connsiteY167" fmla="*/ 495047 h 1059043"/>
                <a:gd name="connsiteX168" fmla="*/ 1003212 w 3024845"/>
                <a:gd name="connsiteY168" fmla="*/ 495047 h 1059043"/>
                <a:gd name="connsiteX169" fmla="*/ 1003212 w 3024845"/>
                <a:gd name="connsiteY169" fmla="*/ 412899 h 1059043"/>
                <a:gd name="connsiteX170" fmla="*/ 1004986 w 3024845"/>
                <a:gd name="connsiteY170" fmla="*/ 412899 h 1059043"/>
                <a:gd name="connsiteX171" fmla="*/ 1017399 w 3024845"/>
                <a:gd name="connsiteY171" fmla="*/ 412899 h 1059043"/>
                <a:gd name="connsiteX172" fmla="*/ 1017399 w 3024845"/>
                <a:gd name="connsiteY172" fmla="*/ 411008 h 1059043"/>
                <a:gd name="connsiteX173" fmla="*/ 1017399 w 3024845"/>
                <a:gd name="connsiteY173" fmla="*/ 397767 h 1059043"/>
                <a:gd name="connsiteX174" fmla="*/ 1039693 w 3024845"/>
                <a:gd name="connsiteY174" fmla="*/ 397767 h 1059043"/>
                <a:gd name="connsiteX175" fmla="*/ 1039693 w 3024845"/>
                <a:gd name="connsiteY175" fmla="*/ 396686 h 1059043"/>
                <a:gd name="connsiteX176" fmla="*/ 1039693 w 3024845"/>
                <a:gd name="connsiteY176" fmla="*/ 389120 h 1059043"/>
                <a:gd name="connsiteX177" fmla="*/ 1041466 w 3024845"/>
                <a:gd name="connsiteY177" fmla="*/ 389120 h 1059043"/>
                <a:gd name="connsiteX178" fmla="*/ 1053880 w 3024845"/>
                <a:gd name="connsiteY178" fmla="*/ 389120 h 1059043"/>
                <a:gd name="connsiteX179" fmla="*/ 1053880 w 3024845"/>
                <a:gd name="connsiteY179" fmla="*/ 390201 h 1059043"/>
                <a:gd name="connsiteX180" fmla="*/ 1053880 w 3024845"/>
                <a:gd name="connsiteY180" fmla="*/ 397767 h 1059043"/>
                <a:gd name="connsiteX181" fmla="*/ 1054640 w 3024845"/>
                <a:gd name="connsiteY181" fmla="*/ 397767 h 1059043"/>
                <a:gd name="connsiteX182" fmla="*/ 1059960 w 3024845"/>
                <a:gd name="connsiteY182" fmla="*/ 397767 h 1059043"/>
                <a:gd name="connsiteX183" fmla="*/ 1070093 w 3024845"/>
                <a:gd name="connsiteY183" fmla="*/ 393443 h 1059043"/>
                <a:gd name="connsiteX184" fmla="*/ 1074146 w 3024845"/>
                <a:gd name="connsiteY184" fmla="*/ 396686 h 1059043"/>
                <a:gd name="connsiteX185" fmla="*/ 1074146 w 3024845"/>
                <a:gd name="connsiteY185" fmla="*/ 389120 h 1059043"/>
                <a:gd name="connsiteX186" fmla="*/ 1076426 w 3024845"/>
                <a:gd name="connsiteY186" fmla="*/ 389120 h 1059043"/>
                <a:gd name="connsiteX187" fmla="*/ 1092387 w 3024845"/>
                <a:gd name="connsiteY187" fmla="*/ 389120 h 1059043"/>
                <a:gd name="connsiteX188" fmla="*/ 1092387 w 3024845"/>
                <a:gd name="connsiteY188" fmla="*/ 390201 h 1059043"/>
                <a:gd name="connsiteX189" fmla="*/ 1092387 w 3024845"/>
                <a:gd name="connsiteY189" fmla="*/ 397767 h 1059043"/>
                <a:gd name="connsiteX190" fmla="*/ 1122787 w 3024845"/>
                <a:gd name="connsiteY190" fmla="*/ 397767 h 1059043"/>
                <a:gd name="connsiteX191" fmla="*/ 1122787 w 3024845"/>
                <a:gd name="connsiteY191" fmla="*/ 399388 h 1059043"/>
                <a:gd name="connsiteX192" fmla="*/ 1122787 w 3024845"/>
                <a:gd name="connsiteY192" fmla="*/ 410738 h 1059043"/>
                <a:gd name="connsiteX193" fmla="*/ 1149134 w 3024845"/>
                <a:gd name="connsiteY193" fmla="*/ 410738 h 1059043"/>
                <a:gd name="connsiteX194" fmla="*/ 1149134 w 3024845"/>
                <a:gd name="connsiteY194" fmla="*/ 441002 h 1059043"/>
                <a:gd name="connsiteX195" fmla="*/ 1149894 w 3024845"/>
                <a:gd name="connsiteY195" fmla="*/ 441002 h 1059043"/>
                <a:gd name="connsiteX196" fmla="*/ 1155214 w 3024845"/>
                <a:gd name="connsiteY196" fmla="*/ 441002 h 1059043"/>
                <a:gd name="connsiteX197" fmla="*/ 1155214 w 3024845"/>
                <a:gd name="connsiteY197" fmla="*/ 442083 h 1059043"/>
                <a:gd name="connsiteX198" fmla="*/ 1155214 w 3024845"/>
                <a:gd name="connsiteY198" fmla="*/ 449650 h 1059043"/>
                <a:gd name="connsiteX199" fmla="*/ 1159268 w 3024845"/>
                <a:gd name="connsiteY199" fmla="*/ 479914 h 1059043"/>
                <a:gd name="connsiteX200" fmla="*/ 1160028 w 3024845"/>
                <a:gd name="connsiteY200" fmla="*/ 479914 h 1059043"/>
                <a:gd name="connsiteX201" fmla="*/ 1165348 w 3024845"/>
                <a:gd name="connsiteY201" fmla="*/ 479914 h 1059043"/>
                <a:gd name="connsiteX202" fmla="*/ 1165348 w 3024845"/>
                <a:gd name="connsiteY202" fmla="*/ 480725 h 1059043"/>
                <a:gd name="connsiteX203" fmla="*/ 1165348 w 3024845"/>
                <a:gd name="connsiteY203" fmla="*/ 486400 h 1059043"/>
                <a:gd name="connsiteX204" fmla="*/ 1166361 w 3024845"/>
                <a:gd name="connsiteY204" fmla="*/ 486400 h 1059043"/>
                <a:gd name="connsiteX205" fmla="*/ 1173454 w 3024845"/>
                <a:gd name="connsiteY205" fmla="*/ 486400 h 1059043"/>
                <a:gd name="connsiteX206" fmla="*/ 1173454 w 3024845"/>
                <a:gd name="connsiteY206" fmla="*/ 516665 h 1059043"/>
                <a:gd name="connsiteX207" fmla="*/ 1175481 w 3024845"/>
                <a:gd name="connsiteY207" fmla="*/ 516665 h 1059043"/>
                <a:gd name="connsiteX208" fmla="*/ 1189668 w 3024845"/>
                <a:gd name="connsiteY208" fmla="*/ 516665 h 1059043"/>
                <a:gd name="connsiteX209" fmla="*/ 1189668 w 3024845"/>
                <a:gd name="connsiteY209" fmla="*/ 540444 h 1059043"/>
                <a:gd name="connsiteX210" fmla="*/ 1191695 w 3024845"/>
                <a:gd name="connsiteY210" fmla="*/ 542065 h 1059043"/>
                <a:gd name="connsiteX211" fmla="*/ 1191695 w 3024845"/>
                <a:gd name="connsiteY211" fmla="*/ 553415 h 1059043"/>
                <a:gd name="connsiteX212" fmla="*/ 1192455 w 3024845"/>
                <a:gd name="connsiteY212" fmla="*/ 553415 h 1059043"/>
                <a:gd name="connsiteX213" fmla="*/ 1197775 w 3024845"/>
                <a:gd name="connsiteY213" fmla="*/ 553415 h 1059043"/>
                <a:gd name="connsiteX214" fmla="*/ 1197775 w 3024845"/>
                <a:gd name="connsiteY214" fmla="*/ 577194 h 1059043"/>
                <a:gd name="connsiteX215" fmla="*/ 1199041 w 3024845"/>
                <a:gd name="connsiteY215" fmla="*/ 577194 h 1059043"/>
                <a:gd name="connsiteX216" fmla="*/ 1207908 w 3024845"/>
                <a:gd name="connsiteY216" fmla="*/ 577194 h 1059043"/>
                <a:gd name="connsiteX217" fmla="*/ 1209935 w 3024845"/>
                <a:gd name="connsiteY217" fmla="*/ 581248 h 1059043"/>
                <a:gd name="connsiteX218" fmla="*/ 1209935 w 3024845"/>
                <a:gd name="connsiteY218" fmla="*/ 594489 h 1059043"/>
                <a:gd name="connsiteX219" fmla="*/ 1211455 w 3024845"/>
                <a:gd name="connsiteY219" fmla="*/ 592597 h 1059043"/>
                <a:gd name="connsiteX220" fmla="*/ 1222095 w 3024845"/>
                <a:gd name="connsiteY220" fmla="*/ 579356 h 1059043"/>
                <a:gd name="connsiteX221" fmla="*/ 1250469 w 3024845"/>
                <a:gd name="connsiteY221" fmla="*/ 579356 h 1059043"/>
                <a:gd name="connsiteX222" fmla="*/ 1250469 w 3024845"/>
                <a:gd name="connsiteY222" fmla="*/ 665827 h 1059043"/>
                <a:gd name="connsiteX223" fmla="*/ 1251229 w 3024845"/>
                <a:gd name="connsiteY223" fmla="*/ 665827 h 1059043"/>
                <a:gd name="connsiteX224" fmla="*/ 1256549 w 3024845"/>
                <a:gd name="connsiteY224" fmla="*/ 665827 h 1059043"/>
                <a:gd name="connsiteX225" fmla="*/ 1257309 w 3024845"/>
                <a:gd name="connsiteY225" fmla="*/ 664476 h 1059043"/>
                <a:gd name="connsiteX226" fmla="*/ 1262629 w 3024845"/>
                <a:gd name="connsiteY226" fmla="*/ 655018 h 1059043"/>
                <a:gd name="connsiteX227" fmla="*/ 1262629 w 3024845"/>
                <a:gd name="connsiteY227" fmla="*/ 656910 h 1059043"/>
                <a:gd name="connsiteX228" fmla="*/ 1262629 w 3024845"/>
                <a:gd name="connsiteY228" fmla="*/ 670151 h 1059043"/>
                <a:gd name="connsiteX229" fmla="*/ 1266682 w 3024845"/>
                <a:gd name="connsiteY229" fmla="*/ 624754 h 1059043"/>
                <a:gd name="connsiteX230" fmla="*/ 1267442 w 3024845"/>
                <a:gd name="connsiteY230" fmla="*/ 624754 h 1059043"/>
                <a:gd name="connsiteX231" fmla="*/ 1272762 w 3024845"/>
                <a:gd name="connsiteY231" fmla="*/ 624754 h 1059043"/>
                <a:gd name="connsiteX232" fmla="*/ 1272762 w 3024845"/>
                <a:gd name="connsiteY232" fmla="*/ 559900 h 1059043"/>
                <a:gd name="connsiteX233" fmla="*/ 1273776 w 3024845"/>
                <a:gd name="connsiteY233" fmla="*/ 559900 h 1059043"/>
                <a:gd name="connsiteX234" fmla="*/ 1280869 w 3024845"/>
                <a:gd name="connsiteY234" fmla="*/ 559900 h 1059043"/>
                <a:gd name="connsiteX235" fmla="*/ 1293029 w 3024845"/>
                <a:gd name="connsiteY235" fmla="*/ 516665 h 1059043"/>
                <a:gd name="connsiteX236" fmla="*/ 1294296 w 3024845"/>
                <a:gd name="connsiteY236" fmla="*/ 516665 h 1059043"/>
                <a:gd name="connsiteX237" fmla="*/ 1303163 w 3024845"/>
                <a:gd name="connsiteY237" fmla="*/ 516665 h 1059043"/>
                <a:gd name="connsiteX238" fmla="*/ 1313296 w 3024845"/>
                <a:gd name="connsiteY238" fmla="*/ 559900 h 1059043"/>
                <a:gd name="connsiteX239" fmla="*/ 1314309 w 3024845"/>
                <a:gd name="connsiteY239" fmla="*/ 559900 h 1059043"/>
                <a:gd name="connsiteX240" fmla="*/ 1321403 w 3024845"/>
                <a:gd name="connsiteY240" fmla="*/ 559900 h 1059043"/>
                <a:gd name="connsiteX241" fmla="*/ 1321403 w 3024845"/>
                <a:gd name="connsiteY241" fmla="*/ 598812 h 1059043"/>
                <a:gd name="connsiteX242" fmla="*/ 1323176 w 3024845"/>
                <a:gd name="connsiteY242" fmla="*/ 598812 h 1059043"/>
                <a:gd name="connsiteX243" fmla="*/ 1335590 w 3024845"/>
                <a:gd name="connsiteY243" fmla="*/ 598812 h 1059043"/>
                <a:gd name="connsiteX244" fmla="*/ 1335590 w 3024845"/>
                <a:gd name="connsiteY244" fmla="*/ 600974 h 1059043"/>
                <a:gd name="connsiteX245" fmla="*/ 1335590 w 3024845"/>
                <a:gd name="connsiteY245" fmla="*/ 616106 h 1059043"/>
                <a:gd name="connsiteX246" fmla="*/ 1339643 w 3024845"/>
                <a:gd name="connsiteY246" fmla="*/ 613945 h 1059043"/>
                <a:gd name="connsiteX247" fmla="*/ 1339643 w 3024845"/>
                <a:gd name="connsiteY247" fmla="*/ 598812 h 1059043"/>
                <a:gd name="connsiteX248" fmla="*/ 1341163 w 3024845"/>
                <a:gd name="connsiteY248" fmla="*/ 598812 h 1059043"/>
                <a:gd name="connsiteX249" fmla="*/ 1351803 w 3024845"/>
                <a:gd name="connsiteY249" fmla="*/ 598812 h 1059043"/>
                <a:gd name="connsiteX250" fmla="*/ 1351803 w 3024845"/>
                <a:gd name="connsiteY250" fmla="*/ 600433 h 1059043"/>
                <a:gd name="connsiteX251" fmla="*/ 1351803 w 3024845"/>
                <a:gd name="connsiteY251" fmla="*/ 611783 h 1059043"/>
                <a:gd name="connsiteX252" fmla="*/ 1382204 w 3024845"/>
                <a:gd name="connsiteY252" fmla="*/ 611783 h 1059043"/>
                <a:gd name="connsiteX253" fmla="*/ 1382204 w 3024845"/>
                <a:gd name="connsiteY253" fmla="*/ 575033 h 1059043"/>
                <a:gd name="connsiteX254" fmla="*/ 1383470 w 3024845"/>
                <a:gd name="connsiteY254" fmla="*/ 575033 h 1059043"/>
                <a:gd name="connsiteX255" fmla="*/ 1392337 w 3024845"/>
                <a:gd name="connsiteY255" fmla="*/ 575033 h 1059043"/>
                <a:gd name="connsiteX256" fmla="*/ 1392337 w 3024845"/>
                <a:gd name="connsiteY256" fmla="*/ 596650 h 1059043"/>
                <a:gd name="connsiteX257" fmla="*/ 1394364 w 3024845"/>
                <a:gd name="connsiteY257" fmla="*/ 564224 h 1059043"/>
                <a:gd name="connsiteX258" fmla="*/ 1416657 w 3024845"/>
                <a:gd name="connsiteY258" fmla="*/ 564224 h 1059043"/>
                <a:gd name="connsiteX259" fmla="*/ 1416657 w 3024845"/>
                <a:gd name="connsiteY259" fmla="*/ 562602 h 1059043"/>
                <a:gd name="connsiteX260" fmla="*/ 1416657 w 3024845"/>
                <a:gd name="connsiteY260" fmla="*/ 551253 h 1059043"/>
                <a:gd name="connsiteX261" fmla="*/ 1417417 w 3024845"/>
                <a:gd name="connsiteY261" fmla="*/ 551253 h 1059043"/>
                <a:gd name="connsiteX262" fmla="*/ 1422737 w 3024845"/>
                <a:gd name="connsiteY262" fmla="*/ 551253 h 1059043"/>
                <a:gd name="connsiteX263" fmla="*/ 1422737 w 3024845"/>
                <a:gd name="connsiteY263" fmla="*/ 549362 h 1059043"/>
                <a:gd name="connsiteX264" fmla="*/ 1422737 w 3024845"/>
                <a:gd name="connsiteY264" fmla="*/ 536121 h 1059043"/>
                <a:gd name="connsiteX265" fmla="*/ 1426791 w 3024845"/>
                <a:gd name="connsiteY265" fmla="*/ 542606 h 1059043"/>
                <a:gd name="connsiteX266" fmla="*/ 1429071 w 3024845"/>
                <a:gd name="connsiteY266" fmla="*/ 542606 h 1059043"/>
                <a:gd name="connsiteX267" fmla="*/ 1445031 w 3024845"/>
                <a:gd name="connsiteY267" fmla="*/ 542606 h 1059043"/>
                <a:gd name="connsiteX268" fmla="*/ 1445031 w 3024845"/>
                <a:gd name="connsiteY268" fmla="*/ 541795 h 1059043"/>
                <a:gd name="connsiteX269" fmla="*/ 1445031 w 3024845"/>
                <a:gd name="connsiteY269" fmla="*/ 536121 h 1059043"/>
                <a:gd name="connsiteX270" fmla="*/ 1445791 w 3024845"/>
                <a:gd name="connsiteY270" fmla="*/ 536121 h 1059043"/>
                <a:gd name="connsiteX271" fmla="*/ 1451111 w 3024845"/>
                <a:gd name="connsiteY271" fmla="*/ 536121 h 1059043"/>
                <a:gd name="connsiteX272" fmla="*/ 1451111 w 3024845"/>
                <a:gd name="connsiteY272" fmla="*/ 537472 h 1059043"/>
                <a:gd name="connsiteX273" fmla="*/ 1451111 w 3024845"/>
                <a:gd name="connsiteY273" fmla="*/ 546930 h 1059043"/>
                <a:gd name="connsiteX274" fmla="*/ 1489618 w 3024845"/>
                <a:gd name="connsiteY274" fmla="*/ 546930 h 1059043"/>
                <a:gd name="connsiteX275" fmla="*/ 1489618 w 3024845"/>
                <a:gd name="connsiteY275" fmla="*/ 685283 h 1059043"/>
                <a:gd name="connsiteX276" fmla="*/ 1491138 w 3024845"/>
                <a:gd name="connsiteY276" fmla="*/ 685283 h 1059043"/>
                <a:gd name="connsiteX277" fmla="*/ 1501778 w 3024845"/>
                <a:gd name="connsiteY277" fmla="*/ 685283 h 1059043"/>
                <a:gd name="connsiteX278" fmla="*/ 1501778 w 3024845"/>
                <a:gd name="connsiteY278" fmla="*/ 672313 h 1059043"/>
                <a:gd name="connsiteX279" fmla="*/ 1505832 w 3024845"/>
                <a:gd name="connsiteY279" fmla="*/ 672313 h 1059043"/>
                <a:gd name="connsiteX280" fmla="*/ 1505832 w 3024845"/>
                <a:gd name="connsiteY280" fmla="*/ 685283 h 1059043"/>
                <a:gd name="connsiteX281" fmla="*/ 1536232 w 3024845"/>
                <a:gd name="connsiteY281" fmla="*/ 685283 h 1059043"/>
                <a:gd name="connsiteX282" fmla="*/ 1536232 w 3024845"/>
                <a:gd name="connsiteY282" fmla="*/ 655018 h 1059043"/>
                <a:gd name="connsiteX283" fmla="*/ 1548392 w 3024845"/>
                <a:gd name="connsiteY283" fmla="*/ 655018 h 1059043"/>
                <a:gd name="connsiteX284" fmla="*/ 1560552 w 3024845"/>
                <a:gd name="connsiteY284" fmla="*/ 652857 h 1059043"/>
                <a:gd name="connsiteX285" fmla="*/ 1564606 w 3024845"/>
                <a:gd name="connsiteY285" fmla="*/ 655018 h 1059043"/>
                <a:gd name="connsiteX286" fmla="*/ 1574739 w 3024845"/>
                <a:gd name="connsiteY286" fmla="*/ 655018 h 1059043"/>
                <a:gd name="connsiteX287" fmla="*/ 1574739 w 3024845"/>
                <a:gd name="connsiteY287" fmla="*/ 685283 h 1059043"/>
                <a:gd name="connsiteX288" fmla="*/ 1582846 w 3024845"/>
                <a:gd name="connsiteY288" fmla="*/ 685283 h 1059043"/>
                <a:gd name="connsiteX289" fmla="*/ 1582846 w 3024845"/>
                <a:gd name="connsiteY289" fmla="*/ 702578 h 1059043"/>
                <a:gd name="connsiteX290" fmla="*/ 1592182 w 3024845"/>
                <a:gd name="connsiteY290" fmla="*/ 703483 h 1059043"/>
                <a:gd name="connsiteX291" fmla="*/ 1605140 w 3024845"/>
                <a:gd name="connsiteY291" fmla="*/ 703483 h 1059043"/>
                <a:gd name="connsiteX292" fmla="*/ 1605140 w 3024845"/>
                <a:gd name="connsiteY292" fmla="*/ 687445 h 1059043"/>
                <a:gd name="connsiteX293" fmla="*/ 1673096 w 3024845"/>
                <a:gd name="connsiteY293" fmla="*/ 687445 h 1059043"/>
                <a:gd name="connsiteX294" fmla="*/ 1673096 w 3024845"/>
                <a:gd name="connsiteY294" fmla="*/ 602192 h 1059043"/>
                <a:gd name="connsiteX295" fmla="*/ 1745104 w 3024845"/>
                <a:gd name="connsiteY295" fmla="*/ 602192 h 1059043"/>
                <a:gd name="connsiteX296" fmla="*/ 1745104 w 3024845"/>
                <a:gd name="connsiteY296" fmla="*/ 680960 h 1059043"/>
                <a:gd name="connsiteX297" fmla="*/ 1747008 w 3024845"/>
                <a:gd name="connsiteY297" fmla="*/ 680960 h 1059043"/>
                <a:gd name="connsiteX298" fmla="*/ 1748250 w 3024845"/>
                <a:gd name="connsiteY298" fmla="*/ 703483 h 1059043"/>
                <a:gd name="connsiteX299" fmla="*/ 1757926 w 3024845"/>
                <a:gd name="connsiteY299" fmla="*/ 703483 h 1059043"/>
                <a:gd name="connsiteX300" fmla="*/ 1759168 w 3024845"/>
                <a:gd name="connsiteY300" fmla="*/ 680960 h 1059043"/>
                <a:gd name="connsiteX301" fmla="*/ 1765248 w 3024845"/>
                <a:gd name="connsiteY301" fmla="*/ 680960 h 1059043"/>
                <a:gd name="connsiteX302" fmla="*/ 1766490 w 3024845"/>
                <a:gd name="connsiteY302" fmla="*/ 703483 h 1059043"/>
                <a:gd name="connsiteX303" fmla="*/ 1817112 w 3024845"/>
                <a:gd name="connsiteY303" fmla="*/ 703483 h 1059043"/>
                <a:gd name="connsiteX304" fmla="*/ 1817112 w 3024845"/>
                <a:gd name="connsiteY304" fmla="*/ 540455 h 1059043"/>
                <a:gd name="connsiteX305" fmla="*/ 2014439 w 3024845"/>
                <a:gd name="connsiteY305" fmla="*/ 540455 h 1059043"/>
                <a:gd name="connsiteX306" fmla="*/ 2014439 w 3024845"/>
                <a:gd name="connsiteY306" fmla="*/ 703483 h 1059043"/>
                <a:gd name="connsiteX307" fmla="*/ 2033136 w 3024845"/>
                <a:gd name="connsiteY307" fmla="*/ 703483 h 1059043"/>
                <a:gd name="connsiteX308" fmla="*/ 2033136 w 3024845"/>
                <a:gd name="connsiteY308" fmla="*/ 620790 h 1059043"/>
                <a:gd name="connsiteX309" fmla="*/ 2128256 w 3024845"/>
                <a:gd name="connsiteY309" fmla="*/ 620790 h 1059043"/>
                <a:gd name="connsiteX310" fmla="*/ 2140186 w 3024845"/>
                <a:gd name="connsiteY310" fmla="*/ 302649 h 1059043"/>
                <a:gd name="connsiteX311" fmla="*/ 2128026 w 3024845"/>
                <a:gd name="connsiteY311" fmla="*/ 281031 h 1059043"/>
                <a:gd name="connsiteX312" fmla="*/ 2121946 w 3024845"/>
                <a:gd name="connsiteY312" fmla="*/ 276707 h 1059043"/>
                <a:gd name="connsiteX313" fmla="*/ 2130053 w 3024845"/>
                <a:gd name="connsiteY313" fmla="*/ 252928 h 1059043"/>
                <a:gd name="connsiteX314" fmla="*/ 2130053 w 3024845"/>
                <a:gd name="connsiteY314" fmla="*/ 235634 h 1059043"/>
                <a:gd name="connsiteX315" fmla="*/ 2144240 w 3024845"/>
                <a:gd name="connsiteY315" fmla="*/ 235634 h 1059043"/>
                <a:gd name="connsiteX316" fmla="*/ 2144240 w 3024845"/>
                <a:gd name="connsiteY316" fmla="*/ 214016 h 1059043"/>
                <a:gd name="connsiteX317" fmla="*/ 2146266 w 3024845"/>
                <a:gd name="connsiteY317" fmla="*/ 209692 h 1059043"/>
                <a:gd name="connsiteX318" fmla="*/ 2146266 w 3024845"/>
                <a:gd name="connsiteY318" fmla="*/ 131868 h 1059043"/>
                <a:gd name="connsiteX319" fmla="*/ 2144240 w 3024845"/>
                <a:gd name="connsiteY319" fmla="*/ 125383 h 1059043"/>
                <a:gd name="connsiteX320" fmla="*/ 2150320 w 3024845"/>
                <a:gd name="connsiteY320" fmla="*/ 118897 h 1059043"/>
                <a:gd name="connsiteX321" fmla="*/ 2150320 w 3024845"/>
                <a:gd name="connsiteY321" fmla="*/ 60529 h 1059043"/>
                <a:gd name="connsiteX322" fmla="*/ 2152346 w 3024845"/>
                <a:gd name="connsiteY322" fmla="*/ 56206 h 1059043"/>
                <a:gd name="connsiteX323" fmla="*/ 2152346 w 3024845"/>
                <a:gd name="connsiteY323" fmla="*/ 0 h 1059043"/>
                <a:gd name="connsiteX324" fmla="*/ 2162480 w 3024845"/>
                <a:gd name="connsiteY324" fmla="*/ 118897 h 1059043"/>
                <a:gd name="connsiteX325" fmla="*/ 2168560 w 3024845"/>
                <a:gd name="connsiteY325" fmla="*/ 125383 h 1059043"/>
                <a:gd name="connsiteX326" fmla="*/ 2166533 w 3024845"/>
                <a:gd name="connsiteY326" fmla="*/ 131868 h 1059043"/>
                <a:gd name="connsiteX327" fmla="*/ 2166533 w 3024845"/>
                <a:gd name="connsiteY327" fmla="*/ 209692 h 1059043"/>
                <a:gd name="connsiteX328" fmla="*/ 2168560 w 3024845"/>
                <a:gd name="connsiteY328" fmla="*/ 214016 h 1059043"/>
                <a:gd name="connsiteX329" fmla="*/ 2168560 w 3024845"/>
                <a:gd name="connsiteY329" fmla="*/ 235634 h 1059043"/>
                <a:gd name="connsiteX330" fmla="*/ 2182747 w 3024845"/>
                <a:gd name="connsiteY330" fmla="*/ 235634 h 1059043"/>
                <a:gd name="connsiteX331" fmla="*/ 2182747 w 3024845"/>
                <a:gd name="connsiteY331" fmla="*/ 252928 h 1059043"/>
                <a:gd name="connsiteX332" fmla="*/ 2190854 w 3024845"/>
                <a:gd name="connsiteY332" fmla="*/ 276707 h 1059043"/>
                <a:gd name="connsiteX333" fmla="*/ 2184774 w 3024845"/>
                <a:gd name="connsiteY333" fmla="*/ 281031 h 1059043"/>
                <a:gd name="connsiteX334" fmla="*/ 2172613 w 3024845"/>
                <a:gd name="connsiteY334" fmla="*/ 302649 h 1059043"/>
                <a:gd name="connsiteX335" fmla="*/ 2180720 w 3024845"/>
                <a:gd name="connsiteY335" fmla="*/ 555577 h 1059043"/>
                <a:gd name="connsiteX336" fmla="*/ 2245574 w 3024845"/>
                <a:gd name="connsiteY336" fmla="*/ 555577 h 1059043"/>
                <a:gd name="connsiteX337" fmla="*/ 2245574 w 3024845"/>
                <a:gd name="connsiteY337" fmla="*/ 631239 h 1059043"/>
                <a:gd name="connsiteX338" fmla="*/ 2253681 w 3024845"/>
                <a:gd name="connsiteY338" fmla="*/ 631239 h 1059043"/>
                <a:gd name="connsiteX339" fmla="*/ 2255708 w 3024845"/>
                <a:gd name="connsiteY339" fmla="*/ 624754 h 1059043"/>
                <a:gd name="connsiteX340" fmla="*/ 2261788 w 3024845"/>
                <a:gd name="connsiteY340" fmla="*/ 624754 h 1059043"/>
                <a:gd name="connsiteX341" fmla="*/ 2263815 w 3024845"/>
                <a:gd name="connsiteY341" fmla="*/ 633401 h 1059043"/>
                <a:gd name="connsiteX342" fmla="*/ 2275975 w 3024845"/>
                <a:gd name="connsiteY342" fmla="*/ 633401 h 1059043"/>
                <a:gd name="connsiteX343" fmla="*/ 2275975 w 3024845"/>
                <a:gd name="connsiteY343" fmla="*/ 626915 h 1059043"/>
                <a:gd name="connsiteX344" fmla="*/ 2298268 w 3024845"/>
                <a:gd name="connsiteY344" fmla="*/ 626915 h 1059043"/>
                <a:gd name="connsiteX345" fmla="*/ 2298268 w 3024845"/>
                <a:gd name="connsiteY345" fmla="*/ 633401 h 1059043"/>
                <a:gd name="connsiteX346" fmla="*/ 2318535 w 3024845"/>
                <a:gd name="connsiteY346" fmla="*/ 633401 h 1059043"/>
                <a:gd name="connsiteX347" fmla="*/ 2318535 w 3024845"/>
                <a:gd name="connsiteY347" fmla="*/ 678798 h 1059043"/>
                <a:gd name="connsiteX348" fmla="*/ 2332722 w 3024845"/>
                <a:gd name="connsiteY348" fmla="*/ 678798 h 1059043"/>
                <a:gd name="connsiteX349" fmla="*/ 2332722 w 3024845"/>
                <a:gd name="connsiteY349" fmla="*/ 665827 h 1059043"/>
                <a:gd name="connsiteX350" fmla="*/ 2348936 w 3024845"/>
                <a:gd name="connsiteY350" fmla="*/ 665827 h 1059043"/>
                <a:gd name="connsiteX351" fmla="*/ 2348936 w 3024845"/>
                <a:gd name="connsiteY351" fmla="*/ 486400 h 1059043"/>
                <a:gd name="connsiteX352" fmla="*/ 2355016 w 3024845"/>
                <a:gd name="connsiteY352" fmla="*/ 479914 h 1059043"/>
                <a:gd name="connsiteX353" fmla="*/ 2427977 w 3024845"/>
                <a:gd name="connsiteY353" fmla="*/ 479914 h 1059043"/>
                <a:gd name="connsiteX354" fmla="*/ 2427977 w 3024845"/>
                <a:gd name="connsiteY354" fmla="*/ 488562 h 1059043"/>
                <a:gd name="connsiteX355" fmla="*/ 2438110 w 3024845"/>
                <a:gd name="connsiteY355" fmla="*/ 488562 h 1059043"/>
                <a:gd name="connsiteX356" fmla="*/ 2438110 w 3024845"/>
                <a:gd name="connsiteY356" fmla="*/ 603136 h 1059043"/>
                <a:gd name="connsiteX357" fmla="*/ 2460404 w 3024845"/>
                <a:gd name="connsiteY357" fmla="*/ 603136 h 1059043"/>
                <a:gd name="connsiteX358" fmla="*/ 2460404 w 3024845"/>
                <a:gd name="connsiteY358" fmla="*/ 536121 h 1059043"/>
                <a:gd name="connsiteX359" fmla="*/ 2486751 w 3024845"/>
                <a:gd name="connsiteY359" fmla="*/ 536121 h 1059043"/>
                <a:gd name="connsiteX360" fmla="*/ 2490804 w 3024845"/>
                <a:gd name="connsiteY360" fmla="*/ 531797 h 1059043"/>
                <a:gd name="connsiteX361" fmla="*/ 2498911 w 3024845"/>
                <a:gd name="connsiteY361" fmla="*/ 531797 h 1059043"/>
                <a:gd name="connsiteX362" fmla="*/ 2502964 w 3024845"/>
                <a:gd name="connsiteY362" fmla="*/ 536121 h 1059043"/>
                <a:gd name="connsiteX363" fmla="*/ 2525258 w 3024845"/>
                <a:gd name="connsiteY363" fmla="*/ 536121 h 1059043"/>
                <a:gd name="connsiteX364" fmla="*/ 2525258 w 3024845"/>
                <a:gd name="connsiteY364" fmla="*/ 419385 h 1059043"/>
                <a:gd name="connsiteX365" fmla="*/ 2582005 w 3024845"/>
                <a:gd name="connsiteY365" fmla="*/ 408576 h 1059043"/>
                <a:gd name="connsiteX366" fmla="*/ 2582005 w 3024845"/>
                <a:gd name="connsiteY366" fmla="*/ 409657 h 1059043"/>
                <a:gd name="connsiteX367" fmla="*/ 2582005 w 3024845"/>
                <a:gd name="connsiteY367" fmla="*/ 417223 h 1059043"/>
                <a:gd name="connsiteX368" fmla="*/ 2608352 w 3024845"/>
                <a:gd name="connsiteY368" fmla="*/ 417223 h 1059043"/>
                <a:gd name="connsiteX369" fmla="*/ 2608352 w 3024845"/>
                <a:gd name="connsiteY369" fmla="*/ 672313 h 1059043"/>
                <a:gd name="connsiteX370" fmla="*/ 2630646 w 3024845"/>
                <a:gd name="connsiteY370" fmla="*/ 672313 h 1059043"/>
                <a:gd name="connsiteX371" fmla="*/ 2630646 w 3024845"/>
                <a:gd name="connsiteY371" fmla="*/ 667989 h 1059043"/>
                <a:gd name="connsiteX372" fmla="*/ 2642806 w 3024845"/>
                <a:gd name="connsiteY372" fmla="*/ 667989 h 1059043"/>
                <a:gd name="connsiteX373" fmla="*/ 2642806 w 3024845"/>
                <a:gd name="connsiteY373" fmla="*/ 672313 h 1059043"/>
                <a:gd name="connsiteX374" fmla="*/ 2667126 w 3024845"/>
                <a:gd name="connsiteY374" fmla="*/ 672313 h 1059043"/>
                <a:gd name="connsiteX375" fmla="*/ 2667126 w 3024845"/>
                <a:gd name="connsiteY375" fmla="*/ 659342 h 1059043"/>
                <a:gd name="connsiteX376" fmla="*/ 2695500 w 3024845"/>
                <a:gd name="connsiteY376" fmla="*/ 659342 h 1059043"/>
                <a:gd name="connsiteX377" fmla="*/ 2707660 w 3024845"/>
                <a:gd name="connsiteY377" fmla="*/ 655018 h 1059043"/>
                <a:gd name="connsiteX378" fmla="*/ 2727927 w 3024845"/>
                <a:gd name="connsiteY378" fmla="*/ 659342 h 1059043"/>
                <a:gd name="connsiteX379" fmla="*/ 2727927 w 3024845"/>
                <a:gd name="connsiteY379" fmla="*/ 642048 h 1059043"/>
                <a:gd name="connsiteX380" fmla="*/ 2736034 w 3024845"/>
                <a:gd name="connsiteY380" fmla="*/ 642048 h 1059043"/>
                <a:gd name="connsiteX381" fmla="*/ 2736034 w 3024845"/>
                <a:gd name="connsiteY381" fmla="*/ 629077 h 1059043"/>
                <a:gd name="connsiteX382" fmla="*/ 2792781 w 3024845"/>
                <a:gd name="connsiteY382" fmla="*/ 629077 h 1059043"/>
                <a:gd name="connsiteX383" fmla="*/ 2792781 w 3024845"/>
                <a:gd name="connsiteY383" fmla="*/ 598812 h 1059043"/>
                <a:gd name="connsiteX384" fmla="*/ 2811021 w 3024845"/>
                <a:gd name="connsiteY384" fmla="*/ 598812 h 1059043"/>
                <a:gd name="connsiteX385" fmla="*/ 2811021 w 3024845"/>
                <a:gd name="connsiteY385" fmla="*/ 592327 h 1059043"/>
                <a:gd name="connsiteX386" fmla="*/ 2823181 w 3024845"/>
                <a:gd name="connsiteY386" fmla="*/ 592327 h 1059043"/>
                <a:gd name="connsiteX387" fmla="*/ 2823181 w 3024845"/>
                <a:gd name="connsiteY387" fmla="*/ 598812 h 1059043"/>
                <a:gd name="connsiteX388" fmla="*/ 2839395 w 3024845"/>
                <a:gd name="connsiteY388" fmla="*/ 598812 h 1059043"/>
                <a:gd name="connsiteX389" fmla="*/ 2839395 w 3024845"/>
                <a:gd name="connsiteY389" fmla="*/ 648533 h 1059043"/>
                <a:gd name="connsiteX390" fmla="*/ 2871822 w 3024845"/>
                <a:gd name="connsiteY390" fmla="*/ 648533 h 1059043"/>
                <a:gd name="connsiteX391" fmla="*/ 2871822 w 3024845"/>
                <a:gd name="connsiteY391" fmla="*/ 622592 h 1059043"/>
                <a:gd name="connsiteX392" fmla="*/ 2910329 w 3024845"/>
                <a:gd name="connsiteY392" fmla="*/ 622592 h 1059043"/>
                <a:gd name="connsiteX393" fmla="*/ 2910329 w 3024845"/>
                <a:gd name="connsiteY393" fmla="*/ 592327 h 1059043"/>
                <a:gd name="connsiteX394" fmla="*/ 2958970 w 3024845"/>
                <a:gd name="connsiteY394" fmla="*/ 592327 h 1059043"/>
                <a:gd name="connsiteX395" fmla="*/ 2958970 w 3024845"/>
                <a:gd name="connsiteY395" fmla="*/ 703483 h 1059043"/>
                <a:gd name="connsiteX396" fmla="*/ 2958970 w 3024845"/>
                <a:gd name="connsiteY396" fmla="*/ 717262 h 1059043"/>
                <a:gd name="connsiteX397" fmla="*/ 3024845 w 3024845"/>
                <a:gd name="connsiteY397" fmla="*/ 717262 h 1059043"/>
                <a:gd name="connsiteX398" fmla="*/ 3024845 w 3024845"/>
                <a:gd name="connsiteY398" fmla="*/ 1059043 h 1059043"/>
                <a:gd name="connsiteX399" fmla="*/ 2054 w 3024845"/>
                <a:gd name="connsiteY399" fmla="*/ 1056710 h 1059043"/>
                <a:gd name="connsiteX400" fmla="*/ 0 w 3024845"/>
                <a:gd name="connsiteY400" fmla="*/ 622592 h 1059043"/>
                <a:gd name="connsiteX401" fmla="*/ 20267 w 3024845"/>
                <a:gd name="connsiteY401" fmla="*/ 622592 h 1059043"/>
                <a:gd name="connsiteX402" fmla="*/ 20774 w 3024845"/>
                <a:gd name="connsiteY402" fmla="*/ 621511 h 1059043"/>
                <a:gd name="connsiteX403" fmla="*/ 24320 w 3024845"/>
                <a:gd name="connsiteY403" fmla="*/ 613945 h 1059043"/>
                <a:gd name="connsiteX404" fmla="*/ 26094 w 3024845"/>
                <a:gd name="connsiteY404" fmla="*/ 614215 h 1059043"/>
                <a:gd name="connsiteX405" fmla="*/ 38507 w 3024845"/>
                <a:gd name="connsiteY405" fmla="*/ 616106 h 1059043"/>
                <a:gd name="connsiteX406" fmla="*/ 39014 w 3024845"/>
                <a:gd name="connsiteY406" fmla="*/ 617458 h 1059043"/>
                <a:gd name="connsiteX407" fmla="*/ 42560 w 3024845"/>
                <a:gd name="connsiteY407" fmla="*/ 626915 h 1059043"/>
                <a:gd name="connsiteX408" fmla="*/ 68907 w 3024845"/>
                <a:gd name="connsiteY408" fmla="*/ 629077 h 1059043"/>
                <a:gd name="connsiteX409" fmla="*/ 68907 w 3024845"/>
                <a:gd name="connsiteY409" fmla="*/ 505856 h 1059043"/>
                <a:gd name="connsiteX410" fmla="*/ 70934 w 3024845"/>
                <a:gd name="connsiteY410" fmla="*/ 505856 h 1059043"/>
                <a:gd name="connsiteX411" fmla="*/ 85121 w 3024845"/>
                <a:gd name="connsiteY411" fmla="*/ 505856 h 1059043"/>
                <a:gd name="connsiteX412" fmla="*/ 85121 w 3024845"/>
                <a:gd name="connsiteY412" fmla="*/ 369664 h 1059043"/>
                <a:gd name="connsiteX413" fmla="*/ 86894 w 3024845"/>
                <a:gd name="connsiteY413" fmla="*/ 369664 h 1059043"/>
                <a:gd name="connsiteX414" fmla="*/ 99308 w 3024845"/>
                <a:gd name="connsiteY414" fmla="*/ 369664 h 1059043"/>
                <a:gd name="connsiteX415" fmla="*/ 99308 w 3024845"/>
                <a:gd name="connsiteY415" fmla="*/ 255090 h 1059043"/>
                <a:gd name="connsiteX416" fmla="*/ 103361 w 3024845"/>
                <a:gd name="connsiteY416" fmla="*/ 226986 h 1059043"/>
                <a:gd name="connsiteX417" fmla="*/ 105388 w 3024845"/>
                <a:gd name="connsiteY417" fmla="*/ 226986 h 1059043"/>
                <a:gd name="connsiteX418" fmla="*/ 119575 w 3024845"/>
                <a:gd name="connsiteY418" fmla="*/ 226986 h 1059043"/>
                <a:gd name="connsiteX0" fmla="*/ 119575 w 3024845"/>
                <a:gd name="connsiteY0" fmla="*/ 226986 h 1059043"/>
                <a:gd name="connsiteX1" fmla="*/ 200642 w 3024845"/>
                <a:gd name="connsiteY1" fmla="*/ 224825 h 1059043"/>
                <a:gd name="connsiteX2" fmla="*/ 202669 w 3024845"/>
                <a:gd name="connsiteY2" fmla="*/ 224825 h 1059043"/>
                <a:gd name="connsiteX3" fmla="*/ 216856 w 3024845"/>
                <a:gd name="connsiteY3" fmla="*/ 224825 h 1059043"/>
                <a:gd name="connsiteX4" fmla="*/ 216856 w 3024845"/>
                <a:gd name="connsiteY4" fmla="*/ 248604 h 1059043"/>
                <a:gd name="connsiteX5" fmla="*/ 217363 w 3024845"/>
                <a:gd name="connsiteY5" fmla="*/ 249415 h 1059043"/>
                <a:gd name="connsiteX6" fmla="*/ 220909 w 3024845"/>
                <a:gd name="connsiteY6" fmla="*/ 255090 h 1059043"/>
                <a:gd name="connsiteX7" fmla="*/ 220909 w 3024845"/>
                <a:gd name="connsiteY7" fmla="*/ 369664 h 1059043"/>
                <a:gd name="connsiteX8" fmla="*/ 223189 w 3024845"/>
                <a:gd name="connsiteY8" fmla="*/ 369664 h 1059043"/>
                <a:gd name="connsiteX9" fmla="*/ 239150 w 3024845"/>
                <a:gd name="connsiteY9" fmla="*/ 369664 h 1059043"/>
                <a:gd name="connsiteX10" fmla="*/ 239150 w 3024845"/>
                <a:gd name="connsiteY10" fmla="*/ 510179 h 1059043"/>
                <a:gd name="connsiteX11" fmla="*/ 240670 w 3024845"/>
                <a:gd name="connsiteY11" fmla="*/ 509909 h 1059043"/>
                <a:gd name="connsiteX12" fmla="*/ 251310 w 3024845"/>
                <a:gd name="connsiteY12" fmla="*/ 508018 h 1059043"/>
                <a:gd name="connsiteX13" fmla="*/ 249283 w 3024845"/>
                <a:gd name="connsiteY13" fmla="*/ 596650 h 1059043"/>
                <a:gd name="connsiteX14" fmla="*/ 250803 w 3024845"/>
                <a:gd name="connsiteY14" fmla="*/ 596921 h 1059043"/>
                <a:gd name="connsiteX15" fmla="*/ 261443 w 3024845"/>
                <a:gd name="connsiteY15" fmla="*/ 598812 h 1059043"/>
                <a:gd name="connsiteX16" fmla="*/ 261696 w 3024845"/>
                <a:gd name="connsiteY16" fmla="*/ 599623 h 1059043"/>
                <a:gd name="connsiteX17" fmla="*/ 263470 w 3024845"/>
                <a:gd name="connsiteY17" fmla="*/ 605298 h 1059043"/>
                <a:gd name="connsiteX18" fmla="*/ 264230 w 3024845"/>
                <a:gd name="connsiteY18" fmla="*/ 602866 h 1059043"/>
                <a:gd name="connsiteX19" fmla="*/ 269550 w 3024845"/>
                <a:gd name="connsiteY19" fmla="*/ 585842 h 1059043"/>
                <a:gd name="connsiteX20" fmla="*/ 271323 w 3024845"/>
                <a:gd name="connsiteY20" fmla="*/ 585842 h 1059043"/>
                <a:gd name="connsiteX21" fmla="*/ 283737 w 3024845"/>
                <a:gd name="connsiteY21" fmla="*/ 585842 h 1059043"/>
                <a:gd name="connsiteX22" fmla="*/ 283737 w 3024845"/>
                <a:gd name="connsiteY22" fmla="*/ 618268 h 1059043"/>
                <a:gd name="connsiteX23" fmla="*/ 284750 w 3024845"/>
                <a:gd name="connsiteY23" fmla="*/ 618809 h 1059043"/>
                <a:gd name="connsiteX24" fmla="*/ 291844 w 3024845"/>
                <a:gd name="connsiteY24" fmla="*/ 622592 h 1059043"/>
                <a:gd name="connsiteX25" fmla="*/ 291844 w 3024845"/>
                <a:gd name="connsiteY25" fmla="*/ 623943 h 1059043"/>
                <a:gd name="connsiteX26" fmla="*/ 291844 w 3024845"/>
                <a:gd name="connsiteY26" fmla="*/ 633401 h 1059043"/>
                <a:gd name="connsiteX27" fmla="*/ 336431 w 3024845"/>
                <a:gd name="connsiteY27" fmla="*/ 633401 h 1059043"/>
                <a:gd name="connsiteX28" fmla="*/ 336431 w 3024845"/>
                <a:gd name="connsiteY28" fmla="*/ 634482 h 1059043"/>
                <a:gd name="connsiteX29" fmla="*/ 336431 w 3024845"/>
                <a:gd name="connsiteY29" fmla="*/ 642048 h 1059043"/>
                <a:gd name="connsiteX30" fmla="*/ 338457 w 3024845"/>
                <a:gd name="connsiteY30" fmla="*/ 642048 h 1059043"/>
                <a:gd name="connsiteX31" fmla="*/ 352644 w 3024845"/>
                <a:gd name="connsiteY31" fmla="*/ 642048 h 1059043"/>
                <a:gd name="connsiteX32" fmla="*/ 352644 w 3024845"/>
                <a:gd name="connsiteY32" fmla="*/ 611783 h 1059043"/>
                <a:gd name="connsiteX33" fmla="*/ 397231 w 3024845"/>
                <a:gd name="connsiteY33" fmla="*/ 611783 h 1059043"/>
                <a:gd name="connsiteX34" fmla="*/ 397231 w 3024845"/>
                <a:gd name="connsiteY34" fmla="*/ 610432 h 1059043"/>
                <a:gd name="connsiteX35" fmla="*/ 397231 w 3024845"/>
                <a:gd name="connsiteY35" fmla="*/ 600974 h 1059043"/>
                <a:gd name="connsiteX36" fmla="*/ 398245 w 3024845"/>
                <a:gd name="connsiteY36" fmla="*/ 600974 h 1059043"/>
                <a:gd name="connsiteX37" fmla="*/ 405338 w 3024845"/>
                <a:gd name="connsiteY37" fmla="*/ 600974 h 1059043"/>
                <a:gd name="connsiteX38" fmla="*/ 405338 w 3024845"/>
                <a:gd name="connsiteY38" fmla="*/ 599083 h 1059043"/>
                <a:gd name="connsiteX39" fmla="*/ 405338 w 3024845"/>
                <a:gd name="connsiteY39" fmla="*/ 585842 h 1059043"/>
                <a:gd name="connsiteX40" fmla="*/ 406098 w 3024845"/>
                <a:gd name="connsiteY40" fmla="*/ 585842 h 1059043"/>
                <a:gd name="connsiteX41" fmla="*/ 411418 w 3024845"/>
                <a:gd name="connsiteY41" fmla="*/ 585842 h 1059043"/>
                <a:gd name="connsiteX42" fmla="*/ 411418 w 3024845"/>
                <a:gd name="connsiteY42" fmla="*/ 584761 h 1059043"/>
                <a:gd name="connsiteX43" fmla="*/ 411418 w 3024845"/>
                <a:gd name="connsiteY43" fmla="*/ 577194 h 1059043"/>
                <a:gd name="connsiteX44" fmla="*/ 413445 w 3024845"/>
                <a:gd name="connsiteY44" fmla="*/ 577194 h 1059043"/>
                <a:gd name="connsiteX45" fmla="*/ 427632 w 3024845"/>
                <a:gd name="connsiteY45" fmla="*/ 577194 h 1059043"/>
                <a:gd name="connsiteX46" fmla="*/ 427632 w 3024845"/>
                <a:gd name="connsiteY46" fmla="*/ 578275 h 1059043"/>
                <a:gd name="connsiteX47" fmla="*/ 427632 w 3024845"/>
                <a:gd name="connsiteY47" fmla="*/ 585842 h 1059043"/>
                <a:gd name="connsiteX48" fmla="*/ 449925 w 3024845"/>
                <a:gd name="connsiteY48" fmla="*/ 585842 h 1059043"/>
                <a:gd name="connsiteX49" fmla="*/ 449925 w 3024845"/>
                <a:gd name="connsiteY49" fmla="*/ 583950 h 1059043"/>
                <a:gd name="connsiteX50" fmla="*/ 449925 w 3024845"/>
                <a:gd name="connsiteY50" fmla="*/ 570709 h 1059043"/>
                <a:gd name="connsiteX51" fmla="*/ 451699 w 3024845"/>
                <a:gd name="connsiteY51" fmla="*/ 570709 h 1059043"/>
                <a:gd name="connsiteX52" fmla="*/ 464112 w 3024845"/>
                <a:gd name="connsiteY52" fmla="*/ 570709 h 1059043"/>
                <a:gd name="connsiteX53" fmla="*/ 464112 w 3024845"/>
                <a:gd name="connsiteY53" fmla="*/ 594489 h 1059043"/>
                <a:gd name="connsiteX54" fmla="*/ 465126 w 3024845"/>
                <a:gd name="connsiteY54" fmla="*/ 594489 h 1059043"/>
                <a:gd name="connsiteX55" fmla="*/ 472219 w 3024845"/>
                <a:gd name="connsiteY55" fmla="*/ 594489 h 1059043"/>
                <a:gd name="connsiteX56" fmla="*/ 472219 w 3024845"/>
                <a:gd name="connsiteY56" fmla="*/ 593408 h 1059043"/>
                <a:gd name="connsiteX57" fmla="*/ 472219 w 3024845"/>
                <a:gd name="connsiteY57" fmla="*/ 585842 h 1059043"/>
                <a:gd name="connsiteX58" fmla="*/ 473992 w 3024845"/>
                <a:gd name="connsiteY58" fmla="*/ 585842 h 1059043"/>
                <a:gd name="connsiteX59" fmla="*/ 486406 w 3024845"/>
                <a:gd name="connsiteY59" fmla="*/ 585842 h 1059043"/>
                <a:gd name="connsiteX60" fmla="*/ 486406 w 3024845"/>
                <a:gd name="connsiteY60" fmla="*/ 611783 h 1059043"/>
                <a:gd name="connsiteX61" fmla="*/ 488433 w 3024845"/>
                <a:gd name="connsiteY61" fmla="*/ 611783 h 1059043"/>
                <a:gd name="connsiteX62" fmla="*/ 502619 w 3024845"/>
                <a:gd name="connsiteY62" fmla="*/ 611783 h 1059043"/>
                <a:gd name="connsiteX63" fmla="*/ 502619 w 3024845"/>
                <a:gd name="connsiteY63" fmla="*/ 613404 h 1059043"/>
                <a:gd name="connsiteX64" fmla="*/ 502619 w 3024845"/>
                <a:gd name="connsiteY64" fmla="*/ 624754 h 1059043"/>
                <a:gd name="connsiteX65" fmla="*/ 503379 w 3024845"/>
                <a:gd name="connsiteY65" fmla="*/ 624754 h 1059043"/>
                <a:gd name="connsiteX66" fmla="*/ 508700 w 3024845"/>
                <a:gd name="connsiteY66" fmla="*/ 624754 h 1059043"/>
                <a:gd name="connsiteX67" fmla="*/ 508700 w 3024845"/>
                <a:gd name="connsiteY67" fmla="*/ 623943 h 1059043"/>
                <a:gd name="connsiteX68" fmla="*/ 508700 w 3024845"/>
                <a:gd name="connsiteY68" fmla="*/ 618268 h 1059043"/>
                <a:gd name="connsiteX69" fmla="*/ 539100 w 3024845"/>
                <a:gd name="connsiteY69" fmla="*/ 618268 h 1059043"/>
                <a:gd name="connsiteX70" fmla="*/ 539100 w 3024845"/>
                <a:gd name="connsiteY70" fmla="*/ 642048 h 1059043"/>
                <a:gd name="connsiteX71" fmla="*/ 540113 w 3024845"/>
                <a:gd name="connsiteY71" fmla="*/ 642048 h 1059043"/>
                <a:gd name="connsiteX72" fmla="*/ 547207 w 3024845"/>
                <a:gd name="connsiteY72" fmla="*/ 642048 h 1059043"/>
                <a:gd name="connsiteX73" fmla="*/ 547207 w 3024845"/>
                <a:gd name="connsiteY73" fmla="*/ 643129 h 1059043"/>
                <a:gd name="connsiteX74" fmla="*/ 547207 w 3024845"/>
                <a:gd name="connsiteY74" fmla="*/ 650695 h 1059043"/>
                <a:gd name="connsiteX75" fmla="*/ 547967 w 3024845"/>
                <a:gd name="connsiteY75" fmla="*/ 650695 h 1059043"/>
                <a:gd name="connsiteX76" fmla="*/ 553287 w 3024845"/>
                <a:gd name="connsiteY76" fmla="*/ 650695 h 1059043"/>
                <a:gd name="connsiteX77" fmla="*/ 553287 w 3024845"/>
                <a:gd name="connsiteY77" fmla="*/ 648533 h 1059043"/>
                <a:gd name="connsiteX78" fmla="*/ 553287 w 3024845"/>
                <a:gd name="connsiteY78" fmla="*/ 633401 h 1059043"/>
                <a:gd name="connsiteX79" fmla="*/ 554300 w 3024845"/>
                <a:gd name="connsiteY79" fmla="*/ 633401 h 1059043"/>
                <a:gd name="connsiteX80" fmla="*/ 561394 w 3024845"/>
                <a:gd name="connsiteY80" fmla="*/ 633401 h 1059043"/>
                <a:gd name="connsiteX81" fmla="*/ 561394 w 3024845"/>
                <a:gd name="connsiteY81" fmla="*/ 634482 h 1059043"/>
                <a:gd name="connsiteX82" fmla="*/ 561394 w 3024845"/>
                <a:gd name="connsiteY82" fmla="*/ 642048 h 1059043"/>
                <a:gd name="connsiteX83" fmla="*/ 566714 w 3024845"/>
                <a:gd name="connsiteY83" fmla="*/ 640055 h 1059043"/>
                <a:gd name="connsiteX84" fmla="*/ 567474 w 3024845"/>
                <a:gd name="connsiteY84" fmla="*/ 639075 h 1059043"/>
                <a:gd name="connsiteX85" fmla="*/ 567474 w 3024845"/>
                <a:gd name="connsiteY85" fmla="*/ 633401 h 1059043"/>
                <a:gd name="connsiteX86" fmla="*/ 605981 w 3024845"/>
                <a:gd name="connsiteY86" fmla="*/ 633401 h 1059043"/>
                <a:gd name="connsiteX87" fmla="*/ 605981 w 3024845"/>
                <a:gd name="connsiteY87" fmla="*/ 657180 h 1059043"/>
                <a:gd name="connsiteX88" fmla="*/ 608007 w 3024845"/>
                <a:gd name="connsiteY88" fmla="*/ 657180 h 1059043"/>
                <a:gd name="connsiteX89" fmla="*/ 622194 w 3024845"/>
                <a:gd name="connsiteY89" fmla="*/ 657180 h 1059043"/>
                <a:gd name="connsiteX90" fmla="*/ 622194 w 3024845"/>
                <a:gd name="connsiteY90" fmla="*/ 658261 h 1059043"/>
                <a:gd name="connsiteX91" fmla="*/ 622194 w 3024845"/>
                <a:gd name="connsiteY91" fmla="*/ 665827 h 1059043"/>
                <a:gd name="connsiteX92" fmla="*/ 623968 w 3024845"/>
                <a:gd name="connsiteY92" fmla="*/ 665827 h 1059043"/>
                <a:gd name="connsiteX93" fmla="*/ 636381 w 3024845"/>
                <a:gd name="connsiteY93" fmla="*/ 665827 h 1059043"/>
                <a:gd name="connsiteX94" fmla="*/ 636381 w 3024845"/>
                <a:gd name="connsiteY94" fmla="*/ 642048 h 1059043"/>
                <a:gd name="connsiteX95" fmla="*/ 637394 w 3024845"/>
                <a:gd name="connsiteY95" fmla="*/ 642048 h 1059043"/>
                <a:gd name="connsiteX96" fmla="*/ 644488 w 3024845"/>
                <a:gd name="connsiteY96" fmla="*/ 642048 h 1059043"/>
                <a:gd name="connsiteX97" fmla="*/ 644488 w 3024845"/>
                <a:gd name="connsiteY97" fmla="*/ 609621 h 1059043"/>
                <a:gd name="connsiteX98" fmla="*/ 645501 w 3024845"/>
                <a:gd name="connsiteY98" fmla="*/ 609621 h 1059043"/>
                <a:gd name="connsiteX99" fmla="*/ 652595 w 3024845"/>
                <a:gd name="connsiteY99" fmla="*/ 609621 h 1059043"/>
                <a:gd name="connsiteX100" fmla="*/ 652595 w 3024845"/>
                <a:gd name="connsiteY100" fmla="*/ 607730 h 1059043"/>
                <a:gd name="connsiteX101" fmla="*/ 652595 w 3024845"/>
                <a:gd name="connsiteY101" fmla="*/ 594489 h 1059043"/>
                <a:gd name="connsiteX102" fmla="*/ 651328 w 3024845"/>
                <a:gd name="connsiteY102" fmla="*/ 592867 h 1059043"/>
                <a:gd name="connsiteX103" fmla="*/ 656648 w 3024845"/>
                <a:gd name="connsiteY103" fmla="*/ 581518 h 1059043"/>
                <a:gd name="connsiteX104" fmla="*/ 664755 w 3024845"/>
                <a:gd name="connsiteY104" fmla="*/ 609621 h 1059043"/>
                <a:gd name="connsiteX105" fmla="*/ 665515 w 3024845"/>
                <a:gd name="connsiteY105" fmla="*/ 609621 h 1059043"/>
                <a:gd name="connsiteX106" fmla="*/ 670835 w 3024845"/>
                <a:gd name="connsiteY106" fmla="*/ 609621 h 1059043"/>
                <a:gd name="connsiteX107" fmla="*/ 670835 w 3024845"/>
                <a:gd name="connsiteY107" fmla="*/ 503694 h 1059043"/>
                <a:gd name="connsiteX108" fmla="*/ 672355 w 3024845"/>
                <a:gd name="connsiteY108" fmla="*/ 503694 h 1059043"/>
                <a:gd name="connsiteX109" fmla="*/ 682995 w 3024845"/>
                <a:gd name="connsiteY109" fmla="*/ 503694 h 1059043"/>
                <a:gd name="connsiteX110" fmla="*/ 682995 w 3024845"/>
                <a:gd name="connsiteY110" fmla="*/ 456135 h 1059043"/>
                <a:gd name="connsiteX111" fmla="*/ 709342 w 3024845"/>
                <a:gd name="connsiteY111" fmla="*/ 456135 h 1059043"/>
                <a:gd name="connsiteX112" fmla="*/ 709342 w 3024845"/>
                <a:gd name="connsiteY112" fmla="*/ 434517 h 1059043"/>
                <a:gd name="connsiteX113" fmla="*/ 743796 w 3024845"/>
                <a:gd name="connsiteY113" fmla="*/ 434517 h 1059043"/>
                <a:gd name="connsiteX114" fmla="*/ 743796 w 3024845"/>
                <a:gd name="connsiteY114" fmla="*/ 436949 h 1059043"/>
                <a:gd name="connsiteX115" fmla="*/ 743796 w 3024845"/>
                <a:gd name="connsiteY115" fmla="*/ 453973 h 1059043"/>
                <a:gd name="connsiteX116" fmla="*/ 746076 w 3024845"/>
                <a:gd name="connsiteY116" fmla="*/ 453973 h 1059043"/>
                <a:gd name="connsiteX117" fmla="*/ 762036 w 3024845"/>
                <a:gd name="connsiteY117" fmla="*/ 453973 h 1059043"/>
                <a:gd name="connsiteX118" fmla="*/ 762036 w 3024845"/>
                <a:gd name="connsiteY118" fmla="*/ 501532 h 1059043"/>
                <a:gd name="connsiteX119" fmla="*/ 763049 w 3024845"/>
                <a:gd name="connsiteY119" fmla="*/ 501532 h 1059043"/>
                <a:gd name="connsiteX120" fmla="*/ 770143 w 3024845"/>
                <a:gd name="connsiteY120" fmla="*/ 501532 h 1059043"/>
                <a:gd name="connsiteX121" fmla="*/ 784330 w 3024845"/>
                <a:gd name="connsiteY121" fmla="*/ 505856 h 1059043"/>
                <a:gd name="connsiteX122" fmla="*/ 784330 w 3024845"/>
                <a:gd name="connsiteY122" fmla="*/ 544768 h 1059043"/>
                <a:gd name="connsiteX123" fmla="*/ 785343 w 3024845"/>
                <a:gd name="connsiteY123" fmla="*/ 544768 h 1059043"/>
                <a:gd name="connsiteX124" fmla="*/ 792436 w 3024845"/>
                <a:gd name="connsiteY124" fmla="*/ 544768 h 1059043"/>
                <a:gd name="connsiteX125" fmla="*/ 792436 w 3024845"/>
                <a:gd name="connsiteY125" fmla="*/ 546389 h 1059043"/>
                <a:gd name="connsiteX126" fmla="*/ 792436 w 3024845"/>
                <a:gd name="connsiteY126" fmla="*/ 557738 h 1059043"/>
                <a:gd name="connsiteX127" fmla="*/ 794463 w 3024845"/>
                <a:gd name="connsiteY127" fmla="*/ 557738 h 1059043"/>
                <a:gd name="connsiteX128" fmla="*/ 808650 w 3024845"/>
                <a:gd name="connsiteY128" fmla="*/ 557738 h 1059043"/>
                <a:gd name="connsiteX129" fmla="*/ 814730 w 3024845"/>
                <a:gd name="connsiteY129" fmla="*/ 564224 h 1059043"/>
                <a:gd name="connsiteX130" fmla="*/ 814730 w 3024845"/>
                <a:gd name="connsiteY130" fmla="*/ 585842 h 1059043"/>
                <a:gd name="connsiteX131" fmla="*/ 817010 w 3024845"/>
                <a:gd name="connsiteY131" fmla="*/ 585842 h 1059043"/>
                <a:gd name="connsiteX132" fmla="*/ 832970 w 3024845"/>
                <a:gd name="connsiteY132" fmla="*/ 585842 h 1059043"/>
                <a:gd name="connsiteX133" fmla="*/ 832970 w 3024845"/>
                <a:gd name="connsiteY133" fmla="*/ 586922 h 1059043"/>
                <a:gd name="connsiteX134" fmla="*/ 832970 w 3024845"/>
                <a:gd name="connsiteY134" fmla="*/ 594489 h 1059043"/>
                <a:gd name="connsiteX135" fmla="*/ 834237 w 3024845"/>
                <a:gd name="connsiteY135" fmla="*/ 594489 h 1059043"/>
                <a:gd name="connsiteX136" fmla="*/ 843104 w 3024845"/>
                <a:gd name="connsiteY136" fmla="*/ 594489 h 1059043"/>
                <a:gd name="connsiteX137" fmla="*/ 843104 w 3024845"/>
                <a:gd name="connsiteY137" fmla="*/ 596650 h 1059043"/>
                <a:gd name="connsiteX138" fmla="*/ 843104 w 3024845"/>
                <a:gd name="connsiteY138" fmla="*/ 611783 h 1059043"/>
                <a:gd name="connsiteX139" fmla="*/ 847157 w 3024845"/>
                <a:gd name="connsiteY139" fmla="*/ 609891 h 1059043"/>
                <a:gd name="connsiteX140" fmla="*/ 847157 w 3024845"/>
                <a:gd name="connsiteY140" fmla="*/ 596650 h 1059043"/>
                <a:gd name="connsiteX141" fmla="*/ 848170 w 3024845"/>
                <a:gd name="connsiteY141" fmla="*/ 596650 h 1059043"/>
                <a:gd name="connsiteX142" fmla="*/ 855264 w 3024845"/>
                <a:gd name="connsiteY142" fmla="*/ 596650 h 1059043"/>
                <a:gd name="connsiteX143" fmla="*/ 855264 w 3024845"/>
                <a:gd name="connsiteY143" fmla="*/ 598272 h 1059043"/>
                <a:gd name="connsiteX144" fmla="*/ 855264 w 3024845"/>
                <a:gd name="connsiteY144" fmla="*/ 609621 h 1059043"/>
                <a:gd name="connsiteX145" fmla="*/ 856024 w 3024845"/>
                <a:gd name="connsiteY145" fmla="*/ 609621 h 1059043"/>
                <a:gd name="connsiteX146" fmla="*/ 861344 w 3024845"/>
                <a:gd name="connsiteY146" fmla="*/ 609621 h 1059043"/>
                <a:gd name="connsiteX147" fmla="*/ 909984 w 3024845"/>
                <a:gd name="connsiteY147" fmla="*/ 605298 h 1059043"/>
                <a:gd name="connsiteX148" fmla="*/ 909984 w 3024845"/>
                <a:gd name="connsiteY148" fmla="*/ 606649 h 1059043"/>
                <a:gd name="connsiteX149" fmla="*/ 909984 w 3024845"/>
                <a:gd name="connsiteY149" fmla="*/ 616106 h 1059043"/>
                <a:gd name="connsiteX150" fmla="*/ 910744 w 3024845"/>
                <a:gd name="connsiteY150" fmla="*/ 616106 h 1059043"/>
                <a:gd name="connsiteX151" fmla="*/ 916065 w 3024845"/>
                <a:gd name="connsiteY151" fmla="*/ 616106 h 1059043"/>
                <a:gd name="connsiteX152" fmla="*/ 916065 w 3024845"/>
                <a:gd name="connsiteY152" fmla="*/ 618268 h 1059043"/>
                <a:gd name="connsiteX153" fmla="*/ 916065 w 3024845"/>
                <a:gd name="connsiteY153" fmla="*/ 633401 h 1059043"/>
                <a:gd name="connsiteX154" fmla="*/ 918091 w 3024845"/>
                <a:gd name="connsiteY154" fmla="*/ 632050 h 1059043"/>
                <a:gd name="connsiteX155" fmla="*/ 932278 w 3024845"/>
                <a:gd name="connsiteY155" fmla="*/ 622592 h 1059043"/>
                <a:gd name="connsiteX156" fmla="*/ 938358 w 3024845"/>
                <a:gd name="connsiteY156" fmla="*/ 581518 h 1059043"/>
                <a:gd name="connsiteX157" fmla="*/ 939118 w 3024845"/>
                <a:gd name="connsiteY157" fmla="*/ 581248 h 1059043"/>
                <a:gd name="connsiteX158" fmla="*/ 944438 w 3024845"/>
                <a:gd name="connsiteY158" fmla="*/ 579356 h 1059043"/>
                <a:gd name="connsiteX159" fmla="*/ 946465 w 3024845"/>
                <a:gd name="connsiteY159" fmla="*/ 510179 h 1059043"/>
                <a:gd name="connsiteX160" fmla="*/ 948492 w 3024845"/>
                <a:gd name="connsiteY160" fmla="*/ 579356 h 1059043"/>
                <a:gd name="connsiteX161" fmla="*/ 949252 w 3024845"/>
                <a:gd name="connsiteY161" fmla="*/ 579626 h 1059043"/>
                <a:gd name="connsiteX162" fmla="*/ 954572 w 3024845"/>
                <a:gd name="connsiteY162" fmla="*/ 581518 h 1059043"/>
                <a:gd name="connsiteX163" fmla="*/ 954572 w 3024845"/>
                <a:gd name="connsiteY163" fmla="*/ 495047 h 1059043"/>
                <a:gd name="connsiteX164" fmla="*/ 958625 w 3024845"/>
                <a:gd name="connsiteY164" fmla="*/ 462620 h 1059043"/>
                <a:gd name="connsiteX165" fmla="*/ 997132 w 3024845"/>
                <a:gd name="connsiteY165" fmla="*/ 462620 h 1059043"/>
                <a:gd name="connsiteX166" fmla="*/ 997132 w 3024845"/>
                <a:gd name="connsiteY166" fmla="*/ 495047 h 1059043"/>
                <a:gd name="connsiteX167" fmla="*/ 997892 w 3024845"/>
                <a:gd name="connsiteY167" fmla="*/ 495047 h 1059043"/>
                <a:gd name="connsiteX168" fmla="*/ 1003212 w 3024845"/>
                <a:gd name="connsiteY168" fmla="*/ 495047 h 1059043"/>
                <a:gd name="connsiteX169" fmla="*/ 1003212 w 3024845"/>
                <a:gd name="connsiteY169" fmla="*/ 412899 h 1059043"/>
                <a:gd name="connsiteX170" fmla="*/ 1004986 w 3024845"/>
                <a:gd name="connsiteY170" fmla="*/ 412899 h 1059043"/>
                <a:gd name="connsiteX171" fmla="*/ 1017399 w 3024845"/>
                <a:gd name="connsiteY171" fmla="*/ 412899 h 1059043"/>
                <a:gd name="connsiteX172" fmla="*/ 1017399 w 3024845"/>
                <a:gd name="connsiteY172" fmla="*/ 411008 h 1059043"/>
                <a:gd name="connsiteX173" fmla="*/ 1017399 w 3024845"/>
                <a:gd name="connsiteY173" fmla="*/ 397767 h 1059043"/>
                <a:gd name="connsiteX174" fmla="*/ 1039693 w 3024845"/>
                <a:gd name="connsiteY174" fmla="*/ 397767 h 1059043"/>
                <a:gd name="connsiteX175" fmla="*/ 1039693 w 3024845"/>
                <a:gd name="connsiteY175" fmla="*/ 396686 h 1059043"/>
                <a:gd name="connsiteX176" fmla="*/ 1039693 w 3024845"/>
                <a:gd name="connsiteY176" fmla="*/ 389120 h 1059043"/>
                <a:gd name="connsiteX177" fmla="*/ 1041466 w 3024845"/>
                <a:gd name="connsiteY177" fmla="*/ 389120 h 1059043"/>
                <a:gd name="connsiteX178" fmla="*/ 1053880 w 3024845"/>
                <a:gd name="connsiteY178" fmla="*/ 389120 h 1059043"/>
                <a:gd name="connsiteX179" fmla="*/ 1053880 w 3024845"/>
                <a:gd name="connsiteY179" fmla="*/ 390201 h 1059043"/>
                <a:gd name="connsiteX180" fmla="*/ 1053880 w 3024845"/>
                <a:gd name="connsiteY180" fmla="*/ 397767 h 1059043"/>
                <a:gd name="connsiteX181" fmla="*/ 1054640 w 3024845"/>
                <a:gd name="connsiteY181" fmla="*/ 397767 h 1059043"/>
                <a:gd name="connsiteX182" fmla="*/ 1059960 w 3024845"/>
                <a:gd name="connsiteY182" fmla="*/ 397767 h 1059043"/>
                <a:gd name="connsiteX183" fmla="*/ 1070093 w 3024845"/>
                <a:gd name="connsiteY183" fmla="*/ 393443 h 1059043"/>
                <a:gd name="connsiteX184" fmla="*/ 1074146 w 3024845"/>
                <a:gd name="connsiteY184" fmla="*/ 396686 h 1059043"/>
                <a:gd name="connsiteX185" fmla="*/ 1074146 w 3024845"/>
                <a:gd name="connsiteY185" fmla="*/ 389120 h 1059043"/>
                <a:gd name="connsiteX186" fmla="*/ 1076426 w 3024845"/>
                <a:gd name="connsiteY186" fmla="*/ 389120 h 1059043"/>
                <a:gd name="connsiteX187" fmla="*/ 1092387 w 3024845"/>
                <a:gd name="connsiteY187" fmla="*/ 389120 h 1059043"/>
                <a:gd name="connsiteX188" fmla="*/ 1092387 w 3024845"/>
                <a:gd name="connsiteY188" fmla="*/ 390201 h 1059043"/>
                <a:gd name="connsiteX189" fmla="*/ 1092387 w 3024845"/>
                <a:gd name="connsiteY189" fmla="*/ 397767 h 1059043"/>
                <a:gd name="connsiteX190" fmla="*/ 1122787 w 3024845"/>
                <a:gd name="connsiteY190" fmla="*/ 397767 h 1059043"/>
                <a:gd name="connsiteX191" fmla="*/ 1122787 w 3024845"/>
                <a:gd name="connsiteY191" fmla="*/ 399388 h 1059043"/>
                <a:gd name="connsiteX192" fmla="*/ 1122787 w 3024845"/>
                <a:gd name="connsiteY192" fmla="*/ 410738 h 1059043"/>
                <a:gd name="connsiteX193" fmla="*/ 1149134 w 3024845"/>
                <a:gd name="connsiteY193" fmla="*/ 410738 h 1059043"/>
                <a:gd name="connsiteX194" fmla="*/ 1149134 w 3024845"/>
                <a:gd name="connsiteY194" fmla="*/ 441002 h 1059043"/>
                <a:gd name="connsiteX195" fmla="*/ 1149894 w 3024845"/>
                <a:gd name="connsiteY195" fmla="*/ 441002 h 1059043"/>
                <a:gd name="connsiteX196" fmla="*/ 1155214 w 3024845"/>
                <a:gd name="connsiteY196" fmla="*/ 441002 h 1059043"/>
                <a:gd name="connsiteX197" fmla="*/ 1155214 w 3024845"/>
                <a:gd name="connsiteY197" fmla="*/ 442083 h 1059043"/>
                <a:gd name="connsiteX198" fmla="*/ 1155214 w 3024845"/>
                <a:gd name="connsiteY198" fmla="*/ 449650 h 1059043"/>
                <a:gd name="connsiteX199" fmla="*/ 1159268 w 3024845"/>
                <a:gd name="connsiteY199" fmla="*/ 479914 h 1059043"/>
                <a:gd name="connsiteX200" fmla="*/ 1160028 w 3024845"/>
                <a:gd name="connsiteY200" fmla="*/ 479914 h 1059043"/>
                <a:gd name="connsiteX201" fmla="*/ 1165348 w 3024845"/>
                <a:gd name="connsiteY201" fmla="*/ 479914 h 1059043"/>
                <a:gd name="connsiteX202" fmla="*/ 1165348 w 3024845"/>
                <a:gd name="connsiteY202" fmla="*/ 480725 h 1059043"/>
                <a:gd name="connsiteX203" fmla="*/ 1165348 w 3024845"/>
                <a:gd name="connsiteY203" fmla="*/ 486400 h 1059043"/>
                <a:gd name="connsiteX204" fmla="*/ 1166361 w 3024845"/>
                <a:gd name="connsiteY204" fmla="*/ 486400 h 1059043"/>
                <a:gd name="connsiteX205" fmla="*/ 1173454 w 3024845"/>
                <a:gd name="connsiteY205" fmla="*/ 486400 h 1059043"/>
                <a:gd name="connsiteX206" fmla="*/ 1173454 w 3024845"/>
                <a:gd name="connsiteY206" fmla="*/ 516665 h 1059043"/>
                <a:gd name="connsiteX207" fmla="*/ 1175481 w 3024845"/>
                <a:gd name="connsiteY207" fmla="*/ 516665 h 1059043"/>
                <a:gd name="connsiteX208" fmla="*/ 1189668 w 3024845"/>
                <a:gd name="connsiteY208" fmla="*/ 516665 h 1059043"/>
                <a:gd name="connsiteX209" fmla="*/ 1189668 w 3024845"/>
                <a:gd name="connsiteY209" fmla="*/ 540444 h 1059043"/>
                <a:gd name="connsiteX210" fmla="*/ 1191695 w 3024845"/>
                <a:gd name="connsiteY210" fmla="*/ 542065 h 1059043"/>
                <a:gd name="connsiteX211" fmla="*/ 1191695 w 3024845"/>
                <a:gd name="connsiteY211" fmla="*/ 553415 h 1059043"/>
                <a:gd name="connsiteX212" fmla="*/ 1192455 w 3024845"/>
                <a:gd name="connsiteY212" fmla="*/ 553415 h 1059043"/>
                <a:gd name="connsiteX213" fmla="*/ 1197775 w 3024845"/>
                <a:gd name="connsiteY213" fmla="*/ 553415 h 1059043"/>
                <a:gd name="connsiteX214" fmla="*/ 1197775 w 3024845"/>
                <a:gd name="connsiteY214" fmla="*/ 577194 h 1059043"/>
                <a:gd name="connsiteX215" fmla="*/ 1199041 w 3024845"/>
                <a:gd name="connsiteY215" fmla="*/ 577194 h 1059043"/>
                <a:gd name="connsiteX216" fmla="*/ 1207908 w 3024845"/>
                <a:gd name="connsiteY216" fmla="*/ 577194 h 1059043"/>
                <a:gd name="connsiteX217" fmla="*/ 1209935 w 3024845"/>
                <a:gd name="connsiteY217" fmla="*/ 581248 h 1059043"/>
                <a:gd name="connsiteX218" fmla="*/ 1209935 w 3024845"/>
                <a:gd name="connsiteY218" fmla="*/ 594489 h 1059043"/>
                <a:gd name="connsiteX219" fmla="*/ 1211455 w 3024845"/>
                <a:gd name="connsiteY219" fmla="*/ 592597 h 1059043"/>
                <a:gd name="connsiteX220" fmla="*/ 1222095 w 3024845"/>
                <a:gd name="connsiteY220" fmla="*/ 579356 h 1059043"/>
                <a:gd name="connsiteX221" fmla="*/ 1250469 w 3024845"/>
                <a:gd name="connsiteY221" fmla="*/ 579356 h 1059043"/>
                <a:gd name="connsiteX222" fmla="*/ 1250469 w 3024845"/>
                <a:gd name="connsiteY222" fmla="*/ 665827 h 1059043"/>
                <a:gd name="connsiteX223" fmla="*/ 1251229 w 3024845"/>
                <a:gd name="connsiteY223" fmla="*/ 665827 h 1059043"/>
                <a:gd name="connsiteX224" fmla="*/ 1256549 w 3024845"/>
                <a:gd name="connsiteY224" fmla="*/ 665827 h 1059043"/>
                <a:gd name="connsiteX225" fmla="*/ 1257309 w 3024845"/>
                <a:gd name="connsiteY225" fmla="*/ 664476 h 1059043"/>
                <a:gd name="connsiteX226" fmla="*/ 1262629 w 3024845"/>
                <a:gd name="connsiteY226" fmla="*/ 655018 h 1059043"/>
                <a:gd name="connsiteX227" fmla="*/ 1262629 w 3024845"/>
                <a:gd name="connsiteY227" fmla="*/ 656910 h 1059043"/>
                <a:gd name="connsiteX228" fmla="*/ 1262629 w 3024845"/>
                <a:gd name="connsiteY228" fmla="*/ 670151 h 1059043"/>
                <a:gd name="connsiteX229" fmla="*/ 1266682 w 3024845"/>
                <a:gd name="connsiteY229" fmla="*/ 624754 h 1059043"/>
                <a:gd name="connsiteX230" fmla="*/ 1267442 w 3024845"/>
                <a:gd name="connsiteY230" fmla="*/ 624754 h 1059043"/>
                <a:gd name="connsiteX231" fmla="*/ 1272762 w 3024845"/>
                <a:gd name="connsiteY231" fmla="*/ 624754 h 1059043"/>
                <a:gd name="connsiteX232" fmla="*/ 1272762 w 3024845"/>
                <a:gd name="connsiteY232" fmla="*/ 559900 h 1059043"/>
                <a:gd name="connsiteX233" fmla="*/ 1273776 w 3024845"/>
                <a:gd name="connsiteY233" fmla="*/ 559900 h 1059043"/>
                <a:gd name="connsiteX234" fmla="*/ 1280869 w 3024845"/>
                <a:gd name="connsiteY234" fmla="*/ 559900 h 1059043"/>
                <a:gd name="connsiteX235" fmla="*/ 1293029 w 3024845"/>
                <a:gd name="connsiteY235" fmla="*/ 516665 h 1059043"/>
                <a:gd name="connsiteX236" fmla="*/ 1294296 w 3024845"/>
                <a:gd name="connsiteY236" fmla="*/ 516665 h 1059043"/>
                <a:gd name="connsiteX237" fmla="*/ 1303163 w 3024845"/>
                <a:gd name="connsiteY237" fmla="*/ 516665 h 1059043"/>
                <a:gd name="connsiteX238" fmla="*/ 1313296 w 3024845"/>
                <a:gd name="connsiteY238" fmla="*/ 559900 h 1059043"/>
                <a:gd name="connsiteX239" fmla="*/ 1314309 w 3024845"/>
                <a:gd name="connsiteY239" fmla="*/ 559900 h 1059043"/>
                <a:gd name="connsiteX240" fmla="*/ 1321403 w 3024845"/>
                <a:gd name="connsiteY240" fmla="*/ 559900 h 1059043"/>
                <a:gd name="connsiteX241" fmla="*/ 1321403 w 3024845"/>
                <a:gd name="connsiteY241" fmla="*/ 598812 h 1059043"/>
                <a:gd name="connsiteX242" fmla="*/ 1323176 w 3024845"/>
                <a:gd name="connsiteY242" fmla="*/ 598812 h 1059043"/>
                <a:gd name="connsiteX243" fmla="*/ 1335590 w 3024845"/>
                <a:gd name="connsiteY243" fmla="*/ 598812 h 1059043"/>
                <a:gd name="connsiteX244" fmla="*/ 1335590 w 3024845"/>
                <a:gd name="connsiteY244" fmla="*/ 600974 h 1059043"/>
                <a:gd name="connsiteX245" fmla="*/ 1335590 w 3024845"/>
                <a:gd name="connsiteY245" fmla="*/ 616106 h 1059043"/>
                <a:gd name="connsiteX246" fmla="*/ 1339643 w 3024845"/>
                <a:gd name="connsiteY246" fmla="*/ 613945 h 1059043"/>
                <a:gd name="connsiteX247" fmla="*/ 1339643 w 3024845"/>
                <a:gd name="connsiteY247" fmla="*/ 598812 h 1059043"/>
                <a:gd name="connsiteX248" fmla="*/ 1341163 w 3024845"/>
                <a:gd name="connsiteY248" fmla="*/ 598812 h 1059043"/>
                <a:gd name="connsiteX249" fmla="*/ 1351803 w 3024845"/>
                <a:gd name="connsiteY249" fmla="*/ 598812 h 1059043"/>
                <a:gd name="connsiteX250" fmla="*/ 1351803 w 3024845"/>
                <a:gd name="connsiteY250" fmla="*/ 600433 h 1059043"/>
                <a:gd name="connsiteX251" fmla="*/ 1351803 w 3024845"/>
                <a:gd name="connsiteY251" fmla="*/ 611783 h 1059043"/>
                <a:gd name="connsiteX252" fmla="*/ 1382204 w 3024845"/>
                <a:gd name="connsiteY252" fmla="*/ 611783 h 1059043"/>
                <a:gd name="connsiteX253" fmla="*/ 1382204 w 3024845"/>
                <a:gd name="connsiteY253" fmla="*/ 575033 h 1059043"/>
                <a:gd name="connsiteX254" fmla="*/ 1383470 w 3024845"/>
                <a:gd name="connsiteY254" fmla="*/ 575033 h 1059043"/>
                <a:gd name="connsiteX255" fmla="*/ 1392337 w 3024845"/>
                <a:gd name="connsiteY255" fmla="*/ 575033 h 1059043"/>
                <a:gd name="connsiteX256" fmla="*/ 1392337 w 3024845"/>
                <a:gd name="connsiteY256" fmla="*/ 596650 h 1059043"/>
                <a:gd name="connsiteX257" fmla="*/ 1394364 w 3024845"/>
                <a:gd name="connsiteY257" fmla="*/ 564224 h 1059043"/>
                <a:gd name="connsiteX258" fmla="*/ 1416657 w 3024845"/>
                <a:gd name="connsiteY258" fmla="*/ 564224 h 1059043"/>
                <a:gd name="connsiteX259" fmla="*/ 1416657 w 3024845"/>
                <a:gd name="connsiteY259" fmla="*/ 562602 h 1059043"/>
                <a:gd name="connsiteX260" fmla="*/ 1416657 w 3024845"/>
                <a:gd name="connsiteY260" fmla="*/ 551253 h 1059043"/>
                <a:gd name="connsiteX261" fmla="*/ 1417417 w 3024845"/>
                <a:gd name="connsiteY261" fmla="*/ 551253 h 1059043"/>
                <a:gd name="connsiteX262" fmla="*/ 1422737 w 3024845"/>
                <a:gd name="connsiteY262" fmla="*/ 551253 h 1059043"/>
                <a:gd name="connsiteX263" fmla="*/ 1422737 w 3024845"/>
                <a:gd name="connsiteY263" fmla="*/ 549362 h 1059043"/>
                <a:gd name="connsiteX264" fmla="*/ 1422737 w 3024845"/>
                <a:gd name="connsiteY264" fmla="*/ 536121 h 1059043"/>
                <a:gd name="connsiteX265" fmla="*/ 1426791 w 3024845"/>
                <a:gd name="connsiteY265" fmla="*/ 542606 h 1059043"/>
                <a:gd name="connsiteX266" fmla="*/ 1429071 w 3024845"/>
                <a:gd name="connsiteY266" fmla="*/ 542606 h 1059043"/>
                <a:gd name="connsiteX267" fmla="*/ 1445031 w 3024845"/>
                <a:gd name="connsiteY267" fmla="*/ 542606 h 1059043"/>
                <a:gd name="connsiteX268" fmla="*/ 1445031 w 3024845"/>
                <a:gd name="connsiteY268" fmla="*/ 541795 h 1059043"/>
                <a:gd name="connsiteX269" fmla="*/ 1445031 w 3024845"/>
                <a:gd name="connsiteY269" fmla="*/ 536121 h 1059043"/>
                <a:gd name="connsiteX270" fmla="*/ 1445791 w 3024845"/>
                <a:gd name="connsiteY270" fmla="*/ 536121 h 1059043"/>
                <a:gd name="connsiteX271" fmla="*/ 1451111 w 3024845"/>
                <a:gd name="connsiteY271" fmla="*/ 536121 h 1059043"/>
                <a:gd name="connsiteX272" fmla="*/ 1451111 w 3024845"/>
                <a:gd name="connsiteY272" fmla="*/ 537472 h 1059043"/>
                <a:gd name="connsiteX273" fmla="*/ 1451111 w 3024845"/>
                <a:gd name="connsiteY273" fmla="*/ 546930 h 1059043"/>
                <a:gd name="connsiteX274" fmla="*/ 1489618 w 3024845"/>
                <a:gd name="connsiteY274" fmla="*/ 546930 h 1059043"/>
                <a:gd name="connsiteX275" fmla="*/ 1489618 w 3024845"/>
                <a:gd name="connsiteY275" fmla="*/ 685283 h 1059043"/>
                <a:gd name="connsiteX276" fmla="*/ 1491138 w 3024845"/>
                <a:gd name="connsiteY276" fmla="*/ 685283 h 1059043"/>
                <a:gd name="connsiteX277" fmla="*/ 1501778 w 3024845"/>
                <a:gd name="connsiteY277" fmla="*/ 685283 h 1059043"/>
                <a:gd name="connsiteX278" fmla="*/ 1501778 w 3024845"/>
                <a:gd name="connsiteY278" fmla="*/ 672313 h 1059043"/>
                <a:gd name="connsiteX279" fmla="*/ 1505832 w 3024845"/>
                <a:gd name="connsiteY279" fmla="*/ 672313 h 1059043"/>
                <a:gd name="connsiteX280" fmla="*/ 1505832 w 3024845"/>
                <a:gd name="connsiteY280" fmla="*/ 685283 h 1059043"/>
                <a:gd name="connsiteX281" fmla="*/ 1536232 w 3024845"/>
                <a:gd name="connsiteY281" fmla="*/ 685283 h 1059043"/>
                <a:gd name="connsiteX282" fmla="*/ 1536232 w 3024845"/>
                <a:gd name="connsiteY282" fmla="*/ 655018 h 1059043"/>
                <a:gd name="connsiteX283" fmla="*/ 1548392 w 3024845"/>
                <a:gd name="connsiteY283" fmla="*/ 655018 h 1059043"/>
                <a:gd name="connsiteX284" fmla="*/ 1560552 w 3024845"/>
                <a:gd name="connsiteY284" fmla="*/ 652857 h 1059043"/>
                <a:gd name="connsiteX285" fmla="*/ 1564606 w 3024845"/>
                <a:gd name="connsiteY285" fmla="*/ 655018 h 1059043"/>
                <a:gd name="connsiteX286" fmla="*/ 1574739 w 3024845"/>
                <a:gd name="connsiteY286" fmla="*/ 655018 h 1059043"/>
                <a:gd name="connsiteX287" fmla="*/ 1574739 w 3024845"/>
                <a:gd name="connsiteY287" fmla="*/ 685283 h 1059043"/>
                <a:gd name="connsiteX288" fmla="*/ 1582846 w 3024845"/>
                <a:gd name="connsiteY288" fmla="*/ 685283 h 1059043"/>
                <a:gd name="connsiteX289" fmla="*/ 1582846 w 3024845"/>
                <a:gd name="connsiteY289" fmla="*/ 702578 h 1059043"/>
                <a:gd name="connsiteX290" fmla="*/ 1592182 w 3024845"/>
                <a:gd name="connsiteY290" fmla="*/ 703483 h 1059043"/>
                <a:gd name="connsiteX291" fmla="*/ 1605140 w 3024845"/>
                <a:gd name="connsiteY291" fmla="*/ 703483 h 1059043"/>
                <a:gd name="connsiteX292" fmla="*/ 1605140 w 3024845"/>
                <a:gd name="connsiteY292" fmla="*/ 687445 h 1059043"/>
                <a:gd name="connsiteX293" fmla="*/ 1673096 w 3024845"/>
                <a:gd name="connsiteY293" fmla="*/ 687445 h 1059043"/>
                <a:gd name="connsiteX294" fmla="*/ 1673096 w 3024845"/>
                <a:gd name="connsiteY294" fmla="*/ 602192 h 1059043"/>
                <a:gd name="connsiteX295" fmla="*/ 1745104 w 3024845"/>
                <a:gd name="connsiteY295" fmla="*/ 602192 h 1059043"/>
                <a:gd name="connsiteX296" fmla="*/ 1745104 w 3024845"/>
                <a:gd name="connsiteY296" fmla="*/ 680960 h 1059043"/>
                <a:gd name="connsiteX297" fmla="*/ 1747008 w 3024845"/>
                <a:gd name="connsiteY297" fmla="*/ 680960 h 1059043"/>
                <a:gd name="connsiteX298" fmla="*/ 1748250 w 3024845"/>
                <a:gd name="connsiteY298" fmla="*/ 703483 h 1059043"/>
                <a:gd name="connsiteX299" fmla="*/ 1757926 w 3024845"/>
                <a:gd name="connsiteY299" fmla="*/ 703483 h 1059043"/>
                <a:gd name="connsiteX300" fmla="*/ 1759168 w 3024845"/>
                <a:gd name="connsiteY300" fmla="*/ 680960 h 1059043"/>
                <a:gd name="connsiteX301" fmla="*/ 1765248 w 3024845"/>
                <a:gd name="connsiteY301" fmla="*/ 680960 h 1059043"/>
                <a:gd name="connsiteX302" fmla="*/ 1766490 w 3024845"/>
                <a:gd name="connsiteY302" fmla="*/ 703483 h 1059043"/>
                <a:gd name="connsiteX303" fmla="*/ 1817112 w 3024845"/>
                <a:gd name="connsiteY303" fmla="*/ 703483 h 1059043"/>
                <a:gd name="connsiteX304" fmla="*/ 1817112 w 3024845"/>
                <a:gd name="connsiteY304" fmla="*/ 540455 h 1059043"/>
                <a:gd name="connsiteX305" fmla="*/ 2014439 w 3024845"/>
                <a:gd name="connsiteY305" fmla="*/ 540455 h 1059043"/>
                <a:gd name="connsiteX306" fmla="*/ 2014439 w 3024845"/>
                <a:gd name="connsiteY306" fmla="*/ 703483 h 1059043"/>
                <a:gd name="connsiteX307" fmla="*/ 2033136 w 3024845"/>
                <a:gd name="connsiteY307" fmla="*/ 703483 h 1059043"/>
                <a:gd name="connsiteX308" fmla="*/ 2033136 w 3024845"/>
                <a:gd name="connsiteY308" fmla="*/ 620790 h 1059043"/>
                <a:gd name="connsiteX309" fmla="*/ 2128256 w 3024845"/>
                <a:gd name="connsiteY309" fmla="*/ 620790 h 1059043"/>
                <a:gd name="connsiteX310" fmla="*/ 2140186 w 3024845"/>
                <a:gd name="connsiteY310" fmla="*/ 302649 h 1059043"/>
                <a:gd name="connsiteX311" fmla="*/ 2128026 w 3024845"/>
                <a:gd name="connsiteY311" fmla="*/ 281031 h 1059043"/>
                <a:gd name="connsiteX312" fmla="*/ 2121946 w 3024845"/>
                <a:gd name="connsiteY312" fmla="*/ 276707 h 1059043"/>
                <a:gd name="connsiteX313" fmla="*/ 2130053 w 3024845"/>
                <a:gd name="connsiteY313" fmla="*/ 252928 h 1059043"/>
                <a:gd name="connsiteX314" fmla="*/ 2130053 w 3024845"/>
                <a:gd name="connsiteY314" fmla="*/ 235634 h 1059043"/>
                <a:gd name="connsiteX315" fmla="*/ 2144240 w 3024845"/>
                <a:gd name="connsiteY315" fmla="*/ 235634 h 1059043"/>
                <a:gd name="connsiteX316" fmla="*/ 2144240 w 3024845"/>
                <a:gd name="connsiteY316" fmla="*/ 214016 h 1059043"/>
                <a:gd name="connsiteX317" fmla="*/ 2146266 w 3024845"/>
                <a:gd name="connsiteY317" fmla="*/ 209692 h 1059043"/>
                <a:gd name="connsiteX318" fmla="*/ 2146266 w 3024845"/>
                <a:gd name="connsiteY318" fmla="*/ 131868 h 1059043"/>
                <a:gd name="connsiteX319" fmla="*/ 2144240 w 3024845"/>
                <a:gd name="connsiteY319" fmla="*/ 125383 h 1059043"/>
                <a:gd name="connsiteX320" fmla="*/ 2150320 w 3024845"/>
                <a:gd name="connsiteY320" fmla="*/ 118897 h 1059043"/>
                <a:gd name="connsiteX321" fmla="*/ 2150320 w 3024845"/>
                <a:gd name="connsiteY321" fmla="*/ 60529 h 1059043"/>
                <a:gd name="connsiteX322" fmla="*/ 2152346 w 3024845"/>
                <a:gd name="connsiteY322" fmla="*/ 56206 h 1059043"/>
                <a:gd name="connsiteX323" fmla="*/ 2152346 w 3024845"/>
                <a:gd name="connsiteY323" fmla="*/ 0 h 1059043"/>
                <a:gd name="connsiteX324" fmla="*/ 2162480 w 3024845"/>
                <a:gd name="connsiteY324" fmla="*/ 118897 h 1059043"/>
                <a:gd name="connsiteX325" fmla="*/ 2168560 w 3024845"/>
                <a:gd name="connsiteY325" fmla="*/ 125383 h 1059043"/>
                <a:gd name="connsiteX326" fmla="*/ 2166533 w 3024845"/>
                <a:gd name="connsiteY326" fmla="*/ 131868 h 1059043"/>
                <a:gd name="connsiteX327" fmla="*/ 2166533 w 3024845"/>
                <a:gd name="connsiteY327" fmla="*/ 209692 h 1059043"/>
                <a:gd name="connsiteX328" fmla="*/ 2168560 w 3024845"/>
                <a:gd name="connsiteY328" fmla="*/ 214016 h 1059043"/>
                <a:gd name="connsiteX329" fmla="*/ 2168560 w 3024845"/>
                <a:gd name="connsiteY329" fmla="*/ 235634 h 1059043"/>
                <a:gd name="connsiteX330" fmla="*/ 2182747 w 3024845"/>
                <a:gd name="connsiteY330" fmla="*/ 235634 h 1059043"/>
                <a:gd name="connsiteX331" fmla="*/ 2182747 w 3024845"/>
                <a:gd name="connsiteY331" fmla="*/ 252928 h 1059043"/>
                <a:gd name="connsiteX332" fmla="*/ 2190854 w 3024845"/>
                <a:gd name="connsiteY332" fmla="*/ 276707 h 1059043"/>
                <a:gd name="connsiteX333" fmla="*/ 2184774 w 3024845"/>
                <a:gd name="connsiteY333" fmla="*/ 281031 h 1059043"/>
                <a:gd name="connsiteX334" fmla="*/ 2180720 w 3024845"/>
                <a:gd name="connsiteY334" fmla="*/ 555577 h 1059043"/>
                <a:gd name="connsiteX335" fmla="*/ 2245574 w 3024845"/>
                <a:gd name="connsiteY335" fmla="*/ 555577 h 1059043"/>
                <a:gd name="connsiteX336" fmla="*/ 2245574 w 3024845"/>
                <a:gd name="connsiteY336" fmla="*/ 631239 h 1059043"/>
                <a:gd name="connsiteX337" fmla="*/ 2253681 w 3024845"/>
                <a:gd name="connsiteY337" fmla="*/ 631239 h 1059043"/>
                <a:gd name="connsiteX338" fmla="*/ 2255708 w 3024845"/>
                <a:gd name="connsiteY338" fmla="*/ 624754 h 1059043"/>
                <a:gd name="connsiteX339" fmla="*/ 2261788 w 3024845"/>
                <a:gd name="connsiteY339" fmla="*/ 624754 h 1059043"/>
                <a:gd name="connsiteX340" fmla="*/ 2263815 w 3024845"/>
                <a:gd name="connsiteY340" fmla="*/ 633401 h 1059043"/>
                <a:gd name="connsiteX341" fmla="*/ 2275975 w 3024845"/>
                <a:gd name="connsiteY341" fmla="*/ 633401 h 1059043"/>
                <a:gd name="connsiteX342" fmla="*/ 2275975 w 3024845"/>
                <a:gd name="connsiteY342" fmla="*/ 626915 h 1059043"/>
                <a:gd name="connsiteX343" fmla="*/ 2298268 w 3024845"/>
                <a:gd name="connsiteY343" fmla="*/ 626915 h 1059043"/>
                <a:gd name="connsiteX344" fmla="*/ 2298268 w 3024845"/>
                <a:gd name="connsiteY344" fmla="*/ 633401 h 1059043"/>
                <a:gd name="connsiteX345" fmla="*/ 2318535 w 3024845"/>
                <a:gd name="connsiteY345" fmla="*/ 633401 h 1059043"/>
                <a:gd name="connsiteX346" fmla="*/ 2318535 w 3024845"/>
                <a:gd name="connsiteY346" fmla="*/ 678798 h 1059043"/>
                <a:gd name="connsiteX347" fmla="*/ 2332722 w 3024845"/>
                <a:gd name="connsiteY347" fmla="*/ 678798 h 1059043"/>
                <a:gd name="connsiteX348" fmla="*/ 2332722 w 3024845"/>
                <a:gd name="connsiteY348" fmla="*/ 665827 h 1059043"/>
                <a:gd name="connsiteX349" fmla="*/ 2348936 w 3024845"/>
                <a:gd name="connsiteY349" fmla="*/ 665827 h 1059043"/>
                <a:gd name="connsiteX350" fmla="*/ 2348936 w 3024845"/>
                <a:gd name="connsiteY350" fmla="*/ 486400 h 1059043"/>
                <a:gd name="connsiteX351" fmla="*/ 2355016 w 3024845"/>
                <a:gd name="connsiteY351" fmla="*/ 479914 h 1059043"/>
                <a:gd name="connsiteX352" fmla="*/ 2427977 w 3024845"/>
                <a:gd name="connsiteY352" fmla="*/ 479914 h 1059043"/>
                <a:gd name="connsiteX353" fmla="*/ 2427977 w 3024845"/>
                <a:gd name="connsiteY353" fmla="*/ 488562 h 1059043"/>
                <a:gd name="connsiteX354" fmla="*/ 2438110 w 3024845"/>
                <a:gd name="connsiteY354" fmla="*/ 488562 h 1059043"/>
                <a:gd name="connsiteX355" fmla="*/ 2438110 w 3024845"/>
                <a:gd name="connsiteY355" fmla="*/ 603136 h 1059043"/>
                <a:gd name="connsiteX356" fmla="*/ 2460404 w 3024845"/>
                <a:gd name="connsiteY356" fmla="*/ 603136 h 1059043"/>
                <a:gd name="connsiteX357" fmla="*/ 2460404 w 3024845"/>
                <a:gd name="connsiteY357" fmla="*/ 536121 h 1059043"/>
                <a:gd name="connsiteX358" fmla="*/ 2486751 w 3024845"/>
                <a:gd name="connsiteY358" fmla="*/ 536121 h 1059043"/>
                <a:gd name="connsiteX359" fmla="*/ 2490804 w 3024845"/>
                <a:gd name="connsiteY359" fmla="*/ 531797 h 1059043"/>
                <a:gd name="connsiteX360" fmla="*/ 2498911 w 3024845"/>
                <a:gd name="connsiteY360" fmla="*/ 531797 h 1059043"/>
                <a:gd name="connsiteX361" fmla="*/ 2502964 w 3024845"/>
                <a:gd name="connsiteY361" fmla="*/ 536121 h 1059043"/>
                <a:gd name="connsiteX362" fmla="*/ 2525258 w 3024845"/>
                <a:gd name="connsiteY362" fmla="*/ 536121 h 1059043"/>
                <a:gd name="connsiteX363" fmla="*/ 2525258 w 3024845"/>
                <a:gd name="connsiteY363" fmla="*/ 419385 h 1059043"/>
                <a:gd name="connsiteX364" fmla="*/ 2582005 w 3024845"/>
                <a:gd name="connsiteY364" fmla="*/ 408576 h 1059043"/>
                <a:gd name="connsiteX365" fmla="*/ 2582005 w 3024845"/>
                <a:gd name="connsiteY365" fmla="*/ 409657 h 1059043"/>
                <a:gd name="connsiteX366" fmla="*/ 2582005 w 3024845"/>
                <a:gd name="connsiteY366" fmla="*/ 417223 h 1059043"/>
                <a:gd name="connsiteX367" fmla="*/ 2608352 w 3024845"/>
                <a:gd name="connsiteY367" fmla="*/ 417223 h 1059043"/>
                <a:gd name="connsiteX368" fmla="*/ 2608352 w 3024845"/>
                <a:gd name="connsiteY368" fmla="*/ 672313 h 1059043"/>
                <a:gd name="connsiteX369" fmla="*/ 2630646 w 3024845"/>
                <a:gd name="connsiteY369" fmla="*/ 672313 h 1059043"/>
                <a:gd name="connsiteX370" fmla="*/ 2630646 w 3024845"/>
                <a:gd name="connsiteY370" fmla="*/ 667989 h 1059043"/>
                <a:gd name="connsiteX371" fmla="*/ 2642806 w 3024845"/>
                <a:gd name="connsiteY371" fmla="*/ 667989 h 1059043"/>
                <a:gd name="connsiteX372" fmla="*/ 2642806 w 3024845"/>
                <a:gd name="connsiteY372" fmla="*/ 672313 h 1059043"/>
                <a:gd name="connsiteX373" fmla="*/ 2667126 w 3024845"/>
                <a:gd name="connsiteY373" fmla="*/ 672313 h 1059043"/>
                <a:gd name="connsiteX374" fmla="*/ 2667126 w 3024845"/>
                <a:gd name="connsiteY374" fmla="*/ 659342 h 1059043"/>
                <a:gd name="connsiteX375" fmla="*/ 2695500 w 3024845"/>
                <a:gd name="connsiteY375" fmla="*/ 659342 h 1059043"/>
                <a:gd name="connsiteX376" fmla="*/ 2707660 w 3024845"/>
                <a:gd name="connsiteY376" fmla="*/ 655018 h 1059043"/>
                <a:gd name="connsiteX377" fmla="*/ 2727927 w 3024845"/>
                <a:gd name="connsiteY377" fmla="*/ 659342 h 1059043"/>
                <a:gd name="connsiteX378" fmla="*/ 2727927 w 3024845"/>
                <a:gd name="connsiteY378" fmla="*/ 642048 h 1059043"/>
                <a:gd name="connsiteX379" fmla="*/ 2736034 w 3024845"/>
                <a:gd name="connsiteY379" fmla="*/ 642048 h 1059043"/>
                <a:gd name="connsiteX380" fmla="*/ 2736034 w 3024845"/>
                <a:gd name="connsiteY380" fmla="*/ 629077 h 1059043"/>
                <a:gd name="connsiteX381" fmla="*/ 2792781 w 3024845"/>
                <a:gd name="connsiteY381" fmla="*/ 629077 h 1059043"/>
                <a:gd name="connsiteX382" fmla="*/ 2792781 w 3024845"/>
                <a:gd name="connsiteY382" fmla="*/ 598812 h 1059043"/>
                <a:gd name="connsiteX383" fmla="*/ 2811021 w 3024845"/>
                <a:gd name="connsiteY383" fmla="*/ 598812 h 1059043"/>
                <a:gd name="connsiteX384" fmla="*/ 2811021 w 3024845"/>
                <a:gd name="connsiteY384" fmla="*/ 592327 h 1059043"/>
                <a:gd name="connsiteX385" fmla="*/ 2823181 w 3024845"/>
                <a:gd name="connsiteY385" fmla="*/ 592327 h 1059043"/>
                <a:gd name="connsiteX386" fmla="*/ 2823181 w 3024845"/>
                <a:gd name="connsiteY386" fmla="*/ 598812 h 1059043"/>
                <a:gd name="connsiteX387" fmla="*/ 2839395 w 3024845"/>
                <a:gd name="connsiteY387" fmla="*/ 598812 h 1059043"/>
                <a:gd name="connsiteX388" fmla="*/ 2839395 w 3024845"/>
                <a:gd name="connsiteY388" fmla="*/ 648533 h 1059043"/>
                <a:gd name="connsiteX389" fmla="*/ 2871822 w 3024845"/>
                <a:gd name="connsiteY389" fmla="*/ 648533 h 1059043"/>
                <a:gd name="connsiteX390" fmla="*/ 2871822 w 3024845"/>
                <a:gd name="connsiteY390" fmla="*/ 622592 h 1059043"/>
                <a:gd name="connsiteX391" fmla="*/ 2910329 w 3024845"/>
                <a:gd name="connsiteY391" fmla="*/ 622592 h 1059043"/>
                <a:gd name="connsiteX392" fmla="*/ 2910329 w 3024845"/>
                <a:gd name="connsiteY392" fmla="*/ 592327 h 1059043"/>
                <a:gd name="connsiteX393" fmla="*/ 2958970 w 3024845"/>
                <a:gd name="connsiteY393" fmla="*/ 592327 h 1059043"/>
                <a:gd name="connsiteX394" fmla="*/ 2958970 w 3024845"/>
                <a:gd name="connsiteY394" fmla="*/ 703483 h 1059043"/>
                <a:gd name="connsiteX395" fmla="*/ 2958970 w 3024845"/>
                <a:gd name="connsiteY395" fmla="*/ 717262 h 1059043"/>
                <a:gd name="connsiteX396" fmla="*/ 3024845 w 3024845"/>
                <a:gd name="connsiteY396" fmla="*/ 717262 h 1059043"/>
                <a:gd name="connsiteX397" fmla="*/ 3024845 w 3024845"/>
                <a:gd name="connsiteY397" fmla="*/ 1059043 h 1059043"/>
                <a:gd name="connsiteX398" fmla="*/ 2054 w 3024845"/>
                <a:gd name="connsiteY398" fmla="*/ 1056710 h 1059043"/>
                <a:gd name="connsiteX399" fmla="*/ 0 w 3024845"/>
                <a:gd name="connsiteY399" fmla="*/ 622592 h 1059043"/>
                <a:gd name="connsiteX400" fmla="*/ 20267 w 3024845"/>
                <a:gd name="connsiteY400" fmla="*/ 622592 h 1059043"/>
                <a:gd name="connsiteX401" fmla="*/ 20774 w 3024845"/>
                <a:gd name="connsiteY401" fmla="*/ 621511 h 1059043"/>
                <a:gd name="connsiteX402" fmla="*/ 24320 w 3024845"/>
                <a:gd name="connsiteY402" fmla="*/ 613945 h 1059043"/>
                <a:gd name="connsiteX403" fmla="*/ 26094 w 3024845"/>
                <a:gd name="connsiteY403" fmla="*/ 614215 h 1059043"/>
                <a:gd name="connsiteX404" fmla="*/ 38507 w 3024845"/>
                <a:gd name="connsiteY404" fmla="*/ 616106 h 1059043"/>
                <a:gd name="connsiteX405" fmla="*/ 39014 w 3024845"/>
                <a:gd name="connsiteY405" fmla="*/ 617458 h 1059043"/>
                <a:gd name="connsiteX406" fmla="*/ 42560 w 3024845"/>
                <a:gd name="connsiteY406" fmla="*/ 626915 h 1059043"/>
                <a:gd name="connsiteX407" fmla="*/ 68907 w 3024845"/>
                <a:gd name="connsiteY407" fmla="*/ 629077 h 1059043"/>
                <a:gd name="connsiteX408" fmla="*/ 68907 w 3024845"/>
                <a:gd name="connsiteY408" fmla="*/ 505856 h 1059043"/>
                <a:gd name="connsiteX409" fmla="*/ 70934 w 3024845"/>
                <a:gd name="connsiteY409" fmla="*/ 505856 h 1059043"/>
                <a:gd name="connsiteX410" fmla="*/ 85121 w 3024845"/>
                <a:gd name="connsiteY410" fmla="*/ 505856 h 1059043"/>
                <a:gd name="connsiteX411" fmla="*/ 85121 w 3024845"/>
                <a:gd name="connsiteY411" fmla="*/ 369664 h 1059043"/>
                <a:gd name="connsiteX412" fmla="*/ 86894 w 3024845"/>
                <a:gd name="connsiteY412" fmla="*/ 369664 h 1059043"/>
                <a:gd name="connsiteX413" fmla="*/ 99308 w 3024845"/>
                <a:gd name="connsiteY413" fmla="*/ 369664 h 1059043"/>
                <a:gd name="connsiteX414" fmla="*/ 99308 w 3024845"/>
                <a:gd name="connsiteY414" fmla="*/ 255090 h 1059043"/>
                <a:gd name="connsiteX415" fmla="*/ 103361 w 3024845"/>
                <a:gd name="connsiteY415" fmla="*/ 226986 h 1059043"/>
                <a:gd name="connsiteX416" fmla="*/ 105388 w 3024845"/>
                <a:gd name="connsiteY416" fmla="*/ 226986 h 1059043"/>
                <a:gd name="connsiteX417" fmla="*/ 119575 w 3024845"/>
                <a:gd name="connsiteY417" fmla="*/ 226986 h 1059043"/>
                <a:gd name="connsiteX0" fmla="*/ 119575 w 3024845"/>
                <a:gd name="connsiteY0" fmla="*/ 226986 h 1059043"/>
                <a:gd name="connsiteX1" fmla="*/ 200642 w 3024845"/>
                <a:gd name="connsiteY1" fmla="*/ 224825 h 1059043"/>
                <a:gd name="connsiteX2" fmla="*/ 202669 w 3024845"/>
                <a:gd name="connsiteY2" fmla="*/ 224825 h 1059043"/>
                <a:gd name="connsiteX3" fmla="*/ 216856 w 3024845"/>
                <a:gd name="connsiteY3" fmla="*/ 224825 h 1059043"/>
                <a:gd name="connsiteX4" fmla="*/ 216856 w 3024845"/>
                <a:gd name="connsiteY4" fmla="*/ 248604 h 1059043"/>
                <a:gd name="connsiteX5" fmla="*/ 217363 w 3024845"/>
                <a:gd name="connsiteY5" fmla="*/ 249415 h 1059043"/>
                <a:gd name="connsiteX6" fmla="*/ 220909 w 3024845"/>
                <a:gd name="connsiteY6" fmla="*/ 255090 h 1059043"/>
                <a:gd name="connsiteX7" fmla="*/ 220909 w 3024845"/>
                <a:gd name="connsiteY7" fmla="*/ 369664 h 1059043"/>
                <a:gd name="connsiteX8" fmla="*/ 223189 w 3024845"/>
                <a:gd name="connsiteY8" fmla="*/ 369664 h 1059043"/>
                <a:gd name="connsiteX9" fmla="*/ 239150 w 3024845"/>
                <a:gd name="connsiteY9" fmla="*/ 369664 h 1059043"/>
                <a:gd name="connsiteX10" fmla="*/ 239150 w 3024845"/>
                <a:gd name="connsiteY10" fmla="*/ 510179 h 1059043"/>
                <a:gd name="connsiteX11" fmla="*/ 240670 w 3024845"/>
                <a:gd name="connsiteY11" fmla="*/ 509909 h 1059043"/>
                <a:gd name="connsiteX12" fmla="*/ 251310 w 3024845"/>
                <a:gd name="connsiteY12" fmla="*/ 508018 h 1059043"/>
                <a:gd name="connsiteX13" fmla="*/ 249283 w 3024845"/>
                <a:gd name="connsiteY13" fmla="*/ 596650 h 1059043"/>
                <a:gd name="connsiteX14" fmla="*/ 250803 w 3024845"/>
                <a:gd name="connsiteY14" fmla="*/ 596921 h 1059043"/>
                <a:gd name="connsiteX15" fmla="*/ 261443 w 3024845"/>
                <a:gd name="connsiteY15" fmla="*/ 598812 h 1059043"/>
                <a:gd name="connsiteX16" fmla="*/ 261696 w 3024845"/>
                <a:gd name="connsiteY16" fmla="*/ 599623 h 1059043"/>
                <a:gd name="connsiteX17" fmla="*/ 263470 w 3024845"/>
                <a:gd name="connsiteY17" fmla="*/ 605298 h 1059043"/>
                <a:gd name="connsiteX18" fmla="*/ 264230 w 3024845"/>
                <a:gd name="connsiteY18" fmla="*/ 602866 h 1059043"/>
                <a:gd name="connsiteX19" fmla="*/ 269550 w 3024845"/>
                <a:gd name="connsiteY19" fmla="*/ 585842 h 1059043"/>
                <a:gd name="connsiteX20" fmla="*/ 271323 w 3024845"/>
                <a:gd name="connsiteY20" fmla="*/ 585842 h 1059043"/>
                <a:gd name="connsiteX21" fmla="*/ 283737 w 3024845"/>
                <a:gd name="connsiteY21" fmla="*/ 585842 h 1059043"/>
                <a:gd name="connsiteX22" fmla="*/ 283737 w 3024845"/>
                <a:gd name="connsiteY22" fmla="*/ 618268 h 1059043"/>
                <a:gd name="connsiteX23" fmla="*/ 284750 w 3024845"/>
                <a:gd name="connsiteY23" fmla="*/ 618809 h 1059043"/>
                <a:gd name="connsiteX24" fmla="*/ 291844 w 3024845"/>
                <a:gd name="connsiteY24" fmla="*/ 622592 h 1059043"/>
                <a:gd name="connsiteX25" fmla="*/ 291844 w 3024845"/>
                <a:gd name="connsiteY25" fmla="*/ 623943 h 1059043"/>
                <a:gd name="connsiteX26" fmla="*/ 291844 w 3024845"/>
                <a:gd name="connsiteY26" fmla="*/ 633401 h 1059043"/>
                <a:gd name="connsiteX27" fmla="*/ 336431 w 3024845"/>
                <a:gd name="connsiteY27" fmla="*/ 633401 h 1059043"/>
                <a:gd name="connsiteX28" fmla="*/ 336431 w 3024845"/>
                <a:gd name="connsiteY28" fmla="*/ 634482 h 1059043"/>
                <a:gd name="connsiteX29" fmla="*/ 336431 w 3024845"/>
                <a:gd name="connsiteY29" fmla="*/ 642048 h 1059043"/>
                <a:gd name="connsiteX30" fmla="*/ 338457 w 3024845"/>
                <a:gd name="connsiteY30" fmla="*/ 642048 h 1059043"/>
                <a:gd name="connsiteX31" fmla="*/ 352644 w 3024845"/>
                <a:gd name="connsiteY31" fmla="*/ 642048 h 1059043"/>
                <a:gd name="connsiteX32" fmla="*/ 352644 w 3024845"/>
                <a:gd name="connsiteY32" fmla="*/ 611783 h 1059043"/>
                <a:gd name="connsiteX33" fmla="*/ 397231 w 3024845"/>
                <a:gd name="connsiteY33" fmla="*/ 611783 h 1059043"/>
                <a:gd name="connsiteX34" fmla="*/ 397231 w 3024845"/>
                <a:gd name="connsiteY34" fmla="*/ 610432 h 1059043"/>
                <a:gd name="connsiteX35" fmla="*/ 397231 w 3024845"/>
                <a:gd name="connsiteY35" fmla="*/ 600974 h 1059043"/>
                <a:gd name="connsiteX36" fmla="*/ 398245 w 3024845"/>
                <a:gd name="connsiteY36" fmla="*/ 600974 h 1059043"/>
                <a:gd name="connsiteX37" fmla="*/ 405338 w 3024845"/>
                <a:gd name="connsiteY37" fmla="*/ 600974 h 1059043"/>
                <a:gd name="connsiteX38" fmla="*/ 405338 w 3024845"/>
                <a:gd name="connsiteY38" fmla="*/ 599083 h 1059043"/>
                <a:gd name="connsiteX39" fmla="*/ 405338 w 3024845"/>
                <a:gd name="connsiteY39" fmla="*/ 585842 h 1059043"/>
                <a:gd name="connsiteX40" fmla="*/ 406098 w 3024845"/>
                <a:gd name="connsiteY40" fmla="*/ 585842 h 1059043"/>
                <a:gd name="connsiteX41" fmla="*/ 411418 w 3024845"/>
                <a:gd name="connsiteY41" fmla="*/ 585842 h 1059043"/>
                <a:gd name="connsiteX42" fmla="*/ 411418 w 3024845"/>
                <a:gd name="connsiteY42" fmla="*/ 584761 h 1059043"/>
                <a:gd name="connsiteX43" fmla="*/ 411418 w 3024845"/>
                <a:gd name="connsiteY43" fmla="*/ 577194 h 1059043"/>
                <a:gd name="connsiteX44" fmla="*/ 413445 w 3024845"/>
                <a:gd name="connsiteY44" fmla="*/ 577194 h 1059043"/>
                <a:gd name="connsiteX45" fmla="*/ 427632 w 3024845"/>
                <a:gd name="connsiteY45" fmla="*/ 577194 h 1059043"/>
                <a:gd name="connsiteX46" fmla="*/ 427632 w 3024845"/>
                <a:gd name="connsiteY46" fmla="*/ 578275 h 1059043"/>
                <a:gd name="connsiteX47" fmla="*/ 427632 w 3024845"/>
                <a:gd name="connsiteY47" fmla="*/ 585842 h 1059043"/>
                <a:gd name="connsiteX48" fmla="*/ 449925 w 3024845"/>
                <a:gd name="connsiteY48" fmla="*/ 585842 h 1059043"/>
                <a:gd name="connsiteX49" fmla="*/ 449925 w 3024845"/>
                <a:gd name="connsiteY49" fmla="*/ 583950 h 1059043"/>
                <a:gd name="connsiteX50" fmla="*/ 449925 w 3024845"/>
                <a:gd name="connsiteY50" fmla="*/ 570709 h 1059043"/>
                <a:gd name="connsiteX51" fmla="*/ 451699 w 3024845"/>
                <a:gd name="connsiteY51" fmla="*/ 570709 h 1059043"/>
                <a:gd name="connsiteX52" fmla="*/ 464112 w 3024845"/>
                <a:gd name="connsiteY52" fmla="*/ 570709 h 1059043"/>
                <a:gd name="connsiteX53" fmla="*/ 464112 w 3024845"/>
                <a:gd name="connsiteY53" fmla="*/ 594489 h 1059043"/>
                <a:gd name="connsiteX54" fmla="*/ 465126 w 3024845"/>
                <a:gd name="connsiteY54" fmla="*/ 594489 h 1059043"/>
                <a:gd name="connsiteX55" fmla="*/ 472219 w 3024845"/>
                <a:gd name="connsiteY55" fmla="*/ 594489 h 1059043"/>
                <a:gd name="connsiteX56" fmla="*/ 472219 w 3024845"/>
                <a:gd name="connsiteY56" fmla="*/ 593408 h 1059043"/>
                <a:gd name="connsiteX57" fmla="*/ 472219 w 3024845"/>
                <a:gd name="connsiteY57" fmla="*/ 585842 h 1059043"/>
                <a:gd name="connsiteX58" fmla="*/ 473992 w 3024845"/>
                <a:gd name="connsiteY58" fmla="*/ 585842 h 1059043"/>
                <a:gd name="connsiteX59" fmla="*/ 486406 w 3024845"/>
                <a:gd name="connsiteY59" fmla="*/ 585842 h 1059043"/>
                <a:gd name="connsiteX60" fmla="*/ 486406 w 3024845"/>
                <a:gd name="connsiteY60" fmla="*/ 611783 h 1059043"/>
                <a:gd name="connsiteX61" fmla="*/ 488433 w 3024845"/>
                <a:gd name="connsiteY61" fmla="*/ 611783 h 1059043"/>
                <a:gd name="connsiteX62" fmla="*/ 502619 w 3024845"/>
                <a:gd name="connsiteY62" fmla="*/ 611783 h 1059043"/>
                <a:gd name="connsiteX63" fmla="*/ 502619 w 3024845"/>
                <a:gd name="connsiteY63" fmla="*/ 613404 h 1059043"/>
                <a:gd name="connsiteX64" fmla="*/ 502619 w 3024845"/>
                <a:gd name="connsiteY64" fmla="*/ 624754 h 1059043"/>
                <a:gd name="connsiteX65" fmla="*/ 503379 w 3024845"/>
                <a:gd name="connsiteY65" fmla="*/ 624754 h 1059043"/>
                <a:gd name="connsiteX66" fmla="*/ 508700 w 3024845"/>
                <a:gd name="connsiteY66" fmla="*/ 624754 h 1059043"/>
                <a:gd name="connsiteX67" fmla="*/ 508700 w 3024845"/>
                <a:gd name="connsiteY67" fmla="*/ 623943 h 1059043"/>
                <a:gd name="connsiteX68" fmla="*/ 508700 w 3024845"/>
                <a:gd name="connsiteY68" fmla="*/ 618268 h 1059043"/>
                <a:gd name="connsiteX69" fmla="*/ 539100 w 3024845"/>
                <a:gd name="connsiteY69" fmla="*/ 618268 h 1059043"/>
                <a:gd name="connsiteX70" fmla="*/ 539100 w 3024845"/>
                <a:gd name="connsiteY70" fmla="*/ 642048 h 1059043"/>
                <a:gd name="connsiteX71" fmla="*/ 540113 w 3024845"/>
                <a:gd name="connsiteY71" fmla="*/ 642048 h 1059043"/>
                <a:gd name="connsiteX72" fmla="*/ 547207 w 3024845"/>
                <a:gd name="connsiteY72" fmla="*/ 642048 h 1059043"/>
                <a:gd name="connsiteX73" fmla="*/ 547207 w 3024845"/>
                <a:gd name="connsiteY73" fmla="*/ 643129 h 1059043"/>
                <a:gd name="connsiteX74" fmla="*/ 547207 w 3024845"/>
                <a:gd name="connsiteY74" fmla="*/ 650695 h 1059043"/>
                <a:gd name="connsiteX75" fmla="*/ 547967 w 3024845"/>
                <a:gd name="connsiteY75" fmla="*/ 650695 h 1059043"/>
                <a:gd name="connsiteX76" fmla="*/ 553287 w 3024845"/>
                <a:gd name="connsiteY76" fmla="*/ 650695 h 1059043"/>
                <a:gd name="connsiteX77" fmla="*/ 553287 w 3024845"/>
                <a:gd name="connsiteY77" fmla="*/ 648533 h 1059043"/>
                <a:gd name="connsiteX78" fmla="*/ 553287 w 3024845"/>
                <a:gd name="connsiteY78" fmla="*/ 633401 h 1059043"/>
                <a:gd name="connsiteX79" fmla="*/ 554300 w 3024845"/>
                <a:gd name="connsiteY79" fmla="*/ 633401 h 1059043"/>
                <a:gd name="connsiteX80" fmla="*/ 561394 w 3024845"/>
                <a:gd name="connsiteY80" fmla="*/ 633401 h 1059043"/>
                <a:gd name="connsiteX81" fmla="*/ 561394 w 3024845"/>
                <a:gd name="connsiteY81" fmla="*/ 634482 h 1059043"/>
                <a:gd name="connsiteX82" fmla="*/ 561394 w 3024845"/>
                <a:gd name="connsiteY82" fmla="*/ 642048 h 1059043"/>
                <a:gd name="connsiteX83" fmla="*/ 566714 w 3024845"/>
                <a:gd name="connsiteY83" fmla="*/ 640055 h 1059043"/>
                <a:gd name="connsiteX84" fmla="*/ 567474 w 3024845"/>
                <a:gd name="connsiteY84" fmla="*/ 639075 h 1059043"/>
                <a:gd name="connsiteX85" fmla="*/ 567474 w 3024845"/>
                <a:gd name="connsiteY85" fmla="*/ 633401 h 1059043"/>
                <a:gd name="connsiteX86" fmla="*/ 605981 w 3024845"/>
                <a:gd name="connsiteY86" fmla="*/ 633401 h 1059043"/>
                <a:gd name="connsiteX87" fmla="*/ 605981 w 3024845"/>
                <a:gd name="connsiteY87" fmla="*/ 657180 h 1059043"/>
                <a:gd name="connsiteX88" fmla="*/ 608007 w 3024845"/>
                <a:gd name="connsiteY88" fmla="*/ 657180 h 1059043"/>
                <a:gd name="connsiteX89" fmla="*/ 622194 w 3024845"/>
                <a:gd name="connsiteY89" fmla="*/ 657180 h 1059043"/>
                <a:gd name="connsiteX90" fmla="*/ 622194 w 3024845"/>
                <a:gd name="connsiteY90" fmla="*/ 658261 h 1059043"/>
                <a:gd name="connsiteX91" fmla="*/ 622194 w 3024845"/>
                <a:gd name="connsiteY91" fmla="*/ 665827 h 1059043"/>
                <a:gd name="connsiteX92" fmla="*/ 623968 w 3024845"/>
                <a:gd name="connsiteY92" fmla="*/ 665827 h 1059043"/>
                <a:gd name="connsiteX93" fmla="*/ 636381 w 3024845"/>
                <a:gd name="connsiteY93" fmla="*/ 665827 h 1059043"/>
                <a:gd name="connsiteX94" fmla="*/ 636381 w 3024845"/>
                <a:gd name="connsiteY94" fmla="*/ 642048 h 1059043"/>
                <a:gd name="connsiteX95" fmla="*/ 637394 w 3024845"/>
                <a:gd name="connsiteY95" fmla="*/ 642048 h 1059043"/>
                <a:gd name="connsiteX96" fmla="*/ 644488 w 3024845"/>
                <a:gd name="connsiteY96" fmla="*/ 642048 h 1059043"/>
                <a:gd name="connsiteX97" fmla="*/ 644488 w 3024845"/>
                <a:gd name="connsiteY97" fmla="*/ 609621 h 1059043"/>
                <a:gd name="connsiteX98" fmla="*/ 645501 w 3024845"/>
                <a:gd name="connsiteY98" fmla="*/ 609621 h 1059043"/>
                <a:gd name="connsiteX99" fmla="*/ 652595 w 3024845"/>
                <a:gd name="connsiteY99" fmla="*/ 609621 h 1059043"/>
                <a:gd name="connsiteX100" fmla="*/ 652595 w 3024845"/>
                <a:gd name="connsiteY100" fmla="*/ 607730 h 1059043"/>
                <a:gd name="connsiteX101" fmla="*/ 652595 w 3024845"/>
                <a:gd name="connsiteY101" fmla="*/ 594489 h 1059043"/>
                <a:gd name="connsiteX102" fmla="*/ 651328 w 3024845"/>
                <a:gd name="connsiteY102" fmla="*/ 592867 h 1059043"/>
                <a:gd name="connsiteX103" fmla="*/ 656648 w 3024845"/>
                <a:gd name="connsiteY103" fmla="*/ 581518 h 1059043"/>
                <a:gd name="connsiteX104" fmla="*/ 664755 w 3024845"/>
                <a:gd name="connsiteY104" fmla="*/ 609621 h 1059043"/>
                <a:gd name="connsiteX105" fmla="*/ 665515 w 3024845"/>
                <a:gd name="connsiteY105" fmla="*/ 609621 h 1059043"/>
                <a:gd name="connsiteX106" fmla="*/ 670835 w 3024845"/>
                <a:gd name="connsiteY106" fmla="*/ 609621 h 1059043"/>
                <a:gd name="connsiteX107" fmla="*/ 670835 w 3024845"/>
                <a:gd name="connsiteY107" fmla="*/ 503694 h 1059043"/>
                <a:gd name="connsiteX108" fmla="*/ 672355 w 3024845"/>
                <a:gd name="connsiteY108" fmla="*/ 503694 h 1059043"/>
                <a:gd name="connsiteX109" fmla="*/ 682995 w 3024845"/>
                <a:gd name="connsiteY109" fmla="*/ 503694 h 1059043"/>
                <a:gd name="connsiteX110" fmla="*/ 682995 w 3024845"/>
                <a:gd name="connsiteY110" fmla="*/ 456135 h 1059043"/>
                <a:gd name="connsiteX111" fmla="*/ 709342 w 3024845"/>
                <a:gd name="connsiteY111" fmla="*/ 456135 h 1059043"/>
                <a:gd name="connsiteX112" fmla="*/ 709342 w 3024845"/>
                <a:gd name="connsiteY112" fmla="*/ 434517 h 1059043"/>
                <a:gd name="connsiteX113" fmla="*/ 743796 w 3024845"/>
                <a:gd name="connsiteY113" fmla="*/ 434517 h 1059043"/>
                <a:gd name="connsiteX114" fmla="*/ 743796 w 3024845"/>
                <a:gd name="connsiteY114" fmla="*/ 436949 h 1059043"/>
                <a:gd name="connsiteX115" fmla="*/ 743796 w 3024845"/>
                <a:gd name="connsiteY115" fmla="*/ 453973 h 1059043"/>
                <a:gd name="connsiteX116" fmla="*/ 746076 w 3024845"/>
                <a:gd name="connsiteY116" fmla="*/ 453973 h 1059043"/>
                <a:gd name="connsiteX117" fmla="*/ 762036 w 3024845"/>
                <a:gd name="connsiteY117" fmla="*/ 453973 h 1059043"/>
                <a:gd name="connsiteX118" fmla="*/ 762036 w 3024845"/>
                <a:gd name="connsiteY118" fmla="*/ 501532 h 1059043"/>
                <a:gd name="connsiteX119" fmla="*/ 763049 w 3024845"/>
                <a:gd name="connsiteY119" fmla="*/ 501532 h 1059043"/>
                <a:gd name="connsiteX120" fmla="*/ 770143 w 3024845"/>
                <a:gd name="connsiteY120" fmla="*/ 501532 h 1059043"/>
                <a:gd name="connsiteX121" fmla="*/ 784330 w 3024845"/>
                <a:gd name="connsiteY121" fmla="*/ 505856 h 1059043"/>
                <a:gd name="connsiteX122" fmla="*/ 784330 w 3024845"/>
                <a:gd name="connsiteY122" fmla="*/ 544768 h 1059043"/>
                <a:gd name="connsiteX123" fmla="*/ 785343 w 3024845"/>
                <a:gd name="connsiteY123" fmla="*/ 544768 h 1059043"/>
                <a:gd name="connsiteX124" fmla="*/ 792436 w 3024845"/>
                <a:gd name="connsiteY124" fmla="*/ 544768 h 1059043"/>
                <a:gd name="connsiteX125" fmla="*/ 792436 w 3024845"/>
                <a:gd name="connsiteY125" fmla="*/ 546389 h 1059043"/>
                <a:gd name="connsiteX126" fmla="*/ 792436 w 3024845"/>
                <a:gd name="connsiteY126" fmla="*/ 557738 h 1059043"/>
                <a:gd name="connsiteX127" fmla="*/ 794463 w 3024845"/>
                <a:gd name="connsiteY127" fmla="*/ 557738 h 1059043"/>
                <a:gd name="connsiteX128" fmla="*/ 808650 w 3024845"/>
                <a:gd name="connsiteY128" fmla="*/ 557738 h 1059043"/>
                <a:gd name="connsiteX129" fmla="*/ 814730 w 3024845"/>
                <a:gd name="connsiteY129" fmla="*/ 564224 h 1059043"/>
                <a:gd name="connsiteX130" fmla="*/ 814730 w 3024845"/>
                <a:gd name="connsiteY130" fmla="*/ 585842 h 1059043"/>
                <a:gd name="connsiteX131" fmla="*/ 817010 w 3024845"/>
                <a:gd name="connsiteY131" fmla="*/ 585842 h 1059043"/>
                <a:gd name="connsiteX132" fmla="*/ 832970 w 3024845"/>
                <a:gd name="connsiteY132" fmla="*/ 585842 h 1059043"/>
                <a:gd name="connsiteX133" fmla="*/ 832970 w 3024845"/>
                <a:gd name="connsiteY133" fmla="*/ 586922 h 1059043"/>
                <a:gd name="connsiteX134" fmla="*/ 832970 w 3024845"/>
                <a:gd name="connsiteY134" fmla="*/ 594489 h 1059043"/>
                <a:gd name="connsiteX135" fmla="*/ 834237 w 3024845"/>
                <a:gd name="connsiteY135" fmla="*/ 594489 h 1059043"/>
                <a:gd name="connsiteX136" fmla="*/ 843104 w 3024845"/>
                <a:gd name="connsiteY136" fmla="*/ 594489 h 1059043"/>
                <a:gd name="connsiteX137" fmla="*/ 843104 w 3024845"/>
                <a:gd name="connsiteY137" fmla="*/ 596650 h 1059043"/>
                <a:gd name="connsiteX138" fmla="*/ 843104 w 3024845"/>
                <a:gd name="connsiteY138" fmla="*/ 611783 h 1059043"/>
                <a:gd name="connsiteX139" fmla="*/ 847157 w 3024845"/>
                <a:gd name="connsiteY139" fmla="*/ 609891 h 1059043"/>
                <a:gd name="connsiteX140" fmla="*/ 847157 w 3024845"/>
                <a:gd name="connsiteY140" fmla="*/ 596650 h 1059043"/>
                <a:gd name="connsiteX141" fmla="*/ 848170 w 3024845"/>
                <a:gd name="connsiteY141" fmla="*/ 596650 h 1059043"/>
                <a:gd name="connsiteX142" fmla="*/ 855264 w 3024845"/>
                <a:gd name="connsiteY142" fmla="*/ 596650 h 1059043"/>
                <a:gd name="connsiteX143" fmla="*/ 855264 w 3024845"/>
                <a:gd name="connsiteY143" fmla="*/ 598272 h 1059043"/>
                <a:gd name="connsiteX144" fmla="*/ 855264 w 3024845"/>
                <a:gd name="connsiteY144" fmla="*/ 609621 h 1059043"/>
                <a:gd name="connsiteX145" fmla="*/ 856024 w 3024845"/>
                <a:gd name="connsiteY145" fmla="*/ 609621 h 1059043"/>
                <a:gd name="connsiteX146" fmla="*/ 861344 w 3024845"/>
                <a:gd name="connsiteY146" fmla="*/ 609621 h 1059043"/>
                <a:gd name="connsiteX147" fmla="*/ 909984 w 3024845"/>
                <a:gd name="connsiteY147" fmla="*/ 605298 h 1059043"/>
                <a:gd name="connsiteX148" fmla="*/ 909984 w 3024845"/>
                <a:gd name="connsiteY148" fmla="*/ 606649 h 1059043"/>
                <a:gd name="connsiteX149" fmla="*/ 909984 w 3024845"/>
                <a:gd name="connsiteY149" fmla="*/ 616106 h 1059043"/>
                <a:gd name="connsiteX150" fmla="*/ 910744 w 3024845"/>
                <a:gd name="connsiteY150" fmla="*/ 616106 h 1059043"/>
                <a:gd name="connsiteX151" fmla="*/ 916065 w 3024845"/>
                <a:gd name="connsiteY151" fmla="*/ 616106 h 1059043"/>
                <a:gd name="connsiteX152" fmla="*/ 916065 w 3024845"/>
                <a:gd name="connsiteY152" fmla="*/ 618268 h 1059043"/>
                <a:gd name="connsiteX153" fmla="*/ 916065 w 3024845"/>
                <a:gd name="connsiteY153" fmla="*/ 633401 h 1059043"/>
                <a:gd name="connsiteX154" fmla="*/ 918091 w 3024845"/>
                <a:gd name="connsiteY154" fmla="*/ 632050 h 1059043"/>
                <a:gd name="connsiteX155" fmla="*/ 932278 w 3024845"/>
                <a:gd name="connsiteY155" fmla="*/ 622592 h 1059043"/>
                <a:gd name="connsiteX156" fmla="*/ 938358 w 3024845"/>
                <a:gd name="connsiteY156" fmla="*/ 581518 h 1059043"/>
                <a:gd name="connsiteX157" fmla="*/ 939118 w 3024845"/>
                <a:gd name="connsiteY157" fmla="*/ 581248 h 1059043"/>
                <a:gd name="connsiteX158" fmla="*/ 944438 w 3024845"/>
                <a:gd name="connsiteY158" fmla="*/ 579356 h 1059043"/>
                <a:gd name="connsiteX159" fmla="*/ 946465 w 3024845"/>
                <a:gd name="connsiteY159" fmla="*/ 510179 h 1059043"/>
                <a:gd name="connsiteX160" fmla="*/ 948492 w 3024845"/>
                <a:gd name="connsiteY160" fmla="*/ 579356 h 1059043"/>
                <a:gd name="connsiteX161" fmla="*/ 949252 w 3024845"/>
                <a:gd name="connsiteY161" fmla="*/ 579626 h 1059043"/>
                <a:gd name="connsiteX162" fmla="*/ 954572 w 3024845"/>
                <a:gd name="connsiteY162" fmla="*/ 581518 h 1059043"/>
                <a:gd name="connsiteX163" fmla="*/ 954572 w 3024845"/>
                <a:gd name="connsiteY163" fmla="*/ 495047 h 1059043"/>
                <a:gd name="connsiteX164" fmla="*/ 958625 w 3024845"/>
                <a:gd name="connsiteY164" fmla="*/ 462620 h 1059043"/>
                <a:gd name="connsiteX165" fmla="*/ 997132 w 3024845"/>
                <a:gd name="connsiteY165" fmla="*/ 462620 h 1059043"/>
                <a:gd name="connsiteX166" fmla="*/ 997132 w 3024845"/>
                <a:gd name="connsiteY166" fmla="*/ 495047 h 1059043"/>
                <a:gd name="connsiteX167" fmla="*/ 997892 w 3024845"/>
                <a:gd name="connsiteY167" fmla="*/ 495047 h 1059043"/>
                <a:gd name="connsiteX168" fmla="*/ 1003212 w 3024845"/>
                <a:gd name="connsiteY168" fmla="*/ 495047 h 1059043"/>
                <a:gd name="connsiteX169" fmla="*/ 1003212 w 3024845"/>
                <a:gd name="connsiteY169" fmla="*/ 412899 h 1059043"/>
                <a:gd name="connsiteX170" fmla="*/ 1004986 w 3024845"/>
                <a:gd name="connsiteY170" fmla="*/ 412899 h 1059043"/>
                <a:gd name="connsiteX171" fmla="*/ 1017399 w 3024845"/>
                <a:gd name="connsiteY171" fmla="*/ 412899 h 1059043"/>
                <a:gd name="connsiteX172" fmla="*/ 1017399 w 3024845"/>
                <a:gd name="connsiteY172" fmla="*/ 411008 h 1059043"/>
                <a:gd name="connsiteX173" fmla="*/ 1017399 w 3024845"/>
                <a:gd name="connsiteY173" fmla="*/ 397767 h 1059043"/>
                <a:gd name="connsiteX174" fmla="*/ 1039693 w 3024845"/>
                <a:gd name="connsiteY174" fmla="*/ 397767 h 1059043"/>
                <a:gd name="connsiteX175" fmla="*/ 1039693 w 3024845"/>
                <a:gd name="connsiteY175" fmla="*/ 396686 h 1059043"/>
                <a:gd name="connsiteX176" fmla="*/ 1039693 w 3024845"/>
                <a:gd name="connsiteY176" fmla="*/ 389120 h 1059043"/>
                <a:gd name="connsiteX177" fmla="*/ 1041466 w 3024845"/>
                <a:gd name="connsiteY177" fmla="*/ 389120 h 1059043"/>
                <a:gd name="connsiteX178" fmla="*/ 1053880 w 3024845"/>
                <a:gd name="connsiteY178" fmla="*/ 389120 h 1059043"/>
                <a:gd name="connsiteX179" fmla="*/ 1053880 w 3024845"/>
                <a:gd name="connsiteY179" fmla="*/ 390201 h 1059043"/>
                <a:gd name="connsiteX180" fmla="*/ 1053880 w 3024845"/>
                <a:gd name="connsiteY180" fmla="*/ 397767 h 1059043"/>
                <a:gd name="connsiteX181" fmla="*/ 1054640 w 3024845"/>
                <a:gd name="connsiteY181" fmla="*/ 397767 h 1059043"/>
                <a:gd name="connsiteX182" fmla="*/ 1059960 w 3024845"/>
                <a:gd name="connsiteY182" fmla="*/ 397767 h 1059043"/>
                <a:gd name="connsiteX183" fmla="*/ 1070093 w 3024845"/>
                <a:gd name="connsiteY183" fmla="*/ 393443 h 1059043"/>
                <a:gd name="connsiteX184" fmla="*/ 1074146 w 3024845"/>
                <a:gd name="connsiteY184" fmla="*/ 396686 h 1059043"/>
                <a:gd name="connsiteX185" fmla="*/ 1074146 w 3024845"/>
                <a:gd name="connsiteY185" fmla="*/ 389120 h 1059043"/>
                <a:gd name="connsiteX186" fmla="*/ 1076426 w 3024845"/>
                <a:gd name="connsiteY186" fmla="*/ 389120 h 1059043"/>
                <a:gd name="connsiteX187" fmla="*/ 1092387 w 3024845"/>
                <a:gd name="connsiteY187" fmla="*/ 389120 h 1059043"/>
                <a:gd name="connsiteX188" fmla="*/ 1092387 w 3024845"/>
                <a:gd name="connsiteY188" fmla="*/ 390201 h 1059043"/>
                <a:gd name="connsiteX189" fmla="*/ 1092387 w 3024845"/>
                <a:gd name="connsiteY189" fmla="*/ 397767 h 1059043"/>
                <a:gd name="connsiteX190" fmla="*/ 1122787 w 3024845"/>
                <a:gd name="connsiteY190" fmla="*/ 397767 h 1059043"/>
                <a:gd name="connsiteX191" fmla="*/ 1122787 w 3024845"/>
                <a:gd name="connsiteY191" fmla="*/ 399388 h 1059043"/>
                <a:gd name="connsiteX192" fmla="*/ 1122787 w 3024845"/>
                <a:gd name="connsiteY192" fmla="*/ 410738 h 1059043"/>
                <a:gd name="connsiteX193" fmla="*/ 1149134 w 3024845"/>
                <a:gd name="connsiteY193" fmla="*/ 410738 h 1059043"/>
                <a:gd name="connsiteX194" fmla="*/ 1149134 w 3024845"/>
                <a:gd name="connsiteY194" fmla="*/ 441002 h 1059043"/>
                <a:gd name="connsiteX195" fmla="*/ 1149894 w 3024845"/>
                <a:gd name="connsiteY195" fmla="*/ 441002 h 1059043"/>
                <a:gd name="connsiteX196" fmla="*/ 1155214 w 3024845"/>
                <a:gd name="connsiteY196" fmla="*/ 441002 h 1059043"/>
                <a:gd name="connsiteX197" fmla="*/ 1155214 w 3024845"/>
                <a:gd name="connsiteY197" fmla="*/ 442083 h 1059043"/>
                <a:gd name="connsiteX198" fmla="*/ 1155214 w 3024845"/>
                <a:gd name="connsiteY198" fmla="*/ 449650 h 1059043"/>
                <a:gd name="connsiteX199" fmla="*/ 1159268 w 3024845"/>
                <a:gd name="connsiteY199" fmla="*/ 479914 h 1059043"/>
                <a:gd name="connsiteX200" fmla="*/ 1160028 w 3024845"/>
                <a:gd name="connsiteY200" fmla="*/ 479914 h 1059043"/>
                <a:gd name="connsiteX201" fmla="*/ 1165348 w 3024845"/>
                <a:gd name="connsiteY201" fmla="*/ 479914 h 1059043"/>
                <a:gd name="connsiteX202" fmla="*/ 1165348 w 3024845"/>
                <a:gd name="connsiteY202" fmla="*/ 480725 h 1059043"/>
                <a:gd name="connsiteX203" fmla="*/ 1165348 w 3024845"/>
                <a:gd name="connsiteY203" fmla="*/ 486400 h 1059043"/>
                <a:gd name="connsiteX204" fmla="*/ 1166361 w 3024845"/>
                <a:gd name="connsiteY204" fmla="*/ 486400 h 1059043"/>
                <a:gd name="connsiteX205" fmla="*/ 1173454 w 3024845"/>
                <a:gd name="connsiteY205" fmla="*/ 486400 h 1059043"/>
                <a:gd name="connsiteX206" fmla="*/ 1173454 w 3024845"/>
                <a:gd name="connsiteY206" fmla="*/ 516665 h 1059043"/>
                <a:gd name="connsiteX207" fmla="*/ 1175481 w 3024845"/>
                <a:gd name="connsiteY207" fmla="*/ 516665 h 1059043"/>
                <a:gd name="connsiteX208" fmla="*/ 1189668 w 3024845"/>
                <a:gd name="connsiteY208" fmla="*/ 516665 h 1059043"/>
                <a:gd name="connsiteX209" fmla="*/ 1189668 w 3024845"/>
                <a:gd name="connsiteY209" fmla="*/ 540444 h 1059043"/>
                <a:gd name="connsiteX210" fmla="*/ 1191695 w 3024845"/>
                <a:gd name="connsiteY210" fmla="*/ 542065 h 1059043"/>
                <a:gd name="connsiteX211" fmla="*/ 1191695 w 3024845"/>
                <a:gd name="connsiteY211" fmla="*/ 553415 h 1059043"/>
                <a:gd name="connsiteX212" fmla="*/ 1192455 w 3024845"/>
                <a:gd name="connsiteY212" fmla="*/ 553415 h 1059043"/>
                <a:gd name="connsiteX213" fmla="*/ 1197775 w 3024845"/>
                <a:gd name="connsiteY213" fmla="*/ 553415 h 1059043"/>
                <a:gd name="connsiteX214" fmla="*/ 1197775 w 3024845"/>
                <a:gd name="connsiteY214" fmla="*/ 577194 h 1059043"/>
                <a:gd name="connsiteX215" fmla="*/ 1199041 w 3024845"/>
                <a:gd name="connsiteY215" fmla="*/ 577194 h 1059043"/>
                <a:gd name="connsiteX216" fmla="*/ 1207908 w 3024845"/>
                <a:gd name="connsiteY216" fmla="*/ 577194 h 1059043"/>
                <a:gd name="connsiteX217" fmla="*/ 1209935 w 3024845"/>
                <a:gd name="connsiteY217" fmla="*/ 581248 h 1059043"/>
                <a:gd name="connsiteX218" fmla="*/ 1209935 w 3024845"/>
                <a:gd name="connsiteY218" fmla="*/ 594489 h 1059043"/>
                <a:gd name="connsiteX219" fmla="*/ 1211455 w 3024845"/>
                <a:gd name="connsiteY219" fmla="*/ 592597 h 1059043"/>
                <a:gd name="connsiteX220" fmla="*/ 1222095 w 3024845"/>
                <a:gd name="connsiteY220" fmla="*/ 579356 h 1059043"/>
                <a:gd name="connsiteX221" fmla="*/ 1250469 w 3024845"/>
                <a:gd name="connsiteY221" fmla="*/ 579356 h 1059043"/>
                <a:gd name="connsiteX222" fmla="*/ 1250469 w 3024845"/>
                <a:gd name="connsiteY222" fmla="*/ 665827 h 1059043"/>
                <a:gd name="connsiteX223" fmla="*/ 1251229 w 3024845"/>
                <a:gd name="connsiteY223" fmla="*/ 665827 h 1059043"/>
                <a:gd name="connsiteX224" fmla="*/ 1256549 w 3024845"/>
                <a:gd name="connsiteY224" fmla="*/ 665827 h 1059043"/>
                <a:gd name="connsiteX225" fmla="*/ 1257309 w 3024845"/>
                <a:gd name="connsiteY225" fmla="*/ 664476 h 1059043"/>
                <a:gd name="connsiteX226" fmla="*/ 1262629 w 3024845"/>
                <a:gd name="connsiteY226" fmla="*/ 655018 h 1059043"/>
                <a:gd name="connsiteX227" fmla="*/ 1262629 w 3024845"/>
                <a:gd name="connsiteY227" fmla="*/ 656910 h 1059043"/>
                <a:gd name="connsiteX228" fmla="*/ 1262629 w 3024845"/>
                <a:gd name="connsiteY228" fmla="*/ 670151 h 1059043"/>
                <a:gd name="connsiteX229" fmla="*/ 1266682 w 3024845"/>
                <a:gd name="connsiteY229" fmla="*/ 624754 h 1059043"/>
                <a:gd name="connsiteX230" fmla="*/ 1267442 w 3024845"/>
                <a:gd name="connsiteY230" fmla="*/ 624754 h 1059043"/>
                <a:gd name="connsiteX231" fmla="*/ 1272762 w 3024845"/>
                <a:gd name="connsiteY231" fmla="*/ 624754 h 1059043"/>
                <a:gd name="connsiteX232" fmla="*/ 1272762 w 3024845"/>
                <a:gd name="connsiteY232" fmla="*/ 559900 h 1059043"/>
                <a:gd name="connsiteX233" fmla="*/ 1273776 w 3024845"/>
                <a:gd name="connsiteY233" fmla="*/ 559900 h 1059043"/>
                <a:gd name="connsiteX234" fmla="*/ 1280869 w 3024845"/>
                <a:gd name="connsiteY234" fmla="*/ 559900 h 1059043"/>
                <a:gd name="connsiteX235" fmla="*/ 1293029 w 3024845"/>
                <a:gd name="connsiteY235" fmla="*/ 516665 h 1059043"/>
                <a:gd name="connsiteX236" fmla="*/ 1294296 w 3024845"/>
                <a:gd name="connsiteY236" fmla="*/ 516665 h 1059043"/>
                <a:gd name="connsiteX237" fmla="*/ 1303163 w 3024845"/>
                <a:gd name="connsiteY237" fmla="*/ 516665 h 1059043"/>
                <a:gd name="connsiteX238" fmla="*/ 1313296 w 3024845"/>
                <a:gd name="connsiteY238" fmla="*/ 559900 h 1059043"/>
                <a:gd name="connsiteX239" fmla="*/ 1314309 w 3024845"/>
                <a:gd name="connsiteY239" fmla="*/ 559900 h 1059043"/>
                <a:gd name="connsiteX240" fmla="*/ 1321403 w 3024845"/>
                <a:gd name="connsiteY240" fmla="*/ 559900 h 1059043"/>
                <a:gd name="connsiteX241" fmla="*/ 1321403 w 3024845"/>
                <a:gd name="connsiteY241" fmla="*/ 598812 h 1059043"/>
                <a:gd name="connsiteX242" fmla="*/ 1323176 w 3024845"/>
                <a:gd name="connsiteY242" fmla="*/ 598812 h 1059043"/>
                <a:gd name="connsiteX243" fmla="*/ 1335590 w 3024845"/>
                <a:gd name="connsiteY243" fmla="*/ 598812 h 1059043"/>
                <a:gd name="connsiteX244" fmla="*/ 1335590 w 3024845"/>
                <a:gd name="connsiteY244" fmla="*/ 600974 h 1059043"/>
                <a:gd name="connsiteX245" fmla="*/ 1335590 w 3024845"/>
                <a:gd name="connsiteY245" fmla="*/ 616106 h 1059043"/>
                <a:gd name="connsiteX246" fmla="*/ 1339643 w 3024845"/>
                <a:gd name="connsiteY246" fmla="*/ 613945 h 1059043"/>
                <a:gd name="connsiteX247" fmla="*/ 1339643 w 3024845"/>
                <a:gd name="connsiteY247" fmla="*/ 598812 h 1059043"/>
                <a:gd name="connsiteX248" fmla="*/ 1341163 w 3024845"/>
                <a:gd name="connsiteY248" fmla="*/ 598812 h 1059043"/>
                <a:gd name="connsiteX249" fmla="*/ 1351803 w 3024845"/>
                <a:gd name="connsiteY249" fmla="*/ 598812 h 1059043"/>
                <a:gd name="connsiteX250" fmla="*/ 1351803 w 3024845"/>
                <a:gd name="connsiteY250" fmla="*/ 600433 h 1059043"/>
                <a:gd name="connsiteX251" fmla="*/ 1351803 w 3024845"/>
                <a:gd name="connsiteY251" fmla="*/ 611783 h 1059043"/>
                <a:gd name="connsiteX252" fmla="*/ 1382204 w 3024845"/>
                <a:gd name="connsiteY252" fmla="*/ 611783 h 1059043"/>
                <a:gd name="connsiteX253" fmla="*/ 1382204 w 3024845"/>
                <a:gd name="connsiteY253" fmla="*/ 575033 h 1059043"/>
                <a:gd name="connsiteX254" fmla="*/ 1383470 w 3024845"/>
                <a:gd name="connsiteY254" fmla="*/ 575033 h 1059043"/>
                <a:gd name="connsiteX255" fmla="*/ 1392337 w 3024845"/>
                <a:gd name="connsiteY255" fmla="*/ 575033 h 1059043"/>
                <a:gd name="connsiteX256" fmla="*/ 1392337 w 3024845"/>
                <a:gd name="connsiteY256" fmla="*/ 596650 h 1059043"/>
                <a:gd name="connsiteX257" fmla="*/ 1394364 w 3024845"/>
                <a:gd name="connsiteY257" fmla="*/ 564224 h 1059043"/>
                <a:gd name="connsiteX258" fmla="*/ 1416657 w 3024845"/>
                <a:gd name="connsiteY258" fmla="*/ 564224 h 1059043"/>
                <a:gd name="connsiteX259" fmla="*/ 1416657 w 3024845"/>
                <a:gd name="connsiteY259" fmla="*/ 562602 h 1059043"/>
                <a:gd name="connsiteX260" fmla="*/ 1416657 w 3024845"/>
                <a:gd name="connsiteY260" fmla="*/ 551253 h 1059043"/>
                <a:gd name="connsiteX261" fmla="*/ 1417417 w 3024845"/>
                <a:gd name="connsiteY261" fmla="*/ 551253 h 1059043"/>
                <a:gd name="connsiteX262" fmla="*/ 1422737 w 3024845"/>
                <a:gd name="connsiteY262" fmla="*/ 551253 h 1059043"/>
                <a:gd name="connsiteX263" fmla="*/ 1422737 w 3024845"/>
                <a:gd name="connsiteY263" fmla="*/ 549362 h 1059043"/>
                <a:gd name="connsiteX264" fmla="*/ 1422737 w 3024845"/>
                <a:gd name="connsiteY264" fmla="*/ 536121 h 1059043"/>
                <a:gd name="connsiteX265" fmla="*/ 1426791 w 3024845"/>
                <a:gd name="connsiteY265" fmla="*/ 542606 h 1059043"/>
                <a:gd name="connsiteX266" fmla="*/ 1429071 w 3024845"/>
                <a:gd name="connsiteY266" fmla="*/ 542606 h 1059043"/>
                <a:gd name="connsiteX267" fmla="*/ 1445031 w 3024845"/>
                <a:gd name="connsiteY267" fmla="*/ 542606 h 1059043"/>
                <a:gd name="connsiteX268" fmla="*/ 1445031 w 3024845"/>
                <a:gd name="connsiteY268" fmla="*/ 541795 h 1059043"/>
                <a:gd name="connsiteX269" fmla="*/ 1445031 w 3024845"/>
                <a:gd name="connsiteY269" fmla="*/ 536121 h 1059043"/>
                <a:gd name="connsiteX270" fmla="*/ 1445791 w 3024845"/>
                <a:gd name="connsiteY270" fmla="*/ 536121 h 1059043"/>
                <a:gd name="connsiteX271" fmla="*/ 1451111 w 3024845"/>
                <a:gd name="connsiteY271" fmla="*/ 536121 h 1059043"/>
                <a:gd name="connsiteX272" fmla="*/ 1451111 w 3024845"/>
                <a:gd name="connsiteY272" fmla="*/ 537472 h 1059043"/>
                <a:gd name="connsiteX273" fmla="*/ 1451111 w 3024845"/>
                <a:gd name="connsiteY273" fmla="*/ 546930 h 1059043"/>
                <a:gd name="connsiteX274" fmla="*/ 1489618 w 3024845"/>
                <a:gd name="connsiteY274" fmla="*/ 546930 h 1059043"/>
                <a:gd name="connsiteX275" fmla="*/ 1489618 w 3024845"/>
                <a:gd name="connsiteY275" fmla="*/ 685283 h 1059043"/>
                <a:gd name="connsiteX276" fmla="*/ 1491138 w 3024845"/>
                <a:gd name="connsiteY276" fmla="*/ 685283 h 1059043"/>
                <a:gd name="connsiteX277" fmla="*/ 1501778 w 3024845"/>
                <a:gd name="connsiteY277" fmla="*/ 685283 h 1059043"/>
                <a:gd name="connsiteX278" fmla="*/ 1501778 w 3024845"/>
                <a:gd name="connsiteY278" fmla="*/ 672313 h 1059043"/>
                <a:gd name="connsiteX279" fmla="*/ 1505832 w 3024845"/>
                <a:gd name="connsiteY279" fmla="*/ 672313 h 1059043"/>
                <a:gd name="connsiteX280" fmla="*/ 1505832 w 3024845"/>
                <a:gd name="connsiteY280" fmla="*/ 685283 h 1059043"/>
                <a:gd name="connsiteX281" fmla="*/ 1536232 w 3024845"/>
                <a:gd name="connsiteY281" fmla="*/ 685283 h 1059043"/>
                <a:gd name="connsiteX282" fmla="*/ 1536232 w 3024845"/>
                <a:gd name="connsiteY282" fmla="*/ 655018 h 1059043"/>
                <a:gd name="connsiteX283" fmla="*/ 1548392 w 3024845"/>
                <a:gd name="connsiteY283" fmla="*/ 655018 h 1059043"/>
                <a:gd name="connsiteX284" fmla="*/ 1560552 w 3024845"/>
                <a:gd name="connsiteY284" fmla="*/ 652857 h 1059043"/>
                <a:gd name="connsiteX285" fmla="*/ 1564606 w 3024845"/>
                <a:gd name="connsiteY285" fmla="*/ 655018 h 1059043"/>
                <a:gd name="connsiteX286" fmla="*/ 1574739 w 3024845"/>
                <a:gd name="connsiteY286" fmla="*/ 655018 h 1059043"/>
                <a:gd name="connsiteX287" fmla="*/ 1574739 w 3024845"/>
                <a:gd name="connsiteY287" fmla="*/ 685283 h 1059043"/>
                <a:gd name="connsiteX288" fmla="*/ 1582846 w 3024845"/>
                <a:gd name="connsiteY288" fmla="*/ 685283 h 1059043"/>
                <a:gd name="connsiteX289" fmla="*/ 1582846 w 3024845"/>
                <a:gd name="connsiteY289" fmla="*/ 702578 h 1059043"/>
                <a:gd name="connsiteX290" fmla="*/ 1592182 w 3024845"/>
                <a:gd name="connsiteY290" fmla="*/ 703483 h 1059043"/>
                <a:gd name="connsiteX291" fmla="*/ 1605140 w 3024845"/>
                <a:gd name="connsiteY291" fmla="*/ 703483 h 1059043"/>
                <a:gd name="connsiteX292" fmla="*/ 1605140 w 3024845"/>
                <a:gd name="connsiteY292" fmla="*/ 687445 h 1059043"/>
                <a:gd name="connsiteX293" fmla="*/ 1673096 w 3024845"/>
                <a:gd name="connsiteY293" fmla="*/ 687445 h 1059043"/>
                <a:gd name="connsiteX294" fmla="*/ 1673096 w 3024845"/>
                <a:gd name="connsiteY294" fmla="*/ 602192 h 1059043"/>
                <a:gd name="connsiteX295" fmla="*/ 1745104 w 3024845"/>
                <a:gd name="connsiteY295" fmla="*/ 602192 h 1059043"/>
                <a:gd name="connsiteX296" fmla="*/ 1745104 w 3024845"/>
                <a:gd name="connsiteY296" fmla="*/ 680960 h 1059043"/>
                <a:gd name="connsiteX297" fmla="*/ 1747008 w 3024845"/>
                <a:gd name="connsiteY297" fmla="*/ 680960 h 1059043"/>
                <a:gd name="connsiteX298" fmla="*/ 1748250 w 3024845"/>
                <a:gd name="connsiteY298" fmla="*/ 703483 h 1059043"/>
                <a:gd name="connsiteX299" fmla="*/ 1757926 w 3024845"/>
                <a:gd name="connsiteY299" fmla="*/ 703483 h 1059043"/>
                <a:gd name="connsiteX300" fmla="*/ 1759168 w 3024845"/>
                <a:gd name="connsiteY300" fmla="*/ 680960 h 1059043"/>
                <a:gd name="connsiteX301" fmla="*/ 1765248 w 3024845"/>
                <a:gd name="connsiteY301" fmla="*/ 680960 h 1059043"/>
                <a:gd name="connsiteX302" fmla="*/ 1766490 w 3024845"/>
                <a:gd name="connsiteY302" fmla="*/ 703483 h 1059043"/>
                <a:gd name="connsiteX303" fmla="*/ 1817112 w 3024845"/>
                <a:gd name="connsiteY303" fmla="*/ 703483 h 1059043"/>
                <a:gd name="connsiteX304" fmla="*/ 1817112 w 3024845"/>
                <a:gd name="connsiteY304" fmla="*/ 540455 h 1059043"/>
                <a:gd name="connsiteX305" fmla="*/ 2014439 w 3024845"/>
                <a:gd name="connsiteY305" fmla="*/ 540455 h 1059043"/>
                <a:gd name="connsiteX306" fmla="*/ 2014439 w 3024845"/>
                <a:gd name="connsiteY306" fmla="*/ 703483 h 1059043"/>
                <a:gd name="connsiteX307" fmla="*/ 2033136 w 3024845"/>
                <a:gd name="connsiteY307" fmla="*/ 703483 h 1059043"/>
                <a:gd name="connsiteX308" fmla="*/ 2033136 w 3024845"/>
                <a:gd name="connsiteY308" fmla="*/ 620790 h 1059043"/>
                <a:gd name="connsiteX309" fmla="*/ 2128256 w 3024845"/>
                <a:gd name="connsiteY309" fmla="*/ 620790 h 1059043"/>
                <a:gd name="connsiteX310" fmla="*/ 2140186 w 3024845"/>
                <a:gd name="connsiteY310" fmla="*/ 302649 h 1059043"/>
                <a:gd name="connsiteX311" fmla="*/ 2128026 w 3024845"/>
                <a:gd name="connsiteY311" fmla="*/ 281031 h 1059043"/>
                <a:gd name="connsiteX312" fmla="*/ 2121946 w 3024845"/>
                <a:gd name="connsiteY312" fmla="*/ 276707 h 1059043"/>
                <a:gd name="connsiteX313" fmla="*/ 2130053 w 3024845"/>
                <a:gd name="connsiteY313" fmla="*/ 252928 h 1059043"/>
                <a:gd name="connsiteX314" fmla="*/ 2130053 w 3024845"/>
                <a:gd name="connsiteY314" fmla="*/ 235634 h 1059043"/>
                <a:gd name="connsiteX315" fmla="*/ 2144240 w 3024845"/>
                <a:gd name="connsiteY315" fmla="*/ 235634 h 1059043"/>
                <a:gd name="connsiteX316" fmla="*/ 2144240 w 3024845"/>
                <a:gd name="connsiteY316" fmla="*/ 214016 h 1059043"/>
                <a:gd name="connsiteX317" fmla="*/ 2146266 w 3024845"/>
                <a:gd name="connsiteY317" fmla="*/ 209692 h 1059043"/>
                <a:gd name="connsiteX318" fmla="*/ 2146266 w 3024845"/>
                <a:gd name="connsiteY318" fmla="*/ 131868 h 1059043"/>
                <a:gd name="connsiteX319" fmla="*/ 2144240 w 3024845"/>
                <a:gd name="connsiteY319" fmla="*/ 125383 h 1059043"/>
                <a:gd name="connsiteX320" fmla="*/ 2150320 w 3024845"/>
                <a:gd name="connsiteY320" fmla="*/ 118897 h 1059043"/>
                <a:gd name="connsiteX321" fmla="*/ 2150320 w 3024845"/>
                <a:gd name="connsiteY321" fmla="*/ 60529 h 1059043"/>
                <a:gd name="connsiteX322" fmla="*/ 2152346 w 3024845"/>
                <a:gd name="connsiteY322" fmla="*/ 56206 h 1059043"/>
                <a:gd name="connsiteX323" fmla="*/ 2152346 w 3024845"/>
                <a:gd name="connsiteY323" fmla="*/ 0 h 1059043"/>
                <a:gd name="connsiteX324" fmla="*/ 2162480 w 3024845"/>
                <a:gd name="connsiteY324" fmla="*/ 118897 h 1059043"/>
                <a:gd name="connsiteX325" fmla="*/ 2168560 w 3024845"/>
                <a:gd name="connsiteY325" fmla="*/ 125383 h 1059043"/>
                <a:gd name="connsiteX326" fmla="*/ 2166533 w 3024845"/>
                <a:gd name="connsiteY326" fmla="*/ 131868 h 1059043"/>
                <a:gd name="connsiteX327" fmla="*/ 2166533 w 3024845"/>
                <a:gd name="connsiteY327" fmla="*/ 209692 h 1059043"/>
                <a:gd name="connsiteX328" fmla="*/ 2168560 w 3024845"/>
                <a:gd name="connsiteY328" fmla="*/ 214016 h 1059043"/>
                <a:gd name="connsiteX329" fmla="*/ 2168560 w 3024845"/>
                <a:gd name="connsiteY329" fmla="*/ 235634 h 1059043"/>
                <a:gd name="connsiteX330" fmla="*/ 2182747 w 3024845"/>
                <a:gd name="connsiteY330" fmla="*/ 235634 h 1059043"/>
                <a:gd name="connsiteX331" fmla="*/ 2182747 w 3024845"/>
                <a:gd name="connsiteY331" fmla="*/ 252928 h 1059043"/>
                <a:gd name="connsiteX332" fmla="*/ 2190854 w 3024845"/>
                <a:gd name="connsiteY332" fmla="*/ 276707 h 1059043"/>
                <a:gd name="connsiteX333" fmla="*/ 2180720 w 3024845"/>
                <a:gd name="connsiteY333" fmla="*/ 555577 h 1059043"/>
                <a:gd name="connsiteX334" fmla="*/ 2245574 w 3024845"/>
                <a:gd name="connsiteY334" fmla="*/ 555577 h 1059043"/>
                <a:gd name="connsiteX335" fmla="*/ 2245574 w 3024845"/>
                <a:gd name="connsiteY335" fmla="*/ 631239 h 1059043"/>
                <a:gd name="connsiteX336" fmla="*/ 2253681 w 3024845"/>
                <a:gd name="connsiteY336" fmla="*/ 631239 h 1059043"/>
                <a:gd name="connsiteX337" fmla="*/ 2255708 w 3024845"/>
                <a:gd name="connsiteY337" fmla="*/ 624754 h 1059043"/>
                <a:gd name="connsiteX338" fmla="*/ 2261788 w 3024845"/>
                <a:gd name="connsiteY338" fmla="*/ 624754 h 1059043"/>
                <a:gd name="connsiteX339" fmla="*/ 2263815 w 3024845"/>
                <a:gd name="connsiteY339" fmla="*/ 633401 h 1059043"/>
                <a:gd name="connsiteX340" fmla="*/ 2275975 w 3024845"/>
                <a:gd name="connsiteY340" fmla="*/ 633401 h 1059043"/>
                <a:gd name="connsiteX341" fmla="*/ 2275975 w 3024845"/>
                <a:gd name="connsiteY341" fmla="*/ 626915 h 1059043"/>
                <a:gd name="connsiteX342" fmla="*/ 2298268 w 3024845"/>
                <a:gd name="connsiteY342" fmla="*/ 626915 h 1059043"/>
                <a:gd name="connsiteX343" fmla="*/ 2298268 w 3024845"/>
                <a:gd name="connsiteY343" fmla="*/ 633401 h 1059043"/>
                <a:gd name="connsiteX344" fmla="*/ 2318535 w 3024845"/>
                <a:gd name="connsiteY344" fmla="*/ 633401 h 1059043"/>
                <a:gd name="connsiteX345" fmla="*/ 2318535 w 3024845"/>
                <a:gd name="connsiteY345" fmla="*/ 678798 h 1059043"/>
                <a:gd name="connsiteX346" fmla="*/ 2332722 w 3024845"/>
                <a:gd name="connsiteY346" fmla="*/ 678798 h 1059043"/>
                <a:gd name="connsiteX347" fmla="*/ 2332722 w 3024845"/>
                <a:gd name="connsiteY347" fmla="*/ 665827 h 1059043"/>
                <a:gd name="connsiteX348" fmla="*/ 2348936 w 3024845"/>
                <a:gd name="connsiteY348" fmla="*/ 665827 h 1059043"/>
                <a:gd name="connsiteX349" fmla="*/ 2348936 w 3024845"/>
                <a:gd name="connsiteY349" fmla="*/ 486400 h 1059043"/>
                <a:gd name="connsiteX350" fmla="*/ 2355016 w 3024845"/>
                <a:gd name="connsiteY350" fmla="*/ 479914 h 1059043"/>
                <a:gd name="connsiteX351" fmla="*/ 2427977 w 3024845"/>
                <a:gd name="connsiteY351" fmla="*/ 479914 h 1059043"/>
                <a:gd name="connsiteX352" fmla="*/ 2427977 w 3024845"/>
                <a:gd name="connsiteY352" fmla="*/ 488562 h 1059043"/>
                <a:gd name="connsiteX353" fmla="*/ 2438110 w 3024845"/>
                <a:gd name="connsiteY353" fmla="*/ 488562 h 1059043"/>
                <a:gd name="connsiteX354" fmla="*/ 2438110 w 3024845"/>
                <a:gd name="connsiteY354" fmla="*/ 603136 h 1059043"/>
                <a:gd name="connsiteX355" fmla="*/ 2460404 w 3024845"/>
                <a:gd name="connsiteY355" fmla="*/ 603136 h 1059043"/>
                <a:gd name="connsiteX356" fmla="*/ 2460404 w 3024845"/>
                <a:gd name="connsiteY356" fmla="*/ 536121 h 1059043"/>
                <a:gd name="connsiteX357" fmla="*/ 2486751 w 3024845"/>
                <a:gd name="connsiteY357" fmla="*/ 536121 h 1059043"/>
                <a:gd name="connsiteX358" fmla="*/ 2490804 w 3024845"/>
                <a:gd name="connsiteY358" fmla="*/ 531797 h 1059043"/>
                <a:gd name="connsiteX359" fmla="*/ 2498911 w 3024845"/>
                <a:gd name="connsiteY359" fmla="*/ 531797 h 1059043"/>
                <a:gd name="connsiteX360" fmla="*/ 2502964 w 3024845"/>
                <a:gd name="connsiteY360" fmla="*/ 536121 h 1059043"/>
                <a:gd name="connsiteX361" fmla="*/ 2525258 w 3024845"/>
                <a:gd name="connsiteY361" fmla="*/ 536121 h 1059043"/>
                <a:gd name="connsiteX362" fmla="*/ 2525258 w 3024845"/>
                <a:gd name="connsiteY362" fmla="*/ 419385 h 1059043"/>
                <a:gd name="connsiteX363" fmla="*/ 2582005 w 3024845"/>
                <a:gd name="connsiteY363" fmla="*/ 408576 h 1059043"/>
                <a:gd name="connsiteX364" fmla="*/ 2582005 w 3024845"/>
                <a:gd name="connsiteY364" fmla="*/ 409657 h 1059043"/>
                <a:gd name="connsiteX365" fmla="*/ 2582005 w 3024845"/>
                <a:gd name="connsiteY365" fmla="*/ 417223 h 1059043"/>
                <a:gd name="connsiteX366" fmla="*/ 2608352 w 3024845"/>
                <a:gd name="connsiteY366" fmla="*/ 417223 h 1059043"/>
                <a:gd name="connsiteX367" fmla="*/ 2608352 w 3024845"/>
                <a:gd name="connsiteY367" fmla="*/ 672313 h 1059043"/>
                <a:gd name="connsiteX368" fmla="*/ 2630646 w 3024845"/>
                <a:gd name="connsiteY368" fmla="*/ 672313 h 1059043"/>
                <a:gd name="connsiteX369" fmla="*/ 2630646 w 3024845"/>
                <a:gd name="connsiteY369" fmla="*/ 667989 h 1059043"/>
                <a:gd name="connsiteX370" fmla="*/ 2642806 w 3024845"/>
                <a:gd name="connsiteY370" fmla="*/ 667989 h 1059043"/>
                <a:gd name="connsiteX371" fmla="*/ 2642806 w 3024845"/>
                <a:gd name="connsiteY371" fmla="*/ 672313 h 1059043"/>
                <a:gd name="connsiteX372" fmla="*/ 2667126 w 3024845"/>
                <a:gd name="connsiteY372" fmla="*/ 672313 h 1059043"/>
                <a:gd name="connsiteX373" fmla="*/ 2667126 w 3024845"/>
                <a:gd name="connsiteY373" fmla="*/ 659342 h 1059043"/>
                <a:gd name="connsiteX374" fmla="*/ 2695500 w 3024845"/>
                <a:gd name="connsiteY374" fmla="*/ 659342 h 1059043"/>
                <a:gd name="connsiteX375" fmla="*/ 2707660 w 3024845"/>
                <a:gd name="connsiteY375" fmla="*/ 655018 h 1059043"/>
                <a:gd name="connsiteX376" fmla="*/ 2727927 w 3024845"/>
                <a:gd name="connsiteY376" fmla="*/ 659342 h 1059043"/>
                <a:gd name="connsiteX377" fmla="*/ 2727927 w 3024845"/>
                <a:gd name="connsiteY377" fmla="*/ 642048 h 1059043"/>
                <a:gd name="connsiteX378" fmla="*/ 2736034 w 3024845"/>
                <a:gd name="connsiteY378" fmla="*/ 642048 h 1059043"/>
                <a:gd name="connsiteX379" fmla="*/ 2736034 w 3024845"/>
                <a:gd name="connsiteY379" fmla="*/ 629077 h 1059043"/>
                <a:gd name="connsiteX380" fmla="*/ 2792781 w 3024845"/>
                <a:gd name="connsiteY380" fmla="*/ 629077 h 1059043"/>
                <a:gd name="connsiteX381" fmla="*/ 2792781 w 3024845"/>
                <a:gd name="connsiteY381" fmla="*/ 598812 h 1059043"/>
                <a:gd name="connsiteX382" fmla="*/ 2811021 w 3024845"/>
                <a:gd name="connsiteY382" fmla="*/ 598812 h 1059043"/>
                <a:gd name="connsiteX383" fmla="*/ 2811021 w 3024845"/>
                <a:gd name="connsiteY383" fmla="*/ 592327 h 1059043"/>
                <a:gd name="connsiteX384" fmla="*/ 2823181 w 3024845"/>
                <a:gd name="connsiteY384" fmla="*/ 592327 h 1059043"/>
                <a:gd name="connsiteX385" fmla="*/ 2823181 w 3024845"/>
                <a:gd name="connsiteY385" fmla="*/ 598812 h 1059043"/>
                <a:gd name="connsiteX386" fmla="*/ 2839395 w 3024845"/>
                <a:gd name="connsiteY386" fmla="*/ 598812 h 1059043"/>
                <a:gd name="connsiteX387" fmla="*/ 2839395 w 3024845"/>
                <a:gd name="connsiteY387" fmla="*/ 648533 h 1059043"/>
                <a:gd name="connsiteX388" fmla="*/ 2871822 w 3024845"/>
                <a:gd name="connsiteY388" fmla="*/ 648533 h 1059043"/>
                <a:gd name="connsiteX389" fmla="*/ 2871822 w 3024845"/>
                <a:gd name="connsiteY389" fmla="*/ 622592 h 1059043"/>
                <a:gd name="connsiteX390" fmla="*/ 2910329 w 3024845"/>
                <a:gd name="connsiteY390" fmla="*/ 622592 h 1059043"/>
                <a:gd name="connsiteX391" fmla="*/ 2910329 w 3024845"/>
                <a:gd name="connsiteY391" fmla="*/ 592327 h 1059043"/>
                <a:gd name="connsiteX392" fmla="*/ 2958970 w 3024845"/>
                <a:gd name="connsiteY392" fmla="*/ 592327 h 1059043"/>
                <a:gd name="connsiteX393" fmla="*/ 2958970 w 3024845"/>
                <a:gd name="connsiteY393" fmla="*/ 703483 h 1059043"/>
                <a:gd name="connsiteX394" fmla="*/ 2958970 w 3024845"/>
                <a:gd name="connsiteY394" fmla="*/ 717262 h 1059043"/>
                <a:gd name="connsiteX395" fmla="*/ 3024845 w 3024845"/>
                <a:gd name="connsiteY395" fmla="*/ 717262 h 1059043"/>
                <a:gd name="connsiteX396" fmla="*/ 3024845 w 3024845"/>
                <a:gd name="connsiteY396" fmla="*/ 1059043 h 1059043"/>
                <a:gd name="connsiteX397" fmla="*/ 2054 w 3024845"/>
                <a:gd name="connsiteY397" fmla="*/ 1056710 h 1059043"/>
                <a:gd name="connsiteX398" fmla="*/ 0 w 3024845"/>
                <a:gd name="connsiteY398" fmla="*/ 622592 h 1059043"/>
                <a:gd name="connsiteX399" fmla="*/ 20267 w 3024845"/>
                <a:gd name="connsiteY399" fmla="*/ 622592 h 1059043"/>
                <a:gd name="connsiteX400" fmla="*/ 20774 w 3024845"/>
                <a:gd name="connsiteY400" fmla="*/ 621511 h 1059043"/>
                <a:gd name="connsiteX401" fmla="*/ 24320 w 3024845"/>
                <a:gd name="connsiteY401" fmla="*/ 613945 h 1059043"/>
                <a:gd name="connsiteX402" fmla="*/ 26094 w 3024845"/>
                <a:gd name="connsiteY402" fmla="*/ 614215 h 1059043"/>
                <a:gd name="connsiteX403" fmla="*/ 38507 w 3024845"/>
                <a:gd name="connsiteY403" fmla="*/ 616106 h 1059043"/>
                <a:gd name="connsiteX404" fmla="*/ 39014 w 3024845"/>
                <a:gd name="connsiteY404" fmla="*/ 617458 h 1059043"/>
                <a:gd name="connsiteX405" fmla="*/ 42560 w 3024845"/>
                <a:gd name="connsiteY405" fmla="*/ 626915 h 1059043"/>
                <a:gd name="connsiteX406" fmla="*/ 68907 w 3024845"/>
                <a:gd name="connsiteY406" fmla="*/ 629077 h 1059043"/>
                <a:gd name="connsiteX407" fmla="*/ 68907 w 3024845"/>
                <a:gd name="connsiteY407" fmla="*/ 505856 h 1059043"/>
                <a:gd name="connsiteX408" fmla="*/ 70934 w 3024845"/>
                <a:gd name="connsiteY408" fmla="*/ 505856 h 1059043"/>
                <a:gd name="connsiteX409" fmla="*/ 85121 w 3024845"/>
                <a:gd name="connsiteY409" fmla="*/ 505856 h 1059043"/>
                <a:gd name="connsiteX410" fmla="*/ 85121 w 3024845"/>
                <a:gd name="connsiteY410" fmla="*/ 369664 h 1059043"/>
                <a:gd name="connsiteX411" fmla="*/ 86894 w 3024845"/>
                <a:gd name="connsiteY411" fmla="*/ 369664 h 1059043"/>
                <a:gd name="connsiteX412" fmla="*/ 99308 w 3024845"/>
                <a:gd name="connsiteY412" fmla="*/ 369664 h 1059043"/>
                <a:gd name="connsiteX413" fmla="*/ 99308 w 3024845"/>
                <a:gd name="connsiteY413" fmla="*/ 255090 h 1059043"/>
                <a:gd name="connsiteX414" fmla="*/ 103361 w 3024845"/>
                <a:gd name="connsiteY414" fmla="*/ 226986 h 1059043"/>
                <a:gd name="connsiteX415" fmla="*/ 105388 w 3024845"/>
                <a:gd name="connsiteY415" fmla="*/ 226986 h 1059043"/>
                <a:gd name="connsiteX416" fmla="*/ 119575 w 3024845"/>
                <a:gd name="connsiteY416" fmla="*/ 226986 h 1059043"/>
                <a:gd name="connsiteX0" fmla="*/ 119575 w 3024845"/>
                <a:gd name="connsiteY0" fmla="*/ 226986 h 1059043"/>
                <a:gd name="connsiteX1" fmla="*/ 200642 w 3024845"/>
                <a:gd name="connsiteY1" fmla="*/ 224825 h 1059043"/>
                <a:gd name="connsiteX2" fmla="*/ 202669 w 3024845"/>
                <a:gd name="connsiteY2" fmla="*/ 224825 h 1059043"/>
                <a:gd name="connsiteX3" fmla="*/ 216856 w 3024845"/>
                <a:gd name="connsiteY3" fmla="*/ 224825 h 1059043"/>
                <a:gd name="connsiteX4" fmla="*/ 216856 w 3024845"/>
                <a:gd name="connsiteY4" fmla="*/ 248604 h 1059043"/>
                <a:gd name="connsiteX5" fmla="*/ 217363 w 3024845"/>
                <a:gd name="connsiteY5" fmla="*/ 249415 h 1059043"/>
                <a:gd name="connsiteX6" fmla="*/ 220909 w 3024845"/>
                <a:gd name="connsiteY6" fmla="*/ 255090 h 1059043"/>
                <a:gd name="connsiteX7" fmla="*/ 220909 w 3024845"/>
                <a:gd name="connsiteY7" fmla="*/ 369664 h 1059043"/>
                <a:gd name="connsiteX8" fmla="*/ 223189 w 3024845"/>
                <a:gd name="connsiteY8" fmla="*/ 369664 h 1059043"/>
                <a:gd name="connsiteX9" fmla="*/ 239150 w 3024845"/>
                <a:gd name="connsiteY9" fmla="*/ 369664 h 1059043"/>
                <a:gd name="connsiteX10" fmla="*/ 239150 w 3024845"/>
                <a:gd name="connsiteY10" fmla="*/ 510179 h 1059043"/>
                <a:gd name="connsiteX11" fmla="*/ 240670 w 3024845"/>
                <a:gd name="connsiteY11" fmla="*/ 509909 h 1059043"/>
                <a:gd name="connsiteX12" fmla="*/ 251310 w 3024845"/>
                <a:gd name="connsiteY12" fmla="*/ 508018 h 1059043"/>
                <a:gd name="connsiteX13" fmla="*/ 249283 w 3024845"/>
                <a:gd name="connsiteY13" fmla="*/ 596650 h 1059043"/>
                <a:gd name="connsiteX14" fmla="*/ 250803 w 3024845"/>
                <a:gd name="connsiteY14" fmla="*/ 596921 h 1059043"/>
                <a:gd name="connsiteX15" fmla="*/ 261443 w 3024845"/>
                <a:gd name="connsiteY15" fmla="*/ 598812 h 1059043"/>
                <a:gd name="connsiteX16" fmla="*/ 261696 w 3024845"/>
                <a:gd name="connsiteY16" fmla="*/ 599623 h 1059043"/>
                <a:gd name="connsiteX17" fmla="*/ 263470 w 3024845"/>
                <a:gd name="connsiteY17" fmla="*/ 605298 h 1059043"/>
                <a:gd name="connsiteX18" fmla="*/ 264230 w 3024845"/>
                <a:gd name="connsiteY18" fmla="*/ 602866 h 1059043"/>
                <a:gd name="connsiteX19" fmla="*/ 269550 w 3024845"/>
                <a:gd name="connsiteY19" fmla="*/ 585842 h 1059043"/>
                <a:gd name="connsiteX20" fmla="*/ 271323 w 3024845"/>
                <a:gd name="connsiteY20" fmla="*/ 585842 h 1059043"/>
                <a:gd name="connsiteX21" fmla="*/ 283737 w 3024845"/>
                <a:gd name="connsiteY21" fmla="*/ 585842 h 1059043"/>
                <a:gd name="connsiteX22" fmla="*/ 283737 w 3024845"/>
                <a:gd name="connsiteY22" fmla="*/ 618268 h 1059043"/>
                <a:gd name="connsiteX23" fmla="*/ 284750 w 3024845"/>
                <a:gd name="connsiteY23" fmla="*/ 618809 h 1059043"/>
                <a:gd name="connsiteX24" fmla="*/ 291844 w 3024845"/>
                <a:gd name="connsiteY24" fmla="*/ 622592 h 1059043"/>
                <a:gd name="connsiteX25" fmla="*/ 291844 w 3024845"/>
                <a:gd name="connsiteY25" fmla="*/ 623943 h 1059043"/>
                <a:gd name="connsiteX26" fmla="*/ 291844 w 3024845"/>
                <a:gd name="connsiteY26" fmla="*/ 633401 h 1059043"/>
                <a:gd name="connsiteX27" fmla="*/ 336431 w 3024845"/>
                <a:gd name="connsiteY27" fmla="*/ 633401 h 1059043"/>
                <a:gd name="connsiteX28" fmla="*/ 336431 w 3024845"/>
                <a:gd name="connsiteY28" fmla="*/ 634482 h 1059043"/>
                <a:gd name="connsiteX29" fmla="*/ 336431 w 3024845"/>
                <a:gd name="connsiteY29" fmla="*/ 642048 h 1059043"/>
                <a:gd name="connsiteX30" fmla="*/ 338457 w 3024845"/>
                <a:gd name="connsiteY30" fmla="*/ 642048 h 1059043"/>
                <a:gd name="connsiteX31" fmla="*/ 352644 w 3024845"/>
                <a:gd name="connsiteY31" fmla="*/ 642048 h 1059043"/>
                <a:gd name="connsiteX32" fmla="*/ 352644 w 3024845"/>
                <a:gd name="connsiteY32" fmla="*/ 611783 h 1059043"/>
                <a:gd name="connsiteX33" fmla="*/ 397231 w 3024845"/>
                <a:gd name="connsiteY33" fmla="*/ 611783 h 1059043"/>
                <a:gd name="connsiteX34" fmla="*/ 397231 w 3024845"/>
                <a:gd name="connsiteY34" fmla="*/ 610432 h 1059043"/>
                <a:gd name="connsiteX35" fmla="*/ 397231 w 3024845"/>
                <a:gd name="connsiteY35" fmla="*/ 600974 h 1059043"/>
                <a:gd name="connsiteX36" fmla="*/ 398245 w 3024845"/>
                <a:gd name="connsiteY36" fmla="*/ 600974 h 1059043"/>
                <a:gd name="connsiteX37" fmla="*/ 405338 w 3024845"/>
                <a:gd name="connsiteY37" fmla="*/ 600974 h 1059043"/>
                <a:gd name="connsiteX38" fmla="*/ 405338 w 3024845"/>
                <a:gd name="connsiteY38" fmla="*/ 599083 h 1059043"/>
                <a:gd name="connsiteX39" fmla="*/ 405338 w 3024845"/>
                <a:gd name="connsiteY39" fmla="*/ 585842 h 1059043"/>
                <a:gd name="connsiteX40" fmla="*/ 406098 w 3024845"/>
                <a:gd name="connsiteY40" fmla="*/ 585842 h 1059043"/>
                <a:gd name="connsiteX41" fmla="*/ 411418 w 3024845"/>
                <a:gd name="connsiteY41" fmla="*/ 585842 h 1059043"/>
                <a:gd name="connsiteX42" fmla="*/ 411418 w 3024845"/>
                <a:gd name="connsiteY42" fmla="*/ 584761 h 1059043"/>
                <a:gd name="connsiteX43" fmla="*/ 411418 w 3024845"/>
                <a:gd name="connsiteY43" fmla="*/ 577194 h 1059043"/>
                <a:gd name="connsiteX44" fmla="*/ 413445 w 3024845"/>
                <a:gd name="connsiteY44" fmla="*/ 577194 h 1059043"/>
                <a:gd name="connsiteX45" fmla="*/ 427632 w 3024845"/>
                <a:gd name="connsiteY45" fmla="*/ 577194 h 1059043"/>
                <a:gd name="connsiteX46" fmla="*/ 427632 w 3024845"/>
                <a:gd name="connsiteY46" fmla="*/ 578275 h 1059043"/>
                <a:gd name="connsiteX47" fmla="*/ 427632 w 3024845"/>
                <a:gd name="connsiteY47" fmla="*/ 585842 h 1059043"/>
                <a:gd name="connsiteX48" fmla="*/ 449925 w 3024845"/>
                <a:gd name="connsiteY48" fmla="*/ 585842 h 1059043"/>
                <a:gd name="connsiteX49" fmla="*/ 449925 w 3024845"/>
                <a:gd name="connsiteY49" fmla="*/ 583950 h 1059043"/>
                <a:gd name="connsiteX50" fmla="*/ 449925 w 3024845"/>
                <a:gd name="connsiteY50" fmla="*/ 570709 h 1059043"/>
                <a:gd name="connsiteX51" fmla="*/ 451699 w 3024845"/>
                <a:gd name="connsiteY51" fmla="*/ 570709 h 1059043"/>
                <a:gd name="connsiteX52" fmla="*/ 464112 w 3024845"/>
                <a:gd name="connsiteY52" fmla="*/ 570709 h 1059043"/>
                <a:gd name="connsiteX53" fmla="*/ 464112 w 3024845"/>
                <a:gd name="connsiteY53" fmla="*/ 594489 h 1059043"/>
                <a:gd name="connsiteX54" fmla="*/ 465126 w 3024845"/>
                <a:gd name="connsiteY54" fmla="*/ 594489 h 1059043"/>
                <a:gd name="connsiteX55" fmla="*/ 472219 w 3024845"/>
                <a:gd name="connsiteY55" fmla="*/ 594489 h 1059043"/>
                <a:gd name="connsiteX56" fmla="*/ 472219 w 3024845"/>
                <a:gd name="connsiteY56" fmla="*/ 593408 h 1059043"/>
                <a:gd name="connsiteX57" fmla="*/ 472219 w 3024845"/>
                <a:gd name="connsiteY57" fmla="*/ 585842 h 1059043"/>
                <a:gd name="connsiteX58" fmla="*/ 473992 w 3024845"/>
                <a:gd name="connsiteY58" fmla="*/ 585842 h 1059043"/>
                <a:gd name="connsiteX59" fmla="*/ 486406 w 3024845"/>
                <a:gd name="connsiteY59" fmla="*/ 585842 h 1059043"/>
                <a:gd name="connsiteX60" fmla="*/ 486406 w 3024845"/>
                <a:gd name="connsiteY60" fmla="*/ 611783 h 1059043"/>
                <a:gd name="connsiteX61" fmla="*/ 488433 w 3024845"/>
                <a:gd name="connsiteY61" fmla="*/ 611783 h 1059043"/>
                <a:gd name="connsiteX62" fmla="*/ 502619 w 3024845"/>
                <a:gd name="connsiteY62" fmla="*/ 611783 h 1059043"/>
                <a:gd name="connsiteX63" fmla="*/ 502619 w 3024845"/>
                <a:gd name="connsiteY63" fmla="*/ 613404 h 1059043"/>
                <a:gd name="connsiteX64" fmla="*/ 502619 w 3024845"/>
                <a:gd name="connsiteY64" fmla="*/ 624754 h 1059043"/>
                <a:gd name="connsiteX65" fmla="*/ 503379 w 3024845"/>
                <a:gd name="connsiteY65" fmla="*/ 624754 h 1059043"/>
                <a:gd name="connsiteX66" fmla="*/ 508700 w 3024845"/>
                <a:gd name="connsiteY66" fmla="*/ 624754 h 1059043"/>
                <a:gd name="connsiteX67" fmla="*/ 508700 w 3024845"/>
                <a:gd name="connsiteY67" fmla="*/ 623943 h 1059043"/>
                <a:gd name="connsiteX68" fmla="*/ 508700 w 3024845"/>
                <a:gd name="connsiteY68" fmla="*/ 618268 h 1059043"/>
                <a:gd name="connsiteX69" fmla="*/ 539100 w 3024845"/>
                <a:gd name="connsiteY69" fmla="*/ 618268 h 1059043"/>
                <a:gd name="connsiteX70" fmla="*/ 539100 w 3024845"/>
                <a:gd name="connsiteY70" fmla="*/ 642048 h 1059043"/>
                <a:gd name="connsiteX71" fmla="*/ 540113 w 3024845"/>
                <a:gd name="connsiteY71" fmla="*/ 642048 h 1059043"/>
                <a:gd name="connsiteX72" fmla="*/ 547207 w 3024845"/>
                <a:gd name="connsiteY72" fmla="*/ 642048 h 1059043"/>
                <a:gd name="connsiteX73" fmla="*/ 547207 w 3024845"/>
                <a:gd name="connsiteY73" fmla="*/ 643129 h 1059043"/>
                <a:gd name="connsiteX74" fmla="*/ 547207 w 3024845"/>
                <a:gd name="connsiteY74" fmla="*/ 650695 h 1059043"/>
                <a:gd name="connsiteX75" fmla="*/ 547967 w 3024845"/>
                <a:gd name="connsiteY75" fmla="*/ 650695 h 1059043"/>
                <a:gd name="connsiteX76" fmla="*/ 553287 w 3024845"/>
                <a:gd name="connsiteY76" fmla="*/ 650695 h 1059043"/>
                <a:gd name="connsiteX77" fmla="*/ 553287 w 3024845"/>
                <a:gd name="connsiteY77" fmla="*/ 648533 h 1059043"/>
                <a:gd name="connsiteX78" fmla="*/ 553287 w 3024845"/>
                <a:gd name="connsiteY78" fmla="*/ 633401 h 1059043"/>
                <a:gd name="connsiteX79" fmla="*/ 554300 w 3024845"/>
                <a:gd name="connsiteY79" fmla="*/ 633401 h 1059043"/>
                <a:gd name="connsiteX80" fmla="*/ 561394 w 3024845"/>
                <a:gd name="connsiteY80" fmla="*/ 633401 h 1059043"/>
                <a:gd name="connsiteX81" fmla="*/ 561394 w 3024845"/>
                <a:gd name="connsiteY81" fmla="*/ 634482 h 1059043"/>
                <a:gd name="connsiteX82" fmla="*/ 561394 w 3024845"/>
                <a:gd name="connsiteY82" fmla="*/ 642048 h 1059043"/>
                <a:gd name="connsiteX83" fmla="*/ 566714 w 3024845"/>
                <a:gd name="connsiteY83" fmla="*/ 640055 h 1059043"/>
                <a:gd name="connsiteX84" fmla="*/ 567474 w 3024845"/>
                <a:gd name="connsiteY84" fmla="*/ 639075 h 1059043"/>
                <a:gd name="connsiteX85" fmla="*/ 567474 w 3024845"/>
                <a:gd name="connsiteY85" fmla="*/ 633401 h 1059043"/>
                <a:gd name="connsiteX86" fmla="*/ 605981 w 3024845"/>
                <a:gd name="connsiteY86" fmla="*/ 633401 h 1059043"/>
                <a:gd name="connsiteX87" fmla="*/ 605981 w 3024845"/>
                <a:gd name="connsiteY87" fmla="*/ 657180 h 1059043"/>
                <a:gd name="connsiteX88" fmla="*/ 608007 w 3024845"/>
                <a:gd name="connsiteY88" fmla="*/ 657180 h 1059043"/>
                <a:gd name="connsiteX89" fmla="*/ 622194 w 3024845"/>
                <a:gd name="connsiteY89" fmla="*/ 657180 h 1059043"/>
                <a:gd name="connsiteX90" fmla="*/ 622194 w 3024845"/>
                <a:gd name="connsiteY90" fmla="*/ 658261 h 1059043"/>
                <a:gd name="connsiteX91" fmla="*/ 622194 w 3024845"/>
                <a:gd name="connsiteY91" fmla="*/ 665827 h 1059043"/>
                <a:gd name="connsiteX92" fmla="*/ 623968 w 3024845"/>
                <a:gd name="connsiteY92" fmla="*/ 665827 h 1059043"/>
                <a:gd name="connsiteX93" fmla="*/ 636381 w 3024845"/>
                <a:gd name="connsiteY93" fmla="*/ 665827 h 1059043"/>
                <a:gd name="connsiteX94" fmla="*/ 636381 w 3024845"/>
                <a:gd name="connsiteY94" fmla="*/ 642048 h 1059043"/>
                <a:gd name="connsiteX95" fmla="*/ 637394 w 3024845"/>
                <a:gd name="connsiteY95" fmla="*/ 642048 h 1059043"/>
                <a:gd name="connsiteX96" fmla="*/ 644488 w 3024845"/>
                <a:gd name="connsiteY96" fmla="*/ 642048 h 1059043"/>
                <a:gd name="connsiteX97" fmla="*/ 644488 w 3024845"/>
                <a:gd name="connsiteY97" fmla="*/ 609621 h 1059043"/>
                <a:gd name="connsiteX98" fmla="*/ 645501 w 3024845"/>
                <a:gd name="connsiteY98" fmla="*/ 609621 h 1059043"/>
                <a:gd name="connsiteX99" fmla="*/ 652595 w 3024845"/>
                <a:gd name="connsiteY99" fmla="*/ 609621 h 1059043"/>
                <a:gd name="connsiteX100" fmla="*/ 652595 w 3024845"/>
                <a:gd name="connsiteY100" fmla="*/ 607730 h 1059043"/>
                <a:gd name="connsiteX101" fmla="*/ 652595 w 3024845"/>
                <a:gd name="connsiteY101" fmla="*/ 594489 h 1059043"/>
                <a:gd name="connsiteX102" fmla="*/ 651328 w 3024845"/>
                <a:gd name="connsiteY102" fmla="*/ 592867 h 1059043"/>
                <a:gd name="connsiteX103" fmla="*/ 656648 w 3024845"/>
                <a:gd name="connsiteY103" fmla="*/ 581518 h 1059043"/>
                <a:gd name="connsiteX104" fmla="*/ 664755 w 3024845"/>
                <a:gd name="connsiteY104" fmla="*/ 609621 h 1059043"/>
                <a:gd name="connsiteX105" fmla="*/ 665515 w 3024845"/>
                <a:gd name="connsiteY105" fmla="*/ 609621 h 1059043"/>
                <a:gd name="connsiteX106" fmla="*/ 670835 w 3024845"/>
                <a:gd name="connsiteY106" fmla="*/ 609621 h 1059043"/>
                <a:gd name="connsiteX107" fmla="*/ 670835 w 3024845"/>
                <a:gd name="connsiteY107" fmla="*/ 503694 h 1059043"/>
                <a:gd name="connsiteX108" fmla="*/ 672355 w 3024845"/>
                <a:gd name="connsiteY108" fmla="*/ 503694 h 1059043"/>
                <a:gd name="connsiteX109" fmla="*/ 682995 w 3024845"/>
                <a:gd name="connsiteY109" fmla="*/ 503694 h 1059043"/>
                <a:gd name="connsiteX110" fmla="*/ 682995 w 3024845"/>
                <a:gd name="connsiteY110" fmla="*/ 456135 h 1059043"/>
                <a:gd name="connsiteX111" fmla="*/ 709342 w 3024845"/>
                <a:gd name="connsiteY111" fmla="*/ 456135 h 1059043"/>
                <a:gd name="connsiteX112" fmla="*/ 709342 w 3024845"/>
                <a:gd name="connsiteY112" fmla="*/ 434517 h 1059043"/>
                <a:gd name="connsiteX113" fmla="*/ 743796 w 3024845"/>
                <a:gd name="connsiteY113" fmla="*/ 434517 h 1059043"/>
                <a:gd name="connsiteX114" fmla="*/ 743796 w 3024845"/>
                <a:gd name="connsiteY114" fmla="*/ 436949 h 1059043"/>
                <a:gd name="connsiteX115" fmla="*/ 743796 w 3024845"/>
                <a:gd name="connsiteY115" fmla="*/ 453973 h 1059043"/>
                <a:gd name="connsiteX116" fmla="*/ 746076 w 3024845"/>
                <a:gd name="connsiteY116" fmla="*/ 453973 h 1059043"/>
                <a:gd name="connsiteX117" fmla="*/ 762036 w 3024845"/>
                <a:gd name="connsiteY117" fmla="*/ 453973 h 1059043"/>
                <a:gd name="connsiteX118" fmla="*/ 762036 w 3024845"/>
                <a:gd name="connsiteY118" fmla="*/ 501532 h 1059043"/>
                <a:gd name="connsiteX119" fmla="*/ 763049 w 3024845"/>
                <a:gd name="connsiteY119" fmla="*/ 501532 h 1059043"/>
                <a:gd name="connsiteX120" fmla="*/ 770143 w 3024845"/>
                <a:gd name="connsiteY120" fmla="*/ 501532 h 1059043"/>
                <a:gd name="connsiteX121" fmla="*/ 784330 w 3024845"/>
                <a:gd name="connsiteY121" fmla="*/ 505856 h 1059043"/>
                <a:gd name="connsiteX122" fmla="*/ 784330 w 3024845"/>
                <a:gd name="connsiteY122" fmla="*/ 544768 h 1059043"/>
                <a:gd name="connsiteX123" fmla="*/ 785343 w 3024845"/>
                <a:gd name="connsiteY123" fmla="*/ 544768 h 1059043"/>
                <a:gd name="connsiteX124" fmla="*/ 792436 w 3024845"/>
                <a:gd name="connsiteY124" fmla="*/ 544768 h 1059043"/>
                <a:gd name="connsiteX125" fmla="*/ 792436 w 3024845"/>
                <a:gd name="connsiteY125" fmla="*/ 546389 h 1059043"/>
                <a:gd name="connsiteX126" fmla="*/ 792436 w 3024845"/>
                <a:gd name="connsiteY126" fmla="*/ 557738 h 1059043"/>
                <a:gd name="connsiteX127" fmla="*/ 794463 w 3024845"/>
                <a:gd name="connsiteY127" fmla="*/ 557738 h 1059043"/>
                <a:gd name="connsiteX128" fmla="*/ 808650 w 3024845"/>
                <a:gd name="connsiteY128" fmla="*/ 557738 h 1059043"/>
                <a:gd name="connsiteX129" fmla="*/ 814730 w 3024845"/>
                <a:gd name="connsiteY129" fmla="*/ 564224 h 1059043"/>
                <a:gd name="connsiteX130" fmla="*/ 814730 w 3024845"/>
                <a:gd name="connsiteY130" fmla="*/ 585842 h 1059043"/>
                <a:gd name="connsiteX131" fmla="*/ 817010 w 3024845"/>
                <a:gd name="connsiteY131" fmla="*/ 585842 h 1059043"/>
                <a:gd name="connsiteX132" fmla="*/ 832970 w 3024845"/>
                <a:gd name="connsiteY132" fmla="*/ 585842 h 1059043"/>
                <a:gd name="connsiteX133" fmla="*/ 832970 w 3024845"/>
                <a:gd name="connsiteY133" fmla="*/ 586922 h 1059043"/>
                <a:gd name="connsiteX134" fmla="*/ 832970 w 3024845"/>
                <a:gd name="connsiteY134" fmla="*/ 594489 h 1059043"/>
                <a:gd name="connsiteX135" fmla="*/ 834237 w 3024845"/>
                <a:gd name="connsiteY135" fmla="*/ 594489 h 1059043"/>
                <a:gd name="connsiteX136" fmla="*/ 843104 w 3024845"/>
                <a:gd name="connsiteY136" fmla="*/ 594489 h 1059043"/>
                <a:gd name="connsiteX137" fmla="*/ 843104 w 3024845"/>
                <a:gd name="connsiteY137" fmla="*/ 596650 h 1059043"/>
                <a:gd name="connsiteX138" fmla="*/ 843104 w 3024845"/>
                <a:gd name="connsiteY138" fmla="*/ 611783 h 1059043"/>
                <a:gd name="connsiteX139" fmla="*/ 847157 w 3024845"/>
                <a:gd name="connsiteY139" fmla="*/ 609891 h 1059043"/>
                <a:gd name="connsiteX140" fmla="*/ 847157 w 3024845"/>
                <a:gd name="connsiteY140" fmla="*/ 596650 h 1059043"/>
                <a:gd name="connsiteX141" fmla="*/ 848170 w 3024845"/>
                <a:gd name="connsiteY141" fmla="*/ 596650 h 1059043"/>
                <a:gd name="connsiteX142" fmla="*/ 855264 w 3024845"/>
                <a:gd name="connsiteY142" fmla="*/ 596650 h 1059043"/>
                <a:gd name="connsiteX143" fmla="*/ 855264 w 3024845"/>
                <a:gd name="connsiteY143" fmla="*/ 598272 h 1059043"/>
                <a:gd name="connsiteX144" fmla="*/ 855264 w 3024845"/>
                <a:gd name="connsiteY144" fmla="*/ 609621 h 1059043"/>
                <a:gd name="connsiteX145" fmla="*/ 856024 w 3024845"/>
                <a:gd name="connsiteY145" fmla="*/ 609621 h 1059043"/>
                <a:gd name="connsiteX146" fmla="*/ 861344 w 3024845"/>
                <a:gd name="connsiteY146" fmla="*/ 609621 h 1059043"/>
                <a:gd name="connsiteX147" fmla="*/ 909984 w 3024845"/>
                <a:gd name="connsiteY147" fmla="*/ 605298 h 1059043"/>
                <a:gd name="connsiteX148" fmla="*/ 909984 w 3024845"/>
                <a:gd name="connsiteY148" fmla="*/ 606649 h 1059043"/>
                <a:gd name="connsiteX149" fmla="*/ 909984 w 3024845"/>
                <a:gd name="connsiteY149" fmla="*/ 616106 h 1059043"/>
                <a:gd name="connsiteX150" fmla="*/ 910744 w 3024845"/>
                <a:gd name="connsiteY150" fmla="*/ 616106 h 1059043"/>
                <a:gd name="connsiteX151" fmla="*/ 916065 w 3024845"/>
                <a:gd name="connsiteY151" fmla="*/ 616106 h 1059043"/>
                <a:gd name="connsiteX152" fmla="*/ 916065 w 3024845"/>
                <a:gd name="connsiteY152" fmla="*/ 618268 h 1059043"/>
                <a:gd name="connsiteX153" fmla="*/ 916065 w 3024845"/>
                <a:gd name="connsiteY153" fmla="*/ 633401 h 1059043"/>
                <a:gd name="connsiteX154" fmla="*/ 918091 w 3024845"/>
                <a:gd name="connsiteY154" fmla="*/ 632050 h 1059043"/>
                <a:gd name="connsiteX155" fmla="*/ 932278 w 3024845"/>
                <a:gd name="connsiteY155" fmla="*/ 622592 h 1059043"/>
                <a:gd name="connsiteX156" fmla="*/ 938358 w 3024845"/>
                <a:gd name="connsiteY156" fmla="*/ 581518 h 1059043"/>
                <a:gd name="connsiteX157" fmla="*/ 939118 w 3024845"/>
                <a:gd name="connsiteY157" fmla="*/ 581248 h 1059043"/>
                <a:gd name="connsiteX158" fmla="*/ 944438 w 3024845"/>
                <a:gd name="connsiteY158" fmla="*/ 579356 h 1059043"/>
                <a:gd name="connsiteX159" fmla="*/ 946465 w 3024845"/>
                <a:gd name="connsiteY159" fmla="*/ 510179 h 1059043"/>
                <a:gd name="connsiteX160" fmla="*/ 948492 w 3024845"/>
                <a:gd name="connsiteY160" fmla="*/ 579356 h 1059043"/>
                <a:gd name="connsiteX161" fmla="*/ 949252 w 3024845"/>
                <a:gd name="connsiteY161" fmla="*/ 579626 h 1059043"/>
                <a:gd name="connsiteX162" fmla="*/ 954572 w 3024845"/>
                <a:gd name="connsiteY162" fmla="*/ 581518 h 1059043"/>
                <a:gd name="connsiteX163" fmla="*/ 954572 w 3024845"/>
                <a:gd name="connsiteY163" fmla="*/ 495047 h 1059043"/>
                <a:gd name="connsiteX164" fmla="*/ 958625 w 3024845"/>
                <a:gd name="connsiteY164" fmla="*/ 462620 h 1059043"/>
                <a:gd name="connsiteX165" fmla="*/ 997132 w 3024845"/>
                <a:gd name="connsiteY165" fmla="*/ 462620 h 1059043"/>
                <a:gd name="connsiteX166" fmla="*/ 997132 w 3024845"/>
                <a:gd name="connsiteY166" fmla="*/ 495047 h 1059043"/>
                <a:gd name="connsiteX167" fmla="*/ 997892 w 3024845"/>
                <a:gd name="connsiteY167" fmla="*/ 495047 h 1059043"/>
                <a:gd name="connsiteX168" fmla="*/ 1003212 w 3024845"/>
                <a:gd name="connsiteY168" fmla="*/ 495047 h 1059043"/>
                <a:gd name="connsiteX169" fmla="*/ 1003212 w 3024845"/>
                <a:gd name="connsiteY169" fmla="*/ 412899 h 1059043"/>
                <a:gd name="connsiteX170" fmla="*/ 1004986 w 3024845"/>
                <a:gd name="connsiteY170" fmla="*/ 412899 h 1059043"/>
                <a:gd name="connsiteX171" fmla="*/ 1017399 w 3024845"/>
                <a:gd name="connsiteY171" fmla="*/ 412899 h 1059043"/>
                <a:gd name="connsiteX172" fmla="*/ 1017399 w 3024845"/>
                <a:gd name="connsiteY172" fmla="*/ 411008 h 1059043"/>
                <a:gd name="connsiteX173" fmla="*/ 1017399 w 3024845"/>
                <a:gd name="connsiteY173" fmla="*/ 397767 h 1059043"/>
                <a:gd name="connsiteX174" fmla="*/ 1039693 w 3024845"/>
                <a:gd name="connsiteY174" fmla="*/ 397767 h 1059043"/>
                <a:gd name="connsiteX175" fmla="*/ 1039693 w 3024845"/>
                <a:gd name="connsiteY175" fmla="*/ 396686 h 1059043"/>
                <a:gd name="connsiteX176" fmla="*/ 1039693 w 3024845"/>
                <a:gd name="connsiteY176" fmla="*/ 389120 h 1059043"/>
                <a:gd name="connsiteX177" fmla="*/ 1041466 w 3024845"/>
                <a:gd name="connsiteY177" fmla="*/ 389120 h 1059043"/>
                <a:gd name="connsiteX178" fmla="*/ 1053880 w 3024845"/>
                <a:gd name="connsiteY178" fmla="*/ 389120 h 1059043"/>
                <a:gd name="connsiteX179" fmla="*/ 1053880 w 3024845"/>
                <a:gd name="connsiteY179" fmla="*/ 390201 h 1059043"/>
                <a:gd name="connsiteX180" fmla="*/ 1053880 w 3024845"/>
                <a:gd name="connsiteY180" fmla="*/ 397767 h 1059043"/>
                <a:gd name="connsiteX181" fmla="*/ 1054640 w 3024845"/>
                <a:gd name="connsiteY181" fmla="*/ 397767 h 1059043"/>
                <a:gd name="connsiteX182" fmla="*/ 1059960 w 3024845"/>
                <a:gd name="connsiteY182" fmla="*/ 397767 h 1059043"/>
                <a:gd name="connsiteX183" fmla="*/ 1070093 w 3024845"/>
                <a:gd name="connsiteY183" fmla="*/ 393443 h 1059043"/>
                <a:gd name="connsiteX184" fmla="*/ 1074146 w 3024845"/>
                <a:gd name="connsiteY184" fmla="*/ 396686 h 1059043"/>
                <a:gd name="connsiteX185" fmla="*/ 1074146 w 3024845"/>
                <a:gd name="connsiteY185" fmla="*/ 389120 h 1059043"/>
                <a:gd name="connsiteX186" fmla="*/ 1076426 w 3024845"/>
                <a:gd name="connsiteY186" fmla="*/ 389120 h 1059043"/>
                <a:gd name="connsiteX187" fmla="*/ 1092387 w 3024845"/>
                <a:gd name="connsiteY187" fmla="*/ 389120 h 1059043"/>
                <a:gd name="connsiteX188" fmla="*/ 1092387 w 3024845"/>
                <a:gd name="connsiteY188" fmla="*/ 390201 h 1059043"/>
                <a:gd name="connsiteX189" fmla="*/ 1092387 w 3024845"/>
                <a:gd name="connsiteY189" fmla="*/ 397767 h 1059043"/>
                <a:gd name="connsiteX190" fmla="*/ 1122787 w 3024845"/>
                <a:gd name="connsiteY190" fmla="*/ 397767 h 1059043"/>
                <a:gd name="connsiteX191" fmla="*/ 1122787 w 3024845"/>
                <a:gd name="connsiteY191" fmla="*/ 399388 h 1059043"/>
                <a:gd name="connsiteX192" fmla="*/ 1122787 w 3024845"/>
                <a:gd name="connsiteY192" fmla="*/ 410738 h 1059043"/>
                <a:gd name="connsiteX193" fmla="*/ 1149134 w 3024845"/>
                <a:gd name="connsiteY193" fmla="*/ 410738 h 1059043"/>
                <a:gd name="connsiteX194" fmla="*/ 1149134 w 3024845"/>
                <a:gd name="connsiteY194" fmla="*/ 441002 h 1059043"/>
                <a:gd name="connsiteX195" fmla="*/ 1149894 w 3024845"/>
                <a:gd name="connsiteY195" fmla="*/ 441002 h 1059043"/>
                <a:gd name="connsiteX196" fmla="*/ 1155214 w 3024845"/>
                <a:gd name="connsiteY196" fmla="*/ 441002 h 1059043"/>
                <a:gd name="connsiteX197" fmla="*/ 1155214 w 3024845"/>
                <a:gd name="connsiteY197" fmla="*/ 442083 h 1059043"/>
                <a:gd name="connsiteX198" fmla="*/ 1155214 w 3024845"/>
                <a:gd name="connsiteY198" fmla="*/ 449650 h 1059043"/>
                <a:gd name="connsiteX199" fmla="*/ 1159268 w 3024845"/>
                <a:gd name="connsiteY199" fmla="*/ 479914 h 1059043"/>
                <a:gd name="connsiteX200" fmla="*/ 1160028 w 3024845"/>
                <a:gd name="connsiteY200" fmla="*/ 479914 h 1059043"/>
                <a:gd name="connsiteX201" fmla="*/ 1165348 w 3024845"/>
                <a:gd name="connsiteY201" fmla="*/ 479914 h 1059043"/>
                <a:gd name="connsiteX202" fmla="*/ 1165348 w 3024845"/>
                <a:gd name="connsiteY202" fmla="*/ 480725 h 1059043"/>
                <a:gd name="connsiteX203" fmla="*/ 1165348 w 3024845"/>
                <a:gd name="connsiteY203" fmla="*/ 486400 h 1059043"/>
                <a:gd name="connsiteX204" fmla="*/ 1166361 w 3024845"/>
                <a:gd name="connsiteY204" fmla="*/ 486400 h 1059043"/>
                <a:gd name="connsiteX205" fmla="*/ 1173454 w 3024845"/>
                <a:gd name="connsiteY205" fmla="*/ 486400 h 1059043"/>
                <a:gd name="connsiteX206" fmla="*/ 1173454 w 3024845"/>
                <a:gd name="connsiteY206" fmla="*/ 516665 h 1059043"/>
                <a:gd name="connsiteX207" fmla="*/ 1175481 w 3024845"/>
                <a:gd name="connsiteY207" fmla="*/ 516665 h 1059043"/>
                <a:gd name="connsiteX208" fmla="*/ 1189668 w 3024845"/>
                <a:gd name="connsiteY208" fmla="*/ 516665 h 1059043"/>
                <a:gd name="connsiteX209" fmla="*/ 1189668 w 3024845"/>
                <a:gd name="connsiteY209" fmla="*/ 540444 h 1059043"/>
                <a:gd name="connsiteX210" fmla="*/ 1191695 w 3024845"/>
                <a:gd name="connsiteY210" fmla="*/ 542065 h 1059043"/>
                <a:gd name="connsiteX211" fmla="*/ 1191695 w 3024845"/>
                <a:gd name="connsiteY211" fmla="*/ 553415 h 1059043"/>
                <a:gd name="connsiteX212" fmla="*/ 1192455 w 3024845"/>
                <a:gd name="connsiteY212" fmla="*/ 553415 h 1059043"/>
                <a:gd name="connsiteX213" fmla="*/ 1197775 w 3024845"/>
                <a:gd name="connsiteY213" fmla="*/ 553415 h 1059043"/>
                <a:gd name="connsiteX214" fmla="*/ 1197775 w 3024845"/>
                <a:gd name="connsiteY214" fmla="*/ 577194 h 1059043"/>
                <a:gd name="connsiteX215" fmla="*/ 1199041 w 3024845"/>
                <a:gd name="connsiteY215" fmla="*/ 577194 h 1059043"/>
                <a:gd name="connsiteX216" fmla="*/ 1207908 w 3024845"/>
                <a:gd name="connsiteY216" fmla="*/ 577194 h 1059043"/>
                <a:gd name="connsiteX217" fmla="*/ 1209935 w 3024845"/>
                <a:gd name="connsiteY217" fmla="*/ 581248 h 1059043"/>
                <a:gd name="connsiteX218" fmla="*/ 1209935 w 3024845"/>
                <a:gd name="connsiteY218" fmla="*/ 594489 h 1059043"/>
                <a:gd name="connsiteX219" fmla="*/ 1211455 w 3024845"/>
                <a:gd name="connsiteY219" fmla="*/ 592597 h 1059043"/>
                <a:gd name="connsiteX220" fmla="*/ 1222095 w 3024845"/>
                <a:gd name="connsiteY220" fmla="*/ 579356 h 1059043"/>
                <a:gd name="connsiteX221" fmla="*/ 1250469 w 3024845"/>
                <a:gd name="connsiteY221" fmla="*/ 579356 h 1059043"/>
                <a:gd name="connsiteX222" fmla="*/ 1250469 w 3024845"/>
                <a:gd name="connsiteY222" fmla="*/ 665827 h 1059043"/>
                <a:gd name="connsiteX223" fmla="*/ 1251229 w 3024845"/>
                <a:gd name="connsiteY223" fmla="*/ 665827 h 1059043"/>
                <a:gd name="connsiteX224" fmla="*/ 1256549 w 3024845"/>
                <a:gd name="connsiteY224" fmla="*/ 665827 h 1059043"/>
                <a:gd name="connsiteX225" fmla="*/ 1257309 w 3024845"/>
                <a:gd name="connsiteY225" fmla="*/ 664476 h 1059043"/>
                <a:gd name="connsiteX226" fmla="*/ 1262629 w 3024845"/>
                <a:gd name="connsiteY226" fmla="*/ 655018 h 1059043"/>
                <a:gd name="connsiteX227" fmla="*/ 1262629 w 3024845"/>
                <a:gd name="connsiteY227" fmla="*/ 656910 h 1059043"/>
                <a:gd name="connsiteX228" fmla="*/ 1262629 w 3024845"/>
                <a:gd name="connsiteY228" fmla="*/ 670151 h 1059043"/>
                <a:gd name="connsiteX229" fmla="*/ 1266682 w 3024845"/>
                <a:gd name="connsiteY229" fmla="*/ 624754 h 1059043"/>
                <a:gd name="connsiteX230" fmla="*/ 1267442 w 3024845"/>
                <a:gd name="connsiteY230" fmla="*/ 624754 h 1059043"/>
                <a:gd name="connsiteX231" fmla="*/ 1272762 w 3024845"/>
                <a:gd name="connsiteY231" fmla="*/ 624754 h 1059043"/>
                <a:gd name="connsiteX232" fmla="*/ 1272762 w 3024845"/>
                <a:gd name="connsiteY232" fmla="*/ 559900 h 1059043"/>
                <a:gd name="connsiteX233" fmla="*/ 1273776 w 3024845"/>
                <a:gd name="connsiteY233" fmla="*/ 559900 h 1059043"/>
                <a:gd name="connsiteX234" fmla="*/ 1280869 w 3024845"/>
                <a:gd name="connsiteY234" fmla="*/ 559900 h 1059043"/>
                <a:gd name="connsiteX235" fmla="*/ 1293029 w 3024845"/>
                <a:gd name="connsiteY235" fmla="*/ 516665 h 1059043"/>
                <a:gd name="connsiteX236" fmla="*/ 1294296 w 3024845"/>
                <a:gd name="connsiteY236" fmla="*/ 516665 h 1059043"/>
                <a:gd name="connsiteX237" fmla="*/ 1303163 w 3024845"/>
                <a:gd name="connsiteY237" fmla="*/ 516665 h 1059043"/>
                <a:gd name="connsiteX238" fmla="*/ 1313296 w 3024845"/>
                <a:gd name="connsiteY238" fmla="*/ 559900 h 1059043"/>
                <a:gd name="connsiteX239" fmla="*/ 1314309 w 3024845"/>
                <a:gd name="connsiteY239" fmla="*/ 559900 h 1059043"/>
                <a:gd name="connsiteX240" fmla="*/ 1321403 w 3024845"/>
                <a:gd name="connsiteY240" fmla="*/ 559900 h 1059043"/>
                <a:gd name="connsiteX241" fmla="*/ 1321403 w 3024845"/>
                <a:gd name="connsiteY241" fmla="*/ 598812 h 1059043"/>
                <a:gd name="connsiteX242" fmla="*/ 1323176 w 3024845"/>
                <a:gd name="connsiteY242" fmla="*/ 598812 h 1059043"/>
                <a:gd name="connsiteX243" fmla="*/ 1335590 w 3024845"/>
                <a:gd name="connsiteY243" fmla="*/ 598812 h 1059043"/>
                <a:gd name="connsiteX244" fmla="*/ 1335590 w 3024845"/>
                <a:gd name="connsiteY244" fmla="*/ 600974 h 1059043"/>
                <a:gd name="connsiteX245" fmla="*/ 1335590 w 3024845"/>
                <a:gd name="connsiteY245" fmla="*/ 616106 h 1059043"/>
                <a:gd name="connsiteX246" fmla="*/ 1339643 w 3024845"/>
                <a:gd name="connsiteY246" fmla="*/ 613945 h 1059043"/>
                <a:gd name="connsiteX247" fmla="*/ 1339643 w 3024845"/>
                <a:gd name="connsiteY247" fmla="*/ 598812 h 1059043"/>
                <a:gd name="connsiteX248" fmla="*/ 1341163 w 3024845"/>
                <a:gd name="connsiteY248" fmla="*/ 598812 h 1059043"/>
                <a:gd name="connsiteX249" fmla="*/ 1351803 w 3024845"/>
                <a:gd name="connsiteY249" fmla="*/ 598812 h 1059043"/>
                <a:gd name="connsiteX250" fmla="*/ 1351803 w 3024845"/>
                <a:gd name="connsiteY250" fmla="*/ 600433 h 1059043"/>
                <a:gd name="connsiteX251" fmla="*/ 1351803 w 3024845"/>
                <a:gd name="connsiteY251" fmla="*/ 611783 h 1059043"/>
                <a:gd name="connsiteX252" fmla="*/ 1382204 w 3024845"/>
                <a:gd name="connsiteY252" fmla="*/ 611783 h 1059043"/>
                <a:gd name="connsiteX253" fmla="*/ 1382204 w 3024845"/>
                <a:gd name="connsiteY253" fmla="*/ 575033 h 1059043"/>
                <a:gd name="connsiteX254" fmla="*/ 1383470 w 3024845"/>
                <a:gd name="connsiteY254" fmla="*/ 575033 h 1059043"/>
                <a:gd name="connsiteX255" fmla="*/ 1392337 w 3024845"/>
                <a:gd name="connsiteY255" fmla="*/ 575033 h 1059043"/>
                <a:gd name="connsiteX256" fmla="*/ 1392337 w 3024845"/>
                <a:gd name="connsiteY256" fmla="*/ 596650 h 1059043"/>
                <a:gd name="connsiteX257" fmla="*/ 1394364 w 3024845"/>
                <a:gd name="connsiteY257" fmla="*/ 564224 h 1059043"/>
                <a:gd name="connsiteX258" fmla="*/ 1416657 w 3024845"/>
                <a:gd name="connsiteY258" fmla="*/ 564224 h 1059043"/>
                <a:gd name="connsiteX259" fmla="*/ 1416657 w 3024845"/>
                <a:gd name="connsiteY259" fmla="*/ 562602 h 1059043"/>
                <a:gd name="connsiteX260" fmla="*/ 1416657 w 3024845"/>
                <a:gd name="connsiteY260" fmla="*/ 551253 h 1059043"/>
                <a:gd name="connsiteX261" fmla="*/ 1417417 w 3024845"/>
                <a:gd name="connsiteY261" fmla="*/ 551253 h 1059043"/>
                <a:gd name="connsiteX262" fmla="*/ 1422737 w 3024845"/>
                <a:gd name="connsiteY262" fmla="*/ 551253 h 1059043"/>
                <a:gd name="connsiteX263" fmla="*/ 1422737 w 3024845"/>
                <a:gd name="connsiteY263" fmla="*/ 549362 h 1059043"/>
                <a:gd name="connsiteX264" fmla="*/ 1422737 w 3024845"/>
                <a:gd name="connsiteY264" fmla="*/ 536121 h 1059043"/>
                <a:gd name="connsiteX265" fmla="*/ 1426791 w 3024845"/>
                <a:gd name="connsiteY265" fmla="*/ 542606 h 1059043"/>
                <a:gd name="connsiteX266" fmla="*/ 1429071 w 3024845"/>
                <a:gd name="connsiteY266" fmla="*/ 542606 h 1059043"/>
                <a:gd name="connsiteX267" fmla="*/ 1445031 w 3024845"/>
                <a:gd name="connsiteY267" fmla="*/ 542606 h 1059043"/>
                <a:gd name="connsiteX268" fmla="*/ 1445031 w 3024845"/>
                <a:gd name="connsiteY268" fmla="*/ 541795 h 1059043"/>
                <a:gd name="connsiteX269" fmla="*/ 1445031 w 3024845"/>
                <a:gd name="connsiteY269" fmla="*/ 536121 h 1059043"/>
                <a:gd name="connsiteX270" fmla="*/ 1445791 w 3024845"/>
                <a:gd name="connsiteY270" fmla="*/ 536121 h 1059043"/>
                <a:gd name="connsiteX271" fmla="*/ 1451111 w 3024845"/>
                <a:gd name="connsiteY271" fmla="*/ 536121 h 1059043"/>
                <a:gd name="connsiteX272" fmla="*/ 1451111 w 3024845"/>
                <a:gd name="connsiteY272" fmla="*/ 537472 h 1059043"/>
                <a:gd name="connsiteX273" fmla="*/ 1451111 w 3024845"/>
                <a:gd name="connsiteY273" fmla="*/ 546930 h 1059043"/>
                <a:gd name="connsiteX274" fmla="*/ 1489618 w 3024845"/>
                <a:gd name="connsiteY274" fmla="*/ 546930 h 1059043"/>
                <a:gd name="connsiteX275" fmla="*/ 1489618 w 3024845"/>
                <a:gd name="connsiteY275" fmla="*/ 685283 h 1059043"/>
                <a:gd name="connsiteX276" fmla="*/ 1491138 w 3024845"/>
                <a:gd name="connsiteY276" fmla="*/ 685283 h 1059043"/>
                <a:gd name="connsiteX277" fmla="*/ 1501778 w 3024845"/>
                <a:gd name="connsiteY277" fmla="*/ 685283 h 1059043"/>
                <a:gd name="connsiteX278" fmla="*/ 1501778 w 3024845"/>
                <a:gd name="connsiteY278" fmla="*/ 672313 h 1059043"/>
                <a:gd name="connsiteX279" fmla="*/ 1505832 w 3024845"/>
                <a:gd name="connsiteY279" fmla="*/ 672313 h 1059043"/>
                <a:gd name="connsiteX280" fmla="*/ 1505832 w 3024845"/>
                <a:gd name="connsiteY280" fmla="*/ 685283 h 1059043"/>
                <a:gd name="connsiteX281" fmla="*/ 1536232 w 3024845"/>
                <a:gd name="connsiteY281" fmla="*/ 685283 h 1059043"/>
                <a:gd name="connsiteX282" fmla="*/ 1536232 w 3024845"/>
                <a:gd name="connsiteY282" fmla="*/ 655018 h 1059043"/>
                <a:gd name="connsiteX283" fmla="*/ 1548392 w 3024845"/>
                <a:gd name="connsiteY283" fmla="*/ 655018 h 1059043"/>
                <a:gd name="connsiteX284" fmla="*/ 1560552 w 3024845"/>
                <a:gd name="connsiteY284" fmla="*/ 652857 h 1059043"/>
                <a:gd name="connsiteX285" fmla="*/ 1564606 w 3024845"/>
                <a:gd name="connsiteY285" fmla="*/ 655018 h 1059043"/>
                <a:gd name="connsiteX286" fmla="*/ 1574739 w 3024845"/>
                <a:gd name="connsiteY286" fmla="*/ 655018 h 1059043"/>
                <a:gd name="connsiteX287" fmla="*/ 1574739 w 3024845"/>
                <a:gd name="connsiteY287" fmla="*/ 685283 h 1059043"/>
                <a:gd name="connsiteX288" fmla="*/ 1582846 w 3024845"/>
                <a:gd name="connsiteY288" fmla="*/ 685283 h 1059043"/>
                <a:gd name="connsiteX289" fmla="*/ 1582846 w 3024845"/>
                <a:gd name="connsiteY289" fmla="*/ 702578 h 1059043"/>
                <a:gd name="connsiteX290" fmla="*/ 1592182 w 3024845"/>
                <a:gd name="connsiteY290" fmla="*/ 703483 h 1059043"/>
                <a:gd name="connsiteX291" fmla="*/ 1605140 w 3024845"/>
                <a:gd name="connsiteY291" fmla="*/ 703483 h 1059043"/>
                <a:gd name="connsiteX292" fmla="*/ 1605140 w 3024845"/>
                <a:gd name="connsiteY292" fmla="*/ 687445 h 1059043"/>
                <a:gd name="connsiteX293" fmla="*/ 1673096 w 3024845"/>
                <a:gd name="connsiteY293" fmla="*/ 687445 h 1059043"/>
                <a:gd name="connsiteX294" fmla="*/ 1673096 w 3024845"/>
                <a:gd name="connsiteY294" fmla="*/ 602192 h 1059043"/>
                <a:gd name="connsiteX295" fmla="*/ 1745104 w 3024845"/>
                <a:gd name="connsiteY295" fmla="*/ 602192 h 1059043"/>
                <a:gd name="connsiteX296" fmla="*/ 1745104 w 3024845"/>
                <a:gd name="connsiteY296" fmla="*/ 680960 h 1059043"/>
                <a:gd name="connsiteX297" fmla="*/ 1747008 w 3024845"/>
                <a:gd name="connsiteY297" fmla="*/ 680960 h 1059043"/>
                <a:gd name="connsiteX298" fmla="*/ 1748250 w 3024845"/>
                <a:gd name="connsiteY298" fmla="*/ 703483 h 1059043"/>
                <a:gd name="connsiteX299" fmla="*/ 1757926 w 3024845"/>
                <a:gd name="connsiteY299" fmla="*/ 703483 h 1059043"/>
                <a:gd name="connsiteX300" fmla="*/ 1759168 w 3024845"/>
                <a:gd name="connsiteY300" fmla="*/ 680960 h 1059043"/>
                <a:gd name="connsiteX301" fmla="*/ 1765248 w 3024845"/>
                <a:gd name="connsiteY301" fmla="*/ 680960 h 1059043"/>
                <a:gd name="connsiteX302" fmla="*/ 1766490 w 3024845"/>
                <a:gd name="connsiteY302" fmla="*/ 703483 h 1059043"/>
                <a:gd name="connsiteX303" fmla="*/ 1817112 w 3024845"/>
                <a:gd name="connsiteY303" fmla="*/ 703483 h 1059043"/>
                <a:gd name="connsiteX304" fmla="*/ 1817112 w 3024845"/>
                <a:gd name="connsiteY304" fmla="*/ 540455 h 1059043"/>
                <a:gd name="connsiteX305" fmla="*/ 2014439 w 3024845"/>
                <a:gd name="connsiteY305" fmla="*/ 540455 h 1059043"/>
                <a:gd name="connsiteX306" fmla="*/ 2014439 w 3024845"/>
                <a:gd name="connsiteY306" fmla="*/ 703483 h 1059043"/>
                <a:gd name="connsiteX307" fmla="*/ 2033136 w 3024845"/>
                <a:gd name="connsiteY307" fmla="*/ 703483 h 1059043"/>
                <a:gd name="connsiteX308" fmla="*/ 2033136 w 3024845"/>
                <a:gd name="connsiteY308" fmla="*/ 620790 h 1059043"/>
                <a:gd name="connsiteX309" fmla="*/ 2128256 w 3024845"/>
                <a:gd name="connsiteY309" fmla="*/ 620790 h 1059043"/>
                <a:gd name="connsiteX310" fmla="*/ 2128026 w 3024845"/>
                <a:gd name="connsiteY310" fmla="*/ 281031 h 1059043"/>
                <a:gd name="connsiteX311" fmla="*/ 2121946 w 3024845"/>
                <a:gd name="connsiteY311" fmla="*/ 276707 h 1059043"/>
                <a:gd name="connsiteX312" fmla="*/ 2130053 w 3024845"/>
                <a:gd name="connsiteY312" fmla="*/ 252928 h 1059043"/>
                <a:gd name="connsiteX313" fmla="*/ 2130053 w 3024845"/>
                <a:gd name="connsiteY313" fmla="*/ 235634 h 1059043"/>
                <a:gd name="connsiteX314" fmla="*/ 2144240 w 3024845"/>
                <a:gd name="connsiteY314" fmla="*/ 235634 h 1059043"/>
                <a:gd name="connsiteX315" fmla="*/ 2144240 w 3024845"/>
                <a:gd name="connsiteY315" fmla="*/ 214016 h 1059043"/>
                <a:gd name="connsiteX316" fmla="*/ 2146266 w 3024845"/>
                <a:gd name="connsiteY316" fmla="*/ 209692 h 1059043"/>
                <a:gd name="connsiteX317" fmla="*/ 2146266 w 3024845"/>
                <a:gd name="connsiteY317" fmla="*/ 131868 h 1059043"/>
                <a:gd name="connsiteX318" fmla="*/ 2144240 w 3024845"/>
                <a:gd name="connsiteY318" fmla="*/ 125383 h 1059043"/>
                <a:gd name="connsiteX319" fmla="*/ 2150320 w 3024845"/>
                <a:gd name="connsiteY319" fmla="*/ 118897 h 1059043"/>
                <a:gd name="connsiteX320" fmla="*/ 2150320 w 3024845"/>
                <a:gd name="connsiteY320" fmla="*/ 60529 h 1059043"/>
                <a:gd name="connsiteX321" fmla="*/ 2152346 w 3024845"/>
                <a:gd name="connsiteY321" fmla="*/ 56206 h 1059043"/>
                <a:gd name="connsiteX322" fmla="*/ 2152346 w 3024845"/>
                <a:gd name="connsiteY322" fmla="*/ 0 h 1059043"/>
                <a:gd name="connsiteX323" fmla="*/ 2162480 w 3024845"/>
                <a:gd name="connsiteY323" fmla="*/ 118897 h 1059043"/>
                <a:gd name="connsiteX324" fmla="*/ 2168560 w 3024845"/>
                <a:gd name="connsiteY324" fmla="*/ 125383 h 1059043"/>
                <a:gd name="connsiteX325" fmla="*/ 2166533 w 3024845"/>
                <a:gd name="connsiteY325" fmla="*/ 131868 h 1059043"/>
                <a:gd name="connsiteX326" fmla="*/ 2166533 w 3024845"/>
                <a:gd name="connsiteY326" fmla="*/ 209692 h 1059043"/>
                <a:gd name="connsiteX327" fmla="*/ 2168560 w 3024845"/>
                <a:gd name="connsiteY327" fmla="*/ 214016 h 1059043"/>
                <a:gd name="connsiteX328" fmla="*/ 2168560 w 3024845"/>
                <a:gd name="connsiteY328" fmla="*/ 235634 h 1059043"/>
                <a:gd name="connsiteX329" fmla="*/ 2182747 w 3024845"/>
                <a:gd name="connsiteY329" fmla="*/ 235634 h 1059043"/>
                <a:gd name="connsiteX330" fmla="*/ 2182747 w 3024845"/>
                <a:gd name="connsiteY330" fmla="*/ 252928 h 1059043"/>
                <a:gd name="connsiteX331" fmla="*/ 2190854 w 3024845"/>
                <a:gd name="connsiteY331" fmla="*/ 276707 h 1059043"/>
                <a:gd name="connsiteX332" fmla="*/ 2180720 w 3024845"/>
                <a:gd name="connsiteY332" fmla="*/ 555577 h 1059043"/>
                <a:gd name="connsiteX333" fmla="*/ 2245574 w 3024845"/>
                <a:gd name="connsiteY333" fmla="*/ 555577 h 1059043"/>
                <a:gd name="connsiteX334" fmla="*/ 2245574 w 3024845"/>
                <a:gd name="connsiteY334" fmla="*/ 631239 h 1059043"/>
                <a:gd name="connsiteX335" fmla="*/ 2253681 w 3024845"/>
                <a:gd name="connsiteY335" fmla="*/ 631239 h 1059043"/>
                <a:gd name="connsiteX336" fmla="*/ 2255708 w 3024845"/>
                <a:gd name="connsiteY336" fmla="*/ 624754 h 1059043"/>
                <a:gd name="connsiteX337" fmla="*/ 2261788 w 3024845"/>
                <a:gd name="connsiteY337" fmla="*/ 624754 h 1059043"/>
                <a:gd name="connsiteX338" fmla="*/ 2263815 w 3024845"/>
                <a:gd name="connsiteY338" fmla="*/ 633401 h 1059043"/>
                <a:gd name="connsiteX339" fmla="*/ 2275975 w 3024845"/>
                <a:gd name="connsiteY339" fmla="*/ 633401 h 1059043"/>
                <a:gd name="connsiteX340" fmla="*/ 2275975 w 3024845"/>
                <a:gd name="connsiteY340" fmla="*/ 626915 h 1059043"/>
                <a:gd name="connsiteX341" fmla="*/ 2298268 w 3024845"/>
                <a:gd name="connsiteY341" fmla="*/ 626915 h 1059043"/>
                <a:gd name="connsiteX342" fmla="*/ 2298268 w 3024845"/>
                <a:gd name="connsiteY342" fmla="*/ 633401 h 1059043"/>
                <a:gd name="connsiteX343" fmla="*/ 2318535 w 3024845"/>
                <a:gd name="connsiteY343" fmla="*/ 633401 h 1059043"/>
                <a:gd name="connsiteX344" fmla="*/ 2318535 w 3024845"/>
                <a:gd name="connsiteY344" fmla="*/ 678798 h 1059043"/>
                <a:gd name="connsiteX345" fmla="*/ 2332722 w 3024845"/>
                <a:gd name="connsiteY345" fmla="*/ 678798 h 1059043"/>
                <a:gd name="connsiteX346" fmla="*/ 2332722 w 3024845"/>
                <a:gd name="connsiteY346" fmla="*/ 665827 h 1059043"/>
                <a:gd name="connsiteX347" fmla="*/ 2348936 w 3024845"/>
                <a:gd name="connsiteY347" fmla="*/ 665827 h 1059043"/>
                <a:gd name="connsiteX348" fmla="*/ 2348936 w 3024845"/>
                <a:gd name="connsiteY348" fmla="*/ 486400 h 1059043"/>
                <a:gd name="connsiteX349" fmla="*/ 2355016 w 3024845"/>
                <a:gd name="connsiteY349" fmla="*/ 479914 h 1059043"/>
                <a:gd name="connsiteX350" fmla="*/ 2427977 w 3024845"/>
                <a:gd name="connsiteY350" fmla="*/ 479914 h 1059043"/>
                <a:gd name="connsiteX351" fmla="*/ 2427977 w 3024845"/>
                <a:gd name="connsiteY351" fmla="*/ 488562 h 1059043"/>
                <a:gd name="connsiteX352" fmla="*/ 2438110 w 3024845"/>
                <a:gd name="connsiteY352" fmla="*/ 488562 h 1059043"/>
                <a:gd name="connsiteX353" fmla="*/ 2438110 w 3024845"/>
                <a:gd name="connsiteY353" fmla="*/ 603136 h 1059043"/>
                <a:gd name="connsiteX354" fmla="*/ 2460404 w 3024845"/>
                <a:gd name="connsiteY354" fmla="*/ 603136 h 1059043"/>
                <a:gd name="connsiteX355" fmla="*/ 2460404 w 3024845"/>
                <a:gd name="connsiteY355" fmla="*/ 536121 h 1059043"/>
                <a:gd name="connsiteX356" fmla="*/ 2486751 w 3024845"/>
                <a:gd name="connsiteY356" fmla="*/ 536121 h 1059043"/>
                <a:gd name="connsiteX357" fmla="*/ 2490804 w 3024845"/>
                <a:gd name="connsiteY357" fmla="*/ 531797 h 1059043"/>
                <a:gd name="connsiteX358" fmla="*/ 2498911 w 3024845"/>
                <a:gd name="connsiteY358" fmla="*/ 531797 h 1059043"/>
                <a:gd name="connsiteX359" fmla="*/ 2502964 w 3024845"/>
                <a:gd name="connsiteY359" fmla="*/ 536121 h 1059043"/>
                <a:gd name="connsiteX360" fmla="*/ 2525258 w 3024845"/>
                <a:gd name="connsiteY360" fmla="*/ 536121 h 1059043"/>
                <a:gd name="connsiteX361" fmla="*/ 2525258 w 3024845"/>
                <a:gd name="connsiteY361" fmla="*/ 419385 h 1059043"/>
                <a:gd name="connsiteX362" fmla="*/ 2582005 w 3024845"/>
                <a:gd name="connsiteY362" fmla="*/ 408576 h 1059043"/>
                <a:gd name="connsiteX363" fmla="*/ 2582005 w 3024845"/>
                <a:gd name="connsiteY363" fmla="*/ 409657 h 1059043"/>
                <a:gd name="connsiteX364" fmla="*/ 2582005 w 3024845"/>
                <a:gd name="connsiteY364" fmla="*/ 417223 h 1059043"/>
                <a:gd name="connsiteX365" fmla="*/ 2608352 w 3024845"/>
                <a:gd name="connsiteY365" fmla="*/ 417223 h 1059043"/>
                <a:gd name="connsiteX366" fmla="*/ 2608352 w 3024845"/>
                <a:gd name="connsiteY366" fmla="*/ 672313 h 1059043"/>
                <a:gd name="connsiteX367" fmla="*/ 2630646 w 3024845"/>
                <a:gd name="connsiteY367" fmla="*/ 672313 h 1059043"/>
                <a:gd name="connsiteX368" fmla="*/ 2630646 w 3024845"/>
                <a:gd name="connsiteY368" fmla="*/ 667989 h 1059043"/>
                <a:gd name="connsiteX369" fmla="*/ 2642806 w 3024845"/>
                <a:gd name="connsiteY369" fmla="*/ 667989 h 1059043"/>
                <a:gd name="connsiteX370" fmla="*/ 2642806 w 3024845"/>
                <a:gd name="connsiteY370" fmla="*/ 672313 h 1059043"/>
                <a:gd name="connsiteX371" fmla="*/ 2667126 w 3024845"/>
                <a:gd name="connsiteY371" fmla="*/ 672313 h 1059043"/>
                <a:gd name="connsiteX372" fmla="*/ 2667126 w 3024845"/>
                <a:gd name="connsiteY372" fmla="*/ 659342 h 1059043"/>
                <a:gd name="connsiteX373" fmla="*/ 2695500 w 3024845"/>
                <a:gd name="connsiteY373" fmla="*/ 659342 h 1059043"/>
                <a:gd name="connsiteX374" fmla="*/ 2707660 w 3024845"/>
                <a:gd name="connsiteY374" fmla="*/ 655018 h 1059043"/>
                <a:gd name="connsiteX375" fmla="*/ 2727927 w 3024845"/>
                <a:gd name="connsiteY375" fmla="*/ 659342 h 1059043"/>
                <a:gd name="connsiteX376" fmla="*/ 2727927 w 3024845"/>
                <a:gd name="connsiteY376" fmla="*/ 642048 h 1059043"/>
                <a:gd name="connsiteX377" fmla="*/ 2736034 w 3024845"/>
                <a:gd name="connsiteY377" fmla="*/ 642048 h 1059043"/>
                <a:gd name="connsiteX378" fmla="*/ 2736034 w 3024845"/>
                <a:gd name="connsiteY378" fmla="*/ 629077 h 1059043"/>
                <a:gd name="connsiteX379" fmla="*/ 2792781 w 3024845"/>
                <a:gd name="connsiteY379" fmla="*/ 629077 h 1059043"/>
                <a:gd name="connsiteX380" fmla="*/ 2792781 w 3024845"/>
                <a:gd name="connsiteY380" fmla="*/ 598812 h 1059043"/>
                <a:gd name="connsiteX381" fmla="*/ 2811021 w 3024845"/>
                <a:gd name="connsiteY381" fmla="*/ 598812 h 1059043"/>
                <a:gd name="connsiteX382" fmla="*/ 2811021 w 3024845"/>
                <a:gd name="connsiteY382" fmla="*/ 592327 h 1059043"/>
                <a:gd name="connsiteX383" fmla="*/ 2823181 w 3024845"/>
                <a:gd name="connsiteY383" fmla="*/ 592327 h 1059043"/>
                <a:gd name="connsiteX384" fmla="*/ 2823181 w 3024845"/>
                <a:gd name="connsiteY384" fmla="*/ 598812 h 1059043"/>
                <a:gd name="connsiteX385" fmla="*/ 2839395 w 3024845"/>
                <a:gd name="connsiteY385" fmla="*/ 598812 h 1059043"/>
                <a:gd name="connsiteX386" fmla="*/ 2839395 w 3024845"/>
                <a:gd name="connsiteY386" fmla="*/ 648533 h 1059043"/>
                <a:gd name="connsiteX387" fmla="*/ 2871822 w 3024845"/>
                <a:gd name="connsiteY387" fmla="*/ 648533 h 1059043"/>
                <a:gd name="connsiteX388" fmla="*/ 2871822 w 3024845"/>
                <a:gd name="connsiteY388" fmla="*/ 622592 h 1059043"/>
                <a:gd name="connsiteX389" fmla="*/ 2910329 w 3024845"/>
                <a:gd name="connsiteY389" fmla="*/ 622592 h 1059043"/>
                <a:gd name="connsiteX390" fmla="*/ 2910329 w 3024845"/>
                <a:gd name="connsiteY390" fmla="*/ 592327 h 1059043"/>
                <a:gd name="connsiteX391" fmla="*/ 2958970 w 3024845"/>
                <a:gd name="connsiteY391" fmla="*/ 592327 h 1059043"/>
                <a:gd name="connsiteX392" fmla="*/ 2958970 w 3024845"/>
                <a:gd name="connsiteY392" fmla="*/ 703483 h 1059043"/>
                <a:gd name="connsiteX393" fmla="*/ 2958970 w 3024845"/>
                <a:gd name="connsiteY393" fmla="*/ 717262 h 1059043"/>
                <a:gd name="connsiteX394" fmla="*/ 3024845 w 3024845"/>
                <a:gd name="connsiteY394" fmla="*/ 717262 h 1059043"/>
                <a:gd name="connsiteX395" fmla="*/ 3024845 w 3024845"/>
                <a:gd name="connsiteY395" fmla="*/ 1059043 h 1059043"/>
                <a:gd name="connsiteX396" fmla="*/ 2054 w 3024845"/>
                <a:gd name="connsiteY396" fmla="*/ 1056710 h 1059043"/>
                <a:gd name="connsiteX397" fmla="*/ 0 w 3024845"/>
                <a:gd name="connsiteY397" fmla="*/ 622592 h 1059043"/>
                <a:gd name="connsiteX398" fmla="*/ 20267 w 3024845"/>
                <a:gd name="connsiteY398" fmla="*/ 622592 h 1059043"/>
                <a:gd name="connsiteX399" fmla="*/ 20774 w 3024845"/>
                <a:gd name="connsiteY399" fmla="*/ 621511 h 1059043"/>
                <a:gd name="connsiteX400" fmla="*/ 24320 w 3024845"/>
                <a:gd name="connsiteY400" fmla="*/ 613945 h 1059043"/>
                <a:gd name="connsiteX401" fmla="*/ 26094 w 3024845"/>
                <a:gd name="connsiteY401" fmla="*/ 614215 h 1059043"/>
                <a:gd name="connsiteX402" fmla="*/ 38507 w 3024845"/>
                <a:gd name="connsiteY402" fmla="*/ 616106 h 1059043"/>
                <a:gd name="connsiteX403" fmla="*/ 39014 w 3024845"/>
                <a:gd name="connsiteY403" fmla="*/ 617458 h 1059043"/>
                <a:gd name="connsiteX404" fmla="*/ 42560 w 3024845"/>
                <a:gd name="connsiteY404" fmla="*/ 626915 h 1059043"/>
                <a:gd name="connsiteX405" fmla="*/ 68907 w 3024845"/>
                <a:gd name="connsiteY405" fmla="*/ 629077 h 1059043"/>
                <a:gd name="connsiteX406" fmla="*/ 68907 w 3024845"/>
                <a:gd name="connsiteY406" fmla="*/ 505856 h 1059043"/>
                <a:gd name="connsiteX407" fmla="*/ 70934 w 3024845"/>
                <a:gd name="connsiteY407" fmla="*/ 505856 h 1059043"/>
                <a:gd name="connsiteX408" fmla="*/ 85121 w 3024845"/>
                <a:gd name="connsiteY408" fmla="*/ 505856 h 1059043"/>
                <a:gd name="connsiteX409" fmla="*/ 85121 w 3024845"/>
                <a:gd name="connsiteY409" fmla="*/ 369664 h 1059043"/>
                <a:gd name="connsiteX410" fmla="*/ 86894 w 3024845"/>
                <a:gd name="connsiteY410" fmla="*/ 369664 h 1059043"/>
                <a:gd name="connsiteX411" fmla="*/ 99308 w 3024845"/>
                <a:gd name="connsiteY411" fmla="*/ 369664 h 1059043"/>
                <a:gd name="connsiteX412" fmla="*/ 99308 w 3024845"/>
                <a:gd name="connsiteY412" fmla="*/ 255090 h 1059043"/>
                <a:gd name="connsiteX413" fmla="*/ 103361 w 3024845"/>
                <a:gd name="connsiteY413" fmla="*/ 226986 h 1059043"/>
                <a:gd name="connsiteX414" fmla="*/ 105388 w 3024845"/>
                <a:gd name="connsiteY414" fmla="*/ 226986 h 1059043"/>
                <a:gd name="connsiteX415" fmla="*/ 119575 w 3024845"/>
                <a:gd name="connsiteY415" fmla="*/ 226986 h 1059043"/>
                <a:gd name="connsiteX0" fmla="*/ 119575 w 3024845"/>
                <a:gd name="connsiteY0" fmla="*/ 226986 h 1059043"/>
                <a:gd name="connsiteX1" fmla="*/ 200642 w 3024845"/>
                <a:gd name="connsiteY1" fmla="*/ 224825 h 1059043"/>
                <a:gd name="connsiteX2" fmla="*/ 202669 w 3024845"/>
                <a:gd name="connsiteY2" fmla="*/ 224825 h 1059043"/>
                <a:gd name="connsiteX3" fmla="*/ 216856 w 3024845"/>
                <a:gd name="connsiteY3" fmla="*/ 224825 h 1059043"/>
                <a:gd name="connsiteX4" fmla="*/ 216856 w 3024845"/>
                <a:gd name="connsiteY4" fmla="*/ 248604 h 1059043"/>
                <a:gd name="connsiteX5" fmla="*/ 217363 w 3024845"/>
                <a:gd name="connsiteY5" fmla="*/ 249415 h 1059043"/>
                <a:gd name="connsiteX6" fmla="*/ 220909 w 3024845"/>
                <a:gd name="connsiteY6" fmla="*/ 255090 h 1059043"/>
                <a:gd name="connsiteX7" fmla="*/ 220909 w 3024845"/>
                <a:gd name="connsiteY7" fmla="*/ 369664 h 1059043"/>
                <a:gd name="connsiteX8" fmla="*/ 223189 w 3024845"/>
                <a:gd name="connsiteY8" fmla="*/ 369664 h 1059043"/>
                <a:gd name="connsiteX9" fmla="*/ 239150 w 3024845"/>
                <a:gd name="connsiteY9" fmla="*/ 369664 h 1059043"/>
                <a:gd name="connsiteX10" fmla="*/ 239150 w 3024845"/>
                <a:gd name="connsiteY10" fmla="*/ 510179 h 1059043"/>
                <a:gd name="connsiteX11" fmla="*/ 240670 w 3024845"/>
                <a:gd name="connsiteY11" fmla="*/ 509909 h 1059043"/>
                <a:gd name="connsiteX12" fmla="*/ 251310 w 3024845"/>
                <a:gd name="connsiteY12" fmla="*/ 508018 h 1059043"/>
                <a:gd name="connsiteX13" fmla="*/ 249283 w 3024845"/>
                <a:gd name="connsiteY13" fmla="*/ 596650 h 1059043"/>
                <a:gd name="connsiteX14" fmla="*/ 250803 w 3024845"/>
                <a:gd name="connsiteY14" fmla="*/ 596921 h 1059043"/>
                <a:gd name="connsiteX15" fmla="*/ 261443 w 3024845"/>
                <a:gd name="connsiteY15" fmla="*/ 598812 h 1059043"/>
                <a:gd name="connsiteX16" fmla="*/ 261696 w 3024845"/>
                <a:gd name="connsiteY16" fmla="*/ 599623 h 1059043"/>
                <a:gd name="connsiteX17" fmla="*/ 263470 w 3024845"/>
                <a:gd name="connsiteY17" fmla="*/ 605298 h 1059043"/>
                <a:gd name="connsiteX18" fmla="*/ 264230 w 3024845"/>
                <a:gd name="connsiteY18" fmla="*/ 602866 h 1059043"/>
                <a:gd name="connsiteX19" fmla="*/ 269550 w 3024845"/>
                <a:gd name="connsiteY19" fmla="*/ 585842 h 1059043"/>
                <a:gd name="connsiteX20" fmla="*/ 271323 w 3024845"/>
                <a:gd name="connsiteY20" fmla="*/ 585842 h 1059043"/>
                <a:gd name="connsiteX21" fmla="*/ 283737 w 3024845"/>
                <a:gd name="connsiteY21" fmla="*/ 585842 h 1059043"/>
                <a:gd name="connsiteX22" fmla="*/ 283737 w 3024845"/>
                <a:gd name="connsiteY22" fmla="*/ 618268 h 1059043"/>
                <a:gd name="connsiteX23" fmla="*/ 284750 w 3024845"/>
                <a:gd name="connsiteY23" fmla="*/ 618809 h 1059043"/>
                <a:gd name="connsiteX24" fmla="*/ 291844 w 3024845"/>
                <a:gd name="connsiteY24" fmla="*/ 622592 h 1059043"/>
                <a:gd name="connsiteX25" fmla="*/ 291844 w 3024845"/>
                <a:gd name="connsiteY25" fmla="*/ 623943 h 1059043"/>
                <a:gd name="connsiteX26" fmla="*/ 291844 w 3024845"/>
                <a:gd name="connsiteY26" fmla="*/ 633401 h 1059043"/>
                <a:gd name="connsiteX27" fmla="*/ 336431 w 3024845"/>
                <a:gd name="connsiteY27" fmla="*/ 633401 h 1059043"/>
                <a:gd name="connsiteX28" fmla="*/ 336431 w 3024845"/>
                <a:gd name="connsiteY28" fmla="*/ 634482 h 1059043"/>
                <a:gd name="connsiteX29" fmla="*/ 336431 w 3024845"/>
                <a:gd name="connsiteY29" fmla="*/ 642048 h 1059043"/>
                <a:gd name="connsiteX30" fmla="*/ 338457 w 3024845"/>
                <a:gd name="connsiteY30" fmla="*/ 642048 h 1059043"/>
                <a:gd name="connsiteX31" fmla="*/ 352644 w 3024845"/>
                <a:gd name="connsiteY31" fmla="*/ 642048 h 1059043"/>
                <a:gd name="connsiteX32" fmla="*/ 352644 w 3024845"/>
                <a:gd name="connsiteY32" fmla="*/ 611783 h 1059043"/>
                <a:gd name="connsiteX33" fmla="*/ 397231 w 3024845"/>
                <a:gd name="connsiteY33" fmla="*/ 611783 h 1059043"/>
                <a:gd name="connsiteX34" fmla="*/ 397231 w 3024845"/>
                <a:gd name="connsiteY34" fmla="*/ 610432 h 1059043"/>
                <a:gd name="connsiteX35" fmla="*/ 397231 w 3024845"/>
                <a:gd name="connsiteY35" fmla="*/ 600974 h 1059043"/>
                <a:gd name="connsiteX36" fmla="*/ 398245 w 3024845"/>
                <a:gd name="connsiteY36" fmla="*/ 600974 h 1059043"/>
                <a:gd name="connsiteX37" fmla="*/ 405338 w 3024845"/>
                <a:gd name="connsiteY37" fmla="*/ 600974 h 1059043"/>
                <a:gd name="connsiteX38" fmla="*/ 405338 w 3024845"/>
                <a:gd name="connsiteY38" fmla="*/ 599083 h 1059043"/>
                <a:gd name="connsiteX39" fmla="*/ 405338 w 3024845"/>
                <a:gd name="connsiteY39" fmla="*/ 585842 h 1059043"/>
                <a:gd name="connsiteX40" fmla="*/ 406098 w 3024845"/>
                <a:gd name="connsiteY40" fmla="*/ 585842 h 1059043"/>
                <a:gd name="connsiteX41" fmla="*/ 411418 w 3024845"/>
                <a:gd name="connsiteY41" fmla="*/ 585842 h 1059043"/>
                <a:gd name="connsiteX42" fmla="*/ 411418 w 3024845"/>
                <a:gd name="connsiteY42" fmla="*/ 584761 h 1059043"/>
                <a:gd name="connsiteX43" fmla="*/ 411418 w 3024845"/>
                <a:gd name="connsiteY43" fmla="*/ 577194 h 1059043"/>
                <a:gd name="connsiteX44" fmla="*/ 413445 w 3024845"/>
                <a:gd name="connsiteY44" fmla="*/ 577194 h 1059043"/>
                <a:gd name="connsiteX45" fmla="*/ 427632 w 3024845"/>
                <a:gd name="connsiteY45" fmla="*/ 577194 h 1059043"/>
                <a:gd name="connsiteX46" fmla="*/ 427632 w 3024845"/>
                <a:gd name="connsiteY46" fmla="*/ 578275 h 1059043"/>
                <a:gd name="connsiteX47" fmla="*/ 427632 w 3024845"/>
                <a:gd name="connsiteY47" fmla="*/ 585842 h 1059043"/>
                <a:gd name="connsiteX48" fmla="*/ 449925 w 3024845"/>
                <a:gd name="connsiteY48" fmla="*/ 585842 h 1059043"/>
                <a:gd name="connsiteX49" fmla="*/ 449925 w 3024845"/>
                <a:gd name="connsiteY49" fmla="*/ 583950 h 1059043"/>
                <a:gd name="connsiteX50" fmla="*/ 449925 w 3024845"/>
                <a:gd name="connsiteY50" fmla="*/ 570709 h 1059043"/>
                <a:gd name="connsiteX51" fmla="*/ 451699 w 3024845"/>
                <a:gd name="connsiteY51" fmla="*/ 570709 h 1059043"/>
                <a:gd name="connsiteX52" fmla="*/ 464112 w 3024845"/>
                <a:gd name="connsiteY52" fmla="*/ 570709 h 1059043"/>
                <a:gd name="connsiteX53" fmla="*/ 464112 w 3024845"/>
                <a:gd name="connsiteY53" fmla="*/ 594489 h 1059043"/>
                <a:gd name="connsiteX54" fmla="*/ 465126 w 3024845"/>
                <a:gd name="connsiteY54" fmla="*/ 594489 h 1059043"/>
                <a:gd name="connsiteX55" fmla="*/ 472219 w 3024845"/>
                <a:gd name="connsiteY55" fmla="*/ 594489 h 1059043"/>
                <a:gd name="connsiteX56" fmla="*/ 472219 w 3024845"/>
                <a:gd name="connsiteY56" fmla="*/ 593408 h 1059043"/>
                <a:gd name="connsiteX57" fmla="*/ 472219 w 3024845"/>
                <a:gd name="connsiteY57" fmla="*/ 585842 h 1059043"/>
                <a:gd name="connsiteX58" fmla="*/ 473992 w 3024845"/>
                <a:gd name="connsiteY58" fmla="*/ 585842 h 1059043"/>
                <a:gd name="connsiteX59" fmla="*/ 486406 w 3024845"/>
                <a:gd name="connsiteY59" fmla="*/ 585842 h 1059043"/>
                <a:gd name="connsiteX60" fmla="*/ 486406 w 3024845"/>
                <a:gd name="connsiteY60" fmla="*/ 611783 h 1059043"/>
                <a:gd name="connsiteX61" fmla="*/ 488433 w 3024845"/>
                <a:gd name="connsiteY61" fmla="*/ 611783 h 1059043"/>
                <a:gd name="connsiteX62" fmla="*/ 502619 w 3024845"/>
                <a:gd name="connsiteY62" fmla="*/ 611783 h 1059043"/>
                <a:gd name="connsiteX63" fmla="*/ 502619 w 3024845"/>
                <a:gd name="connsiteY63" fmla="*/ 613404 h 1059043"/>
                <a:gd name="connsiteX64" fmla="*/ 502619 w 3024845"/>
                <a:gd name="connsiteY64" fmla="*/ 624754 h 1059043"/>
                <a:gd name="connsiteX65" fmla="*/ 503379 w 3024845"/>
                <a:gd name="connsiteY65" fmla="*/ 624754 h 1059043"/>
                <a:gd name="connsiteX66" fmla="*/ 508700 w 3024845"/>
                <a:gd name="connsiteY66" fmla="*/ 624754 h 1059043"/>
                <a:gd name="connsiteX67" fmla="*/ 508700 w 3024845"/>
                <a:gd name="connsiteY67" fmla="*/ 623943 h 1059043"/>
                <a:gd name="connsiteX68" fmla="*/ 508700 w 3024845"/>
                <a:gd name="connsiteY68" fmla="*/ 618268 h 1059043"/>
                <a:gd name="connsiteX69" fmla="*/ 539100 w 3024845"/>
                <a:gd name="connsiteY69" fmla="*/ 618268 h 1059043"/>
                <a:gd name="connsiteX70" fmla="*/ 539100 w 3024845"/>
                <a:gd name="connsiteY70" fmla="*/ 642048 h 1059043"/>
                <a:gd name="connsiteX71" fmla="*/ 540113 w 3024845"/>
                <a:gd name="connsiteY71" fmla="*/ 642048 h 1059043"/>
                <a:gd name="connsiteX72" fmla="*/ 547207 w 3024845"/>
                <a:gd name="connsiteY72" fmla="*/ 642048 h 1059043"/>
                <a:gd name="connsiteX73" fmla="*/ 547207 w 3024845"/>
                <a:gd name="connsiteY73" fmla="*/ 643129 h 1059043"/>
                <a:gd name="connsiteX74" fmla="*/ 547207 w 3024845"/>
                <a:gd name="connsiteY74" fmla="*/ 650695 h 1059043"/>
                <a:gd name="connsiteX75" fmla="*/ 547967 w 3024845"/>
                <a:gd name="connsiteY75" fmla="*/ 650695 h 1059043"/>
                <a:gd name="connsiteX76" fmla="*/ 553287 w 3024845"/>
                <a:gd name="connsiteY76" fmla="*/ 650695 h 1059043"/>
                <a:gd name="connsiteX77" fmla="*/ 553287 w 3024845"/>
                <a:gd name="connsiteY77" fmla="*/ 648533 h 1059043"/>
                <a:gd name="connsiteX78" fmla="*/ 553287 w 3024845"/>
                <a:gd name="connsiteY78" fmla="*/ 633401 h 1059043"/>
                <a:gd name="connsiteX79" fmla="*/ 554300 w 3024845"/>
                <a:gd name="connsiteY79" fmla="*/ 633401 h 1059043"/>
                <a:gd name="connsiteX80" fmla="*/ 561394 w 3024845"/>
                <a:gd name="connsiteY80" fmla="*/ 633401 h 1059043"/>
                <a:gd name="connsiteX81" fmla="*/ 561394 w 3024845"/>
                <a:gd name="connsiteY81" fmla="*/ 634482 h 1059043"/>
                <a:gd name="connsiteX82" fmla="*/ 561394 w 3024845"/>
                <a:gd name="connsiteY82" fmla="*/ 642048 h 1059043"/>
                <a:gd name="connsiteX83" fmla="*/ 566714 w 3024845"/>
                <a:gd name="connsiteY83" fmla="*/ 640055 h 1059043"/>
                <a:gd name="connsiteX84" fmla="*/ 567474 w 3024845"/>
                <a:gd name="connsiteY84" fmla="*/ 639075 h 1059043"/>
                <a:gd name="connsiteX85" fmla="*/ 567474 w 3024845"/>
                <a:gd name="connsiteY85" fmla="*/ 633401 h 1059043"/>
                <a:gd name="connsiteX86" fmla="*/ 605981 w 3024845"/>
                <a:gd name="connsiteY86" fmla="*/ 633401 h 1059043"/>
                <a:gd name="connsiteX87" fmla="*/ 605981 w 3024845"/>
                <a:gd name="connsiteY87" fmla="*/ 657180 h 1059043"/>
                <a:gd name="connsiteX88" fmla="*/ 608007 w 3024845"/>
                <a:gd name="connsiteY88" fmla="*/ 657180 h 1059043"/>
                <a:gd name="connsiteX89" fmla="*/ 622194 w 3024845"/>
                <a:gd name="connsiteY89" fmla="*/ 657180 h 1059043"/>
                <a:gd name="connsiteX90" fmla="*/ 622194 w 3024845"/>
                <a:gd name="connsiteY90" fmla="*/ 658261 h 1059043"/>
                <a:gd name="connsiteX91" fmla="*/ 622194 w 3024845"/>
                <a:gd name="connsiteY91" fmla="*/ 665827 h 1059043"/>
                <a:gd name="connsiteX92" fmla="*/ 623968 w 3024845"/>
                <a:gd name="connsiteY92" fmla="*/ 665827 h 1059043"/>
                <a:gd name="connsiteX93" fmla="*/ 636381 w 3024845"/>
                <a:gd name="connsiteY93" fmla="*/ 665827 h 1059043"/>
                <a:gd name="connsiteX94" fmla="*/ 636381 w 3024845"/>
                <a:gd name="connsiteY94" fmla="*/ 642048 h 1059043"/>
                <a:gd name="connsiteX95" fmla="*/ 637394 w 3024845"/>
                <a:gd name="connsiteY95" fmla="*/ 642048 h 1059043"/>
                <a:gd name="connsiteX96" fmla="*/ 644488 w 3024845"/>
                <a:gd name="connsiteY96" fmla="*/ 642048 h 1059043"/>
                <a:gd name="connsiteX97" fmla="*/ 644488 w 3024845"/>
                <a:gd name="connsiteY97" fmla="*/ 609621 h 1059043"/>
                <a:gd name="connsiteX98" fmla="*/ 645501 w 3024845"/>
                <a:gd name="connsiteY98" fmla="*/ 609621 h 1059043"/>
                <a:gd name="connsiteX99" fmla="*/ 652595 w 3024845"/>
                <a:gd name="connsiteY99" fmla="*/ 609621 h 1059043"/>
                <a:gd name="connsiteX100" fmla="*/ 652595 w 3024845"/>
                <a:gd name="connsiteY100" fmla="*/ 607730 h 1059043"/>
                <a:gd name="connsiteX101" fmla="*/ 652595 w 3024845"/>
                <a:gd name="connsiteY101" fmla="*/ 594489 h 1059043"/>
                <a:gd name="connsiteX102" fmla="*/ 651328 w 3024845"/>
                <a:gd name="connsiteY102" fmla="*/ 592867 h 1059043"/>
                <a:gd name="connsiteX103" fmla="*/ 656648 w 3024845"/>
                <a:gd name="connsiteY103" fmla="*/ 581518 h 1059043"/>
                <a:gd name="connsiteX104" fmla="*/ 664755 w 3024845"/>
                <a:gd name="connsiteY104" fmla="*/ 609621 h 1059043"/>
                <a:gd name="connsiteX105" fmla="*/ 665515 w 3024845"/>
                <a:gd name="connsiteY105" fmla="*/ 609621 h 1059043"/>
                <a:gd name="connsiteX106" fmla="*/ 670835 w 3024845"/>
                <a:gd name="connsiteY106" fmla="*/ 609621 h 1059043"/>
                <a:gd name="connsiteX107" fmla="*/ 670835 w 3024845"/>
                <a:gd name="connsiteY107" fmla="*/ 503694 h 1059043"/>
                <a:gd name="connsiteX108" fmla="*/ 672355 w 3024845"/>
                <a:gd name="connsiteY108" fmla="*/ 503694 h 1059043"/>
                <a:gd name="connsiteX109" fmla="*/ 682995 w 3024845"/>
                <a:gd name="connsiteY109" fmla="*/ 503694 h 1059043"/>
                <a:gd name="connsiteX110" fmla="*/ 682995 w 3024845"/>
                <a:gd name="connsiteY110" fmla="*/ 456135 h 1059043"/>
                <a:gd name="connsiteX111" fmla="*/ 709342 w 3024845"/>
                <a:gd name="connsiteY111" fmla="*/ 456135 h 1059043"/>
                <a:gd name="connsiteX112" fmla="*/ 709342 w 3024845"/>
                <a:gd name="connsiteY112" fmla="*/ 434517 h 1059043"/>
                <a:gd name="connsiteX113" fmla="*/ 743796 w 3024845"/>
                <a:gd name="connsiteY113" fmla="*/ 434517 h 1059043"/>
                <a:gd name="connsiteX114" fmla="*/ 743796 w 3024845"/>
                <a:gd name="connsiteY114" fmla="*/ 436949 h 1059043"/>
                <a:gd name="connsiteX115" fmla="*/ 743796 w 3024845"/>
                <a:gd name="connsiteY115" fmla="*/ 453973 h 1059043"/>
                <a:gd name="connsiteX116" fmla="*/ 746076 w 3024845"/>
                <a:gd name="connsiteY116" fmla="*/ 453973 h 1059043"/>
                <a:gd name="connsiteX117" fmla="*/ 762036 w 3024845"/>
                <a:gd name="connsiteY117" fmla="*/ 453973 h 1059043"/>
                <a:gd name="connsiteX118" fmla="*/ 762036 w 3024845"/>
                <a:gd name="connsiteY118" fmla="*/ 501532 h 1059043"/>
                <a:gd name="connsiteX119" fmla="*/ 763049 w 3024845"/>
                <a:gd name="connsiteY119" fmla="*/ 501532 h 1059043"/>
                <a:gd name="connsiteX120" fmla="*/ 770143 w 3024845"/>
                <a:gd name="connsiteY120" fmla="*/ 501532 h 1059043"/>
                <a:gd name="connsiteX121" fmla="*/ 784330 w 3024845"/>
                <a:gd name="connsiteY121" fmla="*/ 505856 h 1059043"/>
                <a:gd name="connsiteX122" fmla="*/ 784330 w 3024845"/>
                <a:gd name="connsiteY122" fmla="*/ 544768 h 1059043"/>
                <a:gd name="connsiteX123" fmla="*/ 785343 w 3024845"/>
                <a:gd name="connsiteY123" fmla="*/ 544768 h 1059043"/>
                <a:gd name="connsiteX124" fmla="*/ 792436 w 3024845"/>
                <a:gd name="connsiteY124" fmla="*/ 544768 h 1059043"/>
                <a:gd name="connsiteX125" fmla="*/ 792436 w 3024845"/>
                <a:gd name="connsiteY125" fmla="*/ 546389 h 1059043"/>
                <a:gd name="connsiteX126" fmla="*/ 792436 w 3024845"/>
                <a:gd name="connsiteY126" fmla="*/ 557738 h 1059043"/>
                <a:gd name="connsiteX127" fmla="*/ 794463 w 3024845"/>
                <a:gd name="connsiteY127" fmla="*/ 557738 h 1059043"/>
                <a:gd name="connsiteX128" fmla="*/ 808650 w 3024845"/>
                <a:gd name="connsiteY128" fmla="*/ 557738 h 1059043"/>
                <a:gd name="connsiteX129" fmla="*/ 814730 w 3024845"/>
                <a:gd name="connsiteY129" fmla="*/ 564224 h 1059043"/>
                <a:gd name="connsiteX130" fmla="*/ 814730 w 3024845"/>
                <a:gd name="connsiteY130" fmla="*/ 585842 h 1059043"/>
                <a:gd name="connsiteX131" fmla="*/ 817010 w 3024845"/>
                <a:gd name="connsiteY131" fmla="*/ 585842 h 1059043"/>
                <a:gd name="connsiteX132" fmla="*/ 832970 w 3024845"/>
                <a:gd name="connsiteY132" fmla="*/ 585842 h 1059043"/>
                <a:gd name="connsiteX133" fmla="*/ 832970 w 3024845"/>
                <a:gd name="connsiteY133" fmla="*/ 586922 h 1059043"/>
                <a:gd name="connsiteX134" fmla="*/ 832970 w 3024845"/>
                <a:gd name="connsiteY134" fmla="*/ 594489 h 1059043"/>
                <a:gd name="connsiteX135" fmla="*/ 834237 w 3024845"/>
                <a:gd name="connsiteY135" fmla="*/ 594489 h 1059043"/>
                <a:gd name="connsiteX136" fmla="*/ 843104 w 3024845"/>
                <a:gd name="connsiteY136" fmla="*/ 594489 h 1059043"/>
                <a:gd name="connsiteX137" fmla="*/ 843104 w 3024845"/>
                <a:gd name="connsiteY137" fmla="*/ 596650 h 1059043"/>
                <a:gd name="connsiteX138" fmla="*/ 843104 w 3024845"/>
                <a:gd name="connsiteY138" fmla="*/ 611783 h 1059043"/>
                <a:gd name="connsiteX139" fmla="*/ 847157 w 3024845"/>
                <a:gd name="connsiteY139" fmla="*/ 609891 h 1059043"/>
                <a:gd name="connsiteX140" fmla="*/ 847157 w 3024845"/>
                <a:gd name="connsiteY140" fmla="*/ 596650 h 1059043"/>
                <a:gd name="connsiteX141" fmla="*/ 848170 w 3024845"/>
                <a:gd name="connsiteY141" fmla="*/ 596650 h 1059043"/>
                <a:gd name="connsiteX142" fmla="*/ 855264 w 3024845"/>
                <a:gd name="connsiteY142" fmla="*/ 596650 h 1059043"/>
                <a:gd name="connsiteX143" fmla="*/ 855264 w 3024845"/>
                <a:gd name="connsiteY143" fmla="*/ 598272 h 1059043"/>
                <a:gd name="connsiteX144" fmla="*/ 855264 w 3024845"/>
                <a:gd name="connsiteY144" fmla="*/ 609621 h 1059043"/>
                <a:gd name="connsiteX145" fmla="*/ 856024 w 3024845"/>
                <a:gd name="connsiteY145" fmla="*/ 609621 h 1059043"/>
                <a:gd name="connsiteX146" fmla="*/ 861344 w 3024845"/>
                <a:gd name="connsiteY146" fmla="*/ 609621 h 1059043"/>
                <a:gd name="connsiteX147" fmla="*/ 909984 w 3024845"/>
                <a:gd name="connsiteY147" fmla="*/ 605298 h 1059043"/>
                <a:gd name="connsiteX148" fmla="*/ 909984 w 3024845"/>
                <a:gd name="connsiteY148" fmla="*/ 606649 h 1059043"/>
                <a:gd name="connsiteX149" fmla="*/ 909984 w 3024845"/>
                <a:gd name="connsiteY149" fmla="*/ 616106 h 1059043"/>
                <a:gd name="connsiteX150" fmla="*/ 910744 w 3024845"/>
                <a:gd name="connsiteY150" fmla="*/ 616106 h 1059043"/>
                <a:gd name="connsiteX151" fmla="*/ 916065 w 3024845"/>
                <a:gd name="connsiteY151" fmla="*/ 616106 h 1059043"/>
                <a:gd name="connsiteX152" fmla="*/ 916065 w 3024845"/>
                <a:gd name="connsiteY152" fmla="*/ 618268 h 1059043"/>
                <a:gd name="connsiteX153" fmla="*/ 916065 w 3024845"/>
                <a:gd name="connsiteY153" fmla="*/ 633401 h 1059043"/>
                <a:gd name="connsiteX154" fmla="*/ 918091 w 3024845"/>
                <a:gd name="connsiteY154" fmla="*/ 632050 h 1059043"/>
                <a:gd name="connsiteX155" fmla="*/ 932278 w 3024845"/>
                <a:gd name="connsiteY155" fmla="*/ 622592 h 1059043"/>
                <a:gd name="connsiteX156" fmla="*/ 938358 w 3024845"/>
                <a:gd name="connsiteY156" fmla="*/ 581518 h 1059043"/>
                <a:gd name="connsiteX157" fmla="*/ 939118 w 3024845"/>
                <a:gd name="connsiteY157" fmla="*/ 581248 h 1059043"/>
                <a:gd name="connsiteX158" fmla="*/ 944438 w 3024845"/>
                <a:gd name="connsiteY158" fmla="*/ 579356 h 1059043"/>
                <a:gd name="connsiteX159" fmla="*/ 946465 w 3024845"/>
                <a:gd name="connsiteY159" fmla="*/ 510179 h 1059043"/>
                <a:gd name="connsiteX160" fmla="*/ 948492 w 3024845"/>
                <a:gd name="connsiteY160" fmla="*/ 579356 h 1059043"/>
                <a:gd name="connsiteX161" fmla="*/ 949252 w 3024845"/>
                <a:gd name="connsiteY161" fmla="*/ 579626 h 1059043"/>
                <a:gd name="connsiteX162" fmla="*/ 954572 w 3024845"/>
                <a:gd name="connsiteY162" fmla="*/ 581518 h 1059043"/>
                <a:gd name="connsiteX163" fmla="*/ 954572 w 3024845"/>
                <a:gd name="connsiteY163" fmla="*/ 495047 h 1059043"/>
                <a:gd name="connsiteX164" fmla="*/ 958625 w 3024845"/>
                <a:gd name="connsiteY164" fmla="*/ 462620 h 1059043"/>
                <a:gd name="connsiteX165" fmla="*/ 997132 w 3024845"/>
                <a:gd name="connsiteY165" fmla="*/ 462620 h 1059043"/>
                <a:gd name="connsiteX166" fmla="*/ 997132 w 3024845"/>
                <a:gd name="connsiteY166" fmla="*/ 495047 h 1059043"/>
                <a:gd name="connsiteX167" fmla="*/ 997892 w 3024845"/>
                <a:gd name="connsiteY167" fmla="*/ 495047 h 1059043"/>
                <a:gd name="connsiteX168" fmla="*/ 1003212 w 3024845"/>
                <a:gd name="connsiteY168" fmla="*/ 495047 h 1059043"/>
                <a:gd name="connsiteX169" fmla="*/ 1003212 w 3024845"/>
                <a:gd name="connsiteY169" fmla="*/ 412899 h 1059043"/>
                <a:gd name="connsiteX170" fmla="*/ 1004986 w 3024845"/>
                <a:gd name="connsiteY170" fmla="*/ 412899 h 1059043"/>
                <a:gd name="connsiteX171" fmla="*/ 1017399 w 3024845"/>
                <a:gd name="connsiteY171" fmla="*/ 412899 h 1059043"/>
                <a:gd name="connsiteX172" fmla="*/ 1017399 w 3024845"/>
                <a:gd name="connsiteY172" fmla="*/ 411008 h 1059043"/>
                <a:gd name="connsiteX173" fmla="*/ 1017399 w 3024845"/>
                <a:gd name="connsiteY173" fmla="*/ 397767 h 1059043"/>
                <a:gd name="connsiteX174" fmla="*/ 1039693 w 3024845"/>
                <a:gd name="connsiteY174" fmla="*/ 397767 h 1059043"/>
                <a:gd name="connsiteX175" fmla="*/ 1039693 w 3024845"/>
                <a:gd name="connsiteY175" fmla="*/ 396686 h 1059043"/>
                <a:gd name="connsiteX176" fmla="*/ 1039693 w 3024845"/>
                <a:gd name="connsiteY176" fmla="*/ 389120 h 1059043"/>
                <a:gd name="connsiteX177" fmla="*/ 1041466 w 3024845"/>
                <a:gd name="connsiteY177" fmla="*/ 389120 h 1059043"/>
                <a:gd name="connsiteX178" fmla="*/ 1053880 w 3024845"/>
                <a:gd name="connsiteY178" fmla="*/ 389120 h 1059043"/>
                <a:gd name="connsiteX179" fmla="*/ 1053880 w 3024845"/>
                <a:gd name="connsiteY179" fmla="*/ 390201 h 1059043"/>
                <a:gd name="connsiteX180" fmla="*/ 1053880 w 3024845"/>
                <a:gd name="connsiteY180" fmla="*/ 397767 h 1059043"/>
                <a:gd name="connsiteX181" fmla="*/ 1054640 w 3024845"/>
                <a:gd name="connsiteY181" fmla="*/ 397767 h 1059043"/>
                <a:gd name="connsiteX182" fmla="*/ 1059960 w 3024845"/>
                <a:gd name="connsiteY182" fmla="*/ 397767 h 1059043"/>
                <a:gd name="connsiteX183" fmla="*/ 1070093 w 3024845"/>
                <a:gd name="connsiteY183" fmla="*/ 393443 h 1059043"/>
                <a:gd name="connsiteX184" fmla="*/ 1074146 w 3024845"/>
                <a:gd name="connsiteY184" fmla="*/ 396686 h 1059043"/>
                <a:gd name="connsiteX185" fmla="*/ 1074146 w 3024845"/>
                <a:gd name="connsiteY185" fmla="*/ 389120 h 1059043"/>
                <a:gd name="connsiteX186" fmla="*/ 1076426 w 3024845"/>
                <a:gd name="connsiteY186" fmla="*/ 389120 h 1059043"/>
                <a:gd name="connsiteX187" fmla="*/ 1092387 w 3024845"/>
                <a:gd name="connsiteY187" fmla="*/ 389120 h 1059043"/>
                <a:gd name="connsiteX188" fmla="*/ 1092387 w 3024845"/>
                <a:gd name="connsiteY188" fmla="*/ 390201 h 1059043"/>
                <a:gd name="connsiteX189" fmla="*/ 1092387 w 3024845"/>
                <a:gd name="connsiteY189" fmla="*/ 397767 h 1059043"/>
                <a:gd name="connsiteX190" fmla="*/ 1122787 w 3024845"/>
                <a:gd name="connsiteY190" fmla="*/ 397767 h 1059043"/>
                <a:gd name="connsiteX191" fmla="*/ 1122787 w 3024845"/>
                <a:gd name="connsiteY191" fmla="*/ 399388 h 1059043"/>
                <a:gd name="connsiteX192" fmla="*/ 1122787 w 3024845"/>
                <a:gd name="connsiteY192" fmla="*/ 410738 h 1059043"/>
                <a:gd name="connsiteX193" fmla="*/ 1149134 w 3024845"/>
                <a:gd name="connsiteY193" fmla="*/ 410738 h 1059043"/>
                <a:gd name="connsiteX194" fmla="*/ 1149134 w 3024845"/>
                <a:gd name="connsiteY194" fmla="*/ 441002 h 1059043"/>
                <a:gd name="connsiteX195" fmla="*/ 1149894 w 3024845"/>
                <a:gd name="connsiteY195" fmla="*/ 441002 h 1059043"/>
                <a:gd name="connsiteX196" fmla="*/ 1155214 w 3024845"/>
                <a:gd name="connsiteY196" fmla="*/ 441002 h 1059043"/>
                <a:gd name="connsiteX197" fmla="*/ 1155214 w 3024845"/>
                <a:gd name="connsiteY197" fmla="*/ 442083 h 1059043"/>
                <a:gd name="connsiteX198" fmla="*/ 1155214 w 3024845"/>
                <a:gd name="connsiteY198" fmla="*/ 449650 h 1059043"/>
                <a:gd name="connsiteX199" fmla="*/ 1159268 w 3024845"/>
                <a:gd name="connsiteY199" fmla="*/ 479914 h 1059043"/>
                <a:gd name="connsiteX200" fmla="*/ 1160028 w 3024845"/>
                <a:gd name="connsiteY200" fmla="*/ 479914 h 1059043"/>
                <a:gd name="connsiteX201" fmla="*/ 1165348 w 3024845"/>
                <a:gd name="connsiteY201" fmla="*/ 479914 h 1059043"/>
                <a:gd name="connsiteX202" fmla="*/ 1165348 w 3024845"/>
                <a:gd name="connsiteY202" fmla="*/ 480725 h 1059043"/>
                <a:gd name="connsiteX203" fmla="*/ 1165348 w 3024845"/>
                <a:gd name="connsiteY203" fmla="*/ 486400 h 1059043"/>
                <a:gd name="connsiteX204" fmla="*/ 1166361 w 3024845"/>
                <a:gd name="connsiteY204" fmla="*/ 486400 h 1059043"/>
                <a:gd name="connsiteX205" fmla="*/ 1173454 w 3024845"/>
                <a:gd name="connsiteY205" fmla="*/ 486400 h 1059043"/>
                <a:gd name="connsiteX206" fmla="*/ 1173454 w 3024845"/>
                <a:gd name="connsiteY206" fmla="*/ 516665 h 1059043"/>
                <a:gd name="connsiteX207" fmla="*/ 1175481 w 3024845"/>
                <a:gd name="connsiteY207" fmla="*/ 516665 h 1059043"/>
                <a:gd name="connsiteX208" fmla="*/ 1189668 w 3024845"/>
                <a:gd name="connsiteY208" fmla="*/ 516665 h 1059043"/>
                <a:gd name="connsiteX209" fmla="*/ 1189668 w 3024845"/>
                <a:gd name="connsiteY209" fmla="*/ 540444 h 1059043"/>
                <a:gd name="connsiteX210" fmla="*/ 1191695 w 3024845"/>
                <a:gd name="connsiteY210" fmla="*/ 542065 h 1059043"/>
                <a:gd name="connsiteX211" fmla="*/ 1191695 w 3024845"/>
                <a:gd name="connsiteY211" fmla="*/ 553415 h 1059043"/>
                <a:gd name="connsiteX212" fmla="*/ 1192455 w 3024845"/>
                <a:gd name="connsiteY212" fmla="*/ 553415 h 1059043"/>
                <a:gd name="connsiteX213" fmla="*/ 1197775 w 3024845"/>
                <a:gd name="connsiteY213" fmla="*/ 553415 h 1059043"/>
                <a:gd name="connsiteX214" fmla="*/ 1197775 w 3024845"/>
                <a:gd name="connsiteY214" fmla="*/ 577194 h 1059043"/>
                <a:gd name="connsiteX215" fmla="*/ 1199041 w 3024845"/>
                <a:gd name="connsiteY215" fmla="*/ 577194 h 1059043"/>
                <a:gd name="connsiteX216" fmla="*/ 1207908 w 3024845"/>
                <a:gd name="connsiteY216" fmla="*/ 577194 h 1059043"/>
                <a:gd name="connsiteX217" fmla="*/ 1209935 w 3024845"/>
                <a:gd name="connsiteY217" fmla="*/ 581248 h 1059043"/>
                <a:gd name="connsiteX218" fmla="*/ 1209935 w 3024845"/>
                <a:gd name="connsiteY218" fmla="*/ 594489 h 1059043"/>
                <a:gd name="connsiteX219" fmla="*/ 1211455 w 3024845"/>
                <a:gd name="connsiteY219" fmla="*/ 592597 h 1059043"/>
                <a:gd name="connsiteX220" fmla="*/ 1222095 w 3024845"/>
                <a:gd name="connsiteY220" fmla="*/ 579356 h 1059043"/>
                <a:gd name="connsiteX221" fmla="*/ 1250469 w 3024845"/>
                <a:gd name="connsiteY221" fmla="*/ 579356 h 1059043"/>
                <a:gd name="connsiteX222" fmla="*/ 1250469 w 3024845"/>
                <a:gd name="connsiteY222" fmla="*/ 665827 h 1059043"/>
                <a:gd name="connsiteX223" fmla="*/ 1251229 w 3024845"/>
                <a:gd name="connsiteY223" fmla="*/ 665827 h 1059043"/>
                <a:gd name="connsiteX224" fmla="*/ 1256549 w 3024845"/>
                <a:gd name="connsiteY224" fmla="*/ 665827 h 1059043"/>
                <a:gd name="connsiteX225" fmla="*/ 1257309 w 3024845"/>
                <a:gd name="connsiteY225" fmla="*/ 664476 h 1059043"/>
                <a:gd name="connsiteX226" fmla="*/ 1262629 w 3024845"/>
                <a:gd name="connsiteY226" fmla="*/ 655018 h 1059043"/>
                <a:gd name="connsiteX227" fmla="*/ 1262629 w 3024845"/>
                <a:gd name="connsiteY227" fmla="*/ 656910 h 1059043"/>
                <a:gd name="connsiteX228" fmla="*/ 1262629 w 3024845"/>
                <a:gd name="connsiteY228" fmla="*/ 670151 h 1059043"/>
                <a:gd name="connsiteX229" fmla="*/ 1266682 w 3024845"/>
                <a:gd name="connsiteY229" fmla="*/ 624754 h 1059043"/>
                <a:gd name="connsiteX230" fmla="*/ 1267442 w 3024845"/>
                <a:gd name="connsiteY230" fmla="*/ 624754 h 1059043"/>
                <a:gd name="connsiteX231" fmla="*/ 1272762 w 3024845"/>
                <a:gd name="connsiteY231" fmla="*/ 624754 h 1059043"/>
                <a:gd name="connsiteX232" fmla="*/ 1272762 w 3024845"/>
                <a:gd name="connsiteY232" fmla="*/ 559900 h 1059043"/>
                <a:gd name="connsiteX233" fmla="*/ 1273776 w 3024845"/>
                <a:gd name="connsiteY233" fmla="*/ 559900 h 1059043"/>
                <a:gd name="connsiteX234" fmla="*/ 1280869 w 3024845"/>
                <a:gd name="connsiteY234" fmla="*/ 559900 h 1059043"/>
                <a:gd name="connsiteX235" fmla="*/ 1293029 w 3024845"/>
                <a:gd name="connsiteY235" fmla="*/ 516665 h 1059043"/>
                <a:gd name="connsiteX236" fmla="*/ 1294296 w 3024845"/>
                <a:gd name="connsiteY236" fmla="*/ 516665 h 1059043"/>
                <a:gd name="connsiteX237" fmla="*/ 1303163 w 3024845"/>
                <a:gd name="connsiteY237" fmla="*/ 516665 h 1059043"/>
                <a:gd name="connsiteX238" fmla="*/ 1313296 w 3024845"/>
                <a:gd name="connsiteY238" fmla="*/ 559900 h 1059043"/>
                <a:gd name="connsiteX239" fmla="*/ 1314309 w 3024845"/>
                <a:gd name="connsiteY239" fmla="*/ 559900 h 1059043"/>
                <a:gd name="connsiteX240" fmla="*/ 1321403 w 3024845"/>
                <a:gd name="connsiteY240" fmla="*/ 559900 h 1059043"/>
                <a:gd name="connsiteX241" fmla="*/ 1321403 w 3024845"/>
                <a:gd name="connsiteY241" fmla="*/ 598812 h 1059043"/>
                <a:gd name="connsiteX242" fmla="*/ 1323176 w 3024845"/>
                <a:gd name="connsiteY242" fmla="*/ 598812 h 1059043"/>
                <a:gd name="connsiteX243" fmla="*/ 1335590 w 3024845"/>
                <a:gd name="connsiteY243" fmla="*/ 598812 h 1059043"/>
                <a:gd name="connsiteX244" fmla="*/ 1335590 w 3024845"/>
                <a:gd name="connsiteY244" fmla="*/ 600974 h 1059043"/>
                <a:gd name="connsiteX245" fmla="*/ 1335590 w 3024845"/>
                <a:gd name="connsiteY245" fmla="*/ 616106 h 1059043"/>
                <a:gd name="connsiteX246" fmla="*/ 1339643 w 3024845"/>
                <a:gd name="connsiteY246" fmla="*/ 613945 h 1059043"/>
                <a:gd name="connsiteX247" fmla="*/ 1339643 w 3024845"/>
                <a:gd name="connsiteY247" fmla="*/ 598812 h 1059043"/>
                <a:gd name="connsiteX248" fmla="*/ 1341163 w 3024845"/>
                <a:gd name="connsiteY248" fmla="*/ 598812 h 1059043"/>
                <a:gd name="connsiteX249" fmla="*/ 1351803 w 3024845"/>
                <a:gd name="connsiteY249" fmla="*/ 598812 h 1059043"/>
                <a:gd name="connsiteX250" fmla="*/ 1351803 w 3024845"/>
                <a:gd name="connsiteY250" fmla="*/ 600433 h 1059043"/>
                <a:gd name="connsiteX251" fmla="*/ 1351803 w 3024845"/>
                <a:gd name="connsiteY251" fmla="*/ 611783 h 1059043"/>
                <a:gd name="connsiteX252" fmla="*/ 1382204 w 3024845"/>
                <a:gd name="connsiteY252" fmla="*/ 611783 h 1059043"/>
                <a:gd name="connsiteX253" fmla="*/ 1382204 w 3024845"/>
                <a:gd name="connsiteY253" fmla="*/ 575033 h 1059043"/>
                <a:gd name="connsiteX254" fmla="*/ 1383470 w 3024845"/>
                <a:gd name="connsiteY254" fmla="*/ 575033 h 1059043"/>
                <a:gd name="connsiteX255" fmla="*/ 1392337 w 3024845"/>
                <a:gd name="connsiteY255" fmla="*/ 575033 h 1059043"/>
                <a:gd name="connsiteX256" fmla="*/ 1392337 w 3024845"/>
                <a:gd name="connsiteY256" fmla="*/ 596650 h 1059043"/>
                <a:gd name="connsiteX257" fmla="*/ 1394364 w 3024845"/>
                <a:gd name="connsiteY257" fmla="*/ 564224 h 1059043"/>
                <a:gd name="connsiteX258" fmla="*/ 1416657 w 3024845"/>
                <a:gd name="connsiteY258" fmla="*/ 564224 h 1059043"/>
                <a:gd name="connsiteX259" fmla="*/ 1416657 w 3024845"/>
                <a:gd name="connsiteY259" fmla="*/ 562602 h 1059043"/>
                <a:gd name="connsiteX260" fmla="*/ 1416657 w 3024845"/>
                <a:gd name="connsiteY260" fmla="*/ 551253 h 1059043"/>
                <a:gd name="connsiteX261" fmla="*/ 1417417 w 3024845"/>
                <a:gd name="connsiteY261" fmla="*/ 551253 h 1059043"/>
                <a:gd name="connsiteX262" fmla="*/ 1422737 w 3024845"/>
                <a:gd name="connsiteY262" fmla="*/ 551253 h 1059043"/>
                <a:gd name="connsiteX263" fmla="*/ 1422737 w 3024845"/>
                <a:gd name="connsiteY263" fmla="*/ 549362 h 1059043"/>
                <a:gd name="connsiteX264" fmla="*/ 1422737 w 3024845"/>
                <a:gd name="connsiteY264" fmla="*/ 536121 h 1059043"/>
                <a:gd name="connsiteX265" fmla="*/ 1426791 w 3024845"/>
                <a:gd name="connsiteY265" fmla="*/ 542606 h 1059043"/>
                <a:gd name="connsiteX266" fmla="*/ 1429071 w 3024845"/>
                <a:gd name="connsiteY266" fmla="*/ 542606 h 1059043"/>
                <a:gd name="connsiteX267" fmla="*/ 1445031 w 3024845"/>
                <a:gd name="connsiteY267" fmla="*/ 542606 h 1059043"/>
                <a:gd name="connsiteX268" fmla="*/ 1445031 w 3024845"/>
                <a:gd name="connsiteY268" fmla="*/ 541795 h 1059043"/>
                <a:gd name="connsiteX269" fmla="*/ 1445031 w 3024845"/>
                <a:gd name="connsiteY269" fmla="*/ 536121 h 1059043"/>
                <a:gd name="connsiteX270" fmla="*/ 1445791 w 3024845"/>
                <a:gd name="connsiteY270" fmla="*/ 536121 h 1059043"/>
                <a:gd name="connsiteX271" fmla="*/ 1451111 w 3024845"/>
                <a:gd name="connsiteY271" fmla="*/ 536121 h 1059043"/>
                <a:gd name="connsiteX272" fmla="*/ 1451111 w 3024845"/>
                <a:gd name="connsiteY272" fmla="*/ 537472 h 1059043"/>
                <a:gd name="connsiteX273" fmla="*/ 1451111 w 3024845"/>
                <a:gd name="connsiteY273" fmla="*/ 546930 h 1059043"/>
                <a:gd name="connsiteX274" fmla="*/ 1489618 w 3024845"/>
                <a:gd name="connsiteY274" fmla="*/ 546930 h 1059043"/>
                <a:gd name="connsiteX275" fmla="*/ 1489618 w 3024845"/>
                <a:gd name="connsiteY275" fmla="*/ 685283 h 1059043"/>
                <a:gd name="connsiteX276" fmla="*/ 1491138 w 3024845"/>
                <a:gd name="connsiteY276" fmla="*/ 685283 h 1059043"/>
                <a:gd name="connsiteX277" fmla="*/ 1501778 w 3024845"/>
                <a:gd name="connsiteY277" fmla="*/ 685283 h 1059043"/>
                <a:gd name="connsiteX278" fmla="*/ 1501778 w 3024845"/>
                <a:gd name="connsiteY278" fmla="*/ 672313 h 1059043"/>
                <a:gd name="connsiteX279" fmla="*/ 1505832 w 3024845"/>
                <a:gd name="connsiteY279" fmla="*/ 672313 h 1059043"/>
                <a:gd name="connsiteX280" fmla="*/ 1505832 w 3024845"/>
                <a:gd name="connsiteY280" fmla="*/ 685283 h 1059043"/>
                <a:gd name="connsiteX281" fmla="*/ 1536232 w 3024845"/>
                <a:gd name="connsiteY281" fmla="*/ 685283 h 1059043"/>
                <a:gd name="connsiteX282" fmla="*/ 1536232 w 3024845"/>
                <a:gd name="connsiteY282" fmla="*/ 655018 h 1059043"/>
                <a:gd name="connsiteX283" fmla="*/ 1548392 w 3024845"/>
                <a:gd name="connsiteY283" fmla="*/ 655018 h 1059043"/>
                <a:gd name="connsiteX284" fmla="*/ 1560552 w 3024845"/>
                <a:gd name="connsiteY284" fmla="*/ 652857 h 1059043"/>
                <a:gd name="connsiteX285" fmla="*/ 1564606 w 3024845"/>
                <a:gd name="connsiteY285" fmla="*/ 655018 h 1059043"/>
                <a:gd name="connsiteX286" fmla="*/ 1574739 w 3024845"/>
                <a:gd name="connsiteY286" fmla="*/ 655018 h 1059043"/>
                <a:gd name="connsiteX287" fmla="*/ 1574739 w 3024845"/>
                <a:gd name="connsiteY287" fmla="*/ 685283 h 1059043"/>
                <a:gd name="connsiteX288" fmla="*/ 1582846 w 3024845"/>
                <a:gd name="connsiteY288" fmla="*/ 685283 h 1059043"/>
                <a:gd name="connsiteX289" fmla="*/ 1582846 w 3024845"/>
                <a:gd name="connsiteY289" fmla="*/ 702578 h 1059043"/>
                <a:gd name="connsiteX290" fmla="*/ 1592182 w 3024845"/>
                <a:gd name="connsiteY290" fmla="*/ 703483 h 1059043"/>
                <a:gd name="connsiteX291" fmla="*/ 1605140 w 3024845"/>
                <a:gd name="connsiteY291" fmla="*/ 703483 h 1059043"/>
                <a:gd name="connsiteX292" fmla="*/ 1605140 w 3024845"/>
                <a:gd name="connsiteY292" fmla="*/ 687445 h 1059043"/>
                <a:gd name="connsiteX293" fmla="*/ 1673096 w 3024845"/>
                <a:gd name="connsiteY293" fmla="*/ 687445 h 1059043"/>
                <a:gd name="connsiteX294" fmla="*/ 1673096 w 3024845"/>
                <a:gd name="connsiteY294" fmla="*/ 602192 h 1059043"/>
                <a:gd name="connsiteX295" fmla="*/ 1745104 w 3024845"/>
                <a:gd name="connsiteY295" fmla="*/ 602192 h 1059043"/>
                <a:gd name="connsiteX296" fmla="*/ 1745104 w 3024845"/>
                <a:gd name="connsiteY296" fmla="*/ 680960 h 1059043"/>
                <a:gd name="connsiteX297" fmla="*/ 1747008 w 3024845"/>
                <a:gd name="connsiteY297" fmla="*/ 680960 h 1059043"/>
                <a:gd name="connsiteX298" fmla="*/ 1748250 w 3024845"/>
                <a:gd name="connsiteY298" fmla="*/ 703483 h 1059043"/>
                <a:gd name="connsiteX299" fmla="*/ 1757926 w 3024845"/>
                <a:gd name="connsiteY299" fmla="*/ 703483 h 1059043"/>
                <a:gd name="connsiteX300" fmla="*/ 1759168 w 3024845"/>
                <a:gd name="connsiteY300" fmla="*/ 680960 h 1059043"/>
                <a:gd name="connsiteX301" fmla="*/ 1765248 w 3024845"/>
                <a:gd name="connsiteY301" fmla="*/ 680960 h 1059043"/>
                <a:gd name="connsiteX302" fmla="*/ 1766490 w 3024845"/>
                <a:gd name="connsiteY302" fmla="*/ 703483 h 1059043"/>
                <a:gd name="connsiteX303" fmla="*/ 1817112 w 3024845"/>
                <a:gd name="connsiteY303" fmla="*/ 703483 h 1059043"/>
                <a:gd name="connsiteX304" fmla="*/ 1817112 w 3024845"/>
                <a:gd name="connsiteY304" fmla="*/ 540455 h 1059043"/>
                <a:gd name="connsiteX305" fmla="*/ 2014439 w 3024845"/>
                <a:gd name="connsiteY305" fmla="*/ 540455 h 1059043"/>
                <a:gd name="connsiteX306" fmla="*/ 2014439 w 3024845"/>
                <a:gd name="connsiteY306" fmla="*/ 703483 h 1059043"/>
                <a:gd name="connsiteX307" fmla="*/ 2033136 w 3024845"/>
                <a:gd name="connsiteY307" fmla="*/ 703483 h 1059043"/>
                <a:gd name="connsiteX308" fmla="*/ 2033136 w 3024845"/>
                <a:gd name="connsiteY308" fmla="*/ 620790 h 1059043"/>
                <a:gd name="connsiteX309" fmla="*/ 2128256 w 3024845"/>
                <a:gd name="connsiteY309" fmla="*/ 620790 h 1059043"/>
                <a:gd name="connsiteX310" fmla="*/ 2128026 w 3024845"/>
                <a:gd name="connsiteY310" fmla="*/ 281031 h 1059043"/>
                <a:gd name="connsiteX311" fmla="*/ 2121946 w 3024845"/>
                <a:gd name="connsiteY311" fmla="*/ 276707 h 1059043"/>
                <a:gd name="connsiteX312" fmla="*/ 2130053 w 3024845"/>
                <a:gd name="connsiteY312" fmla="*/ 252928 h 1059043"/>
                <a:gd name="connsiteX313" fmla="*/ 2130053 w 3024845"/>
                <a:gd name="connsiteY313" fmla="*/ 235634 h 1059043"/>
                <a:gd name="connsiteX314" fmla="*/ 2144240 w 3024845"/>
                <a:gd name="connsiteY314" fmla="*/ 235634 h 1059043"/>
                <a:gd name="connsiteX315" fmla="*/ 2144240 w 3024845"/>
                <a:gd name="connsiteY315" fmla="*/ 214016 h 1059043"/>
                <a:gd name="connsiteX316" fmla="*/ 2146266 w 3024845"/>
                <a:gd name="connsiteY316" fmla="*/ 209692 h 1059043"/>
                <a:gd name="connsiteX317" fmla="*/ 2146266 w 3024845"/>
                <a:gd name="connsiteY317" fmla="*/ 131868 h 1059043"/>
                <a:gd name="connsiteX318" fmla="*/ 2144240 w 3024845"/>
                <a:gd name="connsiteY318" fmla="*/ 125383 h 1059043"/>
                <a:gd name="connsiteX319" fmla="*/ 2150320 w 3024845"/>
                <a:gd name="connsiteY319" fmla="*/ 118897 h 1059043"/>
                <a:gd name="connsiteX320" fmla="*/ 2150320 w 3024845"/>
                <a:gd name="connsiteY320" fmla="*/ 60529 h 1059043"/>
                <a:gd name="connsiteX321" fmla="*/ 2152346 w 3024845"/>
                <a:gd name="connsiteY321" fmla="*/ 56206 h 1059043"/>
                <a:gd name="connsiteX322" fmla="*/ 2152346 w 3024845"/>
                <a:gd name="connsiteY322" fmla="*/ 0 h 1059043"/>
                <a:gd name="connsiteX323" fmla="*/ 2162480 w 3024845"/>
                <a:gd name="connsiteY323" fmla="*/ 118897 h 1059043"/>
                <a:gd name="connsiteX324" fmla="*/ 2168560 w 3024845"/>
                <a:gd name="connsiteY324" fmla="*/ 125383 h 1059043"/>
                <a:gd name="connsiteX325" fmla="*/ 2166533 w 3024845"/>
                <a:gd name="connsiteY325" fmla="*/ 131868 h 1059043"/>
                <a:gd name="connsiteX326" fmla="*/ 2166533 w 3024845"/>
                <a:gd name="connsiteY326" fmla="*/ 209692 h 1059043"/>
                <a:gd name="connsiteX327" fmla="*/ 2168560 w 3024845"/>
                <a:gd name="connsiteY327" fmla="*/ 214016 h 1059043"/>
                <a:gd name="connsiteX328" fmla="*/ 2168560 w 3024845"/>
                <a:gd name="connsiteY328" fmla="*/ 235634 h 1059043"/>
                <a:gd name="connsiteX329" fmla="*/ 2182747 w 3024845"/>
                <a:gd name="connsiteY329" fmla="*/ 252928 h 1059043"/>
                <a:gd name="connsiteX330" fmla="*/ 2190854 w 3024845"/>
                <a:gd name="connsiteY330" fmla="*/ 276707 h 1059043"/>
                <a:gd name="connsiteX331" fmla="*/ 2180720 w 3024845"/>
                <a:gd name="connsiteY331" fmla="*/ 555577 h 1059043"/>
                <a:gd name="connsiteX332" fmla="*/ 2245574 w 3024845"/>
                <a:gd name="connsiteY332" fmla="*/ 555577 h 1059043"/>
                <a:gd name="connsiteX333" fmla="*/ 2245574 w 3024845"/>
                <a:gd name="connsiteY333" fmla="*/ 631239 h 1059043"/>
                <a:gd name="connsiteX334" fmla="*/ 2253681 w 3024845"/>
                <a:gd name="connsiteY334" fmla="*/ 631239 h 1059043"/>
                <a:gd name="connsiteX335" fmla="*/ 2255708 w 3024845"/>
                <a:gd name="connsiteY335" fmla="*/ 624754 h 1059043"/>
                <a:gd name="connsiteX336" fmla="*/ 2261788 w 3024845"/>
                <a:gd name="connsiteY336" fmla="*/ 624754 h 1059043"/>
                <a:gd name="connsiteX337" fmla="*/ 2263815 w 3024845"/>
                <a:gd name="connsiteY337" fmla="*/ 633401 h 1059043"/>
                <a:gd name="connsiteX338" fmla="*/ 2275975 w 3024845"/>
                <a:gd name="connsiteY338" fmla="*/ 633401 h 1059043"/>
                <a:gd name="connsiteX339" fmla="*/ 2275975 w 3024845"/>
                <a:gd name="connsiteY339" fmla="*/ 626915 h 1059043"/>
                <a:gd name="connsiteX340" fmla="*/ 2298268 w 3024845"/>
                <a:gd name="connsiteY340" fmla="*/ 626915 h 1059043"/>
                <a:gd name="connsiteX341" fmla="*/ 2298268 w 3024845"/>
                <a:gd name="connsiteY341" fmla="*/ 633401 h 1059043"/>
                <a:gd name="connsiteX342" fmla="*/ 2318535 w 3024845"/>
                <a:gd name="connsiteY342" fmla="*/ 633401 h 1059043"/>
                <a:gd name="connsiteX343" fmla="*/ 2318535 w 3024845"/>
                <a:gd name="connsiteY343" fmla="*/ 678798 h 1059043"/>
                <a:gd name="connsiteX344" fmla="*/ 2332722 w 3024845"/>
                <a:gd name="connsiteY344" fmla="*/ 678798 h 1059043"/>
                <a:gd name="connsiteX345" fmla="*/ 2332722 w 3024845"/>
                <a:gd name="connsiteY345" fmla="*/ 665827 h 1059043"/>
                <a:gd name="connsiteX346" fmla="*/ 2348936 w 3024845"/>
                <a:gd name="connsiteY346" fmla="*/ 665827 h 1059043"/>
                <a:gd name="connsiteX347" fmla="*/ 2348936 w 3024845"/>
                <a:gd name="connsiteY347" fmla="*/ 486400 h 1059043"/>
                <a:gd name="connsiteX348" fmla="*/ 2355016 w 3024845"/>
                <a:gd name="connsiteY348" fmla="*/ 479914 h 1059043"/>
                <a:gd name="connsiteX349" fmla="*/ 2427977 w 3024845"/>
                <a:gd name="connsiteY349" fmla="*/ 479914 h 1059043"/>
                <a:gd name="connsiteX350" fmla="*/ 2427977 w 3024845"/>
                <a:gd name="connsiteY350" fmla="*/ 488562 h 1059043"/>
                <a:gd name="connsiteX351" fmla="*/ 2438110 w 3024845"/>
                <a:gd name="connsiteY351" fmla="*/ 488562 h 1059043"/>
                <a:gd name="connsiteX352" fmla="*/ 2438110 w 3024845"/>
                <a:gd name="connsiteY352" fmla="*/ 603136 h 1059043"/>
                <a:gd name="connsiteX353" fmla="*/ 2460404 w 3024845"/>
                <a:gd name="connsiteY353" fmla="*/ 603136 h 1059043"/>
                <a:gd name="connsiteX354" fmla="*/ 2460404 w 3024845"/>
                <a:gd name="connsiteY354" fmla="*/ 536121 h 1059043"/>
                <a:gd name="connsiteX355" fmla="*/ 2486751 w 3024845"/>
                <a:gd name="connsiteY355" fmla="*/ 536121 h 1059043"/>
                <a:gd name="connsiteX356" fmla="*/ 2490804 w 3024845"/>
                <a:gd name="connsiteY356" fmla="*/ 531797 h 1059043"/>
                <a:gd name="connsiteX357" fmla="*/ 2498911 w 3024845"/>
                <a:gd name="connsiteY357" fmla="*/ 531797 h 1059043"/>
                <a:gd name="connsiteX358" fmla="*/ 2502964 w 3024845"/>
                <a:gd name="connsiteY358" fmla="*/ 536121 h 1059043"/>
                <a:gd name="connsiteX359" fmla="*/ 2525258 w 3024845"/>
                <a:gd name="connsiteY359" fmla="*/ 536121 h 1059043"/>
                <a:gd name="connsiteX360" fmla="*/ 2525258 w 3024845"/>
                <a:gd name="connsiteY360" fmla="*/ 419385 h 1059043"/>
                <a:gd name="connsiteX361" fmla="*/ 2582005 w 3024845"/>
                <a:gd name="connsiteY361" fmla="*/ 408576 h 1059043"/>
                <a:gd name="connsiteX362" fmla="*/ 2582005 w 3024845"/>
                <a:gd name="connsiteY362" fmla="*/ 409657 h 1059043"/>
                <a:gd name="connsiteX363" fmla="*/ 2582005 w 3024845"/>
                <a:gd name="connsiteY363" fmla="*/ 417223 h 1059043"/>
                <a:gd name="connsiteX364" fmla="*/ 2608352 w 3024845"/>
                <a:gd name="connsiteY364" fmla="*/ 417223 h 1059043"/>
                <a:gd name="connsiteX365" fmla="*/ 2608352 w 3024845"/>
                <a:gd name="connsiteY365" fmla="*/ 672313 h 1059043"/>
                <a:gd name="connsiteX366" fmla="*/ 2630646 w 3024845"/>
                <a:gd name="connsiteY366" fmla="*/ 672313 h 1059043"/>
                <a:gd name="connsiteX367" fmla="*/ 2630646 w 3024845"/>
                <a:gd name="connsiteY367" fmla="*/ 667989 h 1059043"/>
                <a:gd name="connsiteX368" fmla="*/ 2642806 w 3024845"/>
                <a:gd name="connsiteY368" fmla="*/ 667989 h 1059043"/>
                <a:gd name="connsiteX369" fmla="*/ 2642806 w 3024845"/>
                <a:gd name="connsiteY369" fmla="*/ 672313 h 1059043"/>
                <a:gd name="connsiteX370" fmla="*/ 2667126 w 3024845"/>
                <a:gd name="connsiteY370" fmla="*/ 672313 h 1059043"/>
                <a:gd name="connsiteX371" fmla="*/ 2667126 w 3024845"/>
                <a:gd name="connsiteY371" fmla="*/ 659342 h 1059043"/>
                <a:gd name="connsiteX372" fmla="*/ 2695500 w 3024845"/>
                <a:gd name="connsiteY372" fmla="*/ 659342 h 1059043"/>
                <a:gd name="connsiteX373" fmla="*/ 2707660 w 3024845"/>
                <a:gd name="connsiteY373" fmla="*/ 655018 h 1059043"/>
                <a:gd name="connsiteX374" fmla="*/ 2727927 w 3024845"/>
                <a:gd name="connsiteY374" fmla="*/ 659342 h 1059043"/>
                <a:gd name="connsiteX375" fmla="*/ 2727927 w 3024845"/>
                <a:gd name="connsiteY375" fmla="*/ 642048 h 1059043"/>
                <a:gd name="connsiteX376" fmla="*/ 2736034 w 3024845"/>
                <a:gd name="connsiteY376" fmla="*/ 642048 h 1059043"/>
                <a:gd name="connsiteX377" fmla="*/ 2736034 w 3024845"/>
                <a:gd name="connsiteY377" fmla="*/ 629077 h 1059043"/>
                <a:gd name="connsiteX378" fmla="*/ 2792781 w 3024845"/>
                <a:gd name="connsiteY378" fmla="*/ 629077 h 1059043"/>
                <a:gd name="connsiteX379" fmla="*/ 2792781 w 3024845"/>
                <a:gd name="connsiteY379" fmla="*/ 598812 h 1059043"/>
                <a:gd name="connsiteX380" fmla="*/ 2811021 w 3024845"/>
                <a:gd name="connsiteY380" fmla="*/ 598812 h 1059043"/>
                <a:gd name="connsiteX381" fmla="*/ 2811021 w 3024845"/>
                <a:gd name="connsiteY381" fmla="*/ 592327 h 1059043"/>
                <a:gd name="connsiteX382" fmla="*/ 2823181 w 3024845"/>
                <a:gd name="connsiteY382" fmla="*/ 592327 h 1059043"/>
                <a:gd name="connsiteX383" fmla="*/ 2823181 w 3024845"/>
                <a:gd name="connsiteY383" fmla="*/ 598812 h 1059043"/>
                <a:gd name="connsiteX384" fmla="*/ 2839395 w 3024845"/>
                <a:gd name="connsiteY384" fmla="*/ 598812 h 1059043"/>
                <a:gd name="connsiteX385" fmla="*/ 2839395 w 3024845"/>
                <a:gd name="connsiteY385" fmla="*/ 648533 h 1059043"/>
                <a:gd name="connsiteX386" fmla="*/ 2871822 w 3024845"/>
                <a:gd name="connsiteY386" fmla="*/ 648533 h 1059043"/>
                <a:gd name="connsiteX387" fmla="*/ 2871822 w 3024845"/>
                <a:gd name="connsiteY387" fmla="*/ 622592 h 1059043"/>
                <a:gd name="connsiteX388" fmla="*/ 2910329 w 3024845"/>
                <a:gd name="connsiteY388" fmla="*/ 622592 h 1059043"/>
                <a:gd name="connsiteX389" fmla="*/ 2910329 w 3024845"/>
                <a:gd name="connsiteY389" fmla="*/ 592327 h 1059043"/>
                <a:gd name="connsiteX390" fmla="*/ 2958970 w 3024845"/>
                <a:gd name="connsiteY390" fmla="*/ 592327 h 1059043"/>
                <a:gd name="connsiteX391" fmla="*/ 2958970 w 3024845"/>
                <a:gd name="connsiteY391" fmla="*/ 703483 h 1059043"/>
                <a:gd name="connsiteX392" fmla="*/ 2958970 w 3024845"/>
                <a:gd name="connsiteY392" fmla="*/ 717262 h 1059043"/>
                <a:gd name="connsiteX393" fmla="*/ 3024845 w 3024845"/>
                <a:gd name="connsiteY393" fmla="*/ 717262 h 1059043"/>
                <a:gd name="connsiteX394" fmla="*/ 3024845 w 3024845"/>
                <a:gd name="connsiteY394" fmla="*/ 1059043 h 1059043"/>
                <a:gd name="connsiteX395" fmla="*/ 2054 w 3024845"/>
                <a:gd name="connsiteY395" fmla="*/ 1056710 h 1059043"/>
                <a:gd name="connsiteX396" fmla="*/ 0 w 3024845"/>
                <a:gd name="connsiteY396" fmla="*/ 622592 h 1059043"/>
                <a:gd name="connsiteX397" fmla="*/ 20267 w 3024845"/>
                <a:gd name="connsiteY397" fmla="*/ 622592 h 1059043"/>
                <a:gd name="connsiteX398" fmla="*/ 20774 w 3024845"/>
                <a:gd name="connsiteY398" fmla="*/ 621511 h 1059043"/>
                <a:gd name="connsiteX399" fmla="*/ 24320 w 3024845"/>
                <a:gd name="connsiteY399" fmla="*/ 613945 h 1059043"/>
                <a:gd name="connsiteX400" fmla="*/ 26094 w 3024845"/>
                <a:gd name="connsiteY400" fmla="*/ 614215 h 1059043"/>
                <a:gd name="connsiteX401" fmla="*/ 38507 w 3024845"/>
                <a:gd name="connsiteY401" fmla="*/ 616106 h 1059043"/>
                <a:gd name="connsiteX402" fmla="*/ 39014 w 3024845"/>
                <a:gd name="connsiteY402" fmla="*/ 617458 h 1059043"/>
                <a:gd name="connsiteX403" fmla="*/ 42560 w 3024845"/>
                <a:gd name="connsiteY403" fmla="*/ 626915 h 1059043"/>
                <a:gd name="connsiteX404" fmla="*/ 68907 w 3024845"/>
                <a:gd name="connsiteY404" fmla="*/ 629077 h 1059043"/>
                <a:gd name="connsiteX405" fmla="*/ 68907 w 3024845"/>
                <a:gd name="connsiteY405" fmla="*/ 505856 h 1059043"/>
                <a:gd name="connsiteX406" fmla="*/ 70934 w 3024845"/>
                <a:gd name="connsiteY406" fmla="*/ 505856 h 1059043"/>
                <a:gd name="connsiteX407" fmla="*/ 85121 w 3024845"/>
                <a:gd name="connsiteY407" fmla="*/ 505856 h 1059043"/>
                <a:gd name="connsiteX408" fmla="*/ 85121 w 3024845"/>
                <a:gd name="connsiteY408" fmla="*/ 369664 h 1059043"/>
                <a:gd name="connsiteX409" fmla="*/ 86894 w 3024845"/>
                <a:gd name="connsiteY409" fmla="*/ 369664 h 1059043"/>
                <a:gd name="connsiteX410" fmla="*/ 99308 w 3024845"/>
                <a:gd name="connsiteY410" fmla="*/ 369664 h 1059043"/>
                <a:gd name="connsiteX411" fmla="*/ 99308 w 3024845"/>
                <a:gd name="connsiteY411" fmla="*/ 255090 h 1059043"/>
                <a:gd name="connsiteX412" fmla="*/ 103361 w 3024845"/>
                <a:gd name="connsiteY412" fmla="*/ 226986 h 1059043"/>
                <a:gd name="connsiteX413" fmla="*/ 105388 w 3024845"/>
                <a:gd name="connsiteY413" fmla="*/ 226986 h 1059043"/>
                <a:gd name="connsiteX414" fmla="*/ 119575 w 3024845"/>
                <a:gd name="connsiteY414" fmla="*/ 226986 h 1059043"/>
                <a:gd name="connsiteX0" fmla="*/ 119575 w 3024845"/>
                <a:gd name="connsiteY0" fmla="*/ 226986 h 1059043"/>
                <a:gd name="connsiteX1" fmla="*/ 200642 w 3024845"/>
                <a:gd name="connsiteY1" fmla="*/ 224825 h 1059043"/>
                <a:gd name="connsiteX2" fmla="*/ 202669 w 3024845"/>
                <a:gd name="connsiteY2" fmla="*/ 224825 h 1059043"/>
                <a:gd name="connsiteX3" fmla="*/ 216856 w 3024845"/>
                <a:gd name="connsiteY3" fmla="*/ 224825 h 1059043"/>
                <a:gd name="connsiteX4" fmla="*/ 216856 w 3024845"/>
                <a:gd name="connsiteY4" fmla="*/ 248604 h 1059043"/>
                <a:gd name="connsiteX5" fmla="*/ 217363 w 3024845"/>
                <a:gd name="connsiteY5" fmla="*/ 249415 h 1059043"/>
                <a:gd name="connsiteX6" fmla="*/ 220909 w 3024845"/>
                <a:gd name="connsiteY6" fmla="*/ 255090 h 1059043"/>
                <a:gd name="connsiteX7" fmla="*/ 220909 w 3024845"/>
                <a:gd name="connsiteY7" fmla="*/ 369664 h 1059043"/>
                <a:gd name="connsiteX8" fmla="*/ 223189 w 3024845"/>
                <a:gd name="connsiteY8" fmla="*/ 369664 h 1059043"/>
                <a:gd name="connsiteX9" fmla="*/ 239150 w 3024845"/>
                <a:gd name="connsiteY9" fmla="*/ 369664 h 1059043"/>
                <a:gd name="connsiteX10" fmla="*/ 239150 w 3024845"/>
                <a:gd name="connsiteY10" fmla="*/ 510179 h 1059043"/>
                <a:gd name="connsiteX11" fmla="*/ 240670 w 3024845"/>
                <a:gd name="connsiteY11" fmla="*/ 509909 h 1059043"/>
                <a:gd name="connsiteX12" fmla="*/ 251310 w 3024845"/>
                <a:gd name="connsiteY12" fmla="*/ 508018 h 1059043"/>
                <a:gd name="connsiteX13" fmla="*/ 249283 w 3024845"/>
                <a:gd name="connsiteY13" fmla="*/ 596650 h 1059043"/>
                <a:gd name="connsiteX14" fmla="*/ 250803 w 3024845"/>
                <a:gd name="connsiteY14" fmla="*/ 596921 h 1059043"/>
                <a:gd name="connsiteX15" fmla="*/ 261443 w 3024845"/>
                <a:gd name="connsiteY15" fmla="*/ 598812 h 1059043"/>
                <a:gd name="connsiteX16" fmla="*/ 261696 w 3024845"/>
                <a:gd name="connsiteY16" fmla="*/ 599623 h 1059043"/>
                <a:gd name="connsiteX17" fmla="*/ 263470 w 3024845"/>
                <a:gd name="connsiteY17" fmla="*/ 605298 h 1059043"/>
                <a:gd name="connsiteX18" fmla="*/ 264230 w 3024845"/>
                <a:gd name="connsiteY18" fmla="*/ 602866 h 1059043"/>
                <a:gd name="connsiteX19" fmla="*/ 269550 w 3024845"/>
                <a:gd name="connsiteY19" fmla="*/ 585842 h 1059043"/>
                <a:gd name="connsiteX20" fmla="*/ 271323 w 3024845"/>
                <a:gd name="connsiteY20" fmla="*/ 585842 h 1059043"/>
                <a:gd name="connsiteX21" fmla="*/ 283737 w 3024845"/>
                <a:gd name="connsiteY21" fmla="*/ 585842 h 1059043"/>
                <a:gd name="connsiteX22" fmla="*/ 283737 w 3024845"/>
                <a:gd name="connsiteY22" fmla="*/ 618268 h 1059043"/>
                <a:gd name="connsiteX23" fmla="*/ 284750 w 3024845"/>
                <a:gd name="connsiteY23" fmla="*/ 618809 h 1059043"/>
                <a:gd name="connsiteX24" fmla="*/ 291844 w 3024845"/>
                <a:gd name="connsiteY24" fmla="*/ 622592 h 1059043"/>
                <a:gd name="connsiteX25" fmla="*/ 291844 w 3024845"/>
                <a:gd name="connsiteY25" fmla="*/ 623943 h 1059043"/>
                <a:gd name="connsiteX26" fmla="*/ 291844 w 3024845"/>
                <a:gd name="connsiteY26" fmla="*/ 633401 h 1059043"/>
                <a:gd name="connsiteX27" fmla="*/ 336431 w 3024845"/>
                <a:gd name="connsiteY27" fmla="*/ 633401 h 1059043"/>
                <a:gd name="connsiteX28" fmla="*/ 336431 w 3024845"/>
                <a:gd name="connsiteY28" fmla="*/ 634482 h 1059043"/>
                <a:gd name="connsiteX29" fmla="*/ 336431 w 3024845"/>
                <a:gd name="connsiteY29" fmla="*/ 642048 h 1059043"/>
                <a:gd name="connsiteX30" fmla="*/ 338457 w 3024845"/>
                <a:gd name="connsiteY30" fmla="*/ 642048 h 1059043"/>
                <a:gd name="connsiteX31" fmla="*/ 352644 w 3024845"/>
                <a:gd name="connsiteY31" fmla="*/ 642048 h 1059043"/>
                <a:gd name="connsiteX32" fmla="*/ 352644 w 3024845"/>
                <a:gd name="connsiteY32" fmla="*/ 611783 h 1059043"/>
                <a:gd name="connsiteX33" fmla="*/ 397231 w 3024845"/>
                <a:gd name="connsiteY33" fmla="*/ 611783 h 1059043"/>
                <a:gd name="connsiteX34" fmla="*/ 397231 w 3024845"/>
                <a:gd name="connsiteY34" fmla="*/ 610432 h 1059043"/>
                <a:gd name="connsiteX35" fmla="*/ 397231 w 3024845"/>
                <a:gd name="connsiteY35" fmla="*/ 600974 h 1059043"/>
                <a:gd name="connsiteX36" fmla="*/ 398245 w 3024845"/>
                <a:gd name="connsiteY36" fmla="*/ 600974 h 1059043"/>
                <a:gd name="connsiteX37" fmla="*/ 405338 w 3024845"/>
                <a:gd name="connsiteY37" fmla="*/ 600974 h 1059043"/>
                <a:gd name="connsiteX38" fmla="*/ 405338 w 3024845"/>
                <a:gd name="connsiteY38" fmla="*/ 599083 h 1059043"/>
                <a:gd name="connsiteX39" fmla="*/ 405338 w 3024845"/>
                <a:gd name="connsiteY39" fmla="*/ 585842 h 1059043"/>
                <a:gd name="connsiteX40" fmla="*/ 406098 w 3024845"/>
                <a:gd name="connsiteY40" fmla="*/ 585842 h 1059043"/>
                <a:gd name="connsiteX41" fmla="*/ 411418 w 3024845"/>
                <a:gd name="connsiteY41" fmla="*/ 585842 h 1059043"/>
                <a:gd name="connsiteX42" fmla="*/ 411418 w 3024845"/>
                <a:gd name="connsiteY42" fmla="*/ 584761 h 1059043"/>
                <a:gd name="connsiteX43" fmla="*/ 411418 w 3024845"/>
                <a:gd name="connsiteY43" fmla="*/ 577194 h 1059043"/>
                <a:gd name="connsiteX44" fmla="*/ 413445 w 3024845"/>
                <a:gd name="connsiteY44" fmla="*/ 577194 h 1059043"/>
                <a:gd name="connsiteX45" fmla="*/ 427632 w 3024845"/>
                <a:gd name="connsiteY45" fmla="*/ 577194 h 1059043"/>
                <a:gd name="connsiteX46" fmla="*/ 427632 w 3024845"/>
                <a:gd name="connsiteY46" fmla="*/ 578275 h 1059043"/>
                <a:gd name="connsiteX47" fmla="*/ 427632 w 3024845"/>
                <a:gd name="connsiteY47" fmla="*/ 585842 h 1059043"/>
                <a:gd name="connsiteX48" fmla="*/ 449925 w 3024845"/>
                <a:gd name="connsiteY48" fmla="*/ 585842 h 1059043"/>
                <a:gd name="connsiteX49" fmla="*/ 449925 w 3024845"/>
                <a:gd name="connsiteY49" fmla="*/ 583950 h 1059043"/>
                <a:gd name="connsiteX50" fmla="*/ 449925 w 3024845"/>
                <a:gd name="connsiteY50" fmla="*/ 570709 h 1059043"/>
                <a:gd name="connsiteX51" fmla="*/ 451699 w 3024845"/>
                <a:gd name="connsiteY51" fmla="*/ 570709 h 1059043"/>
                <a:gd name="connsiteX52" fmla="*/ 464112 w 3024845"/>
                <a:gd name="connsiteY52" fmla="*/ 570709 h 1059043"/>
                <a:gd name="connsiteX53" fmla="*/ 464112 w 3024845"/>
                <a:gd name="connsiteY53" fmla="*/ 594489 h 1059043"/>
                <a:gd name="connsiteX54" fmla="*/ 465126 w 3024845"/>
                <a:gd name="connsiteY54" fmla="*/ 594489 h 1059043"/>
                <a:gd name="connsiteX55" fmla="*/ 472219 w 3024845"/>
                <a:gd name="connsiteY55" fmla="*/ 594489 h 1059043"/>
                <a:gd name="connsiteX56" fmla="*/ 472219 w 3024845"/>
                <a:gd name="connsiteY56" fmla="*/ 593408 h 1059043"/>
                <a:gd name="connsiteX57" fmla="*/ 472219 w 3024845"/>
                <a:gd name="connsiteY57" fmla="*/ 585842 h 1059043"/>
                <a:gd name="connsiteX58" fmla="*/ 473992 w 3024845"/>
                <a:gd name="connsiteY58" fmla="*/ 585842 h 1059043"/>
                <a:gd name="connsiteX59" fmla="*/ 486406 w 3024845"/>
                <a:gd name="connsiteY59" fmla="*/ 585842 h 1059043"/>
                <a:gd name="connsiteX60" fmla="*/ 486406 w 3024845"/>
                <a:gd name="connsiteY60" fmla="*/ 611783 h 1059043"/>
                <a:gd name="connsiteX61" fmla="*/ 488433 w 3024845"/>
                <a:gd name="connsiteY61" fmla="*/ 611783 h 1059043"/>
                <a:gd name="connsiteX62" fmla="*/ 502619 w 3024845"/>
                <a:gd name="connsiteY62" fmla="*/ 611783 h 1059043"/>
                <a:gd name="connsiteX63" fmla="*/ 502619 w 3024845"/>
                <a:gd name="connsiteY63" fmla="*/ 613404 h 1059043"/>
                <a:gd name="connsiteX64" fmla="*/ 502619 w 3024845"/>
                <a:gd name="connsiteY64" fmla="*/ 624754 h 1059043"/>
                <a:gd name="connsiteX65" fmla="*/ 503379 w 3024845"/>
                <a:gd name="connsiteY65" fmla="*/ 624754 h 1059043"/>
                <a:gd name="connsiteX66" fmla="*/ 508700 w 3024845"/>
                <a:gd name="connsiteY66" fmla="*/ 624754 h 1059043"/>
                <a:gd name="connsiteX67" fmla="*/ 508700 w 3024845"/>
                <a:gd name="connsiteY67" fmla="*/ 623943 h 1059043"/>
                <a:gd name="connsiteX68" fmla="*/ 508700 w 3024845"/>
                <a:gd name="connsiteY68" fmla="*/ 618268 h 1059043"/>
                <a:gd name="connsiteX69" fmla="*/ 539100 w 3024845"/>
                <a:gd name="connsiteY69" fmla="*/ 618268 h 1059043"/>
                <a:gd name="connsiteX70" fmla="*/ 539100 w 3024845"/>
                <a:gd name="connsiteY70" fmla="*/ 642048 h 1059043"/>
                <a:gd name="connsiteX71" fmla="*/ 540113 w 3024845"/>
                <a:gd name="connsiteY71" fmla="*/ 642048 h 1059043"/>
                <a:gd name="connsiteX72" fmla="*/ 547207 w 3024845"/>
                <a:gd name="connsiteY72" fmla="*/ 642048 h 1059043"/>
                <a:gd name="connsiteX73" fmla="*/ 547207 w 3024845"/>
                <a:gd name="connsiteY73" fmla="*/ 643129 h 1059043"/>
                <a:gd name="connsiteX74" fmla="*/ 547207 w 3024845"/>
                <a:gd name="connsiteY74" fmla="*/ 650695 h 1059043"/>
                <a:gd name="connsiteX75" fmla="*/ 547967 w 3024845"/>
                <a:gd name="connsiteY75" fmla="*/ 650695 h 1059043"/>
                <a:gd name="connsiteX76" fmla="*/ 553287 w 3024845"/>
                <a:gd name="connsiteY76" fmla="*/ 650695 h 1059043"/>
                <a:gd name="connsiteX77" fmla="*/ 553287 w 3024845"/>
                <a:gd name="connsiteY77" fmla="*/ 648533 h 1059043"/>
                <a:gd name="connsiteX78" fmla="*/ 553287 w 3024845"/>
                <a:gd name="connsiteY78" fmla="*/ 633401 h 1059043"/>
                <a:gd name="connsiteX79" fmla="*/ 554300 w 3024845"/>
                <a:gd name="connsiteY79" fmla="*/ 633401 h 1059043"/>
                <a:gd name="connsiteX80" fmla="*/ 561394 w 3024845"/>
                <a:gd name="connsiteY80" fmla="*/ 633401 h 1059043"/>
                <a:gd name="connsiteX81" fmla="*/ 561394 w 3024845"/>
                <a:gd name="connsiteY81" fmla="*/ 634482 h 1059043"/>
                <a:gd name="connsiteX82" fmla="*/ 561394 w 3024845"/>
                <a:gd name="connsiteY82" fmla="*/ 642048 h 1059043"/>
                <a:gd name="connsiteX83" fmla="*/ 566714 w 3024845"/>
                <a:gd name="connsiteY83" fmla="*/ 640055 h 1059043"/>
                <a:gd name="connsiteX84" fmla="*/ 567474 w 3024845"/>
                <a:gd name="connsiteY84" fmla="*/ 639075 h 1059043"/>
                <a:gd name="connsiteX85" fmla="*/ 567474 w 3024845"/>
                <a:gd name="connsiteY85" fmla="*/ 633401 h 1059043"/>
                <a:gd name="connsiteX86" fmla="*/ 605981 w 3024845"/>
                <a:gd name="connsiteY86" fmla="*/ 633401 h 1059043"/>
                <a:gd name="connsiteX87" fmla="*/ 605981 w 3024845"/>
                <a:gd name="connsiteY87" fmla="*/ 657180 h 1059043"/>
                <a:gd name="connsiteX88" fmla="*/ 608007 w 3024845"/>
                <a:gd name="connsiteY88" fmla="*/ 657180 h 1059043"/>
                <a:gd name="connsiteX89" fmla="*/ 622194 w 3024845"/>
                <a:gd name="connsiteY89" fmla="*/ 657180 h 1059043"/>
                <a:gd name="connsiteX90" fmla="*/ 622194 w 3024845"/>
                <a:gd name="connsiteY90" fmla="*/ 658261 h 1059043"/>
                <a:gd name="connsiteX91" fmla="*/ 622194 w 3024845"/>
                <a:gd name="connsiteY91" fmla="*/ 665827 h 1059043"/>
                <a:gd name="connsiteX92" fmla="*/ 623968 w 3024845"/>
                <a:gd name="connsiteY92" fmla="*/ 665827 h 1059043"/>
                <a:gd name="connsiteX93" fmla="*/ 636381 w 3024845"/>
                <a:gd name="connsiteY93" fmla="*/ 665827 h 1059043"/>
                <a:gd name="connsiteX94" fmla="*/ 636381 w 3024845"/>
                <a:gd name="connsiteY94" fmla="*/ 642048 h 1059043"/>
                <a:gd name="connsiteX95" fmla="*/ 637394 w 3024845"/>
                <a:gd name="connsiteY95" fmla="*/ 642048 h 1059043"/>
                <a:gd name="connsiteX96" fmla="*/ 644488 w 3024845"/>
                <a:gd name="connsiteY96" fmla="*/ 642048 h 1059043"/>
                <a:gd name="connsiteX97" fmla="*/ 644488 w 3024845"/>
                <a:gd name="connsiteY97" fmla="*/ 609621 h 1059043"/>
                <a:gd name="connsiteX98" fmla="*/ 645501 w 3024845"/>
                <a:gd name="connsiteY98" fmla="*/ 609621 h 1059043"/>
                <a:gd name="connsiteX99" fmla="*/ 652595 w 3024845"/>
                <a:gd name="connsiteY99" fmla="*/ 609621 h 1059043"/>
                <a:gd name="connsiteX100" fmla="*/ 652595 w 3024845"/>
                <a:gd name="connsiteY100" fmla="*/ 607730 h 1059043"/>
                <a:gd name="connsiteX101" fmla="*/ 652595 w 3024845"/>
                <a:gd name="connsiteY101" fmla="*/ 594489 h 1059043"/>
                <a:gd name="connsiteX102" fmla="*/ 651328 w 3024845"/>
                <a:gd name="connsiteY102" fmla="*/ 592867 h 1059043"/>
                <a:gd name="connsiteX103" fmla="*/ 656648 w 3024845"/>
                <a:gd name="connsiteY103" fmla="*/ 581518 h 1059043"/>
                <a:gd name="connsiteX104" fmla="*/ 664755 w 3024845"/>
                <a:gd name="connsiteY104" fmla="*/ 609621 h 1059043"/>
                <a:gd name="connsiteX105" fmla="*/ 665515 w 3024845"/>
                <a:gd name="connsiteY105" fmla="*/ 609621 h 1059043"/>
                <a:gd name="connsiteX106" fmla="*/ 670835 w 3024845"/>
                <a:gd name="connsiteY106" fmla="*/ 609621 h 1059043"/>
                <a:gd name="connsiteX107" fmla="*/ 670835 w 3024845"/>
                <a:gd name="connsiteY107" fmla="*/ 503694 h 1059043"/>
                <a:gd name="connsiteX108" fmla="*/ 672355 w 3024845"/>
                <a:gd name="connsiteY108" fmla="*/ 503694 h 1059043"/>
                <a:gd name="connsiteX109" fmla="*/ 682995 w 3024845"/>
                <a:gd name="connsiteY109" fmla="*/ 503694 h 1059043"/>
                <a:gd name="connsiteX110" fmla="*/ 682995 w 3024845"/>
                <a:gd name="connsiteY110" fmla="*/ 456135 h 1059043"/>
                <a:gd name="connsiteX111" fmla="*/ 709342 w 3024845"/>
                <a:gd name="connsiteY111" fmla="*/ 456135 h 1059043"/>
                <a:gd name="connsiteX112" fmla="*/ 709342 w 3024845"/>
                <a:gd name="connsiteY112" fmla="*/ 434517 h 1059043"/>
                <a:gd name="connsiteX113" fmla="*/ 743796 w 3024845"/>
                <a:gd name="connsiteY113" fmla="*/ 434517 h 1059043"/>
                <a:gd name="connsiteX114" fmla="*/ 743796 w 3024845"/>
                <a:gd name="connsiteY114" fmla="*/ 436949 h 1059043"/>
                <a:gd name="connsiteX115" fmla="*/ 743796 w 3024845"/>
                <a:gd name="connsiteY115" fmla="*/ 453973 h 1059043"/>
                <a:gd name="connsiteX116" fmla="*/ 746076 w 3024845"/>
                <a:gd name="connsiteY116" fmla="*/ 453973 h 1059043"/>
                <a:gd name="connsiteX117" fmla="*/ 762036 w 3024845"/>
                <a:gd name="connsiteY117" fmla="*/ 453973 h 1059043"/>
                <a:gd name="connsiteX118" fmla="*/ 762036 w 3024845"/>
                <a:gd name="connsiteY118" fmla="*/ 501532 h 1059043"/>
                <a:gd name="connsiteX119" fmla="*/ 763049 w 3024845"/>
                <a:gd name="connsiteY119" fmla="*/ 501532 h 1059043"/>
                <a:gd name="connsiteX120" fmla="*/ 770143 w 3024845"/>
                <a:gd name="connsiteY120" fmla="*/ 501532 h 1059043"/>
                <a:gd name="connsiteX121" fmla="*/ 784330 w 3024845"/>
                <a:gd name="connsiteY121" fmla="*/ 505856 h 1059043"/>
                <a:gd name="connsiteX122" fmla="*/ 784330 w 3024845"/>
                <a:gd name="connsiteY122" fmla="*/ 544768 h 1059043"/>
                <a:gd name="connsiteX123" fmla="*/ 785343 w 3024845"/>
                <a:gd name="connsiteY123" fmla="*/ 544768 h 1059043"/>
                <a:gd name="connsiteX124" fmla="*/ 792436 w 3024845"/>
                <a:gd name="connsiteY124" fmla="*/ 544768 h 1059043"/>
                <a:gd name="connsiteX125" fmla="*/ 792436 w 3024845"/>
                <a:gd name="connsiteY125" fmla="*/ 546389 h 1059043"/>
                <a:gd name="connsiteX126" fmla="*/ 792436 w 3024845"/>
                <a:gd name="connsiteY126" fmla="*/ 557738 h 1059043"/>
                <a:gd name="connsiteX127" fmla="*/ 794463 w 3024845"/>
                <a:gd name="connsiteY127" fmla="*/ 557738 h 1059043"/>
                <a:gd name="connsiteX128" fmla="*/ 808650 w 3024845"/>
                <a:gd name="connsiteY128" fmla="*/ 557738 h 1059043"/>
                <a:gd name="connsiteX129" fmla="*/ 814730 w 3024845"/>
                <a:gd name="connsiteY129" fmla="*/ 564224 h 1059043"/>
                <a:gd name="connsiteX130" fmla="*/ 814730 w 3024845"/>
                <a:gd name="connsiteY130" fmla="*/ 585842 h 1059043"/>
                <a:gd name="connsiteX131" fmla="*/ 817010 w 3024845"/>
                <a:gd name="connsiteY131" fmla="*/ 585842 h 1059043"/>
                <a:gd name="connsiteX132" fmla="*/ 832970 w 3024845"/>
                <a:gd name="connsiteY132" fmla="*/ 585842 h 1059043"/>
                <a:gd name="connsiteX133" fmla="*/ 832970 w 3024845"/>
                <a:gd name="connsiteY133" fmla="*/ 586922 h 1059043"/>
                <a:gd name="connsiteX134" fmla="*/ 832970 w 3024845"/>
                <a:gd name="connsiteY134" fmla="*/ 594489 h 1059043"/>
                <a:gd name="connsiteX135" fmla="*/ 834237 w 3024845"/>
                <a:gd name="connsiteY135" fmla="*/ 594489 h 1059043"/>
                <a:gd name="connsiteX136" fmla="*/ 843104 w 3024845"/>
                <a:gd name="connsiteY136" fmla="*/ 594489 h 1059043"/>
                <a:gd name="connsiteX137" fmla="*/ 843104 w 3024845"/>
                <a:gd name="connsiteY137" fmla="*/ 596650 h 1059043"/>
                <a:gd name="connsiteX138" fmla="*/ 843104 w 3024845"/>
                <a:gd name="connsiteY138" fmla="*/ 611783 h 1059043"/>
                <a:gd name="connsiteX139" fmla="*/ 847157 w 3024845"/>
                <a:gd name="connsiteY139" fmla="*/ 609891 h 1059043"/>
                <a:gd name="connsiteX140" fmla="*/ 847157 w 3024845"/>
                <a:gd name="connsiteY140" fmla="*/ 596650 h 1059043"/>
                <a:gd name="connsiteX141" fmla="*/ 848170 w 3024845"/>
                <a:gd name="connsiteY141" fmla="*/ 596650 h 1059043"/>
                <a:gd name="connsiteX142" fmla="*/ 855264 w 3024845"/>
                <a:gd name="connsiteY142" fmla="*/ 596650 h 1059043"/>
                <a:gd name="connsiteX143" fmla="*/ 855264 w 3024845"/>
                <a:gd name="connsiteY143" fmla="*/ 598272 h 1059043"/>
                <a:gd name="connsiteX144" fmla="*/ 855264 w 3024845"/>
                <a:gd name="connsiteY144" fmla="*/ 609621 h 1059043"/>
                <a:gd name="connsiteX145" fmla="*/ 856024 w 3024845"/>
                <a:gd name="connsiteY145" fmla="*/ 609621 h 1059043"/>
                <a:gd name="connsiteX146" fmla="*/ 861344 w 3024845"/>
                <a:gd name="connsiteY146" fmla="*/ 609621 h 1059043"/>
                <a:gd name="connsiteX147" fmla="*/ 909984 w 3024845"/>
                <a:gd name="connsiteY147" fmla="*/ 605298 h 1059043"/>
                <a:gd name="connsiteX148" fmla="*/ 909984 w 3024845"/>
                <a:gd name="connsiteY148" fmla="*/ 606649 h 1059043"/>
                <a:gd name="connsiteX149" fmla="*/ 909984 w 3024845"/>
                <a:gd name="connsiteY149" fmla="*/ 616106 h 1059043"/>
                <a:gd name="connsiteX150" fmla="*/ 910744 w 3024845"/>
                <a:gd name="connsiteY150" fmla="*/ 616106 h 1059043"/>
                <a:gd name="connsiteX151" fmla="*/ 916065 w 3024845"/>
                <a:gd name="connsiteY151" fmla="*/ 616106 h 1059043"/>
                <a:gd name="connsiteX152" fmla="*/ 916065 w 3024845"/>
                <a:gd name="connsiteY152" fmla="*/ 618268 h 1059043"/>
                <a:gd name="connsiteX153" fmla="*/ 916065 w 3024845"/>
                <a:gd name="connsiteY153" fmla="*/ 633401 h 1059043"/>
                <a:gd name="connsiteX154" fmla="*/ 918091 w 3024845"/>
                <a:gd name="connsiteY154" fmla="*/ 632050 h 1059043"/>
                <a:gd name="connsiteX155" fmla="*/ 932278 w 3024845"/>
                <a:gd name="connsiteY155" fmla="*/ 622592 h 1059043"/>
                <a:gd name="connsiteX156" fmla="*/ 938358 w 3024845"/>
                <a:gd name="connsiteY156" fmla="*/ 581518 h 1059043"/>
                <a:gd name="connsiteX157" fmla="*/ 939118 w 3024845"/>
                <a:gd name="connsiteY157" fmla="*/ 581248 h 1059043"/>
                <a:gd name="connsiteX158" fmla="*/ 944438 w 3024845"/>
                <a:gd name="connsiteY158" fmla="*/ 579356 h 1059043"/>
                <a:gd name="connsiteX159" fmla="*/ 946465 w 3024845"/>
                <a:gd name="connsiteY159" fmla="*/ 510179 h 1059043"/>
                <a:gd name="connsiteX160" fmla="*/ 948492 w 3024845"/>
                <a:gd name="connsiteY160" fmla="*/ 579356 h 1059043"/>
                <a:gd name="connsiteX161" fmla="*/ 949252 w 3024845"/>
                <a:gd name="connsiteY161" fmla="*/ 579626 h 1059043"/>
                <a:gd name="connsiteX162" fmla="*/ 954572 w 3024845"/>
                <a:gd name="connsiteY162" fmla="*/ 581518 h 1059043"/>
                <a:gd name="connsiteX163" fmla="*/ 954572 w 3024845"/>
                <a:gd name="connsiteY163" fmla="*/ 495047 h 1059043"/>
                <a:gd name="connsiteX164" fmla="*/ 958625 w 3024845"/>
                <a:gd name="connsiteY164" fmla="*/ 462620 h 1059043"/>
                <a:gd name="connsiteX165" fmla="*/ 997132 w 3024845"/>
                <a:gd name="connsiteY165" fmla="*/ 462620 h 1059043"/>
                <a:gd name="connsiteX166" fmla="*/ 997132 w 3024845"/>
                <a:gd name="connsiteY166" fmla="*/ 495047 h 1059043"/>
                <a:gd name="connsiteX167" fmla="*/ 997892 w 3024845"/>
                <a:gd name="connsiteY167" fmla="*/ 495047 h 1059043"/>
                <a:gd name="connsiteX168" fmla="*/ 1003212 w 3024845"/>
                <a:gd name="connsiteY168" fmla="*/ 495047 h 1059043"/>
                <a:gd name="connsiteX169" fmla="*/ 1003212 w 3024845"/>
                <a:gd name="connsiteY169" fmla="*/ 412899 h 1059043"/>
                <a:gd name="connsiteX170" fmla="*/ 1004986 w 3024845"/>
                <a:gd name="connsiteY170" fmla="*/ 412899 h 1059043"/>
                <a:gd name="connsiteX171" fmla="*/ 1017399 w 3024845"/>
                <a:gd name="connsiteY171" fmla="*/ 412899 h 1059043"/>
                <a:gd name="connsiteX172" fmla="*/ 1017399 w 3024845"/>
                <a:gd name="connsiteY172" fmla="*/ 411008 h 1059043"/>
                <a:gd name="connsiteX173" fmla="*/ 1017399 w 3024845"/>
                <a:gd name="connsiteY173" fmla="*/ 397767 h 1059043"/>
                <a:gd name="connsiteX174" fmla="*/ 1039693 w 3024845"/>
                <a:gd name="connsiteY174" fmla="*/ 397767 h 1059043"/>
                <a:gd name="connsiteX175" fmla="*/ 1039693 w 3024845"/>
                <a:gd name="connsiteY175" fmla="*/ 396686 h 1059043"/>
                <a:gd name="connsiteX176" fmla="*/ 1039693 w 3024845"/>
                <a:gd name="connsiteY176" fmla="*/ 389120 h 1059043"/>
                <a:gd name="connsiteX177" fmla="*/ 1041466 w 3024845"/>
                <a:gd name="connsiteY177" fmla="*/ 389120 h 1059043"/>
                <a:gd name="connsiteX178" fmla="*/ 1053880 w 3024845"/>
                <a:gd name="connsiteY178" fmla="*/ 389120 h 1059043"/>
                <a:gd name="connsiteX179" fmla="*/ 1053880 w 3024845"/>
                <a:gd name="connsiteY179" fmla="*/ 390201 h 1059043"/>
                <a:gd name="connsiteX180" fmla="*/ 1053880 w 3024845"/>
                <a:gd name="connsiteY180" fmla="*/ 397767 h 1059043"/>
                <a:gd name="connsiteX181" fmla="*/ 1054640 w 3024845"/>
                <a:gd name="connsiteY181" fmla="*/ 397767 h 1059043"/>
                <a:gd name="connsiteX182" fmla="*/ 1059960 w 3024845"/>
                <a:gd name="connsiteY182" fmla="*/ 397767 h 1059043"/>
                <a:gd name="connsiteX183" fmla="*/ 1070093 w 3024845"/>
                <a:gd name="connsiteY183" fmla="*/ 393443 h 1059043"/>
                <a:gd name="connsiteX184" fmla="*/ 1074146 w 3024845"/>
                <a:gd name="connsiteY184" fmla="*/ 396686 h 1059043"/>
                <a:gd name="connsiteX185" fmla="*/ 1074146 w 3024845"/>
                <a:gd name="connsiteY185" fmla="*/ 389120 h 1059043"/>
                <a:gd name="connsiteX186" fmla="*/ 1076426 w 3024845"/>
                <a:gd name="connsiteY186" fmla="*/ 389120 h 1059043"/>
                <a:gd name="connsiteX187" fmla="*/ 1092387 w 3024845"/>
                <a:gd name="connsiteY187" fmla="*/ 389120 h 1059043"/>
                <a:gd name="connsiteX188" fmla="*/ 1092387 w 3024845"/>
                <a:gd name="connsiteY188" fmla="*/ 390201 h 1059043"/>
                <a:gd name="connsiteX189" fmla="*/ 1092387 w 3024845"/>
                <a:gd name="connsiteY189" fmla="*/ 397767 h 1059043"/>
                <a:gd name="connsiteX190" fmla="*/ 1122787 w 3024845"/>
                <a:gd name="connsiteY190" fmla="*/ 397767 h 1059043"/>
                <a:gd name="connsiteX191" fmla="*/ 1122787 w 3024845"/>
                <a:gd name="connsiteY191" fmla="*/ 399388 h 1059043"/>
                <a:gd name="connsiteX192" fmla="*/ 1122787 w 3024845"/>
                <a:gd name="connsiteY192" fmla="*/ 410738 h 1059043"/>
                <a:gd name="connsiteX193" fmla="*/ 1149134 w 3024845"/>
                <a:gd name="connsiteY193" fmla="*/ 410738 h 1059043"/>
                <a:gd name="connsiteX194" fmla="*/ 1149134 w 3024845"/>
                <a:gd name="connsiteY194" fmla="*/ 441002 h 1059043"/>
                <a:gd name="connsiteX195" fmla="*/ 1149894 w 3024845"/>
                <a:gd name="connsiteY195" fmla="*/ 441002 h 1059043"/>
                <a:gd name="connsiteX196" fmla="*/ 1155214 w 3024845"/>
                <a:gd name="connsiteY196" fmla="*/ 441002 h 1059043"/>
                <a:gd name="connsiteX197" fmla="*/ 1155214 w 3024845"/>
                <a:gd name="connsiteY197" fmla="*/ 442083 h 1059043"/>
                <a:gd name="connsiteX198" fmla="*/ 1155214 w 3024845"/>
                <a:gd name="connsiteY198" fmla="*/ 449650 h 1059043"/>
                <a:gd name="connsiteX199" fmla="*/ 1159268 w 3024845"/>
                <a:gd name="connsiteY199" fmla="*/ 479914 h 1059043"/>
                <a:gd name="connsiteX200" fmla="*/ 1160028 w 3024845"/>
                <a:gd name="connsiteY200" fmla="*/ 479914 h 1059043"/>
                <a:gd name="connsiteX201" fmla="*/ 1165348 w 3024845"/>
                <a:gd name="connsiteY201" fmla="*/ 479914 h 1059043"/>
                <a:gd name="connsiteX202" fmla="*/ 1165348 w 3024845"/>
                <a:gd name="connsiteY202" fmla="*/ 480725 h 1059043"/>
                <a:gd name="connsiteX203" fmla="*/ 1165348 w 3024845"/>
                <a:gd name="connsiteY203" fmla="*/ 486400 h 1059043"/>
                <a:gd name="connsiteX204" fmla="*/ 1166361 w 3024845"/>
                <a:gd name="connsiteY204" fmla="*/ 486400 h 1059043"/>
                <a:gd name="connsiteX205" fmla="*/ 1173454 w 3024845"/>
                <a:gd name="connsiteY205" fmla="*/ 486400 h 1059043"/>
                <a:gd name="connsiteX206" fmla="*/ 1173454 w 3024845"/>
                <a:gd name="connsiteY206" fmla="*/ 516665 h 1059043"/>
                <a:gd name="connsiteX207" fmla="*/ 1175481 w 3024845"/>
                <a:gd name="connsiteY207" fmla="*/ 516665 h 1059043"/>
                <a:gd name="connsiteX208" fmla="*/ 1189668 w 3024845"/>
                <a:gd name="connsiteY208" fmla="*/ 516665 h 1059043"/>
                <a:gd name="connsiteX209" fmla="*/ 1189668 w 3024845"/>
                <a:gd name="connsiteY209" fmla="*/ 540444 h 1059043"/>
                <a:gd name="connsiteX210" fmla="*/ 1191695 w 3024845"/>
                <a:gd name="connsiteY210" fmla="*/ 542065 h 1059043"/>
                <a:gd name="connsiteX211" fmla="*/ 1191695 w 3024845"/>
                <a:gd name="connsiteY211" fmla="*/ 553415 h 1059043"/>
                <a:gd name="connsiteX212" fmla="*/ 1192455 w 3024845"/>
                <a:gd name="connsiteY212" fmla="*/ 553415 h 1059043"/>
                <a:gd name="connsiteX213" fmla="*/ 1197775 w 3024845"/>
                <a:gd name="connsiteY213" fmla="*/ 553415 h 1059043"/>
                <a:gd name="connsiteX214" fmla="*/ 1197775 w 3024845"/>
                <a:gd name="connsiteY214" fmla="*/ 577194 h 1059043"/>
                <a:gd name="connsiteX215" fmla="*/ 1199041 w 3024845"/>
                <a:gd name="connsiteY215" fmla="*/ 577194 h 1059043"/>
                <a:gd name="connsiteX216" fmla="*/ 1207908 w 3024845"/>
                <a:gd name="connsiteY216" fmla="*/ 577194 h 1059043"/>
                <a:gd name="connsiteX217" fmla="*/ 1209935 w 3024845"/>
                <a:gd name="connsiteY217" fmla="*/ 581248 h 1059043"/>
                <a:gd name="connsiteX218" fmla="*/ 1209935 w 3024845"/>
                <a:gd name="connsiteY218" fmla="*/ 594489 h 1059043"/>
                <a:gd name="connsiteX219" fmla="*/ 1211455 w 3024845"/>
                <a:gd name="connsiteY219" fmla="*/ 592597 h 1059043"/>
                <a:gd name="connsiteX220" fmla="*/ 1222095 w 3024845"/>
                <a:gd name="connsiteY220" fmla="*/ 579356 h 1059043"/>
                <a:gd name="connsiteX221" fmla="*/ 1250469 w 3024845"/>
                <a:gd name="connsiteY221" fmla="*/ 579356 h 1059043"/>
                <a:gd name="connsiteX222" fmla="*/ 1250469 w 3024845"/>
                <a:gd name="connsiteY222" fmla="*/ 665827 h 1059043"/>
                <a:gd name="connsiteX223" fmla="*/ 1251229 w 3024845"/>
                <a:gd name="connsiteY223" fmla="*/ 665827 h 1059043"/>
                <a:gd name="connsiteX224" fmla="*/ 1256549 w 3024845"/>
                <a:gd name="connsiteY224" fmla="*/ 665827 h 1059043"/>
                <a:gd name="connsiteX225" fmla="*/ 1257309 w 3024845"/>
                <a:gd name="connsiteY225" fmla="*/ 664476 h 1059043"/>
                <a:gd name="connsiteX226" fmla="*/ 1262629 w 3024845"/>
                <a:gd name="connsiteY226" fmla="*/ 655018 h 1059043"/>
                <a:gd name="connsiteX227" fmla="*/ 1262629 w 3024845"/>
                <a:gd name="connsiteY227" fmla="*/ 656910 h 1059043"/>
                <a:gd name="connsiteX228" fmla="*/ 1262629 w 3024845"/>
                <a:gd name="connsiteY228" fmla="*/ 670151 h 1059043"/>
                <a:gd name="connsiteX229" fmla="*/ 1266682 w 3024845"/>
                <a:gd name="connsiteY229" fmla="*/ 624754 h 1059043"/>
                <a:gd name="connsiteX230" fmla="*/ 1267442 w 3024845"/>
                <a:gd name="connsiteY230" fmla="*/ 624754 h 1059043"/>
                <a:gd name="connsiteX231" fmla="*/ 1272762 w 3024845"/>
                <a:gd name="connsiteY231" fmla="*/ 624754 h 1059043"/>
                <a:gd name="connsiteX232" fmla="*/ 1272762 w 3024845"/>
                <a:gd name="connsiteY232" fmla="*/ 559900 h 1059043"/>
                <a:gd name="connsiteX233" fmla="*/ 1273776 w 3024845"/>
                <a:gd name="connsiteY233" fmla="*/ 559900 h 1059043"/>
                <a:gd name="connsiteX234" fmla="*/ 1280869 w 3024845"/>
                <a:gd name="connsiteY234" fmla="*/ 559900 h 1059043"/>
                <a:gd name="connsiteX235" fmla="*/ 1293029 w 3024845"/>
                <a:gd name="connsiteY235" fmla="*/ 516665 h 1059043"/>
                <a:gd name="connsiteX236" fmla="*/ 1294296 w 3024845"/>
                <a:gd name="connsiteY236" fmla="*/ 516665 h 1059043"/>
                <a:gd name="connsiteX237" fmla="*/ 1303163 w 3024845"/>
                <a:gd name="connsiteY237" fmla="*/ 516665 h 1059043"/>
                <a:gd name="connsiteX238" fmla="*/ 1313296 w 3024845"/>
                <a:gd name="connsiteY238" fmla="*/ 559900 h 1059043"/>
                <a:gd name="connsiteX239" fmla="*/ 1314309 w 3024845"/>
                <a:gd name="connsiteY239" fmla="*/ 559900 h 1059043"/>
                <a:gd name="connsiteX240" fmla="*/ 1321403 w 3024845"/>
                <a:gd name="connsiteY240" fmla="*/ 559900 h 1059043"/>
                <a:gd name="connsiteX241" fmla="*/ 1321403 w 3024845"/>
                <a:gd name="connsiteY241" fmla="*/ 598812 h 1059043"/>
                <a:gd name="connsiteX242" fmla="*/ 1323176 w 3024845"/>
                <a:gd name="connsiteY242" fmla="*/ 598812 h 1059043"/>
                <a:gd name="connsiteX243" fmla="*/ 1335590 w 3024845"/>
                <a:gd name="connsiteY243" fmla="*/ 598812 h 1059043"/>
                <a:gd name="connsiteX244" fmla="*/ 1335590 w 3024845"/>
                <a:gd name="connsiteY244" fmla="*/ 600974 h 1059043"/>
                <a:gd name="connsiteX245" fmla="*/ 1335590 w 3024845"/>
                <a:gd name="connsiteY245" fmla="*/ 616106 h 1059043"/>
                <a:gd name="connsiteX246" fmla="*/ 1339643 w 3024845"/>
                <a:gd name="connsiteY246" fmla="*/ 613945 h 1059043"/>
                <a:gd name="connsiteX247" fmla="*/ 1339643 w 3024845"/>
                <a:gd name="connsiteY247" fmla="*/ 598812 h 1059043"/>
                <a:gd name="connsiteX248" fmla="*/ 1341163 w 3024845"/>
                <a:gd name="connsiteY248" fmla="*/ 598812 h 1059043"/>
                <a:gd name="connsiteX249" fmla="*/ 1351803 w 3024845"/>
                <a:gd name="connsiteY249" fmla="*/ 598812 h 1059043"/>
                <a:gd name="connsiteX250" fmla="*/ 1351803 w 3024845"/>
                <a:gd name="connsiteY250" fmla="*/ 600433 h 1059043"/>
                <a:gd name="connsiteX251" fmla="*/ 1351803 w 3024845"/>
                <a:gd name="connsiteY251" fmla="*/ 611783 h 1059043"/>
                <a:gd name="connsiteX252" fmla="*/ 1382204 w 3024845"/>
                <a:gd name="connsiteY252" fmla="*/ 611783 h 1059043"/>
                <a:gd name="connsiteX253" fmla="*/ 1382204 w 3024845"/>
                <a:gd name="connsiteY253" fmla="*/ 575033 h 1059043"/>
                <a:gd name="connsiteX254" fmla="*/ 1383470 w 3024845"/>
                <a:gd name="connsiteY254" fmla="*/ 575033 h 1059043"/>
                <a:gd name="connsiteX255" fmla="*/ 1392337 w 3024845"/>
                <a:gd name="connsiteY255" fmla="*/ 575033 h 1059043"/>
                <a:gd name="connsiteX256" fmla="*/ 1392337 w 3024845"/>
                <a:gd name="connsiteY256" fmla="*/ 596650 h 1059043"/>
                <a:gd name="connsiteX257" fmla="*/ 1394364 w 3024845"/>
                <a:gd name="connsiteY257" fmla="*/ 564224 h 1059043"/>
                <a:gd name="connsiteX258" fmla="*/ 1416657 w 3024845"/>
                <a:gd name="connsiteY258" fmla="*/ 564224 h 1059043"/>
                <a:gd name="connsiteX259" fmla="*/ 1416657 w 3024845"/>
                <a:gd name="connsiteY259" fmla="*/ 562602 h 1059043"/>
                <a:gd name="connsiteX260" fmla="*/ 1416657 w 3024845"/>
                <a:gd name="connsiteY260" fmla="*/ 551253 h 1059043"/>
                <a:gd name="connsiteX261" fmla="*/ 1417417 w 3024845"/>
                <a:gd name="connsiteY261" fmla="*/ 551253 h 1059043"/>
                <a:gd name="connsiteX262" fmla="*/ 1422737 w 3024845"/>
                <a:gd name="connsiteY262" fmla="*/ 551253 h 1059043"/>
                <a:gd name="connsiteX263" fmla="*/ 1422737 w 3024845"/>
                <a:gd name="connsiteY263" fmla="*/ 549362 h 1059043"/>
                <a:gd name="connsiteX264" fmla="*/ 1422737 w 3024845"/>
                <a:gd name="connsiteY264" fmla="*/ 536121 h 1059043"/>
                <a:gd name="connsiteX265" fmla="*/ 1426791 w 3024845"/>
                <a:gd name="connsiteY265" fmla="*/ 542606 h 1059043"/>
                <a:gd name="connsiteX266" fmla="*/ 1429071 w 3024845"/>
                <a:gd name="connsiteY266" fmla="*/ 542606 h 1059043"/>
                <a:gd name="connsiteX267" fmla="*/ 1445031 w 3024845"/>
                <a:gd name="connsiteY267" fmla="*/ 542606 h 1059043"/>
                <a:gd name="connsiteX268" fmla="*/ 1445031 w 3024845"/>
                <a:gd name="connsiteY268" fmla="*/ 541795 h 1059043"/>
                <a:gd name="connsiteX269" fmla="*/ 1445031 w 3024845"/>
                <a:gd name="connsiteY269" fmla="*/ 536121 h 1059043"/>
                <a:gd name="connsiteX270" fmla="*/ 1445791 w 3024845"/>
                <a:gd name="connsiteY270" fmla="*/ 536121 h 1059043"/>
                <a:gd name="connsiteX271" fmla="*/ 1451111 w 3024845"/>
                <a:gd name="connsiteY271" fmla="*/ 536121 h 1059043"/>
                <a:gd name="connsiteX272" fmla="*/ 1451111 w 3024845"/>
                <a:gd name="connsiteY272" fmla="*/ 537472 h 1059043"/>
                <a:gd name="connsiteX273" fmla="*/ 1451111 w 3024845"/>
                <a:gd name="connsiteY273" fmla="*/ 546930 h 1059043"/>
                <a:gd name="connsiteX274" fmla="*/ 1489618 w 3024845"/>
                <a:gd name="connsiteY274" fmla="*/ 546930 h 1059043"/>
                <a:gd name="connsiteX275" fmla="*/ 1489618 w 3024845"/>
                <a:gd name="connsiteY275" fmla="*/ 685283 h 1059043"/>
                <a:gd name="connsiteX276" fmla="*/ 1491138 w 3024845"/>
                <a:gd name="connsiteY276" fmla="*/ 685283 h 1059043"/>
                <a:gd name="connsiteX277" fmla="*/ 1501778 w 3024845"/>
                <a:gd name="connsiteY277" fmla="*/ 685283 h 1059043"/>
                <a:gd name="connsiteX278" fmla="*/ 1501778 w 3024845"/>
                <a:gd name="connsiteY278" fmla="*/ 672313 h 1059043"/>
                <a:gd name="connsiteX279" fmla="*/ 1505832 w 3024845"/>
                <a:gd name="connsiteY279" fmla="*/ 672313 h 1059043"/>
                <a:gd name="connsiteX280" fmla="*/ 1505832 w 3024845"/>
                <a:gd name="connsiteY280" fmla="*/ 685283 h 1059043"/>
                <a:gd name="connsiteX281" fmla="*/ 1536232 w 3024845"/>
                <a:gd name="connsiteY281" fmla="*/ 685283 h 1059043"/>
                <a:gd name="connsiteX282" fmla="*/ 1536232 w 3024845"/>
                <a:gd name="connsiteY282" fmla="*/ 655018 h 1059043"/>
                <a:gd name="connsiteX283" fmla="*/ 1548392 w 3024845"/>
                <a:gd name="connsiteY283" fmla="*/ 655018 h 1059043"/>
                <a:gd name="connsiteX284" fmla="*/ 1560552 w 3024845"/>
                <a:gd name="connsiteY284" fmla="*/ 652857 h 1059043"/>
                <a:gd name="connsiteX285" fmla="*/ 1564606 w 3024845"/>
                <a:gd name="connsiteY285" fmla="*/ 655018 h 1059043"/>
                <a:gd name="connsiteX286" fmla="*/ 1574739 w 3024845"/>
                <a:gd name="connsiteY286" fmla="*/ 655018 h 1059043"/>
                <a:gd name="connsiteX287" fmla="*/ 1574739 w 3024845"/>
                <a:gd name="connsiteY287" fmla="*/ 685283 h 1059043"/>
                <a:gd name="connsiteX288" fmla="*/ 1582846 w 3024845"/>
                <a:gd name="connsiteY288" fmla="*/ 685283 h 1059043"/>
                <a:gd name="connsiteX289" fmla="*/ 1582846 w 3024845"/>
                <a:gd name="connsiteY289" fmla="*/ 702578 h 1059043"/>
                <a:gd name="connsiteX290" fmla="*/ 1592182 w 3024845"/>
                <a:gd name="connsiteY290" fmla="*/ 703483 h 1059043"/>
                <a:gd name="connsiteX291" fmla="*/ 1605140 w 3024845"/>
                <a:gd name="connsiteY291" fmla="*/ 703483 h 1059043"/>
                <a:gd name="connsiteX292" fmla="*/ 1605140 w 3024845"/>
                <a:gd name="connsiteY292" fmla="*/ 687445 h 1059043"/>
                <a:gd name="connsiteX293" fmla="*/ 1673096 w 3024845"/>
                <a:gd name="connsiteY293" fmla="*/ 687445 h 1059043"/>
                <a:gd name="connsiteX294" fmla="*/ 1673096 w 3024845"/>
                <a:gd name="connsiteY294" fmla="*/ 602192 h 1059043"/>
                <a:gd name="connsiteX295" fmla="*/ 1745104 w 3024845"/>
                <a:gd name="connsiteY295" fmla="*/ 602192 h 1059043"/>
                <a:gd name="connsiteX296" fmla="*/ 1745104 w 3024845"/>
                <a:gd name="connsiteY296" fmla="*/ 680960 h 1059043"/>
                <a:gd name="connsiteX297" fmla="*/ 1747008 w 3024845"/>
                <a:gd name="connsiteY297" fmla="*/ 680960 h 1059043"/>
                <a:gd name="connsiteX298" fmla="*/ 1748250 w 3024845"/>
                <a:gd name="connsiteY298" fmla="*/ 703483 h 1059043"/>
                <a:gd name="connsiteX299" fmla="*/ 1757926 w 3024845"/>
                <a:gd name="connsiteY299" fmla="*/ 703483 h 1059043"/>
                <a:gd name="connsiteX300" fmla="*/ 1759168 w 3024845"/>
                <a:gd name="connsiteY300" fmla="*/ 680960 h 1059043"/>
                <a:gd name="connsiteX301" fmla="*/ 1765248 w 3024845"/>
                <a:gd name="connsiteY301" fmla="*/ 680960 h 1059043"/>
                <a:gd name="connsiteX302" fmla="*/ 1766490 w 3024845"/>
                <a:gd name="connsiteY302" fmla="*/ 703483 h 1059043"/>
                <a:gd name="connsiteX303" fmla="*/ 1817112 w 3024845"/>
                <a:gd name="connsiteY303" fmla="*/ 703483 h 1059043"/>
                <a:gd name="connsiteX304" fmla="*/ 1817112 w 3024845"/>
                <a:gd name="connsiteY304" fmla="*/ 540455 h 1059043"/>
                <a:gd name="connsiteX305" fmla="*/ 2014439 w 3024845"/>
                <a:gd name="connsiteY305" fmla="*/ 540455 h 1059043"/>
                <a:gd name="connsiteX306" fmla="*/ 2014439 w 3024845"/>
                <a:gd name="connsiteY306" fmla="*/ 703483 h 1059043"/>
                <a:gd name="connsiteX307" fmla="*/ 2033136 w 3024845"/>
                <a:gd name="connsiteY307" fmla="*/ 703483 h 1059043"/>
                <a:gd name="connsiteX308" fmla="*/ 2033136 w 3024845"/>
                <a:gd name="connsiteY308" fmla="*/ 620790 h 1059043"/>
                <a:gd name="connsiteX309" fmla="*/ 2128256 w 3024845"/>
                <a:gd name="connsiteY309" fmla="*/ 620790 h 1059043"/>
                <a:gd name="connsiteX310" fmla="*/ 2128026 w 3024845"/>
                <a:gd name="connsiteY310" fmla="*/ 281031 h 1059043"/>
                <a:gd name="connsiteX311" fmla="*/ 2121946 w 3024845"/>
                <a:gd name="connsiteY311" fmla="*/ 276707 h 1059043"/>
                <a:gd name="connsiteX312" fmla="*/ 2130053 w 3024845"/>
                <a:gd name="connsiteY312" fmla="*/ 252928 h 1059043"/>
                <a:gd name="connsiteX313" fmla="*/ 2130053 w 3024845"/>
                <a:gd name="connsiteY313" fmla="*/ 235634 h 1059043"/>
                <a:gd name="connsiteX314" fmla="*/ 2144240 w 3024845"/>
                <a:gd name="connsiteY314" fmla="*/ 235634 h 1059043"/>
                <a:gd name="connsiteX315" fmla="*/ 2144240 w 3024845"/>
                <a:gd name="connsiteY315" fmla="*/ 214016 h 1059043"/>
                <a:gd name="connsiteX316" fmla="*/ 2146266 w 3024845"/>
                <a:gd name="connsiteY316" fmla="*/ 209692 h 1059043"/>
                <a:gd name="connsiteX317" fmla="*/ 2146266 w 3024845"/>
                <a:gd name="connsiteY317" fmla="*/ 131868 h 1059043"/>
                <a:gd name="connsiteX318" fmla="*/ 2144240 w 3024845"/>
                <a:gd name="connsiteY318" fmla="*/ 125383 h 1059043"/>
                <a:gd name="connsiteX319" fmla="*/ 2150320 w 3024845"/>
                <a:gd name="connsiteY319" fmla="*/ 118897 h 1059043"/>
                <a:gd name="connsiteX320" fmla="*/ 2150320 w 3024845"/>
                <a:gd name="connsiteY320" fmla="*/ 60529 h 1059043"/>
                <a:gd name="connsiteX321" fmla="*/ 2152346 w 3024845"/>
                <a:gd name="connsiteY321" fmla="*/ 56206 h 1059043"/>
                <a:gd name="connsiteX322" fmla="*/ 2152346 w 3024845"/>
                <a:gd name="connsiteY322" fmla="*/ 0 h 1059043"/>
                <a:gd name="connsiteX323" fmla="*/ 2162480 w 3024845"/>
                <a:gd name="connsiteY323" fmla="*/ 118897 h 1059043"/>
                <a:gd name="connsiteX324" fmla="*/ 2168560 w 3024845"/>
                <a:gd name="connsiteY324" fmla="*/ 125383 h 1059043"/>
                <a:gd name="connsiteX325" fmla="*/ 2166533 w 3024845"/>
                <a:gd name="connsiteY325" fmla="*/ 131868 h 1059043"/>
                <a:gd name="connsiteX326" fmla="*/ 2166533 w 3024845"/>
                <a:gd name="connsiteY326" fmla="*/ 209692 h 1059043"/>
                <a:gd name="connsiteX327" fmla="*/ 2168560 w 3024845"/>
                <a:gd name="connsiteY327" fmla="*/ 214016 h 1059043"/>
                <a:gd name="connsiteX328" fmla="*/ 2168560 w 3024845"/>
                <a:gd name="connsiteY328" fmla="*/ 235634 h 1059043"/>
                <a:gd name="connsiteX329" fmla="*/ 2182747 w 3024845"/>
                <a:gd name="connsiteY329" fmla="*/ 252928 h 1059043"/>
                <a:gd name="connsiteX330" fmla="*/ 2180720 w 3024845"/>
                <a:gd name="connsiteY330" fmla="*/ 555577 h 1059043"/>
                <a:gd name="connsiteX331" fmla="*/ 2245574 w 3024845"/>
                <a:gd name="connsiteY331" fmla="*/ 555577 h 1059043"/>
                <a:gd name="connsiteX332" fmla="*/ 2245574 w 3024845"/>
                <a:gd name="connsiteY332" fmla="*/ 631239 h 1059043"/>
                <a:gd name="connsiteX333" fmla="*/ 2253681 w 3024845"/>
                <a:gd name="connsiteY333" fmla="*/ 631239 h 1059043"/>
                <a:gd name="connsiteX334" fmla="*/ 2255708 w 3024845"/>
                <a:gd name="connsiteY334" fmla="*/ 624754 h 1059043"/>
                <a:gd name="connsiteX335" fmla="*/ 2261788 w 3024845"/>
                <a:gd name="connsiteY335" fmla="*/ 624754 h 1059043"/>
                <a:gd name="connsiteX336" fmla="*/ 2263815 w 3024845"/>
                <a:gd name="connsiteY336" fmla="*/ 633401 h 1059043"/>
                <a:gd name="connsiteX337" fmla="*/ 2275975 w 3024845"/>
                <a:gd name="connsiteY337" fmla="*/ 633401 h 1059043"/>
                <a:gd name="connsiteX338" fmla="*/ 2275975 w 3024845"/>
                <a:gd name="connsiteY338" fmla="*/ 626915 h 1059043"/>
                <a:gd name="connsiteX339" fmla="*/ 2298268 w 3024845"/>
                <a:gd name="connsiteY339" fmla="*/ 626915 h 1059043"/>
                <a:gd name="connsiteX340" fmla="*/ 2298268 w 3024845"/>
                <a:gd name="connsiteY340" fmla="*/ 633401 h 1059043"/>
                <a:gd name="connsiteX341" fmla="*/ 2318535 w 3024845"/>
                <a:gd name="connsiteY341" fmla="*/ 633401 h 1059043"/>
                <a:gd name="connsiteX342" fmla="*/ 2318535 w 3024845"/>
                <a:gd name="connsiteY342" fmla="*/ 678798 h 1059043"/>
                <a:gd name="connsiteX343" fmla="*/ 2332722 w 3024845"/>
                <a:gd name="connsiteY343" fmla="*/ 678798 h 1059043"/>
                <a:gd name="connsiteX344" fmla="*/ 2332722 w 3024845"/>
                <a:gd name="connsiteY344" fmla="*/ 665827 h 1059043"/>
                <a:gd name="connsiteX345" fmla="*/ 2348936 w 3024845"/>
                <a:gd name="connsiteY345" fmla="*/ 665827 h 1059043"/>
                <a:gd name="connsiteX346" fmla="*/ 2348936 w 3024845"/>
                <a:gd name="connsiteY346" fmla="*/ 486400 h 1059043"/>
                <a:gd name="connsiteX347" fmla="*/ 2355016 w 3024845"/>
                <a:gd name="connsiteY347" fmla="*/ 479914 h 1059043"/>
                <a:gd name="connsiteX348" fmla="*/ 2427977 w 3024845"/>
                <a:gd name="connsiteY348" fmla="*/ 479914 h 1059043"/>
                <a:gd name="connsiteX349" fmla="*/ 2427977 w 3024845"/>
                <a:gd name="connsiteY349" fmla="*/ 488562 h 1059043"/>
                <a:gd name="connsiteX350" fmla="*/ 2438110 w 3024845"/>
                <a:gd name="connsiteY350" fmla="*/ 488562 h 1059043"/>
                <a:gd name="connsiteX351" fmla="*/ 2438110 w 3024845"/>
                <a:gd name="connsiteY351" fmla="*/ 603136 h 1059043"/>
                <a:gd name="connsiteX352" fmla="*/ 2460404 w 3024845"/>
                <a:gd name="connsiteY352" fmla="*/ 603136 h 1059043"/>
                <a:gd name="connsiteX353" fmla="*/ 2460404 w 3024845"/>
                <a:gd name="connsiteY353" fmla="*/ 536121 h 1059043"/>
                <a:gd name="connsiteX354" fmla="*/ 2486751 w 3024845"/>
                <a:gd name="connsiteY354" fmla="*/ 536121 h 1059043"/>
                <a:gd name="connsiteX355" fmla="*/ 2490804 w 3024845"/>
                <a:gd name="connsiteY355" fmla="*/ 531797 h 1059043"/>
                <a:gd name="connsiteX356" fmla="*/ 2498911 w 3024845"/>
                <a:gd name="connsiteY356" fmla="*/ 531797 h 1059043"/>
                <a:gd name="connsiteX357" fmla="*/ 2502964 w 3024845"/>
                <a:gd name="connsiteY357" fmla="*/ 536121 h 1059043"/>
                <a:gd name="connsiteX358" fmla="*/ 2525258 w 3024845"/>
                <a:gd name="connsiteY358" fmla="*/ 536121 h 1059043"/>
                <a:gd name="connsiteX359" fmla="*/ 2525258 w 3024845"/>
                <a:gd name="connsiteY359" fmla="*/ 419385 h 1059043"/>
                <a:gd name="connsiteX360" fmla="*/ 2582005 w 3024845"/>
                <a:gd name="connsiteY360" fmla="*/ 408576 h 1059043"/>
                <a:gd name="connsiteX361" fmla="*/ 2582005 w 3024845"/>
                <a:gd name="connsiteY361" fmla="*/ 409657 h 1059043"/>
                <a:gd name="connsiteX362" fmla="*/ 2582005 w 3024845"/>
                <a:gd name="connsiteY362" fmla="*/ 417223 h 1059043"/>
                <a:gd name="connsiteX363" fmla="*/ 2608352 w 3024845"/>
                <a:gd name="connsiteY363" fmla="*/ 417223 h 1059043"/>
                <a:gd name="connsiteX364" fmla="*/ 2608352 w 3024845"/>
                <a:gd name="connsiteY364" fmla="*/ 672313 h 1059043"/>
                <a:gd name="connsiteX365" fmla="*/ 2630646 w 3024845"/>
                <a:gd name="connsiteY365" fmla="*/ 672313 h 1059043"/>
                <a:gd name="connsiteX366" fmla="*/ 2630646 w 3024845"/>
                <a:gd name="connsiteY366" fmla="*/ 667989 h 1059043"/>
                <a:gd name="connsiteX367" fmla="*/ 2642806 w 3024845"/>
                <a:gd name="connsiteY367" fmla="*/ 667989 h 1059043"/>
                <a:gd name="connsiteX368" fmla="*/ 2642806 w 3024845"/>
                <a:gd name="connsiteY368" fmla="*/ 672313 h 1059043"/>
                <a:gd name="connsiteX369" fmla="*/ 2667126 w 3024845"/>
                <a:gd name="connsiteY369" fmla="*/ 672313 h 1059043"/>
                <a:gd name="connsiteX370" fmla="*/ 2667126 w 3024845"/>
                <a:gd name="connsiteY370" fmla="*/ 659342 h 1059043"/>
                <a:gd name="connsiteX371" fmla="*/ 2695500 w 3024845"/>
                <a:gd name="connsiteY371" fmla="*/ 659342 h 1059043"/>
                <a:gd name="connsiteX372" fmla="*/ 2707660 w 3024845"/>
                <a:gd name="connsiteY372" fmla="*/ 655018 h 1059043"/>
                <a:gd name="connsiteX373" fmla="*/ 2727927 w 3024845"/>
                <a:gd name="connsiteY373" fmla="*/ 659342 h 1059043"/>
                <a:gd name="connsiteX374" fmla="*/ 2727927 w 3024845"/>
                <a:gd name="connsiteY374" fmla="*/ 642048 h 1059043"/>
                <a:gd name="connsiteX375" fmla="*/ 2736034 w 3024845"/>
                <a:gd name="connsiteY375" fmla="*/ 642048 h 1059043"/>
                <a:gd name="connsiteX376" fmla="*/ 2736034 w 3024845"/>
                <a:gd name="connsiteY376" fmla="*/ 629077 h 1059043"/>
                <a:gd name="connsiteX377" fmla="*/ 2792781 w 3024845"/>
                <a:gd name="connsiteY377" fmla="*/ 629077 h 1059043"/>
                <a:gd name="connsiteX378" fmla="*/ 2792781 w 3024845"/>
                <a:gd name="connsiteY378" fmla="*/ 598812 h 1059043"/>
                <a:gd name="connsiteX379" fmla="*/ 2811021 w 3024845"/>
                <a:gd name="connsiteY379" fmla="*/ 598812 h 1059043"/>
                <a:gd name="connsiteX380" fmla="*/ 2811021 w 3024845"/>
                <a:gd name="connsiteY380" fmla="*/ 592327 h 1059043"/>
                <a:gd name="connsiteX381" fmla="*/ 2823181 w 3024845"/>
                <a:gd name="connsiteY381" fmla="*/ 592327 h 1059043"/>
                <a:gd name="connsiteX382" fmla="*/ 2823181 w 3024845"/>
                <a:gd name="connsiteY382" fmla="*/ 598812 h 1059043"/>
                <a:gd name="connsiteX383" fmla="*/ 2839395 w 3024845"/>
                <a:gd name="connsiteY383" fmla="*/ 598812 h 1059043"/>
                <a:gd name="connsiteX384" fmla="*/ 2839395 w 3024845"/>
                <a:gd name="connsiteY384" fmla="*/ 648533 h 1059043"/>
                <a:gd name="connsiteX385" fmla="*/ 2871822 w 3024845"/>
                <a:gd name="connsiteY385" fmla="*/ 648533 h 1059043"/>
                <a:gd name="connsiteX386" fmla="*/ 2871822 w 3024845"/>
                <a:gd name="connsiteY386" fmla="*/ 622592 h 1059043"/>
                <a:gd name="connsiteX387" fmla="*/ 2910329 w 3024845"/>
                <a:gd name="connsiteY387" fmla="*/ 622592 h 1059043"/>
                <a:gd name="connsiteX388" fmla="*/ 2910329 w 3024845"/>
                <a:gd name="connsiteY388" fmla="*/ 592327 h 1059043"/>
                <a:gd name="connsiteX389" fmla="*/ 2958970 w 3024845"/>
                <a:gd name="connsiteY389" fmla="*/ 592327 h 1059043"/>
                <a:gd name="connsiteX390" fmla="*/ 2958970 w 3024845"/>
                <a:gd name="connsiteY390" fmla="*/ 703483 h 1059043"/>
                <a:gd name="connsiteX391" fmla="*/ 2958970 w 3024845"/>
                <a:gd name="connsiteY391" fmla="*/ 717262 h 1059043"/>
                <a:gd name="connsiteX392" fmla="*/ 3024845 w 3024845"/>
                <a:gd name="connsiteY392" fmla="*/ 717262 h 1059043"/>
                <a:gd name="connsiteX393" fmla="*/ 3024845 w 3024845"/>
                <a:gd name="connsiteY393" fmla="*/ 1059043 h 1059043"/>
                <a:gd name="connsiteX394" fmla="*/ 2054 w 3024845"/>
                <a:gd name="connsiteY394" fmla="*/ 1056710 h 1059043"/>
                <a:gd name="connsiteX395" fmla="*/ 0 w 3024845"/>
                <a:gd name="connsiteY395" fmla="*/ 622592 h 1059043"/>
                <a:gd name="connsiteX396" fmla="*/ 20267 w 3024845"/>
                <a:gd name="connsiteY396" fmla="*/ 622592 h 1059043"/>
                <a:gd name="connsiteX397" fmla="*/ 20774 w 3024845"/>
                <a:gd name="connsiteY397" fmla="*/ 621511 h 1059043"/>
                <a:gd name="connsiteX398" fmla="*/ 24320 w 3024845"/>
                <a:gd name="connsiteY398" fmla="*/ 613945 h 1059043"/>
                <a:gd name="connsiteX399" fmla="*/ 26094 w 3024845"/>
                <a:gd name="connsiteY399" fmla="*/ 614215 h 1059043"/>
                <a:gd name="connsiteX400" fmla="*/ 38507 w 3024845"/>
                <a:gd name="connsiteY400" fmla="*/ 616106 h 1059043"/>
                <a:gd name="connsiteX401" fmla="*/ 39014 w 3024845"/>
                <a:gd name="connsiteY401" fmla="*/ 617458 h 1059043"/>
                <a:gd name="connsiteX402" fmla="*/ 42560 w 3024845"/>
                <a:gd name="connsiteY402" fmla="*/ 626915 h 1059043"/>
                <a:gd name="connsiteX403" fmla="*/ 68907 w 3024845"/>
                <a:gd name="connsiteY403" fmla="*/ 629077 h 1059043"/>
                <a:gd name="connsiteX404" fmla="*/ 68907 w 3024845"/>
                <a:gd name="connsiteY404" fmla="*/ 505856 h 1059043"/>
                <a:gd name="connsiteX405" fmla="*/ 70934 w 3024845"/>
                <a:gd name="connsiteY405" fmla="*/ 505856 h 1059043"/>
                <a:gd name="connsiteX406" fmla="*/ 85121 w 3024845"/>
                <a:gd name="connsiteY406" fmla="*/ 505856 h 1059043"/>
                <a:gd name="connsiteX407" fmla="*/ 85121 w 3024845"/>
                <a:gd name="connsiteY407" fmla="*/ 369664 h 1059043"/>
                <a:gd name="connsiteX408" fmla="*/ 86894 w 3024845"/>
                <a:gd name="connsiteY408" fmla="*/ 369664 h 1059043"/>
                <a:gd name="connsiteX409" fmla="*/ 99308 w 3024845"/>
                <a:gd name="connsiteY409" fmla="*/ 369664 h 1059043"/>
                <a:gd name="connsiteX410" fmla="*/ 99308 w 3024845"/>
                <a:gd name="connsiteY410" fmla="*/ 255090 h 1059043"/>
                <a:gd name="connsiteX411" fmla="*/ 103361 w 3024845"/>
                <a:gd name="connsiteY411" fmla="*/ 226986 h 1059043"/>
                <a:gd name="connsiteX412" fmla="*/ 105388 w 3024845"/>
                <a:gd name="connsiteY412" fmla="*/ 226986 h 1059043"/>
                <a:gd name="connsiteX413" fmla="*/ 119575 w 3024845"/>
                <a:gd name="connsiteY413" fmla="*/ 226986 h 1059043"/>
                <a:gd name="connsiteX0" fmla="*/ 119575 w 3024845"/>
                <a:gd name="connsiteY0" fmla="*/ 226986 h 1059043"/>
                <a:gd name="connsiteX1" fmla="*/ 200642 w 3024845"/>
                <a:gd name="connsiteY1" fmla="*/ 224825 h 1059043"/>
                <a:gd name="connsiteX2" fmla="*/ 202669 w 3024845"/>
                <a:gd name="connsiteY2" fmla="*/ 224825 h 1059043"/>
                <a:gd name="connsiteX3" fmla="*/ 216856 w 3024845"/>
                <a:gd name="connsiteY3" fmla="*/ 224825 h 1059043"/>
                <a:gd name="connsiteX4" fmla="*/ 216856 w 3024845"/>
                <a:gd name="connsiteY4" fmla="*/ 248604 h 1059043"/>
                <a:gd name="connsiteX5" fmla="*/ 217363 w 3024845"/>
                <a:gd name="connsiteY5" fmla="*/ 249415 h 1059043"/>
                <a:gd name="connsiteX6" fmla="*/ 220909 w 3024845"/>
                <a:gd name="connsiteY6" fmla="*/ 255090 h 1059043"/>
                <a:gd name="connsiteX7" fmla="*/ 220909 w 3024845"/>
                <a:gd name="connsiteY7" fmla="*/ 369664 h 1059043"/>
                <a:gd name="connsiteX8" fmla="*/ 223189 w 3024845"/>
                <a:gd name="connsiteY8" fmla="*/ 369664 h 1059043"/>
                <a:gd name="connsiteX9" fmla="*/ 239150 w 3024845"/>
                <a:gd name="connsiteY9" fmla="*/ 369664 h 1059043"/>
                <a:gd name="connsiteX10" fmla="*/ 239150 w 3024845"/>
                <a:gd name="connsiteY10" fmla="*/ 510179 h 1059043"/>
                <a:gd name="connsiteX11" fmla="*/ 240670 w 3024845"/>
                <a:gd name="connsiteY11" fmla="*/ 509909 h 1059043"/>
                <a:gd name="connsiteX12" fmla="*/ 251310 w 3024845"/>
                <a:gd name="connsiteY12" fmla="*/ 508018 h 1059043"/>
                <a:gd name="connsiteX13" fmla="*/ 249283 w 3024845"/>
                <a:gd name="connsiteY13" fmla="*/ 596650 h 1059043"/>
                <a:gd name="connsiteX14" fmla="*/ 250803 w 3024845"/>
                <a:gd name="connsiteY14" fmla="*/ 596921 h 1059043"/>
                <a:gd name="connsiteX15" fmla="*/ 261443 w 3024845"/>
                <a:gd name="connsiteY15" fmla="*/ 598812 h 1059043"/>
                <a:gd name="connsiteX16" fmla="*/ 261696 w 3024845"/>
                <a:gd name="connsiteY16" fmla="*/ 599623 h 1059043"/>
                <a:gd name="connsiteX17" fmla="*/ 263470 w 3024845"/>
                <a:gd name="connsiteY17" fmla="*/ 605298 h 1059043"/>
                <a:gd name="connsiteX18" fmla="*/ 264230 w 3024845"/>
                <a:gd name="connsiteY18" fmla="*/ 602866 h 1059043"/>
                <a:gd name="connsiteX19" fmla="*/ 269550 w 3024845"/>
                <a:gd name="connsiteY19" fmla="*/ 585842 h 1059043"/>
                <a:gd name="connsiteX20" fmla="*/ 271323 w 3024845"/>
                <a:gd name="connsiteY20" fmla="*/ 585842 h 1059043"/>
                <a:gd name="connsiteX21" fmla="*/ 283737 w 3024845"/>
                <a:gd name="connsiteY21" fmla="*/ 585842 h 1059043"/>
                <a:gd name="connsiteX22" fmla="*/ 283737 w 3024845"/>
                <a:gd name="connsiteY22" fmla="*/ 618268 h 1059043"/>
                <a:gd name="connsiteX23" fmla="*/ 284750 w 3024845"/>
                <a:gd name="connsiteY23" fmla="*/ 618809 h 1059043"/>
                <a:gd name="connsiteX24" fmla="*/ 291844 w 3024845"/>
                <a:gd name="connsiteY24" fmla="*/ 622592 h 1059043"/>
                <a:gd name="connsiteX25" fmla="*/ 291844 w 3024845"/>
                <a:gd name="connsiteY25" fmla="*/ 623943 h 1059043"/>
                <a:gd name="connsiteX26" fmla="*/ 291844 w 3024845"/>
                <a:gd name="connsiteY26" fmla="*/ 633401 h 1059043"/>
                <a:gd name="connsiteX27" fmla="*/ 336431 w 3024845"/>
                <a:gd name="connsiteY27" fmla="*/ 633401 h 1059043"/>
                <a:gd name="connsiteX28" fmla="*/ 336431 w 3024845"/>
                <a:gd name="connsiteY28" fmla="*/ 634482 h 1059043"/>
                <a:gd name="connsiteX29" fmla="*/ 336431 w 3024845"/>
                <a:gd name="connsiteY29" fmla="*/ 642048 h 1059043"/>
                <a:gd name="connsiteX30" fmla="*/ 338457 w 3024845"/>
                <a:gd name="connsiteY30" fmla="*/ 642048 h 1059043"/>
                <a:gd name="connsiteX31" fmla="*/ 352644 w 3024845"/>
                <a:gd name="connsiteY31" fmla="*/ 642048 h 1059043"/>
                <a:gd name="connsiteX32" fmla="*/ 352644 w 3024845"/>
                <a:gd name="connsiteY32" fmla="*/ 611783 h 1059043"/>
                <a:gd name="connsiteX33" fmla="*/ 397231 w 3024845"/>
                <a:gd name="connsiteY33" fmla="*/ 611783 h 1059043"/>
                <a:gd name="connsiteX34" fmla="*/ 397231 w 3024845"/>
                <a:gd name="connsiteY34" fmla="*/ 610432 h 1059043"/>
                <a:gd name="connsiteX35" fmla="*/ 397231 w 3024845"/>
                <a:gd name="connsiteY35" fmla="*/ 600974 h 1059043"/>
                <a:gd name="connsiteX36" fmla="*/ 398245 w 3024845"/>
                <a:gd name="connsiteY36" fmla="*/ 600974 h 1059043"/>
                <a:gd name="connsiteX37" fmla="*/ 405338 w 3024845"/>
                <a:gd name="connsiteY37" fmla="*/ 600974 h 1059043"/>
                <a:gd name="connsiteX38" fmla="*/ 405338 w 3024845"/>
                <a:gd name="connsiteY38" fmla="*/ 599083 h 1059043"/>
                <a:gd name="connsiteX39" fmla="*/ 405338 w 3024845"/>
                <a:gd name="connsiteY39" fmla="*/ 585842 h 1059043"/>
                <a:gd name="connsiteX40" fmla="*/ 406098 w 3024845"/>
                <a:gd name="connsiteY40" fmla="*/ 585842 h 1059043"/>
                <a:gd name="connsiteX41" fmla="*/ 411418 w 3024845"/>
                <a:gd name="connsiteY41" fmla="*/ 585842 h 1059043"/>
                <a:gd name="connsiteX42" fmla="*/ 411418 w 3024845"/>
                <a:gd name="connsiteY42" fmla="*/ 584761 h 1059043"/>
                <a:gd name="connsiteX43" fmla="*/ 411418 w 3024845"/>
                <a:gd name="connsiteY43" fmla="*/ 577194 h 1059043"/>
                <a:gd name="connsiteX44" fmla="*/ 413445 w 3024845"/>
                <a:gd name="connsiteY44" fmla="*/ 577194 h 1059043"/>
                <a:gd name="connsiteX45" fmla="*/ 427632 w 3024845"/>
                <a:gd name="connsiteY45" fmla="*/ 577194 h 1059043"/>
                <a:gd name="connsiteX46" fmla="*/ 427632 w 3024845"/>
                <a:gd name="connsiteY46" fmla="*/ 578275 h 1059043"/>
                <a:gd name="connsiteX47" fmla="*/ 427632 w 3024845"/>
                <a:gd name="connsiteY47" fmla="*/ 585842 h 1059043"/>
                <a:gd name="connsiteX48" fmla="*/ 449925 w 3024845"/>
                <a:gd name="connsiteY48" fmla="*/ 585842 h 1059043"/>
                <a:gd name="connsiteX49" fmla="*/ 449925 w 3024845"/>
                <a:gd name="connsiteY49" fmla="*/ 583950 h 1059043"/>
                <a:gd name="connsiteX50" fmla="*/ 449925 w 3024845"/>
                <a:gd name="connsiteY50" fmla="*/ 570709 h 1059043"/>
                <a:gd name="connsiteX51" fmla="*/ 451699 w 3024845"/>
                <a:gd name="connsiteY51" fmla="*/ 570709 h 1059043"/>
                <a:gd name="connsiteX52" fmla="*/ 464112 w 3024845"/>
                <a:gd name="connsiteY52" fmla="*/ 570709 h 1059043"/>
                <a:gd name="connsiteX53" fmla="*/ 464112 w 3024845"/>
                <a:gd name="connsiteY53" fmla="*/ 594489 h 1059043"/>
                <a:gd name="connsiteX54" fmla="*/ 465126 w 3024845"/>
                <a:gd name="connsiteY54" fmla="*/ 594489 h 1059043"/>
                <a:gd name="connsiteX55" fmla="*/ 472219 w 3024845"/>
                <a:gd name="connsiteY55" fmla="*/ 594489 h 1059043"/>
                <a:gd name="connsiteX56" fmla="*/ 472219 w 3024845"/>
                <a:gd name="connsiteY56" fmla="*/ 593408 h 1059043"/>
                <a:gd name="connsiteX57" fmla="*/ 472219 w 3024845"/>
                <a:gd name="connsiteY57" fmla="*/ 585842 h 1059043"/>
                <a:gd name="connsiteX58" fmla="*/ 473992 w 3024845"/>
                <a:gd name="connsiteY58" fmla="*/ 585842 h 1059043"/>
                <a:gd name="connsiteX59" fmla="*/ 486406 w 3024845"/>
                <a:gd name="connsiteY59" fmla="*/ 585842 h 1059043"/>
                <a:gd name="connsiteX60" fmla="*/ 486406 w 3024845"/>
                <a:gd name="connsiteY60" fmla="*/ 611783 h 1059043"/>
                <a:gd name="connsiteX61" fmla="*/ 488433 w 3024845"/>
                <a:gd name="connsiteY61" fmla="*/ 611783 h 1059043"/>
                <a:gd name="connsiteX62" fmla="*/ 502619 w 3024845"/>
                <a:gd name="connsiteY62" fmla="*/ 611783 h 1059043"/>
                <a:gd name="connsiteX63" fmla="*/ 502619 w 3024845"/>
                <a:gd name="connsiteY63" fmla="*/ 613404 h 1059043"/>
                <a:gd name="connsiteX64" fmla="*/ 502619 w 3024845"/>
                <a:gd name="connsiteY64" fmla="*/ 624754 h 1059043"/>
                <a:gd name="connsiteX65" fmla="*/ 503379 w 3024845"/>
                <a:gd name="connsiteY65" fmla="*/ 624754 h 1059043"/>
                <a:gd name="connsiteX66" fmla="*/ 508700 w 3024845"/>
                <a:gd name="connsiteY66" fmla="*/ 624754 h 1059043"/>
                <a:gd name="connsiteX67" fmla="*/ 508700 w 3024845"/>
                <a:gd name="connsiteY67" fmla="*/ 623943 h 1059043"/>
                <a:gd name="connsiteX68" fmla="*/ 508700 w 3024845"/>
                <a:gd name="connsiteY68" fmla="*/ 618268 h 1059043"/>
                <a:gd name="connsiteX69" fmla="*/ 539100 w 3024845"/>
                <a:gd name="connsiteY69" fmla="*/ 618268 h 1059043"/>
                <a:gd name="connsiteX70" fmla="*/ 539100 w 3024845"/>
                <a:gd name="connsiteY70" fmla="*/ 642048 h 1059043"/>
                <a:gd name="connsiteX71" fmla="*/ 540113 w 3024845"/>
                <a:gd name="connsiteY71" fmla="*/ 642048 h 1059043"/>
                <a:gd name="connsiteX72" fmla="*/ 547207 w 3024845"/>
                <a:gd name="connsiteY72" fmla="*/ 642048 h 1059043"/>
                <a:gd name="connsiteX73" fmla="*/ 547207 w 3024845"/>
                <a:gd name="connsiteY73" fmla="*/ 643129 h 1059043"/>
                <a:gd name="connsiteX74" fmla="*/ 547207 w 3024845"/>
                <a:gd name="connsiteY74" fmla="*/ 650695 h 1059043"/>
                <a:gd name="connsiteX75" fmla="*/ 547967 w 3024845"/>
                <a:gd name="connsiteY75" fmla="*/ 650695 h 1059043"/>
                <a:gd name="connsiteX76" fmla="*/ 553287 w 3024845"/>
                <a:gd name="connsiteY76" fmla="*/ 650695 h 1059043"/>
                <a:gd name="connsiteX77" fmla="*/ 553287 w 3024845"/>
                <a:gd name="connsiteY77" fmla="*/ 648533 h 1059043"/>
                <a:gd name="connsiteX78" fmla="*/ 553287 w 3024845"/>
                <a:gd name="connsiteY78" fmla="*/ 633401 h 1059043"/>
                <a:gd name="connsiteX79" fmla="*/ 554300 w 3024845"/>
                <a:gd name="connsiteY79" fmla="*/ 633401 h 1059043"/>
                <a:gd name="connsiteX80" fmla="*/ 561394 w 3024845"/>
                <a:gd name="connsiteY80" fmla="*/ 633401 h 1059043"/>
                <a:gd name="connsiteX81" fmla="*/ 561394 w 3024845"/>
                <a:gd name="connsiteY81" fmla="*/ 634482 h 1059043"/>
                <a:gd name="connsiteX82" fmla="*/ 561394 w 3024845"/>
                <a:gd name="connsiteY82" fmla="*/ 642048 h 1059043"/>
                <a:gd name="connsiteX83" fmla="*/ 566714 w 3024845"/>
                <a:gd name="connsiteY83" fmla="*/ 640055 h 1059043"/>
                <a:gd name="connsiteX84" fmla="*/ 567474 w 3024845"/>
                <a:gd name="connsiteY84" fmla="*/ 639075 h 1059043"/>
                <a:gd name="connsiteX85" fmla="*/ 567474 w 3024845"/>
                <a:gd name="connsiteY85" fmla="*/ 633401 h 1059043"/>
                <a:gd name="connsiteX86" fmla="*/ 605981 w 3024845"/>
                <a:gd name="connsiteY86" fmla="*/ 633401 h 1059043"/>
                <a:gd name="connsiteX87" fmla="*/ 605981 w 3024845"/>
                <a:gd name="connsiteY87" fmla="*/ 657180 h 1059043"/>
                <a:gd name="connsiteX88" fmla="*/ 608007 w 3024845"/>
                <a:gd name="connsiteY88" fmla="*/ 657180 h 1059043"/>
                <a:gd name="connsiteX89" fmla="*/ 622194 w 3024845"/>
                <a:gd name="connsiteY89" fmla="*/ 657180 h 1059043"/>
                <a:gd name="connsiteX90" fmla="*/ 622194 w 3024845"/>
                <a:gd name="connsiteY90" fmla="*/ 658261 h 1059043"/>
                <a:gd name="connsiteX91" fmla="*/ 622194 w 3024845"/>
                <a:gd name="connsiteY91" fmla="*/ 665827 h 1059043"/>
                <a:gd name="connsiteX92" fmla="*/ 623968 w 3024845"/>
                <a:gd name="connsiteY92" fmla="*/ 665827 h 1059043"/>
                <a:gd name="connsiteX93" fmla="*/ 636381 w 3024845"/>
                <a:gd name="connsiteY93" fmla="*/ 665827 h 1059043"/>
                <a:gd name="connsiteX94" fmla="*/ 636381 w 3024845"/>
                <a:gd name="connsiteY94" fmla="*/ 642048 h 1059043"/>
                <a:gd name="connsiteX95" fmla="*/ 637394 w 3024845"/>
                <a:gd name="connsiteY95" fmla="*/ 642048 h 1059043"/>
                <a:gd name="connsiteX96" fmla="*/ 644488 w 3024845"/>
                <a:gd name="connsiteY96" fmla="*/ 642048 h 1059043"/>
                <a:gd name="connsiteX97" fmla="*/ 644488 w 3024845"/>
                <a:gd name="connsiteY97" fmla="*/ 609621 h 1059043"/>
                <a:gd name="connsiteX98" fmla="*/ 645501 w 3024845"/>
                <a:gd name="connsiteY98" fmla="*/ 609621 h 1059043"/>
                <a:gd name="connsiteX99" fmla="*/ 652595 w 3024845"/>
                <a:gd name="connsiteY99" fmla="*/ 609621 h 1059043"/>
                <a:gd name="connsiteX100" fmla="*/ 652595 w 3024845"/>
                <a:gd name="connsiteY100" fmla="*/ 607730 h 1059043"/>
                <a:gd name="connsiteX101" fmla="*/ 652595 w 3024845"/>
                <a:gd name="connsiteY101" fmla="*/ 594489 h 1059043"/>
                <a:gd name="connsiteX102" fmla="*/ 651328 w 3024845"/>
                <a:gd name="connsiteY102" fmla="*/ 592867 h 1059043"/>
                <a:gd name="connsiteX103" fmla="*/ 656648 w 3024845"/>
                <a:gd name="connsiteY103" fmla="*/ 581518 h 1059043"/>
                <a:gd name="connsiteX104" fmla="*/ 664755 w 3024845"/>
                <a:gd name="connsiteY104" fmla="*/ 609621 h 1059043"/>
                <a:gd name="connsiteX105" fmla="*/ 665515 w 3024845"/>
                <a:gd name="connsiteY105" fmla="*/ 609621 h 1059043"/>
                <a:gd name="connsiteX106" fmla="*/ 670835 w 3024845"/>
                <a:gd name="connsiteY106" fmla="*/ 609621 h 1059043"/>
                <a:gd name="connsiteX107" fmla="*/ 670835 w 3024845"/>
                <a:gd name="connsiteY107" fmla="*/ 503694 h 1059043"/>
                <a:gd name="connsiteX108" fmla="*/ 672355 w 3024845"/>
                <a:gd name="connsiteY108" fmla="*/ 503694 h 1059043"/>
                <a:gd name="connsiteX109" fmla="*/ 682995 w 3024845"/>
                <a:gd name="connsiteY109" fmla="*/ 503694 h 1059043"/>
                <a:gd name="connsiteX110" fmla="*/ 682995 w 3024845"/>
                <a:gd name="connsiteY110" fmla="*/ 456135 h 1059043"/>
                <a:gd name="connsiteX111" fmla="*/ 709342 w 3024845"/>
                <a:gd name="connsiteY111" fmla="*/ 456135 h 1059043"/>
                <a:gd name="connsiteX112" fmla="*/ 709342 w 3024845"/>
                <a:gd name="connsiteY112" fmla="*/ 434517 h 1059043"/>
                <a:gd name="connsiteX113" fmla="*/ 743796 w 3024845"/>
                <a:gd name="connsiteY113" fmla="*/ 434517 h 1059043"/>
                <a:gd name="connsiteX114" fmla="*/ 743796 w 3024845"/>
                <a:gd name="connsiteY114" fmla="*/ 436949 h 1059043"/>
                <a:gd name="connsiteX115" fmla="*/ 743796 w 3024845"/>
                <a:gd name="connsiteY115" fmla="*/ 453973 h 1059043"/>
                <a:gd name="connsiteX116" fmla="*/ 746076 w 3024845"/>
                <a:gd name="connsiteY116" fmla="*/ 453973 h 1059043"/>
                <a:gd name="connsiteX117" fmla="*/ 762036 w 3024845"/>
                <a:gd name="connsiteY117" fmla="*/ 453973 h 1059043"/>
                <a:gd name="connsiteX118" fmla="*/ 762036 w 3024845"/>
                <a:gd name="connsiteY118" fmla="*/ 501532 h 1059043"/>
                <a:gd name="connsiteX119" fmla="*/ 763049 w 3024845"/>
                <a:gd name="connsiteY119" fmla="*/ 501532 h 1059043"/>
                <a:gd name="connsiteX120" fmla="*/ 770143 w 3024845"/>
                <a:gd name="connsiteY120" fmla="*/ 501532 h 1059043"/>
                <a:gd name="connsiteX121" fmla="*/ 784330 w 3024845"/>
                <a:gd name="connsiteY121" fmla="*/ 505856 h 1059043"/>
                <a:gd name="connsiteX122" fmla="*/ 784330 w 3024845"/>
                <a:gd name="connsiteY122" fmla="*/ 544768 h 1059043"/>
                <a:gd name="connsiteX123" fmla="*/ 785343 w 3024845"/>
                <a:gd name="connsiteY123" fmla="*/ 544768 h 1059043"/>
                <a:gd name="connsiteX124" fmla="*/ 792436 w 3024845"/>
                <a:gd name="connsiteY124" fmla="*/ 544768 h 1059043"/>
                <a:gd name="connsiteX125" fmla="*/ 792436 w 3024845"/>
                <a:gd name="connsiteY125" fmla="*/ 546389 h 1059043"/>
                <a:gd name="connsiteX126" fmla="*/ 792436 w 3024845"/>
                <a:gd name="connsiteY126" fmla="*/ 557738 h 1059043"/>
                <a:gd name="connsiteX127" fmla="*/ 794463 w 3024845"/>
                <a:gd name="connsiteY127" fmla="*/ 557738 h 1059043"/>
                <a:gd name="connsiteX128" fmla="*/ 808650 w 3024845"/>
                <a:gd name="connsiteY128" fmla="*/ 557738 h 1059043"/>
                <a:gd name="connsiteX129" fmla="*/ 814730 w 3024845"/>
                <a:gd name="connsiteY129" fmla="*/ 564224 h 1059043"/>
                <a:gd name="connsiteX130" fmla="*/ 814730 w 3024845"/>
                <a:gd name="connsiteY130" fmla="*/ 585842 h 1059043"/>
                <a:gd name="connsiteX131" fmla="*/ 817010 w 3024845"/>
                <a:gd name="connsiteY131" fmla="*/ 585842 h 1059043"/>
                <a:gd name="connsiteX132" fmla="*/ 832970 w 3024845"/>
                <a:gd name="connsiteY132" fmla="*/ 585842 h 1059043"/>
                <a:gd name="connsiteX133" fmla="*/ 832970 w 3024845"/>
                <a:gd name="connsiteY133" fmla="*/ 586922 h 1059043"/>
                <a:gd name="connsiteX134" fmla="*/ 832970 w 3024845"/>
                <a:gd name="connsiteY134" fmla="*/ 594489 h 1059043"/>
                <a:gd name="connsiteX135" fmla="*/ 834237 w 3024845"/>
                <a:gd name="connsiteY135" fmla="*/ 594489 h 1059043"/>
                <a:gd name="connsiteX136" fmla="*/ 843104 w 3024845"/>
                <a:gd name="connsiteY136" fmla="*/ 594489 h 1059043"/>
                <a:gd name="connsiteX137" fmla="*/ 843104 w 3024845"/>
                <a:gd name="connsiteY137" fmla="*/ 596650 h 1059043"/>
                <a:gd name="connsiteX138" fmla="*/ 843104 w 3024845"/>
                <a:gd name="connsiteY138" fmla="*/ 611783 h 1059043"/>
                <a:gd name="connsiteX139" fmla="*/ 847157 w 3024845"/>
                <a:gd name="connsiteY139" fmla="*/ 609891 h 1059043"/>
                <a:gd name="connsiteX140" fmla="*/ 847157 w 3024845"/>
                <a:gd name="connsiteY140" fmla="*/ 596650 h 1059043"/>
                <a:gd name="connsiteX141" fmla="*/ 848170 w 3024845"/>
                <a:gd name="connsiteY141" fmla="*/ 596650 h 1059043"/>
                <a:gd name="connsiteX142" fmla="*/ 855264 w 3024845"/>
                <a:gd name="connsiteY142" fmla="*/ 596650 h 1059043"/>
                <a:gd name="connsiteX143" fmla="*/ 855264 w 3024845"/>
                <a:gd name="connsiteY143" fmla="*/ 598272 h 1059043"/>
                <a:gd name="connsiteX144" fmla="*/ 855264 w 3024845"/>
                <a:gd name="connsiteY144" fmla="*/ 609621 h 1059043"/>
                <a:gd name="connsiteX145" fmla="*/ 856024 w 3024845"/>
                <a:gd name="connsiteY145" fmla="*/ 609621 h 1059043"/>
                <a:gd name="connsiteX146" fmla="*/ 861344 w 3024845"/>
                <a:gd name="connsiteY146" fmla="*/ 609621 h 1059043"/>
                <a:gd name="connsiteX147" fmla="*/ 909984 w 3024845"/>
                <a:gd name="connsiteY147" fmla="*/ 605298 h 1059043"/>
                <a:gd name="connsiteX148" fmla="*/ 909984 w 3024845"/>
                <a:gd name="connsiteY148" fmla="*/ 606649 h 1059043"/>
                <a:gd name="connsiteX149" fmla="*/ 909984 w 3024845"/>
                <a:gd name="connsiteY149" fmla="*/ 616106 h 1059043"/>
                <a:gd name="connsiteX150" fmla="*/ 910744 w 3024845"/>
                <a:gd name="connsiteY150" fmla="*/ 616106 h 1059043"/>
                <a:gd name="connsiteX151" fmla="*/ 916065 w 3024845"/>
                <a:gd name="connsiteY151" fmla="*/ 616106 h 1059043"/>
                <a:gd name="connsiteX152" fmla="*/ 916065 w 3024845"/>
                <a:gd name="connsiteY152" fmla="*/ 618268 h 1059043"/>
                <a:gd name="connsiteX153" fmla="*/ 916065 w 3024845"/>
                <a:gd name="connsiteY153" fmla="*/ 633401 h 1059043"/>
                <a:gd name="connsiteX154" fmla="*/ 918091 w 3024845"/>
                <a:gd name="connsiteY154" fmla="*/ 632050 h 1059043"/>
                <a:gd name="connsiteX155" fmla="*/ 932278 w 3024845"/>
                <a:gd name="connsiteY155" fmla="*/ 622592 h 1059043"/>
                <a:gd name="connsiteX156" fmla="*/ 938358 w 3024845"/>
                <a:gd name="connsiteY156" fmla="*/ 581518 h 1059043"/>
                <a:gd name="connsiteX157" fmla="*/ 939118 w 3024845"/>
                <a:gd name="connsiteY157" fmla="*/ 581248 h 1059043"/>
                <a:gd name="connsiteX158" fmla="*/ 944438 w 3024845"/>
                <a:gd name="connsiteY158" fmla="*/ 579356 h 1059043"/>
                <a:gd name="connsiteX159" fmla="*/ 946465 w 3024845"/>
                <a:gd name="connsiteY159" fmla="*/ 510179 h 1059043"/>
                <a:gd name="connsiteX160" fmla="*/ 948492 w 3024845"/>
                <a:gd name="connsiteY160" fmla="*/ 579356 h 1059043"/>
                <a:gd name="connsiteX161" fmla="*/ 949252 w 3024845"/>
                <a:gd name="connsiteY161" fmla="*/ 579626 h 1059043"/>
                <a:gd name="connsiteX162" fmla="*/ 954572 w 3024845"/>
                <a:gd name="connsiteY162" fmla="*/ 581518 h 1059043"/>
                <a:gd name="connsiteX163" fmla="*/ 954572 w 3024845"/>
                <a:gd name="connsiteY163" fmla="*/ 495047 h 1059043"/>
                <a:gd name="connsiteX164" fmla="*/ 958625 w 3024845"/>
                <a:gd name="connsiteY164" fmla="*/ 462620 h 1059043"/>
                <a:gd name="connsiteX165" fmla="*/ 997132 w 3024845"/>
                <a:gd name="connsiteY165" fmla="*/ 462620 h 1059043"/>
                <a:gd name="connsiteX166" fmla="*/ 997132 w 3024845"/>
                <a:gd name="connsiteY166" fmla="*/ 495047 h 1059043"/>
                <a:gd name="connsiteX167" fmla="*/ 997892 w 3024845"/>
                <a:gd name="connsiteY167" fmla="*/ 495047 h 1059043"/>
                <a:gd name="connsiteX168" fmla="*/ 1003212 w 3024845"/>
                <a:gd name="connsiteY168" fmla="*/ 495047 h 1059043"/>
                <a:gd name="connsiteX169" fmla="*/ 1003212 w 3024845"/>
                <a:gd name="connsiteY169" fmla="*/ 412899 h 1059043"/>
                <a:gd name="connsiteX170" fmla="*/ 1004986 w 3024845"/>
                <a:gd name="connsiteY170" fmla="*/ 412899 h 1059043"/>
                <a:gd name="connsiteX171" fmla="*/ 1017399 w 3024845"/>
                <a:gd name="connsiteY171" fmla="*/ 412899 h 1059043"/>
                <a:gd name="connsiteX172" fmla="*/ 1017399 w 3024845"/>
                <a:gd name="connsiteY172" fmla="*/ 411008 h 1059043"/>
                <a:gd name="connsiteX173" fmla="*/ 1017399 w 3024845"/>
                <a:gd name="connsiteY173" fmla="*/ 397767 h 1059043"/>
                <a:gd name="connsiteX174" fmla="*/ 1039693 w 3024845"/>
                <a:gd name="connsiteY174" fmla="*/ 397767 h 1059043"/>
                <a:gd name="connsiteX175" fmla="*/ 1039693 w 3024845"/>
                <a:gd name="connsiteY175" fmla="*/ 396686 h 1059043"/>
                <a:gd name="connsiteX176" fmla="*/ 1039693 w 3024845"/>
                <a:gd name="connsiteY176" fmla="*/ 389120 h 1059043"/>
                <a:gd name="connsiteX177" fmla="*/ 1041466 w 3024845"/>
                <a:gd name="connsiteY177" fmla="*/ 389120 h 1059043"/>
                <a:gd name="connsiteX178" fmla="*/ 1053880 w 3024845"/>
                <a:gd name="connsiteY178" fmla="*/ 389120 h 1059043"/>
                <a:gd name="connsiteX179" fmla="*/ 1053880 w 3024845"/>
                <a:gd name="connsiteY179" fmla="*/ 390201 h 1059043"/>
                <a:gd name="connsiteX180" fmla="*/ 1053880 w 3024845"/>
                <a:gd name="connsiteY180" fmla="*/ 397767 h 1059043"/>
                <a:gd name="connsiteX181" fmla="*/ 1054640 w 3024845"/>
                <a:gd name="connsiteY181" fmla="*/ 397767 h 1059043"/>
                <a:gd name="connsiteX182" fmla="*/ 1059960 w 3024845"/>
                <a:gd name="connsiteY182" fmla="*/ 397767 h 1059043"/>
                <a:gd name="connsiteX183" fmla="*/ 1070093 w 3024845"/>
                <a:gd name="connsiteY183" fmla="*/ 393443 h 1059043"/>
                <a:gd name="connsiteX184" fmla="*/ 1074146 w 3024845"/>
                <a:gd name="connsiteY184" fmla="*/ 396686 h 1059043"/>
                <a:gd name="connsiteX185" fmla="*/ 1074146 w 3024845"/>
                <a:gd name="connsiteY185" fmla="*/ 389120 h 1059043"/>
                <a:gd name="connsiteX186" fmla="*/ 1076426 w 3024845"/>
                <a:gd name="connsiteY186" fmla="*/ 389120 h 1059043"/>
                <a:gd name="connsiteX187" fmla="*/ 1092387 w 3024845"/>
                <a:gd name="connsiteY187" fmla="*/ 389120 h 1059043"/>
                <a:gd name="connsiteX188" fmla="*/ 1092387 w 3024845"/>
                <a:gd name="connsiteY188" fmla="*/ 390201 h 1059043"/>
                <a:gd name="connsiteX189" fmla="*/ 1092387 w 3024845"/>
                <a:gd name="connsiteY189" fmla="*/ 397767 h 1059043"/>
                <a:gd name="connsiteX190" fmla="*/ 1122787 w 3024845"/>
                <a:gd name="connsiteY190" fmla="*/ 397767 h 1059043"/>
                <a:gd name="connsiteX191" fmla="*/ 1122787 w 3024845"/>
                <a:gd name="connsiteY191" fmla="*/ 399388 h 1059043"/>
                <a:gd name="connsiteX192" fmla="*/ 1122787 w 3024845"/>
                <a:gd name="connsiteY192" fmla="*/ 410738 h 1059043"/>
                <a:gd name="connsiteX193" fmla="*/ 1149134 w 3024845"/>
                <a:gd name="connsiteY193" fmla="*/ 410738 h 1059043"/>
                <a:gd name="connsiteX194" fmla="*/ 1149134 w 3024845"/>
                <a:gd name="connsiteY194" fmla="*/ 441002 h 1059043"/>
                <a:gd name="connsiteX195" fmla="*/ 1149894 w 3024845"/>
                <a:gd name="connsiteY195" fmla="*/ 441002 h 1059043"/>
                <a:gd name="connsiteX196" fmla="*/ 1155214 w 3024845"/>
                <a:gd name="connsiteY196" fmla="*/ 441002 h 1059043"/>
                <a:gd name="connsiteX197" fmla="*/ 1155214 w 3024845"/>
                <a:gd name="connsiteY197" fmla="*/ 442083 h 1059043"/>
                <a:gd name="connsiteX198" fmla="*/ 1155214 w 3024845"/>
                <a:gd name="connsiteY198" fmla="*/ 449650 h 1059043"/>
                <a:gd name="connsiteX199" fmla="*/ 1159268 w 3024845"/>
                <a:gd name="connsiteY199" fmla="*/ 479914 h 1059043"/>
                <a:gd name="connsiteX200" fmla="*/ 1160028 w 3024845"/>
                <a:gd name="connsiteY200" fmla="*/ 479914 h 1059043"/>
                <a:gd name="connsiteX201" fmla="*/ 1165348 w 3024845"/>
                <a:gd name="connsiteY201" fmla="*/ 479914 h 1059043"/>
                <a:gd name="connsiteX202" fmla="*/ 1165348 w 3024845"/>
                <a:gd name="connsiteY202" fmla="*/ 480725 h 1059043"/>
                <a:gd name="connsiteX203" fmla="*/ 1165348 w 3024845"/>
                <a:gd name="connsiteY203" fmla="*/ 486400 h 1059043"/>
                <a:gd name="connsiteX204" fmla="*/ 1166361 w 3024845"/>
                <a:gd name="connsiteY204" fmla="*/ 486400 h 1059043"/>
                <a:gd name="connsiteX205" fmla="*/ 1173454 w 3024845"/>
                <a:gd name="connsiteY205" fmla="*/ 486400 h 1059043"/>
                <a:gd name="connsiteX206" fmla="*/ 1173454 w 3024845"/>
                <a:gd name="connsiteY206" fmla="*/ 516665 h 1059043"/>
                <a:gd name="connsiteX207" fmla="*/ 1175481 w 3024845"/>
                <a:gd name="connsiteY207" fmla="*/ 516665 h 1059043"/>
                <a:gd name="connsiteX208" fmla="*/ 1189668 w 3024845"/>
                <a:gd name="connsiteY208" fmla="*/ 516665 h 1059043"/>
                <a:gd name="connsiteX209" fmla="*/ 1189668 w 3024845"/>
                <a:gd name="connsiteY209" fmla="*/ 540444 h 1059043"/>
                <a:gd name="connsiteX210" fmla="*/ 1191695 w 3024845"/>
                <a:gd name="connsiteY210" fmla="*/ 542065 h 1059043"/>
                <a:gd name="connsiteX211" fmla="*/ 1191695 w 3024845"/>
                <a:gd name="connsiteY211" fmla="*/ 553415 h 1059043"/>
                <a:gd name="connsiteX212" fmla="*/ 1192455 w 3024845"/>
                <a:gd name="connsiteY212" fmla="*/ 553415 h 1059043"/>
                <a:gd name="connsiteX213" fmla="*/ 1197775 w 3024845"/>
                <a:gd name="connsiteY213" fmla="*/ 553415 h 1059043"/>
                <a:gd name="connsiteX214" fmla="*/ 1197775 w 3024845"/>
                <a:gd name="connsiteY214" fmla="*/ 577194 h 1059043"/>
                <a:gd name="connsiteX215" fmla="*/ 1199041 w 3024845"/>
                <a:gd name="connsiteY215" fmla="*/ 577194 h 1059043"/>
                <a:gd name="connsiteX216" fmla="*/ 1207908 w 3024845"/>
                <a:gd name="connsiteY216" fmla="*/ 577194 h 1059043"/>
                <a:gd name="connsiteX217" fmla="*/ 1209935 w 3024845"/>
                <a:gd name="connsiteY217" fmla="*/ 581248 h 1059043"/>
                <a:gd name="connsiteX218" fmla="*/ 1209935 w 3024845"/>
                <a:gd name="connsiteY218" fmla="*/ 594489 h 1059043"/>
                <a:gd name="connsiteX219" fmla="*/ 1211455 w 3024845"/>
                <a:gd name="connsiteY219" fmla="*/ 592597 h 1059043"/>
                <a:gd name="connsiteX220" fmla="*/ 1222095 w 3024845"/>
                <a:gd name="connsiteY220" fmla="*/ 579356 h 1059043"/>
                <a:gd name="connsiteX221" fmla="*/ 1250469 w 3024845"/>
                <a:gd name="connsiteY221" fmla="*/ 579356 h 1059043"/>
                <a:gd name="connsiteX222" fmla="*/ 1250469 w 3024845"/>
                <a:gd name="connsiteY222" fmla="*/ 665827 h 1059043"/>
                <a:gd name="connsiteX223" fmla="*/ 1251229 w 3024845"/>
                <a:gd name="connsiteY223" fmla="*/ 665827 h 1059043"/>
                <a:gd name="connsiteX224" fmla="*/ 1256549 w 3024845"/>
                <a:gd name="connsiteY224" fmla="*/ 665827 h 1059043"/>
                <a:gd name="connsiteX225" fmla="*/ 1257309 w 3024845"/>
                <a:gd name="connsiteY225" fmla="*/ 664476 h 1059043"/>
                <a:gd name="connsiteX226" fmla="*/ 1262629 w 3024845"/>
                <a:gd name="connsiteY226" fmla="*/ 655018 h 1059043"/>
                <a:gd name="connsiteX227" fmla="*/ 1262629 w 3024845"/>
                <a:gd name="connsiteY227" fmla="*/ 656910 h 1059043"/>
                <a:gd name="connsiteX228" fmla="*/ 1262629 w 3024845"/>
                <a:gd name="connsiteY228" fmla="*/ 670151 h 1059043"/>
                <a:gd name="connsiteX229" fmla="*/ 1266682 w 3024845"/>
                <a:gd name="connsiteY229" fmla="*/ 624754 h 1059043"/>
                <a:gd name="connsiteX230" fmla="*/ 1267442 w 3024845"/>
                <a:gd name="connsiteY230" fmla="*/ 624754 h 1059043"/>
                <a:gd name="connsiteX231" fmla="*/ 1272762 w 3024845"/>
                <a:gd name="connsiteY231" fmla="*/ 624754 h 1059043"/>
                <a:gd name="connsiteX232" fmla="*/ 1272762 w 3024845"/>
                <a:gd name="connsiteY232" fmla="*/ 559900 h 1059043"/>
                <a:gd name="connsiteX233" fmla="*/ 1273776 w 3024845"/>
                <a:gd name="connsiteY233" fmla="*/ 559900 h 1059043"/>
                <a:gd name="connsiteX234" fmla="*/ 1280869 w 3024845"/>
                <a:gd name="connsiteY234" fmla="*/ 559900 h 1059043"/>
                <a:gd name="connsiteX235" fmla="*/ 1293029 w 3024845"/>
                <a:gd name="connsiteY235" fmla="*/ 516665 h 1059043"/>
                <a:gd name="connsiteX236" fmla="*/ 1294296 w 3024845"/>
                <a:gd name="connsiteY236" fmla="*/ 516665 h 1059043"/>
                <a:gd name="connsiteX237" fmla="*/ 1303163 w 3024845"/>
                <a:gd name="connsiteY237" fmla="*/ 516665 h 1059043"/>
                <a:gd name="connsiteX238" fmla="*/ 1313296 w 3024845"/>
                <a:gd name="connsiteY238" fmla="*/ 559900 h 1059043"/>
                <a:gd name="connsiteX239" fmla="*/ 1314309 w 3024845"/>
                <a:gd name="connsiteY239" fmla="*/ 559900 h 1059043"/>
                <a:gd name="connsiteX240" fmla="*/ 1321403 w 3024845"/>
                <a:gd name="connsiteY240" fmla="*/ 559900 h 1059043"/>
                <a:gd name="connsiteX241" fmla="*/ 1321403 w 3024845"/>
                <a:gd name="connsiteY241" fmla="*/ 598812 h 1059043"/>
                <a:gd name="connsiteX242" fmla="*/ 1323176 w 3024845"/>
                <a:gd name="connsiteY242" fmla="*/ 598812 h 1059043"/>
                <a:gd name="connsiteX243" fmla="*/ 1335590 w 3024845"/>
                <a:gd name="connsiteY243" fmla="*/ 598812 h 1059043"/>
                <a:gd name="connsiteX244" fmla="*/ 1335590 w 3024845"/>
                <a:gd name="connsiteY244" fmla="*/ 600974 h 1059043"/>
                <a:gd name="connsiteX245" fmla="*/ 1335590 w 3024845"/>
                <a:gd name="connsiteY245" fmla="*/ 616106 h 1059043"/>
                <a:gd name="connsiteX246" fmla="*/ 1339643 w 3024845"/>
                <a:gd name="connsiteY246" fmla="*/ 613945 h 1059043"/>
                <a:gd name="connsiteX247" fmla="*/ 1339643 w 3024845"/>
                <a:gd name="connsiteY247" fmla="*/ 598812 h 1059043"/>
                <a:gd name="connsiteX248" fmla="*/ 1341163 w 3024845"/>
                <a:gd name="connsiteY248" fmla="*/ 598812 h 1059043"/>
                <a:gd name="connsiteX249" fmla="*/ 1351803 w 3024845"/>
                <a:gd name="connsiteY249" fmla="*/ 598812 h 1059043"/>
                <a:gd name="connsiteX250" fmla="*/ 1351803 w 3024845"/>
                <a:gd name="connsiteY250" fmla="*/ 600433 h 1059043"/>
                <a:gd name="connsiteX251" fmla="*/ 1351803 w 3024845"/>
                <a:gd name="connsiteY251" fmla="*/ 611783 h 1059043"/>
                <a:gd name="connsiteX252" fmla="*/ 1382204 w 3024845"/>
                <a:gd name="connsiteY252" fmla="*/ 611783 h 1059043"/>
                <a:gd name="connsiteX253" fmla="*/ 1382204 w 3024845"/>
                <a:gd name="connsiteY253" fmla="*/ 575033 h 1059043"/>
                <a:gd name="connsiteX254" fmla="*/ 1383470 w 3024845"/>
                <a:gd name="connsiteY254" fmla="*/ 575033 h 1059043"/>
                <a:gd name="connsiteX255" fmla="*/ 1392337 w 3024845"/>
                <a:gd name="connsiteY255" fmla="*/ 575033 h 1059043"/>
                <a:gd name="connsiteX256" fmla="*/ 1392337 w 3024845"/>
                <a:gd name="connsiteY256" fmla="*/ 596650 h 1059043"/>
                <a:gd name="connsiteX257" fmla="*/ 1394364 w 3024845"/>
                <a:gd name="connsiteY257" fmla="*/ 564224 h 1059043"/>
                <a:gd name="connsiteX258" fmla="*/ 1416657 w 3024845"/>
                <a:gd name="connsiteY258" fmla="*/ 564224 h 1059043"/>
                <a:gd name="connsiteX259" fmla="*/ 1416657 w 3024845"/>
                <a:gd name="connsiteY259" fmla="*/ 562602 h 1059043"/>
                <a:gd name="connsiteX260" fmla="*/ 1416657 w 3024845"/>
                <a:gd name="connsiteY260" fmla="*/ 551253 h 1059043"/>
                <a:gd name="connsiteX261" fmla="*/ 1417417 w 3024845"/>
                <a:gd name="connsiteY261" fmla="*/ 551253 h 1059043"/>
                <a:gd name="connsiteX262" fmla="*/ 1422737 w 3024845"/>
                <a:gd name="connsiteY262" fmla="*/ 551253 h 1059043"/>
                <a:gd name="connsiteX263" fmla="*/ 1422737 w 3024845"/>
                <a:gd name="connsiteY263" fmla="*/ 549362 h 1059043"/>
                <a:gd name="connsiteX264" fmla="*/ 1422737 w 3024845"/>
                <a:gd name="connsiteY264" fmla="*/ 536121 h 1059043"/>
                <a:gd name="connsiteX265" fmla="*/ 1426791 w 3024845"/>
                <a:gd name="connsiteY265" fmla="*/ 542606 h 1059043"/>
                <a:gd name="connsiteX266" fmla="*/ 1429071 w 3024845"/>
                <a:gd name="connsiteY266" fmla="*/ 542606 h 1059043"/>
                <a:gd name="connsiteX267" fmla="*/ 1445031 w 3024845"/>
                <a:gd name="connsiteY267" fmla="*/ 542606 h 1059043"/>
                <a:gd name="connsiteX268" fmla="*/ 1445031 w 3024845"/>
                <a:gd name="connsiteY268" fmla="*/ 541795 h 1059043"/>
                <a:gd name="connsiteX269" fmla="*/ 1445031 w 3024845"/>
                <a:gd name="connsiteY269" fmla="*/ 536121 h 1059043"/>
                <a:gd name="connsiteX270" fmla="*/ 1445791 w 3024845"/>
                <a:gd name="connsiteY270" fmla="*/ 536121 h 1059043"/>
                <a:gd name="connsiteX271" fmla="*/ 1451111 w 3024845"/>
                <a:gd name="connsiteY271" fmla="*/ 536121 h 1059043"/>
                <a:gd name="connsiteX272" fmla="*/ 1451111 w 3024845"/>
                <a:gd name="connsiteY272" fmla="*/ 537472 h 1059043"/>
                <a:gd name="connsiteX273" fmla="*/ 1451111 w 3024845"/>
                <a:gd name="connsiteY273" fmla="*/ 546930 h 1059043"/>
                <a:gd name="connsiteX274" fmla="*/ 1489618 w 3024845"/>
                <a:gd name="connsiteY274" fmla="*/ 546930 h 1059043"/>
                <a:gd name="connsiteX275" fmla="*/ 1489618 w 3024845"/>
                <a:gd name="connsiteY275" fmla="*/ 685283 h 1059043"/>
                <a:gd name="connsiteX276" fmla="*/ 1491138 w 3024845"/>
                <a:gd name="connsiteY276" fmla="*/ 685283 h 1059043"/>
                <a:gd name="connsiteX277" fmla="*/ 1501778 w 3024845"/>
                <a:gd name="connsiteY277" fmla="*/ 685283 h 1059043"/>
                <a:gd name="connsiteX278" fmla="*/ 1501778 w 3024845"/>
                <a:gd name="connsiteY278" fmla="*/ 672313 h 1059043"/>
                <a:gd name="connsiteX279" fmla="*/ 1505832 w 3024845"/>
                <a:gd name="connsiteY279" fmla="*/ 672313 h 1059043"/>
                <a:gd name="connsiteX280" fmla="*/ 1505832 w 3024845"/>
                <a:gd name="connsiteY280" fmla="*/ 685283 h 1059043"/>
                <a:gd name="connsiteX281" fmla="*/ 1536232 w 3024845"/>
                <a:gd name="connsiteY281" fmla="*/ 685283 h 1059043"/>
                <a:gd name="connsiteX282" fmla="*/ 1536232 w 3024845"/>
                <a:gd name="connsiteY282" fmla="*/ 655018 h 1059043"/>
                <a:gd name="connsiteX283" fmla="*/ 1548392 w 3024845"/>
                <a:gd name="connsiteY283" fmla="*/ 655018 h 1059043"/>
                <a:gd name="connsiteX284" fmla="*/ 1560552 w 3024845"/>
                <a:gd name="connsiteY284" fmla="*/ 652857 h 1059043"/>
                <a:gd name="connsiteX285" fmla="*/ 1564606 w 3024845"/>
                <a:gd name="connsiteY285" fmla="*/ 655018 h 1059043"/>
                <a:gd name="connsiteX286" fmla="*/ 1574739 w 3024845"/>
                <a:gd name="connsiteY286" fmla="*/ 655018 h 1059043"/>
                <a:gd name="connsiteX287" fmla="*/ 1574739 w 3024845"/>
                <a:gd name="connsiteY287" fmla="*/ 685283 h 1059043"/>
                <a:gd name="connsiteX288" fmla="*/ 1582846 w 3024845"/>
                <a:gd name="connsiteY288" fmla="*/ 685283 h 1059043"/>
                <a:gd name="connsiteX289" fmla="*/ 1582846 w 3024845"/>
                <a:gd name="connsiteY289" fmla="*/ 702578 h 1059043"/>
                <a:gd name="connsiteX290" fmla="*/ 1592182 w 3024845"/>
                <a:gd name="connsiteY290" fmla="*/ 703483 h 1059043"/>
                <a:gd name="connsiteX291" fmla="*/ 1605140 w 3024845"/>
                <a:gd name="connsiteY291" fmla="*/ 703483 h 1059043"/>
                <a:gd name="connsiteX292" fmla="*/ 1605140 w 3024845"/>
                <a:gd name="connsiteY292" fmla="*/ 687445 h 1059043"/>
                <a:gd name="connsiteX293" fmla="*/ 1673096 w 3024845"/>
                <a:gd name="connsiteY293" fmla="*/ 687445 h 1059043"/>
                <a:gd name="connsiteX294" fmla="*/ 1673096 w 3024845"/>
                <a:gd name="connsiteY294" fmla="*/ 602192 h 1059043"/>
                <a:gd name="connsiteX295" fmla="*/ 1745104 w 3024845"/>
                <a:gd name="connsiteY295" fmla="*/ 602192 h 1059043"/>
                <a:gd name="connsiteX296" fmla="*/ 1745104 w 3024845"/>
                <a:gd name="connsiteY296" fmla="*/ 680960 h 1059043"/>
                <a:gd name="connsiteX297" fmla="*/ 1747008 w 3024845"/>
                <a:gd name="connsiteY297" fmla="*/ 680960 h 1059043"/>
                <a:gd name="connsiteX298" fmla="*/ 1748250 w 3024845"/>
                <a:gd name="connsiteY298" fmla="*/ 703483 h 1059043"/>
                <a:gd name="connsiteX299" fmla="*/ 1757926 w 3024845"/>
                <a:gd name="connsiteY299" fmla="*/ 703483 h 1059043"/>
                <a:gd name="connsiteX300" fmla="*/ 1759168 w 3024845"/>
                <a:gd name="connsiteY300" fmla="*/ 680960 h 1059043"/>
                <a:gd name="connsiteX301" fmla="*/ 1765248 w 3024845"/>
                <a:gd name="connsiteY301" fmla="*/ 680960 h 1059043"/>
                <a:gd name="connsiteX302" fmla="*/ 1766490 w 3024845"/>
                <a:gd name="connsiteY302" fmla="*/ 703483 h 1059043"/>
                <a:gd name="connsiteX303" fmla="*/ 1817112 w 3024845"/>
                <a:gd name="connsiteY303" fmla="*/ 703483 h 1059043"/>
                <a:gd name="connsiteX304" fmla="*/ 1817112 w 3024845"/>
                <a:gd name="connsiteY304" fmla="*/ 540455 h 1059043"/>
                <a:gd name="connsiteX305" fmla="*/ 2014439 w 3024845"/>
                <a:gd name="connsiteY305" fmla="*/ 540455 h 1059043"/>
                <a:gd name="connsiteX306" fmla="*/ 2014439 w 3024845"/>
                <a:gd name="connsiteY306" fmla="*/ 703483 h 1059043"/>
                <a:gd name="connsiteX307" fmla="*/ 2033136 w 3024845"/>
                <a:gd name="connsiteY307" fmla="*/ 703483 h 1059043"/>
                <a:gd name="connsiteX308" fmla="*/ 2033136 w 3024845"/>
                <a:gd name="connsiteY308" fmla="*/ 620790 h 1059043"/>
                <a:gd name="connsiteX309" fmla="*/ 2128256 w 3024845"/>
                <a:gd name="connsiteY309" fmla="*/ 620790 h 1059043"/>
                <a:gd name="connsiteX310" fmla="*/ 2128026 w 3024845"/>
                <a:gd name="connsiteY310" fmla="*/ 281031 h 1059043"/>
                <a:gd name="connsiteX311" fmla="*/ 2121946 w 3024845"/>
                <a:gd name="connsiteY311" fmla="*/ 276707 h 1059043"/>
                <a:gd name="connsiteX312" fmla="*/ 2130053 w 3024845"/>
                <a:gd name="connsiteY312" fmla="*/ 252928 h 1059043"/>
                <a:gd name="connsiteX313" fmla="*/ 2130053 w 3024845"/>
                <a:gd name="connsiteY313" fmla="*/ 235634 h 1059043"/>
                <a:gd name="connsiteX314" fmla="*/ 2144240 w 3024845"/>
                <a:gd name="connsiteY314" fmla="*/ 235634 h 1059043"/>
                <a:gd name="connsiteX315" fmla="*/ 2144240 w 3024845"/>
                <a:gd name="connsiteY315" fmla="*/ 214016 h 1059043"/>
                <a:gd name="connsiteX316" fmla="*/ 2146266 w 3024845"/>
                <a:gd name="connsiteY316" fmla="*/ 209692 h 1059043"/>
                <a:gd name="connsiteX317" fmla="*/ 2146266 w 3024845"/>
                <a:gd name="connsiteY317" fmla="*/ 131868 h 1059043"/>
                <a:gd name="connsiteX318" fmla="*/ 2144240 w 3024845"/>
                <a:gd name="connsiteY318" fmla="*/ 125383 h 1059043"/>
                <a:gd name="connsiteX319" fmla="*/ 2150320 w 3024845"/>
                <a:gd name="connsiteY319" fmla="*/ 118897 h 1059043"/>
                <a:gd name="connsiteX320" fmla="*/ 2150320 w 3024845"/>
                <a:gd name="connsiteY320" fmla="*/ 60529 h 1059043"/>
                <a:gd name="connsiteX321" fmla="*/ 2152346 w 3024845"/>
                <a:gd name="connsiteY321" fmla="*/ 56206 h 1059043"/>
                <a:gd name="connsiteX322" fmla="*/ 2152346 w 3024845"/>
                <a:gd name="connsiteY322" fmla="*/ 0 h 1059043"/>
                <a:gd name="connsiteX323" fmla="*/ 2162480 w 3024845"/>
                <a:gd name="connsiteY323" fmla="*/ 118897 h 1059043"/>
                <a:gd name="connsiteX324" fmla="*/ 2168560 w 3024845"/>
                <a:gd name="connsiteY324" fmla="*/ 125383 h 1059043"/>
                <a:gd name="connsiteX325" fmla="*/ 2166533 w 3024845"/>
                <a:gd name="connsiteY325" fmla="*/ 131868 h 1059043"/>
                <a:gd name="connsiteX326" fmla="*/ 2166533 w 3024845"/>
                <a:gd name="connsiteY326" fmla="*/ 209692 h 1059043"/>
                <a:gd name="connsiteX327" fmla="*/ 2168560 w 3024845"/>
                <a:gd name="connsiteY327" fmla="*/ 214016 h 1059043"/>
                <a:gd name="connsiteX328" fmla="*/ 2168560 w 3024845"/>
                <a:gd name="connsiteY328" fmla="*/ 235634 h 1059043"/>
                <a:gd name="connsiteX329" fmla="*/ 2180720 w 3024845"/>
                <a:gd name="connsiteY329" fmla="*/ 555577 h 1059043"/>
                <a:gd name="connsiteX330" fmla="*/ 2245574 w 3024845"/>
                <a:gd name="connsiteY330" fmla="*/ 555577 h 1059043"/>
                <a:gd name="connsiteX331" fmla="*/ 2245574 w 3024845"/>
                <a:gd name="connsiteY331" fmla="*/ 631239 h 1059043"/>
                <a:gd name="connsiteX332" fmla="*/ 2253681 w 3024845"/>
                <a:gd name="connsiteY332" fmla="*/ 631239 h 1059043"/>
                <a:gd name="connsiteX333" fmla="*/ 2255708 w 3024845"/>
                <a:gd name="connsiteY333" fmla="*/ 624754 h 1059043"/>
                <a:gd name="connsiteX334" fmla="*/ 2261788 w 3024845"/>
                <a:gd name="connsiteY334" fmla="*/ 624754 h 1059043"/>
                <a:gd name="connsiteX335" fmla="*/ 2263815 w 3024845"/>
                <a:gd name="connsiteY335" fmla="*/ 633401 h 1059043"/>
                <a:gd name="connsiteX336" fmla="*/ 2275975 w 3024845"/>
                <a:gd name="connsiteY336" fmla="*/ 633401 h 1059043"/>
                <a:gd name="connsiteX337" fmla="*/ 2275975 w 3024845"/>
                <a:gd name="connsiteY337" fmla="*/ 626915 h 1059043"/>
                <a:gd name="connsiteX338" fmla="*/ 2298268 w 3024845"/>
                <a:gd name="connsiteY338" fmla="*/ 626915 h 1059043"/>
                <a:gd name="connsiteX339" fmla="*/ 2298268 w 3024845"/>
                <a:gd name="connsiteY339" fmla="*/ 633401 h 1059043"/>
                <a:gd name="connsiteX340" fmla="*/ 2318535 w 3024845"/>
                <a:gd name="connsiteY340" fmla="*/ 633401 h 1059043"/>
                <a:gd name="connsiteX341" fmla="*/ 2318535 w 3024845"/>
                <a:gd name="connsiteY341" fmla="*/ 678798 h 1059043"/>
                <a:gd name="connsiteX342" fmla="*/ 2332722 w 3024845"/>
                <a:gd name="connsiteY342" fmla="*/ 678798 h 1059043"/>
                <a:gd name="connsiteX343" fmla="*/ 2332722 w 3024845"/>
                <a:gd name="connsiteY343" fmla="*/ 665827 h 1059043"/>
                <a:gd name="connsiteX344" fmla="*/ 2348936 w 3024845"/>
                <a:gd name="connsiteY344" fmla="*/ 665827 h 1059043"/>
                <a:gd name="connsiteX345" fmla="*/ 2348936 w 3024845"/>
                <a:gd name="connsiteY345" fmla="*/ 486400 h 1059043"/>
                <a:gd name="connsiteX346" fmla="*/ 2355016 w 3024845"/>
                <a:gd name="connsiteY346" fmla="*/ 479914 h 1059043"/>
                <a:gd name="connsiteX347" fmla="*/ 2427977 w 3024845"/>
                <a:gd name="connsiteY347" fmla="*/ 479914 h 1059043"/>
                <a:gd name="connsiteX348" fmla="*/ 2427977 w 3024845"/>
                <a:gd name="connsiteY348" fmla="*/ 488562 h 1059043"/>
                <a:gd name="connsiteX349" fmla="*/ 2438110 w 3024845"/>
                <a:gd name="connsiteY349" fmla="*/ 488562 h 1059043"/>
                <a:gd name="connsiteX350" fmla="*/ 2438110 w 3024845"/>
                <a:gd name="connsiteY350" fmla="*/ 603136 h 1059043"/>
                <a:gd name="connsiteX351" fmla="*/ 2460404 w 3024845"/>
                <a:gd name="connsiteY351" fmla="*/ 603136 h 1059043"/>
                <a:gd name="connsiteX352" fmla="*/ 2460404 w 3024845"/>
                <a:gd name="connsiteY352" fmla="*/ 536121 h 1059043"/>
                <a:gd name="connsiteX353" fmla="*/ 2486751 w 3024845"/>
                <a:gd name="connsiteY353" fmla="*/ 536121 h 1059043"/>
                <a:gd name="connsiteX354" fmla="*/ 2490804 w 3024845"/>
                <a:gd name="connsiteY354" fmla="*/ 531797 h 1059043"/>
                <a:gd name="connsiteX355" fmla="*/ 2498911 w 3024845"/>
                <a:gd name="connsiteY355" fmla="*/ 531797 h 1059043"/>
                <a:gd name="connsiteX356" fmla="*/ 2502964 w 3024845"/>
                <a:gd name="connsiteY356" fmla="*/ 536121 h 1059043"/>
                <a:gd name="connsiteX357" fmla="*/ 2525258 w 3024845"/>
                <a:gd name="connsiteY357" fmla="*/ 536121 h 1059043"/>
                <a:gd name="connsiteX358" fmla="*/ 2525258 w 3024845"/>
                <a:gd name="connsiteY358" fmla="*/ 419385 h 1059043"/>
                <a:gd name="connsiteX359" fmla="*/ 2582005 w 3024845"/>
                <a:gd name="connsiteY359" fmla="*/ 408576 h 1059043"/>
                <a:gd name="connsiteX360" fmla="*/ 2582005 w 3024845"/>
                <a:gd name="connsiteY360" fmla="*/ 409657 h 1059043"/>
                <a:gd name="connsiteX361" fmla="*/ 2582005 w 3024845"/>
                <a:gd name="connsiteY361" fmla="*/ 417223 h 1059043"/>
                <a:gd name="connsiteX362" fmla="*/ 2608352 w 3024845"/>
                <a:gd name="connsiteY362" fmla="*/ 417223 h 1059043"/>
                <a:gd name="connsiteX363" fmla="*/ 2608352 w 3024845"/>
                <a:gd name="connsiteY363" fmla="*/ 672313 h 1059043"/>
                <a:gd name="connsiteX364" fmla="*/ 2630646 w 3024845"/>
                <a:gd name="connsiteY364" fmla="*/ 672313 h 1059043"/>
                <a:gd name="connsiteX365" fmla="*/ 2630646 w 3024845"/>
                <a:gd name="connsiteY365" fmla="*/ 667989 h 1059043"/>
                <a:gd name="connsiteX366" fmla="*/ 2642806 w 3024845"/>
                <a:gd name="connsiteY366" fmla="*/ 667989 h 1059043"/>
                <a:gd name="connsiteX367" fmla="*/ 2642806 w 3024845"/>
                <a:gd name="connsiteY367" fmla="*/ 672313 h 1059043"/>
                <a:gd name="connsiteX368" fmla="*/ 2667126 w 3024845"/>
                <a:gd name="connsiteY368" fmla="*/ 672313 h 1059043"/>
                <a:gd name="connsiteX369" fmla="*/ 2667126 w 3024845"/>
                <a:gd name="connsiteY369" fmla="*/ 659342 h 1059043"/>
                <a:gd name="connsiteX370" fmla="*/ 2695500 w 3024845"/>
                <a:gd name="connsiteY370" fmla="*/ 659342 h 1059043"/>
                <a:gd name="connsiteX371" fmla="*/ 2707660 w 3024845"/>
                <a:gd name="connsiteY371" fmla="*/ 655018 h 1059043"/>
                <a:gd name="connsiteX372" fmla="*/ 2727927 w 3024845"/>
                <a:gd name="connsiteY372" fmla="*/ 659342 h 1059043"/>
                <a:gd name="connsiteX373" fmla="*/ 2727927 w 3024845"/>
                <a:gd name="connsiteY373" fmla="*/ 642048 h 1059043"/>
                <a:gd name="connsiteX374" fmla="*/ 2736034 w 3024845"/>
                <a:gd name="connsiteY374" fmla="*/ 642048 h 1059043"/>
                <a:gd name="connsiteX375" fmla="*/ 2736034 w 3024845"/>
                <a:gd name="connsiteY375" fmla="*/ 629077 h 1059043"/>
                <a:gd name="connsiteX376" fmla="*/ 2792781 w 3024845"/>
                <a:gd name="connsiteY376" fmla="*/ 629077 h 1059043"/>
                <a:gd name="connsiteX377" fmla="*/ 2792781 w 3024845"/>
                <a:gd name="connsiteY377" fmla="*/ 598812 h 1059043"/>
                <a:gd name="connsiteX378" fmla="*/ 2811021 w 3024845"/>
                <a:gd name="connsiteY378" fmla="*/ 598812 h 1059043"/>
                <a:gd name="connsiteX379" fmla="*/ 2811021 w 3024845"/>
                <a:gd name="connsiteY379" fmla="*/ 592327 h 1059043"/>
                <a:gd name="connsiteX380" fmla="*/ 2823181 w 3024845"/>
                <a:gd name="connsiteY380" fmla="*/ 592327 h 1059043"/>
                <a:gd name="connsiteX381" fmla="*/ 2823181 w 3024845"/>
                <a:gd name="connsiteY381" fmla="*/ 598812 h 1059043"/>
                <a:gd name="connsiteX382" fmla="*/ 2839395 w 3024845"/>
                <a:gd name="connsiteY382" fmla="*/ 598812 h 1059043"/>
                <a:gd name="connsiteX383" fmla="*/ 2839395 w 3024845"/>
                <a:gd name="connsiteY383" fmla="*/ 648533 h 1059043"/>
                <a:gd name="connsiteX384" fmla="*/ 2871822 w 3024845"/>
                <a:gd name="connsiteY384" fmla="*/ 648533 h 1059043"/>
                <a:gd name="connsiteX385" fmla="*/ 2871822 w 3024845"/>
                <a:gd name="connsiteY385" fmla="*/ 622592 h 1059043"/>
                <a:gd name="connsiteX386" fmla="*/ 2910329 w 3024845"/>
                <a:gd name="connsiteY386" fmla="*/ 622592 h 1059043"/>
                <a:gd name="connsiteX387" fmla="*/ 2910329 w 3024845"/>
                <a:gd name="connsiteY387" fmla="*/ 592327 h 1059043"/>
                <a:gd name="connsiteX388" fmla="*/ 2958970 w 3024845"/>
                <a:gd name="connsiteY388" fmla="*/ 592327 h 1059043"/>
                <a:gd name="connsiteX389" fmla="*/ 2958970 w 3024845"/>
                <a:gd name="connsiteY389" fmla="*/ 703483 h 1059043"/>
                <a:gd name="connsiteX390" fmla="*/ 2958970 w 3024845"/>
                <a:gd name="connsiteY390" fmla="*/ 717262 h 1059043"/>
                <a:gd name="connsiteX391" fmla="*/ 3024845 w 3024845"/>
                <a:gd name="connsiteY391" fmla="*/ 717262 h 1059043"/>
                <a:gd name="connsiteX392" fmla="*/ 3024845 w 3024845"/>
                <a:gd name="connsiteY392" fmla="*/ 1059043 h 1059043"/>
                <a:gd name="connsiteX393" fmla="*/ 2054 w 3024845"/>
                <a:gd name="connsiteY393" fmla="*/ 1056710 h 1059043"/>
                <a:gd name="connsiteX394" fmla="*/ 0 w 3024845"/>
                <a:gd name="connsiteY394" fmla="*/ 622592 h 1059043"/>
                <a:gd name="connsiteX395" fmla="*/ 20267 w 3024845"/>
                <a:gd name="connsiteY395" fmla="*/ 622592 h 1059043"/>
                <a:gd name="connsiteX396" fmla="*/ 20774 w 3024845"/>
                <a:gd name="connsiteY396" fmla="*/ 621511 h 1059043"/>
                <a:gd name="connsiteX397" fmla="*/ 24320 w 3024845"/>
                <a:gd name="connsiteY397" fmla="*/ 613945 h 1059043"/>
                <a:gd name="connsiteX398" fmla="*/ 26094 w 3024845"/>
                <a:gd name="connsiteY398" fmla="*/ 614215 h 1059043"/>
                <a:gd name="connsiteX399" fmla="*/ 38507 w 3024845"/>
                <a:gd name="connsiteY399" fmla="*/ 616106 h 1059043"/>
                <a:gd name="connsiteX400" fmla="*/ 39014 w 3024845"/>
                <a:gd name="connsiteY400" fmla="*/ 617458 h 1059043"/>
                <a:gd name="connsiteX401" fmla="*/ 42560 w 3024845"/>
                <a:gd name="connsiteY401" fmla="*/ 626915 h 1059043"/>
                <a:gd name="connsiteX402" fmla="*/ 68907 w 3024845"/>
                <a:gd name="connsiteY402" fmla="*/ 629077 h 1059043"/>
                <a:gd name="connsiteX403" fmla="*/ 68907 w 3024845"/>
                <a:gd name="connsiteY403" fmla="*/ 505856 h 1059043"/>
                <a:gd name="connsiteX404" fmla="*/ 70934 w 3024845"/>
                <a:gd name="connsiteY404" fmla="*/ 505856 h 1059043"/>
                <a:gd name="connsiteX405" fmla="*/ 85121 w 3024845"/>
                <a:gd name="connsiteY405" fmla="*/ 505856 h 1059043"/>
                <a:gd name="connsiteX406" fmla="*/ 85121 w 3024845"/>
                <a:gd name="connsiteY406" fmla="*/ 369664 h 1059043"/>
                <a:gd name="connsiteX407" fmla="*/ 86894 w 3024845"/>
                <a:gd name="connsiteY407" fmla="*/ 369664 h 1059043"/>
                <a:gd name="connsiteX408" fmla="*/ 99308 w 3024845"/>
                <a:gd name="connsiteY408" fmla="*/ 369664 h 1059043"/>
                <a:gd name="connsiteX409" fmla="*/ 99308 w 3024845"/>
                <a:gd name="connsiteY409" fmla="*/ 255090 h 1059043"/>
                <a:gd name="connsiteX410" fmla="*/ 103361 w 3024845"/>
                <a:gd name="connsiteY410" fmla="*/ 226986 h 1059043"/>
                <a:gd name="connsiteX411" fmla="*/ 105388 w 3024845"/>
                <a:gd name="connsiteY411" fmla="*/ 226986 h 1059043"/>
                <a:gd name="connsiteX412" fmla="*/ 119575 w 3024845"/>
                <a:gd name="connsiteY412" fmla="*/ 226986 h 1059043"/>
                <a:gd name="connsiteX0" fmla="*/ 119575 w 3024845"/>
                <a:gd name="connsiteY0" fmla="*/ 226986 h 1059043"/>
                <a:gd name="connsiteX1" fmla="*/ 200642 w 3024845"/>
                <a:gd name="connsiteY1" fmla="*/ 224825 h 1059043"/>
                <a:gd name="connsiteX2" fmla="*/ 202669 w 3024845"/>
                <a:gd name="connsiteY2" fmla="*/ 224825 h 1059043"/>
                <a:gd name="connsiteX3" fmla="*/ 216856 w 3024845"/>
                <a:gd name="connsiteY3" fmla="*/ 224825 h 1059043"/>
                <a:gd name="connsiteX4" fmla="*/ 216856 w 3024845"/>
                <a:gd name="connsiteY4" fmla="*/ 248604 h 1059043"/>
                <a:gd name="connsiteX5" fmla="*/ 217363 w 3024845"/>
                <a:gd name="connsiteY5" fmla="*/ 249415 h 1059043"/>
                <a:gd name="connsiteX6" fmla="*/ 220909 w 3024845"/>
                <a:gd name="connsiteY6" fmla="*/ 255090 h 1059043"/>
                <a:gd name="connsiteX7" fmla="*/ 220909 w 3024845"/>
                <a:gd name="connsiteY7" fmla="*/ 369664 h 1059043"/>
                <a:gd name="connsiteX8" fmla="*/ 223189 w 3024845"/>
                <a:gd name="connsiteY8" fmla="*/ 369664 h 1059043"/>
                <a:gd name="connsiteX9" fmla="*/ 239150 w 3024845"/>
                <a:gd name="connsiteY9" fmla="*/ 369664 h 1059043"/>
                <a:gd name="connsiteX10" fmla="*/ 239150 w 3024845"/>
                <a:gd name="connsiteY10" fmla="*/ 510179 h 1059043"/>
                <a:gd name="connsiteX11" fmla="*/ 240670 w 3024845"/>
                <a:gd name="connsiteY11" fmla="*/ 509909 h 1059043"/>
                <a:gd name="connsiteX12" fmla="*/ 251310 w 3024845"/>
                <a:gd name="connsiteY12" fmla="*/ 508018 h 1059043"/>
                <a:gd name="connsiteX13" fmla="*/ 249283 w 3024845"/>
                <a:gd name="connsiteY13" fmla="*/ 596650 h 1059043"/>
                <a:gd name="connsiteX14" fmla="*/ 250803 w 3024845"/>
                <a:gd name="connsiteY14" fmla="*/ 596921 h 1059043"/>
                <a:gd name="connsiteX15" fmla="*/ 261443 w 3024845"/>
                <a:gd name="connsiteY15" fmla="*/ 598812 h 1059043"/>
                <a:gd name="connsiteX16" fmla="*/ 261696 w 3024845"/>
                <a:gd name="connsiteY16" fmla="*/ 599623 h 1059043"/>
                <a:gd name="connsiteX17" fmla="*/ 263470 w 3024845"/>
                <a:gd name="connsiteY17" fmla="*/ 605298 h 1059043"/>
                <a:gd name="connsiteX18" fmla="*/ 264230 w 3024845"/>
                <a:gd name="connsiteY18" fmla="*/ 602866 h 1059043"/>
                <a:gd name="connsiteX19" fmla="*/ 269550 w 3024845"/>
                <a:gd name="connsiteY19" fmla="*/ 585842 h 1059043"/>
                <a:gd name="connsiteX20" fmla="*/ 271323 w 3024845"/>
                <a:gd name="connsiteY20" fmla="*/ 585842 h 1059043"/>
                <a:gd name="connsiteX21" fmla="*/ 283737 w 3024845"/>
                <a:gd name="connsiteY21" fmla="*/ 585842 h 1059043"/>
                <a:gd name="connsiteX22" fmla="*/ 283737 w 3024845"/>
                <a:gd name="connsiteY22" fmla="*/ 618268 h 1059043"/>
                <a:gd name="connsiteX23" fmla="*/ 284750 w 3024845"/>
                <a:gd name="connsiteY23" fmla="*/ 618809 h 1059043"/>
                <a:gd name="connsiteX24" fmla="*/ 291844 w 3024845"/>
                <a:gd name="connsiteY24" fmla="*/ 622592 h 1059043"/>
                <a:gd name="connsiteX25" fmla="*/ 291844 w 3024845"/>
                <a:gd name="connsiteY25" fmla="*/ 623943 h 1059043"/>
                <a:gd name="connsiteX26" fmla="*/ 291844 w 3024845"/>
                <a:gd name="connsiteY26" fmla="*/ 633401 h 1059043"/>
                <a:gd name="connsiteX27" fmla="*/ 336431 w 3024845"/>
                <a:gd name="connsiteY27" fmla="*/ 633401 h 1059043"/>
                <a:gd name="connsiteX28" fmla="*/ 336431 w 3024845"/>
                <a:gd name="connsiteY28" fmla="*/ 634482 h 1059043"/>
                <a:gd name="connsiteX29" fmla="*/ 336431 w 3024845"/>
                <a:gd name="connsiteY29" fmla="*/ 642048 h 1059043"/>
                <a:gd name="connsiteX30" fmla="*/ 338457 w 3024845"/>
                <a:gd name="connsiteY30" fmla="*/ 642048 h 1059043"/>
                <a:gd name="connsiteX31" fmla="*/ 352644 w 3024845"/>
                <a:gd name="connsiteY31" fmla="*/ 642048 h 1059043"/>
                <a:gd name="connsiteX32" fmla="*/ 352644 w 3024845"/>
                <a:gd name="connsiteY32" fmla="*/ 611783 h 1059043"/>
                <a:gd name="connsiteX33" fmla="*/ 397231 w 3024845"/>
                <a:gd name="connsiteY33" fmla="*/ 611783 h 1059043"/>
                <a:gd name="connsiteX34" fmla="*/ 397231 w 3024845"/>
                <a:gd name="connsiteY34" fmla="*/ 610432 h 1059043"/>
                <a:gd name="connsiteX35" fmla="*/ 397231 w 3024845"/>
                <a:gd name="connsiteY35" fmla="*/ 600974 h 1059043"/>
                <a:gd name="connsiteX36" fmla="*/ 398245 w 3024845"/>
                <a:gd name="connsiteY36" fmla="*/ 600974 h 1059043"/>
                <a:gd name="connsiteX37" fmla="*/ 405338 w 3024845"/>
                <a:gd name="connsiteY37" fmla="*/ 600974 h 1059043"/>
                <a:gd name="connsiteX38" fmla="*/ 405338 w 3024845"/>
                <a:gd name="connsiteY38" fmla="*/ 599083 h 1059043"/>
                <a:gd name="connsiteX39" fmla="*/ 405338 w 3024845"/>
                <a:gd name="connsiteY39" fmla="*/ 585842 h 1059043"/>
                <a:gd name="connsiteX40" fmla="*/ 406098 w 3024845"/>
                <a:gd name="connsiteY40" fmla="*/ 585842 h 1059043"/>
                <a:gd name="connsiteX41" fmla="*/ 411418 w 3024845"/>
                <a:gd name="connsiteY41" fmla="*/ 585842 h 1059043"/>
                <a:gd name="connsiteX42" fmla="*/ 411418 w 3024845"/>
                <a:gd name="connsiteY42" fmla="*/ 584761 h 1059043"/>
                <a:gd name="connsiteX43" fmla="*/ 411418 w 3024845"/>
                <a:gd name="connsiteY43" fmla="*/ 577194 h 1059043"/>
                <a:gd name="connsiteX44" fmla="*/ 413445 w 3024845"/>
                <a:gd name="connsiteY44" fmla="*/ 577194 h 1059043"/>
                <a:gd name="connsiteX45" fmla="*/ 427632 w 3024845"/>
                <a:gd name="connsiteY45" fmla="*/ 577194 h 1059043"/>
                <a:gd name="connsiteX46" fmla="*/ 427632 w 3024845"/>
                <a:gd name="connsiteY46" fmla="*/ 578275 h 1059043"/>
                <a:gd name="connsiteX47" fmla="*/ 427632 w 3024845"/>
                <a:gd name="connsiteY47" fmla="*/ 585842 h 1059043"/>
                <a:gd name="connsiteX48" fmla="*/ 449925 w 3024845"/>
                <a:gd name="connsiteY48" fmla="*/ 585842 h 1059043"/>
                <a:gd name="connsiteX49" fmla="*/ 449925 w 3024845"/>
                <a:gd name="connsiteY49" fmla="*/ 583950 h 1059043"/>
                <a:gd name="connsiteX50" fmla="*/ 449925 w 3024845"/>
                <a:gd name="connsiteY50" fmla="*/ 570709 h 1059043"/>
                <a:gd name="connsiteX51" fmla="*/ 451699 w 3024845"/>
                <a:gd name="connsiteY51" fmla="*/ 570709 h 1059043"/>
                <a:gd name="connsiteX52" fmla="*/ 464112 w 3024845"/>
                <a:gd name="connsiteY52" fmla="*/ 570709 h 1059043"/>
                <a:gd name="connsiteX53" fmla="*/ 464112 w 3024845"/>
                <a:gd name="connsiteY53" fmla="*/ 594489 h 1059043"/>
                <a:gd name="connsiteX54" fmla="*/ 465126 w 3024845"/>
                <a:gd name="connsiteY54" fmla="*/ 594489 h 1059043"/>
                <a:gd name="connsiteX55" fmla="*/ 472219 w 3024845"/>
                <a:gd name="connsiteY55" fmla="*/ 594489 h 1059043"/>
                <a:gd name="connsiteX56" fmla="*/ 472219 w 3024845"/>
                <a:gd name="connsiteY56" fmla="*/ 593408 h 1059043"/>
                <a:gd name="connsiteX57" fmla="*/ 472219 w 3024845"/>
                <a:gd name="connsiteY57" fmla="*/ 585842 h 1059043"/>
                <a:gd name="connsiteX58" fmla="*/ 473992 w 3024845"/>
                <a:gd name="connsiteY58" fmla="*/ 585842 h 1059043"/>
                <a:gd name="connsiteX59" fmla="*/ 486406 w 3024845"/>
                <a:gd name="connsiteY59" fmla="*/ 585842 h 1059043"/>
                <a:gd name="connsiteX60" fmla="*/ 486406 w 3024845"/>
                <a:gd name="connsiteY60" fmla="*/ 611783 h 1059043"/>
                <a:gd name="connsiteX61" fmla="*/ 488433 w 3024845"/>
                <a:gd name="connsiteY61" fmla="*/ 611783 h 1059043"/>
                <a:gd name="connsiteX62" fmla="*/ 502619 w 3024845"/>
                <a:gd name="connsiteY62" fmla="*/ 611783 h 1059043"/>
                <a:gd name="connsiteX63" fmla="*/ 502619 w 3024845"/>
                <a:gd name="connsiteY63" fmla="*/ 613404 h 1059043"/>
                <a:gd name="connsiteX64" fmla="*/ 502619 w 3024845"/>
                <a:gd name="connsiteY64" fmla="*/ 624754 h 1059043"/>
                <a:gd name="connsiteX65" fmla="*/ 503379 w 3024845"/>
                <a:gd name="connsiteY65" fmla="*/ 624754 h 1059043"/>
                <a:gd name="connsiteX66" fmla="*/ 508700 w 3024845"/>
                <a:gd name="connsiteY66" fmla="*/ 624754 h 1059043"/>
                <a:gd name="connsiteX67" fmla="*/ 508700 w 3024845"/>
                <a:gd name="connsiteY67" fmla="*/ 623943 h 1059043"/>
                <a:gd name="connsiteX68" fmla="*/ 508700 w 3024845"/>
                <a:gd name="connsiteY68" fmla="*/ 618268 h 1059043"/>
                <a:gd name="connsiteX69" fmla="*/ 539100 w 3024845"/>
                <a:gd name="connsiteY69" fmla="*/ 618268 h 1059043"/>
                <a:gd name="connsiteX70" fmla="*/ 539100 w 3024845"/>
                <a:gd name="connsiteY70" fmla="*/ 642048 h 1059043"/>
                <a:gd name="connsiteX71" fmla="*/ 540113 w 3024845"/>
                <a:gd name="connsiteY71" fmla="*/ 642048 h 1059043"/>
                <a:gd name="connsiteX72" fmla="*/ 547207 w 3024845"/>
                <a:gd name="connsiteY72" fmla="*/ 642048 h 1059043"/>
                <a:gd name="connsiteX73" fmla="*/ 547207 w 3024845"/>
                <a:gd name="connsiteY73" fmla="*/ 643129 h 1059043"/>
                <a:gd name="connsiteX74" fmla="*/ 547207 w 3024845"/>
                <a:gd name="connsiteY74" fmla="*/ 650695 h 1059043"/>
                <a:gd name="connsiteX75" fmla="*/ 547967 w 3024845"/>
                <a:gd name="connsiteY75" fmla="*/ 650695 h 1059043"/>
                <a:gd name="connsiteX76" fmla="*/ 553287 w 3024845"/>
                <a:gd name="connsiteY76" fmla="*/ 650695 h 1059043"/>
                <a:gd name="connsiteX77" fmla="*/ 553287 w 3024845"/>
                <a:gd name="connsiteY77" fmla="*/ 648533 h 1059043"/>
                <a:gd name="connsiteX78" fmla="*/ 553287 w 3024845"/>
                <a:gd name="connsiteY78" fmla="*/ 633401 h 1059043"/>
                <a:gd name="connsiteX79" fmla="*/ 554300 w 3024845"/>
                <a:gd name="connsiteY79" fmla="*/ 633401 h 1059043"/>
                <a:gd name="connsiteX80" fmla="*/ 561394 w 3024845"/>
                <a:gd name="connsiteY80" fmla="*/ 633401 h 1059043"/>
                <a:gd name="connsiteX81" fmla="*/ 561394 w 3024845"/>
                <a:gd name="connsiteY81" fmla="*/ 634482 h 1059043"/>
                <a:gd name="connsiteX82" fmla="*/ 561394 w 3024845"/>
                <a:gd name="connsiteY82" fmla="*/ 642048 h 1059043"/>
                <a:gd name="connsiteX83" fmla="*/ 566714 w 3024845"/>
                <a:gd name="connsiteY83" fmla="*/ 640055 h 1059043"/>
                <a:gd name="connsiteX84" fmla="*/ 567474 w 3024845"/>
                <a:gd name="connsiteY84" fmla="*/ 639075 h 1059043"/>
                <a:gd name="connsiteX85" fmla="*/ 567474 w 3024845"/>
                <a:gd name="connsiteY85" fmla="*/ 633401 h 1059043"/>
                <a:gd name="connsiteX86" fmla="*/ 605981 w 3024845"/>
                <a:gd name="connsiteY86" fmla="*/ 633401 h 1059043"/>
                <a:gd name="connsiteX87" fmla="*/ 605981 w 3024845"/>
                <a:gd name="connsiteY87" fmla="*/ 657180 h 1059043"/>
                <a:gd name="connsiteX88" fmla="*/ 608007 w 3024845"/>
                <a:gd name="connsiteY88" fmla="*/ 657180 h 1059043"/>
                <a:gd name="connsiteX89" fmla="*/ 622194 w 3024845"/>
                <a:gd name="connsiteY89" fmla="*/ 657180 h 1059043"/>
                <a:gd name="connsiteX90" fmla="*/ 622194 w 3024845"/>
                <a:gd name="connsiteY90" fmla="*/ 658261 h 1059043"/>
                <a:gd name="connsiteX91" fmla="*/ 622194 w 3024845"/>
                <a:gd name="connsiteY91" fmla="*/ 665827 h 1059043"/>
                <a:gd name="connsiteX92" fmla="*/ 623968 w 3024845"/>
                <a:gd name="connsiteY92" fmla="*/ 665827 h 1059043"/>
                <a:gd name="connsiteX93" fmla="*/ 636381 w 3024845"/>
                <a:gd name="connsiteY93" fmla="*/ 665827 h 1059043"/>
                <a:gd name="connsiteX94" fmla="*/ 636381 w 3024845"/>
                <a:gd name="connsiteY94" fmla="*/ 642048 h 1059043"/>
                <a:gd name="connsiteX95" fmla="*/ 637394 w 3024845"/>
                <a:gd name="connsiteY95" fmla="*/ 642048 h 1059043"/>
                <a:gd name="connsiteX96" fmla="*/ 644488 w 3024845"/>
                <a:gd name="connsiteY96" fmla="*/ 642048 h 1059043"/>
                <a:gd name="connsiteX97" fmla="*/ 644488 w 3024845"/>
                <a:gd name="connsiteY97" fmla="*/ 609621 h 1059043"/>
                <a:gd name="connsiteX98" fmla="*/ 645501 w 3024845"/>
                <a:gd name="connsiteY98" fmla="*/ 609621 h 1059043"/>
                <a:gd name="connsiteX99" fmla="*/ 652595 w 3024845"/>
                <a:gd name="connsiteY99" fmla="*/ 609621 h 1059043"/>
                <a:gd name="connsiteX100" fmla="*/ 652595 w 3024845"/>
                <a:gd name="connsiteY100" fmla="*/ 607730 h 1059043"/>
                <a:gd name="connsiteX101" fmla="*/ 652595 w 3024845"/>
                <a:gd name="connsiteY101" fmla="*/ 594489 h 1059043"/>
                <a:gd name="connsiteX102" fmla="*/ 651328 w 3024845"/>
                <a:gd name="connsiteY102" fmla="*/ 592867 h 1059043"/>
                <a:gd name="connsiteX103" fmla="*/ 656648 w 3024845"/>
                <a:gd name="connsiteY103" fmla="*/ 581518 h 1059043"/>
                <a:gd name="connsiteX104" fmla="*/ 664755 w 3024845"/>
                <a:gd name="connsiteY104" fmla="*/ 609621 h 1059043"/>
                <a:gd name="connsiteX105" fmla="*/ 665515 w 3024845"/>
                <a:gd name="connsiteY105" fmla="*/ 609621 h 1059043"/>
                <a:gd name="connsiteX106" fmla="*/ 670835 w 3024845"/>
                <a:gd name="connsiteY106" fmla="*/ 609621 h 1059043"/>
                <a:gd name="connsiteX107" fmla="*/ 670835 w 3024845"/>
                <a:gd name="connsiteY107" fmla="*/ 503694 h 1059043"/>
                <a:gd name="connsiteX108" fmla="*/ 672355 w 3024845"/>
                <a:gd name="connsiteY108" fmla="*/ 503694 h 1059043"/>
                <a:gd name="connsiteX109" fmla="*/ 682995 w 3024845"/>
                <a:gd name="connsiteY109" fmla="*/ 503694 h 1059043"/>
                <a:gd name="connsiteX110" fmla="*/ 682995 w 3024845"/>
                <a:gd name="connsiteY110" fmla="*/ 456135 h 1059043"/>
                <a:gd name="connsiteX111" fmla="*/ 709342 w 3024845"/>
                <a:gd name="connsiteY111" fmla="*/ 456135 h 1059043"/>
                <a:gd name="connsiteX112" fmla="*/ 709342 w 3024845"/>
                <a:gd name="connsiteY112" fmla="*/ 434517 h 1059043"/>
                <a:gd name="connsiteX113" fmla="*/ 743796 w 3024845"/>
                <a:gd name="connsiteY113" fmla="*/ 434517 h 1059043"/>
                <a:gd name="connsiteX114" fmla="*/ 743796 w 3024845"/>
                <a:gd name="connsiteY114" fmla="*/ 436949 h 1059043"/>
                <a:gd name="connsiteX115" fmla="*/ 743796 w 3024845"/>
                <a:gd name="connsiteY115" fmla="*/ 453973 h 1059043"/>
                <a:gd name="connsiteX116" fmla="*/ 746076 w 3024845"/>
                <a:gd name="connsiteY116" fmla="*/ 453973 h 1059043"/>
                <a:gd name="connsiteX117" fmla="*/ 762036 w 3024845"/>
                <a:gd name="connsiteY117" fmla="*/ 453973 h 1059043"/>
                <a:gd name="connsiteX118" fmla="*/ 762036 w 3024845"/>
                <a:gd name="connsiteY118" fmla="*/ 501532 h 1059043"/>
                <a:gd name="connsiteX119" fmla="*/ 763049 w 3024845"/>
                <a:gd name="connsiteY119" fmla="*/ 501532 h 1059043"/>
                <a:gd name="connsiteX120" fmla="*/ 770143 w 3024845"/>
                <a:gd name="connsiteY120" fmla="*/ 501532 h 1059043"/>
                <a:gd name="connsiteX121" fmla="*/ 784330 w 3024845"/>
                <a:gd name="connsiteY121" fmla="*/ 505856 h 1059043"/>
                <a:gd name="connsiteX122" fmla="*/ 784330 w 3024845"/>
                <a:gd name="connsiteY122" fmla="*/ 544768 h 1059043"/>
                <a:gd name="connsiteX123" fmla="*/ 785343 w 3024845"/>
                <a:gd name="connsiteY123" fmla="*/ 544768 h 1059043"/>
                <a:gd name="connsiteX124" fmla="*/ 792436 w 3024845"/>
                <a:gd name="connsiteY124" fmla="*/ 544768 h 1059043"/>
                <a:gd name="connsiteX125" fmla="*/ 792436 w 3024845"/>
                <a:gd name="connsiteY125" fmla="*/ 546389 h 1059043"/>
                <a:gd name="connsiteX126" fmla="*/ 792436 w 3024845"/>
                <a:gd name="connsiteY126" fmla="*/ 557738 h 1059043"/>
                <a:gd name="connsiteX127" fmla="*/ 794463 w 3024845"/>
                <a:gd name="connsiteY127" fmla="*/ 557738 h 1059043"/>
                <a:gd name="connsiteX128" fmla="*/ 808650 w 3024845"/>
                <a:gd name="connsiteY128" fmla="*/ 557738 h 1059043"/>
                <a:gd name="connsiteX129" fmla="*/ 814730 w 3024845"/>
                <a:gd name="connsiteY129" fmla="*/ 564224 h 1059043"/>
                <a:gd name="connsiteX130" fmla="*/ 814730 w 3024845"/>
                <a:gd name="connsiteY130" fmla="*/ 585842 h 1059043"/>
                <a:gd name="connsiteX131" fmla="*/ 817010 w 3024845"/>
                <a:gd name="connsiteY131" fmla="*/ 585842 h 1059043"/>
                <a:gd name="connsiteX132" fmla="*/ 832970 w 3024845"/>
                <a:gd name="connsiteY132" fmla="*/ 585842 h 1059043"/>
                <a:gd name="connsiteX133" fmla="*/ 832970 w 3024845"/>
                <a:gd name="connsiteY133" fmla="*/ 586922 h 1059043"/>
                <a:gd name="connsiteX134" fmla="*/ 832970 w 3024845"/>
                <a:gd name="connsiteY134" fmla="*/ 594489 h 1059043"/>
                <a:gd name="connsiteX135" fmla="*/ 834237 w 3024845"/>
                <a:gd name="connsiteY135" fmla="*/ 594489 h 1059043"/>
                <a:gd name="connsiteX136" fmla="*/ 843104 w 3024845"/>
                <a:gd name="connsiteY136" fmla="*/ 594489 h 1059043"/>
                <a:gd name="connsiteX137" fmla="*/ 843104 w 3024845"/>
                <a:gd name="connsiteY137" fmla="*/ 596650 h 1059043"/>
                <a:gd name="connsiteX138" fmla="*/ 843104 w 3024845"/>
                <a:gd name="connsiteY138" fmla="*/ 611783 h 1059043"/>
                <a:gd name="connsiteX139" fmla="*/ 847157 w 3024845"/>
                <a:gd name="connsiteY139" fmla="*/ 609891 h 1059043"/>
                <a:gd name="connsiteX140" fmla="*/ 847157 w 3024845"/>
                <a:gd name="connsiteY140" fmla="*/ 596650 h 1059043"/>
                <a:gd name="connsiteX141" fmla="*/ 848170 w 3024845"/>
                <a:gd name="connsiteY141" fmla="*/ 596650 h 1059043"/>
                <a:gd name="connsiteX142" fmla="*/ 855264 w 3024845"/>
                <a:gd name="connsiteY142" fmla="*/ 596650 h 1059043"/>
                <a:gd name="connsiteX143" fmla="*/ 855264 w 3024845"/>
                <a:gd name="connsiteY143" fmla="*/ 598272 h 1059043"/>
                <a:gd name="connsiteX144" fmla="*/ 855264 w 3024845"/>
                <a:gd name="connsiteY144" fmla="*/ 609621 h 1059043"/>
                <a:gd name="connsiteX145" fmla="*/ 856024 w 3024845"/>
                <a:gd name="connsiteY145" fmla="*/ 609621 h 1059043"/>
                <a:gd name="connsiteX146" fmla="*/ 861344 w 3024845"/>
                <a:gd name="connsiteY146" fmla="*/ 609621 h 1059043"/>
                <a:gd name="connsiteX147" fmla="*/ 909984 w 3024845"/>
                <a:gd name="connsiteY147" fmla="*/ 605298 h 1059043"/>
                <a:gd name="connsiteX148" fmla="*/ 909984 w 3024845"/>
                <a:gd name="connsiteY148" fmla="*/ 606649 h 1059043"/>
                <a:gd name="connsiteX149" fmla="*/ 909984 w 3024845"/>
                <a:gd name="connsiteY149" fmla="*/ 616106 h 1059043"/>
                <a:gd name="connsiteX150" fmla="*/ 910744 w 3024845"/>
                <a:gd name="connsiteY150" fmla="*/ 616106 h 1059043"/>
                <a:gd name="connsiteX151" fmla="*/ 916065 w 3024845"/>
                <a:gd name="connsiteY151" fmla="*/ 616106 h 1059043"/>
                <a:gd name="connsiteX152" fmla="*/ 916065 w 3024845"/>
                <a:gd name="connsiteY152" fmla="*/ 618268 h 1059043"/>
                <a:gd name="connsiteX153" fmla="*/ 916065 w 3024845"/>
                <a:gd name="connsiteY153" fmla="*/ 633401 h 1059043"/>
                <a:gd name="connsiteX154" fmla="*/ 918091 w 3024845"/>
                <a:gd name="connsiteY154" fmla="*/ 632050 h 1059043"/>
                <a:gd name="connsiteX155" fmla="*/ 932278 w 3024845"/>
                <a:gd name="connsiteY155" fmla="*/ 622592 h 1059043"/>
                <a:gd name="connsiteX156" fmla="*/ 938358 w 3024845"/>
                <a:gd name="connsiteY156" fmla="*/ 581518 h 1059043"/>
                <a:gd name="connsiteX157" fmla="*/ 939118 w 3024845"/>
                <a:gd name="connsiteY157" fmla="*/ 581248 h 1059043"/>
                <a:gd name="connsiteX158" fmla="*/ 944438 w 3024845"/>
                <a:gd name="connsiteY158" fmla="*/ 579356 h 1059043"/>
                <a:gd name="connsiteX159" fmla="*/ 946465 w 3024845"/>
                <a:gd name="connsiteY159" fmla="*/ 510179 h 1059043"/>
                <a:gd name="connsiteX160" fmla="*/ 948492 w 3024845"/>
                <a:gd name="connsiteY160" fmla="*/ 579356 h 1059043"/>
                <a:gd name="connsiteX161" fmla="*/ 949252 w 3024845"/>
                <a:gd name="connsiteY161" fmla="*/ 579626 h 1059043"/>
                <a:gd name="connsiteX162" fmla="*/ 954572 w 3024845"/>
                <a:gd name="connsiteY162" fmla="*/ 581518 h 1059043"/>
                <a:gd name="connsiteX163" fmla="*/ 954572 w 3024845"/>
                <a:gd name="connsiteY163" fmla="*/ 495047 h 1059043"/>
                <a:gd name="connsiteX164" fmla="*/ 958625 w 3024845"/>
                <a:gd name="connsiteY164" fmla="*/ 462620 h 1059043"/>
                <a:gd name="connsiteX165" fmla="*/ 997132 w 3024845"/>
                <a:gd name="connsiteY165" fmla="*/ 462620 h 1059043"/>
                <a:gd name="connsiteX166" fmla="*/ 997132 w 3024845"/>
                <a:gd name="connsiteY166" fmla="*/ 495047 h 1059043"/>
                <a:gd name="connsiteX167" fmla="*/ 997892 w 3024845"/>
                <a:gd name="connsiteY167" fmla="*/ 495047 h 1059043"/>
                <a:gd name="connsiteX168" fmla="*/ 1003212 w 3024845"/>
                <a:gd name="connsiteY168" fmla="*/ 495047 h 1059043"/>
                <a:gd name="connsiteX169" fmla="*/ 1003212 w 3024845"/>
                <a:gd name="connsiteY169" fmla="*/ 412899 h 1059043"/>
                <a:gd name="connsiteX170" fmla="*/ 1004986 w 3024845"/>
                <a:gd name="connsiteY170" fmla="*/ 412899 h 1059043"/>
                <a:gd name="connsiteX171" fmla="*/ 1017399 w 3024845"/>
                <a:gd name="connsiteY171" fmla="*/ 412899 h 1059043"/>
                <a:gd name="connsiteX172" fmla="*/ 1017399 w 3024845"/>
                <a:gd name="connsiteY172" fmla="*/ 411008 h 1059043"/>
                <a:gd name="connsiteX173" fmla="*/ 1017399 w 3024845"/>
                <a:gd name="connsiteY173" fmla="*/ 397767 h 1059043"/>
                <a:gd name="connsiteX174" fmla="*/ 1039693 w 3024845"/>
                <a:gd name="connsiteY174" fmla="*/ 397767 h 1059043"/>
                <a:gd name="connsiteX175" fmla="*/ 1039693 w 3024845"/>
                <a:gd name="connsiteY175" fmla="*/ 396686 h 1059043"/>
                <a:gd name="connsiteX176" fmla="*/ 1039693 w 3024845"/>
                <a:gd name="connsiteY176" fmla="*/ 389120 h 1059043"/>
                <a:gd name="connsiteX177" fmla="*/ 1041466 w 3024845"/>
                <a:gd name="connsiteY177" fmla="*/ 389120 h 1059043"/>
                <a:gd name="connsiteX178" fmla="*/ 1053880 w 3024845"/>
                <a:gd name="connsiteY178" fmla="*/ 389120 h 1059043"/>
                <a:gd name="connsiteX179" fmla="*/ 1053880 w 3024845"/>
                <a:gd name="connsiteY179" fmla="*/ 390201 h 1059043"/>
                <a:gd name="connsiteX180" fmla="*/ 1053880 w 3024845"/>
                <a:gd name="connsiteY180" fmla="*/ 397767 h 1059043"/>
                <a:gd name="connsiteX181" fmla="*/ 1054640 w 3024845"/>
                <a:gd name="connsiteY181" fmla="*/ 397767 h 1059043"/>
                <a:gd name="connsiteX182" fmla="*/ 1059960 w 3024845"/>
                <a:gd name="connsiteY182" fmla="*/ 397767 h 1059043"/>
                <a:gd name="connsiteX183" fmla="*/ 1070093 w 3024845"/>
                <a:gd name="connsiteY183" fmla="*/ 393443 h 1059043"/>
                <a:gd name="connsiteX184" fmla="*/ 1074146 w 3024845"/>
                <a:gd name="connsiteY184" fmla="*/ 396686 h 1059043"/>
                <a:gd name="connsiteX185" fmla="*/ 1074146 w 3024845"/>
                <a:gd name="connsiteY185" fmla="*/ 389120 h 1059043"/>
                <a:gd name="connsiteX186" fmla="*/ 1076426 w 3024845"/>
                <a:gd name="connsiteY186" fmla="*/ 389120 h 1059043"/>
                <a:gd name="connsiteX187" fmla="*/ 1092387 w 3024845"/>
                <a:gd name="connsiteY187" fmla="*/ 389120 h 1059043"/>
                <a:gd name="connsiteX188" fmla="*/ 1092387 w 3024845"/>
                <a:gd name="connsiteY188" fmla="*/ 390201 h 1059043"/>
                <a:gd name="connsiteX189" fmla="*/ 1092387 w 3024845"/>
                <a:gd name="connsiteY189" fmla="*/ 397767 h 1059043"/>
                <a:gd name="connsiteX190" fmla="*/ 1122787 w 3024845"/>
                <a:gd name="connsiteY190" fmla="*/ 397767 h 1059043"/>
                <a:gd name="connsiteX191" fmla="*/ 1122787 w 3024845"/>
                <a:gd name="connsiteY191" fmla="*/ 399388 h 1059043"/>
                <a:gd name="connsiteX192" fmla="*/ 1122787 w 3024845"/>
                <a:gd name="connsiteY192" fmla="*/ 410738 h 1059043"/>
                <a:gd name="connsiteX193" fmla="*/ 1149134 w 3024845"/>
                <a:gd name="connsiteY193" fmla="*/ 410738 h 1059043"/>
                <a:gd name="connsiteX194" fmla="*/ 1149134 w 3024845"/>
                <a:gd name="connsiteY194" fmla="*/ 441002 h 1059043"/>
                <a:gd name="connsiteX195" fmla="*/ 1149894 w 3024845"/>
                <a:gd name="connsiteY195" fmla="*/ 441002 h 1059043"/>
                <a:gd name="connsiteX196" fmla="*/ 1155214 w 3024845"/>
                <a:gd name="connsiteY196" fmla="*/ 441002 h 1059043"/>
                <a:gd name="connsiteX197" fmla="*/ 1155214 w 3024845"/>
                <a:gd name="connsiteY197" fmla="*/ 442083 h 1059043"/>
                <a:gd name="connsiteX198" fmla="*/ 1155214 w 3024845"/>
                <a:gd name="connsiteY198" fmla="*/ 449650 h 1059043"/>
                <a:gd name="connsiteX199" fmla="*/ 1159268 w 3024845"/>
                <a:gd name="connsiteY199" fmla="*/ 479914 h 1059043"/>
                <a:gd name="connsiteX200" fmla="*/ 1160028 w 3024845"/>
                <a:gd name="connsiteY200" fmla="*/ 479914 h 1059043"/>
                <a:gd name="connsiteX201" fmla="*/ 1165348 w 3024845"/>
                <a:gd name="connsiteY201" fmla="*/ 479914 h 1059043"/>
                <a:gd name="connsiteX202" fmla="*/ 1165348 w 3024845"/>
                <a:gd name="connsiteY202" fmla="*/ 480725 h 1059043"/>
                <a:gd name="connsiteX203" fmla="*/ 1165348 w 3024845"/>
                <a:gd name="connsiteY203" fmla="*/ 486400 h 1059043"/>
                <a:gd name="connsiteX204" fmla="*/ 1166361 w 3024845"/>
                <a:gd name="connsiteY204" fmla="*/ 486400 h 1059043"/>
                <a:gd name="connsiteX205" fmla="*/ 1173454 w 3024845"/>
                <a:gd name="connsiteY205" fmla="*/ 486400 h 1059043"/>
                <a:gd name="connsiteX206" fmla="*/ 1173454 w 3024845"/>
                <a:gd name="connsiteY206" fmla="*/ 516665 h 1059043"/>
                <a:gd name="connsiteX207" fmla="*/ 1175481 w 3024845"/>
                <a:gd name="connsiteY207" fmla="*/ 516665 h 1059043"/>
                <a:gd name="connsiteX208" fmla="*/ 1189668 w 3024845"/>
                <a:gd name="connsiteY208" fmla="*/ 516665 h 1059043"/>
                <a:gd name="connsiteX209" fmla="*/ 1189668 w 3024845"/>
                <a:gd name="connsiteY209" fmla="*/ 540444 h 1059043"/>
                <a:gd name="connsiteX210" fmla="*/ 1191695 w 3024845"/>
                <a:gd name="connsiteY210" fmla="*/ 542065 h 1059043"/>
                <a:gd name="connsiteX211" fmla="*/ 1191695 w 3024845"/>
                <a:gd name="connsiteY211" fmla="*/ 553415 h 1059043"/>
                <a:gd name="connsiteX212" fmla="*/ 1192455 w 3024845"/>
                <a:gd name="connsiteY212" fmla="*/ 553415 h 1059043"/>
                <a:gd name="connsiteX213" fmla="*/ 1197775 w 3024845"/>
                <a:gd name="connsiteY213" fmla="*/ 553415 h 1059043"/>
                <a:gd name="connsiteX214" fmla="*/ 1197775 w 3024845"/>
                <a:gd name="connsiteY214" fmla="*/ 577194 h 1059043"/>
                <a:gd name="connsiteX215" fmla="*/ 1199041 w 3024845"/>
                <a:gd name="connsiteY215" fmla="*/ 577194 h 1059043"/>
                <a:gd name="connsiteX216" fmla="*/ 1207908 w 3024845"/>
                <a:gd name="connsiteY216" fmla="*/ 577194 h 1059043"/>
                <a:gd name="connsiteX217" fmla="*/ 1209935 w 3024845"/>
                <a:gd name="connsiteY217" fmla="*/ 581248 h 1059043"/>
                <a:gd name="connsiteX218" fmla="*/ 1209935 w 3024845"/>
                <a:gd name="connsiteY218" fmla="*/ 594489 h 1059043"/>
                <a:gd name="connsiteX219" fmla="*/ 1211455 w 3024845"/>
                <a:gd name="connsiteY219" fmla="*/ 592597 h 1059043"/>
                <a:gd name="connsiteX220" fmla="*/ 1222095 w 3024845"/>
                <a:gd name="connsiteY220" fmla="*/ 579356 h 1059043"/>
                <a:gd name="connsiteX221" fmla="*/ 1250469 w 3024845"/>
                <a:gd name="connsiteY221" fmla="*/ 579356 h 1059043"/>
                <a:gd name="connsiteX222" fmla="*/ 1250469 w 3024845"/>
                <a:gd name="connsiteY222" fmla="*/ 665827 h 1059043"/>
                <a:gd name="connsiteX223" fmla="*/ 1251229 w 3024845"/>
                <a:gd name="connsiteY223" fmla="*/ 665827 h 1059043"/>
                <a:gd name="connsiteX224" fmla="*/ 1256549 w 3024845"/>
                <a:gd name="connsiteY224" fmla="*/ 665827 h 1059043"/>
                <a:gd name="connsiteX225" fmla="*/ 1257309 w 3024845"/>
                <a:gd name="connsiteY225" fmla="*/ 664476 h 1059043"/>
                <a:gd name="connsiteX226" fmla="*/ 1262629 w 3024845"/>
                <a:gd name="connsiteY226" fmla="*/ 655018 h 1059043"/>
                <a:gd name="connsiteX227" fmla="*/ 1262629 w 3024845"/>
                <a:gd name="connsiteY227" fmla="*/ 656910 h 1059043"/>
                <a:gd name="connsiteX228" fmla="*/ 1262629 w 3024845"/>
                <a:gd name="connsiteY228" fmla="*/ 670151 h 1059043"/>
                <a:gd name="connsiteX229" fmla="*/ 1266682 w 3024845"/>
                <a:gd name="connsiteY229" fmla="*/ 624754 h 1059043"/>
                <a:gd name="connsiteX230" fmla="*/ 1267442 w 3024845"/>
                <a:gd name="connsiteY230" fmla="*/ 624754 h 1059043"/>
                <a:gd name="connsiteX231" fmla="*/ 1272762 w 3024845"/>
                <a:gd name="connsiteY231" fmla="*/ 624754 h 1059043"/>
                <a:gd name="connsiteX232" fmla="*/ 1272762 w 3024845"/>
                <a:gd name="connsiteY232" fmla="*/ 559900 h 1059043"/>
                <a:gd name="connsiteX233" fmla="*/ 1273776 w 3024845"/>
                <a:gd name="connsiteY233" fmla="*/ 559900 h 1059043"/>
                <a:gd name="connsiteX234" fmla="*/ 1280869 w 3024845"/>
                <a:gd name="connsiteY234" fmla="*/ 559900 h 1059043"/>
                <a:gd name="connsiteX235" fmla="*/ 1293029 w 3024845"/>
                <a:gd name="connsiteY235" fmla="*/ 516665 h 1059043"/>
                <a:gd name="connsiteX236" fmla="*/ 1294296 w 3024845"/>
                <a:gd name="connsiteY236" fmla="*/ 516665 h 1059043"/>
                <a:gd name="connsiteX237" fmla="*/ 1303163 w 3024845"/>
                <a:gd name="connsiteY237" fmla="*/ 516665 h 1059043"/>
                <a:gd name="connsiteX238" fmla="*/ 1313296 w 3024845"/>
                <a:gd name="connsiteY238" fmla="*/ 559900 h 1059043"/>
                <a:gd name="connsiteX239" fmla="*/ 1314309 w 3024845"/>
                <a:gd name="connsiteY239" fmla="*/ 559900 h 1059043"/>
                <a:gd name="connsiteX240" fmla="*/ 1321403 w 3024845"/>
                <a:gd name="connsiteY240" fmla="*/ 559900 h 1059043"/>
                <a:gd name="connsiteX241" fmla="*/ 1321403 w 3024845"/>
                <a:gd name="connsiteY241" fmla="*/ 598812 h 1059043"/>
                <a:gd name="connsiteX242" fmla="*/ 1323176 w 3024845"/>
                <a:gd name="connsiteY242" fmla="*/ 598812 h 1059043"/>
                <a:gd name="connsiteX243" fmla="*/ 1335590 w 3024845"/>
                <a:gd name="connsiteY243" fmla="*/ 598812 h 1059043"/>
                <a:gd name="connsiteX244" fmla="*/ 1335590 w 3024845"/>
                <a:gd name="connsiteY244" fmla="*/ 600974 h 1059043"/>
                <a:gd name="connsiteX245" fmla="*/ 1335590 w 3024845"/>
                <a:gd name="connsiteY245" fmla="*/ 616106 h 1059043"/>
                <a:gd name="connsiteX246" fmla="*/ 1339643 w 3024845"/>
                <a:gd name="connsiteY246" fmla="*/ 613945 h 1059043"/>
                <a:gd name="connsiteX247" fmla="*/ 1339643 w 3024845"/>
                <a:gd name="connsiteY247" fmla="*/ 598812 h 1059043"/>
                <a:gd name="connsiteX248" fmla="*/ 1341163 w 3024845"/>
                <a:gd name="connsiteY248" fmla="*/ 598812 h 1059043"/>
                <a:gd name="connsiteX249" fmla="*/ 1351803 w 3024845"/>
                <a:gd name="connsiteY249" fmla="*/ 598812 h 1059043"/>
                <a:gd name="connsiteX250" fmla="*/ 1351803 w 3024845"/>
                <a:gd name="connsiteY250" fmla="*/ 600433 h 1059043"/>
                <a:gd name="connsiteX251" fmla="*/ 1351803 w 3024845"/>
                <a:gd name="connsiteY251" fmla="*/ 611783 h 1059043"/>
                <a:gd name="connsiteX252" fmla="*/ 1382204 w 3024845"/>
                <a:gd name="connsiteY252" fmla="*/ 611783 h 1059043"/>
                <a:gd name="connsiteX253" fmla="*/ 1382204 w 3024845"/>
                <a:gd name="connsiteY253" fmla="*/ 575033 h 1059043"/>
                <a:gd name="connsiteX254" fmla="*/ 1383470 w 3024845"/>
                <a:gd name="connsiteY254" fmla="*/ 575033 h 1059043"/>
                <a:gd name="connsiteX255" fmla="*/ 1392337 w 3024845"/>
                <a:gd name="connsiteY255" fmla="*/ 575033 h 1059043"/>
                <a:gd name="connsiteX256" fmla="*/ 1392337 w 3024845"/>
                <a:gd name="connsiteY256" fmla="*/ 596650 h 1059043"/>
                <a:gd name="connsiteX257" fmla="*/ 1394364 w 3024845"/>
                <a:gd name="connsiteY257" fmla="*/ 564224 h 1059043"/>
                <a:gd name="connsiteX258" fmla="*/ 1416657 w 3024845"/>
                <a:gd name="connsiteY258" fmla="*/ 564224 h 1059043"/>
                <a:gd name="connsiteX259" fmla="*/ 1416657 w 3024845"/>
                <a:gd name="connsiteY259" fmla="*/ 562602 h 1059043"/>
                <a:gd name="connsiteX260" fmla="*/ 1416657 w 3024845"/>
                <a:gd name="connsiteY260" fmla="*/ 551253 h 1059043"/>
                <a:gd name="connsiteX261" fmla="*/ 1417417 w 3024845"/>
                <a:gd name="connsiteY261" fmla="*/ 551253 h 1059043"/>
                <a:gd name="connsiteX262" fmla="*/ 1422737 w 3024845"/>
                <a:gd name="connsiteY262" fmla="*/ 551253 h 1059043"/>
                <a:gd name="connsiteX263" fmla="*/ 1422737 w 3024845"/>
                <a:gd name="connsiteY263" fmla="*/ 549362 h 1059043"/>
                <a:gd name="connsiteX264" fmla="*/ 1422737 w 3024845"/>
                <a:gd name="connsiteY264" fmla="*/ 536121 h 1059043"/>
                <a:gd name="connsiteX265" fmla="*/ 1426791 w 3024845"/>
                <a:gd name="connsiteY265" fmla="*/ 542606 h 1059043"/>
                <a:gd name="connsiteX266" fmla="*/ 1429071 w 3024845"/>
                <a:gd name="connsiteY266" fmla="*/ 542606 h 1059043"/>
                <a:gd name="connsiteX267" fmla="*/ 1445031 w 3024845"/>
                <a:gd name="connsiteY267" fmla="*/ 542606 h 1059043"/>
                <a:gd name="connsiteX268" fmla="*/ 1445031 w 3024845"/>
                <a:gd name="connsiteY268" fmla="*/ 541795 h 1059043"/>
                <a:gd name="connsiteX269" fmla="*/ 1445031 w 3024845"/>
                <a:gd name="connsiteY269" fmla="*/ 536121 h 1059043"/>
                <a:gd name="connsiteX270" fmla="*/ 1445791 w 3024845"/>
                <a:gd name="connsiteY270" fmla="*/ 536121 h 1059043"/>
                <a:gd name="connsiteX271" fmla="*/ 1451111 w 3024845"/>
                <a:gd name="connsiteY271" fmla="*/ 536121 h 1059043"/>
                <a:gd name="connsiteX272" fmla="*/ 1451111 w 3024845"/>
                <a:gd name="connsiteY272" fmla="*/ 537472 h 1059043"/>
                <a:gd name="connsiteX273" fmla="*/ 1451111 w 3024845"/>
                <a:gd name="connsiteY273" fmla="*/ 546930 h 1059043"/>
                <a:gd name="connsiteX274" fmla="*/ 1489618 w 3024845"/>
                <a:gd name="connsiteY274" fmla="*/ 546930 h 1059043"/>
                <a:gd name="connsiteX275" fmla="*/ 1489618 w 3024845"/>
                <a:gd name="connsiteY275" fmla="*/ 685283 h 1059043"/>
                <a:gd name="connsiteX276" fmla="*/ 1491138 w 3024845"/>
                <a:gd name="connsiteY276" fmla="*/ 685283 h 1059043"/>
                <a:gd name="connsiteX277" fmla="*/ 1501778 w 3024845"/>
                <a:gd name="connsiteY277" fmla="*/ 685283 h 1059043"/>
                <a:gd name="connsiteX278" fmla="*/ 1501778 w 3024845"/>
                <a:gd name="connsiteY278" fmla="*/ 672313 h 1059043"/>
                <a:gd name="connsiteX279" fmla="*/ 1505832 w 3024845"/>
                <a:gd name="connsiteY279" fmla="*/ 672313 h 1059043"/>
                <a:gd name="connsiteX280" fmla="*/ 1505832 w 3024845"/>
                <a:gd name="connsiteY280" fmla="*/ 685283 h 1059043"/>
                <a:gd name="connsiteX281" fmla="*/ 1536232 w 3024845"/>
                <a:gd name="connsiteY281" fmla="*/ 685283 h 1059043"/>
                <a:gd name="connsiteX282" fmla="*/ 1536232 w 3024845"/>
                <a:gd name="connsiteY282" fmla="*/ 655018 h 1059043"/>
                <a:gd name="connsiteX283" fmla="*/ 1548392 w 3024845"/>
                <a:gd name="connsiteY283" fmla="*/ 655018 h 1059043"/>
                <a:gd name="connsiteX284" fmla="*/ 1560552 w 3024845"/>
                <a:gd name="connsiteY284" fmla="*/ 652857 h 1059043"/>
                <a:gd name="connsiteX285" fmla="*/ 1564606 w 3024845"/>
                <a:gd name="connsiteY285" fmla="*/ 655018 h 1059043"/>
                <a:gd name="connsiteX286" fmla="*/ 1574739 w 3024845"/>
                <a:gd name="connsiteY286" fmla="*/ 655018 h 1059043"/>
                <a:gd name="connsiteX287" fmla="*/ 1574739 w 3024845"/>
                <a:gd name="connsiteY287" fmla="*/ 685283 h 1059043"/>
                <a:gd name="connsiteX288" fmla="*/ 1582846 w 3024845"/>
                <a:gd name="connsiteY288" fmla="*/ 685283 h 1059043"/>
                <a:gd name="connsiteX289" fmla="*/ 1582846 w 3024845"/>
                <a:gd name="connsiteY289" fmla="*/ 702578 h 1059043"/>
                <a:gd name="connsiteX290" fmla="*/ 1592182 w 3024845"/>
                <a:gd name="connsiteY290" fmla="*/ 703483 h 1059043"/>
                <a:gd name="connsiteX291" fmla="*/ 1605140 w 3024845"/>
                <a:gd name="connsiteY291" fmla="*/ 703483 h 1059043"/>
                <a:gd name="connsiteX292" fmla="*/ 1605140 w 3024845"/>
                <a:gd name="connsiteY292" fmla="*/ 687445 h 1059043"/>
                <a:gd name="connsiteX293" fmla="*/ 1673096 w 3024845"/>
                <a:gd name="connsiteY293" fmla="*/ 687445 h 1059043"/>
                <a:gd name="connsiteX294" fmla="*/ 1673096 w 3024845"/>
                <a:gd name="connsiteY294" fmla="*/ 602192 h 1059043"/>
                <a:gd name="connsiteX295" fmla="*/ 1745104 w 3024845"/>
                <a:gd name="connsiteY295" fmla="*/ 602192 h 1059043"/>
                <a:gd name="connsiteX296" fmla="*/ 1745104 w 3024845"/>
                <a:gd name="connsiteY296" fmla="*/ 680960 h 1059043"/>
                <a:gd name="connsiteX297" fmla="*/ 1747008 w 3024845"/>
                <a:gd name="connsiteY297" fmla="*/ 680960 h 1059043"/>
                <a:gd name="connsiteX298" fmla="*/ 1748250 w 3024845"/>
                <a:gd name="connsiteY298" fmla="*/ 703483 h 1059043"/>
                <a:gd name="connsiteX299" fmla="*/ 1757926 w 3024845"/>
                <a:gd name="connsiteY299" fmla="*/ 703483 h 1059043"/>
                <a:gd name="connsiteX300" fmla="*/ 1759168 w 3024845"/>
                <a:gd name="connsiteY300" fmla="*/ 680960 h 1059043"/>
                <a:gd name="connsiteX301" fmla="*/ 1765248 w 3024845"/>
                <a:gd name="connsiteY301" fmla="*/ 680960 h 1059043"/>
                <a:gd name="connsiteX302" fmla="*/ 1766490 w 3024845"/>
                <a:gd name="connsiteY302" fmla="*/ 703483 h 1059043"/>
                <a:gd name="connsiteX303" fmla="*/ 1817112 w 3024845"/>
                <a:gd name="connsiteY303" fmla="*/ 703483 h 1059043"/>
                <a:gd name="connsiteX304" fmla="*/ 1817112 w 3024845"/>
                <a:gd name="connsiteY304" fmla="*/ 540455 h 1059043"/>
                <a:gd name="connsiteX305" fmla="*/ 2014439 w 3024845"/>
                <a:gd name="connsiteY305" fmla="*/ 540455 h 1059043"/>
                <a:gd name="connsiteX306" fmla="*/ 2014439 w 3024845"/>
                <a:gd name="connsiteY306" fmla="*/ 703483 h 1059043"/>
                <a:gd name="connsiteX307" fmla="*/ 2033136 w 3024845"/>
                <a:gd name="connsiteY307" fmla="*/ 703483 h 1059043"/>
                <a:gd name="connsiteX308" fmla="*/ 2033136 w 3024845"/>
                <a:gd name="connsiteY308" fmla="*/ 620790 h 1059043"/>
                <a:gd name="connsiteX309" fmla="*/ 2128256 w 3024845"/>
                <a:gd name="connsiteY309" fmla="*/ 620790 h 1059043"/>
                <a:gd name="connsiteX310" fmla="*/ 2128026 w 3024845"/>
                <a:gd name="connsiteY310" fmla="*/ 281031 h 1059043"/>
                <a:gd name="connsiteX311" fmla="*/ 2121946 w 3024845"/>
                <a:gd name="connsiteY311" fmla="*/ 276707 h 1059043"/>
                <a:gd name="connsiteX312" fmla="*/ 2130053 w 3024845"/>
                <a:gd name="connsiteY312" fmla="*/ 252928 h 1059043"/>
                <a:gd name="connsiteX313" fmla="*/ 2130053 w 3024845"/>
                <a:gd name="connsiteY313" fmla="*/ 235634 h 1059043"/>
                <a:gd name="connsiteX314" fmla="*/ 2144240 w 3024845"/>
                <a:gd name="connsiteY314" fmla="*/ 235634 h 1059043"/>
                <a:gd name="connsiteX315" fmla="*/ 2144240 w 3024845"/>
                <a:gd name="connsiteY315" fmla="*/ 214016 h 1059043"/>
                <a:gd name="connsiteX316" fmla="*/ 2146266 w 3024845"/>
                <a:gd name="connsiteY316" fmla="*/ 209692 h 1059043"/>
                <a:gd name="connsiteX317" fmla="*/ 2146266 w 3024845"/>
                <a:gd name="connsiteY317" fmla="*/ 131868 h 1059043"/>
                <a:gd name="connsiteX318" fmla="*/ 2144240 w 3024845"/>
                <a:gd name="connsiteY318" fmla="*/ 125383 h 1059043"/>
                <a:gd name="connsiteX319" fmla="*/ 2150320 w 3024845"/>
                <a:gd name="connsiteY319" fmla="*/ 118897 h 1059043"/>
                <a:gd name="connsiteX320" fmla="*/ 2150320 w 3024845"/>
                <a:gd name="connsiteY320" fmla="*/ 60529 h 1059043"/>
                <a:gd name="connsiteX321" fmla="*/ 2152346 w 3024845"/>
                <a:gd name="connsiteY321" fmla="*/ 56206 h 1059043"/>
                <a:gd name="connsiteX322" fmla="*/ 2152346 w 3024845"/>
                <a:gd name="connsiteY322" fmla="*/ 0 h 1059043"/>
                <a:gd name="connsiteX323" fmla="*/ 2162480 w 3024845"/>
                <a:gd name="connsiteY323" fmla="*/ 118897 h 1059043"/>
                <a:gd name="connsiteX324" fmla="*/ 2168560 w 3024845"/>
                <a:gd name="connsiteY324" fmla="*/ 125383 h 1059043"/>
                <a:gd name="connsiteX325" fmla="*/ 2166533 w 3024845"/>
                <a:gd name="connsiteY325" fmla="*/ 131868 h 1059043"/>
                <a:gd name="connsiteX326" fmla="*/ 2166533 w 3024845"/>
                <a:gd name="connsiteY326" fmla="*/ 209692 h 1059043"/>
                <a:gd name="connsiteX327" fmla="*/ 2168560 w 3024845"/>
                <a:gd name="connsiteY327" fmla="*/ 235634 h 1059043"/>
                <a:gd name="connsiteX328" fmla="*/ 2180720 w 3024845"/>
                <a:gd name="connsiteY328" fmla="*/ 555577 h 1059043"/>
                <a:gd name="connsiteX329" fmla="*/ 2245574 w 3024845"/>
                <a:gd name="connsiteY329" fmla="*/ 555577 h 1059043"/>
                <a:gd name="connsiteX330" fmla="*/ 2245574 w 3024845"/>
                <a:gd name="connsiteY330" fmla="*/ 631239 h 1059043"/>
                <a:gd name="connsiteX331" fmla="*/ 2253681 w 3024845"/>
                <a:gd name="connsiteY331" fmla="*/ 631239 h 1059043"/>
                <a:gd name="connsiteX332" fmla="*/ 2255708 w 3024845"/>
                <a:gd name="connsiteY332" fmla="*/ 624754 h 1059043"/>
                <a:gd name="connsiteX333" fmla="*/ 2261788 w 3024845"/>
                <a:gd name="connsiteY333" fmla="*/ 624754 h 1059043"/>
                <a:gd name="connsiteX334" fmla="*/ 2263815 w 3024845"/>
                <a:gd name="connsiteY334" fmla="*/ 633401 h 1059043"/>
                <a:gd name="connsiteX335" fmla="*/ 2275975 w 3024845"/>
                <a:gd name="connsiteY335" fmla="*/ 633401 h 1059043"/>
                <a:gd name="connsiteX336" fmla="*/ 2275975 w 3024845"/>
                <a:gd name="connsiteY336" fmla="*/ 626915 h 1059043"/>
                <a:gd name="connsiteX337" fmla="*/ 2298268 w 3024845"/>
                <a:gd name="connsiteY337" fmla="*/ 626915 h 1059043"/>
                <a:gd name="connsiteX338" fmla="*/ 2298268 w 3024845"/>
                <a:gd name="connsiteY338" fmla="*/ 633401 h 1059043"/>
                <a:gd name="connsiteX339" fmla="*/ 2318535 w 3024845"/>
                <a:gd name="connsiteY339" fmla="*/ 633401 h 1059043"/>
                <a:gd name="connsiteX340" fmla="*/ 2318535 w 3024845"/>
                <a:gd name="connsiteY340" fmla="*/ 678798 h 1059043"/>
                <a:gd name="connsiteX341" fmla="*/ 2332722 w 3024845"/>
                <a:gd name="connsiteY341" fmla="*/ 678798 h 1059043"/>
                <a:gd name="connsiteX342" fmla="*/ 2332722 w 3024845"/>
                <a:gd name="connsiteY342" fmla="*/ 665827 h 1059043"/>
                <a:gd name="connsiteX343" fmla="*/ 2348936 w 3024845"/>
                <a:gd name="connsiteY343" fmla="*/ 665827 h 1059043"/>
                <a:gd name="connsiteX344" fmla="*/ 2348936 w 3024845"/>
                <a:gd name="connsiteY344" fmla="*/ 486400 h 1059043"/>
                <a:gd name="connsiteX345" fmla="*/ 2355016 w 3024845"/>
                <a:gd name="connsiteY345" fmla="*/ 479914 h 1059043"/>
                <a:gd name="connsiteX346" fmla="*/ 2427977 w 3024845"/>
                <a:gd name="connsiteY346" fmla="*/ 479914 h 1059043"/>
                <a:gd name="connsiteX347" fmla="*/ 2427977 w 3024845"/>
                <a:gd name="connsiteY347" fmla="*/ 488562 h 1059043"/>
                <a:gd name="connsiteX348" fmla="*/ 2438110 w 3024845"/>
                <a:gd name="connsiteY348" fmla="*/ 488562 h 1059043"/>
                <a:gd name="connsiteX349" fmla="*/ 2438110 w 3024845"/>
                <a:gd name="connsiteY349" fmla="*/ 603136 h 1059043"/>
                <a:gd name="connsiteX350" fmla="*/ 2460404 w 3024845"/>
                <a:gd name="connsiteY350" fmla="*/ 603136 h 1059043"/>
                <a:gd name="connsiteX351" fmla="*/ 2460404 w 3024845"/>
                <a:gd name="connsiteY351" fmla="*/ 536121 h 1059043"/>
                <a:gd name="connsiteX352" fmla="*/ 2486751 w 3024845"/>
                <a:gd name="connsiteY352" fmla="*/ 536121 h 1059043"/>
                <a:gd name="connsiteX353" fmla="*/ 2490804 w 3024845"/>
                <a:gd name="connsiteY353" fmla="*/ 531797 h 1059043"/>
                <a:gd name="connsiteX354" fmla="*/ 2498911 w 3024845"/>
                <a:gd name="connsiteY354" fmla="*/ 531797 h 1059043"/>
                <a:gd name="connsiteX355" fmla="*/ 2502964 w 3024845"/>
                <a:gd name="connsiteY355" fmla="*/ 536121 h 1059043"/>
                <a:gd name="connsiteX356" fmla="*/ 2525258 w 3024845"/>
                <a:gd name="connsiteY356" fmla="*/ 536121 h 1059043"/>
                <a:gd name="connsiteX357" fmla="*/ 2525258 w 3024845"/>
                <a:gd name="connsiteY357" fmla="*/ 419385 h 1059043"/>
                <a:gd name="connsiteX358" fmla="*/ 2582005 w 3024845"/>
                <a:gd name="connsiteY358" fmla="*/ 408576 h 1059043"/>
                <a:gd name="connsiteX359" fmla="*/ 2582005 w 3024845"/>
                <a:gd name="connsiteY359" fmla="*/ 409657 h 1059043"/>
                <a:gd name="connsiteX360" fmla="*/ 2582005 w 3024845"/>
                <a:gd name="connsiteY360" fmla="*/ 417223 h 1059043"/>
                <a:gd name="connsiteX361" fmla="*/ 2608352 w 3024845"/>
                <a:gd name="connsiteY361" fmla="*/ 417223 h 1059043"/>
                <a:gd name="connsiteX362" fmla="*/ 2608352 w 3024845"/>
                <a:gd name="connsiteY362" fmla="*/ 672313 h 1059043"/>
                <a:gd name="connsiteX363" fmla="*/ 2630646 w 3024845"/>
                <a:gd name="connsiteY363" fmla="*/ 672313 h 1059043"/>
                <a:gd name="connsiteX364" fmla="*/ 2630646 w 3024845"/>
                <a:gd name="connsiteY364" fmla="*/ 667989 h 1059043"/>
                <a:gd name="connsiteX365" fmla="*/ 2642806 w 3024845"/>
                <a:gd name="connsiteY365" fmla="*/ 667989 h 1059043"/>
                <a:gd name="connsiteX366" fmla="*/ 2642806 w 3024845"/>
                <a:gd name="connsiteY366" fmla="*/ 672313 h 1059043"/>
                <a:gd name="connsiteX367" fmla="*/ 2667126 w 3024845"/>
                <a:gd name="connsiteY367" fmla="*/ 672313 h 1059043"/>
                <a:gd name="connsiteX368" fmla="*/ 2667126 w 3024845"/>
                <a:gd name="connsiteY368" fmla="*/ 659342 h 1059043"/>
                <a:gd name="connsiteX369" fmla="*/ 2695500 w 3024845"/>
                <a:gd name="connsiteY369" fmla="*/ 659342 h 1059043"/>
                <a:gd name="connsiteX370" fmla="*/ 2707660 w 3024845"/>
                <a:gd name="connsiteY370" fmla="*/ 655018 h 1059043"/>
                <a:gd name="connsiteX371" fmla="*/ 2727927 w 3024845"/>
                <a:gd name="connsiteY371" fmla="*/ 659342 h 1059043"/>
                <a:gd name="connsiteX372" fmla="*/ 2727927 w 3024845"/>
                <a:gd name="connsiteY372" fmla="*/ 642048 h 1059043"/>
                <a:gd name="connsiteX373" fmla="*/ 2736034 w 3024845"/>
                <a:gd name="connsiteY373" fmla="*/ 642048 h 1059043"/>
                <a:gd name="connsiteX374" fmla="*/ 2736034 w 3024845"/>
                <a:gd name="connsiteY374" fmla="*/ 629077 h 1059043"/>
                <a:gd name="connsiteX375" fmla="*/ 2792781 w 3024845"/>
                <a:gd name="connsiteY375" fmla="*/ 629077 h 1059043"/>
                <a:gd name="connsiteX376" fmla="*/ 2792781 w 3024845"/>
                <a:gd name="connsiteY376" fmla="*/ 598812 h 1059043"/>
                <a:gd name="connsiteX377" fmla="*/ 2811021 w 3024845"/>
                <a:gd name="connsiteY377" fmla="*/ 598812 h 1059043"/>
                <a:gd name="connsiteX378" fmla="*/ 2811021 w 3024845"/>
                <a:gd name="connsiteY378" fmla="*/ 592327 h 1059043"/>
                <a:gd name="connsiteX379" fmla="*/ 2823181 w 3024845"/>
                <a:gd name="connsiteY379" fmla="*/ 592327 h 1059043"/>
                <a:gd name="connsiteX380" fmla="*/ 2823181 w 3024845"/>
                <a:gd name="connsiteY380" fmla="*/ 598812 h 1059043"/>
                <a:gd name="connsiteX381" fmla="*/ 2839395 w 3024845"/>
                <a:gd name="connsiteY381" fmla="*/ 598812 h 1059043"/>
                <a:gd name="connsiteX382" fmla="*/ 2839395 w 3024845"/>
                <a:gd name="connsiteY382" fmla="*/ 648533 h 1059043"/>
                <a:gd name="connsiteX383" fmla="*/ 2871822 w 3024845"/>
                <a:gd name="connsiteY383" fmla="*/ 648533 h 1059043"/>
                <a:gd name="connsiteX384" fmla="*/ 2871822 w 3024845"/>
                <a:gd name="connsiteY384" fmla="*/ 622592 h 1059043"/>
                <a:gd name="connsiteX385" fmla="*/ 2910329 w 3024845"/>
                <a:gd name="connsiteY385" fmla="*/ 622592 h 1059043"/>
                <a:gd name="connsiteX386" fmla="*/ 2910329 w 3024845"/>
                <a:gd name="connsiteY386" fmla="*/ 592327 h 1059043"/>
                <a:gd name="connsiteX387" fmla="*/ 2958970 w 3024845"/>
                <a:gd name="connsiteY387" fmla="*/ 592327 h 1059043"/>
                <a:gd name="connsiteX388" fmla="*/ 2958970 w 3024845"/>
                <a:gd name="connsiteY388" fmla="*/ 703483 h 1059043"/>
                <a:gd name="connsiteX389" fmla="*/ 2958970 w 3024845"/>
                <a:gd name="connsiteY389" fmla="*/ 717262 h 1059043"/>
                <a:gd name="connsiteX390" fmla="*/ 3024845 w 3024845"/>
                <a:gd name="connsiteY390" fmla="*/ 717262 h 1059043"/>
                <a:gd name="connsiteX391" fmla="*/ 3024845 w 3024845"/>
                <a:gd name="connsiteY391" fmla="*/ 1059043 h 1059043"/>
                <a:gd name="connsiteX392" fmla="*/ 2054 w 3024845"/>
                <a:gd name="connsiteY392" fmla="*/ 1056710 h 1059043"/>
                <a:gd name="connsiteX393" fmla="*/ 0 w 3024845"/>
                <a:gd name="connsiteY393" fmla="*/ 622592 h 1059043"/>
                <a:gd name="connsiteX394" fmla="*/ 20267 w 3024845"/>
                <a:gd name="connsiteY394" fmla="*/ 622592 h 1059043"/>
                <a:gd name="connsiteX395" fmla="*/ 20774 w 3024845"/>
                <a:gd name="connsiteY395" fmla="*/ 621511 h 1059043"/>
                <a:gd name="connsiteX396" fmla="*/ 24320 w 3024845"/>
                <a:gd name="connsiteY396" fmla="*/ 613945 h 1059043"/>
                <a:gd name="connsiteX397" fmla="*/ 26094 w 3024845"/>
                <a:gd name="connsiteY397" fmla="*/ 614215 h 1059043"/>
                <a:gd name="connsiteX398" fmla="*/ 38507 w 3024845"/>
                <a:gd name="connsiteY398" fmla="*/ 616106 h 1059043"/>
                <a:gd name="connsiteX399" fmla="*/ 39014 w 3024845"/>
                <a:gd name="connsiteY399" fmla="*/ 617458 h 1059043"/>
                <a:gd name="connsiteX400" fmla="*/ 42560 w 3024845"/>
                <a:gd name="connsiteY400" fmla="*/ 626915 h 1059043"/>
                <a:gd name="connsiteX401" fmla="*/ 68907 w 3024845"/>
                <a:gd name="connsiteY401" fmla="*/ 629077 h 1059043"/>
                <a:gd name="connsiteX402" fmla="*/ 68907 w 3024845"/>
                <a:gd name="connsiteY402" fmla="*/ 505856 h 1059043"/>
                <a:gd name="connsiteX403" fmla="*/ 70934 w 3024845"/>
                <a:gd name="connsiteY403" fmla="*/ 505856 h 1059043"/>
                <a:gd name="connsiteX404" fmla="*/ 85121 w 3024845"/>
                <a:gd name="connsiteY404" fmla="*/ 505856 h 1059043"/>
                <a:gd name="connsiteX405" fmla="*/ 85121 w 3024845"/>
                <a:gd name="connsiteY405" fmla="*/ 369664 h 1059043"/>
                <a:gd name="connsiteX406" fmla="*/ 86894 w 3024845"/>
                <a:gd name="connsiteY406" fmla="*/ 369664 h 1059043"/>
                <a:gd name="connsiteX407" fmla="*/ 99308 w 3024845"/>
                <a:gd name="connsiteY407" fmla="*/ 369664 h 1059043"/>
                <a:gd name="connsiteX408" fmla="*/ 99308 w 3024845"/>
                <a:gd name="connsiteY408" fmla="*/ 255090 h 1059043"/>
                <a:gd name="connsiteX409" fmla="*/ 103361 w 3024845"/>
                <a:gd name="connsiteY409" fmla="*/ 226986 h 1059043"/>
                <a:gd name="connsiteX410" fmla="*/ 105388 w 3024845"/>
                <a:gd name="connsiteY410" fmla="*/ 226986 h 1059043"/>
                <a:gd name="connsiteX411" fmla="*/ 119575 w 3024845"/>
                <a:gd name="connsiteY411" fmla="*/ 226986 h 1059043"/>
                <a:gd name="connsiteX0" fmla="*/ 119575 w 3024845"/>
                <a:gd name="connsiteY0" fmla="*/ 226986 h 1059043"/>
                <a:gd name="connsiteX1" fmla="*/ 200642 w 3024845"/>
                <a:gd name="connsiteY1" fmla="*/ 224825 h 1059043"/>
                <a:gd name="connsiteX2" fmla="*/ 202669 w 3024845"/>
                <a:gd name="connsiteY2" fmla="*/ 224825 h 1059043"/>
                <a:gd name="connsiteX3" fmla="*/ 216856 w 3024845"/>
                <a:gd name="connsiteY3" fmla="*/ 224825 h 1059043"/>
                <a:gd name="connsiteX4" fmla="*/ 216856 w 3024845"/>
                <a:gd name="connsiteY4" fmla="*/ 248604 h 1059043"/>
                <a:gd name="connsiteX5" fmla="*/ 217363 w 3024845"/>
                <a:gd name="connsiteY5" fmla="*/ 249415 h 1059043"/>
                <a:gd name="connsiteX6" fmla="*/ 220909 w 3024845"/>
                <a:gd name="connsiteY6" fmla="*/ 255090 h 1059043"/>
                <a:gd name="connsiteX7" fmla="*/ 220909 w 3024845"/>
                <a:gd name="connsiteY7" fmla="*/ 369664 h 1059043"/>
                <a:gd name="connsiteX8" fmla="*/ 223189 w 3024845"/>
                <a:gd name="connsiteY8" fmla="*/ 369664 h 1059043"/>
                <a:gd name="connsiteX9" fmla="*/ 239150 w 3024845"/>
                <a:gd name="connsiteY9" fmla="*/ 369664 h 1059043"/>
                <a:gd name="connsiteX10" fmla="*/ 239150 w 3024845"/>
                <a:gd name="connsiteY10" fmla="*/ 510179 h 1059043"/>
                <a:gd name="connsiteX11" fmla="*/ 240670 w 3024845"/>
                <a:gd name="connsiteY11" fmla="*/ 509909 h 1059043"/>
                <a:gd name="connsiteX12" fmla="*/ 251310 w 3024845"/>
                <a:gd name="connsiteY12" fmla="*/ 508018 h 1059043"/>
                <a:gd name="connsiteX13" fmla="*/ 249283 w 3024845"/>
                <a:gd name="connsiteY13" fmla="*/ 596650 h 1059043"/>
                <a:gd name="connsiteX14" fmla="*/ 250803 w 3024845"/>
                <a:gd name="connsiteY14" fmla="*/ 596921 h 1059043"/>
                <a:gd name="connsiteX15" fmla="*/ 261443 w 3024845"/>
                <a:gd name="connsiteY15" fmla="*/ 598812 h 1059043"/>
                <a:gd name="connsiteX16" fmla="*/ 261696 w 3024845"/>
                <a:gd name="connsiteY16" fmla="*/ 599623 h 1059043"/>
                <a:gd name="connsiteX17" fmla="*/ 263470 w 3024845"/>
                <a:gd name="connsiteY17" fmla="*/ 605298 h 1059043"/>
                <a:gd name="connsiteX18" fmla="*/ 264230 w 3024845"/>
                <a:gd name="connsiteY18" fmla="*/ 602866 h 1059043"/>
                <a:gd name="connsiteX19" fmla="*/ 269550 w 3024845"/>
                <a:gd name="connsiteY19" fmla="*/ 585842 h 1059043"/>
                <a:gd name="connsiteX20" fmla="*/ 271323 w 3024845"/>
                <a:gd name="connsiteY20" fmla="*/ 585842 h 1059043"/>
                <a:gd name="connsiteX21" fmla="*/ 283737 w 3024845"/>
                <a:gd name="connsiteY21" fmla="*/ 585842 h 1059043"/>
                <a:gd name="connsiteX22" fmla="*/ 283737 w 3024845"/>
                <a:gd name="connsiteY22" fmla="*/ 618268 h 1059043"/>
                <a:gd name="connsiteX23" fmla="*/ 284750 w 3024845"/>
                <a:gd name="connsiteY23" fmla="*/ 618809 h 1059043"/>
                <a:gd name="connsiteX24" fmla="*/ 291844 w 3024845"/>
                <a:gd name="connsiteY24" fmla="*/ 622592 h 1059043"/>
                <a:gd name="connsiteX25" fmla="*/ 291844 w 3024845"/>
                <a:gd name="connsiteY25" fmla="*/ 623943 h 1059043"/>
                <a:gd name="connsiteX26" fmla="*/ 291844 w 3024845"/>
                <a:gd name="connsiteY26" fmla="*/ 633401 h 1059043"/>
                <a:gd name="connsiteX27" fmla="*/ 336431 w 3024845"/>
                <a:gd name="connsiteY27" fmla="*/ 633401 h 1059043"/>
                <a:gd name="connsiteX28" fmla="*/ 336431 w 3024845"/>
                <a:gd name="connsiteY28" fmla="*/ 634482 h 1059043"/>
                <a:gd name="connsiteX29" fmla="*/ 336431 w 3024845"/>
                <a:gd name="connsiteY29" fmla="*/ 642048 h 1059043"/>
                <a:gd name="connsiteX30" fmla="*/ 338457 w 3024845"/>
                <a:gd name="connsiteY30" fmla="*/ 642048 h 1059043"/>
                <a:gd name="connsiteX31" fmla="*/ 352644 w 3024845"/>
                <a:gd name="connsiteY31" fmla="*/ 642048 h 1059043"/>
                <a:gd name="connsiteX32" fmla="*/ 352644 w 3024845"/>
                <a:gd name="connsiteY32" fmla="*/ 611783 h 1059043"/>
                <a:gd name="connsiteX33" fmla="*/ 397231 w 3024845"/>
                <a:gd name="connsiteY33" fmla="*/ 611783 h 1059043"/>
                <a:gd name="connsiteX34" fmla="*/ 397231 w 3024845"/>
                <a:gd name="connsiteY34" fmla="*/ 610432 h 1059043"/>
                <a:gd name="connsiteX35" fmla="*/ 397231 w 3024845"/>
                <a:gd name="connsiteY35" fmla="*/ 600974 h 1059043"/>
                <a:gd name="connsiteX36" fmla="*/ 398245 w 3024845"/>
                <a:gd name="connsiteY36" fmla="*/ 600974 h 1059043"/>
                <a:gd name="connsiteX37" fmla="*/ 405338 w 3024845"/>
                <a:gd name="connsiteY37" fmla="*/ 600974 h 1059043"/>
                <a:gd name="connsiteX38" fmla="*/ 405338 w 3024845"/>
                <a:gd name="connsiteY38" fmla="*/ 599083 h 1059043"/>
                <a:gd name="connsiteX39" fmla="*/ 405338 w 3024845"/>
                <a:gd name="connsiteY39" fmla="*/ 585842 h 1059043"/>
                <a:gd name="connsiteX40" fmla="*/ 406098 w 3024845"/>
                <a:gd name="connsiteY40" fmla="*/ 585842 h 1059043"/>
                <a:gd name="connsiteX41" fmla="*/ 411418 w 3024845"/>
                <a:gd name="connsiteY41" fmla="*/ 585842 h 1059043"/>
                <a:gd name="connsiteX42" fmla="*/ 411418 w 3024845"/>
                <a:gd name="connsiteY42" fmla="*/ 584761 h 1059043"/>
                <a:gd name="connsiteX43" fmla="*/ 411418 w 3024845"/>
                <a:gd name="connsiteY43" fmla="*/ 577194 h 1059043"/>
                <a:gd name="connsiteX44" fmla="*/ 413445 w 3024845"/>
                <a:gd name="connsiteY44" fmla="*/ 577194 h 1059043"/>
                <a:gd name="connsiteX45" fmla="*/ 427632 w 3024845"/>
                <a:gd name="connsiteY45" fmla="*/ 577194 h 1059043"/>
                <a:gd name="connsiteX46" fmla="*/ 427632 w 3024845"/>
                <a:gd name="connsiteY46" fmla="*/ 578275 h 1059043"/>
                <a:gd name="connsiteX47" fmla="*/ 427632 w 3024845"/>
                <a:gd name="connsiteY47" fmla="*/ 585842 h 1059043"/>
                <a:gd name="connsiteX48" fmla="*/ 449925 w 3024845"/>
                <a:gd name="connsiteY48" fmla="*/ 585842 h 1059043"/>
                <a:gd name="connsiteX49" fmla="*/ 449925 w 3024845"/>
                <a:gd name="connsiteY49" fmla="*/ 583950 h 1059043"/>
                <a:gd name="connsiteX50" fmla="*/ 449925 w 3024845"/>
                <a:gd name="connsiteY50" fmla="*/ 570709 h 1059043"/>
                <a:gd name="connsiteX51" fmla="*/ 451699 w 3024845"/>
                <a:gd name="connsiteY51" fmla="*/ 570709 h 1059043"/>
                <a:gd name="connsiteX52" fmla="*/ 464112 w 3024845"/>
                <a:gd name="connsiteY52" fmla="*/ 570709 h 1059043"/>
                <a:gd name="connsiteX53" fmla="*/ 464112 w 3024845"/>
                <a:gd name="connsiteY53" fmla="*/ 594489 h 1059043"/>
                <a:gd name="connsiteX54" fmla="*/ 465126 w 3024845"/>
                <a:gd name="connsiteY54" fmla="*/ 594489 h 1059043"/>
                <a:gd name="connsiteX55" fmla="*/ 472219 w 3024845"/>
                <a:gd name="connsiteY55" fmla="*/ 594489 h 1059043"/>
                <a:gd name="connsiteX56" fmla="*/ 472219 w 3024845"/>
                <a:gd name="connsiteY56" fmla="*/ 593408 h 1059043"/>
                <a:gd name="connsiteX57" fmla="*/ 472219 w 3024845"/>
                <a:gd name="connsiteY57" fmla="*/ 585842 h 1059043"/>
                <a:gd name="connsiteX58" fmla="*/ 473992 w 3024845"/>
                <a:gd name="connsiteY58" fmla="*/ 585842 h 1059043"/>
                <a:gd name="connsiteX59" fmla="*/ 486406 w 3024845"/>
                <a:gd name="connsiteY59" fmla="*/ 585842 h 1059043"/>
                <a:gd name="connsiteX60" fmla="*/ 486406 w 3024845"/>
                <a:gd name="connsiteY60" fmla="*/ 611783 h 1059043"/>
                <a:gd name="connsiteX61" fmla="*/ 488433 w 3024845"/>
                <a:gd name="connsiteY61" fmla="*/ 611783 h 1059043"/>
                <a:gd name="connsiteX62" fmla="*/ 502619 w 3024845"/>
                <a:gd name="connsiteY62" fmla="*/ 611783 h 1059043"/>
                <a:gd name="connsiteX63" fmla="*/ 502619 w 3024845"/>
                <a:gd name="connsiteY63" fmla="*/ 613404 h 1059043"/>
                <a:gd name="connsiteX64" fmla="*/ 502619 w 3024845"/>
                <a:gd name="connsiteY64" fmla="*/ 624754 h 1059043"/>
                <a:gd name="connsiteX65" fmla="*/ 503379 w 3024845"/>
                <a:gd name="connsiteY65" fmla="*/ 624754 h 1059043"/>
                <a:gd name="connsiteX66" fmla="*/ 508700 w 3024845"/>
                <a:gd name="connsiteY66" fmla="*/ 624754 h 1059043"/>
                <a:gd name="connsiteX67" fmla="*/ 508700 w 3024845"/>
                <a:gd name="connsiteY67" fmla="*/ 623943 h 1059043"/>
                <a:gd name="connsiteX68" fmla="*/ 508700 w 3024845"/>
                <a:gd name="connsiteY68" fmla="*/ 618268 h 1059043"/>
                <a:gd name="connsiteX69" fmla="*/ 539100 w 3024845"/>
                <a:gd name="connsiteY69" fmla="*/ 618268 h 1059043"/>
                <a:gd name="connsiteX70" fmla="*/ 539100 w 3024845"/>
                <a:gd name="connsiteY70" fmla="*/ 642048 h 1059043"/>
                <a:gd name="connsiteX71" fmla="*/ 540113 w 3024845"/>
                <a:gd name="connsiteY71" fmla="*/ 642048 h 1059043"/>
                <a:gd name="connsiteX72" fmla="*/ 547207 w 3024845"/>
                <a:gd name="connsiteY72" fmla="*/ 642048 h 1059043"/>
                <a:gd name="connsiteX73" fmla="*/ 547207 w 3024845"/>
                <a:gd name="connsiteY73" fmla="*/ 643129 h 1059043"/>
                <a:gd name="connsiteX74" fmla="*/ 547207 w 3024845"/>
                <a:gd name="connsiteY74" fmla="*/ 650695 h 1059043"/>
                <a:gd name="connsiteX75" fmla="*/ 547967 w 3024845"/>
                <a:gd name="connsiteY75" fmla="*/ 650695 h 1059043"/>
                <a:gd name="connsiteX76" fmla="*/ 553287 w 3024845"/>
                <a:gd name="connsiteY76" fmla="*/ 650695 h 1059043"/>
                <a:gd name="connsiteX77" fmla="*/ 553287 w 3024845"/>
                <a:gd name="connsiteY77" fmla="*/ 648533 h 1059043"/>
                <a:gd name="connsiteX78" fmla="*/ 553287 w 3024845"/>
                <a:gd name="connsiteY78" fmla="*/ 633401 h 1059043"/>
                <a:gd name="connsiteX79" fmla="*/ 554300 w 3024845"/>
                <a:gd name="connsiteY79" fmla="*/ 633401 h 1059043"/>
                <a:gd name="connsiteX80" fmla="*/ 561394 w 3024845"/>
                <a:gd name="connsiteY80" fmla="*/ 633401 h 1059043"/>
                <a:gd name="connsiteX81" fmla="*/ 561394 w 3024845"/>
                <a:gd name="connsiteY81" fmla="*/ 634482 h 1059043"/>
                <a:gd name="connsiteX82" fmla="*/ 561394 w 3024845"/>
                <a:gd name="connsiteY82" fmla="*/ 642048 h 1059043"/>
                <a:gd name="connsiteX83" fmla="*/ 566714 w 3024845"/>
                <a:gd name="connsiteY83" fmla="*/ 640055 h 1059043"/>
                <a:gd name="connsiteX84" fmla="*/ 567474 w 3024845"/>
                <a:gd name="connsiteY84" fmla="*/ 639075 h 1059043"/>
                <a:gd name="connsiteX85" fmla="*/ 567474 w 3024845"/>
                <a:gd name="connsiteY85" fmla="*/ 633401 h 1059043"/>
                <a:gd name="connsiteX86" fmla="*/ 605981 w 3024845"/>
                <a:gd name="connsiteY86" fmla="*/ 633401 h 1059043"/>
                <a:gd name="connsiteX87" fmla="*/ 605981 w 3024845"/>
                <a:gd name="connsiteY87" fmla="*/ 657180 h 1059043"/>
                <a:gd name="connsiteX88" fmla="*/ 608007 w 3024845"/>
                <a:gd name="connsiteY88" fmla="*/ 657180 h 1059043"/>
                <a:gd name="connsiteX89" fmla="*/ 622194 w 3024845"/>
                <a:gd name="connsiteY89" fmla="*/ 657180 h 1059043"/>
                <a:gd name="connsiteX90" fmla="*/ 622194 w 3024845"/>
                <a:gd name="connsiteY90" fmla="*/ 658261 h 1059043"/>
                <a:gd name="connsiteX91" fmla="*/ 622194 w 3024845"/>
                <a:gd name="connsiteY91" fmla="*/ 665827 h 1059043"/>
                <a:gd name="connsiteX92" fmla="*/ 623968 w 3024845"/>
                <a:gd name="connsiteY92" fmla="*/ 665827 h 1059043"/>
                <a:gd name="connsiteX93" fmla="*/ 636381 w 3024845"/>
                <a:gd name="connsiteY93" fmla="*/ 665827 h 1059043"/>
                <a:gd name="connsiteX94" fmla="*/ 636381 w 3024845"/>
                <a:gd name="connsiteY94" fmla="*/ 642048 h 1059043"/>
                <a:gd name="connsiteX95" fmla="*/ 637394 w 3024845"/>
                <a:gd name="connsiteY95" fmla="*/ 642048 h 1059043"/>
                <a:gd name="connsiteX96" fmla="*/ 644488 w 3024845"/>
                <a:gd name="connsiteY96" fmla="*/ 642048 h 1059043"/>
                <a:gd name="connsiteX97" fmla="*/ 644488 w 3024845"/>
                <a:gd name="connsiteY97" fmla="*/ 609621 h 1059043"/>
                <a:gd name="connsiteX98" fmla="*/ 645501 w 3024845"/>
                <a:gd name="connsiteY98" fmla="*/ 609621 h 1059043"/>
                <a:gd name="connsiteX99" fmla="*/ 652595 w 3024845"/>
                <a:gd name="connsiteY99" fmla="*/ 609621 h 1059043"/>
                <a:gd name="connsiteX100" fmla="*/ 652595 w 3024845"/>
                <a:gd name="connsiteY100" fmla="*/ 607730 h 1059043"/>
                <a:gd name="connsiteX101" fmla="*/ 652595 w 3024845"/>
                <a:gd name="connsiteY101" fmla="*/ 594489 h 1059043"/>
                <a:gd name="connsiteX102" fmla="*/ 651328 w 3024845"/>
                <a:gd name="connsiteY102" fmla="*/ 592867 h 1059043"/>
                <a:gd name="connsiteX103" fmla="*/ 656648 w 3024845"/>
                <a:gd name="connsiteY103" fmla="*/ 581518 h 1059043"/>
                <a:gd name="connsiteX104" fmla="*/ 664755 w 3024845"/>
                <a:gd name="connsiteY104" fmla="*/ 609621 h 1059043"/>
                <a:gd name="connsiteX105" fmla="*/ 665515 w 3024845"/>
                <a:gd name="connsiteY105" fmla="*/ 609621 h 1059043"/>
                <a:gd name="connsiteX106" fmla="*/ 670835 w 3024845"/>
                <a:gd name="connsiteY106" fmla="*/ 609621 h 1059043"/>
                <a:gd name="connsiteX107" fmla="*/ 670835 w 3024845"/>
                <a:gd name="connsiteY107" fmla="*/ 503694 h 1059043"/>
                <a:gd name="connsiteX108" fmla="*/ 672355 w 3024845"/>
                <a:gd name="connsiteY108" fmla="*/ 503694 h 1059043"/>
                <a:gd name="connsiteX109" fmla="*/ 682995 w 3024845"/>
                <a:gd name="connsiteY109" fmla="*/ 503694 h 1059043"/>
                <a:gd name="connsiteX110" fmla="*/ 682995 w 3024845"/>
                <a:gd name="connsiteY110" fmla="*/ 456135 h 1059043"/>
                <a:gd name="connsiteX111" fmla="*/ 709342 w 3024845"/>
                <a:gd name="connsiteY111" fmla="*/ 456135 h 1059043"/>
                <a:gd name="connsiteX112" fmla="*/ 709342 w 3024845"/>
                <a:gd name="connsiteY112" fmla="*/ 434517 h 1059043"/>
                <a:gd name="connsiteX113" fmla="*/ 743796 w 3024845"/>
                <a:gd name="connsiteY113" fmla="*/ 434517 h 1059043"/>
                <a:gd name="connsiteX114" fmla="*/ 743796 w 3024845"/>
                <a:gd name="connsiteY114" fmla="*/ 436949 h 1059043"/>
                <a:gd name="connsiteX115" fmla="*/ 743796 w 3024845"/>
                <a:gd name="connsiteY115" fmla="*/ 453973 h 1059043"/>
                <a:gd name="connsiteX116" fmla="*/ 746076 w 3024845"/>
                <a:gd name="connsiteY116" fmla="*/ 453973 h 1059043"/>
                <a:gd name="connsiteX117" fmla="*/ 762036 w 3024845"/>
                <a:gd name="connsiteY117" fmla="*/ 453973 h 1059043"/>
                <a:gd name="connsiteX118" fmla="*/ 762036 w 3024845"/>
                <a:gd name="connsiteY118" fmla="*/ 501532 h 1059043"/>
                <a:gd name="connsiteX119" fmla="*/ 763049 w 3024845"/>
                <a:gd name="connsiteY119" fmla="*/ 501532 h 1059043"/>
                <a:gd name="connsiteX120" fmla="*/ 770143 w 3024845"/>
                <a:gd name="connsiteY120" fmla="*/ 501532 h 1059043"/>
                <a:gd name="connsiteX121" fmla="*/ 784330 w 3024845"/>
                <a:gd name="connsiteY121" fmla="*/ 505856 h 1059043"/>
                <a:gd name="connsiteX122" fmla="*/ 784330 w 3024845"/>
                <a:gd name="connsiteY122" fmla="*/ 544768 h 1059043"/>
                <a:gd name="connsiteX123" fmla="*/ 785343 w 3024845"/>
                <a:gd name="connsiteY123" fmla="*/ 544768 h 1059043"/>
                <a:gd name="connsiteX124" fmla="*/ 792436 w 3024845"/>
                <a:gd name="connsiteY124" fmla="*/ 544768 h 1059043"/>
                <a:gd name="connsiteX125" fmla="*/ 792436 w 3024845"/>
                <a:gd name="connsiteY125" fmla="*/ 546389 h 1059043"/>
                <a:gd name="connsiteX126" fmla="*/ 792436 w 3024845"/>
                <a:gd name="connsiteY126" fmla="*/ 557738 h 1059043"/>
                <a:gd name="connsiteX127" fmla="*/ 794463 w 3024845"/>
                <a:gd name="connsiteY127" fmla="*/ 557738 h 1059043"/>
                <a:gd name="connsiteX128" fmla="*/ 808650 w 3024845"/>
                <a:gd name="connsiteY128" fmla="*/ 557738 h 1059043"/>
                <a:gd name="connsiteX129" fmla="*/ 814730 w 3024845"/>
                <a:gd name="connsiteY129" fmla="*/ 564224 h 1059043"/>
                <a:gd name="connsiteX130" fmla="*/ 814730 w 3024845"/>
                <a:gd name="connsiteY130" fmla="*/ 585842 h 1059043"/>
                <a:gd name="connsiteX131" fmla="*/ 817010 w 3024845"/>
                <a:gd name="connsiteY131" fmla="*/ 585842 h 1059043"/>
                <a:gd name="connsiteX132" fmla="*/ 832970 w 3024845"/>
                <a:gd name="connsiteY132" fmla="*/ 585842 h 1059043"/>
                <a:gd name="connsiteX133" fmla="*/ 832970 w 3024845"/>
                <a:gd name="connsiteY133" fmla="*/ 586922 h 1059043"/>
                <a:gd name="connsiteX134" fmla="*/ 832970 w 3024845"/>
                <a:gd name="connsiteY134" fmla="*/ 594489 h 1059043"/>
                <a:gd name="connsiteX135" fmla="*/ 834237 w 3024845"/>
                <a:gd name="connsiteY135" fmla="*/ 594489 h 1059043"/>
                <a:gd name="connsiteX136" fmla="*/ 843104 w 3024845"/>
                <a:gd name="connsiteY136" fmla="*/ 594489 h 1059043"/>
                <a:gd name="connsiteX137" fmla="*/ 843104 w 3024845"/>
                <a:gd name="connsiteY137" fmla="*/ 596650 h 1059043"/>
                <a:gd name="connsiteX138" fmla="*/ 843104 w 3024845"/>
                <a:gd name="connsiteY138" fmla="*/ 611783 h 1059043"/>
                <a:gd name="connsiteX139" fmla="*/ 847157 w 3024845"/>
                <a:gd name="connsiteY139" fmla="*/ 609891 h 1059043"/>
                <a:gd name="connsiteX140" fmla="*/ 847157 w 3024845"/>
                <a:gd name="connsiteY140" fmla="*/ 596650 h 1059043"/>
                <a:gd name="connsiteX141" fmla="*/ 848170 w 3024845"/>
                <a:gd name="connsiteY141" fmla="*/ 596650 h 1059043"/>
                <a:gd name="connsiteX142" fmla="*/ 855264 w 3024845"/>
                <a:gd name="connsiteY142" fmla="*/ 596650 h 1059043"/>
                <a:gd name="connsiteX143" fmla="*/ 855264 w 3024845"/>
                <a:gd name="connsiteY143" fmla="*/ 598272 h 1059043"/>
                <a:gd name="connsiteX144" fmla="*/ 855264 w 3024845"/>
                <a:gd name="connsiteY144" fmla="*/ 609621 h 1059043"/>
                <a:gd name="connsiteX145" fmla="*/ 856024 w 3024845"/>
                <a:gd name="connsiteY145" fmla="*/ 609621 h 1059043"/>
                <a:gd name="connsiteX146" fmla="*/ 861344 w 3024845"/>
                <a:gd name="connsiteY146" fmla="*/ 609621 h 1059043"/>
                <a:gd name="connsiteX147" fmla="*/ 909984 w 3024845"/>
                <a:gd name="connsiteY147" fmla="*/ 605298 h 1059043"/>
                <a:gd name="connsiteX148" fmla="*/ 909984 w 3024845"/>
                <a:gd name="connsiteY148" fmla="*/ 606649 h 1059043"/>
                <a:gd name="connsiteX149" fmla="*/ 909984 w 3024845"/>
                <a:gd name="connsiteY149" fmla="*/ 616106 h 1059043"/>
                <a:gd name="connsiteX150" fmla="*/ 910744 w 3024845"/>
                <a:gd name="connsiteY150" fmla="*/ 616106 h 1059043"/>
                <a:gd name="connsiteX151" fmla="*/ 916065 w 3024845"/>
                <a:gd name="connsiteY151" fmla="*/ 616106 h 1059043"/>
                <a:gd name="connsiteX152" fmla="*/ 916065 w 3024845"/>
                <a:gd name="connsiteY152" fmla="*/ 618268 h 1059043"/>
                <a:gd name="connsiteX153" fmla="*/ 916065 w 3024845"/>
                <a:gd name="connsiteY153" fmla="*/ 633401 h 1059043"/>
                <a:gd name="connsiteX154" fmla="*/ 918091 w 3024845"/>
                <a:gd name="connsiteY154" fmla="*/ 632050 h 1059043"/>
                <a:gd name="connsiteX155" fmla="*/ 932278 w 3024845"/>
                <a:gd name="connsiteY155" fmla="*/ 622592 h 1059043"/>
                <a:gd name="connsiteX156" fmla="*/ 938358 w 3024845"/>
                <a:gd name="connsiteY156" fmla="*/ 581518 h 1059043"/>
                <a:gd name="connsiteX157" fmla="*/ 939118 w 3024845"/>
                <a:gd name="connsiteY157" fmla="*/ 581248 h 1059043"/>
                <a:gd name="connsiteX158" fmla="*/ 944438 w 3024845"/>
                <a:gd name="connsiteY158" fmla="*/ 579356 h 1059043"/>
                <a:gd name="connsiteX159" fmla="*/ 946465 w 3024845"/>
                <a:gd name="connsiteY159" fmla="*/ 510179 h 1059043"/>
                <a:gd name="connsiteX160" fmla="*/ 948492 w 3024845"/>
                <a:gd name="connsiteY160" fmla="*/ 579356 h 1059043"/>
                <a:gd name="connsiteX161" fmla="*/ 949252 w 3024845"/>
                <a:gd name="connsiteY161" fmla="*/ 579626 h 1059043"/>
                <a:gd name="connsiteX162" fmla="*/ 954572 w 3024845"/>
                <a:gd name="connsiteY162" fmla="*/ 581518 h 1059043"/>
                <a:gd name="connsiteX163" fmla="*/ 954572 w 3024845"/>
                <a:gd name="connsiteY163" fmla="*/ 495047 h 1059043"/>
                <a:gd name="connsiteX164" fmla="*/ 958625 w 3024845"/>
                <a:gd name="connsiteY164" fmla="*/ 462620 h 1059043"/>
                <a:gd name="connsiteX165" fmla="*/ 997132 w 3024845"/>
                <a:gd name="connsiteY165" fmla="*/ 462620 h 1059043"/>
                <a:gd name="connsiteX166" fmla="*/ 997132 w 3024845"/>
                <a:gd name="connsiteY166" fmla="*/ 495047 h 1059043"/>
                <a:gd name="connsiteX167" fmla="*/ 997892 w 3024845"/>
                <a:gd name="connsiteY167" fmla="*/ 495047 h 1059043"/>
                <a:gd name="connsiteX168" fmla="*/ 1003212 w 3024845"/>
                <a:gd name="connsiteY168" fmla="*/ 495047 h 1059043"/>
                <a:gd name="connsiteX169" fmla="*/ 1003212 w 3024845"/>
                <a:gd name="connsiteY169" fmla="*/ 412899 h 1059043"/>
                <a:gd name="connsiteX170" fmla="*/ 1004986 w 3024845"/>
                <a:gd name="connsiteY170" fmla="*/ 412899 h 1059043"/>
                <a:gd name="connsiteX171" fmla="*/ 1017399 w 3024845"/>
                <a:gd name="connsiteY171" fmla="*/ 412899 h 1059043"/>
                <a:gd name="connsiteX172" fmla="*/ 1017399 w 3024845"/>
                <a:gd name="connsiteY172" fmla="*/ 411008 h 1059043"/>
                <a:gd name="connsiteX173" fmla="*/ 1017399 w 3024845"/>
                <a:gd name="connsiteY173" fmla="*/ 397767 h 1059043"/>
                <a:gd name="connsiteX174" fmla="*/ 1039693 w 3024845"/>
                <a:gd name="connsiteY174" fmla="*/ 397767 h 1059043"/>
                <a:gd name="connsiteX175" fmla="*/ 1039693 w 3024845"/>
                <a:gd name="connsiteY175" fmla="*/ 396686 h 1059043"/>
                <a:gd name="connsiteX176" fmla="*/ 1039693 w 3024845"/>
                <a:gd name="connsiteY176" fmla="*/ 389120 h 1059043"/>
                <a:gd name="connsiteX177" fmla="*/ 1041466 w 3024845"/>
                <a:gd name="connsiteY177" fmla="*/ 389120 h 1059043"/>
                <a:gd name="connsiteX178" fmla="*/ 1053880 w 3024845"/>
                <a:gd name="connsiteY178" fmla="*/ 389120 h 1059043"/>
                <a:gd name="connsiteX179" fmla="*/ 1053880 w 3024845"/>
                <a:gd name="connsiteY179" fmla="*/ 390201 h 1059043"/>
                <a:gd name="connsiteX180" fmla="*/ 1053880 w 3024845"/>
                <a:gd name="connsiteY180" fmla="*/ 397767 h 1059043"/>
                <a:gd name="connsiteX181" fmla="*/ 1054640 w 3024845"/>
                <a:gd name="connsiteY181" fmla="*/ 397767 h 1059043"/>
                <a:gd name="connsiteX182" fmla="*/ 1059960 w 3024845"/>
                <a:gd name="connsiteY182" fmla="*/ 397767 h 1059043"/>
                <a:gd name="connsiteX183" fmla="*/ 1070093 w 3024845"/>
                <a:gd name="connsiteY183" fmla="*/ 393443 h 1059043"/>
                <a:gd name="connsiteX184" fmla="*/ 1074146 w 3024845"/>
                <a:gd name="connsiteY184" fmla="*/ 396686 h 1059043"/>
                <a:gd name="connsiteX185" fmla="*/ 1074146 w 3024845"/>
                <a:gd name="connsiteY185" fmla="*/ 389120 h 1059043"/>
                <a:gd name="connsiteX186" fmla="*/ 1076426 w 3024845"/>
                <a:gd name="connsiteY186" fmla="*/ 389120 h 1059043"/>
                <a:gd name="connsiteX187" fmla="*/ 1092387 w 3024845"/>
                <a:gd name="connsiteY187" fmla="*/ 389120 h 1059043"/>
                <a:gd name="connsiteX188" fmla="*/ 1092387 w 3024845"/>
                <a:gd name="connsiteY188" fmla="*/ 390201 h 1059043"/>
                <a:gd name="connsiteX189" fmla="*/ 1092387 w 3024845"/>
                <a:gd name="connsiteY189" fmla="*/ 397767 h 1059043"/>
                <a:gd name="connsiteX190" fmla="*/ 1122787 w 3024845"/>
                <a:gd name="connsiteY190" fmla="*/ 397767 h 1059043"/>
                <a:gd name="connsiteX191" fmla="*/ 1122787 w 3024845"/>
                <a:gd name="connsiteY191" fmla="*/ 399388 h 1059043"/>
                <a:gd name="connsiteX192" fmla="*/ 1122787 w 3024845"/>
                <a:gd name="connsiteY192" fmla="*/ 410738 h 1059043"/>
                <a:gd name="connsiteX193" fmla="*/ 1149134 w 3024845"/>
                <a:gd name="connsiteY193" fmla="*/ 410738 h 1059043"/>
                <a:gd name="connsiteX194" fmla="*/ 1149134 w 3024845"/>
                <a:gd name="connsiteY194" fmla="*/ 441002 h 1059043"/>
                <a:gd name="connsiteX195" fmla="*/ 1149894 w 3024845"/>
                <a:gd name="connsiteY195" fmla="*/ 441002 h 1059043"/>
                <a:gd name="connsiteX196" fmla="*/ 1155214 w 3024845"/>
                <a:gd name="connsiteY196" fmla="*/ 441002 h 1059043"/>
                <a:gd name="connsiteX197" fmla="*/ 1155214 w 3024845"/>
                <a:gd name="connsiteY197" fmla="*/ 442083 h 1059043"/>
                <a:gd name="connsiteX198" fmla="*/ 1155214 w 3024845"/>
                <a:gd name="connsiteY198" fmla="*/ 449650 h 1059043"/>
                <a:gd name="connsiteX199" fmla="*/ 1159268 w 3024845"/>
                <a:gd name="connsiteY199" fmla="*/ 479914 h 1059043"/>
                <a:gd name="connsiteX200" fmla="*/ 1160028 w 3024845"/>
                <a:gd name="connsiteY200" fmla="*/ 479914 h 1059043"/>
                <a:gd name="connsiteX201" fmla="*/ 1165348 w 3024845"/>
                <a:gd name="connsiteY201" fmla="*/ 479914 h 1059043"/>
                <a:gd name="connsiteX202" fmla="*/ 1165348 w 3024845"/>
                <a:gd name="connsiteY202" fmla="*/ 480725 h 1059043"/>
                <a:gd name="connsiteX203" fmla="*/ 1165348 w 3024845"/>
                <a:gd name="connsiteY203" fmla="*/ 486400 h 1059043"/>
                <a:gd name="connsiteX204" fmla="*/ 1166361 w 3024845"/>
                <a:gd name="connsiteY204" fmla="*/ 486400 h 1059043"/>
                <a:gd name="connsiteX205" fmla="*/ 1173454 w 3024845"/>
                <a:gd name="connsiteY205" fmla="*/ 486400 h 1059043"/>
                <a:gd name="connsiteX206" fmla="*/ 1173454 w 3024845"/>
                <a:gd name="connsiteY206" fmla="*/ 516665 h 1059043"/>
                <a:gd name="connsiteX207" fmla="*/ 1175481 w 3024845"/>
                <a:gd name="connsiteY207" fmla="*/ 516665 h 1059043"/>
                <a:gd name="connsiteX208" fmla="*/ 1189668 w 3024845"/>
                <a:gd name="connsiteY208" fmla="*/ 516665 h 1059043"/>
                <a:gd name="connsiteX209" fmla="*/ 1189668 w 3024845"/>
                <a:gd name="connsiteY209" fmla="*/ 540444 h 1059043"/>
                <a:gd name="connsiteX210" fmla="*/ 1191695 w 3024845"/>
                <a:gd name="connsiteY210" fmla="*/ 542065 h 1059043"/>
                <a:gd name="connsiteX211" fmla="*/ 1191695 w 3024845"/>
                <a:gd name="connsiteY211" fmla="*/ 553415 h 1059043"/>
                <a:gd name="connsiteX212" fmla="*/ 1192455 w 3024845"/>
                <a:gd name="connsiteY212" fmla="*/ 553415 h 1059043"/>
                <a:gd name="connsiteX213" fmla="*/ 1197775 w 3024845"/>
                <a:gd name="connsiteY213" fmla="*/ 553415 h 1059043"/>
                <a:gd name="connsiteX214" fmla="*/ 1197775 w 3024845"/>
                <a:gd name="connsiteY214" fmla="*/ 577194 h 1059043"/>
                <a:gd name="connsiteX215" fmla="*/ 1199041 w 3024845"/>
                <a:gd name="connsiteY215" fmla="*/ 577194 h 1059043"/>
                <a:gd name="connsiteX216" fmla="*/ 1207908 w 3024845"/>
                <a:gd name="connsiteY216" fmla="*/ 577194 h 1059043"/>
                <a:gd name="connsiteX217" fmla="*/ 1209935 w 3024845"/>
                <a:gd name="connsiteY217" fmla="*/ 581248 h 1059043"/>
                <a:gd name="connsiteX218" fmla="*/ 1209935 w 3024845"/>
                <a:gd name="connsiteY218" fmla="*/ 594489 h 1059043"/>
                <a:gd name="connsiteX219" fmla="*/ 1211455 w 3024845"/>
                <a:gd name="connsiteY219" fmla="*/ 592597 h 1059043"/>
                <a:gd name="connsiteX220" fmla="*/ 1222095 w 3024845"/>
                <a:gd name="connsiteY220" fmla="*/ 579356 h 1059043"/>
                <a:gd name="connsiteX221" fmla="*/ 1250469 w 3024845"/>
                <a:gd name="connsiteY221" fmla="*/ 579356 h 1059043"/>
                <a:gd name="connsiteX222" fmla="*/ 1250469 w 3024845"/>
                <a:gd name="connsiteY222" fmla="*/ 665827 h 1059043"/>
                <a:gd name="connsiteX223" fmla="*/ 1251229 w 3024845"/>
                <a:gd name="connsiteY223" fmla="*/ 665827 h 1059043"/>
                <a:gd name="connsiteX224" fmla="*/ 1256549 w 3024845"/>
                <a:gd name="connsiteY224" fmla="*/ 665827 h 1059043"/>
                <a:gd name="connsiteX225" fmla="*/ 1257309 w 3024845"/>
                <a:gd name="connsiteY225" fmla="*/ 664476 h 1059043"/>
                <a:gd name="connsiteX226" fmla="*/ 1262629 w 3024845"/>
                <a:gd name="connsiteY226" fmla="*/ 655018 h 1059043"/>
                <a:gd name="connsiteX227" fmla="*/ 1262629 w 3024845"/>
                <a:gd name="connsiteY227" fmla="*/ 656910 h 1059043"/>
                <a:gd name="connsiteX228" fmla="*/ 1262629 w 3024845"/>
                <a:gd name="connsiteY228" fmla="*/ 670151 h 1059043"/>
                <a:gd name="connsiteX229" fmla="*/ 1266682 w 3024845"/>
                <a:gd name="connsiteY229" fmla="*/ 624754 h 1059043"/>
                <a:gd name="connsiteX230" fmla="*/ 1267442 w 3024845"/>
                <a:gd name="connsiteY230" fmla="*/ 624754 h 1059043"/>
                <a:gd name="connsiteX231" fmla="*/ 1272762 w 3024845"/>
                <a:gd name="connsiteY231" fmla="*/ 624754 h 1059043"/>
                <a:gd name="connsiteX232" fmla="*/ 1272762 w 3024845"/>
                <a:gd name="connsiteY232" fmla="*/ 559900 h 1059043"/>
                <a:gd name="connsiteX233" fmla="*/ 1273776 w 3024845"/>
                <a:gd name="connsiteY233" fmla="*/ 559900 h 1059043"/>
                <a:gd name="connsiteX234" fmla="*/ 1280869 w 3024845"/>
                <a:gd name="connsiteY234" fmla="*/ 559900 h 1059043"/>
                <a:gd name="connsiteX235" fmla="*/ 1293029 w 3024845"/>
                <a:gd name="connsiteY235" fmla="*/ 516665 h 1059043"/>
                <a:gd name="connsiteX236" fmla="*/ 1294296 w 3024845"/>
                <a:gd name="connsiteY236" fmla="*/ 516665 h 1059043"/>
                <a:gd name="connsiteX237" fmla="*/ 1303163 w 3024845"/>
                <a:gd name="connsiteY237" fmla="*/ 516665 h 1059043"/>
                <a:gd name="connsiteX238" fmla="*/ 1313296 w 3024845"/>
                <a:gd name="connsiteY238" fmla="*/ 559900 h 1059043"/>
                <a:gd name="connsiteX239" fmla="*/ 1314309 w 3024845"/>
                <a:gd name="connsiteY239" fmla="*/ 559900 h 1059043"/>
                <a:gd name="connsiteX240" fmla="*/ 1321403 w 3024845"/>
                <a:gd name="connsiteY240" fmla="*/ 559900 h 1059043"/>
                <a:gd name="connsiteX241" fmla="*/ 1321403 w 3024845"/>
                <a:gd name="connsiteY241" fmla="*/ 598812 h 1059043"/>
                <a:gd name="connsiteX242" fmla="*/ 1323176 w 3024845"/>
                <a:gd name="connsiteY242" fmla="*/ 598812 h 1059043"/>
                <a:gd name="connsiteX243" fmla="*/ 1335590 w 3024845"/>
                <a:gd name="connsiteY243" fmla="*/ 598812 h 1059043"/>
                <a:gd name="connsiteX244" fmla="*/ 1335590 w 3024845"/>
                <a:gd name="connsiteY244" fmla="*/ 600974 h 1059043"/>
                <a:gd name="connsiteX245" fmla="*/ 1335590 w 3024845"/>
                <a:gd name="connsiteY245" fmla="*/ 616106 h 1059043"/>
                <a:gd name="connsiteX246" fmla="*/ 1339643 w 3024845"/>
                <a:gd name="connsiteY246" fmla="*/ 613945 h 1059043"/>
                <a:gd name="connsiteX247" fmla="*/ 1339643 w 3024845"/>
                <a:gd name="connsiteY247" fmla="*/ 598812 h 1059043"/>
                <a:gd name="connsiteX248" fmla="*/ 1341163 w 3024845"/>
                <a:gd name="connsiteY248" fmla="*/ 598812 h 1059043"/>
                <a:gd name="connsiteX249" fmla="*/ 1351803 w 3024845"/>
                <a:gd name="connsiteY249" fmla="*/ 598812 h 1059043"/>
                <a:gd name="connsiteX250" fmla="*/ 1351803 w 3024845"/>
                <a:gd name="connsiteY250" fmla="*/ 600433 h 1059043"/>
                <a:gd name="connsiteX251" fmla="*/ 1351803 w 3024845"/>
                <a:gd name="connsiteY251" fmla="*/ 611783 h 1059043"/>
                <a:gd name="connsiteX252" fmla="*/ 1382204 w 3024845"/>
                <a:gd name="connsiteY252" fmla="*/ 611783 h 1059043"/>
                <a:gd name="connsiteX253" fmla="*/ 1382204 w 3024845"/>
                <a:gd name="connsiteY253" fmla="*/ 575033 h 1059043"/>
                <a:gd name="connsiteX254" fmla="*/ 1383470 w 3024845"/>
                <a:gd name="connsiteY254" fmla="*/ 575033 h 1059043"/>
                <a:gd name="connsiteX255" fmla="*/ 1392337 w 3024845"/>
                <a:gd name="connsiteY255" fmla="*/ 575033 h 1059043"/>
                <a:gd name="connsiteX256" fmla="*/ 1392337 w 3024845"/>
                <a:gd name="connsiteY256" fmla="*/ 596650 h 1059043"/>
                <a:gd name="connsiteX257" fmla="*/ 1394364 w 3024845"/>
                <a:gd name="connsiteY257" fmla="*/ 564224 h 1059043"/>
                <a:gd name="connsiteX258" fmla="*/ 1416657 w 3024845"/>
                <a:gd name="connsiteY258" fmla="*/ 564224 h 1059043"/>
                <a:gd name="connsiteX259" fmla="*/ 1416657 w 3024845"/>
                <a:gd name="connsiteY259" fmla="*/ 562602 h 1059043"/>
                <a:gd name="connsiteX260" fmla="*/ 1416657 w 3024845"/>
                <a:gd name="connsiteY260" fmla="*/ 551253 h 1059043"/>
                <a:gd name="connsiteX261" fmla="*/ 1417417 w 3024845"/>
                <a:gd name="connsiteY261" fmla="*/ 551253 h 1059043"/>
                <a:gd name="connsiteX262" fmla="*/ 1422737 w 3024845"/>
                <a:gd name="connsiteY262" fmla="*/ 551253 h 1059043"/>
                <a:gd name="connsiteX263" fmla="*/ 1422737 w 3024845"/>
                <a:gd name="connsiteY263" fmla="*/ 549362 h 1059043"/>
                <a:gd name="connsiteX264" fmla="*/ 1422737 w 3024845"/>
                <a:gd name="connsiteY264" fmla="*/ 536121 h 1059043"/>
                <a:gd name="connsiteX265" fmla="*/ 1426791 w 3024845"/>
                <a:gd name="connsiteY265" fmla="*/ 542606 h 1059043"/>
                <a:gd name="connsiteX266" fmla="*/ 1429071 w 3024845"/>
                <a:gd name="connsiteY266" fmla="*/ 542606 h 1059043"/>
                <a:gd name="connsiteX267" fmla="*/ 1445031 w 3024845"/>
                <a:gd name="connsiteY267" fmla="*/ 542606 h 1059043"/>
                <a:gd name="connsiteX268" fmla="*/ 1445031 w 3024845"/>
                <a:gd name="connsiteY268" fmla="*/ 541795 h 1059043"/>
                <a:gd name="connsiteX269" fmla="*/ 1445031 w 3024845"/>
                <a:gd name="connsiteY269" fmla="*/ 536121 h 1059043"/>
                <a:gd name="connsiteX270" fmla="*/ 1445791 w 3024845"/>
                <a:gd name="connsiteY270" fmla="*/ 536121 h 1059043"/>
                <a:gd name="connsiteX271" fmla="*/ 1451111 w 3024845"/>
                <a:gd name="connsiteY271" fmla="*/ 536121 h 1059043"/>
                <a:gd name="connsiteX272" fmla="*/ 1451111 w 3024845"/>
                <a:gd name="connsiteY272" fmla="*/ 537472 h 1059043"/>
                <a:gd name="connsiteX273" fmla="*/ 1451111 w 3024845"/>
                <a:gd name="connsiteY273" fmla="*/ 546930 h 1059043"/>
                <a:gd name="connsiteX274" fmla="*/ 1489618 w 3024845"/>
                <a:gd name="connsiteY274" fmla="*/ 546930 h 1059043"/>
                <a:gd name="connsiteX275" fmla="*/ 1489618 w 3024845"/>
                <a:gd name="connsiteY275" fmla="*/ 685283 h 1059043"/>
                <a:gd name="connsiteX276" fmla="*/ 1491138 w 3024845"/>
                <a:gd name="connsiteY276" fmla="*/ 685283 h 1059043"/>
                <a:gd name="connsiteX277" fmla="*/ 1501778 w 3024845"/>
                <a:gd name="connsiteY277" fmla="*/ 685283 h 1059043"/>
                <a:gd name="connsiteX278" fmla="*/ 1501778 w 3024845"/>
                <a:gd name="connsiteY278" fmla="*/ 672313 h 1059043"/>
                <a:gd name="connsiteX279" fmla="*/ 1505832 w 3024845"/>
                <a:gd name="connsiteY279" fmla="*/ 672313 h 1059043"/>
                <a:gd name="connsiteX280" fmla="*/ 1505832 w 3024845"/>
                <a:gd name="connsiteY280" fmla="*/ 685283 h 1059043"/>
                <a:gd name="connsiteX281" fmla="*/ 1536232 w 3024845"/>
                <a:gd name="connsiteY281" fmla="*/ 685283 h 1059043"/>
                <a:gd name="connsiteX282" fmla="*/ 1536232 w 3024845"/>
                <a:gd name="connsiteY282" fmla="*/ 655018 h 1059043"/>
                <a:gd name="connsiteX283" fmla="*/ 1548392 w 3024845"/>
                <a:gd name="connsiteY283" fmla="*/ 655018 h 1059043"/>
                <a:gd name="connsiteX284" fmla="*/ 1560552 w 3024845"/>
                <a:gd name="connsiteY284" fmla="*/ 652857 h 1059043"/>
                <a:gd name="connsiteX285" fmla="*/ 1564606 w 3024845"/>
                <a:gd name="connsiteY285" fmla="*/ 655018 h 1059043"/>
                <a:gd name="connsiteX286" fmla="*/ 1574739 w 3024845"/>
                <a:gd name="connsiteY286" fmla="*/ 655018 h 1059043"/>
                <a:gd name="connsiteX287" fmla="*/ 1574739 w 3024845"/>
                <a:gd name="connsiteY287" fmla="*/ 685283 h 1059043"/>
                <a:gd name="connsiteX288" fmla="*/ 1582846 w 3024845"/>
                <a:gd name="connsiteY288" fmla="*/ 685283 h 1059043"/>
                <a:gd name="connsiteX289" fmla="*/ 1582846 w 3024845"/>
                <a:gd name="connsiteY289" fmla="*/ 702578 h 1059043"/>
                <a:gd name="connsiteX290" fmla="*/ 1592182 w 3024845"/>
                <a:gd name="connsiteY290" fmla="*/ 703483 h 1059043"/>
                <a:gd name="connsiteX291" fmla="*/ 1605140 w 3024845"/>
                <a:gd name="connsiteY291" fmla="*/ 703483 h 1059043"/>
                <a:gd name="connsiteX292" fmla="*/ 1605140 w 3024845"/>
                <a:gd name="connsiteY292" fmla="*/ 687445 h 1059043"/>
                <a:gd name="connsiteX293" fmla="*/ 1673096 w 3024845"/>
                <a:gd name="connsiteY293" fmla="*/ 687445 h 1059043"/>
                <a:gd name="connsiteX294" fmla="*/ 1673096 w 3024845"/>
                <a:gd name="connsiteY294" fmla="*/ 602192 h 1059043"/>
                <a:gd name="connsiteX295" fmla="*/ 1745104 w 3024845"/>
                <a:gd name="connsiteY295" fmla="*/ 602192 h 1059043"/>
                <a:gd name="connsiteX296" fmla="*/ 1745104 w 3024845"/>
                <a:gd name="connsiteY296" fmla="*/ 680960 h 1059043"/>
                <a:gd name="connsiteX297" fmla="*/ 1747008 w 3024845"/>
                <a:gd name="connsiteY297" fmla="*/ 680960 h 1059043"/>
                <a:gd name="connsiteX298" fmla="*/ 1748250 w 3024845"/>
                <a:gd name="connsiteY298" fmla="*/ 703483 h 1059043"/>
                <a:gd name="connsiteX299" fmla="*/ 1757926 w 3024845"/>
                <a:gd name="connsiteY299" fmla="*/ 703483 h 1059043"/>
                <a:gd name="connsiteX300" fmla="*/ 1759168 w 3024845"/>
                <a:gd name="connsiteY300" fmla="*/ 680960 h 1059043"/>
                <a:gd name="connsiteX301" fmla="*/ 1765248 w 3024845"/>
                <a:gd name="connsiteY301" fmla="*/ 680960 h 1059043"/>
                <a:gd name="connsiteX302" fmla="*/ 1766490 w 3024845"/>
                <a:gd name="connsiteY302" fmla="*/ 703483 h 1059043"/>
                <a:gd name="connsiteX303" fmla="*/ 1817112 w 3024845"/>
                <a:gd name="connsiteY303" fmla="*/ 703483 h 1059043"/>
                <a:gd name="connsiteX304" fmla="*/ 1817112 w 3024845"/>
                <a:gd name="connsiteY304" fmla="*/ 540455 h 1059043"/>
                <a:gd name="connsiteX305" fmla="*/ 2014439 w 3024845"/>
                <a:gd name="connsiteY305" fmla="*/ 540455 h 1059043"/>
                <a:gd name="connsiteX306" fmla="*/ 2014439 w 3024845"/>
                <a:gd name="connsiteY306" fmla="*/ 703483 h 1059043"/>
                <a:gd name="connsiteX307" fmla="*/ 2033136 w 3024845"/>
                <a:gd name="connsiteY307" fmla="*/ 703483 h 1059043"/>
                <a:gd name="connsiteX308" fmla="*/ 2033136 w 3024845"/>
                <a:gd name="connsiteY308" fmla="*/ 620790 h 1059043"/>
                <a:gd name="connsiteX309" fmla="*/ 2128256 w 3024845"/>
                <a:gd name="connsiteY309" fmla="*/ 620790 h 1059043"/>
                <a:gd name="connsiteX310" fmla="*/ 2128026 w 3024845"/>
                <a:gd name="connsiteY310" fmla="*/ 281031 h 1059043"/>
                <a:gd name="connsiteX311" fmla="*/ 2121946 w 3024845"/>
                <a:gd name="connsiteY311" fmla="*/ 276707 h 1059043"/>
                <a:gd name="connsiteX312" fmla="*/ 2130053 w 3024845"/>
                <a:gd name="connsiteY312" fmla="*/ 252928 h 1059043"/>
                <a:gd name="connsiteX313" fmla="*/ 2130053 w 3024845"/>
                <a:gd name="connsiteY313" fmla="*/ 235634 h 1059043"/>
                <a:gd name="connsiteX314" fmla="*/ 2144240 w 3024845"/>
                <a:gd name="connsiteY314" fmla="*/ 235634 h 1059043"/>
                <a:gd name="connsiteX315" fmla="*/ 2144240 w 3024845"/>
                <a:gd name="connsiteY315" fmla="*/ 214016 h 1059043"/>
                <a:gd name="connsiteX316" fmla="*/ 2146266 w 3024845"/>
                <a:gd name="connsiteY316" fmla="*/ 209692 h 1059043"/>
                <a:gd name="connsiteX317" fmla="*/ 2146266 w 3024845"/>
                <a:gd name="connsiteY317" fmla="*/ 131868 h 1059043"/>
                <a:gd name="connsiteX318" fmla="*/ 2144240 w 3024845"/>
                <a:gd name="connsiteY318" fmla="*/ 125383 h 1059043"/>
                <a:gd name="connsiteX319" fmla="*/ 2150320 w 3024845"/>
                <a:gd name="connsiteY319" fmla="*/ 118897 h 1059043"/>
                <a:gd name="connsiteX320" fmla="*/ 2150320 w 3024845"/>
                <a:gd name="connsiteY320" fmla="*/ 60529 h 1059043"/>
                <a:gd name="connsiteX321" fmla="*/ 2152346 w 3024845"/>
                <a:gd name="connsiteY321" fmla="*/ 56206 h 1059043"/>
                <a:gd name="connsiteX322" fmla="*/ 2152346 w 3024845"/>
                <a:gd name="connsiteY322" fmla="*/ 0 h 1059043"/>
                <a:gd name="connsiteX323" fmla="*/ 2162480 w 3024845"/>
                <a:gd name="connsiteY323" fmla="*/ 118897 h 1059043"/>
                <a:gd name="connsiteX324" fmla="*/ 2168560 w 3024845"/>
                <a:gd name="connsiteY324" fmla="*/ 125383 h 1059043"/>
                <a:gd name="connsiteX325" fmla="*/ 2166533 w 3024845"/>
                <a:gd name="connsiteY325" fmla="*/ 131868 h 1059043"/>
                <a:gd name="connsiteX326" fmla="*/ 2166533 w 3024845"/>
                <a:gd name="connsiteY326" fmla="*/ 209692 h 1059043"/>
                <a:gd name="connsiteX327" fmla="*/ 2180720 w 3024845"/>
                <a:gd name="connsiteY327" fmla="*/ 555577 h 1059043"/>
                <a:gd name="connsiteX328" fmla="*/ 2245574 w 3024845"/>
                <a:gd name="connsiteY328" fmla="*/ 555577 h 1059043"/>
                <a:gd name="connsiteX329" fmla="*/ 2245574 w 3024845"/>
                <a:gd name="connsiteY329" fmla="*/ 631239 h 1059043"/>
                <a:gd name="connsiteX330" fmla="*/ 2253681 w 3024845"/>
                <a:gd name="connsiteY330" fmla="*/ 631239 h 1059043"/>
                <a:gd name="connsiteX331" fmla="*/ 2255708 w 3024845"/>
                <a:gd name="connsiteY331" fmla="*/ 624754 h 1059043"/>
                <a:gd name="connsiteX332" fmla="*/ 2261788 w 3024845"/>
                <a:gd name="connsiteY332" fmla="*/ 624754 h 1059043"/>
                <a:gd name="connsiteX333" fmla="*/ 2263815 w 3024845"/>
                <a:gd name="connsiteY333" fmla="*/ 633401 h 1059043"/>
                <a:gd name="connsiteX334" fmla="*/ 2275975 w 3024845"/>
                <a:gd name="connsiteY334" fmla="*/ 633401 h 1059043"/>
                <a:gd name="connsiteX335" fmla="*/ 2275975 w 3024845"/>
                <a:gd name="connsiteY335" fmla="*/ 626915 h 1059043"/>
                <a:gd name="connsiteX336" fmla="*/ 2298268 w 3024845"/>
                <a:gd name="connsiteY336" fmla="*/ 626915 h 1059043"/>
                <a:gd name="connsiteX337" fmla="*/ 2298268 w 3024845"/>
                <a:gd name="connsiteY337" fmla="*/ 633401 h 1059043"/>
                <a:gd name="connsiteX338" fmla="*/ 2318535 w 3024845"/>
                <a:gd name="connsiteY338" fmla="*/ 633401 h 1059043"/>
                <a:gd name="connsiteX339" fmla="*/ 2318535 w 3024845"/>
                <a:gd name="connsiteY339" fmla="*/ 678798 h 1059043"/>
                <a:gd name="connsiteX340" fmla="*/ 2332722 w 3024845"/>
                <a:gd name="connsiteY340" fmla="*/ 678798 h 1059043"/>
                <a:gd name="connsiteX341" fmla="*/ 2332722 w 3024845"/>
                <a:gd name="connsiteY341" fmla="*/ 665827 h 1059043"/>
                <a:gd name="connsiteX342" fmla="*/ 2348936 w 3024845"/>
                <a:gd name="connsiteY342" fmla="*/ 665827 h 1059043"/>
                <a:gd name="connsiteX343" fmla="*/ 2348936 w 3024845"/>
                <a:gd name="connsiteY343" fmla="*/ 486400 h 1059043"/>
                <a:gd name="connsiteX344" fmla="*/ 2355016 w 3024845"/>
                <a:gd name="connsiteY344" fmla="*/ 479914 h 1059043"/>
                <a:gd name="connsiteX345" fmla="*/ 2427977 w 3024845"/>
                <a:gd name="connsiteY345" fmla="*/ 479914 h 1059043"/>
                <a:gd name="connsiteX346" fmla="*/ 2427977 w 3024845"/>
                <a:gd name="connsiteY346" fmla="*/ 488562 h 1059043"/>
                <a:gd name="connsiteX347" fmla="*/ 2438110 w 3024845"/>
                <a:gd name="connsiteY347" fmla="*/ 488562 h 1059043"/>
                <a:gd name="connsiteX348" fmla="*/ 2438110 w 3024845"/>
                <a:gd name="connsiteY348" fmla="*/ 603136 h 1059043"/>
                <a:gd name="connsiteX349" fmla="*/ 2460404 w 3024845"/>
                <a:gd name="connsiteY349" fmla="*/ 603136 h 1059043"/>
                <a:gd name="connsiteX350" fmla="*/ 2460404 w 3024845"/>
                <a:gd name="connsiteY350" fmla="*/ 536121 h 1059043"/>
                <a:gd name="connsiteX351" fmla="*/ 2486751 w 3024845"/>
                <a:gd name="connsiteY351" fmla="*/ 536121 h 1059043"/>
                <a:gd name="connsiteX352" fmla="*/ 2490804 w 3024845"/>
                <a:gd name="connsiteY352" fmla="*/ 531797 h 1059043"/>
                <a:gd name="connsiteX353" fmla="*/ 2498911 w 3024845"/>
                <a:gd name="connsiteY353" fmla="*/ 531797 h 1059043"/>
                <a:gd name="connsiteX354" fmla="*/ 2502964 w 3024845"/>
                <a:gd name="connsiteY354" fmla="*/ 536121 h 1059043"/>
                <a:gd name="connsiteX355" fmla="*/ 2525258 w 3024845"/>
                <a:gd name="connsiteY355" fmla="*/ 536121 h 1059043"/>
                <a:gd name="connsiteX356" fmla="*/ 2525258 w 3024845"/>
                <a:gd name="connsiteY356" fmla="*/ 419385 h 1059043"/>
                <a:gd name="connsiteX357" fmla="*/ 2582005 w 3024845"/>
                <a:gd name="connsiteY357" fmla="*/ 408576 h 1059043"/>
                <a:gd name="connsiteX358" fmla="*/ 2582005 w 3024845"/>
                <a:gd name="connsiteY358" fmla="*/ 409657 h 1059043"/>
                <a:gd name="connsiteX359" fmla="*/ 2582005 w 3024845"/>
                <a:gd name="connsiteY359" fmla="*/ 417223 h 1059043"/>
                <a:gd name="connsiteX360" fmla="*/ 2608352 w 3024845"/>
                <a:gd name="connsiteY360" fmla="*/ 417223 h 1059043"/>
                <a:gd name="connsiteX361" fmla="*/ 2608352 w 3024845"/>
                <a:gd name="connsiteY361" fmla="*/ 672313 h 1059043"/>
                <a:gd name="connsiteX362" fmla="*/ 2630646 w 3024845"/>
                <a:gd name="connsiteY362" fmla="*/ 672313 h 1059043"/>
                <a:gd name="connsiteX363" fmla="*/ 2630646 w 3024845"/>
                <a:gd name="connsiteY363" fmla="*/ 667989 h 1059043"/>
                <a:gd name="connsiteX364" fmla="*/ 2642806 w 3024845"/>
                <a:gd name="connsiteY364" fmla="*/ 667989 h 1059043"/>
                <a:gd name="connsiteX365" fmla="*/ 2642806 w 3024845"/>
                <a:gd name="connsiteY365" fmla="*/ 672313 h 1059043"/>
                <a:gd name="connsiteX366" fmla="*/ 2667126 w 3024845"/>
                <a:gd name="connsiteY366" fmla="*/ 672313 h 1059043"/>
                <a:gd name="connsiteX367" fmla="*/ 2667126 w 3024845"/>
                <a:gd name="connsiteY367" fmla="*/ 659342 h 1059043"/>
                <a:gd name="connsiteX368" fmla="*/ 2695500 w 3024845"/>
                <a:gd name="connsiteY368" fmla="*/ 659342 h 1059043"/>
                <a:gd name="connsiteX369" fmla="*/ 2707660 w 3024845"/>
                <a:gd name="connsiteY369" fmla="*/ 655018 h 1059043"/>
                <a:gd name="connsiteX370" fmla="*/ 2727927 w 3024845"/>
                <a:gd name="connsiteY370" fmla="*/ 659342 h 1059043"/>
                <a:gd name="connsiteX371" fmla="*/ 2727927 w 3024845"/>
                <a:gd name="connsiteY371" fmla="*/ 642048 h 1059043"/>
                <a:gd name="connsiteX372" fmla="*/ 2736034 w 3024845"/>
                <a:gd name="connsiteY372" fmla="*/ 642048 h 1059043"/>
                <a:gd name="connsiteX373" fmla="*/ 2736034 w 3024845"/>
                <a:gd name="connsiteY373" fmla="*/ 629077 h 1059043"/>
                <a:gd name="connsiteX374" fmla="*/ 2792781 w 3024845"/>
                <a:gd name="connsiteY374" fmla="*/ 629077 h 1059043"/>
                <a:gd name="connsiteX375" fmla="*/ 2792781 w 3024845"/>
                <a:gd name="connsiteY375" fmla="*/ 598812 h 1059043"/>
                <a:gd name="connsiteX376" fmla="*/ 2811021 w 3024845"/>
                <a:gd name="connsiteY376" fmla="*/ 598812 h 1059043"/>
                <a:gd name="connsiteX377" fmla="*/ 2811021 w 3024845"/>
                <a:gd name="connsiteY377" fmla="*/ 592327 h 1059043"/>
                <a:gd name="connsiteX378" fmla="*/ 2823181 w 3024845"/>
                <a:gd name="connsiteY378" fmla="*/ 592327 h 1059043"/>
                <a:gd name="connsiteX379" fmla="*/ 2823181 w 3024845"/>
                <a:gd name="connsiteY379" fmla="*/ 598812 h 1059043"/>
                <a:gd name="connsiteX380" fmla="*/ 2839395 w 3024845"/>
                <a:gd name="connsiteY380" fmla="*/ 598812 h 1059043"/>
                <a:gd name="connsiteX381" fmla="*/ 2839395 w 3024845"/>
                <a:gd name="connsiteY381" fmla="*/ 648533 h 1059043"/>
                <a:gd name="connsiteX382" fmla="*/ 2871822 w 3024845"/>
                <a:gd name="connsiteY382" fmla="*/ 648533 h 1059043"/>
                <a:gd name="connsiteX383" fmla="*/ 2871822 w 3024845"/>
                <a:gd name="connsiteY383" fmla="*/ 622592 h 1059043"/>
                <a:gd name="connsiteX384" fmla="*/ 2910329 w 3024845"/>
                <a:gd name="connsiteY384" fmla="*/ 622592 h 1059043"/>
                <a:gd name="connsiteX385" fmla="*/ 2910329 w 3024845"/>
                <a:gd name="connsiteY385" fmla="*/ 592327 h 1059043"/>
                <a:gd name="connsiteX386" fmla="*/ 2958970 w 3024845"/>
                <a:gd name="connsiteY386" fmla="*/ 592327 h 1059043"/>
                <a:gd name="connsiteX387" fmla="*/ 2958970 w 3024845"/>
                <a:gd name="connsiteY387" fmla="*/ 703483 h 1059043"/>
                <a:gd name="connsiteX388" fmla="*/ 2958970 w 3024845"/>
                <a:gd name="connsiteY388" fmla="*/ 717262 h 1059043"/>
                <a:gd name="connsiteX389" fmla="*/ 3024845 w 3024845"/>
                <a:gd name="connsiteY389" fmla="*/ 717262 h 1059043"/>
                <a:gd name="connsiteX390" fmla="*/ 3024845 w 3024845"/>
                <a:gd name="connsiteY390" fmla="*/ 1059043 h 1059043"/>
                <a:gd name="connsiteX391" fmla="*/ 2054 w 3024845"/>
                <a:gd name="connsiteY391" fmla="*/ 1056710 h 1059043"/>
                <a:gd name="connsiteX392" fmla="*/ 0 w 3024845"/>
                <a:gd name="connsiteY392" fmla="*/ 622592 h 1059043"/>
                <a:gd name="connsiteX393" fmla="*/ 20267 w 3024845"/>
                <a:gd name="connsiteY393" fmla="*/ 622592 h 1059043"/>
                <a:gd name="connsiteX394" fmla="*/ 20774 w 3024845"/>
                <a:gd name="connsiteY394" fmla="*/ 621511 h 1059043"/>
                <a:gd name="connsiteX395" fmla="*/ 24320 w 3024845"/>
                <a:gd name="connsiteY395" fmla="*/ 613945 h 1059043"/>
                <a:gd name="connsiteX396" fmla="*/ 26094 w 3024845"/>
                <a:gd name="connsiteY396" fmla="*/ 614215 h 1059043"/>
                <a:gd name="connsiteX397" fmla="*/ 38507 w 3024845"/>
                <a:gd name="connsiteY397" fmla="*/ 616106 h 1059043"/>
                <a:gd name="connsiteX398" fmla="*/ 39014 w 3024845"/>
                <a:gd name="connsiteY398" fmla="*/ 617458 h 1059043"/>
                <a:gd name="connsiteX399" fmla="*/ 42560 w 3024845"/>
                <a:gd name="connsiteY399" fmla="*/ 626915 h 1059043"/>
                <a:gd name="connsiteX400" fmla="*/ 68907 w 3024845"/>
                <a:gd name="connsiteY400" fmla="*/ 629077 h 1059043"/>
                <a:gd name="connsiteX401" fmla="*/ 68907 w 3024845"/>
                <a:gd name="connsiteY401" fmla="*/ 505856 h 1059043"/>
                <a:gd name="connsiteX402" fmla="*/ 70934 w 3024845"/>
                <a:gd name="connsiteY402" fmla="*/ 505856 h 1059043"/>
                <a:gd name="connsiteX403" fmla="*/ 85121 w 3024845"/>
                <a:gd name="connsiteY403" fmla="*/ 505856 h 1059043"/>
                <a:gd name="connsiteX404" fmla="*/ 85121 w 3024845"/>
                <a:gd name="connsiteY404" fmla="*/ 369664 h 1059043"/>
                <a:gd name="connsiteX405" fmla="*/ 86894 w 3024845"/>
                <a:gd name="connsiteY405" fmla="*/ 369664 h 1059043"/>
                <a:gd name="connsiteX406" fmla="*/ 99308 w 3024845"/>
                <a:gd name="connsiteY406" fmla="*/ 369664 h 1059043"/>
                <a:gd name="connsiteX407" fmla="*/ 99308 w 3024845"/>
                <a:gd name="connsiteY407" fmla="*/ 255090 h 1059043"/>
                <a:gd name="connsiteX408" fmla="*/ 103361 w 3024845"/>
                <a:gd name="connsiteY408" fmla="*/ 226986 h 1059043"/>
                <a:gd name="connsiteX409" fmla="*/ 105388 w 3024845"/>
                <a:gd name="connsiteY409" fmla="*/ 226986 h 1059043"/>
                <a:gd name="connsiteX410" fmla="*/ 119575 w 3024845"/>
                <a:gd name="connsiteY410" fmla="*/ 226986 h 1059043"/>
                <a:gd name="connsiteX0" fmla="*/ 119575 w 3024845"/>
                <a:gd name="connsiteY0" fmla="*/ 226986 h 1059043"/>
                <a:gd name="connsiteX1" fmla="*/ 200642 w 3024845"/>
                <a:gd name="connsiteY1" fmla="*/ 224825 h 1059043"/>
                <a:gd name="connsiteX2" fmla="*/ 202669 w 3024845"/>
                <a:gd name="connsiteY2" fmla="*/ 224825 h 1059043"/>
                <a:gd name="connsiteX3" fmla="*/ 216856 w 3024845"/>
                <a:gd name="connsiteY3" fmla="*/ 224825 h 1059043"/>
                <a:gd name="connsiteX4" fmla="*/ 216856 w 3024845"/>
                <a:gd name="connsiteY4" fmla="*/ 248604 h 1059043"/>
                <a:gd name="connsiteX5" fmla="*/ 217363 w 3024845"/>
                <a:gd name="connsiteY5" fmla="*/ 249415 h 1059043"/>
                <a:gd name="connsiteX6" fmla="*/ 220909 w 3024845"/>
                <a:gd name="connsiteY6" fmla="*/ 255090 h 1059043"/>
                <a:gd name="connsiteX7" fmla="*/ 220909 w 3024845"/>
                <a:gd name="connsiteY7" fmla="*/ 369664 h 1059043"/>
                <a:gd name="connsiteX8" fmla="*/ 223189 w 3024845"/>
                <a:gd name="connsiteY8" fmla="*/ 369664 h 1059043"/>
                <a:gd name="connsiteX9" fmla="*/ 239150 w 3024845"/>
                <a:gd name="connsiteY9" fmla="*/ 369664 h 1059043"/>
                <a:gd name="connsiteX10" fmla="*/ 239150 w 3024845"/>
                <a:gd name="connsiteY10" fmla="*/ 510179 h 1059043"/>
                <a:gd name="connsiteX11" fmla="*/ 240670 w 3024845"/>
                <a:gd name="connsiteY11" fmla="*/ 509909 h 1059043"/>
                <a:gd name="connsiteX12" fmla="*/ 251310 w 3024845"/>
                <a:gd name="connsiteY12" fmla="*/ 508018 h 1059043"/>
                <a:gd name="connsiteX13" fmla="*/ 249283 w 3024845"/>
                <a:gd name="connsiteY13" fmla="*/ 596650 h 1059043"/>
                <a:gd name="connsiteX14" fmla="*/ 250803 w 3024845"/>
                <a:gd name="connsiteY14" fmla="*/ 596921 h 1059043"/>
                <a:gd name="connsiteX15" fmla="*/ 261443 w 3024845"/>
                <a:gd name="connsiteY15" fmla="*/ 598812 h 1059043"/>
                <a:gd name="connsiteX16" fmla="*/ 261696 w 3024845"/>
                <a:gd name="connsiteY16" fmla="*/ 599623 h 1059043"/>
                <a:gd name="connsiteX17" fmla="*/ 263470 w 3024845"/>
                <a:gd name="connsiteY17" fmla="*/ 605298 h 1059043"/>
                <a:gd name="connsiteX18" fmla="*/ 264230 w 3024845"/>
                <a:gd name="connsiteY18" fmla="*/ 602866 h 1059043"/>
                <a:gd name="connsiteX19" fmla="*/ 269550 w 3024845"/>
                <a:gd name="connsiteY19" fmla="*/ 585842 h 1059043"/>
                <a:gd name="connsiteX20" fmla="*/ 271323 w 3024845"/>
                <a:gd name="connsiteY20" fmla="*/ 585842 h 1059043"/>
                <a:gd name="connsiteX21" fmla="*/ 283737 w 3024845"/>
                <a:gd name="connsiteY21" fmla="*/ 585842 h 1059043"/>
                <a:gd name="connsiteX22" fmla="*/ 283737 w 3024845"/>
                <a:gd name="connsiteY22" fmla="*/ 618268 h 1059043"/>
                <a:gd name="connsiteX23" fmla="*/ 284750 w 3024845"/>
                <a:gd name="connsiteY23" fmla="*/ 618809 h 1059043"/>
                <a:gd name="connsiteX24" fmla="*/ 291844 w 3024845"/>
                <a:gd name="connsiteY24" fmla="*/ 622592 h 1059043"/>
                <a:gd name="connsiteX25" fmla="*/ 291844 w 3024845"/>
                <a:gd name="connsiteY25" fmla="*/ 623943 h 1059043"/>
                <a:gd name="connsiteX26" fmla="*/ 291844 w 3024845"/>
                <a:gd name="connsiteY26" fmla="*/ 633401 h 1059043"/>
                <a:gd name="connsiteX27" fmla="*/ 336431 w 3024845"/>
                <a:gd name="connsiteY27" fmla="*/ 633401 h 1059043"/>
                <a:gd name="connsiteX28" fmla="*/ 336431 w 3024845"/>
                <a:gd name="connsiteY28" fmla="*/ 634482 h 1059043"/>
                <a:gd name="connsiteX29" fmla="*/ 336431 w 3024845"/>
                <a:gd name="connsiteY29" fmla="*/ 642048 h 1059043"/>
                <a:gd name="connsiteX30" fmla="*/ 338457 w 3024845"/>
                <a:gd name="connsiteY30" fmla="*/ 642048 h 1059043"/>
                <a:gd name="connsiteX31" fmla="*/ 352644 w 3024845"/>
                <a:gd name="connsiteY31" fmla="*/ 642048 h 1059043"/>
                <a:gd name="connsiteX32" fmla="*/ 352644 w 3024845"/>
                <a:gd name="connsiteY32" fmla="*/ 611783 h 1059043"/>
                <a:gd name="connsiteX33" fmla="*/ 397231 w 3024845"/>
                <a:gd name="connsiteY33" fmla="*/ 611783 h 1059043"/>
                <a:gd name="connsiteX34" fmla="*/ 397231 w 3024845"/>
                <a:gd name="connsiteY34" fmla="*/ 610432 h 1059043"/>
                <a:gd name="connsiteX35" fmla="*/ 397231 w 3024845"/>
                <a:gd name="connsiteY35" fmla="*/ 600974 h 1059043"/>
                <a:gd name="connsiteX36" fmla="*/ 398245 w 3024845"/>
                <a:gd name="connsiteY36" fmla="*/ 600974 h 1059043"/>
                <a:gd name="connsiteX37" fmla="*/ 405338 w 3024845"/>
                <a:gd name="connsiteY37" fmla="*/ 600974 h 1059043"/>
                <a:gd name="connsiteX38" fmla="*/ 405338 w 3024845"/>
                <a:gd name="connsiteY38" fmla="*/ 599083 h 1059043"/>
                <a:gd name="connsiteX39" fmla="*/ 405338 w 3024845"/>
                <a:gd name="connsiteY39" fmla="*/ 585842 h 1059043"/>
                <a:gd name="connsiteX40" fmla="*/ 406098 w 3024845"/>
                <a:gd name="connsiteY40" fmla="*/ 585842 h 1059043"/>
                <a:gd name="connsiteX41" fmla="*/ 411418 w 3024845"/>
                <a:gd name="connsiteY41" fmla="*/ 585842 h 1059043"/>
                <a:gd name="connsiteX42" fmla="*/ 411418 w 3024845"/>
                <a:gd name="connsiteY42" fmla="*/ 584761 h 1059043"/>
                <a:gd name="connsiteX43" fmla="*/ 411418 w 3024845"/>
                <a:gd name="connsiteY43" fmla="*/ 577194 h 1059043"/>
                <a:gd name="connsiteX44" fmla="*/ 413445 w 3024845"/>
                <a:gd name="connsiteY44" fmla="*/ 577194 h 1059043"/>
                <a:gd name="connsiteX45" fmla="*/ 427632 w 3024845"/>
                <a:gd name="connsiteY45" fmla="*/ 577194 h 1059043"/>
                <a:gd name="connsiteX46" fmla="*/ 427632 w 3024845"/>
                <a:gd name="connsiteY46" fmla="*/ 578275 h 1059043"/>
                <a:gd name="connsiteX47" fmla="*/ 427632 w 3024845"/>
                <a:gd name="connsiteY47" fmla="*/ 585842 h 1059043"/>
                <a:gd name="connsiteX48" fmla="*/ 449925 w 3024845"/>
                <a:gd name="connsiteY48" fmla="*/ 585842 h 1059043"/>
                <a:gd name="connsiteX49" fmla="*/ 449925 w 3024845"/>
                <a:gd name="connsiteY49" fmla="*/ 583950 h 1059043"/>
                <a:gd name="connsiteX50" fmla="*/ 449925 w 3024845"/>
                <a:gd name="connsiteY50" fmla="*/ 570709 h 1059043"/>
                <a:gd name="connsiteX51" fmla="*/ 451699 w 3024845"/>
                <a:gd name="connsiteY51" fmla="*/ 570709 h 1059043"/>
                <a:gd name="connsiteX52" fmla="*/ 464112 w 3024845"/>
                <a:gd name="connsiteY52" fmla="*/ 570709 h 1059043"/>
                <a:gd name="connsiteX53" fmla="*/ 464112 w 3024845"/>
                <a:gd name="connsiteY53" fmla="*/ 594489 h 1059043"/>
                <a:gd name="connsiteX54" fmla="*/ 465126 w 3024845"/>
                <a:gd name="connsiteY54" fmla="*/ 594489 h 1059043"/>
                <a:gd name="connsiteX55" fmla="*/ 472219 w 3024845"/>
                <a:gd name="connsiteY55" fmla="*/ 594489 h 1059043"/>
                <a:gd name="connsiteX56" fmla="*/ 472219 w 3024845"/>
                <a:gd name="connsiteY56" fmla="*/ 593408 h 1059043"/>
                <a:gd name="connsiteX57" fmla="*/ 472219 w 3024845"/>
                <a:gd name="connsiteY57" fmla="*/ 585842 h 1059043"/>
                <a:gd name="connsiteX58" fmla="*/ 473992 w 3024845"/>
                <a:gd name="connsiteY58" fmla="*/ 585842 h 1059043"/>
                <a:gd name="connsiteX59" fmla="*/ 486406 w 3024845"/>
                <a:gd name="connsiteY59" fmla="*/ 585842 h 1059043"/>
                <a:gd name="connsiteX60" fmla="*/ 486406 w 3024845"/>
                <a:gd name="connsiteY60" fmla="*/ 611783 h 1059043"/>
                <a:gd name="connsiteX61" fmla="*/ 488433 w 3024845"/>
                <a:gd name="connsiteY61" fmla="*/ 611783 h 1059043"/>
                <a:gd name="connsiteX62" fmla="*/ 502619 w 3024845"/>
                <a:gd name="connsiteY62" fmla="*/ 611783 h 1059043"/>
                <a:gd name="connsiteX63" fmla="*/ 502619 w 3024845"/>
                <a:gd name="connsiteY63" fmla="*/ 613404 h 1059043"/>
                <a:gd name="connsiteX64" fmla="*/ 502619 w 3024845"/>
                <a:gd name="connsiteY64" fmla="*/ 624754 h 1059043"/>
                <a:gd name="connsiteX65" fmla="*/ 503379 w 3024845"/>
                <a:gd name="connsiteY65" fmla="*/ 624754 h 1059043"/>
                <a:gd name="connsiteX66" fmla="*/ 508700 w 3024845"/>
                <a:gd name="connsiteY66" fmla="*/ 624754 h 1059043"/>
                <a:gd name="connsiteX67" fmla="*/ 508700 w 3024845"/>
                <a:gd name="connsiteY67" fmla="*/ 623943 h 1059043"/>
                <a:gd name="connsiteX68" fmla="*/ 508700 w 3024845"/>
                <a:gd name="connsiteY68" fmla="*/ 618268 h 1059043"/>
                <a:gd name="connsiteX69" fmla="*/ 539100 w 3024845"/>
                <a:gd name="connsiteY69" fmla="*/ 618268 h 1059043"/>
                <a:gd name="connsiteX70" fmla="*/ 539100 w 3024845"/>
                <a:gd name="connsiteY70" fmla="*/ 642048 h 1059043"/>
                <a:gd name="connsiteX71" fmla="*/ 540113 w 3024845"/>
                <a:gd name="connsiteY71" fmla="*/ 642048 h 1059043"/>
                <a:gd name="connsiteX72" fmla="*/ 547207 w 3024845"/>
                <a:gd name="connsiteY72" fmla="*/ 642048 h 1059043"/>
                <a:gd name="connsiteX73" fmla="*/ 547207 w 3024845"/>
                <a:gd name="connsiteY73" fmla="*/ 643129 h 1059043"/>
                <a:gd name="connsiteX74" fmla="*/ 547207 w 3024845"/>
                <a:gd name="connsiteY74" fmla="*/ 650695 h 1059043"/>
                <a:gd name="connsiteX75" fmla="*/ 547967 w 3024845"/>
                <a:gd name="connsiteY75" fmla="*/ 650695 h 1059043"/>
                <a:gd name="connsiteX76" fmla="*/ 553287 w 3024845"/>
                <a:gd name="connsiteY76" fmla="*/ 650695 h 1059043"/>
                <a:gd name="connsiteX77" fmla="*/ 553287 w 3024845"/>
                <a:gd name="connsiteY77" fmla="*/ 648533 h 1059043"/>
                <a:gd name="connsiteX78" fmla="*/ 553287 w 3024845"/>
                <a:gd name="connsiteY78" fmla="*/ 633401 h 1059043"/>
                <a:gd name="connsiteX79" fmla="*/ 554300 w 3024845"/>
                <a:gd name="connsiteY79" fmla="*/ 633401 h 1059043"/>
                <a:gd name="connsiteX80" fmla="*/ 561394 w 3024845"/>
                <a:gd name="connsiteY80" fmla="*/ 633401 h 1059043"/>
                <a:gd name="connsiteX81" fmla="*/ 561394 w 3024845"/>
                <a:gd name="connsiteY81" fmla="*/ 634482 h 1059043"/>
                <a:gd name="connsiteX82" fmla="*/ 561394 w 3024845"/>
                <a:gd name="connsiteY82" fmla="*/ 642048 h 1059043"/>
                <a:gd name="connsiteX83" fmla="*/ 566714 w 3024845"/>
                <a:gd name="connsiteY83" fmla="*/ 640055 h 1059043"/>
                <a:gd name="connsiteX84" fmla="*/ 567474 w 3024845"/>
                <a:gd name="connsiteY84" fmla="*/ 639075 h 1059043"/>
                <a:gd name="connsiteX85" fmla="*/ 567474 w 3024845"/>
                <a:gd name="connsiteY85" fmla="*/ 633401 h 1059043"/>
                <a:gd name="connsiteX86" fmla="*/ 605981 w 3024845"/>
                <a:gd name="connsiteY86" fmla="*/ 633401 h 1059043"/>
                <a:gd name="connsiteX87" fmla="*/ 605981 w 3024845"/>
                <a:gd name="connsiteY87" fmla="*/ 657180 h 1059043"/>
                <a:gd name="connsiteX88" fmla="*/ 608007 w 3024845"/>
                <a:gd name="connsiteY88" fmla="*/ 657180 h 1059043"/>
                <a:gd name="connsiteX89" fmla="*/ 622194 w 3024845"/>
                <a:gd name="connsiteY89" fmla="*/ 657180 h 1059043"/>
                <a:gd name="connsiteX90" fmla="*/ 622194 w 3024845"/>
                <a:gd name="connsiteY90" fmla="*/ 658261 h 1059043"/>
                <a:gd name="connsiteX91" fmla="*/ 622194 w 3024845"/>
                <a:gd name="connsiteY91" fmla="*/ 665827 h 1059043"/>
                <a:gd name="connsiteX92" fmla="*/ 623968 w 3024845"/>
                <a:gd name="connsiteY92" fmla="*/ 665827 h 1059043"/>
                <a:gd name="connsiteX93" fmla="*/ 636381 w 3024845"/>
                <a:gd name="connsiteY93" fmla="*/ 665827 h 1059043"/>
                <a:gd name="connsiteX94" fmla="*/ 636381 w 3024845"/>
                <a:gd name="connsiteY94" fmla="*/ 642048 h 1059043"/>
                <a:gd name="connsiteX95" fmla="*/ 637394 w 3024845"/>
                <a:gd name="connsiteY95" fmla="*/ 642048 h 1059043"/>
                <a:gd name="connsiteX96" fmla="*/ 644488 w 3024845"/>
                <a:gd name="connsiteY96" fmla="*/ 642048 h 1059043"/>
                <a:gd name="connsiteX97" fmla="*/ 644488 w 3024845"/>
                <a:gd name="connsiteY97" fmla="*/ 609621 h 1059043"/>
                <a:gd name="connsiteX98" fmla="*/ 645501 w 3024845"/>
                <a:gd name="connsiteY98" fmla="*/ 609621 h 1059043"/>
                <a:gd name="connsiteX99" fmla="*/ 652595 w 3024845"/>
                <a:gd name="connsiteY99" fmla="*/ 609621 h 1059043"/>
                <a:gd name="connsiteX100" fmla="*/ 652595 w 3024845"/>
                <a:gd name="connsiteY100" fmla="*/ 607730 h 1059043"/>
                <a:gd name="connsiteX101" fmla="*/ 652595 w 3024845"/>
                <a:gd name="connsiteY101" fmla="*/ 594489 h 1059043"/>
                <a:gd name="connsiteX102" fmla="*/ 651328 w 3024845"/>
                <a:gd name="connsiteY102" fmla="*/ 592867 h 1059043"/>
                <a:gd name="connsiteX103" fmla="*/ 656648 w 3024845"/>
                <a:gd name="connsiteY103" fmla="*/ 581518 h 1059043"/>
                <a:gd name="connsiteX104" fmla="*/ 664755 w 3024845"/>
                <a:gd name="connsiteY104" fmla="*/ 609621 h 1059043"/>
                <a:gd name="connsiteX105" fmla="*/ 665515 w 3024845"/>
                <a:gd name="connsiteY105" fmla="*/ 609621 h 1059043"/>
                <a:gd name="connsiteX106" fmla="*/ 670835 w 3024845"/>
                <a:gd name="connsiteY106" fmla="*/ 609621 h 1059043"/>
                <a:gd name="connsiteX107" fmla="*/ 670835 w 3024845"/>
                <a:gd name="connsiteY107" fmla="*/ 503694 h 1059043"/>
                <a:gd name="connsiteX108" fmla="*/ 672355 w 3024845"/>
                <a:gd name="connsiteY108" fmla="*/ 503694 h 1059043"/>
                <a:gd name="connsiteX109" fmla="*/ 682995 w 3024845"/>
                <a:gd name="connsiteY109" fmla="*/ 503694 h 1059043"/>
                <a:gd name="connsiteX110" fmla="*/ 682995 w 3024845"/>
                <a:gd name="connsiteY110" fmla="*/ 456135 h 1059043"/>
                <a:gd name="connsiteX111" fmla="*/ 709342 w 3024845"/>
                <a:gd name="connsiteY111" fmla="*/ 456135 h 1059043"/>
                <a:gd name="connsiteX112" fmla="*/ 709342 w 3024845"/>
                <a:gd name="connsiteY112" fmla="*/ 434517 h 1059043"/>
                <a:gd name="connsiteX113" fmla="*/ 743796 w 3024845"/>
                <a:gd name="connsiteY113" fmla="*/ 434517 h 1059043"/>
                <a:gd name="connsiteX114" fmla="*/ 743796 w 3024845"/>
                <a:gd name="connsiteY114" fmla="*/ 436949 h 1059043"/>
                <a:gd name="connsiteX115" fmla="*/ 743796 w 3024845"/>
                <a:gd name="connsiteY115" fmla="*/ 453973 h 1059043"/>
                <a:gd name="connsiteX116" fmla="*/ 746076 w 3024845"/>
                <a:gd name="connsiteY116" fmla="*/ 453973 h 1059043"/>
                <a:gd name="connsiteX117" fmla="*/ 762036 w 3024845"/>
                <a:gd name="connsiteY117" fmla="*/ 453973 h 1059043"/>
                <a:gd name="connsiteX118" fmla="*/ 762036 w 3024845"/>
                <a:gd name="connsiteY118" fmla="*/ 501532 h 1059043"/>
                <a:gd name="connsiteX119" fmla="*/ 763049 w 3024845"/>
                <a:gd name="connsiteY119" fmla="*/ 501532 h 1059043"/>
                <a:gd name="connsiteX120" fmla="*/ 770143 w 3024845"/>
                <a:gd name="connsiteY120" fmla="*/ 501532 h 1059043"/>
                <a:gd name="connsiteX121" fmla="*/ 784330 w 3024845"/>
                <a:gd name="connsiteY121" fmla="*/ 505856 h 1059043"/>
                <a:gd name="connsiteX122" fmla="*/ 784330 w 3024845"/>
                <a:gd name="connsiteY122" fmla="*/ 544768 h 1059043"/>
                <a:gd name="connsiteX123" fmla="*/ 785343 w 3024845"/>
                <a:gd name="connsiteY123" fmla="*/ 544768 h 1059043"/>
                <a:gd name="connsiteX124" fmla="*/ 792436 w 3024845"/>
                <a:gd name="connsiteY124" fmla="*/ 544768 h 1059043"/>
                <a:gd name="connsiteX125" fmla="*/ 792436 w 3024845"/>
                <a:gd name="connsiteY125" fmla="*/ 546389 h 1059043"/>
                <a:gd name="connsiteX126" fmla="*/ 792436 w 3024845"/>
                <a:gd name="connsiteY126" fmla="*/ 557738 h 1059043"/>
                <a:gd name="connsiteX127" fmla="*/ 794463 w 3024845"/>
                <a:gd name="connsiteY127" fmla="*/ 557738 h 1059043"/>
                <a:gd name="connsiteX128" fmla="*/ 808650 w 3024845"/>
                <a:gd name="connsiteY128" fmla="*/ 557738 h 1059043"/>
                <a:gd name="connsiteX129" fmla="*/ 814730 w 3024845"/>
                <a:gd name="connsiteY129" fmla="*/ 564224 h 1059043"/>
                <a:gd name="connsiteX130" fmla="*/ 814730 w 3024845"/>
                <a:gd name="connsiteY130" fmla="*/ 585842 h 1059043"/>
                <a:gd name="connsiteX131" fmla="*/ 817010 w 3024845"/>
                <a:gd name="connsiteY131" fmla="*/ 585842 h 1059043"/>
                <a:gd name="connsiteX132" fmla="*/ 832970 w 3024845"/>
                <a:gd name="connsiteY132" fmla="*/ 585842 h 1059043"/>
                <a:gd name="connsiteX133" fmla="*/ 832970 w 3024845"/>
                <a:gd name="connsiteY133" fmla="*/ 586922 h 1059043"/>
                <a:gd name="connsiteX134" fmla="*/ 832970 w 3024845"/>
                <a:gd name="connsiteY134" fmla="*/ 594489 h 1059043"/>
                <a:gd name="connsiteX135" fmla="*/ 834237 w 3024845"/>
                <a:gd name="connsiteY135" fmla="*/ 594489 h 1059043"/>
                <a:gd name="connsiteX136" fmla="*/ 843104 w 3024845"/>
                <a:gd name="connsiteY136" fmla="*/ 594489 h 1059043"/>
                <a:gd name="connsiteX137" fmla="*/ 843104 w 3024845"/>
                <a:gd name="connsiteY137" fmla="*/ 596650 h 1059043"/>
                <a:gd name="connsiteX138" fmla="*/ 843104 w 3024845"/>
                <a:gd name="connsiteY138" fmla="*/ 611783 h 1059043"/>
                <a:gd name="connsiteX139" fmla="*/ 847157 w 3024845"/>
                <a:gd name="connsiteY139" fmla="*/ 609891 h 1059043"/>
                <a:gd name="connsiteX140" fmla="*/ 847157 w 3024845"/>
                <a:gd name="connsiteY140" fmla="*/ 596650 h 1059043"/>
                <a:gd name="connsiteX141" fmla="*/ 848170 w 3024845"/>
                <a:gd name="connsiteY141" fmla="*/ 596650 h 1059043"/>
                <a:gd name="connsiteX142" fmla="*/ 855264 w 3024845"/>
                <a:gd name="connsiteY142" fmla="*/ 596650 h 1059043"/>
                <a:gd name="connsiteX143" fmla="*/ 855264 w 3024845"/>
                <a:gd name="connsiteY143" fmla="*/ 598272 h 1059043"/>
                <a:gd name="connsiteX144" fmla="*/ 855264 w 3024845"/>
                <a:gd name="connsiteY144" fmla="*/ 609621 h 1059043"/>
                <a:gd name="connsiteX145" fmla="*/ 856024 w 3024845"/>
                <a:gd name="connsiteY145" fmla="*/ 609621 h 1059043"/>
                <a:gd name="connsiteX146" fmla="*/ 861344 w 3024845"/>
                <a:gd name="connsiteY146" fmla="*/ 609621 h 1059043"/>
                <a:gd name="connsiteX147" fmla="*/ 909984 w 3024845"/>
                <a:gd name="connsiteY147" fmla="*/ 605298 h 1059043"/>
                <a:gd name="connsiteX148" fmla="*/ 909984 w 3024845"/>
                <a:gd name="connsiteY148" fmla="*/ 606649 h 1059043"/>
                <a:gd name="connsiteX149" fmla="*/ 909984 w 3024845"/>
                <a:gd name="connsiteY149" fmla="*/ 616106 h 1059043"/>
                <a:gd name="connsiteX150" fmla="*/ 910744 w 3024845"/>
                <a:gd name="connsiteY150" fmla="*/ 616106 h 1059043"/>
                <a:gd name="connsiteX151" fmla="*/ 916065 w 3024845"/>
                <a:gd name="connsiteY151" fmla="*/ 616106 h 1059043"/>
                <a:gd name="connsiteX152" fmla="*/ 916065 w 3024845"/>
                <a:gd name="connsiteY152" fmla="*/ 618268 h 1059043"/>
                <a:gd name="connsiteX153" fmla="*/ 916065 w 3024845"/>
                <a:gd name="connsiteY153" fmla="*/ 633401 h 1059043"/>
                <a:gd name="connsiteX154" fmla="*/ 918091 w 3024845"/>
                <a:gd name="connsiteY154" fmla="*/ 632050 h 1059043"/>
                <a:gd name="connsiteX155" fmla="*/ 932278 w 3024845"/>
                <a:gd name="connsiteY155" fmla="*/ 622592 h 1059043"/>
                <a:gd name="connsiteX156" fmla="*/ 938358 w 3024845"/>
                <a:gd name="connsiteY156" fmla="*/ 581518 h 1059043"/>
                <a:gd name="connsiteX157" fmla="*/ 939118 w 3024845"/>
                <a:gd name="connsiteY157" fmla="*/ 581248 h 1059043"/>
                <a:gd name="connsiteX158" fmla="*/ 944438 w 3024845"/>
                <a:gd name="connsiteY158" fmla="*/ 579356 h 1059043"/>
                <a:gd name="connsiteX159" fmla="*/ 946465 w 3024845"/>
                <a:gd name="connsiteY159" fmla="*/ 510179 h 1059043"/>
                <a:gd name="connsiteX160" fmla="*/ 948492 w 3024845"/>
                <a:gd name="connsiteY160" fmla="*/ 579356 h 1059043"/>
                <a:gd name="connsiteX161" fmla="*/ 949252 w 3024845"/>
                <a:gd name="connsiteY161" fmla="*/ 579626 h 1059043"/>
                <a:gd name="connsiteX162" fmla="*/ 954572 w 3024845"/>
                <a:gd name="connsiteY162" fmla="*/ 581518 h 1059043"/>
                <a:gd name="connsiteX163" fmla="*/ 954572 w 3024845"/>
                <a:gd name="connsiteY163" fmla="*/ 495047 h 1059043"/>
                <a:gd name="connsiteX164" fmla="*/ 958625 w 3024845"/>
                <a:gd name="connsiteY164" fmla="*/ 462620 h 1059043"/>
                <a:gd name="connsiteX165" fmla="*/ 997132 w 3024845"/>
                <a:gd name="connsiteY165" fmla="*/ 462620 h 1059043"/>
                <a:gd name="connsiteX166" fmla="*/ 997132 w 3024845"/>
                <a:gd name="connsiteY166" fmla="*/ 495047 h 1059043"/>
                <a:gd name="connsiteX167" fmla="*/ 997892 w 3024845"/>
                <a:gd name="connsiteY167" fmla="*/ 495047 h 1059043"/>
                <a:gd name="connsiteX168" fmla="*/ 1003212 w 3024845"/>
                <a:gd name="connsiteY168" fmla="*/ 495047 h 1059043"/>
                <a:gd name="connsiteX169" fmla="*/ 1003212 w 3024845"/>
                <a:gd name="connsiteY169" fmla="*/ 412899 h 1059043"/>
                <a:gd name="connsiteX170" fmla="*/ 1004986 w 3024845"/>
                <a:gd name="connsiteY170" fmla="*/ 412899 h 1059043"/>
                <a:gd name="connsiteX171" fmla="*/ 1017399 w 3024845"/>
                <a:gd name="connsiteY171" fmla="*/ 412899 h 1059043"/>
                <a:gd name="connsiteX172" fmla="*/ 1017399 w 3024845"/>
                <a:gd name="connsiteY172" fmla="*/ 411008 h 1059043"/>
                <a:gd name="connsiteX173" fmla="*/ 1017399 w 3024845"/>
                <a:gd name="connsiteY173" fmla="*/ 397767 h 1059043"/>
                <a:gd name="connsiteX174" fmla="*/ 1039693 w 3024845"/>
                <a:gd name="connsiteY174" fmla="*/ 397767 h 1059043"/>
                <a:gd name="connsiteX175" fmla="*/ 1039693 w 3024845"/>
                <a:gd name="connsiteY175" fmla="*/ 396686 h 1059043"/>
                <a:gd name="connsiteX176" fmla="*/ 1039693 w 3024845"/>
                <a:gd name="connsiteY176" fmla="*/ 389120 h 1059043"/>
                <a:gd name="connsiteX177" fmla="*/ 1041466 w 3024845"/>
                <a:gd name="connsiteY177" fmla="*/ 389120 h 1059043"/>
                <a:gd name="connsiteX178" fmla="*/ 1053880 w 3024845"/>
                <a:gd name="connsiteY178" fmla="*/ 389120 h 1059043"/>
                <a:gd name="connsiteX179" fmla="*/ 1053880 w 3024845"/>
                <a:gd name="connsiteY179" fmla="*/ 390201 h 1059043"/>
                <a:gd name="connsiteX180" fmla="*/ 1053880 w 3024845"/>
                <a:gd name="connsiteY180" fmla="*/ 397767 h 1059043"/>
                <a:gd name="connsiteX181" fmla="*/ 1054640 w 3024845"/>
                <a:gd name="connsiteY181" fmla="*/ 397767 h 1059043"/>
                <a:gd name="connsiteX182" fmla="*/ 1059960 w 3024845"/>
                <a:gd name="connsiteY182" fmla="*/ 397767 h 1059043"/>
                <a:gd name="connsiteX183" fmla="*/ 1070093 w 3024845"/>
                <a:gd name="connsiteY183" fmla="*/ 393443 h 1059043"/>
                <a:gd name="connsiteX184" fmla="*/ 1074146 w 3024845"/>
                <a:gd name="connsiteY184" fmla="*/ 396686 h 1059043"/>
                <a:gd name="connsiteX185" fmla="*/ 1074146 w 3024845"/>
                <a:gd name="connsiteY185" fmla="*/ 389120 h 1059043"/>
                <a:gd name="connsiteX186" fmla="*/ 1076426 w 3024845"/>
                <a:gd name="connsiteY186" fmla="*/ 389120 h 1059043"/>
                <a:gd name="connsiteX187" fmla="*/ 1092387 w 3024845"/>
                <a:gd name="connsiteY187" fmla="*/ 389120 h 1059043"/>
                <a:gd name="connsiteX188" fmla="*/ 1092387 w 3024845"/>
                <a:gd name="connsiteY188" fmla="*/ 390201 h 1059043"/>
                <a:gd name="connsiteX189" fmla="*/ 1092387 w 3024845"/>
                <a:gd name="connsiteY189" fmla="*/ 397767 h 1059043"/>
                <a:gd name="connsiteX190" fmla="*/ 1122787 w 3024845"/>
                <a:gd name="connsiteY190" fmla="*/ 397767 h 1059043"/>
                <a:gd name="connsiteX191" fmla="*/ 1122787 w 3024845"/>
                <a:gd name="connsiteY191" fmla="*/ 399388 h 1059043"/>
                <a:gd name="connsiteX192" fmla="*/ 1122787 w 3024845"/>
                <a:gd name="connsiteY192" fmla="*/ 410738 h 1059043"/>
                <a:gd name="connsiteX193" fmla="*/ 1149134 w 3024845"/>
                <a:gd name="connsiteY193" fmla="*/ 410738 h 1059043"/>
                <a:gd name="connsiteX194" fmla="*/ 1149134 w 3024845"/>
                <a:gd name="connsiteY194" fmla="*/ 441002 h 1059043"/>
                <a:gd name="connsiteX195" fmla="*/ 1149894 w 3024845"/>
                <a:gd name="connsiteY195" fmla="*/ 441002 h 1059043"/>
                <a:gd name="connsiteX196" fmla="*/ 1155214 w 3024845"/>
                <a:gd name="connsiteY196" fmla="*/ 441002 h 1059043"/>
                <a:gd name="connsiteX197" fmla="*/ 1155214 w 3024845"/>
                <a:gd name="connsiteY197" fmla="*/ 442083 h 1059043"/>
                <a:gd name="connsiteX198" fmla="*/ 1155214 w 3024845"/>
                <a:gd name="connsiteY198" fmla="*/ 449650 h 1059043"/>
                <a:gd name="connsiteX199" fmla="*/ 1159268 w 3024845"/>
                <a:gd name="connsiteY199" fmla="*/ 479914 h 1059043"/>
                <a:gd name="connsiteX200" fmla="*/ 1160028 w 3024845"/>
                <a:gd name="connsiteY200" fmla="*/ 479914 h 1059043"/>
                <a:gd name="connsiteX201" fmla="*/ 1165348 w 3024845"/>
                <a:gd name="connsiteY201" fmla="*/ 479914 h 1059043"/>
                <a:gd name="connsiteX202" fmla="*/ 1165348 w 3024845"/>
                <a:gd name="connsiteY202" fmla="*/ 480725 h 1059043"/>
                <a:gd name="connsiteX203" fmla="*/ 1165348 w 3024845"/>
                <a:gd name="connsiteY203" fmla="*/ 486400 h 1059043"/>
                <a:gd name="connsiteX204" fmla="*/ 1166361 w 3024845"/>
                <a:gd name="connsiteY204" fmla="*/ 486400 h 1059043"/>
                <a:gd name="connsiteX205" fmla="*/ 1173454 w 3024845"/>
                <a:gd name="connsiteY205" fmla="*/ 486400 h 1059043"/>
                <a:gd name="connsiteX206" fmla="*/ 1173454 w 3024845"/>
                <a:gd name="connsiteY206" fmla="*/ 516665 h 1059043"/>
                <a:gd name="connsiteX207" fmla="*/ 1175481 w 3024845"/>
                <a:gd name="connsiteY207" fmla="*/ 516665 h 1059043"/>
                <a:gd name="connsiteX208" fmla="*/ 1189668 w 3024845"/>
                <a:gd name="connsiteY208" fmla="*/ 516665 h 1059043"/>
                <a:gd name="connsiteX209" fmla="*/ 1189668 w 3024845"/>
                <a:gd name="connsiteY209" fmla="*/ 540444 h 1059043"/>
                <a:gd name="connsiteX210" fmla="*/ 1191695 w 3024845"/>
                <a:gd name="connsiteY210" fmla="*/ 542065 h 1059043"/>
                <a:gd name="connsiteX211" fmla="*/ 1191695 w 3024845"/>
                <a:gd name="connsiteY211" fmla="*/ 553415 h 1059043"/>
                <a:gd name="connsiteX212" fmla="*/ 1192455 w 3024845"/>
                <a:gd name="connsiteY212" fmla="*/ 553415 h 1059043"/>
                <a:gd name="connsiteX213" fmla="*/ 1197775 w 3024845"/>
                <a:gd name="connsiteY213" fmla="*/ 553415 h 1059043"/>
                <a:gd name="connsiteX214" fmla="*/ 1197775 w 3024845"/>
                <a:gd name="connsiteY214" fmla="*/ 577194 h 1059043"/>
                <a:gd name="connsiteX215" fmla="*/ 1199041 w 3024845"/>
                <a:gd name="connsiteY215" fmla="*/ 577194 h 1059043"/>
                <a:gd name="connsiteX216" fmla="*/ 1207908 w 3024845"/>
                <a:gd name="connsiteY216" fmla="*/ 577194 h 1059043"/>
                <a:gd name="connsiteX217" fmla="*/ 1209935 w 3024845"/>
                <a:gd name="connsiteY217" fmla="*/ 581248 h 1059043"/>
                <a:gd name="connsiteX218" fmla="*/ 1209935 w 3024845"/>
                <a:gd name="connsiteY218" fmla="*/ 594489 h 1059043"/>
                <a:gd name="connsiteX219" fmla="*/ 1211455 w 3024845"/>
                <a:gd name="connsiteY219" fmla="*/ 592597 h 1059043"/>
                <a:gd name="connsiteX220" fmla="*/ 1222095 w 3024845"/>
                <a:gd name="connsiteY220" fmla="*/ 579356 h 1059043"/>
                <a:gd name="connsiteX221" fmla="*/ 1250469 w 3024845"/>
                <a:gd name="connsiteY221" fmla="*/ 579356 h 1059043"/>
                <a:gd name="connsiteX222" fmla="*/ 1250469 w 3024845"/>
                <a:gd name="connsiteY222" fmla="*/ 665827 h 1059043"/>
                <a:gd name="connsiteX223" fmla="*/ 1251229 w 3024845"/>
                <a:gd name="connsiteY223" fmla="*/ 665827 h 1059043"/>
                <a:gd name="connsiteX224" fmla="*/ 1256549 w 3024845"/>
                <a:gd name="connsiteY224" fmla="*/ 665827 h 1059043"/>
                <a:gd name="connsiteX225" fmla="*/ 1257309 w 3024845"/>
                <a:gd name="connsiteY225" fmla="*/ 664476 h 1059043"/>
                <a:gd name="connsiteX226" fmla="*/ 1262629 w 3024845"/>
                <a:gd name="connsiteY226" fmla="*/ 655018 h 1059043"/>
                <a:gd name="connsiteX227" fmla="*/ 1262629 w 3024845"/>
                <a:gd name="connsiteY227" fmla="*/ 656910 h 1059043"/>
                <a:gd name="connsiteX228" fmla="*/ 1262629 w 3024845"/>
                <a:gd name="connsiteY228" fmla="*/ 670151 h 1059043"/>
                <a:gd name="connsiteX229" fmla="*/ 1266682 w 3024845"/>
                <a:gd name="connsiteY229" fmla="*/ 624754 h 1059043"/>
                <a:gd name="connsiteX230" fmla="*/ 1267442 w 3024845"/>
                <a:gd name="connsiteY230" fmla="*/ 624754 h 1059043"/>
                <a:gd name="connsiteX231" fmla="*/ 1272762 w 3024845"/>
                <a:gd name="connsiteY231" fmla="*/ 624754 h 1059043"/>
                <a:gd name="connsiteX232" fmla="*/ 1272762 w 3024845"/>
                <a:gd name="connsiteY232" fmla="*/ 559900 h 1059043"/>
                <a:gd name="connsiteX233" fmla="*/ 1273776 w 3024845"/>
                <a:gd name="connsiteY233" fmla="*/ 559900 h 1059043"/>
                <a:gd name="connsiteX234" fmla="*/ 1280869 w 3024845"/>
                <a:gd name="connsiteY234" fmla="*/ 559900 h 1059043"/>
                <a:gd name="connsiteX235" fmla="*/ 1293029 w 3024845"/>
                <a:gd name="connsiteY235" fmla="*/ 516665 h 1059043"/>
                <a:gd name="connsiteX236" fmla="*/ 1294296 w 3024845"/>
                <a:gd name="connsiteY236" fmla="*/ 516665 h 1059043"/>
                <a:gd name="connsiteX237" fmla="*/ 1303163 w 3024845"/>
                <a:gd name="connsiteY237" fmla="*/ 516665 h 1059043"/>
                <a:gd name="connsiteX238" fmla="*/ 1313296 w 3024845"/>
                <a:gd name="connsiteY238" fmla="*/ 559900 h 1059043"/>
                <a:gd name="connsiteX239" fmla="*/ 1314309 w 3024845"/>
                <a:gd name="connsiteY239" fmla="*/ 559900 h 1059043"/>
                <a:gd name="connsiteX240" fmla="*/ 1321403 w 3024845"/>
                <a:gd name="connsiteY240" fmla="*/ 559900 h 1059043"/>
                <a:gd name="connsiteX241" fmla="*/ 1321403 w 3024845"/>
                <a:gd name="connsiteY241" fmla="*/ 598812 h 1059043"/>
                <a:gd name="connsiteX242" fmla="*/ 1323176 w 3024845"/>
                <a:gd name="connsiteY242" fmla="*/ 598812 h 1059043"/>
                <a:gd name="connsiteX243" fmla="*/ 1335590 w 3024845"/>
                <a:gd name="connsiteY243" fmla="*/ 598812 h 1059043"/>
                <a:gd name="connsiteX244" fmla="*/ 1335590 w 3024845"/>
                <a:gd name="connsiteY244" fmla="*/ 600974 h 1059043"/>
                <a:gd name="connsiteX245" fmla="*/ 1335590 w 3024845"/>
                <a:gd name="connsiteY245" fmla="*/ 616106 h 1059043"/>
                <a:gd name="connsiteX246" fmla="*/ 1339643 w 3024845"/>
                <a:gd name="connsiteY246" fmla="*/ 613945 h 1059043"/>
                <a:gd name="connsiteX247" fmla="*/ 1339643 w 3024845"/>
                <a:gd name="connsiteY247" fmla="*/ 598812 h 1059043"/>
                <a:gd name="connsiteX248" fmla="*/ 1341163 w 3024845"/>
                <a:gd name="connsiteY248" fmla="*/ 598812 h 1059043"/>
                <a:gd name="connsiteX249" fmla="*/ 1351803 w 3024845"/>
                <a:gd name="connsiteY249" fmla="*/ 598812 h 1059043"/>
                <a:gd name="connsiteX250" fmla="*/ 1351803 w 3024845"/>
                <a:gd name="connsiteY250" fmla="*/ 600433 h 1059043"/>
                <a:gd name="connsiteX251" fmla="*/ 1351803 w 3024845"/>
                <a:gd name="connsiteY251" fmla="*/ 611783 h 1059043"/>
                <a:gd name="connsiteX252" fmla="*/ 1382204 w 3024845"/>
                <a:gd name="connsiteY252" fmla="*/ 611783 h 1059043"/>
                <a:gd name="connsiteX253" fmla="*/ 1382204 w 3024845"/>
                <a:gd name="connsiteY253" fmla="*/ 575033 h 1059043"/>
                <a:gd name="connsiteX254" fmla="*/ 1383470 w 3024845"/>
                <a:gd name="connsiteY254" fmla="*/ 575033 h 1059043"/>
                <a:gd name="connsiteX255" fmla="*/ 1392337 w 3024845"/>
                <a:gd name="connsiteY255" fmla="*/ 575033 h 1059043"/>
                <a:gd name="connsiteX256" fmla="*/ 1392337 w 3024845"/>
                <a:gd name="connsiteY256" fmla="*/ 596650 h 1059043"/>
                <a:gd name="connsiteX257" fmla="*/ 1394364 w 3024845"/>
                <a:gd name="connsiteY257" fmla="*/ 564224 h 1059043"/>
                <a:gd name="connsiteX258" fmla="*/ 1416657 w 3024845"/>
                <a:gd name="connsiteY258" fmla="*/ 564224 h 1059043"/>
                <a:gd name="connsiteX259" fmla="*/ 1416657 w 3024845"/>
                <a:gd name="connsiteY259" fmla="*/ 562602 h 1059043"/>
                <a:gd name="connsiteX260" fmla="*/ 1416657 w 3024845"/>
                <a:gd name="connsiteY260" fmla="*/ 551253 h 1059043"/>
                <a:gd name="connsiteX261" fmla="*/ 1417417 w 3024845"/>
                <a:gd name="connsiteY261" fmla="*/ 551253 h 1059043"/>
                <a:gd name="connsiteX262" fmla="*/ 1422737 w 3024845"/>
                <a:gd name="connsiteY262" fmla="*/ 551253 h 1059043"/>
                <a:gd name="connsiteX263" fmla="*/ 1422737 w 3024845"/>
                <a:gd name="connsiteY263" fmla="*/ 549362 h 1059043"/>
                <a:gd name="connsiteX264" fmla="*/ 1422737 w 3024845"/>
                <a:gd name="connsiteY264" fmla="*/ 536121 h 1059043"/>
                <a:gd name="connsiteX265" fmla="*/ 1426791 w 3024845"/>
                <a:gd name="connsiteY265" fmla="*/ 542606 h 1059043"/>
                <a:gd name="connsiteX266" fmla="*/ 1429071 w 3024845"/>
                <a:gd name="connsiteY266" fmla="*/ 542606 h 1059043"/>
                <a:gd name="connsiteX267" fmla="*/ 1445031 w 3024845"/>
                <a:gd name="connsiteY267" fmla="*/ 542606 h 1059043"/>
                <a:gd name="connsiteX268" fmla="*/ 1445031 w 3024845"/>
                <a:gd name="connsiteY268" fmla="*/ 541795 h 1059043"/>
                <a:gd name="connsiteX269" fmla="*/ 1445031 w 3024845"/>
                <a:gd name="connsiteY269" fmla="*/ 536121 h 1059043"/>
                <a:gd name="connsiteX270" fmla="*/ 1445791 w 3024845"/>
                <a:gd name="connsiteY270" fmla="*/ 536121 h 1059043"/>
                <a:gd name="connsiteX271" fmla="*/ 1451111 w 3024845"/>
                <a:gd name="connsiteY271" fmla="*/ 536121 h 1059043"/>
                <a:gd name="connsiteX272" fmla="*/ 1451111 w 3024845"/>
                <a:gd name="connsiteY272" fmla="*/ 537472 h 1059043"/>
                <a:gd name="connsiteX273" fmla="*/ 1451111 w 3024845"/>
                <a:gd name="connsiteY273" fmla="*/ 546930 h 1059043"/>
                <a:gd name="connsiteX274" fmla="*/ 1489618 w 3024845"/>
                <a:gd name="connsiteY274" fmla="*/ 546930 h 1059043"/>
                <a:gd name="connsiteX275" fmla="*/ 1489618 w 3024845"/>
                <a:gd name="connsiteY275" fmla="*/ 685283 h 1059043"/>
                <a:gd name="connsiteX276" fmla="*/ 1491138 w 3024845"/>
                <a:gd name="connsiteY276" fmla="*/ 685283 h 1059043"/>
                <a:gd name="connsiteX277" fmla="*/ 1501778 w 3024845"/>
                <a:gd name="connsiteY277" fmla="*/ 685283 h 1059043"/>
                <a:gd name="connsiteX278" fmla="*/ 1501778 w 3024845"/>
                <a:gd name="connsiteY278" fmla="*/ 672313 h 1059043"/>
                <a:gd name="connsiteX279" fmla="*/ 1505832 w 3024845"/>
                <a:gd name="connsiteY279" fmla="*/ 672313 h 1059043"/>
                <a:gd name="connsiteX280" fmla="*/ 1505832 w 3024845"/>
                <a:gd name="connsiteY280" fmla="*/ 685283 h 1059043"/>
                <a:gd name="connsiteX281" fmla="*/ 1536232 w 3024845"/>
                <a:gd name="connsiteY281" fmla="*/ 685283 h 1059043"/>
                <a:gd name="connsiteX282" fmla="*/ 1536232 w 3024845"/>
                <a:gd name="connsiteY282" fmla="*/ 655018 h 1059043"/>
                <a:gd name="connsiteX283" fmla="*/ 1548392 w 3024845"/>
                <a:gd name="connsiteY283" fmla="*/ 655018 h 1059043"/>
                <a:gd name="connsiteX284" fmla="*/ 1560552 w 3024845"/>
                <a:gd name="connsiteY284" fmla="*/ 652857 h 1059043"/>
                <a:gd name="connsiteX285" fmla="*/ 1564606 w 3024845"/>
                <a:gd name="connsiteY285" fmla="*/ 655018 h 1059043"/>
                <a:gd name="connsiteX286" fmla="*/ 1574739 w 3024845"/>
                <a:gd name="connsiteY286" fmla="*/ 655018 h 1059043"/>
                <a:gd name="connsiteX287" fmla="*/ 1574739 w 3024845"/>
                <a:gd name="connsiteY287" fmla="*/ 685283 h 1059043"/>
                <a:gd name="connsiteX288" fmla="*/ 1582846 w 3024845"/>
                <a:gd name="connsiteY288" fmla="*/ 685283 h 1059043"/>
                <a:gd name="connsiteX289" fmla="*/ 1582846 w 3024845"/>
                <a:gd name="connsiteY289" fmla="*/ 702578 h 1059043"/>
                <a:gd name="connsiteX290" fmla="*/ 1592182 w 3024845"/>
                <a:gd name="connsiteY290" fmla="*/ 703483 h 1059043"/>
                <a:gd name="connsiteX291" fmla="*/ 1605140 w 3024845"/>
                <a:gd name="connsiteY291" fmla="*/ 703483 h 1059043"/>
                <a:gd name="connsiteX292" fmla="*/ 1605140 w 3024845"/>
                <a:gd name="connsiteY292" fmla="*/ 687445 h 1059043"/>
                <a:gd name="connsiteX293" fmla="*/ 1673096 w 3024845"/>
                <a:gd name="connsiteY293" fmla="*/ 687445 h 1059043"/>
                <a:gd name="connsiteX294" fmla="*/ 1673096 w 3024845"/>
                <a:gd name="connsiteY294" fmla="*/ 602192 h 1059043"/>
                <a:gd name="connsiteX295" fmla="*/ 1745104 w 3024845"/>
                <a:gd name="connsiteY295" fmla="*/ 602192 h 1059043"/>
                <a:gd name="connsiteX296" fmla="*/ 1745104 w 3024845"/>
                <a:gd name="connsiteY296" fmla="*/ 680960 h 1059043"/>
                <a:gd name="connsiteX297" fmla="*/ 1747008 w 3024845"/>
                <a:gd name="connsiteY297" fmla="*/ 680960 h 1059043"/>
                <a:gd name="connsiteX298" fmla="*/ 1748250 w 3024845"/>
                <a:gd name="connsiteY298" fmla="*/ 703483 h 1059043"/>
                <a:gd name="connsiteX299" fmla="*/ 1757926 w 3024845"/>
                <a:gd name="connsiteY299" fmla="*/ 703483 h 1059043"/>
                <a:gd name="connsiteX300" fmla="*/ 1759168 w 3024845"/>
                <a:gd name="connsiteY300" fmla="*/ 680960 h 1059043"/>
                <a:gd name="connsiteX301" fmla="*/ 1765248 w 3024845"/>
                <a:gd name="connsiteY301" fmla="*/ 680960 h 1059043"/>
                <a:gd name="connsiteX302" fmla="*/ 1766490 w 3024845"/>
                <a:gd name="connsiteY302" fmla="*/ 703483 h 1059043"/>
                <a:gd name="connsiteX303" fmla="*/ 1817112 w 3024845"/>
                <a:gd name="connsiteY303" fmla="*/ 703483 h 1059043"/>
                <a:gd name="connsiteX304" fmla="*/ 1817112 w 3024845"/>
                <a:gd name="connsiteY304" fmla="*/ 540455 h 1059043"/>
                <a:gd name="connsiteX305" fmla="*/ 2014439 w 3024845"/>
                <a:gd name="connsiteY305" fmla="*/ 540455 h 1059043"/>
                <a:gd name="connsiteX306" fmla="*/ 2014439 w 3024845"/>
                <a:gd name="connsiteY306" fmla="*/ 703483 h 1059043"/>
                <a:gd name="connsiteX307" fmla="*/ 2033136 w 3024845"/>
                <a:gd name="connsiteY307" fmla="*/ 703483 h 1059043"/>
                <a:gd name="connsiteX308" fmla="*/ 2033136 w 3024845"/>
                <a:gd name="connsiteY308" fmla="*/ 620790 h 1059043"/>
                <a:gd name="connsiteX309" fmla="*/ 2128256 w 3024845"/>
                <a:gd name="connsiteY309" fmla="*/ 620790 h 1059043"/>
                <a:gd name="connsiteX310" fmla="*/ 2128026 w 3024845"/>
                <a:gd name="connsiteY310" fmla="*/ 281031 h 1059043"/>
                <a:gd name="connsiteX311" fmla="*/ 2121946 w 3024845"/>
                <a:gd name="connsiteY311" fmla="*/ 276707 h 1059043"/>
                <a:gd name="connsiteX312" fmla="*/ 2130053 w 3024845"/>
                <a:gd name="connsiteY312" fmla="*/ 252928 h 1059043"/>
                <a:gd name="connsiteX313" fmla="*/ 2130053 w 3024845"/>
                <a:gd name="connsiteY313" fmla="*/ 235634 h 1059043"/>
                <a:gd name="connsiteX314" fmla="*/ 2144240 w 3024845"/>
                <a:gd name="connsiteY314" fmla="*/ 235634 h 1059043"/>
                <a:gd name="connsiteX315" fmla="*/ 2144240 w 3024845"/>
                <a:gd name="connsiteY315" fmla="*/ 214016 h 1059043"/>
                <a:gd name="connsiteX316" fmla="*/ 2146266 w 3024845"/>
                <a:gd name="connsiteY316" fmla="*/ 209692 h 1059043"/>
                <a:gd name="connsiteX317" fmla="*/ 2146266 w 3024845"/>
                <a:gd name="connsiteY317" fmla="*/ 131868 h 1059043"/>
                <a:gd name="connsiteX318" fmla="*/ 2144240 w 3024845"/>
                <a:gd name="connsiteY318" fmla="*/ 125383 h 1059043"/>
                <a:gd name="connsiteX319" fmla="*/ 2150320 w 3024845"/>
                <a:gd name="connsiteY319" fmla="*/ 118897 h 1059043"/>
                <a:gd name="connsiteX320" fmla="*/ 2150320 w 3024845"/>
                <a:gd name="connsiteY320" fmla="*/ 60529 h 1059043"/>
                <a:gd name="connsiteX321" fmla="*/ 2152346 w 3024845"/>
                <a:gd name="connsiteY321" fmla="*/ 56206 h 1059043"/>
                <a:gd name="connsiteX322" fmla="*/ 2152346 w 3024845"/>
                <a:gd name="connsiteY322" fmla="*/ 0 h 1059043"/>
                <a:gd name="connsiteX323" fmla="*/ 2162480 w 3024845"/>
                <a:gd name="connsiteY323" fmla="*/ 118897 h 1059043"/>
                <a:gd name="connsiteX324" fmla="*/ 2168560 w 3024845"/>
                <a:gd name="connsiteY324" fmla="*/ 125383 h 1059043"/>
                <a:gd name="connsiteX325" fmla="*/ 2166533 w 3024845"/>
                <a:gd name="connsiteY325" fmla="*/ 131868 h 1059043"/>
                <a:gd name="connsiteX326" fmla="*/ 2180720 w 3024845"/>
                <a:gd name="connsiteY326" fmla="*/ 555577 h 1059043"/>
                <a:gd name="connsiteX327" fmla="*/ 2245574 w 3024845"/>
                <a:gd name="connsiteY327" fmla="*/ 555577 h 1059043"/>
                <a:gd name="connsiteX328" fmla="*/ 2245574 w 3024845"/>
                <a:gd name="connsiteY328" fmla="*/ 631239 h 1059043"/>
                <a:gd name="connsiteX329" fmla="*/ 2253681 w 3024845"/>
                <a:gd name="connsiteY329" fmla="*/ 631239 h 1059043"/>
                <a:gd name="connsiteX330" fmla="*/ 2255708 w 3024845"/>
                <a:gd name="connsiteY330" fmla="*/ 624754 h 1059043"/>
                <a:gd name="connsiteX331" fmla="*/ 2261788 w 3024845"/>
                <a:gd name="connsiteY331" fmla="*/ 624754 h 1059043"/>
                <a:gd name="connsiteX332" fmla="*/ 2263815 w 3024845"/>
                <a:gd name="connsiteY332" fmla="*/ 633401 h 1059043"/>
                <a:gd name="connsiteX333" fmla="*/ 2275975 w 3024845"/>
                <a:gd name="connsiteY333" fmla="*/ 633401 h 1059043"/>
                <a:gd name="connsiteX334" fmla="*/ 2275975 w 3024845"/>
                <a:gd name="connsiteY334" fmla="*/ 626915 h 1059043"/>
                <a:gd name="connsiteX335" fmla="*/ 2298268 w 3024845"/>
                <a:gd name="connsiteY335" fmla="*/ 626915 h 1059043"/>
                <a:gd name="connsiteX336" fmla="*/ 2298268 w 3024845"/>
                <a:gd name="connsiteY336" fmla="*/ 633401 h 1059043"/>
                <a:gd name="connsiteX337" fmla="*/ 2318535 w 3024845"/>
                <a:gd name="connsiteY337" fmla="*/ 633401 h 1059043"/>
                <a:gd name="connsiteX338" fmla="*/ 2318535 w 3024845"/>
                <a:gd name="connsiteY338" fmla="*/ 678798 h 1059043"/>
                <a:gd name="connsiteX339" fmla="*/ 2332722 w 3024845"/>
                <a:gd name="connsiteY339" fmla="*/ 678798 h 1059043"/>
                <a:gd name="connsiteX340" fmla="*/ 2332722 w 3024845"/>
                <a:gd name="connsiteY340" fmla="*/ 665827 h 1059043"/>
                <a:gd name="connsiteX341" fmla="*/ 2348936 w 3024845"/>
                <a:gd name="connsiteY341" fmla="*/ 665827 h 1059043"/>
                <a:gd name="connsiteX342" fmla="*/ 2348936 w 3024845"/>
                <a:gd name="connsiteY342" fmla="*/ 486400 h 1059043"/>
                <a:gd name="connsiteX343" fmla="*/ 2355016 w 3024845"/>
                <a:gd name="connsiteY343" fmla="*/ 479914 h 1059043"/>
                <a:gd name="connsiteX344" fmla="*/ 2427977 w 3024845"/>
                <a:gd name="connsiteY344" fmla="*/ 479914 h 1059043"/>
                <a:gd name="connsiteX345" fmla="*/ 2427977 w 3024845"/>
                <a:gd name="connsiteY345" fmla="*/ 488562 h 1059043"/>
                <a:gd name="connsiteX346" fmla="*/ 2438110 w 3024845"/>
                <a:gd name="connsiteY346" fmla="*/ 488562 h 1059043"/>
                <a:gd name="connsiteX347" fmla="*/ 2438110 w 3024845"/>
                <a:gd name="connsiteY347" fmla="*/ 603136 h 1059043"/>
                <a:gd name="connsiteX348" fmla="*/ 2460404 w 3024845"/>
                <a:gd name="connsiteY348" fmla="*/ 603136 h 1059043"/>
                <a:gd name="connsiteX349" fmla="*/ 2460404 w 3024845"/>
                <a:gd name="connsiteY349" fmla="*/ 536121 h 1059043"/>
                <a:gd name="connsiteX350" fmla="*/ 2486751 w 3024845"/>
                <a:gd name="connsiteY350" fmla="*/ 536121 h 1059043"/>
                <a:gd name="connsiteX351" fmla="*/ 2490804 w 3024845"/>
                <a:gd name="connsiteY351" fmla="*/ 531797 h 1059043"/>
                <a:gd name="connsiteX352" fmla="*/ 2498911 w 3024845"/>
                <a:gd name="connsiteY352" fmla="*/ 531797 h 1059043"/>
                <a:gd name="connsiteX353" fmla="*/ 2502964 w 3024845"/>
                <a:gd name="connsiteY353" fmla="*/ 536121 h 1059043"/>
                <a:gd name="connsiteX354" fmla="*/ 2525258 w 3024845"/>
                <a:gd name="connsiteY354" fmla="*/ 536121 h 1059043"/>
                <a:gd name="connsiteX355" fmla="*/ 2525258 w 3024845"/>
                <a:gd name="connsiteY355" fmla="*/ 419385 h 1059043"/>
                <a:gd name="connsiteX356" fmla="*/ 2582005 w 3024845"/>
                <a:gd name="connsiteY356" fmla="*/ 408576 h 1059043"/>
                <a:gd name="connsiteX357" fmla="*/ 2582005 w 3024845"/>
                <a:gd name="connsiteY357" fmla="*/ 409657 h 1059043"/>
                <a:gd name="connsiteX358" fmla="*/ 2582005 w 3024845"/>
                <a:gd name="connsiteY358" fmla="*/ 417223 h 1059043"/>
                <a:gd name="connsiteX359" fmla="*/ 2608352 w 3024845"/>
                <a:gd name="connsiteY359" fmla="*/ 417223 h 1059043"/>
                <a:gd name="connsiteX360" fmla="*/ 2608352 w 3024845"/>
                <a:gd name="connsiteY360" fmla="*/ 672313 h 1059043"/>
                <a:gd name="connsiteX361" fmla="*/ 2630646 w 3024845"/>
                <a:gd name="connsiteY361" fmla="*/ 672313 h 1059043"/>
                <a:gd name="connsiteX362" fmla="*/ 2630646 w 3024845"/>
                <a:gd name="connsiteY362" fmla="*/ 667989 h 1059043"/>
                <a:gd name="connsiteX363" fmla="*/ 2642806 w 3024845"/>
                <a:gd name="connsiteY363" fmla="*/ 667989 h 1059043"/>
                <a:gd name="connsiteX364" fmla="*/ 2642806 w 3024845"/>
                <a:gd name="connsiteY364" fmla="*/ 672313 h 1059043"/>
                <a:gd name="connsiteX365" fmla="*/ 2667126 w 3024845"/>
                <a:gd name="connsiteY365" fmla="*/ 672313 h 1059043"/>
                <a:gd name="connsiteX366" fmla="*/ 2667126 w 3024845"/>
                <a:gd name="connsiteY366" fmla="*/ 659342 h 1059043"/>
                <a:gd name="connsiteX367" fmla="*/ 2695500 w 3024845"/>
                <a:gd name="connsiteY367" fmla="*/ 659342 h 1059043"/>
                <a:gd name="connsiteX368" fmla="*/ 2707660 w 3024845"/>
                <a:gd name="connsiteY368" fmla="*/ 655018 h 1059043"/>
                <a:gd name="connsiteX369" fmla="*/ 2727927 w 3024845"/>
                <a:gd name="connsiteY369" fmla="*/ 659342 h 1059043"/>
                <a:gd name="connsiteX370" fmla="*/ 2727927 w 3024845"/>
                <a:gd name="connsiteY370" fmla="*/ 642048 h 1059043"/>
                <a:gd name="connsiteX371" fmla="*/ 2736034 w 3024845"/>
                <a:gd name="connsiteY371" fmla="*/ 642048 h 1059043"/>
                <a:gd name="connsiteX372" fmla="*/ 2736034 w 3024845"/>
                <a:gd name="connsiteY372" fmla="*/ 629077 h 1059043"/>
                <a:gd name="connsiteX373" fmla="*/ 2792781 w 3024845"/>
                <a:gd name="connsiteY373" fmla="*/ 629077 h 1059043"/>
                <a:gd name="connsiteX374" fmla="*/ 2792781 w 3024845"/>
                <a:gd name="connsiteY374" fmla="*/ 598812 h 1059043"/>
                <a:gd name="connsiteX375" fmla="*/ 2811021 w 3024845"/>
                <a:gd name="connsiteY375" fmla="*/ 598812 h 1059043"/>
                <a:gd name="connsiteX376" fmla="*/ 2811021 w 3024845"/>
                <a:gd name="connsiteY376" fmla="*/ 592327 h 1059043"/>
                <a:gd name="connsiteX377" fmla="*/ 2823181 w 3024845"/>
                <a:gd name="connsiteY377" fmla="*/ 592327 h 1059043"/>
                <a:gd name="connsiteX378" fmla="*/ 2823181 w 3024845"/>
                <a:gd name="connsiteY378" fmla="*/ 598812 h 1059043"/>
                <a:gd name="connsiteX379" fmla="*/ 2839395 w 3024845"/>
                <a:gd name="connsiteY379" fmla="*/ 598812 h 1059043"/>
                <a:gd name="connsiteX380" fmla="*/ 2839395 w 3024845"/>
                <a:gd name="connsiteY380" fmla="*/ 648533 h 1059043"/>
                <a:gd name="connsiteX381" fmla="*/ 2871822 w 3024845"/>
                <a:gd name="connsiteY381" fmla="*/ 648533 h 1059043"/>
                <a:gd name="connsiteX382" fmla="*/ 2871822 w 3024845"/>
                <a:gd name="connsiteY382" fmla="*/ 622592 h 1059043"/>
                <a:gd name="connsiteX383" fmla="*/ 2910329 w 3024845"/>
                <a:gd name="connsiteY383" fmla="*/ 622592 h 1059043"/>
                <a:gd name="connsiteX384" fmla="*/ 2910329 w 3024845"/>
                <a:gd name="connsiteY384" fmla="*/ 592327 h 1059043"/>
                <a:gd name="connsiteX385" fmla="*/ 2958970 w 3024845"/>
                <a:gd name="connsiteY385" fmla="*/ 592327 h 1059043"/>
                <a:gd name="connsiteX386" fmla="*/ 2958970 w 3024845"/>
                <a:gd name="connsiteY386" fmla="*/ 703483 h 1059043"/>
                <a:gd name="connsiteX387" fmla="*/ 2958970 w 3024845"/>
                <a:gd name="connsiteY387" fmla="*/ 717262 h 1059043"/>
                <a:gd name="connsiteX388" fmla="*/ 3024845 w 3024845"/>
                <a:gd name="connsiteY388" fmla="*/ 717262 h 1059043"/>
                <a:gd name="connsiteX389" fmla="*/ 3024845 w 3024845"/>
                <a:gd name="connsiteY389" fmla="*/ 1059043 h 1059043"/>
                <a:gd name="connsiteX390" fmla="*/ 2054 w 3024845"/>
                <a:gd name="connsiteY390" fmla="*/ 1056710 h 1059043"/>
                <a:gd name="connsiteX391" fmla="*/ 0 w 3024845"/>
                <a:gd name="connsiteY391" fmla="*/ 622592 h 1059043"/>
                <a:gd name="connsiteX392" fmla="*/ 20267 w 3024845"/>
                <a:gd name="connsiteY392" fmla="*/ 622592 h 1059043"/>
                <a:gd name="connsiteX393" fmla="*/ 20774 w 3024845"/>
                <a:gd name="connsiteY393" fmla="*/ 621511 h 1059043"/>
                <a:gd name="connsiteX394" fmla="*/ 24320 w 3024845"/>
                <a:gd name="connsiteY394" fmla="*/ 613945 h 1059043"/>
                <a:gd name="connsiteX395" fmla="*/ 26094 w 3024845"/>
                <a:gd name="connsiteY395" fmla="*/ 614215 h 1059043"/>
                <a:gd name="connsiteX396" fmla="*/ 38507 w 3024845"/>
                <a:gd name="connsiteY396" fmla="*/ 616106 h 1059043"/>
                <a:gd name="connsiteX397" fmla="*/ 39014 w 3024845"/>
                <a:gd name="connsiteY397" fmla="*/ 617458 h 1059043"/>
                <a:gd name="connsiteX398" fmla="*/ 42560 w 3024845"/>
                <a:gd name="connsiteY398" fmla="*/ 626915 h 1059043"/>
                <a:gd name="connsiteX399" fmla="*/ 68907 w 3024845"/>
                <a:gd name="connsiteY399" fmla="*/ 629077 h 1059043"/>
                <a:gd name="connsiteX400" fmla="*/ 68907 w 3024845"/>
                <a:gd name="connsiteY400" fmla="*/ 505856 h 1059043"/>
                <a:gd name="connsiteX401" fmla="*/ 70934 w 3024845"/>
                <a:gd name="connsiteY401" fmla="*/ 505856 h 1059043"/>
                <a:gd name="connsiteX402" fmla="*/ 85121 w 3024845"/>
                <a:gd name="connsiteY402" fmla="*/ 505856 h 1059043"/>
                <a:gd name="connsiteX403" fmla="*/ 85121 w 3024845"/>
                <a:gd name="connsiteY403" fmla="*/ 369664 h 1059043"/>
                <a:gd name="connsiteX404" fmla="*/ 86894 w 3024845"/>
                <a:gd name="connsiteY404" fmla="*/ 369664 h 1059043"/>
                <a:gd name="connsiteX405" fmla="*/ 99308 w 3024845"/>
                <a:gd name="connsiteY405" fmla="*/ 369664 h 1059043"/>
                <a:gd name="connsiteX406" fmla="*/ 99308 w 3024845"/>
                <a:gd name="connsiteY406" fmla="*/ 255090 h 1059043"/>
                <a:gd name="connsiteX407" fmla="*/ 103361 w 3024845"/>
                <a:gd name="connsiteY407" fmla="*/ 226986 h 1059043"/>
                <a:gd name="connsiteX408" fmla="*/ 105388 w 3024845"/>
                <a:gd name="connsiteY408" fmla="*/ 226986 h 1059043"/>
                <a:gd name="connsiteX409" fmla="*/ 119575 w 3024845"/>
                <a:gd name="connsiteY409" fmla="*/ 226986 h 1059043"/>
                <a:gd name="connsiteX0" fmla="*/ 119575 w 3024845"/>
                <a:gd name="connsiteY0" fmla="*/ 226986 h 1059043"/>
                <a:gd name="connsiteX1" fmla="*/ 200642 w 3024845"/>
                <a:gd name="connsiteY1" fmla="*/ 224825 h 1059043"/>
                <a:gd name="connsiteX2" fmla="*/ 202669 w 3024845"/>
                <a:gd name="connsiteY2" fmla="*/ 224825 h 1059043"/>
                <a:gd name="connsiteX3" fmla="*/ 216856 w 3024845"/>
                <a:gd name="connsiteY3" fmla="*/ 224825 h 1059043"/>
                <a:gd name="connsiteX4" fmla="*/ 216856 w 3024845"/>
                <a:gd name="connsiteY4" fmla="*/ 248604 h 1059043"/>
                <a:gd name="connsiteX5" fmla="*/ 217363 w 3024845"/>
                <a:gd name="connsiteY5" fmla="*/ 249415 h 1059043"/>
                <a:gd name="connsiteX6" fmla="*/ 220909 w 3024845"/>
                <a:gd name="connsiteY6" fmla="*/ 255090 h 1059043"/>
                <a:gd name="connsiteX7" fmla="*/ 220909 w 3024845"/>
                <a:gd name="connsiteY7" fmla="*/ 369664 h 1059043"/>
                <a:gd name="connsiteX8" fmla="*/ 223189 w 3024845"/>
                <a:gd name="connsiteY8" fmla="*/ 369664 h 1059043"/>
                <a:gd name="connsiteX9" fmla="*/ 239150 w 3024845"/>
                <a:gd name="connsiteY9" fmla="*/ 369664 h 1059043"/>
                <a:gd name="connsiteX10" fmla="*/ 239150 w 3024845"/>
                <a:gd name="connsiteY10" fmla="*/ 510179 h 1059043"/>
                <a:gd name="connsiteX11" fmla="*/ 240670 w 3024845"/>
                <a:gd name="connsiteY11" fmla="*/ 509909 h 1059043"/>
                <a:gd name="connsiteX12" fmla="*/ 251310 w 3024845"/>
                <a:gd name="connsiteY12" fmla="*/ 508018 h 1059043"/>
                <a:gd name="connsiteX13" fmla="*/ 249283 w 3024845"/>
                <a:gd name="connsiteY13" fmla="*/ 596650 h 1059043"/>
                <a:gd name="connsiteX14" fmla="*/ 250803 w 3024845"/>
                <a:gd name="connsiteY14" fmla="*/ 596921 h 1059043"/>
                <a:gd name="connsiteX15" fmla="*/ 261443 w 3024845"/>
                <a:gd name="connsiteY15" fmla="*/ 598812 h 1059043"/>
                <a:gd name="connsiteX16" fmla="*/ 261696 w 3024845"/>
                <a:gd name="connsiteY16" fmla="*/ 599623 h 1059043"/>
                <a:gd name="connsiteX17" fmla="*/ 263470 w 3024845"/>
                <a:gd name="connsiteY17" fmla="*/ 605298 h 1059043"/>
                <a:gd name="connsiteX18" fmla="*/ 264230 w 3024845"/>
                <a:gd name="connsiteY18" fmla="*/ 602866 h 1059043"/>
                <a:gd name="connsiteX19" fmla="*/ 269550 w 3024845"/>
                <a:gd name="connsiteY19" fmla="*/ 585842 h 1059043"/>
                <a:gd name="connsiteX20" fmla="*/ 271323 w 3024845"/>
                <a:gd name="connsiteY20" fmla="*/ 585842 h 1059043"/>
                <a:gd name="connsiteX21" fmla="*/ 283737 w 3024845"/>
                <a:gd name="connsiteY21" fmla="*/ 585842 h 1059043"/>
                <a:gd name="connsiteX22" fmla="*/ 283737 w 3024845"/>
                <a:gd name="connsiteY22" fmla="*/ 618268 h 1059043"/>
                <a:gd name="connsiteX23" fmla="*/ 284750 w 3024845"/>
                <a:gd name="connsiteY23" fmla="*/ 618809 h 1059043"/>
                <a:gd name="connsiteX24" fmla="*/ 291844 w 3024845"/>
                <a:gd name="connsiteY24" fmla="*/ 622592 h 1059043"/>
                <a:gd name="connsiteX25" fmla="*/ 291844 w 3024845"/>
                <a:gd name="connsiteY25" fmla="*/ 623943 h 1059043"/>
                <a:gd name="connsiteX26" fmla="*/ 291844 w 3024845"/>
                <a:gd name="connsiteY26" fmla="*/ 633401 h 1059043"/>
                <a:gd name="connsiteX27" fmla="*/ 336431 w 3024845"/>
                <a:gd name="connsiteY27" fmla="*/ 633401 h 1059043"/>
                <a:gd name="connsiteX28" fmla="*/ 336431 w 3024845"/>
                <a:gd name="connsiteY28" fmla="*/ 634482 h 1059043"/>
                <a:gd name="connsiteX29" fmla="*/ 336431 w 3024845"/>
                <a:gd name="connsiteY29" fmla="*/ 642048 h 1059043"/>
                <a:gd name="connsiteX30" fmla="*/ 338457 w 3024845"/>
                <a:gd name="connsiteY30" fmla="*/ 642048 h 1059043"/>
                <a:gd name="connsiteX31" fmla="*/ 352644 w 3024845"/>
                <a:gd name="connsiteY31" fmla="*/ 642048 h 1059043"/>
                <a:gd name="connsiteX32" fmla="*/ 352644 w 3024845"/>
                <a:gd name="connsiteY32" fmla="*/ 611783 h 1059043"/>
                <a:gd name="connsiteX33" fmla="*/ 397231 w 3024845"/>
                <a:gd name="connsiteY33" fmla="*/ 611783 h 1059043"/>
                <a:gd name="connsiteX34" fmla="*/ 397231 w 3024845"/>
                <a:gd name="connsiteY34" fmla="*/ 610432 h 1059043"/>
                <a:gd name="connsiteX35" fmla="*/ 397231 w 3024845"/>
                <a:gd name="connsiteY35" fmla="*/ 600974 h 1059043"/>
                <a:gd name="connsiteX36" fmla="*/ 398245 w 3024845"/>
                <a:gd name="connsiteY36" fmla="*/ 600974 h 1059043"/>
                <a:gd name="connsiteX37" fmla="*/ 405338 w 3024845"/>
                <a:gd name="connsiteY37" fmla="*/ 600974 h 1059043"/>
                <a:gd name="connsiteX38" fmla="*/ 405338 w 3024845"/>
                <a:gd name="connsiteY38" fmla="*/ 599083 h 1059043"/>
                <a:gd name="connsiteX39" fmla="*/ 405338 w 3024845"/>
                <a:gd name="connsiteY39" fmla="*/ 585842 h 1059043"/>
                <a:gd name="connsiteX40" fmla="*/ 406098 w 3024845"/>
                <a:gd name="connsiteY40" fmla="*/ 585842 h 1059043"/>
                <a:gd name="connsiteX41" fmla="*/ 411418 w 3024845"/>
                <a:gd name="connsiteY41" fmla="*/ 585842 h 1059043"/>
                <a:gd name="connsiteX42" fmla="*/ 411418 w 3024845"/>
                <a:gd name="connsiteY42" fmla="*/ 584761 h 1059043"/>
                <a:gd name="connsiteX43" fmla="*/ 411418 w 3024845"/>
                <a:gd name="connsiteY43" fmla="*/ 577194 h 1059043"/>
                <a:gd name="connsiteX44" fmla="*/ 413445 w 3024845"/>
                <a:gd name="connsiteY44" fmla="*/ 577194 h 1059043"/>
                <a:gd name="connsiteX45" fmla="*/ 427632 w 3024845"/>
                <a:gd name="connsiteY45" fmla="*/ 577194 h 1059043"/>
                <a:gd name="connsiteX46" fmla="*/ 427632 w 3024845"/>
                <a:gd name="connsiteY46" fmla="*/ 578275 h 1059043"/>
                <a:gd name="connsiteX47" fmla="*/ 427632 w 3024845"/>
                <a:gd name="connsiteY47" fmla="*/ 585842 h 1059043"/>
                <a:gd name="connsiteX48" fmla="*/ 449925 w 3024845"/>
                <a:gd name="connsiteY48" fmla="*/ 585842 h 1059043"/>
                <a:gd name="connsiteX49" fmla="*/ 449925 w 3024845"/>
                <a:gd name="connsiteY49" fmla="*/ 583950 h 1059043"/>
                <a:gd name="connsiteX50" fmla="*/ 449925 w 3024845"/>
                <a:gd name="connsiteY50" fmla="*/ 570709 h 1059043"/>
                <a:gd name="connsiteX51" fmla="*/ 451699 w 3024845"/>
                <a:gd name="connsiteY51" fmla="*/ 570709 h 1059043"/>
                <a:gd name="connsiteX52" fmla="*/ 464112 w 3024845"/>
                <a:gd name="connsiteY52" fmla="*/ 570709 h 1059043"/>
                <a:gd name="connsiteX53" fmla="*/ 464112 w 3024845"/>
                <a:gd name="connsiteY53" fmla="*/ 594489 h 1059043"/>
                <a:gd name="connsiteX54" fmla="*/ 465126 w 3024845"/>
                <a:gd name="connsiteY54" fmla="*/ 594489 h 1059043"/>
                <a:gd name="connsiteX55" fmla="*/ 472219 w 3024845"/>
                <a:gd name="connsiteY55" fmla="*/ 594489 h 1059043"/>
                <a:gd name="connsiteX56" fmla="*/ 472219 w 3024845"/>
                <a:gd name="connsiteY56" fmla="*/ 593408 h 1059043"/>
                <a:gd name="connsiteX57" fmla="*/ 472219 w 3024845"/>
                <a:gd name="connsiteY57" fmla="*/ 585842 h 1059043"/>
                <a:gd name="connsiteX58" fmla="*/ 473992 w 3024845"/>
                <a:gd name="connsiteY58" fmla="*/ 585842 h 1059043"/>
                <a:gd name="connsiteX59" fmla="*/ 486406 w 3024845"/>
                <a:gd name="connsiteY59" fmla="*/ 585842 h 1059043"/>
                <a:gd name="connsiteX60" fmla="*/ 486406 w 3024845"/>
                <a:gd name="connsiteY60" fmla="*/ 611783 h 1059043"/>
                <a:gd name="connsiteX61" fmla="*/ 488433 w 3024845"/>
                <a:gd name="connsiteY61" fmla="*/ 611783 h 1059043"/>
                <a:gd name="connsiteX62" fmla="*/ 502619 w 3024845"/>
                <a:gd name="connsiteY62" fmla="*/ 611783 h 1059043"/>
                <a:gd name="connsiteX63" fmla="*/ 502619 w 3024845"/>
                <a:gd name="connsiteY63" fmla="*/ 613404 h 1059043"/>
                <a:gd name="connsiteX64" fmla="*/ 502619 w 3024845"/>
                <a:gd name="connsiteY64" fmla="*/ 624754 h 1059043"/>
                <a:gd name="connsiteX65" fmla="*/ 503379 w 3024845"/>
                <a:gd name="connsiteY65" fmla="*/ 624754 h 1059043"/>
                <a:gd name="connsiteX66" fmla="*/ 508700 w 3024845"/>
                <a:gd name="connsiteY66" fmla="*/ 624754 h 1059043"/>
                <a:gd name="connsiteX67" fmla="*/ 508700 w 3024845"/>
                <a:gd name="connsiteY67" fmla="*/ 623943 h 1059043"/>
                <a:gd name="connsiteX68" fmla="*/ 508700 w 3024845"/>
                <a:gd name="connsiteY68" fmla="*/ 618268 h 1059043"/>
                <a:gd name="connsiteX69" fmla="*/ 539100 w 3024845"/>
                <a:gd name="connsiteY69" fmla="*/ 618268 h 1059043"/>
                <a:gd name="connsiteX70" fmla="*/ 539100 w 3024845"/>
                <a:gd name="connsiteY70" fmla="*/ 642048 h 1059043"/>
                <a:gd name="connsiteX71" fmla="*/ 540113 w 3024845"/>
                <a:gd name="connsiteY71" fmla="*/ 642048 h 1059043"/>
                <a:gd name="connsiteX72" fmla="*/ 547207 w 3024845"/>
                <a:gd name="connsiteY72" fmla="*/ 642048 h 1059043"/>
                <a:gd name="connsiteX73" fmla="*/ 547207 w 3024845"/>
                <a:gd name="connsiteY73" fmla="*/ 643129 h 1059043"/>
                <a:gd name="connsiteX74" fmla="*/ 547207 w 3024845"/>
                <a:gd name="connsiteY74" fmla="*/ 650695 h 1059043"/>
                <a:gd name="connsiteX75" fmla="*/ 547967 w 3024845"/>
                <a:gd name="connsiteY75" fmla="*/ 650695 h 1059043"/>
                <a:gd name="connsiteX76" fmla="*/ 553287 w 3024845"/>
                <a:gd name="connsiteY76" fmla="*/ 650695 h 1059043"/>
                <a:gd name="connsiteX77" fmla="*/ 553287 w 3024845"/>
                <a:gd name="connsiteY77" fmla="*/ 648533 h 1059043"/>
                <a:gd name="connsiteX78" fmla="*/ 553287 w 3024845"/>
                <a:gd name="connsiteY78" fmla="*/ 633401 h 1059043"/>
                <a:gd name="connsiteX79" fmla="*/ 554300 w 3024845"/>
                <a:gd name="connsiteY79" fmla="*/ 633401 h 1059043"/>
                <a:gd name="connsiteX80" fmla="*/ 561394 w 3024845"/>
                <a:gd name="connsiteY80" fmla="*/ 633401 h 1059043"/>
                <a:gd name="connsiteX81" fmla="*/ 561394 w 3024845"/>
                <a:gd name="connsiteY81" fmla="*/ 634482 h 1059043"/>
                <a:gd name="connsiteX82" fmla="*/ 561394 w 3024845"/>
                <a:gd name="connsiteY82" fmla="*/ 642048 h 1059043"/>
                <a:gd name="connsiteX83" fmla="*/ 566714 w 3024845"/>
                <a:gd name="connsiteY83" fmla="*/ 640055 h 1059043"/>
                <a:gd name="connsiteX84" fmla="*/ 567474 w 3024845"/>
                <a:gd name="connsiteY84" fmla="*/ 639075 h 1059043"/>
                <a:gd name="connsiteX85" fmla="*/ 567474 w 3024845"/>
                <a:gd name="connsiteY85" fmla="*/ 633401 h 1059043"/>
                <a:gd name="connsiteX86" fmla="*/ 605981 w 3024845"/>
                <a:gd name="connsiteY86" fmla="*/ 633401 h 1059043"/>
                <a:gd name="connsiteX87" fmla="*/ 605981 w 3024845"/>
                <a:gd name="connsiteY87" fmla="*/ 657180 h 1059043"/>
                <a:gd name="connsiteX88" fmla="*/ 608007 w 3024845"/>
                <a:gd name="connsiteY88" fmla="*/ 657180 h 1059043"/>
                <a:gd name="connsiteX89" fmla="*/ 622194 w 3024845"/>
                <a:gd name="connsiteY89" fmla="*/ 657180 h 1059043"/>
                <a:gd name="connsiteX90" fmla="*/ 622194 w 3024845"/>
                <a:gd name="connsiteY90" fmla="*/ 658261 h 1059043"/>
                <a:gd name="connsiteX91" fmla="*/ 622194 w 3024845"/>
                <a:gd name="connsiteY91" fmla="*/ 665827 h 1059043"/>
                <a:gd name="connsiteX92" fmla="*/ 623968 w 3024845"/>
                <a:gd name="connsiteY92" fmla="*/ 665827 h 1059043"/>
                <a:gd name="connsiteX93" fmla="*/ 636381 w 3024845"/>
                <a:gd name="connsiteY93" fmla="*/ 665827 h 1059043"/>
                <a:gd name="connsiteX94" fmla="*/ 636381 w 3024845"/>
                <a:gd name="connsiteY94" fmla="*/ 642048 h 1059043"/>
                <a:gd name="connsiteX95" fmla="*/ 637394 w 3024845"/>
                <a:gd name="connsiteY95" fmla="*/ 642048 h 1059043"/>
                <a:gd name="connsiteX96" fmla="*/ 644488 w 3024845"/>
                <a:gd name="connsiteY96" fmla="*/ 642048 h 1059043"/>
                <a:gd name="connsiteX97" fmla="*/ 644488 w 3024845"/>
                <a:gd name="connsiteY97" fmla="*/ 609621 h 1059043"/>
                <a:gd name="connsiteX98" fmla="*/ 645501 w 3024845"/>
                <a:gd name="connsiteY98" fmla="*/ 609621 h 1059043"/>
                <a:gd name="connsiteX99" fmla="*/ 652595 w 3024845"/>
                <a:gd name="connsiteY99" fmla="*/ 609621 h 1059043"/>
                <a:gd name="connsiteX100" fmla="*/ 652595 w 3024845"/>
                <a:gd name="connsiteY100" fmla="*/ 607730 h 1059043"/>
                <a:gd name="connsiteX101" fmla="*/ 652595 w 3024845"/>
                <a:gd name="connsiteY101" fmla="*/ 594489 h 1059043"/>
                <a:gd name="connsiteX102" fmla="*/ 651328 w 3024845"/>
                <a:gd name="connsiteY102" fmla="*/ 592867 h 1059043"/>
                <a:gd name="connsiteX103" fmla="*/ 656648 w 3024845"/>
                <a:gd name="connsiteY103" fmla="*/ 581518 h 1059043"/>
                <a:gd name="connsiteX104" fmla="*/ 664755 w 3024845"/>
                <a:gd name="connsiteY104" fmla="*/ 609621 h 1059043"/>
                <a:gd name="connsiteX105" fmla="*/ 665515 w 3024845"/>
                <a:gd name="connsiteY105" fmla="*/ 609621 h 1059043"/>
                <a:gd name="connsiteX106" fmla="*/ 670835 w 3024845"/>
                <a:gd name="connsiteY106" fmla="*/ 609621 h 1059043"/>
                <a:gd name="connsiteX107" fmla="*/ 670835 w 3024845"/>
                <a:gd name="connsiteY107" fmla="*/ 503694 h 1059043"/>
                <a:gd name="connsiteX108" fmla="*/ 672355 w 3024845"/>
                <a:gd name="connsiteY108" fmla="*/ 503694 h 1059043"/>
                <a:gd name="connsiteX109" fmla="*/ 682995 w 3024845"/>
                <a:gd name="connsiteY109" fmla="*/ 503694 h 1059043"/>
                <a:gd name="connsiteX110" fmla="*/ 682995 w 3024845"/>
                <a:gd name="connsiteY110" fmla="*/ 456135 h 1059043"/>
                <a:gd name="connsiteX111" fmla="*/ 709342 w 3024845"/>
                <a:gd name="connsiteY111" fmla="*/ 456135 h 1059043"/>
                <a:gd name="connsiteX112" fmla="*/ 709342 w 3024845"/>
                <a:gd name="connsiteY112" fmla="*/ 434517 h 1059043"/>
                <a:gd name="connsiteX113" fmla="*/ 743796 w 3024845"/>
                <a:gd name="connsiteY113" fmla="*/ 434517 h 1059043"/>
                <a:gd name="connsiteX114" fmla="*/ 743796 w 3024845"/>
                <a:gd name="connsiteY114" fmla="*/ 436949 h 1059043"/>
                <a:gd name="connsiteX115" fmla="*/ 743796 w 3024845"/>
                <a:gd name="connsiteY115" fmla="*/ 453973 h 1059043"/>
                <a:gd name="connsiteX116" fmla="*/ 746076 w 3024845"/>
                <a:gd name="connsiteY116" fmla="*/ 453973 h 1059043"/>
                <a:gd name="connsiteX117" fmla="*/ 762036 w 3024845"/>
                <a:gd name="connsiteY117" fmla="*/ 453973 h 1059043"/>
                <a:gd name="connsiteX118" fmla="*/ 762036 w 3024845"/>
                <a:gd name="connsiteY118" fmla="*/ 501532 h 1059043"/>
                <a:gd name="connsiteX119" fmla="*/ 763049 w 3024845"/>
                <a:gd name="connsiteY119" fmla="*/ 501532 h 1059043"/>
                <a:gd name="connsiteX120" fmla="*/ 770143 w 3024845"/>
                <a:gd name="connsiteY120" fmla="*/ 501532 h 1059043"/>
                <a:gd name="connsiteX121" fmla="*/ 784330 w 3024845"/>
                <a:gd name="connsiteY121" fmla="*/ 505856 h 1059043"/>
                <a:gd name="connsiteX122" fmla="*/ 784330 w 3024845"/>
                <a:gd name="connsiteY122" fmla="*/ 544768 h 1059043"/>
                <a:gd name="connsiteX123" fmla="*/ 785343 w 3024845"/>
                <a:gd name="connsiteY123" fmla="*/ 544768 h 1059043"/>
                <a:gd name="connsiteX124" fmla="*/ 792436 w 3024845"/>
                <a:gd name="connsiteY124" fmla="*/ 544768 h 1059043"/>
                <a:gd name="connsiteX125" fmla="*/ 792436 w 3024845"/>
                <a:gd name="connsiteY125" fmla="*/ 546389 h 1059043"/>
                <a:gd name="connsiteX126" fmla="*/ 792436 w 3024845"/>
                <a:gd name="connsiteY126" fmla="*/ 557738 h 1059043"/>
                <a:gd name="connsiteX127" fmla="*/ 794463 w 3024845"/>
                <a:gd name="connsiteY127" fmla="*/ 557738 h 1059043"/>
                <a:gd name="connsiteX128" fmla="*/ 808650 w 3024845"/>
                <a:gd name="connsiteY128" fmla="*/ 557738 h 1059043"/>
                <a:gd name="connsiteX129" fmla="*/ 814730 w 3024845"/>
                <a:gd name="connsiteY129" fmla="*/ 564224 h 1059043"/>
                <a:gd name="connsiteX130" fmla="*/ 814730 w 3024845"/>
                <a:gd name="connsiteY130" fmla="*/ 585842 h 1059043"/>
                <a:gd name="connsiteX131" fmla="*/ 817010 w 3024845"/>
                <a:gd name="connsiteY131" fmla="*/ 585842 h 1059043"/>
                <a:gd name="connsiteX132" fmla="*/ 832970 w 3024845"/>
                <a:gd name="connsiteY132" fmla="*/ 585842 h 1059043"/>
                <a:gd name="connsiteX133" fmla="*/ 832970 w 3024845"/>
                <a:gd name="connsiteY133" fmla="*/ 586922 h 1059043"/>
                <a:gd name="connsiteX134" fmla="*/ 832970 w 3024845"/>
                <a:gd name="connsiteY134" fmla="*/ 594489 h 1059043"/>
                <a:gd name="connsiteX135" fmla="*/ 834237 w 3024845"/>
                <a:gd name="connsiteY135" fmla="*/ 594489 h 1059043"/>
                <a:gd name="connsiteX136" fmla="*/ 843104 w 3024845"/>
                <a:gd name="connsiteY136" fmla="*/ 594489 h 1059043"/>
                <a:gd name="connsiteX137" fmla="*/ 843104 w 3024845"/>
                <a:gd name="connsiteY137" fmla="*/ 596650 h 1059043"/>
                <a:gd name="connsiteX138" fmla="*/ 843104 w 3024845"/>
                <a:gd name="connsiteY138" fmla="*/ 611783 h 1059043"/>
                <a:gd name="connsiteX139" fmla="*/ 847157 w 3024845"/>
                <a:gd name="connsiteY139" fmla="*/ 609891 h 1059043"/>
                <a:gd name="connsiteX140" fmla="*/ 847157 w 3024845"/>
                <a:gd name="connsiteY140" fmla="*/ 596650 h 1059043"/>
                <a:gd name="connsiteX141" fmla="*/ 848170 w 3024845"/>
                <a:gd name="connsiteY141" fmla="*/ 596650 h 1059043"/>
                <a:gd name="connsiteX142" fmla="*/ 855264 w 3024845"/>
                <a:gd name="connsiteY142" fmla="*/ 596650 h 1059043"/>
                <a:gd name="connsiteX143" fmla="*/ 855264 w 3024845"/>
                <a:gd name="connsiteY143" fmla="*/ 598272 h 1059043"/>
                <a:gd name="connsiteX144" fmla="*/ 855264 w 3024845"/>
                <a:gd name="connsiteY144" fmla="*/ 609621 h 1059043"/>
                <a:gd name="connsiteX145" fmla="*/ 856024 w 3024845"/>
                <a:gd name="connsiteY145" fmla="*/ 609621 h 1059043"/>
                <a:gd name="connsiteX146" fmla="*/ 861344 w 3024845"/>
                <a:gd name="connsiteY146" fmla="*/ 609621 h 1059043"/>
                <a:gd name="connsiteX147" fmla="*/ 909984 w 3024845"/>
                <a:gd name="connsiteY147" fmla="*/ 605298 h 1059043"/>
                <a:gd name="connsiteX148" fmla="*/ 909984 w 3024845"/>
                <a:gd name="connsiteY148" fmla="*/ 606649 h 1059043"/>
                <a:gd name="connsiteX149" fmla="*/ 909984 w 3024845"/>
                <a:gd name="connsiteY149" fmla="*/ 616106 h 1059043"/>
                <a:gd name="connsiteX150" fmla="*/ 910744 w 3024845"/>
                <a:gd name="connsiteY150" fmla="*/ 616106 h 1059043"/>
                <a:gd name="connsiteX151" fmla="*/ 916065 w 3024845"/>
                <a:gd name="connsiteY151" fmla="*/ 616106 h 1059043"/>
                <a:gd name="connsiteX152" fmla="*/ 916065 w 3024845"/>
                <a:gd name="connsiteY152" fmla="*/ 618268 h 1059043"/>
                <a:gd name="connsiteX153" fmla="*/ 916065 w 3024845"/>
                <a:gd name="connsiteY153" fmla="*/ 633401 h 1059043"/>
                <a:gd name="connsiteX154" fmla="*/ 918091 w 3024845"/>
                <a:gd name="connsiteY154" fmla="*/ 632050 h 1059043"/>
                <a:gd name="connsiteX155" fmla="*/ 932278 w 3024845"/>
                <a:gd name="connsiteY155" fmla="*/ 622592 h 1059043"/>
                <a:gd name="connsiteX156" fmla="*/ 938358 w 3024845"/>
                <a:gd name="connsiteY156" fmla="*/ 581518 h 1059043"/>
                <a:gd name="connsiteX157" fmla="*/ 939118 w 3024845"/>
                <a:gd name="connsiteY157" fmla="*/ 581248 h 1059043"/>
                <a:gd name="connsiteX158" fmla="*/ 944438 w 3024845"/>
                <a:gd name="connsiteY158" fmla="*/ 579356 h 1059043"/>
                <a:gd name="connsiteX159" fmla="*/ 946465 w 3024845"/>
                <a:gd name="connsiteY159" fmla="*/ 510179 h 1059043"/>
                <a:gd name="connsiteX160" fmla="*/ 948492 w 3024845"/>
                <a:gd name="connsiteY160" fmla="*/ 579356 h 1059043"/>
                <a:gd name="connsiteX161" fmla="*/ 949252 w 3024845"/>
                <a:gd name="connsiteY161" fmla="*/ 579626 h 1059043"/>
                <a:gd name="connsiteX162" fmla="*/ 954572 w 3024845"/>
                <a:gd name="connsiteY162" fmla="*/ 581518 h 1059043"/>
                <a:gd name="connsiteX163" fmla="*/ 954572 w 3024845"/>
                <a:gd name="connsiteY163" fmla="*/ 495047 h 1059043"/>
                <a:gd name="connsiteX164" fmla="*/ 958625 w 3024845"/>
                <a:gd name="connsiteY164" fmla="*/ 462620 h 1059043"/>
                <a:gd name="connsiteX165" fmla="*/ 997132 w 3024845"/>
                <a:gd name="connsiteY165" fmla="*/ 462620 h 1059043"/>
                <a:gd name="connsiteX166" fmla="*/ 997132 w 3024845"/>
                <a:gd name="connsiteY166" fmla="*/ 495047 h 1059043"/>
                <a:gd name="connsiteX167" fmla="*/ 997892 w 3024845"/>
                <a:gd name="connsiteY167" fmla="*/ 495047 h 1059043"/>
                <a:gd name="connsiteX168" fmla="*/ 1003212 w 3024845"/>
                <a:gd name="connsiteY168" fmla="*/ 495047 h 1059043"/>
                <a:gd name="connsiteX169" fmla="*/ 1003212 w 3024845"/>
                <a:gd name="connsiteY169" fmla="*/ 412899 h 1059043"/>
                <a:gd name="connsiteX170" fmla="*/ 1004986 w 3024845"/>
                <a:gd name="connsiteY170" fmla="*/ 412899 h 1059043"/>
                <a:gd name="connsiteX171" fmla="*/ 1017399 w 3024845"/>
                <a:gd name="connsiteY171" fmla="*/ 412899 h 1059043"/>
                <a:gd name="connsiteX172" fmla="*/ 1017399 w 3024845"/>
                <a:gd name="connsiteY172" fmla="*/ 411008 h 1059043"/>
                <a:gd name="connsiteX173" fmla="*/ 1017399 w 3024845"/>
                <a:gd name="connsiteY173" fmla="*/ 397767 h 1059043"/>
                <a:gd name="connsiteX174" fmla="*/ 1039693 w 3024845"/>
                <a:gd name="connsiteY174" fmla="*/ 397767 h 1059043"/>
                <a:gd name="connsiteX175" fmla="*/ 1039693 w 3024845"/>
                <a:gd name="connsiteY175" fmla="*/ 396686 h 1059043"/>
                <a:gd name="connsiteX176" fmla="*/ 1039693 w 3024845"/>
                <a:gd name="connsiteY176" fmla="*/ 389120 h 1059043"/>
                <a:gd name="connsiteX177" fmla="*/ 1041466 w 3024845"/>
                <a:gd name="connsiteY177" fmla="*/ 389120 h 1059043"/>
                <a:gd name="connsiteX178" fmla="*/ 1053880 w 3024845"/>
                <a:gd name="connsiteY178" fmla="*/ 389120 h 1059043"/>
                <a:gd name="connsiteX179" fmla="*/ 1053880 w 3024845"/>
                <a:gd name="connsiteY179" fmla="*/ 390201 h 1059043"/>
                <a:gd name="connsiteX180" fmla="*/ 1053880 w 3024845"/>
                <a:gd name="connsiteY180" fmla="*/ 397767 h 1059043"/>
                <a:gd name="connsiteX181" fmla="*/ 1054640 w 3024845"/>
                <a:gd name="connsiteY181" fmla="*/ 397767 h 1059043"/>
                <a:gd name="connsiteX182" fmla="*/ 1059960 w 3024845"/>
                <a:gd name="connsiteY182" fmla="*/ 397767 h 1059043"/>
                <a:gd name="connsiteX183" fmla="*/ 1070093 w 3024845"/>
                <a:gd name="connsiteY183" fmla="*/ 393443 h 1059043"/>
                <a:gd name="connsiteX184" fmla="*/ 1074146 w 3024845"/>
                <a:gd name="connsiteY184" fmla="*/ 396686 h 1059043"/>
                <a:gd name="connsiteX185" fmla="*/ 1074146 w 3024845"/>
                <a:gd name="connsiteY185" fmla="*/ 389120 h 1059043"/>
                <a:gd name="connsiteX186" fmla="*/ 1076426 w 3024845"/>
                <a:gd name="connsiteY186" fmla="*/ 389120 h 1059043"/>
                <a:gd name="connsiteX187" fmla="*/ 1092387 w 3024845"/>
                <a:gd name="connsiteY187" fmla="*/ 389120 h 1059043"/>
                <a:gd name="connsiteX188" fmla="*/ 1092387 w 3024845"/>
                <a:gd name="connsiteY188" fmla="*/ 390201 h 1059043"/>
                <a:gd name="connsiteX189" fmla="*/ 1092387 w 3024845"/>
                <a:gd name="connsiteY189" fmla="*/ 397767 h 1059043"/>
                <a:gd name="connsiteX190" fmla="*/ 1122787 w 3024845"/>
                <a:gd name="connsiteY190" fmla="*/ 397767 h 1059043"/>
                <a:gd name="connsiteX191" fmla="*/ 1122787 w 3024845"/>
                <a:gd name="connsiteY191" fmla="*/ 399388 h 1059043"/>
                <a:gd name="connsiteX192" fmla="*/ 1122787 w 3024845"/>
                <a:gd name="connsiteY192" fmla="*/ 410738 h 1059043"/>
                <a:gd name="connsiteX193" fmla="*/ 1149134 w 3024845"/>
                <a:gd name="connsiteY193" fmla="*/ 410738 h 1059043"/>
                <a:gd name="connsiteX194" fmla="*/ 1149134 w 3024845"/>
                <a:gd name="connsiteY194" fmla="*/ 441002 h 1059043"/>
                <a:gd name="connsiteX195" fmla="*/ 1149894 w 3024845"/>
                <a:gd name="connsiteY195" fmla="*/ 441002 h 1059043"/>
                <a:gd name="connsiteX196" fmla="*/ 1155214 w 3024845"/>
                <a:gd name="connsiteY196" fmla="*/ 441002 h 1059043"/>
                <a:gd name="connsiteX197" fmla="*/ 1155214 w 3024845"/>
                <a:gd name="connsiteY197" fmla="*/ 442083 h 1059043"/>
                <a:gd name="connsiteX198" fmla="*/ 1155214 w 3024845"/>
                <a:gd name="connsiteY198" fmla="*/ 449650 h 1059043"/>
                <a:gd name="connsiteX199" fmla="*/ 1159268 w 3024845"/>
                <a:gd name="connsiteY199" fmla="*/ 479914 h 1059043"/>
                <a:gd name="connsiteX200" fmla="*/ 1160028 w 3024845"/>
                <a:gd name="connsiteY200" fmla="*/ 479914 h 1059043"/>
                <a:gd name="connsiteX201" fmla="*/ 1165348 w 3024845"/>
                <a:gd name="connsiteY201" fmla="*/ 479914 h 1059043"/>
                <a:gd name="connsiteX202" fmla="*/ 1165348 w 3024845"/>
                <a:gd name="connsiteY202" fmla="*/ 480725 h 1059043"/>
                <a:gd name="connsiteX203" fmla="*/ 1165348 w 3024845"/>
                <a:gd name="connsiteY203" fmla="*/ 486400 h 1059043"/>
                <a:gd name="connsiteX204" fmla="*/ 1166361 w 3024845"/>
                <a:gd name="connsiteY204" fmla="*/ 486400 h 1059043"/>
                <a:gd name="connsiteX205" fmla="*/ 1173454 w 3024845"/>
                <a:gd name="connsiteY205" fmla="*/ 486400 h 1059043"/>
                <a:gd name="connsiteX206" fmla="*/ 1173454 w 3024845"/>
                <a:gd name="connsiteY206" fmla="*/ 516665 h 1059043"/>
                <a:gd name="connsiteX207" fmla="*/ 1175481 w 3024845"/>
                <a:gd name="connsiteY207" fmla="*/ 516665 h 1059043"/>
                <a:gd name="connsiteX208" fmla="*/ 1189668 w 3024845"/>
                <a:gd name="connsiteY208" fmla="*/ 516665 h 1059043"/>
                <a:gd name="connsiteX209" fmla="*/ 1189668 w 3024845"/>
                <a:gd name="connsiteY209" fmla="*/ 540444 h 1059043"/>
                <a:gd name="connsiteX210" fmla="*/ 1191695 w 3024845"/>
                <a:gd name="connsiteY210" fmla="*/ 542065 h 1059043"/>
                <a:gd name="connsiteX211" fmla="*/ 1191695 w 3024845"/>
                <a:gd name="connsiteY211" fmla="*/ 553415 h 1059043"/>
                <a:gd name="connsiteX212" fmla="*/ 1192455 w 3024845"/>
                <a:gd name="connsiteY212" fmla="*/ 553415 h 1059043"/>
                <a:gd name="connsiteX213" fmla="*/ 1197775 w 3024845"/>
                <a:gd name="connsiteY213" fmla="*/ 553415 h 1059043"/>
                <a:gd name="connsiteX214" fmla="*/ 1197775 w 3024845"/>
                <a:gd name="connsiteY214" fmla="*/ 577194 h 1059043"/>
                <a:gd name="connsiteX215" fmla="*/ 1199041 w 3024845"/>
                <a:gd name="connsiteY215" fmla="*/ 577194 h 1059043"/>
                <a:gd name="connsiteX216" fmla="*/ 1207908 w 3024845"/>
                <a:gd name="connsiteY216" fmla="*/ 577194 h 1059043"/>
                <a:gd name="connsiteX217" fmla="*/ 1209935 w 3024845"/>
                <a:gd name="connsiteY217" fmla="*/ 581248 h 1059043"/>
                <a:gd name="connsiteX218" fmla="*/ 1209935 w 3024845"/>
                <a:gd name="connsiteY218" fmla="*/ 594489 h 1059043"/>
                <a:gd name="connsiteX219" fmla="*/ 1211455 w 3024845"/>
                <a:gd name="connsiteY219" fmla="*/ 592597 h 1059043"/>
                <a:gd name="connsiteX220" fmla="*/ 1222095 w 3024845"/>
                <a:gd name="connsiteY220" fmla="*/ 579356 h 1059043"/>
                <a:gd name="connsiteX221" fmla="*/ 1250469 w 3024845"/>
                <a:gd name="connsiteY221" fmla="*/ 579356 h 1059043"/>
                <a:gd name="connsiteX222" fmla="*/ 1250469 w 3024845"/>
                <a:gd name="connsiteY222" fmla="*/ 665827 h 1059043"/>
                <a:gd name="connsiteX223" fmla="*/ 1251229 w 3024845"/>
                <a:gd name="connsiteY223" fmla="*/ 665827 h 1059043"/>
                <a:gd name="connsiteX224" fmla="*/ 1256549 w 3024845"/>
                <a:gd name="connsiteY224" fmla="*/ 665827 h 1059043"/>
                <a:gd name="connsiteX225" fmla="*/ 1257309 w 3024845"/>
                <a:gd name="connsiteY225" fmla="*/ 664476 h 1059043"/>
                <a:gd name="connsiteX226" fmla="*/ 1262629 w 3024845"/>
                <a:gd name="connsiteY226" fmla="*/ 655018 h 1059043"/>
                <a:gd name="connsiteX227" fmla="*/ 1262629 w 3024845"/>
                <a:gd name="connsiteY227" fmla="*/ 656910 h 1059043"/>
                <a:gd name="connsiteX228" fmla="*/ 1262629 w 3024845"/>
                <a:gd name="connsiteY228" fmla="*/ 670151 h 1059043"/>
                <a:gd name="connsiteX229" fmla="*/ 1266682 w 3024845"/>
                <a:gd name="connsiteY229" fmla="*/ 624754 h 1059043"/>
                <a:gd name="connsiteX230" fmla="*/ 1267442 w 3024845"/>
                <a:gd name="connsiteY230" fmla="*/ 624754 h 1059043"/>
                <a:gd name="connsiteX231" fmla="*/ 1272762 w 3024845"/>
                <a:gd name="connsiteY231" fmla="*/ 624754 h 1059043"/>
                <a:gd name="connsiteX232" fmla="*/ 1272762 w 3024845"/>
                <a:gd name="connsiteY232" fmla="*/ 559900 h 1059043"/>
                <a:gd name="connsiteX233" fmla="*/ 1273776 w 3024845"/>
                <a:gd name="connsiteY233" fmla="*/ 559900 h 1059043"/>
                <a:gd name="connsiteX234" fmla="*/ 1280869 w 3024845"/>
                <a:gd name="connsiteY234" fmla="*/ 559900 h 1059043"/>
                <a:gd name="connsiteX235" fmla="*/ 1293029 w 3024845"/>
                <a:gd name="connsiteY235" fmla="*/ 516665 h 1059043"/>
                <a:gd name="connsiteX236" fmla="*/ 1294296 w 3024845"/>
                <a:gd name="connsiteY236" fmla="*/ 516665 h 1059043"/>
                <a:gd name="connsiteX237" fmla="*/ 1303163 w 3024845"/>
                <a:gd name="connsiteY237" fmla="*/ 516665 h 1059043"/>
                <a:gd name="connsiteX238" fmla="*/ 1313296 w 3024845"/>
                <a:gd name="connsiteY238" fmla="*/ 559900 h 1059043"/>
                <a:gd name="connsiteX239" fmla="*/ 1314309 w 3024845"/>
                <a:gd name="connsiteY239" fmla="*/ 559900 h 1059043"/>
                <a:gd name="connsiteX240" fmla="*/ 1321403 w 3024845"/>
                <a:gd name="connsiteY240" fmla="*/ 559900 h 1059043"/>
                <a:gd name="connsiteX241" fmla="*/ 1321403 w 3024845"/>
                <a:gd name="connsiteY241" fmla="*/ 598812 h 1059043"/>
                <a:gd name="connsiteX242" fmla="*/ 1323176 w 3024845"/>
                <a:gd name="connsiteY242" fmla="*/ 598812 h 1059043"/>
                <a:gd name="connsiteX243" fmla="*/ 1335590 w 3024845"/>
                <a:gd name="connsiteY243" fmla="*/ 598812 h 1059043"/>
                <a:gd name="connsiteX244" fmla="*/ 1335590 w 3024845"/>
                <a:gd name="connsiteY244" fmla="*/ 600974 h 1059043"/>
                <a:gd name="connsiteX245" fmla="*/ 1335590 w 3024845"/>
                <a:gd name="connsiteY245" fmla="*/ 616106 h 1059043"/>
                <a:gd name="connsiteX246" fmla="*/ 1339643 w 3024845"/>
                <a:gd name="connsiteY246" fmla="*/ 613945 h 1059043"/>
                <a:gd name="connsiteX247" fmla="*/ 1339643 w 3024845"/>
                <a:gd name="connsiteY247" fmla="*/ 598812 h 1059043"/>
                <a:gd name="connsiteX248" fmla="*/ 1341163 w 3024845"/>
                <a:gd name="connsiteY248" fmla="*/ 598812 h 1059043"/>
                <a:gd name="connsiteX249" fmla="*/ 1351803 w 3024845"/>
                <a:gd name="connsiteY249" fmla="*/ 598812 h 1059043"/>
                <a:gd name="connsiteX250" fmla="*/ 1351803 w 3024845"/>
                <a:gd name="connsiteY250" fmla="*/ 600433 h 1059043"/>
                <a:gd name="connsiteX251" fmla="*/ 1351803 w 3024845"/>
                <a:gd name="connsiteY251" fmla="*/ 611783 h 1059043"/>
                <a:gd name="connsiteX252" fmla="*/ 1382204 w 3024845"/>
                <a:gd name="connsiteY252" fmla="*/ 611783 h 1059043"/>
                <a:gd name="connsiteX253" fmla="*/ 1382204 w 3024845"/>
                <a:gd name="connsiteY253" fmla="*/ 575033 h 1059043"/>
                <a:gd name="connsiteX254" fmla="*/ 1383470 w 3024845"/>
                <a:gd name="connsiteY254" fmla="*/ 575033 h 1059043"/>
                <a:gd name="connsiteX255" fmla="*/ 1392337 w 3024845"/>
                <a:gd name="connsiteY255" fmla="*/ 575033 h 1059043"/>
                <a:gd name="connsiteX256" fmla="*/ 1392337 w 3024845"/>
                <a:gd name="connsiteY256" fmla="*/ 596650 h 1059043"/>
                <a:gd name="connsiteX257" fmla="*/ 1394364 w 3024845"/>
                <a:gd name="connsiteY257" fmla="*/ 564224 h 1059043"/>
                <a:gd name="connsiteX258" fmla="*/ 1416657 w 3024845"/>
                <a:gd name="connsiteY258" fmla="*/ 564224 h 1059043"/>
                <a:gd name="connsiteX259" fmla="*/ 1416657 w 3024845"/>
                <a:gd name="connsiteY259" fmla="*/ 562602 h 1059043"/>
                <a:gd name="connsiteX260" fmla="*/ 1416657 w 3024845"/>
                <a:gd name="connsiteY260" fmla="*/ 551253 h 1059043"/>
                <a:gd name="connsiteX261" fmla="*/ 1417417 w 3024845"/>
                <a:gd name="connsiteY261" fmla="*/ 551253 h 1059043"/>
                <a:gd name="connsiteX262" fmla="*/ 1422737 w 3024845"/>
                <a:gd name="connsiteY262" fmla="*/ 551253 h 1059043"/>
                <a:gd name="connsiteX263" fmla="*/ 1422737 w 3024845"/>
                <a:gd name="connsiteY263" fmla="*/ 549362 h 1059043"/>
                <a:gd name="connsiteX264" fmla="*/ 1422737 w 3024845"/>
                <a:gd name="connsiteY264" fmla="*/ 536121 h 1059043"/>
                <a:gd name="connsiteX265" fmla="*/ 1426791 w 3024845"/>
                <a:gd name="connsiteY265" fmla="*/ 542606 h 1059043"/>
                <a:gd name="connsiteX266" fmla="*/ 1429071 w 3024845"/>
                <a:gd name="connsiteY266" fmla="*/ 542606 h 1059043"/>
                <a:gd name="connsiteX267" fmla="*/ 1445031 w 3024845"/>
                <a:gd name="connsiteY267" fmla="*/ 542606 h 1059043"/>
                <a:gd name="connsiteX268" fmla="*/ 1445031 w 3024845"/>
                <a:gd name="connsiteY268" fmla="*/ 541795 h 1059043"/>
                <a:gd name="connsiteX269" fmla="*/ 1445031 w 3024845"/>
                <a:gd name="connsiteY269" fmla="*/ 536121 h 1059043"/>
                <a:gd name="connsiteX270" fmla="*/ 1445791 w 3024845"/>
                <a:gd name="connsiteY270" fmla="*/ 536121 h 1059043"/>
                <a:gd name="connsiteX271" fmla="*/ 1451111 w 3024845"/>
                <a:gd name="connsiteY271" fmla="*/ 536121 h 1059043"/>
                <a:gd name="connsiteX272" fmla="*/ 1451111 w 3024845"/>
                <a:gd name="connsiteY272" fmla="*/ 537472 h 1059043"/>
                <a:gd name="connsiteX273" fmla="*/ 1451111 w 3024845"/>
                <a:gd name="connsiteY273" fmla="*/ 546930 h 1059043"/>
                <a:gd name="connsiteX274" fmla="*/ 1489618 w 3024845"/>
                <a:gd name="connsiteY274" fmla="*/ 546930 h 1059043"/>
                <a:gd name="connsiteX275" fmla="*/ 1489618 w 3024845"/>
                <a:gd name="connsiteY275" fmla="*/ 685283 h 1059043"/>
                <a:gd name="connsiteX276" fmla="*/ 1491138 w 3024845"/>
                <a:gd name="connsiteY276" fmla="*/ 685283 h 1059043"/>
                <a:gd name="connsiteX277" fmla="*/ 1501778 w 3024845"/>
                <a:gd name="connsiteY277" fmla="*/ 685283 h 1059043"/>
                <a:gd name="connsiteX278" fmla="*/ 1501778 w 3024845"/>
                <a:gd name="connsiteY278" fmla="*/ 672313 h 1059043"/>
                <a:gd name="connsiteX279" fmla="*/ 1505832 w 3024845"/>
                <a:gd name="connsiteY279" fmla="*/ 672313 h 1059043"/>
                <a:gd name="connsiteX280" fmla="*/ 1505832 w 3024845"/>
                <a:gd name="connsiteY280" fmla="*/ 685283 h 1059043"/>
                <a:gd name="connsiteX281" fmla="*/ 1536232 w 3024845"/>
                <a:gd name="connsiteY281" fmla="*/ 685283 h 1059043"/>
                <a:gd name="connsiteX282" fmla="*/ 1536232 w 3024845"/>
                <a:gd name="connsiteY282" fmla="*/ 655018 h 1059043"/>
                <a:gd name="connsiteX283" fmla="*/ 1548392 w 3024845"/>
                <a:gd name="connsiteY283" fmla="*/ 655018 h 1059043"/>
                <a:gd name="connsiteX284" fmla="*/ 1560552 w 3024845"/>
                <a:gd name="connsiteY284" fmla="*/ 652857 h 1059043"/>
                <a:gd name="connsiteX285" fmla="*/ 1564606 w 3024845"/>
                <a:gd name="connsiteY285" fmla="*/ 655018 h 1059043"/>
                <a:gd name="connsiteX286" fmla="*/ 1574739 w 3024845"/>
                <a:gd name="connsiteY286" fmla="*/ 655018 h 1059043"/>
                <a:gd name="connsiteX287" fmla="*/ 1574739 w 3024845"/>
                <a:gd name="connsiteY287" fmla="*/ 685283 h 1059043"/>
                <a:gd name="connsiteX288" fmla="*/ 1582846 w 3024845"/>
                <a:gd name="connsiteY288" fmla="*/ 685283 h 1059043"/>
                <a:gd name="connsiteX289" fmla="*/ 1582846 w 3024845"/>
                <a:gd name="connsiteY289" fmla="*/ 702578 h 1059043"/>
                <a:gd name="connsiteX290" fmla="*/ 1592182 w 3024845"/>
                <a:gd name="connsiteY290" fmla="*/ 703483 h 1059043"/>
                <a:gd name="connsiteX291" fmla="*/ 1605140 w 3024845"/>
                <a:gd name="connsiteY291" fmla="*/ 703483 h 1059043"/>
                <a:gd name="connsiteX292" fmla="*/ 1605140 w 3024845"/>
                <a:gd name="connsiteY292" fmla="*/ 687445 h 1059043"/>
                <a:gd name="connsiteX293" fmla="*/ 1673096 w 3024845"/>
                <a:gd name="connsiteY293" fmla="*/ 687445 h 1059043"/>
                <a:gd name="connsiteX294" fmla="*/ 1673096 w 3024845"/>
                <a:gd name="connsiteY294" fmla="*/ 602192 h 1059043"/>
                <a:gd name="connsiteX295" fmla="*/ 1745104 w 3024845"/>
                <a:gd name="connsiteY295" fmla="*/ 602192 h 1059043"/>
                <a:gd name="connsiteX296" fmla="*/ 1745104 w 3024845"/>
                <a:gd name="connsiteY296" fmla="*/ 680960 h 1059043"/>
                <a:gd name="connsiteX297" fmla="*/ 1747008 w 3024845"/>
                <a:gd name="connsiteY297" fmla="*/ 680960 h 1059043"/>
                <a:gd name="connsiteX298" fmla="*/ 1748250 w 3024845"/>
                <a:gd name="connsiteY298" fmla="*/ 703483 h 1059043"/>
                <a:gd name="connsiteX299" fmla="*/ 1757926 w 3024845"/>
                <a:gd name="connsiteY299" fmla="*/ 703483 h 1059043"/>
                <a:gd name="connsiteX300" fmla="*/ 1759168 w 3024845"/>
                <a:gd name="connsiteY300" fmla="*/ 680960 h 1059043"/>
                <a:gd name="connsiteX301" fmla="*/ 1765248 w 3024845"/>
                <a:gd name="connsiteY301" fmla="*/ 680960 h 1059043"/>
                <a:gd name="connsiteX302" fmla="*/ 1766490 w 3024845"/>
                <a:gd name="connsiteY302" fmla="*/ 703483 h 1059043"/>
                <a:gd name="connsiteX303" fmla="*/ 1817112 w 3024845"/>
                <a:gd name="connsiteY303" fmla="*/ 703483 h 1059043"/>
                <a:gd name="connsiteX304" fmla="*/ 1817112 w 3024845"/>
                <a:gd name="connsiteY304" fmla="*/ 540455 h 1059043"/>
                <a:gd name="connsiteX305" fmla="*/ 2014439 w 3024845"/>
                <a:gd name="connsiteY305" fmla="*/ 540455 h 1059043"/>
                <a:gd name="connsiteX306" fmla="*/ 2014439 w 3024845"/>
                <a:gd name="connsiteY306" fmla="*/ 703483 h 1059043"/>
                <a:gd name="connsiteX307" fmla="*/ 2033136 w 3024845"/>
                <a:gd name="connsiteY307" fmla="*/ 703483 h 1059043"/>
                <a:gd name="connsiteX308" fmla="*/ 2033136 w 3024845"/>
                <a:gd name="connsiteY308" fmla="*/ 620790 h 1059043"/>
                <a:gd name="connsiteX309" fmla="*/ 2128256 w 3024845"/>
                <a:gd name="connsiteY309" fmla="*/ 620790 h 1059043"/>
                <a:gd name="connsiteX310" fmla="*/ 2128026 w 3024845"/>
                <a:gd name="connsiteY310" fmla="*/ 281031 h 1059043"/>
                <a:gd name="connsiteX311" fmla="*/ 2121946 w 3024845"/>
                <a:gd name="connsiteY311" fmla="*/ 276707 h 1059043"/>
                <a:gd name="connsiteX312" fmla="*/ 2130053 w 3024845"/>
                <a:gd name="connsiteY312" fmla="*/ 252928 h 1059043"/>
                <a:gd name="connsiteX313" fmla="*/ 2130053 w 3024845"/>
                <a:gd name="connsiteY313" fmla="*/ 235634 h 1059043"/>
                <a:gd name="connsiteX314" fmla="*/ 2144240 w 3024845"/>
                <a:gd name="connsiteY314" fmla="*/ 235634 h 1059043"/>
                <a:gd name="connsiteX315" fmla="*/ 2144240 w 3024845"/>
                <a:gd name="connsiteY315" fmla="*/ 214016 h 1059043"/>
                <a:gd name="connsiteX316" fmla="*/ 2146266 w 3024845"/>
                <a:gd name="connsiteY316" fmla="*/ 131868 h 1059043"/>
                <a:gd name="connsiteX317" fmla="*/ 2144240 w 3024845"/>
                <a:gd name="connsiteY317" fmla="*/ 125383 h 1059043"/>
                <a:gd name="connsiteX318" fmla="*/ 2150320 w 3024845"/>
                <a:gd name="connsiteY318" fmla="*/ 118897 h 1059043"/>
                <a:gd name="connsiteX319" fmla="*/ 2150320 w 3024845"/>
                <a:gd name="connsiteY319" fmla="*/ 60529 h 1059043"/>
                <a:gd name="connsiteX320" fmla="*/ 2152346 w 3024845"/>
                <a:gd name="connsiteY320" fmla="*/ 56206 h 1059043"/>
                <a:gd name="connsiteX321" fmla="*/ 2152346 w 3024845"/>
                <a:gd name="connsiteY321" fmla="*/ 0 h 1059043"/>
                <a:gd name="connsiteX322" fmla="*/ 2162480 w 3024845"/>
                <a:gd name="connsiteY322" fmla="*/ 118897 h 1059043"/>
                <a:gd name="connsiteX323" fmla="*/ 2168560 w 3024845"/>
                <a:gd name="connsiteY323" fmla="*/ 125383 h 1059043"/>
                <a:gd name="connsiteX324" fmla="*/ 2166533 w 3024845"/>
                <a:gd name="connsiteY324" fmla="*/ 131868 h 1059043"/>
                <a:gd name="connsiteX325" fmla="*/ 2180720 w 3024845"/>
                <a:gd name="connsiteY325" fmla="*/ 555577 h 1059043"/>
                <a:gd name="connsiteX326" fmla="*/ 2245574 w 3024845"/>
                <a:gd name="connsiteY326" fmla="*/ 555577 h 1059043"/>
                <a:gd name="connsiteX327" fmla="*/ 2245574 w 3024845"/>
                <a:gd name="connsiteY327" fmla="*/ 631239 h 1059043"/>
                <a:gd name="connsiteX328" fmla="*/ 2253681 w 3024845"/>
                <a:gd name="connsiteY328" fmla="*/ 631239 h 1059043"/>
                <a:gd name="connsiteX329" fmla="*/ 2255708 w 3024845"/>
                <a:gd name="connsiteY329" fmla="*/ 624754 h 1059043"/>
                <a:gd name="connsiteX330" fmla="*/ 2261788 w 3024845"/>
                <a:gd name="connsiteY330" fmla="*/ 624754 h 1059043"/>
                <a:gd name="connsiteX331" fmla="*/ 2263815 w 3024845"/>
                <a:gd name="connsiteY331" fmla="*/ 633401 h 1059043"/>
                <a:gd name="connsiteX332" fmla="*/ 2275975 w 3024845"/>
                <a:gd name="connsiteY332" fmla="*/ 633401 h 1059043"/>
                <a:gd name="connsiteX333" fmla="*/ 2275975 w 3024845"/>
                <a:gd name="connsiteY333" fmla="*/ 626915 h 1059043"/>
                <a:gd name="connsiteX334" fmla="*/ 2298268 w 3024845"/>
                <a:gd name="connsiteY334" fmla="*/ 626915 h 1059043"/>
                <a:gd name="connsiteX335" fmla="*/ 2298268 w 3024845"/>
                <a:gd name="connsiteY335" fmla="*/ 633401 h 1059043"/>
                <a:gd name="connsiteX336" fmla="*/ 2318535 w 3024845"/>
                <a:gd name="connsiteY336" fmla="*/ 633401 h 1059043"/>
                <a:gd name="connsiteX337" fmla="*/ 2318535 w 3024845"/>
                <a:gd name="connsiteY337" fmla="*/ 678798 h 1059043"/>
                <a:gd name="connsiteX338" fmla="*/ 2332722 w 3024845"/>
                <a:gd name="connsiteY338" fmla="*/ 678798 h 1059043"/>
                <a:gd name="connsiteX339" fmla="*/ 2332722 w 3024845"/>
                <a:gd name="connsiteY339" fmla="*/ 665827 h 1059043"/>
                <a:gd name="connsiteX340" fmla="*/ 2348936 w 3024845"/>
                <a:gd name="connsiteY340" fmla="*/ 665827 h 1059043"/>
                <a:gd name="connsiteX341" fmla="*/ 2348936 w 3024845"/>
                <a:gd name="connsiteY341" fmla="*/ 486400 h 1059043"/>
                <a:gd name="connsiteX342" fmla="*/ 2355016 w 3024845"/>
                <a:gd name="connsiteY342" fmla="*/ 479914 h 1059043"/>
                <a:gd name="connsiteX343" fmla="*/ 2427977 w 3024845"/>
                <a:gd name="connsiteY343" fmla="*/ 479914 h 1059043"/>
                <a:gd name="connsiteX344" fmla="*/ 2427977 w 3024845"/>
                <a:gd name="connsiteY344" fmla="*/ 488562 h 1059043"/>
                <a:gd name="connsiteX345" fmla="*/ 2438110 w 3024845"/>
                <a:gd name="connsiteY345" fmla="*/ 488562 h 1059043"/>
                <a:gd name="connsiteX346" fmla="*/ 2438110 w 3024845"/>
                <a:gd name="connsiteY346" fmla="*/ 603136 h 1059043"/>
                <a:gd name="connsiteX347" fmla="*/ 2460404 w 3024845"/>
                <a:gd name="connsiteY347" fmla="*/ 603136 h 1059043"/>
                <a:gd name="connsiteX348" fmla="*/ 2460404 w 3024845"/>
                <a:gd name="connsiteY348" fmla="*/ 536121 h 1059043"/>
                <a:gd name="connsiteX349" fmla="*/ 2486751 w 3024845"/>
                <a:gd name="connsiteY349" fmla="*/ 536121 h 1059043"/>
                <a:gd name="connsiteX350" fmla="*/ 2490804 w 3024845"/>
                <a:gd name="connsiteY350" fmla="*/ 531797 h 1059043"/>
                <a:gd name="connsiteX351" fmla="*/ 2498911 w 3024845"/>
                <a:gd name="connsiteY351" fmla="*/ 531797 h 1059043"/>
                <a:gd name="connsiteX352" fmla="*/ 2502964 w 3024845"/>
                <a:gd name="connsiteY352" fmla="*/ 536121 h 1059043"/>
                <a:gd name="connsiteX353" fmla="*/ 2525258 w 3024845"/>
                <a:gd name="connsiteY353" fmla="*/ 536121 h 1059043"/>
                <a:gd name="connsiteX354" fmla="*/ 2525258 w 3024845"/>
                <a:gd name="connsiteY354" fmla="*/ 419385 h 1059043"/>
                <a:gd name="connsiteX355" fmla="*/ 2582005 w 3024845"/>
                <a:gd name="connsiteY355" fmla="*/ 408576 h 1059043"/>
                <a:gd name="connsiteX356" fmla="*/ 2582005 w 3024845"/>
                <a:gd name="connsiteY356" fmla="*/ 409657 h 1059043"/>
                <a:gd name="connsiteX357" fmla="*/ 2582005 w 3024845"/>
                <a:gd name="connsiteY357" fmla="*/ 417223 h 1059043"/>
                <a:gd name="connsiteX358" fmla="*/ 2608352 w 3024845"/>
                <a:gd name="connsiteY358" fmla="*/ 417223 h 1059043"/>
                <a:gd name="connsiteX359" fmla="*/ 2608352 w 3024845"/>
                <a:gd name="connsiteY359" fmla="*/ 672313 h 1059043"/>
                <a:gd name="connsiteX360" fmla="*/ 2630646 w 3024845"/>
                <a:gd name="connsiteY360" fmla="*/ 672313 h 1059043"/>
                <a:gd name="connsiteX361" fmla="*/ 2630646 w 3024845"/>
                <a:gd name="connsiteY361" fmla="*/ 667989 h 1059043"/>
                <a:gd name="connsiteX362" fmla="*/ 2642806 w 3024845"/>
                <a:gd name="connsiteY362" fmla="*/ 667989 h 1059043"/>
                <a:gd name="connsiteX363" fmla="*/ 2642806 w 3024845"/>
                <a:gd name="connsiteY363" fmla="*/ 672313 h 1059043"/>
                <a:gd name="connsiteX364" fmla="*/ 2667126 w 3024845"/>
                <a:gd name="connsiteY364" fmla="*/ 672313 h 1059043"/>
                <a:gd name="connsiteX365" fmla="*/ 2667126 w 3024845"/>
                <a:gd name="connsiteY365" fmla="*/ 659342 h 1059043"/>
                <a:gd name="connsiteX366" fmla="*/ 2695500 w 3024845"/>
                <a:gd name="connsiteY366" fmla="*/ 659342 h 1059043"/>
                <a:gd name="connsiteX367" fmla="*/ 2707660 w 3024845"/>
                <a:gd name="connsiteY367" fmla="*/ 655018 h 1059043"/>
                <a:gd name="connsiteX368" fmla="*/ 2727927 w 3024845"/>
                <a:gd name="connsiteY368" fmla="*/ 659342 h 1059043"/>
                <a:gd name="connsiteX369" fmla="*/ 2727927 w 3024845"/>
                <a:gd name="connsiteY369" fmla="*/ 642048 h 1059043"/>
                <a:gd name="connsiteX370" fmla="*/ 2736034 w 3024845"/>
                <a:gd name="connsiteY370" fmla="*/ 642048 h 1059043"/>
                <a:gd name="connsiteX371" fmla="*/ 2736034 w 3024845"/>
                <a:gd name="connsiteY371" fmla="*/ 629077 h 1059043"/>
                <a:gd name="connsiteX372" fmla="*/ 2792781 w 3024845"/>
                <a:gd name="connsiteY372" fmla="*/ 629077 h 1059043"/>
                <a:gd name="connsiteX373" fmla="*/ 2792781 w 3024845"/>
                <a:gd name="connsiteY373" fmla="*/ 598812 h 1059043"/>
                <a:gd name="connsiteX374" fmla="*/ 2811021 w 3024845"/>
                <a:gd name="connsiteY374" fmla="*/ 598812 h 1059043"/>
                <a:gd name="connsiteX375" fmla="*/ 2811021 w 3024845"/>
                <a:gd name="connsiteY375" fmla="*/ 592327 h 1059043"/>
                <a:gd name="connsiteX376" fmla="*/ 2823181 w 3024845"/>
                <a:gd name="connsiteY376" fmla="*/ 592327 h 1059043"/>
                <a:gd name="connsiteX377" fmla="*/ 2823181 w 3024845"/>
                <a:gd name="connsiteY377" fmla="*/ 598812 h 1059043"/>
                <a:gd name="connsiteX378" fmla="*/ 2839395 w 3024845"/>
                <a:gd name="connsiteY378" fmla="*/ 598812 h 1059043"/>
                <a:gd name="connsiteX379" fmla="*/ 2839395 w 3024845"/>
                <a:gd name="connsiteY379" fmla="*/ 648533 h 1059043"/>
                <a:gd name="connsiteX380" fmla="*/ 2871822 w 3024845"/>
                <a:gd name="connsiteY380" fmla="*/ 648533 h 1059043"/>
                <a:gd name="connsiteX381" fmla="*/ 2871822 w 3024845"/>
                <a:gd name="connsiteY381" fmla="*/ 622592 h 1059043"/>
                <a:gd name="connsiteX382" fmla="*/ 2910329 w 3024845"/>
                <a:gd name="connsiteY382" fmla="*/ 622592 h 1059043"/>
                <a:gd name="connsiteX383" fmla="*/ 2910329 w 3024845"/>
                <a:gd name="connsiteY383" fmla="*/ 592327 h 1059043"/>
                <a:gd name="connsiteX384" fmla="*/ 2958970 w 3024845"/>
                <a:gd name="connsiteY384" fmla="*/ 592327 h 1059043"/>
                <a:gd name="connsiteX385" fmla="*/ 2958970 w 3024845"/>
                <a:gd name="connsiteY385" fmla="*/ 703483 h 1059043"/>
                <a:gd name="connsiteX386" fmla="*/ 2958970 w 3024845"/>
                <a:gd name="connsiteY386" fmla="*/ 717262 h 1059043"/>
                <a:gd name="connsiteX387" fmla="*/ 3024845 w 3024845"/>
                <a:gd name="connsiteY387" fmla="*/ 717262 h 1059043"/>
                <a:gd name="connsiteX388" fmla="*/ 3024845 w 3024845"/>
                <a:gd name="connsiteY388" fmla="*/ 1059043 h 1059043"/>
                <a:gd name="connsiteX389" fmla="*/ 2054 w 3024845"/>
                <a:gd name="connsiteY389" fmla="*/ 1056710 h 1059043"/>
                <a:gd name="connsiteX390" fmla="*/ 0 w 3024845"/>
                <a:gd name="connsiteY390" fmla="*/ 622592 h 1059043"/>
                <a:gd name="connsiteX391" fmla="*/ 20267 w 3024845"/>
                <a:gd name="connsiteY391" fmla="*/ 622592 h 1059043"/>
                <a:gd name="connsiteX392" fmla="*/ 20774 w 3024845"/>
                <a:gd name="connsiteY392" fmla="*/ 621511 h 1059043"/>
                <a:gd name="connsiteX393" fmla="*/ 24320 w 3024845"/>
                <a:gd name="connsiteY393" fmla="*/ 613945 h 1059043"/>
                <a:gd name="connsiteX394" fmla="*/ 26094 w 3024845"/>
                <a:gd name="connsiteY394" fmla="*/ 614215 h 1059043"/>
                <a:gd name="connsiteX395" fmla="*/ 38507 w 3024845"/>
                <a:gd name="connsiteY395" fmla="*/ 616106 h 1059043"/>
                <a:gd name="connsiteX396" fmla="*/ 39014 w 3024845"/>
                <a:gd name="connsiteY396" fmla="*/ 617458 h 1059043"/>
                <a:gd name="connsiteX397" fmla="*/ 42560 w 3024845"/>
                <a:gd name="connsiteY397" fmla="*/ 626915 h 1059043"/>
                <a:gd name="connsiteX398" fmla="*/ 68907 w 3024845"/>
                <a:gd name="connsiteY398" fmla="*/ 629077 h 1059043"/>
                <a:gd name="connsiteX399" fmla="*/ 68907 w 3024845"/>
                <a:gd name="connsiteY399" fmla="*/ 505856 h 1059043"/>
                <a:gd name="connsiteX400" fmla="*/ 70934 w 3024845"/>
                <a:gd name="connsiteY400" fmla="*/ 505856 h 1059043"/>
                <a:gd name="connsiteX401" fmla="*/ 85121 w 3024845"/>
                <a:gd name="connsiteY401" fmla="*/ 505856 h 1059043"/>
                <a:gd name="connsiteX402" fmla="*/ 85121 w 3024845"/>
                <a:gd name="connsiteY402" fmla="*/ 369664 h 1059043"/>
                <a:gd name="connsiteX403" fmla="*/ 86894 w 3024845"/>
                <a:gd name="connsiteY403" fmla="*/ 369664 h 1059043"/>
                <a:gd name="connsiteX404" fmla="*/ 99308 w 3024845"/>
                <a:gd name="connsiteY404" fmla="*/ 369664 h 1059043"/>
                <a:gd name="connsiteX405" fmla="*/ 99308 w 3024845"/>
                <a:gd name="connsiteY405" fmla="*/ 255090 h 1059043"/>
                <a:gd name="connsiteX406" fmla="*/ 103361 w 3024845"/>
                <a:gd name="connsiteY406" fmla="*/ 226986 h 1059043"/>
                <a:gd name="connsiteX407" fmla="*/ 105388 w 3024845"/>
                <a:gd name="connsiteY407" fmla="*/ 226986 h 1059043"/>
                <a:gd name="connsiteX408" fmla="*/ 119575 w 3024845"/>
                <a:gd name="connsiteY408" fmla="*/ 226986 h 1059043"/>
                <a:gd name="connsiteX0" fmla="*/ 119575 w 3024845"/>
                <a:gd name="connsiteY0" fmla="*/ 226986 h 1059043"/>
                <a:gd name="connsiteX1" fmla="*/ 200642 w 3024845"/>
                <a:gd name="connsiteY1" fmla="*/ 224825 h 1059043"/>
                <a:gd name="connsiteX2" fmla="*/ 202669 w 3024845"/>
                <a:gd name="connsiteY2" fmla="*/ 224825 h 1059043"/>
                <a:gd name="connsiteX3" fmla="*/ 216856 w 3024845"/>
                <a:gd name="connsiteY3" fmla="*/ 224825 h 1059043"/>
                <a:gd name="connsiteX4" fmla="*/ 216856 w 3024845"/>
                <a:gd name="connsiteY4" fmla="*/ 248604 h 1059043"/>
                <a:gd name="connsiteX5" fmla="*/ 217363 w 3024845"/>
                <a:gd name="connsiteY5" fmla="*/ 249415 h 1059043"/>
                <a:gd name="connsiteX6" fmla="*/ 220909 w 3024845"/>
                <a:gd name="connsiteY6" fmla="*/ 255090 h 1059043"/>
                <a:gd name="connsiteX7" fmla="*/ 220909 w 3024845"/>
                <a:gd name="connsiteY7" fmla="*/ 369664 h 1059043"/>
                <a:gd name="connsiteX8" fmla="*/ 223189 w 3024845"/>
                <a:gd name="connsiteY8" fmla="*/ 369664 h 1059043"/>
                <a:gd name="connsiteX9" fmla="*/ 239150 w 3024845"/>
                <a:gd name="connsiteY9" fmla="*/ 369664 h 1059043"/>
                <a:gd name="connsiteX10" fmla="*/ 239150 w 3024845"/>
                <a:gd name="connsiteY10" fmla="*/ 510179 h 1059043"/>
                <a:gd name="connsiteX11" fmla="*/ 240670 w 3024845"/>
                <a:gd name="connsiteY11" fmla="*/ 509909 h 1059043"/>
                <a:gd name="connsiteX12" fmla="*/ 251310 w 3024845"/>
                <a:gd name="connsiteY12" fmla="*/ 508018 h 1059043"/>
                <a:gd name="connsiteX13" fmla="*/ 249283 w 3024845"/>
                <a:gd name="connsiteY13" fmla="*/ 596650 h 1059043"/>
                <a:gd name="connsiteX14" fmla="*/ 250803 w 3024845"/>
                <a:gd name="connsiteY14" fmla="*/ 596921 h 1059043"/>
                <a:gd name="connsiteX15" fmla="*/ 261443 w 3024845"/>
                <a:gd name="connsiteY15" fmla="*/ 598812 h 1059043"/>
                <a:gd name="connsiteX16" fmla="*/ 261696 w 3024845"/>
                <a:gd name="connsiteY16" fmla="*/ 599623 h 1059043"/>
                <a:gd name="connsiteX17" fmla="*/ 263470 w 3024845"/>
                <a:gd name="connsiteY17" fmla="*/ 605298 h 1059043"/>
                <a:gd name="connsiteX18" fmla="*/ 264230 w 3024845"/>
                <a:gd name="connsiteY18" fmla="*/ 602866 h 1059043"/>
                <a:gd name="connsiteX19" fmla="*/ 269550 w 3024845"/>
                <a:gd name="connsiteY19" fmla="*/ 585842 h 1059043"/>
                <a:gd name="connsiteX20" fmla="*/ 271323 w 3024845"/>
                <a:gd name="connsiteY20" fmla="*/ 585842 h 1059043"/>
                <a:gd name="connsiteX21" fmla="*/ 283737 w 3024845"/>
                <a:gd name="connsiteY21" fmla="*/ 585842 h 1059043"/>
                <a:gd name="connsiteX22" fmla="*/ 283737 w 3024845"/>
                <a:gd name="connsiteY22" fmla="*/ 618268 h 1059043"/>
                <a:gd name="connsiteX23" fmla="*/ 284750 w 3024845"/>
                <a:gd name="connsiteY23" fmla="*/ 618809 h 1059043"/>
                <a:gd name="connsiteX24" fmla="*/ 291844 w 3024845"/>
                <a:gd name="connsiteY24" fmla="*/ 622592 h 1059043"/>
                <a:gd name="connsiteX25" fmla="*/ 291844 w 3024845"/>
                <a:gd name="connsiteY25" fmla="*/ 623943 h 1059043"/>
                <a:gd name="connsiteX26" fmla="*/ 291844 w 3024845"/>
                <a:gd name="connsiteY26" fmla="*/ 633401 h 1059043"/>
                <a:gd name="connsiteX27" fmla="*/ 336431 w 3024845"/>
                <a:gd name="connsiteY27" fmla="*/ 633401 h 1059043"/>
                <a:gd name="connsiteX28" fmla="*/ 336431 w 3024845"/>
                <a:gd name="connsiteY28" fmla="*/ 634482 h 1059043"/>
                <a:gd name="connsiteX29" fmla="*/ 336431 w 3024845"/>
                <a:gd name="connsiteY29" fmla="*/ 642048 h 1059043"/>
                <a:gd name="connsiteX30" fmla="*/ 338457 w 3024845"/>
                <a:gd name="connsiteY30" fmla="*/ 642048 h 1059043"/>
                <a:gd name="connsiteX31" fmla="*/ 352644 w 3024845"/>
                <a:gd name="connsiteY31" fmla="*/ 642048 h 1059043"/>
                <a:gd name="connsiteX32" fmla="*/ 352644 w 3024845"/>
                <a:gd name="connsiteY32" fmla="*/ 611783 h 1059043"/>
                <a:gd name="connsiteX33" fmla="*/ 397231 w 3024845"/>
                <a:gd name="connsiteY33" fmla="*/ 611783 h 1059043"/>
                <a:gd name="connsiteX34" fmla="*/ 397231 w 3024845"/>
                <a:gd name="connsiteY34" fmla="*/ 610432 h 1059043"/>
                <a:gd name="connsiteX35" fmla="*/ 397231 w 3024845"/>
                <a:gd name="connsiteY35" fmla="*/ 600974 h 1059043"/>
                <a:gd name="connsiteX36" fmla="*/ 398245 w 3024845"/>
                <a:gd name="connsiteY36" fmla="*/ 600974 h 1059043"/>
                <a:gd name="connsiteX37" fmla="*/ 405338 w 3024845"/>
                <a:gd name="connsiteY37" fmla="*/ 600974 h 1059043"/>
                <a:gd name="connsiteX38" fmla="*/ 405338 w 3024845"/>
                <a:gd name="connsiteY38" fmla="*/ 599083 h 1059043"/>
                <a:gd name="connsiteX39" fmla="*/ 405338 w 3024845"/>
                <a:gd name="connsiteY39" fmla="*/ 585842 h 1059043"/>
                <a:gd name="connsiteX40" fmla="*/ 406098 w 3024845"/>
                <a:gd name="connsiteY40" fmla="*/ 585842 h 1059043"/>
                <a:gd name="connsiteX41" fmla="*/ 411418 w 3024845"/>
                <a:gd name="connsiteY41" fmla="*/ 585842 h 1059043"/>
                <a:gd name="connsiteX42" fmla="*/ 411418 w 3024845"/>
                <a:gd name="connsiteY42" fmla="*/ 584761 h 1059043"/>
                <a:gd name="connsiteX43" fmla="*/ 411418 w 3024845"/>
                <a:gd name="connsiteY43" fmla="*/ 577194 h 1059043"/>
                <a:gd name="connsiteX44" fmla="*/ 413445 w 3024845"/>
                <a:gd name="connsiteY44" fmla="*/ 577194 h 1059043"/>
                <a:gd name="connsiteX45" fmla="*/ 427632 w 3024845"/>
                <a:gd name="connsiteY45" fmla="*/ 577194 h 1059043"/>
                <a:gd name="connsiteX46" fmla="*/ 427632 w 3024845"/>
                <a:gd name="connsiteY46" fmla="*/ 578275 h 1059043"/>
                <a:gd name="connsiteX47" fmla="*/ 427632 w 3024845"/>
                <a:gd name="connsiteY47" fmla="*/ 585842 h 1059043"/>
                <a:gd name="connsiteX48" fmla="*/ 449925 w 3024845"/>
                <a:gd name="connsiteY48" fmla="*/ 585842 h 1059043"/>
                <a:gd name="connsiteX49" fmla="*/ 449925 w 3024845"/>
                <a:gd name="connsiteY49" fmla="*/ 583950 h 1059043"/>
                <a:gd name="connsiteX50" fmla="*/ 449925 w 3024845"/>
                <a:gd name="connsiteY50" fmla="*/ 570709 h 1059043"/>
                <a:gd name="connsiteX51" fmla="*/ 451699 w 3024845"/>
                <a:gd name="connsiteY51" fmla="*/ 570709 h 1059043"/>
                <a:gd name="connsiteX52" fmla="*/ 464112 w 3024845"/>
                <a:gd name="connsiteY52" fmla="*/ 570709 h 1059043"/>
                <a:gd name="connsiteX53" fmla="*/ 464112 w 3024845"/>
                <a:gd name="connsiteY53" fmla="*/ 594489 h 1059043"/>
                <a:gd name="connsiteX54" fmla="*/ 465126 w 3024845"/>
                <a:gd name="connsiteY54" fmla="*/ 594489 h 1059043"/>
                <a:gd name="connsiteX55" fmla="*/ 472219 w 3024845"/>
                <a:gd name="connsiteY55" fmla="*/ 594489 h 1059043"/>
                <a:gd name="connsiteX56" fmla="*/ 472219 w 3024845"/>
                <a:gd name="connsiteY56" fmla="*/ 593408 h 1059043"/>
                <a:gd name="connsiteX57" fmla="*/ 472219 w 3024845"/>
                <a:gd name="connsiteY57" fmla="*/ 585842 h 1059043"/>
                <a:gd name="connsiteX58" fmla="*/ 473992 w 3024845"/>
                <a:gd name="connsiteY58" fmla="*/ 585842 h 1059043"/>
                <a:gd name="connsiteX59" fmla="*/ 486406 w 3024845"/>
                <a:gd name="connsiteY59" fmla="*/ 585842 h 1059043"/>
                <a:gd name="connsiteX60" fmla="*/ 486406 w 3024845"/>
                <a:gd name="connsiteY60" fmla="*/ 611783 h 1059043"/>
                <a:gd name="connsiteX61" fmla="*/ 488433 w 3024845"/>
                <a:gd name="connsiteY61" fmla="*/ 611783 h 1059043"/>
                <a:gd name="connsiteX62" fmla="*/ 502619 w 3024845"/>
                <a:gd name="connsiteY62" fmla="*/ 611783 h 1059043"/>
                <a:gd name="connsiteX63" fmla="*/ 502619 w 3024845"/>
                <a:gd name="connsiteY63" fmla="*/ 613404 h 1059043"/>
                <a:gd name="connsiteX64" fmla="*/ 502619 w 3024845"/>
                <a:gd name="connsiteY64" fmla="*/ 624754 h 1059043"/>
                <a:gd name="connsiteX65" fmla="*/ 503379 w 3024845"/>
                <a:gd name="connsiteY65" fmla="*/ 624754 h 1059043"/>
                <a:gd name="connsiteX66" fmla="*/ 508700 w 3024845"/>
                <a:gd name="connsiteY66" fmla="*/ 624754 h 1059043"/>
                <a:gd name="connsiteX67" fmla="*/ 508700 w 3024845"/>
                <a:gd name="connsiteY67" fmla="*/ 623943 h 1059043"/>
                <a:gd name="connsiteX68" fmla="*/ 508700 w 3024845"/>
                <a:gd name="connsiteY68" fmla="*/ 618268 h 1059043"/>
                <a:gd name="connsiteX69" fmla="*/ 539100 w 3024845"/>
                <a:gd name="connsiteY69" fmla="*/ 618268 h 1059043"/>
                <a:gd name="connsiteX70" fmla="*/ 539100 w 3024845"/>
                <a:gd name="connsiteY70" fmla="*/ 642048 h 1059043"/>
                <a:gd name="connsiteX71" fmla="*/ 540113 w 3024845"/>
                <a:gd name="connsiteY71" fmla="*/ 642048 h 1059043"/>
                <a:gd name="connsiteX72" fmla="*/ 547207 w 3024845"/>
                <a:gd name="connsiteY72" fmla="*/ 642048 h 1059043"/>
                <a:gd name="connsiteX73" fmla="*/ 547207 w 3024845"/>
                <a:gd name="connsiteY73" fmla="*/ 643129 h 1059043"/>
                <a:gd name="connsiteX74" fmla="*/ 547207 w 3024845"/>
                <a:gd name="connsiteY74" fmla="*/ 650695 h 1059043"/>
                <a:gd name="connsiteX75" fmla="*/ 547967 w 3024845"/>
                <a:gd name="connsiteY75" fmla="*/ 650695 h 1059043"/>
                <a:gd name="connsiteX76" fmla="*/ 553287 w 3024845"/>
                <a:gd name="connsiteY76" fmla="*/ 650695 h 1059043"/>
                <a:gd name="connsiteX77" fmla="*/ 553287 w 3024845"/>
                <a:gd name="connsiteY77" fmla="*/ 648533 h 1059043"/>
                <a:gd name="connsiteX78" fmla="*/ 553287 w 3024845"/>
                <a:gd name="connsiteY78" fmla="*/ 633401 h 1059043"/>
                <a:gd name="connsiteX79" fmla="*/ 554300 w 3024845"/>
                <a:gd name="connsiteY79" fmla="*/ 633401 h 1059043"/>
                <a:gd name="connsiteX80" fmla="*/ 561394 w 3024845"/>
                <a:gd name="connsiteY80" fmla="*/ 633401 h 1059043"/>
                <a:gd name="connsiteX81" fmla="*/ 561394 w 3024845"/>
                <a:gd name="connsiteY81" fmla="*/ 634482 h 1059043"/>
                <a:gd name="connsiteX82" fmla="*/ 561394 w 3024845"/>
                <a:gd name="connsiteY82" fmla="*/ 642048 h 1059043"/>
                <a:gd name="connsiteX83" fmla="*/ 566714 w 3024845"/>
                <a:gd name="connsiteY83" fmla="*/ 640055 h 1059043"/>
                <a:gd name="connsiteX84" fmla="*/ 567474 w 3024845"/>
                <a:gd name="connsiteY84" fmla="*/ 639075 h 1059043"/>
                <a:gd name="connsiteX85" fmla="*/ 567474 w 3024845"/>
                <a:gd name="connsiteY85" fmla="*/ 633401 h 1059043"/>
                <a:gd name="connsiteX86" fmla="*/ 605981 w 3024845"/>
                <a:gd name="connsiteY86" fmla="*/ 633401 h 1059043"/>
                <a:gd name="connsiteX87" fmla="*/ 605981 w 3024845"/>
                <a:gd name="connsiteY87" fmla="*/ 657180 h 1059043"/>
                <a:gd name="connsiteX88" fmla="*/ 608007 w 3024845"/>
                <a:gd name="connsiteY88" fmla="*/ 657180 h 1059043"/>
                <a:gd name="connsiteX89" fmla="*/ 622194 w 3024845"/>
                <a:gd name="connsiteY89" fmla="*/ 657180 h 1059043"/>
                <a:gd name="connsiteX90" fmla="*/ 622194 w 3024845"/>
                <a:gd name="connsiteY90" fmla="*/ 658261 h 1059043"/>
                <a:gd name="connsiteX91" fmla="*/ 622194 w 3024845"/>
                <a:gd name="connsiteY91" fmla="*/ 665827 h 1059043"/>
                <a:gd name="connsiteX92" fmla="*/ 623968 w 3024845"/>
                <a:gd name="connsiteY92" fmla="*/ 665827 h 1059043"/>
                <a:gd name="connsiteX93" fmla="*/ 636381 w 3024845"/>
                <a:gd name="connsiteY93" fmla="*/ 665827 h 1059043"/>
                <a:gd name="connsiteX94" fmla="*/ 636381 w 3024845"/>
                <a:gd name="connsiteY94" fmla="*/ 642048 h 1059043"/>
                <a:gd name="connsiteX95" fmla="*/ 637394 w 3024845"/>
                <a:gd name="connsiteY95" fmla="*/ 642048 h 1059043"/>
                <a:gd name="connsiteX96" fmla="*/ 644488 w 3024845"/>
                <a:gd name="connsiteY96" fmla="*/ 642048 h 1059043"/>
                <a:gd name="connsiteX97" fmla="*/ 644488 w 3024845"/>
                <a:gd name="connsiteY97" fmla="*/ 609621 h 1059043"/>
                <a:gd name="connsiteX98" fmla="*/ 645501 w 3024845"/>
                <a:gd name="connsiteY98" fmla="*/ 609621 h 1059043"/>
                <a:gd name="connsiteX99" fmla="*/ 652595 w 3024845"/>
                <a:gd name="connsiteY99" fmla="*/ 609621 h 1059043"/>
                <a:gd name="connsiteX100" fmla="*/ 652595 w 3024845"/>
                <a:gd name="connsiteY100" fmla="*/ 607730 h 1059043"/>
                <a:gd name="connsiteX101" fmla="*/ 652595 w 3024845"/>
                <a:gd name="connsiteY101" fmla="*/ 594489 h 1059043"/>
                <a:gd name="connsiteX102" fmla="*/ 651328 w 3024845"/>
                <a:gd name="connsiteY102" fmla="*/ 592867 h 1059043"/>
                <a:gd name="connsiteX103" fmla="*/ 656648 w 3024845"/>
                <a:gd name="connsiteY103" fmla="*/ 581518 h 1059043"/>
                <a:gd name="connsiteX104" fmla="*/ 664755 w 3024845"/>
                <a:gd name="connsiteY104" fmla="*/ 609621 h 1059043"/>
                <a:gd name="connsiteX105" fmla="*/ 665515 w 3024845"/>
                <a:gd name="connsiteY105" fmla="*/ 609621 h 1059043"/>
                <a:gd name="connsiteX106" fmla="*/ 670835 w 3024845"/>
                <a:gd name="connsiteY106" fmla="*/ 609621 h 1059043"/>
                <a:gd name="connsiteX107" fmla="*/ 670835 w 3024845"/>
                <a:gd name="connsiteY107" fmla="*/ 503694 h 1059043"/>
                <a:gd name="connsiteX108" fmla="*/ 672355 w 3024845"/>
                <a:gd name="connsiteY108" fmla="*/ 503694 h 1059043"/>
                <a:gd name="connsiteX109" fmla="*/ 682995 w 3024845"/>
                <a:gd name="connsiteY109" fmla="*/ 503694 h 1059043"/>
                <a:gd name="connsiteX110" fmla="*/ 682995 w 3024845"/>
                <a:gd name="connsiteY110" fmla="*/ 456135 h 1059043"/>
                <a:gd name="connsiteX111" fmla="*/ 709342 w 3024845"/>
                <a:gd name="connsiteY111" fmla="*/ 456135 h 1059043"/>
                <a:gd name="connsiteX112" fmla="*/ 709342 w 3024845"/>
                <a:gd name="connsiteY112" fmla="*/ 434517 h 1059043"/>
                <a:gd name="connsiteX113" fmla="*/ 743796 w 3024845"/>
                <a:gd name="connsiteY113" fmla="*/ 434517 h 1059043"/>
                <a:gd name="connsiteX114" fmla="*/ 743796 w 3024845"/>
                <a:gd name="connsiteY114" fmla="*/ 436949 h 1059043"/>
                <a:gd name="connsiteX115" fmla="*/ 743796 w 3024845"/>
                <a:gd name="connsiteY115" fmla="*/ 453973 h 1059043"/>
                <a:gd name="connsiteX116" fmla="*/ 746076 w 3024845"/>
                <a:gd name="connsiteY116" fmla="*/ 453973 h 1059043"/>
                <a:gd name="connsiteX117" fmla="*/ 762036 w 3024845"/>
                <a:gd name="connsiteY117" fmla="*/ 453973 h 1059043"/>
                <a:gd name="connsiteX118" fmla="*/ 762036 w 3024845"/>
                <a:gd name="connsiteY118" fmla="*/ 501532 h 1059043"/>
                <a:gd name="connsiteX119" fmla="*/ 763049 w 3024845"/>
                <a:gd name="connsiteY119" fmla="*/ 501532 h 1059043"/>
                <a:gd name="connsiteX120" fmla="*/ 770143 w 3024845"/>
                <a:gd name="connsiteY120" fmla="*/ 501532 h 1059043"/>
                <a:gd name="connsiteX121" fmla="*/ 784330 w 3024845"/>
                <a:gd name="connsiteY121" fmla="*/ 505856 h 1059043"/>
                <a:gd name="connsiteX122" fmla="*/ 784330 w 3024845"/>
                <a:gd name="connsiteY122" fmla="*/ 544768 h 1059043"/>
                <a:gd name="connsiteX123" fmla="*/ 785343 w 3024845"/>
                <a:gd name="connsiteY123" fmla="*/ 544768 h 1059043"/>
                <a:gd name="connsiteX124" fmla="*/ 792436 w 3024845"/>
                <a:gd name="connsiteY124" fmla="*/ 544768 h 1059043"/>
                <a:gd name="connsiteX125" fmla="*/ 792436 w 3024845"/>
                <a:gd name="connsiteY125" fmla="*/ 546389 h 1059043"/>
                <a:gd name="connsiteX126" fmla="*/ 792436 w 3024845"/>
                <a:gd name="connsiteY126" fmla="*/ 557738 h 1059043"/>
                <a:gd name="connsiteX127" fmla="*/ 794463 w 3024845"/>
                <a:gd name="connsiteY127" fmla="*/ 557738 h 1059043"/>
                <a:gd name="connsiteX128" fmla="*/ 808650 w 3024845"/>
                <a:gd name="connsiteY128" fmla="*/ 557738 h 1059043"/>
                <a:gd name="connsiteX129" fmla="*/ 814730 w 3024845"/>
                <a:gd name="connsiteY129" fmla="*/ 564224 h 1059043"/>
                <a:gd name="connsiteX130" fmla="*/ 814730 w 3024845"/>
                <a:gd name="connsiteY130" fmla="*/ 585842 h 1059043"/>
                <a:gd name="connsiteX131" fmla="*/ 817010 w 3024845"/>
                <a:gd name="connsiteY131" fmla="*/ 585842 h 1059043"/>
                <a:gd name="connsiteX132" fmla="*/ 832970 w 3024845"/>
                <a:gd name="connsiteY132" fmla="*/ 585842 h 1059043"/>
                <a:gd name="connsiteX133" fmla="*/ 832970 w 3024845"/>
                <a:gd name="connsiteY133" fmla="*/ 586922 h 1059043"/>
                <a:gd name="connsiteX134" fmla="*/ 832970 w 3024845"/>
                <a:gd name="connsiteY134" fmla="*/ 594489 h 1059043"/>
                <a:gd name="connsiteX135" fmla="*/ 834237 w 3024845"/>
                <a:gd name="connsiteY135" fmla="*/ 594489 h 1059043"/>
                <a:gd name="connsiteX136" fmla="*/ 843104 w 3024845"/>
                <a:gd name="connsiteY136" fmla="*/ 594489 h 1059043"/>
                <a:gd name="connsiteX137" fmla="*/ 843104 w 3024845"/>
                <a:gd name="connsiteY137" fmla="*/ 596650 h 1059043"/>
                <a:gd name="connsiteX138" fmla="*/ 843104 w 3024845"/>
                <a:gd name="connsiteY138" fmla="*/ 611783 h 1059043"/>
                <a:gd name="connsiteX139" fmla="*/ 847157 w 3024845"/>
                <a:gd name="connsiteY139" fmla="*/ 609891 h 1059043"/>
                <a:gd name="connsiteX140" fmla="*/ 847157 w 3024845"/>
                <a:gd name="connsiteY140" fmla="*/ 596650 h 1059043"/>
                <a:gd name="connsiteX141" fmla="*/ 848170 w 3024845"/>
                <a:gd name="connsiteY141" fmla="*/ 596650 h 1059043"/>
                <a:gd name="connsiteX142" fmla="*/ 855264 w 3024845"/>
                <a:gd name="connsiteY142" fmla="*/ 596650 h 1059043"/>
                <a:gd name="connsiteX143" fmla="*/ 855264 w 3024845"/>
                <a:gd name="connsiteY143" fmla="*/ 598272 h 1059043"/>
                <a:gd name="connsiteX144" fmla="*/ 855264 w 3024845"/>
                <a:gd name="connsiteY144" fmla="*/ 609621 h 1059043"/>
                <a:gd name="connsiteX145" fmla="*/ 856024 w 3024845"/>
                <a:gd name="connsiteY145" fmla="*/ 609621 h 1059043"/>
                <a:gd name="connsiteX146" fmla="*/ 861344 w 3024845"/>
                <a:gd name="connsiteY146" fmla="*/ 609621 h 1059043"/>
                <a:gd name="connsiteX147" fmla="*/ 909984 w 3024845"/>
                <a:gd name="connsiteY147" fmla="*/ 605298 h 1059043"/>
                <a:gd name="connsiteX148" fmla="*/ 909984 w 3024845"/>
                <a:gd name="connsiteY148" fmla="*/ 606649 h 1059043"/>
                <a:gd name="connsiteX149" fmla="*/ 909984 w 3024845"/>
                <a:gd name="connsiteY149" fmla="*/ 616106 h 1059043"/>
                <a:gd name="connsiteX150" fmla="*/ 910744 w 3024845"/>
                <a:gd name="connsiteY150" fmla="*/ 616106 h 1059043"/>
                <a:gd name="connsiteX151" fmla="*/ 916065 w 3024845"/>
                <a:gd name="connsiteY151" fmla="*/ 616106 h 1059043"/>
                <a:gd name="connsiteX152" fmla="*/ 916065 w 3024845"/>
                <a:gd name="connsiteY152" fmla="*/ 618268 h 1059043"/>
                <a:gd name="connsiteX153" fmla="*/ 916065 w 3024845"/>
                <a:gd name="connsiteY153" fmla="*/ 633401 h 1059043"/>
                <a:gd name="connsiteX154" fmla="*/ 918091 w 3024845"/>
                <a:gd name="connsiteY154" fmla="*/ 632050 h 1059043"/>
                <a:gd name="connsiteX155" fmla="*/ 932278 w 3024845"/>
                <a:gd name="connsiteY155" fmla="*/ 622592 h 1059043"/>
                <a:gd name="connsiteX156" fmla="*/ 938358 w 3024845"/>
                <a:gd name="connsiteY156" fmla="*/ 581518 h 1059043"/>
                <a:gd name="connsiteX157" fmla="*/ 939118 w 3024845"/>
                <a:gd name="connsiteY157" fmla="*/ 581248 h 1059043"/>
                <a:gd name="connsiteX158" fmla="*/ 944438 w 3024845"/>
                <a:gd name="connsiteY158" fmla="*/ 579356 h 1059043"/>
                <a:gd name="connsiteX159" fmla="*/ 946465 w 3024845"/>
                <a:gd name="connsiteY159" fmla="*/ 510179 h 1059043"/>
                <a:gd name="connsiteX160" fmla="*/ 948492 w 3024845"/>
                <a:gd name="connsiteY160" fmla="*/ 579356 h 1059043"/>
                <a:gd name="connsiteX161" fmla="*/ 949252 w 3024845"/>
                <a:gd name="connsiteY161" fmla="*/ 579626 h 1059043"/>
                <a:gd name="connsiteX162" fmla="*/ 954572 w 3024845"/>
                <a:gd name="connsiteY162" fmla="*/ 581518 h 1059043"/>
                <a:gd name="connsiteX163" fmla="*/ 954572 w 3024845"/>
                <a:gd name="connsiteY163" fmla="*/ 495047 h 1059043"/>
                <a:gd name="connsiteX164" fmla="*/ 958625 w 3024845"/>
                <a:gd name="connsiteY164" fmla="*/ 462620 h 1059043"/>
                <a:gd name="connsiteX165" fmla="*/ 997132 w 3024845"/>
                <a:gd name="connsiteY165" fmla="*/ 462620 h 1059043"/>
                <a:gd name="connsiteX166" fmla="*/ 997132 w 3024845"/>
                <a:gd name="connsiteY166" fmla="*/ 495047 h 1059043"/>
                <a:gd name="connsiteX167" fmla="*/ 997892 w 3024845"/>
                <a:gd name="connsiteY167" fmla="*/ 495047 h 1059043"/>
                <a:gd name="connsiteX168" fmla="*/ 1003212 w 3024845"/>
                <a:gd name="connsiteY168" fmla="*/ 495047 h 1059043"/>
                <a:gd name="connsiteX169" fmla="*/ 1003212 w 3024845"/>
                <a:gd name="connsiteY169" fmla="*/ 412899 h 1059043"/>
                <a:gd name="connsiteX170" fmla="*/ 1004986 w 3024845"/>
                <a:gd name="connsiteY170" fmla="*/ 412899 h 1059043"/>
                <a:gd name="connsiteX171" fmla="*/ 1017399 w 3024845"/>
                <a:gd name="connsiteY171" fmla="*/ 412899 h 1059043"/>
                <a:gd name="connsiteX172" fmla="*/ 1017399 w 3024845"/>
                <a:gd name="connsiteY172" fmla="*/ 411008 h 1059043"/>
                <a:gd name="connsiteX173" fmla="*/ 1017399 w 3024845"/>
                <a:gd name="connsiteY173" fmla="*/ 397767 h 1059043"/>
                <a:gd name="connsiteX174" fmla="*/ 1039693 w 3024845"/>
                <a:gd name="connsiteY174" fmla="*/ 397767 h 1059043"/>
                <a:gd name="connsiteX175" fmla="*/ 1039693 w 3024845"/>
                <a:gd name="connsiteY175" fmla="*/ 396686 h 1059043"/>
                <a:gd name="connsiteX176" fmla="*/ 1039693 w 3024845"/>
                <a:gd name="connsiteY176" fmla="*/ 389120 h 1059043"/>
                <a:gd name="connsiteX177" fmla="*/ 1041466 w 3024845"/>
                <a:gd name="connsiteY177" fmla="*/ 389120 h 1059043"/>
                <a:gd name="connsiteX178" fmla="*/ 1053880 w 3024845"/>
                <a:gd name="connsiteY178" fmla="*/ 389120 h 1059043"/>
                <a:gd name="connsiteX179" fmla="*/ 1053880 w 3024845"/>
                <a:gd name="connsiteY179" fmla="*/ 390201 h 1059043"/>
                <a:gd name="connsiteX180" fmla="*/ 1053880 w 3024845"/>
                <a:gd name="connsiteY180" fmla="*/ 397767 h 1059043"/>
                <a:gd name="connsiteX181" fmla="*/ 1054640 w 3024845"/>
                <a:gd name="connsiteY181" fmla="*/ 397767 h 1059043"/>
                <a:gd name="connsiteX182" fmla="*/ 1059960 w 3024845"/>
                <a:gd name="connsiteY182" fmla="*/ 397767 h 1059043"/>
                <a:gd name="connsiteX183" fmla="*/ 1070093 w 3024845"/>
                <a:gd name="connsiteY183" fmla="*/ 393443 h 1059043"/>
                <a:gd name="connsiteX184" fmla="*/ 1074146 w 3024845"/>
                <a:gd name="connsiteY184" fmla="*/ 396686 h 1059043"/>
                <a:gd name="connsiteX185" fmla="*/ 1074146 w 3024845"/>
                <a:gd name="connsiteY185" fmla="*/ 389120 h 1059043"/>
                <a:gd name="connsiteX186" fmla="*/ 1076426 w 3024845"/>
                <a:gd name="connsiteY186" fmla="*/ 389120 h 1059043"/>
                <a:gd name="connsiteX187" fmla="*/ 1092387 w 3024845"/>
                <a:gd name="connsiteY187" fmla="*/ 389120 h 1059043"/>
                <a:gd name="connsiteX188" fmla="*/ 1092387 w 3024845"/>
                <a:gd name="connsiteY188" fmla="*/ 390201 h 1059043"/>
                <a:gd name="connsiteX189" fmla="*/ 1092387 w 3024845"/>
                <a:gd name="connsiteY189" fmla="*/ 397767 h 1059043"/>
                <a:gd name="connsiteX190" fmla="*/ 1122787 w 3024845"/>
                <a:gd name="connsiteY190" fmla="*/ 397767 h 1059043"/>
                <a:gd name="connsiteX191" fmla="*/ 1122787 w 3024845"/>
                <a:gd name="connsiteY191" fmla="*/ 399388 h 1059043"/>
                <a:gd name="connsiteX192" fmla="*/ 1122787 w 3024845"/>
                <a:gd name="connsiteY192" fmla="*/ 410738 h 1059043"/>
                <a:gd name="connsiteX193" fmla="*/ 1149134 w 3024845"/>
                <a:gd name="connsiteY193" fmla="*/ 410738 h 1059043"/>
                <a:gd name="connsiteX194" fmla="*/ 1149134 w 3024845"/>
                <a:gd name="connsiteY194" fmla="*/ 441002 h 1059043"/>
                <a:gd name="connsiteX195" fmla="*/ 1149894 w 3024845"/>
                <a:gd name="connsiteY195" fmla="*/ 441002 h 1059043"/>
                <a:gd name="connsiteX196" fmla="*/ 1155214 w 3024845"/>
                <a:gd name="connsiteY196" fmla="*/ 441002 h 1059043"/>
                <a:gd name="connsiteX197" fmla="*/ 1155214 w 3024845"/>
                <a:gd name="connsiteY197" fmla="*/ 442083 h 1059043"/>
                <a:gd name="connsiteX198" fmla="*/ 1155214 w 3024845"/>
                <a:gd name="connsiteY198" fmla="*/ 449650 h 1059043"/>
                <a:gd name="connsiteX199" fmla="*/ 1159268 w 3024845"/>
                <a:gd name="connsiteY199" fmla="*/ 479914 h 1059043"/>
                <a:gd name="connsiteX200" fmla="*/ 1160028 w 3024845"/>
                <a:gd name="connsiteY200" fmla="*/ 479914 h 1059043"/>
                <a:gd name="connsiteX201" fmla="*/ 1165348 w 3024845"/>
                <a:gd name="connsiteY201" fmla="*/ 479914 h 1059043"/>
                <a:gd name="connsiteX202" fmla="*/ 1165348 w 3024845"/>
                <a:gd name="connsiteY202" fmla="*/ 480725 h 1059043"/>
                <a:gd name="connsiteX203" fmla="*/ 1165348 w 3024845"/>
                <a:gd name="connsiteY203" fmla="*/ 486400 h 1059043"/>
                <a:gd name="connsiteX204" fmla="*/ 1166361 w 3024845"/>
                <a:gd name="connsiteY204" fmla="*/ 486400 h 1059043"/>
                <a:gd name="connsiteX205" fmla="*/ 1173454 w 3024845"/>
                <a:gd name="connsiteY205" fmla="*/ 486400 h 1059043"/>
                <a:gd name="connsiteX206" fmla="*/ 1173454 w 3024845"/>
                <a:gd name="connsiteY206" fmla="*/ 516665 h 1059043"/>
                <a:gd name="connsiteX207" fmla="*/ 1175481 w 3024845"/>
                <a:gd name="connsiteY207" fmla="*/ 516665 h 1059043"/>
                <a:gd name="connsiteX208" fmla="*/ 1189668 w 3024845"/>
                <a:gd name="connsiteY208" fmla="*/ 516665 h 1059043"/>
                <a:gd name="connsiteX209" fmla="*/ 1189668 w 3024845"/>
                <a:gd name="connsiteY209" fmla="*/ 540444 h 1059043"/>
                <a:gd name="connsiteX210" fmla="*/ 1191695 w 3024845"/>
                <a:gd name="connsiteY210" fmla="*/ 542065 h 1059043"/>
                <a:gd name="connsiteX211" fmla="*/ 1191695 w 3024845"/>
                <a:gd name="connsiteY211" fmla="*/ 553415 h 1059043"/>
                <a:gd name="connsiteX212" fmla="*/ 1192455 w 3024845"/>
                <a:gd name="connsiteY212" fmla="*/ 553415 h 1059043"/>
                <a:gd name="connsiteX213" fmla="*/ 1197775 w 3024845"/>
                <a:gd name="connsiteY213" fmla="*/ 553415 h 1059043"/>
                <a:gd name="connsiteX214" fmla="*/ 1197775 w 3024845"/>
                <a:gd name="connsiteY214" fmla="*/ 577194 h 1059043"/>
                <a:gd name="connsiteX215" fmla="*/ 1199041 w 3024845"/>
                <a:gd name="connsiteY215" fmla="*/ 577194 h 1059043"/>
                <a:gd name="connsiteX216" fmla="*/ 1207908 w 3024845"/>
                <a:gd name="connsiteY216" fmla="*/ 577194 h 1059043"/>
                <a:gd name="connsiteX217" fmla="*/ 1209935 w 3024845"/>
                <a:gd name="connsiteY217" fmla="*/ 581248 h 1059043"/>
                <a:gd name="connsiteX218" fmla="*/ 1209935 w 3024845"/>
                <a:gd name="connsiteY218" fmla="*/ 594489 h 1059043"/>
                <a:gd name="connsiteX219" fmla="*/ 1211455 w 3024845"/>
                <a:gd name="connsiteY219" fmla="*/ 592597 h 1059043"/>
                <a:gd name="connsiteX220" fmla="*/ 1222095 w 3024845"/>
                <a:gd name="connsiteY220" fmla="*/ 579356 h 1059043"/>
                <a:gd name="connsiteX221" fmla="*/ 1250469 w 3024845"/>
                <a:gd name="connsiteY221" fmla="*/ 579356 h 1059043"/>
                <a:gd name="connsiteX222" fmla="*/ 1250469 w 3024845"/>
                <a:gd name="connsiteY222" fmla="*/ 665827 h 1059043"/>
                <a:gd name="connsiteX223" fmla="*/ 1251229 w 3024845"/>
                <a:gd name="connsiteY223" fmla="*/ 665827 h 1059043"/>
                <a:gd name="connsiteX224" fmla="*/ 1256549 w 3024845"/>
                <a:gd name="connsiteY224" fmla="*/ 665827 h 1059043"/>
                <a:gd name="connsiteX225" fmla="*/ 1257309 w 3024845"/>
                <a:gd name="connsiteY225" fmla="*/ 664476 h 1059043"/>
                <a:gd name="connsiteX226" fmla="*/ 1262629 w 3024845"/>
                <a:gd name="connsiteY226" fmla="*/ 655018 h 1059043"/>
                <a:gd name="connsiteX227" fmla="*/ 1262629 w 3024845"/>
                <a:gd name="connsiteY227" fmla="*/ 656910 h 1059043"/>
                <a:gd name="connsiteX228" fmla="*/ 1262629 w 3024845"/>
                <a:gd name="connsiteY228" fmla="*/ 670151 h 1059043"/>
                <a:gd name="connsiteX229" fmla="*/ 1266682 w 3024845"/>
                <a:gd name="connsiteY229" fmla="*/ 624754 h 1059043"/>
                <a:gd name="connsiteX230" fmla="*/ 1267442 w 3024845"/>
                <a:gd name="connsiteY230" fmla="*/ 624754 h 1059043"/>
                <a:gd name="connsiteX231" fmla="*/ 1272762 w 3024845"/>
                <a:gd name="connsiteY231" fmla="*/ 624754 h 1059043"/>
                <a:gd name="connsiteX232" fmla="*/ 1272762 w 3024845"/>
                <a:gd name="connsiteY232" fmla="*/ 559900 h 1059043"/>
                <a:gd name="connsiteX233" fmla="*/ 1273776 w 3024845"/>
                <a:gd name="connsiteY233" fmla="*/ 559900 h 1059043"/>
                <a:gd name="connsiteX234" fmla="*/ 1280869 w 3024845"/>
                <a:gd name="connsiteY234" fmla="*/ 559900 h 1059043"/>
                <a:gd name="connsiteX235" fmla="*/ 1293029 w 3024845"/>
                <a:gd name="connsiteY235" fmla="*/ 516665 h 1059043"/>
                <a:gd name="connsiteX236" fmla="*/ 1294296 w 3024845"/>
                <a:gd name="connsiteY236" fmla="*/ 516665 h 1059043"/>
                <a:gd name="connsiteX237" fmla="*/ 1303163 w 3024845"/>
                <a:gd name="connsiteY237" fmla="*/ 516665 h 1059043"/>
                <a:gd name="connsiteX238" fmla="*/ 1313296 w 3024845"/>
                <a:gd name="connsiteY238" fmla="*/ 559900 h 1059043"/>
                <a:gd name="connsiteX239" fmla="*/ 1314309 w 3024845"/>
                <a:gd name="connsiteY239" fmla="*/ 559900 h 1059043"/>
                <a:gd name="connsiteX240" fmla="*/ 1321403 w 3024845"/>
                <a:gd name="connsiteY240" fmla="*/ 559900 h 1059043"/>
                <a:gd name="connsiteX241" fmla="*/ 1321403 w 3024845"/>
                <a:gd name="connsiteY241" fmla="*/ 598812 h 1059043"/>
                <a:gd name="connsiteX242" fmla="*/ 1323176 w 3024845"/>
                <a:gd name="connsiteY242" fmla="*/ 598812 h 1059043"/>
                <a:gd name="connsiteX243" fmla="*/ 1335590 w 3024845"/>
                <a:gd name="connsiteY243" fmla="*/ 598812 h 1059043"/>
                <a:gd name="connsiteX244" fmla="*/ 1335590 w 3024845"/>
                <a:gd name="connsiteY244" fmla="*/ 600974 h 1059043"/>
                <a:gd name="connsiteX245" fmla="*/ 1335590 w 3024845"/>
                <a:gd name="connsiteY245" fmla="*/ 616106 h 1059043"/>
                <a:gd name="connsiteX246" fmla="*/ 1339643 w 3024845"/>
                <a:gd name="connsiteY246" fmla="*/ 613945 h 1059043"/>
                <a:gd name="connsiteX247" fmla="*/ 1339643 w 3024845"/>
                <a:gd name="connsiteY247" fmla="*/ 598812 h 1059043"/>
                <a:gd name="connsiteX248" fmla="*/ 1341163 w 3024845"/>
                <a:gd name="connsiteY248" fmla="*/ 598812 h 1059043"/>
                <a:gd name="connsiteX249" fmla="*/ 1351803 w 3024845"/>
                <a:gd name="connsiteY249" fmla="*/ 598812 h 1059043"/>
                <a:gd name="connsiteX250" fmla="*/ 1351803 w 3024845"/>
                <a:gd name="connsiteY250" fmla="*/ 600433 h 1059043"/>
                <a:gd name="connsiteX251" fmla="*/ 1351803 w 3024845"/>
                <a:gd name="connsiteY251" fmla="*/ 611783 h 1059043"/>
                <a:gd name="connsiteX252" fmla="*/ 1382204 w 3024845"/>
                <a:gd name="connsiteY252" fmla="*/ 611783 h 1059043"/>
                <a:gd name="connsiteX253" fmla="*/ 1382204 w 3024845"/>
                <a:gd name="connsiteY253" fmla="*/ 575033 h 1059043"/>
                <a:gd name="connsiteX254" fmla="*/ 1383470 w 3024845"/>
                <a:gd name="connsiteY254" fmla="*/ 575033 h 1059043"/>
                <a:gd name="connsiteX255" fmla="*/ 1392337 w 3024845"/>
                <a:gd name="connsiteY255" fmla="*/ 575033 h 1059043"/>
                <a:gd name="connsiteX256" fmla="*/ 1392337 w 3024845"/>
                <a:gd name="connsiteY256" fmla="*/ 596650 h 1059043"/>
                <a:gd name="connsiteX257" fmla="*/ 1394364 w 3024845"/>
                <a:gd name="connsiteY257" fmla="*/ 564224 h 1059043"/>
                <a:gd name="connsiteX258" fmla="*/ 1416657 w 3024845"/>
                <a:gd name="connsiteY258" fmla="*/ 564224 h 1059043"/>
                <a:gd name="connsiteX259" fmla="*/ 1416657 w 3024845"/>
                <a:gd name="connsiteY259" fmla="*/ 562602 h 1059043"/>
                <a:gd name="connsiteX260" fmla="*/ 1416657 w 3024845"/>
                <a:gd name="connsiteY260" fmla="*/ 551253 h 1059043"/>
                <a:gd name="connsiteX261" fmla="*/ 1417417 w 3024845"/>
                <a:gd name="connsiteY261" fmla="*/ 551253 h 1059043"/>
                <a:gd name="connsiteX262" fmla="*/ 1422737 w 3024845"/>
                <a:gd name="connsiteY262" fmla="*/ 551253 h 1059043"/>
                <a:gd name="connsiteX263" fmla="*/ 1422737 w 3024845"/>
                <a:gd name="connsiteY263" fmla="*/ 549362 h 1059043"/>
                <a:gd name="connsiteX264" fmla="*/ 1422737 w 3024845"/>
                <a:gd name="connsiteY264" fmla="*/ 536121 h 1059043"/>
                <a:gd name="connsiteX265" fmla="*/ 1426791 w 3024845"/>
                <a:gd name="connsiteY265" fmla="*/ 542606 h 1059043"/>
                <a:gd name="connsiteX266" fmla="*/ 1429071 w 3024845"/>
                <a:gd name="connsiteY266" fmla="*/ 542606 h 1059043"/>
                <a:gd name="connsiteX267" fmla="*/ 1445031 w 3024845"/>
                <a:gd name="connsiteY267" fmla="*/ 542606 h 1059043"/>
                <a:gd name="connsiteX268" fmla="*/ 1445031 w 3024845"/>
                <a:gd name="connsiteY268" fmla="*/ 541795 h 1059043"/>
                <a:gd name="connsiteX269" fmla="*/ 1445031 w 3024845"/>
                <a:gd name="connsiteY269" fmla="*/ 536121 h 1059043"/>
                <a:gd name="connsiteX270" fmla="*/ 1445791 w 3024845"/>
                <a:gd name="connsiteY270" fmla="*/ 536121 h 1059043"/>
                <a:gd name="connsiteX271" fmla="*/ 1451111 w 3024845"/>
                <a:gd name="connsiteY271" fmla="*/ 536121 h 1059043"/>
                <a:gd name="connsiteX272" fmla="*/ 1451111 w 3024845"/>
                <a:gd name="connsiteY272" fmla="*/ 537472 h 1059043"/>
                <a:gd name="connsiteX273" fmla="*/ 1451111 w 3024845"/>
                <a:gd name="connsiteY273" fmla="*/ 546930 h 1059043"/>
                <a:gd name="connsiteX274" fmla="*/ 1489618 w 3024845"/>
                <a:gd name="connsiteY274" fmla="*/ 546930 h 1059043"/>
                <a:gd name="connsiteX275" fmla="*/ 1489618 w 3024845"/>
                <a:gd name="connsiteY275" fmla="*/ 685283 h 1059043"/>
                <a:gd name="connsiteX276" fmla="*/ 1491138 w 3024845"/>
                <a:gd name="connsiteY276" fmla="*/ 685283 h 1059043"/>
                <a:gd name="connsiteX277" fmla="*/ 1501778 w 3024845"/>
                <a:gd name="connsiteY277" fmla="*/ 685283 h 1059043"/>
                <a:gd name="connsiteX278" fmla="*/ 1501778 w 3024845"/>
                <a:gd name="connsiteY278" fmla="*/ 672313 h 1059043"/>
                <a:gd name="connsiteX279" fmla="*/ 1505832 w 3024845"/>
                <a:gd name="connsiteY279" fmla="*/ 672313 h 1059043"/>
                <a:gd name="connsiteX280" fmla="*/ 1505832 w 3024845"/>
                <a:gd name="connsiteY280" fmla="*/ 685283 h 1059043"/>
                <a:gd name="connsiteX281" fmla="*/ 1536232 w 3024845"/>
                <a:gd name="connsiteY281" fmla="*/ 685283 h 1059043"/>
                <a:gd name="connsiteX282" fmla="*/ 1536232 w 3024845"/>
                <a:gd name="connsiteY282" fmla="*/ 655018 h 1059043"/>
                <a:gd name="connsiteX283" fmla="*/ 1548392 w 3024845"/>
                <a:gd name="connsiteY283" fmla="*/ 655018 h 1059043"/>
                <a:gd name="connsiteX284" fmla="*/ 1560552 w 3024845"/>
                <a:gd name="connsiteY284" fmla="*/ 652857 h 1059043"/>
                <a:gd name="connsiteX285" fmla="*/ 1564606 w 3024845"/>
                <a:gd name="connsiteY285" fmla="*/ 655018 h 1059043"/>
                <a:gd name="connsiteX286" fmla="*/ 1574739 w 3024845"/>
                <a:gd name="connsiteY286" fmla="*/ 655018 h 1059043"/>
                <a:gd name="connsiteX287" fmla="*/ 1574739 w 3024845"/>
                <a:gd name="connsiteY287" fmla="*/ 685283 h 1059043"/>
                <a:gd name="connsiteX288" fmla="*/ 1582846 w 3024845"/>
                <a:gd name="connsiteY288" fmla="*/ 685283 h 1059043"/>
                <a:gd name="connsiteX289" fmla="*/ 1582846 w 3024845"/>
                <a:gd name="connsiteY289" fmla="*/ 702578 h 1059043"/>
                <a:gd name="connsiteX290" fmla="*/ 1592182 w 3024845"/>
                <a:gd name="connsiteY290" fmla="*/ 703483 h 1059043"/>
                <a:gd name="connsiteX291" fmla="*/ 1605140 w 3024845"/>
                <a:gd name="connsiteY291" fmla="*/ 703483 h 1059043"/>
                <a:gd name="connsiteX292" fmla="*/ 1605140 w 3024845"/>
                <a:gd name="connsiteY292" fmla="*/ 687445 h 1059043"/>
                <a:gd name="connsiteX293" fmla="*/ 1673096 w 3024845"/>
                <a:gd name="connsiteY293" fmla="*/ 687445 h 1059043"/>
                <a:gd name="connsiteX294" fmla="*/ 1673096 w 3024845"/>
                <a:gd name="connsiteY294" fmla="*/ 602192 h 1059043"/>
                <a:gd name="connsiteX295" fmla="*/ 1745104 w 3024845"/>
                <a:gd name="connsiteY295" fmla="*/ 602192 h 1059043"/>
                <a:gd name="connsiteX296" fmla="*/ 1745104 w 3024845"/>
                <a:gd name="connsiteY296" fmla="*/ 680960 h 1059043"/>
                <a:gd name="connsiteX297" fmla="*/ 1747008 w 3024845"/>
                <a:gd name="connsiteY297" fmla="*/ 680960 h 1059043"/>
                <a:gd name="connsiteX298" fmla="*/ 1748250 w 3024845"/>
                <a:gd name="connsiteY298" fmla="*/ 703483 h 1059043"/>
                <a:gd name="connsiteX299" fmla="*/ 1757926 w 3024845"/>
                <a:gd name="connsiteY299" fmla="*/ 703483 h 1059043"/>
                <a:gd name="connsiteX300" fmla="*/ 1759168 w 3024845"/>
                <a:gd name="connsiteY300" fmla="*/ 680960 h 1059043"/>
                <a:gd name="connsiteX301" fmla="*/ 1765248 w 3024845"/>
                <a:gd name="connsiteY301" fmla="*/ 680960 h 1059043"/>
                <a:gd name="connsiteX302" fmla="*/ 1766490 w 3024845"/>
                <a:gd name="connsiteY302" fmla="*/ 703483 h 1059043"/>
                <a:gd name="connsiteX303" fmla="*/ 1817112 w 3024845"/>
                <a:gd name="connsiteY303" fmla="*/ 703483 h 1059043"/>
                <a:gd name="connsiteX304" fmla="*/ 1817112 w 3024845"/>
                <a:gd name="connsiteY304" fmla="*/ 540455 h 1059043"/>
                <a:gd name="connsiteX305" fmla="*/ 2014439 w 3024845"/>
                <a:gd name="connsiteY305" fmla="*/ 540455 h 1059043"/>
                <a:gd name="connsiteX306" fmla="*/ 2014439 w 3024845"/>
                <a:gd name="connsiteY306" fmla="*/ 703483 h 1059043"/>
                <a:gd name="connsiteX307" fmla="*/ 2033136 w 3024845"/>
                <a:gd name="connsiteY307" fmla="*/ 703483 h 1059043"/>
                <a:gd name="connsiteX308" fmla="*/ 2033136 w 3024845"/>
                <a:gd name="connsiteY308" fmla="*/ 620790 h 1059043"/>
                <a:gd name="connsiteX309" fmla="*/ 2128256 w 3024845"/>
                <a:gd name="connsiteY309" fmla="*/ 620790 h 1059043"/>
                <a:gd name="connsiteX310" fmla="*/ 2128026 w 3024845"/>
                <a:gd name="connsiteY310" fmla="*/ 281031 h 1059043"/>
                <a:gd name="connsiteX311" fmla="*/ 2121946 w 3024845"/>
                <a:gd name="connsiteY311" fmla="*/ 276707 h 1059043"/>
                <a:gd name="connsiteX312" fmla="*/ 2130053 w 3024845"/>
                <a:gd name="connsiteY312" fmla="*/ 252928 h 1059043"/>
                <a:gd name="connsiteX313" fmla="*/ 2130053 w 3024845"/>
                <a:gd name="connsiteY313" fmla="*/ 235634 h 1059043"/>
                <a:gd name="connsiteX314" fmla="*/ 2144240 w 3024845"/>
                <a:gd name="connsiteY314" fmla="*/ 214016 h 1059043"/>
                <a:gd name="connsiteX315" fmla="*/ 2146266 w 3024845"/>
                <a:gd name="connsiteY315" fmla="*/ 131868 h 1059043"/>
                <a:gd name="connsiteX316" fmla="*/ 2144240 w 3024845"/>
                <a:gd name="connsiteY316" fmla="*/ 125383 h 1059043"/>
                <a:gd name="connsiteX317" fmla="*/ 2150320 w 3024845"/>
                <a:gd name="connsiteY317" fmla="*/ 118897 h 1059043"/>
                <a:gd name="connsiteX318" fmla="*/ 2150320 w 3024845"/>
                <a:gd name="connsiteY318" fmla="*/ 60529 h 1059043"/>
                <a:gd name="connsiteX319" fmla="*/ 2152346 w 3024845"/>
                <a:gd name="connsiteY319" fmla="*/ 56206 h 1059043"/>
                <a:gd name="connsiteX320" fmla="*/ 2152346 w 3024845"/>
                <a:gd name="connsiteY320" fmla="*/ 0 h 1059043"/>
                <a:gd name="connsiteX321" fmla="*/ 2162480 w 3024845"/>
                <a:gd name="connsiteY321" fmla="*/ 118897 h 1059043"/>
                <a:gd name="connsiteX322" fmla="*/ 2168560 w 3024845"/>
                <a:gd name="connsiteY322" fmla="*/ 125383 h 1059043"/>
                <a:gd name="connsiteX323" fmla="*/ 2166533 w 3024845"/>
                <a:gd name="connsiteY323" fmla="*/ 131868 h 1059043"/>
                <a:gd name="connsiteX324" fmla="*/ 2180720 w 3024845"/>
                <a:gd name="connsiteY324" fmla="*/ 555577 h 1059043"/>
                <a:gd name="connsiteX325" fmla="*/ 2245574 w 3024845"/>
                <a:gd name="connsiteY325" fmla="*/ 555577 h 1059043"/>
                <a:gd name="connsiteX326" fmla="*/ 2245574 w 3024845"/>
                <a:gd name="connsiteY326" fmla="*/ 631239 h 1059043"/>
                <a:gd name="connsiteX327" fmla="*/ 2253681 w 3024845"/>
                <a:gd name="connsiteY327" fmla="*/ 631239 h 1059043"/>
                <a:gd name="connsiteX328" fmla="*/ 2255708 w 3024845"/>
                <a:gd name="connsiteY328" fmla="*/ 624754 h 1059043"/>
                <a:gd name="connsiteX329" fmla="*/ 2261788 w 3024845"/>
                <a:gd name="connsiteY329" fmla="*/ 624754 h 1059043"/>
                <a:gd name="connsiteX330" fmla="*/ 2263815 w 3024845"/>
                <a:gd name="connsiteY330" fmla="*/ 633401 h 1059043"/>
                <a:gd name="connsiteX331" fmla="*/ 2275975 w 3024845"/>
                <a:gd name="connsiteY331" fmla="*/ 633401 h 1059043"/>
                <a:gd name="connsiteX332" fmla="*/ 2275975 w 3024845"/>
                <a:gd name="connsiteY332" fmla="*/ 626915 h 1059043"/>
                <a:gd name="connsiteX333" fmla="*/ 2298268 w 3024845"/>
                <a:gd name="connsiteY333" fmla="*/ 626915 h 1059043"/>
                <a:gd name="connsiteX334" fmla="*/ 2298268 w 3024845"/>
                <a:gd name="connsiteY334" fmla="*/ 633401 h 1059043"/>
                <a:gd name="connsiteX335" fmla="*/ 2318535 w 3024845"/>
                <a:gd name="connsiteY335" fmla="*/ 633401 h 1059043"/>
                <a:gd name="connsiteX336" fmla="*/ 2318535 w 3024845"/>
                <a:gd name="connsiteY336" fmla="*/ 678798 h 1059043"/>
                <a:gd name="connsiteX337" fmla="*/ 2332722 w 3024845"/>
                <a:gd name="connsiteY337" fmla="*/ 678798 h 1059043"/>
                <a:gd name="connsiteX338" fmla="*/ 2332722 w 3024845"/>
                <a:gd name="connsiteY338" fmla="*/ 665827 h 1059043"/>
                <a:gd name="connsiteX339" fmla="*/ 2348936 w 3024845"/>
                <a:gd name="connsiteY339" fmla="*/ 665827 h 1059043"/>
                <a:gd name="connsiteX340" fmla="*/ 2348936 w 3024845"/>
                <a:gd name="connsiteY340" fmla="*/ 486400 h 1059043"/>
                <a:gd name="connsiteX341" fmla="*/ 2355016 w 3024845"/>
                <a:gd name="connsiteY341" fmla="*/ 479914 h 1059043"/>
                <a:gd name="connsiteX342" fmla="*/ 2427977 w 3024845"/>
                <a:gd name="connsiteY342" fmla="*/ 479914 h 1059043"/>
                <a:gd name="connsiteX343" fmla="*/ 2427977 w 3024845"/>
                <a:gd name="connsiteY343" fmla="*/ 488562 h 1059043"/>
                <a:gd name="connsiteX344" fmla="*/ 2438110 w 3024845"/>
                <a:gd name="connsiteY344" fmla="*/ 488562 h 1059043"/>
                <a:gd name="connsiteX345" fmla="*/ 2438110 w 3024845"/>
                <a:gd name="connsiteY345" fmla="*/ 603136 h 1059043"/>
                <a:gd name="connsiteX346" fmla="*/ 2460404 w 3024845"/>
                <a:gd name="connsiteY346" fmla="*/ 603136 h 1059043"/>
                <a:gd name="connsiteX347" fmla="*/ 2460404 w 3024845"/>
                <a:gd name="connsiteY347" fmla="*/ 536121 h 1059043"/>
                <a:gd name="connsiteX348" fmla="*/ 2486751 w 3024845"/>
                <a:gd name="connsiteY348" fmla="*/ 536121 h 1059043"/>
                <a:gd name="connsiteX349" fmla="*/ 2490804 w 3024845"/>
                <a:gd name="connsiteY349" fmla="*/ 531797 h 1059043"/>
                <a:gd name="connsiteX350" fmla="*/ 2498911 w 3024845"/>
                <a:gd name="connsiteY350" fmla="*/ 531797 h 1059043"/>
                <a:gd name="connsiteX351" fmla="*/ 2502964 w 3024845"/>
                <a:gd name="connsiteY351" fmla="*/ 536121 h 1059043"/>
                <a:gd name="connsiteX352" fmla="*/ 2525258 w 3024845"/>
                <a:gd name="connsiteY352" fmla="*/ 536121 h 1059043"/>
                <a:gd name="connsiteX353" fmla="*/ 2525258 w 3024845"/>
                <a:gd name="connsiteY353" fmla="*/ 419385 h 1059043"/>
                <a:gd name="connsiteX354" fmla="*/ 2582005 w 3024845"/>
                <a:gd name="connsiteY354" fmla="*/ 408576 h 1059043"/>
                <a:gd name="connsiteX355" fmla="*/ 2582005 w 3024845"/>
                <a:gd name="connsiteY355" fmla="*/ 409657 h 1059043"/>
                <a:gd name="connsiteX356" fmla="*/ 2582005 w 3024845"/>
                <a:gd name="connsiteY356" fmla="*/ 417223 h 1059043"/>
                <a:gd name="connsiteX357" fmla="*/ 2608352 w 3024845"/>
                <a:gd name="connsiteY357" fmla="*/ 417223 h 1059043"/>
                <a:gd name="connsiteX358" fmla="*/ 2608352 w 3024845"/>
                <a:gd name="connsiteY358" fmla="*/ 672313 h 1059043"/>
                <a:gd name="connsiteX359" fmla="*/ 2630646 w 3024845"/>
                <a:gd name="connsiteY359" fmla="*/ 672313 h 1059043"/>
                <a:gd name="connsiteX360" fmla="*/ 2630646 w 3024845"/>
                <a:gd name="connsiteY360" fmla="*/ 667989 h 1059043"/>
                <a:gd name="connsiteX361" fmla="*/ 2642806 w 3024845"/>
                <a:gd name="connsiteY361" fmla="*/ 667989 h 1059043"/>
                <a:gd name="connsiteX362" fmla="*/ 2642806 w 3024845"/>
                <a:gd name="connsiteY362" fmla="*/ 672313 h 1059043"/>
                <a:gd name="connsiteX363" fmla="*/ 2667126 w 3024845"/>
                <a:gd name="connsiteY363" fmla="*/ 672313 h 1059043"/>
                <a:gd name="connsiteX364" fmla="*/ 2667126 w 3024845"/>
                <a:gd name="connsiteY364" fmla="*/ 659342 h 1059043"/>
                <a:gd name="connsiteX365" fmla="*/ 2695500 w 3024845"/>
                <a:gd name="connsiteY365" fmla="*/ 659342 h 1059043"/>
                <a:gd name="connsiteX366" fmla="*/ 2707660 w 3024845"/>
                <a:gd name="connsiteY366" fmla="*/ 655018 h 1059043"/>
                <a:gd name="connsiteX367" fmla="*/ 2727927 w 3024845"/>
                <a:gd name="connsiteY367" fmla="*/ 659342 h 1059043"/>
                <a:gd name="connsiteX368" fmla="*/ 2727927 w 3024845"/>
                <a:gd name="connsiteY368" fmla="*/ 642048 h 1059043"/>
                <a:gd name="connsiteX369" fmla="*/ 2736034 w 3024845"/>
                <a:gd name="connsiteY369" fmla="*/ 642048 h 1059043"/>
                <a:gd name="connsiteX370" fmla="*/ 2736034 w 3024845"/>
                <a:gd name="connsiteY370" fmla="*/ 629077 h 1059043"/>
                <a:gd name="connsiteX371" fmla="*/ 2792781 w 3024845"/>
                <a:gd name="connsiteY371" fmla="*/ 629077 h 1059043"/>
                <a:gd name="connsiteX372" fmla="*/ 2792781 w 3024845"/>
                <a:gd name="connsiteY372" fmla="*/ 598812 h 1059043"/>
                <a:gd name="connsiteX373" fmla="*/ 2811021 w 3024845"/>
                <a:gd name="connsiteY373" fmla="*/ 598812 h 1059043"/>
                <a:gd name="connsiteX374" fmla="*/ 2811021 w 3024845"/>
                <a:gd name="connsiteY374" fmla="*/ 592327 h 1059043"/>
                <a:gd name="connsiteX375" fmla="*/ 2823181 w 3024845"/>
                <a:gd name="connsiteY375" fmla="*/ 592327 h 1059043"/>
                <a:gd name="connsiteX376" fmla="*/ 2823181 w 3024845"/>
                <a:gd name="connsiteY376" fmla="*/ 598812 h 1059043"/>
                <a:gd name="connsiteX377" fmla="*/ 2839395 w 3024845"/>
                <a:gd name="connsiteY377" fmla="*/ 598812 h 1059043"/>
                <a:gd name="connsiteX378" fmla="*/ 2839395 w 3024845"/>
                <a:gd name="connsiteY378" fmla="*/ 648533 h 1059043"/>
                <a:gd name="connsiteX379" fmla="*/ 2871822 w 3024845"/>
                <a:gd name="connsiteY379" fmla="*/ 648533 h 1059043"/>
                <a:gd name="connsiteX380" fmla="*/ 2871822 w 3024845"/>
                <a:gd name="connsiteY380" fmla="*/ 622592 h 1059043"/>
                <a:gd name="connsiteX381" fmla="*/ 2910329 w 3024845"/>
                <a:gd name="connsiteY381" fmla="*/ 622592 h 1059043"/>
                <a:gd name="connsiteX382" fmla="*/ 2910329 w 3024845"/>
                <a:gd name="connsiteY382" fmla="*/ 592327 h 1059043"/>
                <a:gd name="connsiteX383" fmla="*/ 2958970 w 3024845"/>
                <a:gd name="connsiteY383" fmla="*/ 592327 h 1059043"/>
                <a:gd name="connsiteX384" fmla="*/ 2958970 w 3024845"/>
                <a:gd name="connsiteY384" fmla="*/ 703483 h 1059043"/>
                <a:gd name="connsiteX385" fmla="*/ 2958970 w 3024845"/>
                <a:gd name="connsiteY385" fmla="*/ 717262 h 1059043"/>
                <a:gd name="connsiteX386" fmla="*/ 3024845 w 3024845"/>
                <a:gd name="connsiteY386" fmla="*/ 717262 h 1059043"/>
                <a:gd name="connsiteX387" fmla="*/ 3024845 w 3024845"/>
                <a:gd name="connsiteY387" fmla="*/ 1059043 h 1059043"/>
                <a:gd name="connsiteX388" fmla="*/ 2054 w 3024845"/>
                <a:gd name="connsiteY388" fmla="*/ 1056710 h 1059043"/>
                <a:gd name="connsiteX389" fmla="*/ 0 w 3024845"/>
                <a:gd name="connsiteY389" fmla="*/ 622592 h 1059043"/>
                <a:gd name="connsiteX390" fmla="*/ 20267 w 3024845"/>
                <a:gd name="connsiteY390" fmla="*/ 622592 h 1059043"/>
                <a:gd name="connsiteX391" fmla="*/ 20774 w 3024845"/>
                <a:gd name="connsiteY391" fmla="*/ 621511 h 1059043"/>
                <a:gd name="connsiteX392" fmla="*/ 24320 w 3024845"/>
                <a:gd name="connsiteY392" fmla="*/ 613945 h 1059043"/>
                <a:gd name="connsiteX393" fmla="*/ 26094 w 3024845"/>
                <a:gd name="connsiteY393" fmla="*/ 614215 h 1059043"/>
                <a:gd name="connsiteX394" fmla="*/ 38507 w 3024845"/>
                <a:gd name="connsiteY394" fmla="*/ 616106 h 1059043"/>
                <a:gd name="connsiteX395" fmla="*/ 39014 w 3024845"/>
                <a:gd name="connsiteY395" fmla="*/ 617458 h 1059043"/>
                <a:gd name="connsiteX396" fmla="*/ 42560 w 3024845"/>
                <a:gd name="connsiteY396" fmla="*/ 626915 h 1059043"/>
                <a:gd name="connsiteX397" fmla="*/ 68907 w 3024845"/>
                <a:gd name="connsiteY397" fmla="*/ 629077 h 1059043"/>
                <a:gd name="connsiteX398" fmla="*/ 68907 w 3024845"/>
                <a:gd name="connsiteY398" fmla="*/ 505856 h 1059043"/>
                <a:gd name="connsiteX399" fmla="*/ 70934 w 3024845"/>
                <a:gd name="connsiteY399" fmla="*/ 505856 h 1059043"/>
                <a:gd name="connsiteX400" fmla="*/ 85121 w 3024845"/>
                <a:gd name="connsiteY400" fmla="*/ 505856 h 1059043"/>
                <a:gd name="connsiteX401" fmla="*/ 85121 w 3024845"/>
                <a:gd name="connsiteY401" fmla="*/ 369664 h 1059043"/>
                <a:gd name="connsiteX402" fmla="*/ 86894 w 3024845"/>
                <a:gd name="connsiteY402" fmla="*/ 369664 h 1059043"/>
                <a:gd name="connsiteX403" fmla="*/ 99308 w 3024845"/>
                <a:gd name="connsiteY403" fmla="*/ 369664 h 1059043"/>
                <a:gd name="connsiteX404" fmla="*/ 99308 w 3024845"/>
                <a:gd name="connsiteY404" fmla="*/ 255090 h 1059043"/>
                <a:gd name="connsiteX405" fmla="*/ 103361 w 3024845"/>
                <a:gd name="connsiteY405" fmla="*/ 226986 h 1059043"/>
                <a:gd name="connsiteX406" fmla="*/ 105388 w 3024845"/>
                <a:gd name="connsiteY406" fmla="*/ 226986 h 1059043"/>
                <a:gd name="connsiteX407" fmla="*/ 119575 w 3024845"/>
                <a:gd name="connsiteY407" fmla="*/ 226986 h 1059043"/>
                <a:gd name="connsiteX0" fmla="*/ 119575 w 3024845"/>
                <a:gd name="connsiteY0" fmla="*/ 226986 h 1059043"/>
                <a:gd name="connsiteX1" fmla="*/ 200642 w 3024845"/>
                <a:gd name="connsiteY1" fmla="*/ 224825 h 1059043"/>
                <a:gd name="connsiteX2" fmla="*/ 202669 w 3024845"/>
                <a:gd name="connsiteY2" fmla="*/ 224825 h 1059043"/>
                <a:gd name="connsiteX3" fmla="*/ 216856 w 3024845"/>
                <a:gd name="connsiteY3" fmla="*/ 224825 h 1059043"/>
                <a:gd name="connsiteX4" fmla="*/ 216856 w 3024845"/>
                <a:gd name="connsiteY4" fmla="*/ 248604 h 1059043"/>
                <a:gd name="connsiteX5" fmla="*/ 217363 w 3024845"/>
                <a:gd name="connsiteY5" fmla="*/ 249415 h 1059043"/>
                <a:gd name="connsiteX6" fmla="*/ 220909 w 3024845"/>
                <a:gd name="connsiteY6" fmla="*/ 255090 h 1059043"/>
                <a:gd name="connsiteX7" fmla="*/ 220909 w 3024845"/>
                <a:gd name="connsiteY7" fmla="*/ 369664 h 1059043"/>
                <a:gd name="connsiteX8" fmla="*/ 223189 w 3024845"/>
                <a:gd name="connsiteY8" fmla="*/ 369664 h 1059043"/>
                <a:gd name="connsiteX9" fmla="*/ 239150 w 3024845"/>
                <a:gd name="connsiteY9" fmla="*/ 369664 h 1059043"/>
                <a:gd name="connsiteX10" fmla="*/ 239150 w 3024845"/>
                <a:gd name="connsiteY10" fmla="*/ 510179 h 1059043"/>
                <a:gd name="connsiteX11" fmla="*/ 240670 w 3024845"/>
                <a:gd name="connsiteY11" fmla="*/ 509909 h 1059043"/>
                <a:gd name="connsiteX12" fmla="*/ 251310 w 3024845"/>
                <a:gd name="connsiteY12" fmla="*/ 508018 h 1059043"/>
                <a:gd name="connsiteX13" fmla="*/ 249283 w 3024845"/>
                <a:gd name="connsiteY13" fmla="*/ 596650 h 1059043"/>
                <a:gd name="connsiteX14" fmla="*/ 250803 w 3024845"/>
                <a:gd name="connsiteY14" fmla="*/ 596921 h 1059043"/>
                <a:gd name="connsiteX15" fmla="*/ 261443 w 3024845"/>
                <a:gd name="connsiteY15" fmla="*/ 598812 h 1059043"/>
                <a:gd name="connsiteX16" fmla="*/ 261696 w 3024845"/>
                <a:gd name="connsiteY16" fmla="*/ 599623 h 1059043"/>
                <a:gd name="connsiteX17" fmla="*/ 263470 w 3024845"/>
                <a:gd name="connsiteY17" fmla="*/ 605298 h 1059043"/>
                <a:gd name="connsiteX18" fmla="*/ 264230 w 3024845"/>
                <a:gd name="connsiteY18" fmla="*/ 602866 h 1059043"/>
                <a:gd name="connsiteX19" fmla="*/ 269550 w 3024845"/>
                <a:gd name="connsiteY19" fmla="*/ 585842 h 1059043"/>
                <a:gd name="connsiteX20" fmla="*/ 271323 w 3024845"/>
                <a:gd name="connsiteY20" fmla="*/ 585842 h 1059043"/>
                <a:gd name="connsiteX21" fmla="*/ 283737 w 3024845"/>
                <a:gd name="connsiteY21" fmla="*/ 585842 h 1059043"/>
                <a:gd name="connsiteX22" fmla="*/ 283737 w 3024845"/>
                <a:gd name="connsiteY22" fmla="*/ 618268 h 1059043"/>
                <a:gd name="connsiteX23" fmla="*/ 284750 w 3024845"/>
                <a:gd name="connsiteY23" fmla="*/ 618809 h 1059043"/>
                <a:gd name="connsiteX24" fmla="*/ 291844 w 3024845"/>
                <a:gd name="connsiteY24" fmla="*/ 622592 h 1059043"/>
                <a:gd name="connsiteX25" fmla="*/ 291844 w 3024845"/>
                <a:gd name="connsiteY25" fmla="*/ 623943 h 1059043"/>
                <a:gd name="connsiteX26" fmla="*/ 291844 w 3024845"/>
                <a:gd name="connsiteY26" fmla="*/ 633401 h 1059043"/>
                <a:gd name="connsiteX27" fmla="*/ 336431 w 3024845"/>
                <a:gd name="connsiteY27" fmla="*/ 633401 h 1059043"/>
                <a:gd name="connsiteX28" fmla="*/ 336431 w 3024845"/>
                <a:gd name="connsiteY28" fmla="*/ 634482 h 1059043"/>
                <a:gd name="connsiteX29" fmla="*/ 336431 w 3024845"/>
                <a:gd name="connsiteY29" fmla="*/ 642048 h 1059043"/>
                <a:gd name="connsiteX30" fmla="*/ 338457 w 3024845"/>
                <a:gd name="connsiteY30" fmla="*/ 642048 h 1059043"/>
                <a:gd name="connsiteX31" fmla="*/ 352644 w 3024845"/>
                <a:gd name="connsiteY31" fmla="*/ 642048 h 1059043"/>
                <a:gd name="connsiteX32" fmla="*/ 352644 w 3024845"/>
                <a:gd name="connsiteY32" fmla="*/ 611783 h 1059043"/>
                <a:gd name="connsiteX33" fmla="*/ 397231 w 3024845"/>
                <a:gd name="connsiteY33" fmla="*/ 611783 h 1059043"/>
                <a:gd name="connsiteX34" fmla="*/ 397231 w 3024845"/>
                <a:gd name="connsiteY34" fmla="*/ 610432 h 1059043"/>
                <a:gd name="connsiteX35" fmla="*/ 397231 w 3024845"/>
                <a:gd name="connsiteY35" fmla="*/ 600974 h 1059043"/>
                <a:gd name="connsiteX36" fmla="*/ 398245 w 3024845"/>
                <a:gd name="connsiteY36" fmla="*/ 600974 h 1059043"/>
                <a:gd name="connsiteX37" fmla="*/ 405338 w 3024845"/>
                <a:gd name="connsiteY37" fmla="*/ 600974 h 1059043"/>
                <a:gd name="connsiteX38" fmla="*/ 405338 w 3024845"/>
                <a:gd name="connsiteY38" fmla="*/ 599083 h 1059043"/>
                <a:gd name="connsiteX39" fmla="*/ 405338 w 3024845"/>
                <a:gd name="connsiteY39" fmla="*/ 585842 h 1059043"/>
                <a:gd name="connsiteX40" fmla="*/ 406098 w 3024845"/>
                <a:gd name="connsiteY40" fmla="*/ 585842 h 1059043"/>
                <a:gd name="connsiteX41" fmla="*/ 411418 w 3024845"/>
                <a:gd name="connsiteY41" fmla="*/ 585842 h 1059043"/>
                <a:gd name="connsiteX42" fmla="*/ 411418 w 3024845"/>
                <a:gd name="connsiteY42" fmla="*/ 584761 h 1059043"/>
                <a:gd name="connsiteX43" fmla="*/ 411418 w 3024845"/>
                <a:gd name="connsiteY43" fmla="*/ 577194 h 1059043"/>
                <a:gd name="connsiteX44" fmla="*/ 413445 w 3024845"/>
                <a:gd name="connsiteY44" fmla="*/ 577194 h 1059043"/>
                <a:gd name="connsiteX45" fmla="*/ 427632 w 3024845"/>
                <a:gd name="connsiteY45" fmla="*/ 577194 h 1059043"/>
                <a:gd name="connsiteX46" fmla="*/ 427632 w 3024845"/>
                <a:gd name="connsiteY46" fmla="*/ 578275 h 1059043"/>
                <a:gd name="connsiteX47" fmla="*/ 427632 w 3024845"/>
                <a:gd name="connsiteY47" fmla="*/ 585842 h 1059043"/>
                <a:gd name="connsiteX48" fmla="*/ 449925 w 3024845"/>
                <a:gd name="connsiteY48" fmla="*/ 585842 h 1059043"/>
                <a:gd name="connsiteX49" fmla="*/ 449925 w 3024845"/>
                <a:gd name="connsiteY49" fmla="*/ 583950 h 1059043"/>
                <a:gd name="connsiteX50" fmla="*/ 449925 w 3024845"/>
                <a:gd name="connsiteY50" fmla="*/ 570709 h 1059043"/>
                <a:gd name="connsiteX51" fmla="*/ 451699 w 3024845"/>
                <a:gd name="connsiteY51" fmla="*/ 570709 h 1059043"/>
                <a:gd name="connsiteX52" fmla="*/ 464112 w 3024845"/>
                <a:gd name="connsiteY52" fmla="*/ 570709 h 1059043"/>
                <a:gd name="connsiteX53" fmla="*/ 464112 w 3024845"/>
                <a:gd name="connsiteY53" fmla="*/ 594489 h 1059043"/>
                <a:gd name="connsiteX54" fmla="*/ 465126 w 3024845"/>
                <a:gd name="connsiteY54" fmla="*/ 594489 h 1059043"/>
                <a:gd name="connsiteX55" fmla="*/ 472219 w 3024845"/>
                <a:gd name="connsiteY55" fmla="*/ 594489 h 1059043"/>
                <a:gd name="connsiteX56" fmla="*/ 472219 w 3024845"/>
                <a:gd name="connsiteY56" fmla="*/ 593408 h 1059043"/>
                <a:gd name="connsiteX57" fmla="*/ 472219 w 3024845"/>
                <a:gd name="connsiteY57" fmla="*/ 585842 h 1059043"/>
                <a:gd name="connsiteX58" fmla="*/ 473992 w 3024845"/>
                <a:gd name="connsiteY58" fmla="*/ 585842 h 1059043"/>
                <a:gd name="connsiteX59" fmla="*/ 486406 w 3024845"/>
                <a:gd name="connsiteY59" fmla="*/ 585842 h 1059043"/>
                <a:gd name="connsiteX60" fmla="*/ 486406 w 3024845"/>
                <a:gd name="connsiteY60" fmla="*/ 611783 h 1059043"/>
                <a:gd name="connsiteX61" fmla="*/ 488433 w 3024845"/>
                <a:gd name="connsiteY61" fmla="*/ 611783 h 1059043"/>
                <a:gd name="connsiteX62" fmla="*/ 502619 w 3024845"/>
                <a:gd name="connsiteY62" fmla="*/ 611783 h 1059043"/>
                <a:gd name="connsiteX63" fmla="*/ 502619 w 3024845"/>
                <a:gd name="connsiteY63" fmla="*/ 613404 h 1059043"/>
                <a:gd name="connsiteX64" fmla="*/ 502619 w 3024845"/>
                <a:gd name="connsiteY64" fmla="*/ 624754 h 1059043"/>
                <a:gd name="connsiteX65" fmla="*/ 503379 w 3024845"/>
                <a:gd name="connsiteY65" fmla="*/ 624754 h 1059043"/>
                <a:gd name="connsiteX66" fmla="*/ 508700 w 3024845"/>
                <a:gd name="connsiteY66" fmla="*/ 624754 h 1059043"/>
                <a:gd name="connsiteX67" fmla="*/ 508700 w 3024845"/>
                <a:gd name="connsiteY67" fmla="*/ 623943 h 1059043"/>
                <a:gd name="connsiteX68" fmla="*/ 508700 w 3024845"/>
                <a:gd name="connsiteY68" fmla="*/ 618268 h 1059043"/>
                <a:gd name="connsiteX69" fmla="*/ 539100 w 3024845"/>
                <a:gd name="connsiteY69" fmla="*/ 618268 h 1059043"/>
                <a:gd name="connsiteX70" fmla="*/ 539100 w 3024845"/>
                <a:gd name="connsiteY70" fmla="*/ 642048 h 1059043"/>
                <a:gd name="connsiteX71" fmla="*/ 540113 w 3024845"/>
                <a:gd name="connsiteY71" fmla="*/ 642048 h 1059043"/>
                <a:gd name="connsiteX72" fmla="*/ 547207 w 3024845"/>
                <a:gd name="connsiteY72" fmla="*/ 642048 h 1059043"/>
                <a:gd name="connsiteX73" fmla="*/ 547207 w 3024845"/>
                <a:gd name="connsiteY73" fmla="*/ 643129 h 1059043"/>
                <a:gd name="connsiteX74" fmla="*/ 547207 w 3024845"/>
                <a:gd name="connsiteY74" fmla="*/ 650695 h 1059043"/>
                <a:gd name="connsiteX75" fmla="*/ 547967 w 3024845"/>
                <a:gd name="connsiteY75" fmla="*/ 650695 h 1059043"/>
                <a:gd name="connsiteX76" fmla="*/ 553287 w 3024845"/>
                <a:gd name="connsiteY76" fmla="*/ 650695 h 1059043"/>
                <a:gd name="connsiteX77" fmla="*/ 553287 w 3024845"/>
                <a:gd name="connsiteY77" fmla="*/ 648533 h 1059043"/>
                <a:gd name="connsiteX78" fmla="*/ 553287 w 3024845"/>
                <a:gd name="connsiteY78" fmla="*/ 633401 h 1059043"/>
                <a:gd name="connsiteX79" fmla="*/ 554300 w 3024845"/>
                <a:gd name="connsiteY79" fmla="*/ 633401 h 1059043"/>
                <a:gd name="connsiteX80" fmla="*/ 561394 w 3024845"/>
                <a:gd name="connsiteY80" fmla="*/ 633401 h 1059043"/>
                <a:gd name="connsiteX81" fmla="*/ 561394 w 3024845"/>
                <a:gd name="connsiteY81" fmla="*/ 634482 h 1059043"/>
                <a:gd name="connsiteX82" fmla="*/ 561394 w 3024845"/>
                <a:gd name="connsiteY82" fmla="*/ 642048 h 1059043"/>
                <a:gd name="connsiteX83" fmla="*/ 566714 w 3024845"/>
                <a:gd name="connsiteY83" fmla="*/ 640055 h 1059043"/>
                <a:gd name="connsiteX84" fmla="*/ 567474 w 3024845"/>
                <a:gd name="connsiteY84" fmla="*/ 639075 h 1059043"/>
                <a:gd name="connsiteX85" fmla="*/ 567474 w 3024845"/>
                <a:gd name="connsiteY85" fmla="*/ 633401 h 1059043"/>
                <a:gd name="connsiteX86" fmla="*/ 605981 w 3024845"/>
                <a:gd name="connsiteY86" fmla="*/ 633401 h 1059043"/>
                <a:gd name="connsiteX87" fmla="*/ 605981 w 3024845"/>
                <a:gd name="connsiteY87" fmla="*/ 657180 h 1059043"/>
                <a:gd name="connsiteX88" fmla="*/ 608007 w 3024845"/>
                <a:gd name="connsiteY88" fmla="*/ 657180 h 1059043"/>
                <a:gd name="connsiteX89" fmla="*/ 622194 w 3024845"/>
                <a:gd name="connsiteY89" fmla="*/ 657180 h 1059043"/>
                <a:gd name="connsiteX90" fmla="*/ 622194 w 3024845"/>
                <a:gd name="connsiteY90" fmla="*/ 658261 h 1059043"/>
                <a:gd name="connsiteX91" fmla="*/ 622194 w 3024845"/>
                <a:gd name="connsiteY91" fmla="*/ 665827 h 1059043"/>
                <a:gd name="connsiteX92" fmla="*/ 623968 w 3024845"/>
                <a:gd name="connsiteY92" fmla="*/ 665827 h 1059043"/>
                <a:gd name="connsiteX93" fmla="*/ 636381 w 3024845"/>
                <a:gd name="connsiteY93" fmla="*/ 665827 h 1059043"/>
                <a:gd name="connsiteX94" fmla="*/ 636381 w 3024845"/>
                <a:gd name="connsiteY94" fmla="*/ 642048 h 1059043"/>
                <a:gd name="connsiteX95" fmla="*/ 637394 w 3024845"/>
                <a:gd name="connsiteY95" fmla="*/ 642048 h 1059043"/>
                <a:gd name="connsiteX96" fmla="*/ 644488 w 3024845"/>
                <a:gd name="connsiteY96" fmla="*/ 642048 h 1059043"/>
                <a:gd name="connsiteX97" fmla="*/ 644488 w 3024845"/>
                <a:gd name="connsiteY97" fmla="*/ 609621 h 1059043"/>
                <a:gd name="connsiteX98" fmla="*/ 645501 w 3024845"/>
                <a:gd name="connsiteY98" fmla="*/ 609621 h 1059043"/>
                <a:gd name="connsiteX99" fmla="*/ 652595 w 3024845"/>
                <a:gd name="connsiteY99" fmla="*/ 609621 h 1059043"/>
                <a:gd name="connsiteX100" fmla="*/ 652595 w 3024845"/>
                <a:gd name="connsiteY100" fmla="*/ 607730 h 1059043"/>
                <a:gd name="connsiteX101" fmla="*/ 652595 w 3024845"/>
                <a:gd name="connsiteY101" fmla="*/ 594489 h 1059043"/>
                <a:gd name="connsiteX102" fmla="*/ 651328 w 3024845"/>
                <a:gd name="connsiteY102" fmla="*/ 592867 h 1059043"/>
                <a:gd name="connsiteX103" fmla="*/ 656648 w 3024845"/>
                <a:gd name="connsiteY103" fmla="*/ 581518 h 1059043"/>
                <a:gd name="connsiteX104" fmla="*/ 664755 w 3024845"/>
                <a:gd name="connsiteY104" fmla="*/ 609621 h 1059043"/>
                <a:gd name="connsiteX105" fmla="*/ 665515 w 3024845"/>
                <a:gd name="connsiteY105" fmla="*/ 609621 h 1059043"/>
                <a:gd name="connsiteX106" fmla="*/ 670835 w 3024845"/>
                <a:gd name="connsiteY106" fmla="*/ 609621 h 1059043"/>
                <a:gd name="connsiteX107" fmla="*/ 670835 w 3024845"/>
                <a:gd name="connsiteY107" fmla="*/ 503694 h 1059043"/>
                <a:gd name="connsiteX108" fmla="*/ 672355 w 3024845"/>
                <a:gd name="connsiteY108" fmla="*/ 503694 h 1059043"/>
                <a:gd name="connsiteX109" fmla="*/ 682995 w 3024845"/>
                <a:gd name="connsiteY109" fmla="*/ 503694 h 1059043"/>
                <a:gd name="connsiteX110" fmla="*/ 682995 w 3024845"/>
                <a:gd name="connsiteY110" fmla="*/ 456135 h 1059043"/>
                <a:gd name="connsiteX111" fmla="*/ 709342 w 3024845"/>
                <a:gd name="connsiteY111" fmla="*/ 456135 h 1059043"/>
                <a:gd name="connsiteX112" fmla="*/ 709342 w 3024845"/>
                <a:gd name="connsiteY112" fmla="*/ 434517 h 1059043"/>
                <a:gd name="connsiteX113" fmla="*/ 743796 w 3024845"/>
                <a:gd name="connsiteY113" fmla="*/ 434517 h 1059043"/>
                <a:gd name="connsiteX114" fmla="*/ 743796 w 3024845"/>
                <a:gd name="connsiteY114" fmla="*/ 436949 h 1059043"/>
                <a:gd name="connsiteX115" fmla="*/ 743796 w 3024845"/>
                <a:gd name="connsiteY115" fmla="*/ 453973 h 1059043"/>
                <a:gd name="connsiteX116" fmla="*/ 746076 w 3024845"/>
                <a:gd name="connsiteY116" fmla="*/ 453973 h 1059043"/>
                <a:gd name="connsiteX117" fmla="*/ 762036 w 3024845"/>
                <a:gd name="connsiteY117" fmla="*/ 453973 h 1059043"/>
                <a:gd name="connsiteX118" fmla="*/ 762036 w 3024845"/>
                <a:gd name="connsiteY118" fmla="*/ 501532 h 1059043"/>
                <a:gd name="connsiteX119" fmla="*/ 763049 w 3024845"/>
                <a:gd name="connsiteY119" fmla="*/ 501532 h 1059043"/>
                <a:gd name="connsiteX120" fmla="*/ 770143 w 3024845"/>
                <a:gd name="connsiteY120" fmla="*/ 501532 h 1059043"/>
                <a:gd name="connsiteX121" fmla="*/ 784330 w 3024845"/>
                <a:gd name="connsiteY121" fmla="*/ 505856 h 1059043"/>
                <a:gd name="connsiteX122" fmla="*/ 784330 w 3024845"/>
                <a:gd name="connsiteY122" fmla="*/ 544768 h 1059043"/>
                <a:gd name="connsiteX123" fmla="*/ 785343 w 3024845"/>
                <a:gd name="connsiteY123" fmla="*/ 544768 h 1059043"/>
                <a:gd name="connsiteX124" fmla="*/ 792436 w 3024845"/>
                <a:gd name="connsiteY124" fmla="*/ 544768 h 1059043"/>
                <a:gd name="connsiteX125" fmla="*/ 792436 w 3024845"/>
                <a:gd name="connsiteY125" fmla="*/ 546389 h 1059043"/>
                <a:gd name="connsiteX126" fmla="*/ 792436 w 3024845"/>
                <a:gd name="connsiteY126" fmla="*/ 557738 h 1059043"/>
                <a:gd name="connsiteX127" fmla="*/ 794463 w 3024845"/>
                <a:gd name="connsiteY127" fmla="*/ 557738 h 1059043"/>
                <a:gd name="connsiteX128" fmla="*/ 808650 w 3024845"/>
                <a:gd name="connsiteY128" fmla="*/ 557738 h 1059043"/>
                <a:gd name="connsiteX129" fmla="*/ 814730 w 3024845"/>
                <a:gd name="connsiteY129" fmla="*/ 564224 h 1059043"/>
                <a:gd name="connsiteX130" fmla="*/ 814730 w 3024845"/>
                <a:gd name="connsiteY130" fmla="*/ 585842 h 1059043"/>
                <a:gd name="connsiteX131" fmla="*/ 817010 w 3024845"/>
                <a:gd name="connsiteY131" fmla="*/ 585842 h 1059043"/>
                <a:gd name="connsiteX132" fmla="*/ 832970 w 3024845"/>
                <a:gd name="connsiteY132" fmla="*/ 585842 h 1059043"/>
                <a:gd name="connsiteX133" fmla="*/ 832970 w 3024845"/>
                <a:gd name="connsiteY133" fmla="*/ 586922 h 1059043"/>
                <a:gd name="connsiteX134" fmla="*/ 832970 w 3024845"/>
                <a:gd name="connsiteY134" fmla="*/ 594489 h 1059043"/>
                <a:gd name="connsiteX135" fmla="*/ 834237 w 3024845"/>
                <a:gd name="connsiteY135" fmla="*/ 594489 h 1059043"/>
                <a:gd name="connsiteX136" fmla="*/ 843104 w 3024845"/>
                <a:gd name="connsiteY136" fmla="*/ 594489 h 1059043"/>
                <a:gd name="connsiteX137" fmla="*/ 843104 w 3024845"/>
                <a:gd name="connsiteY137" fmla="*/ 596650 h 1059043"/>
                <a:gd name="connsiteX138" fmla="*/ 843104 w 3024845"/>
                <a:gd name="connsiteY138" fmla="*/ 611783 h 1059043"/>
                <a:gd name="connsiteX139" fmla="*/ 847157 w 3024845"/>
                <a:gd name="connsiteY139" fmla="*/ 609891 h 1059043"/>
                <a:gd name="connsiteX140" fmla="*/ 847157 w 3024845"/>
                <a:gd name="connsiteY140" fmla="*/ 596650 h 1059043"/>
                <a:gd name="connsiteX141" fmla="*/ 848170 w 3024845"/>
                <a:gd name="connsiteY141" fmla="*/ 596650 h 1059043"/>
                <a:gd name="connsiteX142" fmla="*/ 855264 w 3024845"/>
                <a:gd name="connsiteY142" fmla="*/ 596650 h 1059043"/>
                <a:gd name="connsiteX143" fmla="*/ 855264 w 3024845"/>
                <a:gd name="connsiteY143" fmla="*/ 598272 h 1059043"/>
                <a:gd name="connsiteX144" fmla="*/ 855264 w 3024845"/>
                <a:gd name="connsiteY144" fmla="*/ 609621 h 1059043"/>
                <a:gd name="connsiteX145" fmla="*/ 856024 w 3024845"/>
                <a:gd name="connsiteY145" fmla="*/ 609621 h 1059043"/>
                <a:gd name="connsiteX146" fmla="*/ 861344 w 3024845"/>
                <a:gd name="connsiteY146" fmla="*/ 609621 h 1059043"/>
                <a:gd name="connsiteX147" fmla="*/ 909984 w 3024845"/>
                <a:gd name="connsiteY147" fmla="*/ 605298 h 1059043"/>
                <a:gd name="connsiteX148" fmla="*/ 909984 w 3024845"/>
                <a:gd name="connsiteY148" fmla="*/ 606649 h 1059043"/>
                <a:gd name="connsiteX149" fmla="*/ 909984 w 3024845"/>
                <a:gd name="connsiteY149" fmla="*/ 616106 h 1059043"/>
                <a:gd name="connsiteX150" fmla="*/ 910744 w 3024845"/>
                <a:gd name="connsiteY150" fmla="*/ 616106 h 1059043"/>
                <a:gd name="connsiteX151" fmla="*/ 916065 w 3024845"/>
                <a:gd name="connsiteY151" fmla="*/ 616106 h 1059043"/>
                <a:gd name="connsiteX152" fmla="*/ 916065 w 3024845"/>
                <a:gd name="connsiteY152" fmla="*/ 618268 h 1059043"/>
                <a:gd name="connsiteX153" fmla="*/ 916065 w 3024845"/>
                <a:gd name="connsiteY153" fmla="*/ 633401 h 1059043"/>
                <a:gd name="connsiteX154" fmla="*/ 918091 w 3024845"/>
                <a:gd name="connsiteY154" fmla="*/ 632050 h 1059043"/>
                <a:gd name="connsiteX155" fmla="*/ 932278 w 3024845"/>
                <a:gd name="connsiteY155" fmla="*/ 622592 h 1059043"/>
                <a:gd name="connsiteX156" fmla="*/ 938358 w 3024845"/>
                <a:gd name="connsiteY156" fmla="*/ 581518 h 1059043"/>
                <a:gd name="connsiteX157" fmla="*/ 939118 w 3024845"/>
                <a:gd name="connsiteY157" fmla="*/ 581248 h 1059043"/>
                <a:gd name="connsiteX158" fmla="*/ 944438 w 3024845"/>
                <a:gd name="connsiteY158" fmla="*/ 579356 h 1059043"/>
                <a:gd name="connsiteX159" fmla="*/ 946465 w 3024845"/>
                <a:gd name="connsiteY159" fmla="*/ 510179 h 1059043"/>
                <a:gd name="connsiteX160" fmla="*/ 948492 w 3024845"/>
                <a:gd name="connsiteY160" fmla="*/ 579356 h 1059043"/>
                <a:gd name="connsiteX161" fmla="*/ 949252 w 3024845"/>
                <a:gd name="connsiteY161" fmla="*/ 579626 h 1059043"/>
                <a:gd name="connsiteX162" fmla="*/ 954572 w 3024845"/>
                <a:gd name="connsiteY162" fmla="*/ 581518 h 1059043"/>
                <a:gd name="connsiteX163" fmla="*/ 954572 w 3024845"/>
                <a:gd name="connsiteY163" fmla="*/ 495047 h 1059043"/>
                <a:gd name="connsiteX164" fmla="*/ 958625 w 3024845"/>
                <a:gd name="connsiteY164" fmla="*/ 462620 h 1059043"/>
                <a:gd name="connsiteX165" fmla="*/ 997132 w 3024845"/>
                <a:gd name="connsiteY165" fmla="*/ 462620 h 1059043"/>
                <a:gd name="connsiteX166" fmla="*/ 997132 w 3024845"/>
                <a:gd name="connsiteY166" fmla="*/ 495047 h 1059043"/>
                <a:gd name="connsiteX167" fmla="*/ 997892 w 3024845"/>
                <a:gd name="connsiteY167" fmla="*/ 495047 h 1059043"/>
                <a:gd name="connsiteX168" fmla="*/ 1003212 w 3024845"/>
                <a:gd name="connsiteY168" fmla="*/ 495047 h 1059043"/>
                <a:gd name="connsiteX169" fmla="*/ 1003212 w 3024845"/>
                <a:gd name="connsiteY169" fmla="*/ 412899 h 1059043"/>
                <a:gd name="connsiteX170" fmla="*/ 1004986 w 3024845"/>
                <a:gd name="connsiteY170" fmla="*/ 412899 h 1059043"/>
                <a:gd name="connsiteX171" fmla="*/ 1017399 w 3024845"/>
                <a:gd name="connsiteY171" fmla="*/ 412899 h 1059043"/>
                <a:gd name="connsiteX172" fmla="*/ 1017399 w 3024845"/>
                <a:gd name="connsiteY172" fmla="*/ 411008 h 1059043"/>
                <a:gd name="connsiteX173" fmla="*/ 1017399 w 3024845"/>
                <a:gd name="connsiteY173" fmla="*/ 397767 h 1059043"/>
                <a:gd name="connsiteX174" fmla="*/ 1039693 w 3024845"/>
                <a:gd name="connsiteY174" fmla="*/ 397767 h 1059043"/>
                <a:gd name="connsiteX175" fmla="*/ 1039693 w 3024845"/>
                <a:gd name="connsiteY175" fmla="*/ 396686 h 1059043"/>
                <a:gd name="connsiteX176" fmla="*/ 1039693 w 3024845"/>
                <a:gd name="connsiteY176" fmla="*/ 389120 h 1059043"/>
                <a:gd name="connsiteX177" fmla="*/ 1041466 w 3024845"/>
                <a:gd name="connsiteY177" fmla="*/ 389120 h 1059043"/>
                <a:gd name="connsiteX178" fmla="*/ 1053880 w 3024845"/>
                <a:gd name="connsiteY178" fmla="*/ 389120 h 1059043"/>
                <a:gd name="connsiteX179" fmla="*/ 1053880 w 3024845"/>
                <a:gd name="connsiteY179" fmla="*/ 390201 h 1059043"/>
                <a:gd name="connsiteX180" fmla="*/ 1053880 w 3024845"/>
                <a:gd name="connsiteY180" fmla="*/ 397767 h 1059043"/>
                <a:gd name="connsiteX181" fmla="*/ 1054640 w 3024845"/>
                <a:gd name="connsiteY181" fmla="*/ 397767 h 1059043"/>
                <a:gd name="connsiteX182" fmla="*/ 1059960 w 3024845"/>
                <a:gd name="connsiteY182" fmla="*/ 397767 h 1059043"/>
                <a:gd name="connsiteX183" fmla="*/ 1070093 w 3024845"/>
                <a:gd name="connsiteY183" fmla="*/ 393443 h 1059043"/>
                <a:gd name="connsiteX184" fmla="*/ 1074146 w 3024845"/>
                <a:gd name="connsiteY184" fmla="*/ 396686 h 1059043"/>
                <a:gd name="connsiteX185" fmla="*/ 1074146 w 3024845"/>
                <a:gd name="connsiteY185" fmla="*/ 389120 h 1059043"/>
                <a:gd name="connsiteX186" fmla="*/ 1076426 w 3024845"/>
                <a:gd name="connsiteY186" fmla="*/ 389120 h 1059043"/>
                <a:gd name="connsiteX187" fmla="*/ 1092387 w 3024845"/>
                <a:gd name="connsiteY187" fmla="*/ 389120 h 1059043"/>
                <a:gd name="connsiteX188" fmla="*/ 1092387 w 3024845"/>
                <a:gd name="connsiteY188" fmla="*/ 390201 h 1059043"/>
                <a:gd name="connsiteX189" fmla="*/ 1092387 w 3024845"/>
                <a:gd name="connsiteY189" fmla="*/ 397767 h 1059043"/>
                <a:gd name="connsiteX190" fmla="*/ 1122787 w 3024845"/>
                <a:gd name="connsiteY190" fmla="*/ 397767 h 1059043"/>
                <a:gd name="connsiteX191" fmla="*/ 1122787 w 3024845"/>
                <a:gd name="connsiteY191" fmla="*/ 399388 h 1059043"/>
                <a:gd name="connsiteX192" fmla="*/ 1122787 w 3024845"/>
                <a:gd name="connsiteY192" fmla="*/ 410738 h 1059043"/>
                <a:gd name="connsiteX193" fmla="*/ 1149134 w 3024845"/>
                <a:gd name="connsiteY193" fmla="*/ 410738 h 1059043"/>
                <a:gd name="connsiteX194" fmla="*/ 1149134 w 3024845"/>
                <a:gd name="connsiteY194" fmla="*/ 441002 h 1059043"/>
                <a:gd name="connsiteX195" fmla="*/ 1149894 w 3024845"/>
                <a:gd name="connsiteY195" fmla="*/ 441002 h 1059043"/>
                <a:gd name="connsiteX196" fmla="*/ 1155214 w 3024845"/>
                <a:gd name="connsiteY196" fmla="*/ 441002 h 1059043"/>
                <a:gd name="connsiteX197" fmla="*/ 1155214 w 3024845"/>
                <a:gd name="connsiteY197" fmla="*/ 442083 h 1059043"/>
                <a:gd name="connsiteX198" fmla="*/ 1155214 w 3024845"/>
                <a:gd name="connsiteY198" fmla="*/ 449650 h 1059043"/>
                <a:gd name="connsiteX199" fmla="*/ 1159268 w 3024845"/>
                <a:gd name="connsiteY199" fmla="*/ 479914 h 1059043"/>
                <a:gd name="connsiteX200" fmla="*/ 1160028 w 3024845"/>
                <a:gd name="connsiteY200" fmla="*/ 479914 h 1059043"/>
                <a:gd name="connsiteX201" fmla="*/ 1165348 w 3024845"/>
                <a:gd name="connsiteY201" fmla="*/ 479914 h 1059043"/>
                <a:gd name="connsiteX202" fmla="*/ 1165348 w 3024845"/>
                <a:gd name="connsiteY202" fmla="*/ 480725 h 1059043"/>
                <a:gd name="connsiteX203" fmla="*/ 1165348 w 3024845"/>
                <a:gd name="connsiteY203" fmla="*/ 486400 h 1059043"/>
                <a:gd name="connsiteX204" fmla="*/ 1166361 w 3024845"/>
                <a:gd name="connsiteY204" fmla="*/ 486400 h 1059043"/>
                <a:gd name="connsiteX205" fmla="*/ 1173454 w 3024845"/>
                <a:gd name="connsiteY205" fmla="*/ 486400 h 1059043"/>
                <a:gd name="connsiteX206" fmla="*/ 1173454 w 3024845"/>
                <a:gd name="connsiteY206" fmla="*/ 516665 h 1059043"/>
                <a:gd name="connsiteX207" fmla="*/ 1175481 w 3024845"/>
                <a:gd name="connsiteY207" fmla="*/ 516665 h 1059043"/>
                <a:gd name="connsiteX208" fmla="*/ 1189668 w 3024845"/>
                <a:gd name="connsiteY208" fmla="*/ 516665 h 1059043"/>
                <a:gd name="connsiteX209" fmla="*/ 1189668 w 3024845"/>
                <a:gd name="connsiteY209" fmla="*/ 540444 h 1059043"/>
                <a:gd name="connsiteX210" fmla="*/ 1191695 w 3024845"/>
                <a:gd name="connsiteY210" fmla="*/ 542065 h 1059043"/>
                <a:gd name="connsiteX211" fmla="*/ 1191695 w 3024845"/>
                <a:gd name="connsiteY211" fmla="*/ 553415 h 1059043"/>
                <a:gd name="connsiteX212" fmla="*/ 1192455 w 3024845"/>
                <a:gd name="connsiteY212" fmla="*/ 553415 h 1059043"/>
                <a:gd name="connsiteX213" fmla="*/ 1197775 w 3024845"/>
                <a:gd name="connsiteY213" fmla="*/ 553415 h 1059043"/>
                <a:gd name="connsiteX214" fmla="*/ 1197775 w 3024845"/>
                <a:gd name="connsiteY214" fmla="*/ 577194 h 1059043"/>
                <a:gd name="connsiteX215" fmla="*/ 1199041 w 3024845"/>
                <a:gd name="connsiteY215" fmla="*/ 577194 h 1059043"/>
                <a:gd name="connsiteX216" fmla="*/ 1207908 w 3024845"/>
                <a:gd name="connsiteY216" fmla="*/ 577194 h 1059043"/>
                <a:gd name="connsiteX217" fmla="*/ 1209935 w 3024845"/>
                <a:gd name="connsiteY217" fmla="*/ 581248 h 1059043"/>
                <a:gd name="connsiteX218" fmla="*/ 1209935 w 3024845"/>
                <a:gd name="connsiteY218" fmla="*/ 594489 h 1059043"/>
                <a:gd name="connsiteX219" fmla="*/ 1211455 w 3024845"/>
                <a:gd name="connsiteY219" fmla="*/ 592597 h 1059043"/>
                <a:gd name="connsiteX220" fmla="*/ 1222095 w 3024845"/>
                <a:gd name="connsiteY220" fmla="*/ 579356 h 1059043"/>
                <a:gd name="connsiteX221" fmla="*/ 1250469 w 3024845"/>
                <a:gd name="connsiteY221" fmla="*/ 579356 h 1059043"/>
                <a:gd name="connsiteX222" fmla="*/ 1250469 w 3024845"/>
                <a:gd name="connsiteY222" fmla="*/ 665827 h 1059043"/>
                <a:gd name="connsiteX223" fmla="*/ 1251229 w 3024845"/>
                <a:gd name="connsiteY223" fmla="*/ 665827 h 1059043"/>
                <a:gd name="connsiteX224" fmla="*/ 1256549 w 3024845"/>
                <a:gd name="connsiteY224" fmla="*/ 665827 h 1059043"/>
                <a:gd name="connsiteX225" fmla="*/ 1257309 w 3024845"/>
                <a:gd name="connsiteY225" fmla="*/ 664476 h 1059043"/>
                <a:gd name="connsiteX226" fmla="*/ 1262629 w 3024845"/>
                <a:gd name="connsiteY226" fmla="*/ 655018 h 1059043"/>
                <a:gd name="connsiteX227" fmla="*/ 1262629 w 3024845"/>
                <a:gd name="connsiteY227" fmla="*/ 656910 h 1059043"/>
                <a:gd name="connsiteX228" fmla="*/ 1262629 w 3024845"/>
                <a:gd name="connsiteY228" fmla="*/ 670151 h 1059043"/>
                <a:gd name="connsiteX229" fmla="*/ 1266682 w 3024845"/>
                <a:gd name="connsiteY229" fmla="*/ 624754 h 1059043"/>
                <a:gd name="connsiteX230" fmla="*/ 1267442 w 3024845"/>
                <a:gd name="connsiteY230" fmla="*/ 624754 h 1059043"/>
                <a:gd name="connsiteX231" fmla="*/ 1272762 w 3024845"/>
                <a:gd name="connsiteY231" fmla="*/ 624754 h 1059043"/>
                <a:gd name="connsiteX232" fmla="*/ 1272762 w 3024845"/>
                <a:gd name="connsiteY232" fmla="*/ 559900 h 1059043"/>
                <a:gd name="connsiteX233" fmla="*/ 1273776 w 3024845"/>
                <a:gd name="connsiteY233" fmla="*/ 559900 h 1059043"/>
                <a:gd name="connsiteX234" fmla="*/ 1280869 w 3024845"/>
                <a:gd name="connsiteY234" fmla="*/ 559900 h 1059043"/>
                <a:gd name="connsiteX235" fmla="*/ 1293029 w 3024845"/>
                <a:gd name="connsiteY235" fmla="*/ 516665 h 1059043"/>
                <a:gd name="connsiteX236" fmla="*/ 1294296 w 3024845"/>
                <a:gd name="connsiteY236" fmla="*/ 516665 h 1059043"/>
                <a:gd name="connsiteX237" fmla="*/ 1303163 w 3024845"/>
                <a:gd name="connsiteY237" fmla="*/ 516665 h 1059043"/>
                <a:gd name="connsiteX238" fmla="*/ 1313296 w 3024845"/>
                <a:gd name="connsiteY238" fmla="*/ 559900 h 1059043"/>
                <a:gd name="connsiteX239" fmla="*/ 1314309 w 3024845"/>
                <a:gd name="connsiteY239" fmla="*/ 559900 h 1059043"/>
                <a:gd name="connsiteX240" fmla="*/ 1321403 w 3024845"/>
                <a:gd name="connsiteY240" fmla="*/ 559900 h 1059043"/>
                <a:gd name="connsiteX241" fmla="*/ 1321403 w 3024845"/>
                <a:gd name="connsiteY241" fmla="*/ 598812 h 1059043"/>
                <a:gd name="connsiteX242" fmla="*/ 1323176 w 3024845"/>
                <a:gd name="connsiteY242" fmla="*/ 598812 h 1059043"/>
                <a:gd name="connsiteX243" fmla="*/ 1335590 w 3024845"/>
                <a:gd name="connsiteY243" fmla="*/ 598812 h 1059043"/>
                <a:gd name="connsiteX244" fmla="*/ 1335590 w 3024845"/>
                <a:gd name="connsiteY244" fmla="*/ 600974 h 1059043"/>
                <a:gd name="connsiteX245" fmla="*/ 1335590 w 3024845"/>
                <a:gd name="connsiteY245" fmla="*/ 616106 h 1059043"/>
                <a:gd name="connsiteX246" fmla="*/ 1339643 w 3024845"/>
                <a:gd name="connsiteY246" fmla="*/ 613945 h 1059043"/>
                <a:gd name="connsiteX247" fmla="*/ 1339643 w 3024845"/>
                <a:gd name="connsiteY247" fmla="*/ 598812 h 1059043"/>
                <a:gd name="connsiteX248" fmla="*/ 1341163 w 3024845"/>
                <a:gd name="connsiteY248" fmla="*/ 598812 h 1059043"/>
                <a:gd name="connsiteX249" fmla="*/ 1351803 w 3024845"/>
                <a:gd name="connsiteY249" fmla="*/ 598812 h 1059043"/>
                <a:gd name="connsiteX250" fmla="*/ 1351803 w 3024845"/>
                <a:gd name="connsiteY250" fmla="*/ 600433 h 1059043"/>
                <a:gd name="connsiteX251" fmla="*/ 1351803 w 3024845"/>
                <a:gd name="connsiteY251" fmla="*/ 611783 h 1059043"/>
                <a:gd name="connsiteX252" fmla="*/ 1382204 w 3024845"/>
                <a:gd name="connsiteY252" fmla="*/ 611783 h 1059043"/>
                <a:gd name="connsiteX253" fmla="*/ 1382204 w 3024845"/>
                <a:gd name="connsiteY253" fmla="*/ 575033 h 1059043"/>
                <a:gd name="connsiteX254" fmla="*/ 1383470 w 3024845"/>
                <a:gd name="connsiteY254" fmla="*/ 575033 h 1059043"/>
                <a:gd name="connsiteX255" fmla="*/ 1392337 w 3024845"/>
                <a:gd name="connsiteY255" fmla="*/ 575033 h 1059043"/>
                <a:gd name="connsiteX256" fmla="*/ 1392337 w 3024845"/>
                <a:gd name="connsiteY256" fmla="*/ 596650 h 1059043"/>
                <a:gd name="connsiteX257" fmla="*/ 1394364 w 3024845"/>
                <a:gd name="connsiteY257" fmla="*/ 564224 h 1059043"/>
                <a:gd name="connsiteX258" fmla="*/ 1416657 w 3024845"/>
                <a:gd name="connsiteY258" fmla="*/ 564224 h 1059043"/>
                <a:gd name="connsiteX259" fmla="*/ 1416657 w 3024845"/>
                <a:gd name="connsiteY259" fmla="*/ 562602 h 1059043"/>
                <a:gd name="connsiteX260" fmla="*/ 1416657 w 3024845"/>
                <a:gd name="connsiteY260" fmla="*/ 551253 h 1059043"/>
                <a:gd name="connsiteX261" fmla="*/ 1417417 w 3024845"/>
                <a:gd name="connsiteY261" fmla="*/ 551253 h 1059043"/>
                <a:gd name="connsiteX262" fmla="*/ 1422737 w 3024845"/>
                <a:gd name="connsiteY262" fmla="*/ 551253 h 1059043"/>
                <a:gd name="connsiteX263" fmla="*/ 1422737 w 3024845"/>
                <a:gd name="connsiteY263" fmla="*/ 549362 h 1059043"/>
                <a:gd name="connsiteX264" fmla="*/ 1422737 w 3024845"/>
                <a:gd name="connsiteY264" fmla="*/ 536121 h 1059043"/>
                <a:gd name="connsiteX265" fmla="*/ 1426791 w 3024845"/>
                <a:gd name="connsiteY265" fmla="*/ 542606 h 1059043"/>
                <a:gd name="connsiteX266" fmla="*/ 1429071 w 3024845"/>
                <a:gd name="connsiteY266" fmla="*/ 542606 h 1059043"/>
                <a:gd name="connsiteX267" fmla="*/ 1445031 w 3024845"/>
                <a:gd name="connsiteY267" fmla="*/ 542606 h 1059043"/>
                <a:gd name="connsiteX268" fmla="*/ 1445031 w 3024845"/>
                <a:gd name="connsiteY268" fmla="*/ 541795 h 1059043"/>
                <a:gd name="connsiteX269" fmla="*/ 1445031 w 3024845"/>
                <a:gd name="connsiteY269" fmla="*/ 536121 h 1059043"/>
                <a:gd name="connsiteX270" fmla="*/ 1445791 w 3024845"/>
                <a:gd name="connsiteY270" fmla="*/ 536121 h 1059043"/>
                <a:gd name="connsiteX271" fmla="*/ 1451111 w 3024845"/>
                <a:gd name="connsiteY271" fmla="*/ 536121 h 1059043"/>
                <a:gd name="connsiteX272" fmla="*/ 1451111 w 3024845"/>
                <a:gd name="connsiteY272" fmla="*/ 537472 h 1059043"/>
                <a:gd name="connsiteX273" fmla="*/ 1451111 w 3024845"/>
                <a:gd name="connsiteY273" fmla="*/ 546930 h 1059043"/>
                <a:gd name="connsiteX274" fmla="*/ 1489618 w 3024845"/>
                <a:gd name="connsiteY274" fmla="*/ 546930 h 1059043"/>
                <a:gd name="connsiteX275" fmla="*/ 1489618 w 3024845"/>
                <a:gd name="connsiteY275" fmla="*/ 685283 h 1059043"/>
                <a:gd name="connsiteX276" fmla="*/ 1491138 w 3024845"/>
                <a:gd name="connsiteY276" fmla="*/ 685283 h 1059043"/>
                <a:gd name="connsiteX277" fmla="*/ 1501778 w 3024845"/>
                <a:gd name="connsiteY277" fmla="*/ 685283 h 1059043"/>
                <a:gd name="connsiteX278" fmla="*/ 1501778 w 3024845"/>
                <a:gd name="connsiteY278" fmla="*/ 672313 h 1059043"/>
                <a:gd name="connsiteX279" fmla="*/ 1505832 w 3024845"/>
                <a:gd name="connsiteY279" fmla="*/ 672313 h 1059043"/>
                <a:gd name="connsiteX280" fmla="*/ 1505832 w 3024845"/>
                <a:gd name="connsiteY280" fmla="*/ 685283 h 1059043"/>
                <a:gd name="connsiteX281" fmla="*/ 1536232 w 3024845"/>
                <a:gd name="connsiteY281" fmla="*/ 685283 h 1059043"/>
                <a:gd name="connsiteX282" fmla="*/ 1536232 w 3024845"/>
                <a:gd name="connsiteY282" fmla="*/ 655018 h 1059043"/>
                <a:gd name="connsiteX283" fmla="*/ 1548392 w 3024845"/>
                <a:gd name="connsiteY283" fmla="*/ 655018 h 1059043"/>
                <a:gd name="connsiteX284" fmla="*/ 1560552 w 3024845"/>
                <a:gd name="connsiteY284" fmla="*/ 652857 h 1059043"/>
                <a:gd name="connsiteX285" fmla="*/ 1564606 w 3024845"/>
                <a:gd name="connsiteY285" fmla="*/ 655018 h 1059043"/>
                <a:gd name="connsiteX286" fmla="*/ 1574739 w 3024845"/>
                <a:gd name="connsiteY286" fmla="*/ 655018 h 1059043"/>
                <a:gd name="connsiteX287" fmla="*/ 1574739 w 3024845"/>
                <a:gd name="connsiteY287" fmla="*/ 685283 h 1059043"/>
                <a:gd name="connsiteX288" fmla="*/ 1582846 w 3024845"/>
                <a:gd name="connsiteY288" fmla="*/ 685283 h 1059043"/>
                <a:gd name="connsiteX289" fmla="*/ 1582846 w 3024845"/>
                <a:gd name="connsiteY289" fmla="*/ 702578 h 1059043"/>
                <a:gd name="connsiteX290" fmla="*/ 1592182 w 3024845"/>
                <a:gd name="connsiteY290" fmla="*/ 703483 h 1059043"/>
                <a:gd name="connsiteX291" fmla="*/ 1605140 w 3024845"/>
                <a:gd name="connsiteY291" fmla="*/ 703483 h 1059043"/>
                <a:gd name="connsiteX292" fmla="*/ 1605140 w 3024845"/>
                <a:gd name="connsiteY292" fmla="*/ 687445 h 1059043"/>
                <a:gd name="connsiteX293" fmla="*/ 1673096 w 3024845"/>
                <a:gd name="connsiteY293" fmla="*/ 687445 h 1059043"/>
                <a:gd name="connsiteX294" fmla="*/ 1673096 w 3024845"/>
                <a:gd name="connsiteY294" fmla="*/ 602192 h 1059043"/>
                <a:gd name="connsiteX295" fmla="*/ 1745104 w 3024845"/>
                <a:gd name="connsiteY295" fmla="*/ 602192 h 1059043"/>
                <a:gd name="connsiteX296" fmla="*/ 1745104 w 3024845"/>
                <a:gd name="connsiteY296" fmla="*/ 680960 h 1059043"/>
                <a:gd name="connsiteX297" fmla="*/ 1747008 w 3024845"/>
                <a:gd name="connsiteY297" fmla="*/ 680960 h 1059043"/>
                <a:gd name="connsiteX298" fmla="*/ 1748250 w 3024845"/>
                <a:gd name="connsiteY298" fmla="*/ 703483 h 1059043"/>
                <a:gd name="connsiteX299" fmla="*/ 1757926 w 3024845"/>
                <a:gd name="connsiteY299" fmla="*/ 703483 h 1059043"/>
                <a:gd name="connsiteX300" fmla="*/ 1759168 w 3024845"/>
                <a:gd name="connsiteY300" fmla="*/ 680960 h 1059043"/>
                <a:gd name="connsiteX301" fmla="*/ 1765248 w 3024845"/>
                <a:gd name="connsiteY301" fmla="*/ 680960 h 1059043"/>
                <a:gd name="connsiteX302" fmla="*/ 1766490 w 3024845"/>
                <a:gd name="connsiteY302" fmla="*/ 703483 h 1059043"/>
                <a:gd name="connsiteX303" fmla="*/ 1817112 w 3024845"/>
                <a:gd name="connsiteY303" fmla="*/ 703483 h 1059043"/>
                <a:gd name="connsiteX304" fmla="*/ 1817112 w 3024845"/>
                <a:gd name="connsiteY304" fmla="*/ 540455 h 1059043"/>
                <a:gd name="connsiteX305" fmla="*/ 2014439 w 3024845"/>
                <a:gd name="connsiteY305" fmla="*/ 540455 h 1059043"/>
                <a:gd name="connsiteX306" fmla="*/ 2014439 w 3024845"/>
                <a:gd name="connsiteY306" fmla="*/ 703483 h 1059043"/>
                <a:gd name="connsiteX307" fmla="*/ 2033136 w 3024845"/>
                <a:gd name="connsiteY307" fmla="*/ 703483 h 1059043"/>
                <a:gd name="connsiteX308" fmla="*/ 2033136 w 3024845"/>
                <a:gd name="connsiteY308" fmla="*/ 620790 h 1059043"/>
                <a:gd name="connsiteX309" fmla="*/ 2128256 w 3024845"/>
                <a:gd name="connsiteY309" fmla="*/ 620790 h 1059043"/>
                <a:gd name="connsiteX310" fmla="*/ 2128026 w 3024845"/>
                <a:gd name="connsiteY310" fmla="*/ 281031 h 1059043"/>
                <a:gd name="connsiteX311" fmla="*/ 2121946 w 3024845"/>
                <a:gd name="connsiteY311" fmla="*/ 276707 h 1059043"/>
                <a:gd name="connsiteX312" fmla="*/ 2130053 w 3024845"/>
                <a:gd name="connsiteY312" fmla="*/ 252928 h 1059043"/>
                <a:gd name="connsiteX313" fmla="*/ 2144240 w 3024845"/>
                <a:gd name="connsiteY313" fmla="*/ 214016 h 1059043"/>
                <a:gd name="connsiteX314" fmla="*/ 2146266 w 3024845"/>
                <a:gd name="connsiteY314" fmla="*/ 131868 h 1059043"/>
                <a:gd name="connsiteX315" fmla="*/ 2144240 w 3024845"/>
                <a:gd name="connsiteY315" fmla="*/ 125383 h 1059043"/>
                <a:gd name="connsiteX316" fmla="*/ 2150320 w 3024845"/>
                <a:gd name="connsiteY316" fmla="*/ 118897 h 1059043"/>
                <a:gd name="connsiteX317" fmla="*/ 2150320 w 3024845"/>
                <a:gd name="connsiteY317" fmla="*/ 60529 h 1059043"/>
                <a:gd name="connsiteX318" fmla="*/ 2152346 w 3024845"/>
                <a:gd name="connsiteY318" fmla="*/ 56206 h 1059043"/>
                <a:gd name="connsiteX319" fmla="*/ 2152346 w 3024845"/>
                <a:gd name="connsiteY319" fmla="*/ 0 h 1059043"/>
                <a:gd name="connsiteX320" fmla="*/ 2162480 w 3024845"/>
                <a:gd name="connsiteY320" fmla="*/ 118897 h 1059043"/>
                <a:gd name="connsiteX321" fmla="*/ 2168560 w 3024845"/>
                <a:gd name="connsiteY321" fmla="*/ 125383 h 1059043"/>
                <a:gd name="connsiteX322" fmla="*/ 2166533 w 3024845"/>
                <a:gd name="connsiteY322" fmla="*/ 131868 h 1059043"/>
                <a:gd name="connsiteX323" fmla="*/ 2180720 w 3024845"/>
                <a:gd name="connsiteY323" fmla="*/ 555577 h 1059043"/>
                <a:gd name="connsiteX324" fmla="*/ 2245574 w 3024845"/>
                <a:gd name="connsiteY324" fmla="*/ 555577 h 1059043"/>
                <a:gd name="connsiteX325" fmla="*/ 2245574 w 3024845"/>
                <a:gd name="connsiteY325" fmla="*/ 631239 h 1059043"/>
                <a:gd name="connsiteX326" fmla="*/ 2253681 w 3024845"/>
                <a:gd name="connsiteY326" fmla="*/ 631239 h 1059043"/>
                <a:gd name="connsiteX327" fmla="*/ 2255708 w 3024845"/>
                <a:gd name="connsiteY327" fmla="*/ 624754 h 1059043"/>
                <a:gd name="connsiteX328" fmla="*/ 2261788 w 3024845"/>
                <a:gd name="connsiteY328" fmla="*/ 624754 h 1059043"/>
                <a:gd name="connsiteX329" fmla="*/ 2263815 w 3024845"/>
                <a:gd name="connsiteY329" fmla="*/ 633401 h 1059043"/>
                <a:gd name="connsiteX330" fmla="*/ 2275975 w 3024845"/>
                <a:gd name="connsiteY330" fmla="*/ 633401 h 1059043"/>
                <a:gd name="connsiteX331" fmla="*/ 2275975 w 3024845"/>
                <a:gd name="connsiteY331" fmla="*/ 626915 h 1059043"/>
                <a:gd name="connsiteX332" fmla="*/ 2298268 w 3024845"/>
                <a:gd name="connsiteY332" fmla="*/ 626915 h 1059043"/>
                <a:gd name="connsiteX333" fmla="*/ 2298268 w 3024845"/>
                <a:gd name="connsiteY333" fmla="*/ 633401 h 1059043"/>
                <a:gd name="connsiteX334" fmla="*/ 2318535 w 3024845"/>
                <a:gd name="connsiteY334" fmla="*/ 633401 h 1059043"/>
                <a:gd name="connsiteX335" fmla="*/ 2318535 w 3024845"/>
                <a:gd name="connsiteY335" fmla="*/ 678798 h 1059043"/>
                <a:gd name="connsiteX336" fmla="*/ 2332722 w 3024845"/>
                <a:gd name="connsiteY336" fmla="*/ 678798 h 1059043"/>
                <a:gd name="connsiteX337" fmla="*/ 2332722 w 3024845"/>
                <a:gd name="connsiteY337" fmla="*/ 665827 h 1059043"/>
                <a:gd name="connsiteX338" fmla="*/ 2348936 w 3024845"/>
                <a:gd name="connsiteY338" fmla="*/ 665827 h 1059043"/>
                <a:gd name="connsiteX339" fmla="*/ 2348936 w 3024845"/>
                <a:gd name="connsiteY339" fmla="*/ 486400 h 1059043"/>
                <a:gd name="connsiteX340" fmla="*/ 2355016 w 3024845"/>
                <a:gd name="connsiteY340" fmla="*/ 479914 h 1059043"/>
                <a:gd name="connsiteX341" fmla="*/ 2427977 w 3024845"/>
                <a:gd name="connsiteY341" fmla="*/ 479914 h 1059043"/>
                <a:gd name="connsiteX342" fmla="*/ 2427977 w 3024845"/>
                <a:gd name="connsiteY342" fmla="*/ 488562 h 1059043"/>
                <a:gd name="connsiteX343" fmla="*/ 2438110 w 3024845"/>
                <a:gd name="connsiteY343" fmla="*/ 488562 h 1059043"/>
                <a:gd name="connsiteX344" fmla="*/ 2438110 w 3024845"/>
                <a:gd name="connsiteY344" fmla="*/ 603136 h 1059043"/>
                <a:gd name="connsiteX345" fmla="*/ 2460404 w 3024845"/>
                <a:gd name="connsiteY345" fmla="*/ 603136 h 1059043"/>
                <a:gd name="connsiteX346" fmla="*/ 2460404 w 3024845"/>
                <a:gd name="connsiteY346" fmla="*/ 536121 h 1059043"/>
                <a:gd name="connsiteX347" fmla="*/ 2486751 w 3024845"/>
                <a:gd name="connsiteY347" fmla="*/ 536121 h 1059043"/>
                <a:gd name="connsiteX348" fmla="*/ 2490804 w 3024845"/>
                <a:gd name="connsiteY348" fmla="*/ 531797 h 1059043"/>
                <a:gd name="connsiteX349" fmla="*/ 2498911 w 3024845"/>
                <a:gd name="connsiteY349" fmla="*/ 531797 h 1059043"/>
                <a:gd name="connsiteX350" fmla="*/ 2502964 w 3024845"/>
                <a:gd name="connsiteY350" fmla="*/ 536121 h 1059043"/>
                <a:gd name="connsiteX351" fmla="*/ 2525258 w 3024845"/>
                <a:gd name="connsiteY351" fmla="*/ 536121 h 1059043"/>
                <a:gd name="connsiteX352" fmla="*/ 2525258 w 3024845"/>
                <a:gd name="connsiteY352" fmla="*/ 419385 h 1059043"/>
                <a:gd name="connsiteX353" fmla="*/ 2582005 w 3024845"/>
                <a:gd name="connsiteY353" fmla="*/ 408576 h 1059043"/>
                <a:gd name="connsiteX354" fmla="*/ 2582005 w 3024845"/>
                <a:gd name="connsiteY354" fmla="*/ 409657 h 1059043"/>
                <a:gd name="connsiteX355" fmla="*/ 2582005 w 3024845"/>
                <a:gd name="connsiteY355" fmla="*/ 417223 h 1059043"/>
                <a:gd name="connsiteX356" fmla="*/ 2608352 w 3024845"/>
                <a:gd name="connsiteY356" fmla="*/ 417223 h 1059043"/>
                <a:gd name="connsiteX357" fmla="*/ 2608352 w 3024845"/>
                <a:gd name="connsiteY357" fmla="*/ 672313 h 1059043"/>
                <a:gd name="connsiteX358" fmla="*/ 2630646 w 3024845"/>
                <a:gd name="connsiteY358" fmla="*/ 672313 h 1059043"/>
                <a:gd name="connsiteX359" fmla="*/ 2630646 w 3024845"/>
                <a:gd name="connsiteY359" fmla="*/ 667989 h 1059043"/>
                <a:gd name="connsiteX360" fmla="*/ 2642806 w 3024845"/>
                <a:gd name="connsiteY360" fmla="*/ 667989 h 1059043"/>
                <a:gd name="connsiteX361" fmla="*/ 2642806 w 3024845"/>
                <a:gd name="connsiteY361" fmla="*/ 672313 h 1059043"/>
                <a:gd name="connsiteX362" fmla="*/ 2667126 w 3024845"/>
                <a:gd name="connsiteY362" fmla="*/ 672313 h 1059043"/>
                <a:gd name="connsiteX363" fmla="*/ 2667126 w 3024845"/>
                <a:gd name="connsiteY363" fmla="*/ 659342 h 1059043"/>
                <a:gd name="connsiteX364" fmla="*/ 2695500 w 3024845"/>
                <a:gd name="connsiteY364" fmla="*/ 659342 h 1059043"/>
                <a:gd name="connsiteX365" fmla="*/ 2707660 w 3024845"/>
                <a:gd name="connsiteY365" fmla="*/ 655018 h 1059043"/>
                <a:gd name="connsiteX366" fmla="*/ 2727927 w 3024845"/>
                <a:gd name="connsiteY366" fmla="*/ 659342 h 1059043"/>
                <a:gd name="connsiteX367" fmla="*/ 2727927 w 3024845"/>
                <a:gd name="connsiteY367" fmla="*/ 642048 h 1059043"/>
                <a:gd name="connsiteX368" fmla="*/ 2736034 w 3024845"/>
                <a:gd name="connsiteY368" fmla="*/ 642048 h 1059043"/>
                <a:gd name="connsiteX369" fmla="*/ 2736034 w 3024845"/>
                <a:gd name="connsiteY369" fmla="*/ 629077 h 1059043"/>
                <a:gd name="connsiteX370" fmla="*/ 2792781 w 3024845"/>
                <a:gd name="connsiteY370" fmla="*/ 629077 h 1059043"/>
                <a:gd name="connsiteX371" fmla="*/ 2792781 w 3024845"/>
                <a:gd name="connsiteY371" fmla="*/ 598812 h 1059043"/>
                <a:gd name="connsiteX372" fmla="*/ 2811021 w 3024845"/>
                <a:gd name="connsiteY372" fmla="*/ 598812 h 1059043"/>
                <a:gd name="connsiteX373" fmla="*/ 2811021 w 3024845"/>
                <a:gd name="connsiteY373" fmla="*/ 592327 h 1059043"/>
                <a:gd name="connsiteX374" fmla="*/ 2823181 w 3024845"/>
                <a:gd name="connsiteY374" fmla="*/ 592327 h 1059043"/>
                <a:gd name="connsiteX375" fmla="*/ 2823181 w 3024845"/>
                <a:gd name="connsiteY375" fmla="*/ 598812 h 1059043"/>
                <a:gd name="connsiteX376" fmla="*/ 2839395 w 3024845"/>
                <a:gd name="connsiteY376" fmla="*/ 598812 h 1059043"/>
                <a:gd name="connsiteX377" fmla="*/ 2839395 w 3024845"/>
                <a:gd name="connsiteY377" fmla="*/ 648533 h 1059043"/>
                <a:gd name="connsiteX378" fmla="*/ 2871822 w 3024845"/>
                <a:gd name="connsiteY378" fmla="*/ 648533 h 1059043"/>
                <a:gd name="connsiteX379" fmla="*/ 2871822 w 3024845"/>
                <a:gd name="connsiteY379" fmla="*/ 622592 h 1059043"/>
                <a:gd name="connsiteX380" fmla="*/ 2910329 w 3024845"/>
                <a:gd name="connsiteY380" fmla="*/ 622592 h 1059043"/>
                <a:gd name="connsiteX381" fmla="*/ 2910329 w 3024845"/>
                <a:gd name="connsiteY381" fmla="*/ 592327 h 1059043"/>
                <a:gd name="connsiteX382" fmla="*/ 2958970 w 3024845"/>
                <a:gd name="connsiteY382" fmla="*/ 592327 h 1059043"/>
                <a:gd name="connsiteX383" fmla="*/ 2958970 w 3024845"/>
                <a:gd name="connsiteY383" fmla="*/ 703483 h 1059043"/>
                <a:gd name="connsiteX384" fmla="*/ 2958970 w 3024845"/>
                <a:gd name="connsiteY384" fmla="*/ 717262 h 1059043"/>
                <a:gd name="connsiteX385" fmla="*/ 3024845 w 3024845"/>
                <a:gd name="connsiteY385" fmla="*/ 717262 h 1059043"/>
                <a:gd name="connsiteX386" fmla="*/ 3024845 w 3024845"/>
                <a:gd name="connsiteY386" fmla="*/ 1059043 h 1059043"/>
                <a:gd name="connsiteX387" fmla="*/ 2054 w 3024845"/>
                <a:gd name="connsiteY387" fmla="*/ 1056710 h 1059043"/>
                <a:gd name="connsiteX388" fmla="*/ 0 w 3024845"/>
                <a:gd name="connsiteY388" fmla="*/ 622592 h 1059043"/>
                <a:gd name="connsiteX389" fmla="*/ 20267 w 3024845"/>
                <a:gd name="connsiteY389" fmla="*/ 622592 h 1059043"/>
                <a:gd name="connsiteX390" fmla="*/ 20774 w 3024845"/>
                <a:gd name="connsiteY390" fmla="*/ 621511 h 1059043"/>
                <a:gd name="connsiteX391" fmla="*/ 24320 w 3024845"/>
                <a:gd name="connsiteY391" fmla="*/ 613945 h 1059043"/>
                <a:gd name="connsiteX392" fmla="*/ 26094 w 3024845"/>
                <a:gd name="connsiteY392" fmla="*/ 614215 h 1059043"/>
                <a:gd name="connsiteX393" fmla="*/ 38507 w 3024845"/>
                <a:gd name="connsiteY393" fmla="*/ 616106 h 1059043"/>
                <a:gd name="connsiteX394" fmla="*/ 39014 w 3024845"/>
                <a:gd name="connsiteY394" fmla="*/ 617458 h 1059043"/>
                <a:gd name="connsiteX395" fmla="*/ 42560 w 3024845"/>
                <a:gd name="connsiteY395" fmla="*/ 626915 h 1059043"/>
                <a:gd name="connsiteX396" fmla="*/ 68907 w 3024845"/>
                <a:gd name="connsiteY396" fmla="*/ 629077 h 1059043"/>
                <a:gd name="connsiteX397" fmla="*/ 68907 w 3024845"/>
                <a:gd name="connsiteY397" fmla="*/ 505856 h 1059043"/>
                <a:gd name="connsiteX398" fmla="*/ 70934 w 3024845"/>
                <a:gd name="connsiteY398" fmla="*/ 505856 h 1059043"/>
                <a:gd name="connsiteX399" fmla="*/ 85121 w 3024845"/>
                <a:gd name="connsiteY399" fmla="*/ 505856 h 1059043"/>
                <a:gd name="connsiteX400" fmla="*/ 85121 w 3024845"/>
                <a:gd name="connsiteY400" fmla="*/ 369664 h 1059043"/>
                <a:gd name="connsiteX401" fmla="*/ 86894 w 3024845"/>
                <a:gd name="connsiteY401" fmla="*/ 369664 h 1059043"/>
                <a:gd name="connsiteX402" fmla="*/ 99308 w 3024845"/>
                <a:gd name="connsiteY402" fmla="*/ 369664 h 1059043"/>
                <a:gd name="connsiteX403" fmla="*/ 99308 w 3024845"/>
                <a:gd name="connsiteY403" fmla="*/ 255090 h 1059043"/>
                <a:gd name="connsiteX404" fmla="*/ 103361 w 3024845"/>
                <a:gd name="connsiteY404" fmla="*/ 226986 h 1059043"/>
                <a:gd name="connsiteX405" fmla="*/ 105388 w 3024845"/>
                <a:gd name="connsiteY405" fmla="*/ 226986 h 1059043"/>
                <a:gd name="connsiteX406" fmla="*/ 119575 w 3024845"/>
                <a:gd name="connsiteY406" fmla="*/ 226986 h 1059043"/>
                <a:gd name="connsiteX0" fmla="*/ 119575 w 3024845"/>
                <a:gd name="connsiteY0" fmla="*/ 226986 h 1059043"/>
                <a:gd name="connsiteX1" fmla="*/ 200642 w 3024845"/>
                <a:gd name="connsiteY1" fmla="*/ 224825 h 1059043"/>
                <a:gd name="connsiteX2" fmla="*/ 202669 w 3024845"/>
                <a:gd name="connsiteY2" fmla="*/ 224825 h 1059043"/>
                <a:gd name="connsiteX3" fmla="*/ 216856 w 3024845"/>
                <a:gd name="connsiteY3" fmla="*/ 224825 h 1059043"/>
                <a:gd name="connsiteX4" fmla="*/ 216856 w 3024845"/>
                <a:gd name="connsiteY4" fmla="*/ 248604 h 1059043"/>
                <a:gd name="connsiteX5" fmla="*/ 217363 w 3024845"/>
                <a:gd name="connsiteY5" fmla="*/ 249415 h 1059043"/>
                <a:gd name="connsiteX6" fmla="*/ 220909 w 3024845"/>
                <a:gd name="connsiteY6" fmla="*/ 255090 h 1059043"/>
                <a:gd name="connsiteX7" fmla="*/ 220909 w 3024845"/>
                <a:gd name="connsiteY7" fmla="*/ 369664 h 1059043"/>
                <a:gd name="connsiteX8" fmla="*/ 223189 w 3024845"/>
                <a:gd name="connsiteY8" fmla="*/ 369664 h 1059043"/>
                <a:gd name="connsiteX9" fmla="*/ 239150 w 3024845"/>
                <a:gd name="connsiteY9" fmla="*/ 369664 h 1059043"/>
                <a:gd name="connsiteX10" fmla="*/ 239150 w 3024845"/>
                <a:gd name="connsiteY10" fmla="*/ 510179 h 1059043"/>
                <a:gd name="connsiteX11" fmla="*/ 240670 w 3024845"/>
                <a:gd name="connsiteY11" fmla="*/ 509909 h 1059043"/>
                <a:gd name="connsiteX12" fmla="*/ 251310 w 3024845"/>
                <a:gd name="connsiteY12" fmla="*/ 508018 h 1059043"/>
                <a:gd name="connsiteX13" fmla="*/ 249283 w 3024845"/>
                <a:gd name="connsiteY13" fmla="*/ 596650 h 1059043"/>
                <a:gd name="connsiteX14" fmla="*/ 250803 w 3024845"/>
                <a:gd name="connsiteY14" fmla="*/ 596921 h 1059043"/>
                <a:gd name="connsiteX15" fmla="*/ 261443 w 3024845"/>
                <a:gd name="connsiteY15" fmla="*/ 598812 h 1059043"/>
                <a:gd name="connsiteX16" fmla="*/ 261696 w 3024845"/>
                <a:gd name="connsiteY16" fmla="*/ 599623 h 1059043"/>
                <a:gd name="connsiteX17" fmla="*/ 263470 w 3024845"/>
                <a:gd name="connsiteY17" fmla="*/ 605298 h 1059043"/>
                <a:gd name="connsiteX18" fmla="*/ 264230 w 3024845"/>
                <a:gd name="connsiteY18" fmla="*/ 602866 h 1059043"/>
                <a:gd name="connsiteX19" fmla="*/ 269550 w 3024845"/>
                <a:gd name="connsiteY19" fmla="*/ 585842 h 1059043"/>
                <a:gd name="connsiteX20" fmla="*/ 271323 w 3024845"/>
                <a:gd name="connsiteY20" fmla="*/ 585842 h 1059043"/>
                <a:gd name="connsiteX21" fmla="*/ 283737 w 3024845"/>
                <a:gd name="connsiteY21" fmla="*/ 585842 h 1059043"/>
                <a:gd name="connsiteX22" fmla="*/ 283737 w 3024845"/>
                <a:gd name="connsiteY22" fmla="*/ 618268 h 1059043"/>
                <a:gd name="connsiteX23" fmla="*/ 284750 w 3024845"/>
                <a:gd name="connsiteY23" fmla="*/ 618809 h 1059043"/>
                <a:gd name="connsiteX24" fmla="*/ 291844 w 3024845"/>
                <a:gd name="connsiteY24" fmla="*/ 622592 h 1059043"/>
                <a:gd name="connsiteX25" fmla="*/ 291844 w 3024845"/>
                <a:gd name="connsiteY25" fmla="*/ 623943 h 1059043"/>
                <a:gd name="connsiteX26" fmla="*/ 291844 w 3024845"/>
                <a:gd name="connsiteY26" fmla="*/ 633401 h 1059043"/>
                <a:gd name="connsiteX27" fmla="*/ 336431 w 3024845"/>
                <a:gd name="connsiteY27" fmla="*/ 633401 h 1059043"/>
                <a:gd name="connsiteX28" fmla="*/ 336431 w 3024845"/>
                <a:gd name="connsiteY28" fmla="*/ 634482 h 1059043"/>
                <a:gd name="connsiteX29" fmla="*/ 336431 w 3024845"/>
                <a:gd name="connsiteY29" fmla="*/ 642048 h 1059043"/>
                <a:gd name="connsiteX30" fmla="*/ 338457 w 3024845"/>
                <a:gd name="connsiteY30" fmla="*/ 642048 h 1059043"/>
                <a:gd name="connsiteX31" fmla="*/ 352644 w 3024845"/>
                <a:gd name="connsiteY31" fmla="*/ 642048 h 1059043"/>
                <a:gd name="connsiteX32" fmla="*/ 352644 w 3024845"/>
                <a:gd name="connsiteY32" fmla="*/ 611783 h 1059043"/>
                <a:gd name="connsiteX33" fmla="*/ 397231 w 3024845"/>
                <a:gd name="connsiteY33" fmla="*/ 611783 h 1059043"/>
                <a:gd name="connsiteX34" fmla="*/ 397231 w 3024845"/>
                <a:gd name="connsiteY34" fmla="*/ 610432 h 1059043"/>
                <a:gd name="connsiteX35" fmla="*/ 397231 w 3024845"/>
                <a:gd name="connsiteY35" fmla="*/ 600974 h 1059043"/>
                <a:gd name="connsiteX36" fmla="*/ 398245 w 3024845"/>
                <a:gd name="connsiteY36" fmla="*/ 600974 h 1059043"/>
                <a:gd name="connsiteX37" fmla="*/ 405338 w 3024845"/>
                <a:gd name="connsiteY37" fmla="*/ 600974 h 1059043"/>
                <a:gd name="connsiteX38" fmla="*/ 405338 w 3024845"/>
                <a:gd name="connsiteY38" fmla="*/ 599083 h 1059043"/>
                <a:gd name="connsiteX39" fmla="*/ 405338 w 3024845"/>
                <a:gd name="connsiteY39" fmla="*/ 585842 h 1059043"/>
                <a:gd name="connsiteX40" fmla="*/ 406098 w 3024845"/>
                <a:gd name="connsiteY40" fmla="*/ 585842 h 1059043"/>
                <a:gd name="connsiteX41" fmla="*/ 411418 w 3024845"/>
                <a:gd name="connsiteY41" fmla="*/ 585842 h 1059043"/>
                <a:gd name="connsiteX42" fmla="*/ 411418 w 3024845"/>
                <a:gd name="connsiteY42" fmla="*/ 584761 h 1059043"/>
                <a:gd name="connsiteX43" fmla="*/ 411418 w 3024845"/>
                <a:gd name="connsiteY43" fmla="*/ 577194 h 1059043"/>
                <a:gd name="connsiteX44" fmla="*/ 413445 w 3024845"/>
                <a:gd name="connsiteY44" fmla="*/ 577194 h 1059043"/>
                <a:gd name="connsiteX45" fmla="*/ 427632 w 3024845"/>
                <a:gd name="connsiteY45" fmla="*/ 577194 h 1059043"/>
                <a:gd name="connsiteX46" fmla="*/ 427632 w 3024845"/>
                <a:gd name="connsiteY46" fmla="*/ 578275 h 1059043"/>
                <a:gd name="connsiteX47" fmla="*/ 427632 w 3024845"/>
                <a:gd name="connsiteY47" fmla="*/ 585842 h 1059043"/>
                <a:gd name="connsiteX48" fmla="*/ 449925 w 3024845"/>
                <a:gd name="connsiteY48" fmla="*/ 585842 h 1059043"/>
                <a:gd name="connsiteX49" fmla="*/ 449925 w 3024845"/>
                <a:gd name="connsiteY49" fmla="*/ 583950 h 1059043"/>
                <a:gd name="connsiteX50" fmla="*/ 449925 w 3024845"/>
                <a:gd name="connsiteY50" fmla="*/ 570709 h 1059043"/>
                <a:gd name="connsiteX51" fmla="*/ 451699 w 3024845"/>
                <a:gd name="connsiteY51" fmla="*/ 570709 h 1059043"/>
                <a:gd name="connsiteX52" fmla="*/ 464112 w 3024845"/>
                <a:gd name="connsiteY52" fmla="*/ 570709 h 1059043"/>
                <a:gd name="connsiteX53" fmla="*/ 464112 w 3024845"/>
                <a:gd name="connsiteY53" fmla="*/ 594489 h 1059043"/>
                <a:gd name="connsiteX54" fmla="*/ 465126 w 3024845"/>
                <a:gd name="connsiteY54" fmla="*/ 594489 h 1059043"/>
                <a:gd name="connsiteX55" fmla="*/ 472219 w 3024845"/>
                <a:gd name="connsiteY55" fmla="*/ 594489 h 1059043"/>
                <a:gd name="connsiteX56" fmla="*/ 472219 w 3024845"/>
                <a:gd name="connsiteY56" fmla="*/ 593408 h 1059043"/>
                <a:gd name="connsiteX57" fmla="*/ 472219 w 3024845"/>
                <a:gd name="connsiteY57" fmla="*/ 585842 h 1059043"/>
                <a:gd name="connsiteX58" fmla="*/ 473992 w 3024845"/>
                <a:gd name="connsiteY58" fmla="*/ 585842 h 1059043"/>
                <a:gd name="connsiteX59" fmla="*/ 486406 w 3024845"/>
                <a:gd name="connsiteY59" fmla="*/ 585842 h 1059043"/>
                <a:gd name="connsiteX60" fmla="*/ 486406 w 3024845"/>
                <a:gd name="connsiteY60" fmla="*/ 611783 h 1059043"/>
                <a:gd name="connsiteX61" fmla="*/ 488433 w 3024845"/>
                <a:gd name="connsiteY61" fmla="*/ 611783 h 1059043"/>
                <a:gd name="connsiteX62" fmla="*/ 502619 w 3024845"/>
                <a:gd name="connsiteY62" fmla="*/ 611783 h 1059043"/>
                <a:gd name="connsiteX63" fmla="*/ 502619 w 3024845"/>
                <a:gd name="connsiteY63" fmla="*/ 613404 h 1059043"/>
                <a:gd name="connsiteX64" fmla="*/ 502619 w 3024845"/>
                <a:gd name="connsiteY64" fmla="*/ 624754 h 1059043"/>
                <a:gd name="connsiteX65" fmla="*/ 503379 w 3024845"/>
                <a:gd name="connsiteY65" fmla="*/ 624754 h 1059043"/>
                <a:gd name="connsiteX66" fmla="*/ 508700 w 3024845"/>
                <a:gd name="connsiteY66" fmla="*/ 624754 h 1059043"/>
                <a:gd name="connsiteX67" fmla="*/ 508700 w 3024845"/>
                <a:gd name="connsiteY67" fmla="*/ 623943 h 1059043"/>
                <a:gd name="connsiteX68" fmla="*/ 508700 w 3024845"/>
                <a:gd name="connsiteY68" fmla="*/ 618268 h 1059043"/>
                <a:gd name="connsiteX69" fmla="*/ 539100 w 3024845"/>
                <a:gd name="connsiteY69" fmla="*/ 618268 h 1059043"/>
                <a:gd name="connsiteX70" fmla="*/ 539100 w 3024845"/>
                <a:gd name="connsiteY70" fmla="*/ 642048 h 1059043"/>
                <a:gd name="connsiteX71" fmla="*/ 540113 w 3024845"/>
                <a:gd name="connsiteY71" fmla="*/ 642048 h 1059043"/>
                <a:gd name="connsiteX72" fmla="*/ 547207 w 3024845"/>
                <a:gd name="connsiteY72" fmla="*/ 642048 h 1059043"/>
                <a:gd name="connsiteX73" fmla="*/ 547207 w 3024845"/>
                <a:gd name="connsiteY73" fmla="*/ 643129 h 1059043"/>
                <a:gd name="connsiteX74" fmla="*/ 547207 w 3024845"/>
                <a:gd name="connsiteY74" fmla="*/ 650695 h 1059043"/>
                <a:gd name="connsiteX75" fmla="*/ 547967 w 3024845"/>
                <a:gd name="connsiteY75" fmla="*/ 650695 h 1059043"/>
                <a:gd name="connsiteX76" fmla="*/ 553287 w 3024845"/>
                <a:gd name="connsiteY76" fmla="*/ 650695 h 1059043"/>
                <a:gd name="connsiteX77" fmla="*/ 553287 w 3024845"/>
                <a:gd name="connsiteY77" fmla="*/ 648533 h 1059043"/>
                <a:gd name="connsiteX78" fmla="*/ 553287 w 3024845"/>
                <a:gd name="connsiteY78" fmla="*/ 633401 h 1059043"/>
                <a:gd name="connsiteX79" fmla="*/ 554300 w 3024845"/>
                <a:gd name="connsiteY79" fmla="*/ 633401 h 1059043"/>
                <a:gd name="connsiteX80" fmla="*/ 561394 w 3024845"/>
                <a:gd name="connsiteY80" fmla="*/ 633401 h 1059043"/>
                <a:gd name="connsiteX81" fmla="*/ 561394 w 3024845"/>
                <a:gd name="connsiteY81" fmla="*/ 634482 h 1059043"/>
                <a:gd name="connsiteX82" fmla="*/ 561394 w 3024845"/>
                <a:gd name="connsiteY82" fmla="*/ 642048 h 1059043"/>
                <a:gd name="connsiteX83" fmla="*/ 566714 w 3024845"/>
                <a:gd name="connsiteY83" fmla="*/ 640055 h 1059043"/>
                <a:gd name="connsiteX84" fmla="*/ 567474 w 3024845"/>
                <a:gd name="connsiteY84" fmla="*/ 639075 h 1059043"/>
                <a:gd name="connsiteX85" fmla="*/ 567474 w 3024845"/>
                <a:gd name="connsiteY85" fmla="*/ 633401 h 1059043"/>
                <a:gd name="connsiteX86" fmla="*/ 605981 w 3024845"/>
                <a:gd name="connsiteY86" fmla="*/ 633401 h 1059043"/>
                <a:gd name="connsiteX87" fmla="*/ 605981 w 3024845"/>
                <a:gd name="connsiteY87" fmla="*/ 657180 h 1059043"/>
                <a:gd name="connsiteX88" fmla="*/ 608007 w 3024845"/>
                <a:gd name="connsiteY88" fmla="*/ 657180 h 1059043"/>
                <a:gd name="connsiteX89" fmla="*/ 622194 w 3024845"/>
                <a:gd name="connsiteY89" fmla="*/ 657180 h 1059043"/>
                <a:gd name="connsiteX90" fmla="*/ 622194 w 3024845"/>
                <a:gd name="connsiteY90" fmla="*/ 658261 h 1059043"/>
                <a:gd name="connsiteX91" fmla="*/ 622194 w 3024845"/>
                <a:gd name="connsiteY91" fmla="*/ 665827 h 1059043"/>
                <a:gd name="connsiteX92" fmla="*/ 623968 w 3024845"/>
                <a:gd name="connsiteY92" fmla="*/ 665827 h 1059043"/>
                <a:gd name="connsiteX93" fmla="*/ 636381 w 3024845"/>
                <a:gd name="connsiteY93" fmla="*/ 665827 h 1059043"/>
                <a:gd name="connsiteX94" fmla="*/ 636381 w 3024845"/>
                <a:gd name="connsiteY94" fmla="*/ 642048 h 1059043"/>
                <a:gd name="connsiteX95" fmla="*/ 637394 w 3024845"/>
                <a:gd name="connsiteY95" fmla="*/ 642048 h 1059043"/>
                <a:gd name="connsiteX96" fmla="*/ 644488 w 3024845"/>
                <a:gd name="connsiteY96" fmla="*/ 642048 h 1059043"/>
                <a:gd name="connsiteX97" fmla="*/ 644488 w 3024845"/>
                <a:gd name="connsiteY97" fmla="*/ 609621 h 1059043"/>
                <a:gd name="connsiteX98" fmla="*/ 645501 w 3024845"/>
                <a:gd name="connsiteY98" fmla="*/ 609621 h 1059043"/>
                <a:gd name="connsiteX99" fmla="*/ 652595 w 3024845"/>
                <a:gd name="connsiteY99" fmla="*/ 609621 h 1059043"/>
                <a:gd name="connsiteX100" fmla="*/ 652595 w 3024845"/>
                <a:gd name="connsiteY100" fmla="*/ 607730 h 1059043"/>
                <a:gd name="connsiteX101" fmla="*/ 652595 w 3024845"/>
                <a:gd name="connsiteY101" fmla="*/ 594489 h 1059043"/>
                <a:gd name="connsiteX102" fmla="*/ 651328 w 3024845"/>
                <a:gd name="connsiteY102" fmla="*/ 592867 h 1059043"/>
                <a:gd name="connsiteX103" fmla="*/ 656648 w 3024845"/>
                <a:gd name="connsiteY103" fmla="*/ 581518 h 1059043"/>
                <a:gd name="connsiteX104" fmla="*/ 664755 w 3024845"/>
                <a:gd name="connsiteY104" fmla="*/ 609621 h 1059043"/>
                <a:gd name="connsiteX105" fmla="*/ 665515 w 3024845"/>
                <a:gd name="connsiteY105" fmla="*/ 609621 h 1059043"/>
                <a:gd name="connsiteX106" fmla="*/ 670835 w 3024845"/>
                <a:gd name="connsiteY106" fmla="*/ 609621 h 1059043"/>
                <a:gd name="connsiteX107" fmla="*/ 670835 w 3024845"/>
                <a:gd name="connsiteY107" fmla="*/ 503694 h 1059043"/>
                <a:gd name="connsiteX108" fmla="*/ 672355 w 3024845"/>
                <a:gd name="connsiteY108" fmla="*/ 503694 h 1059043"/>
                <a:gd name="connsiteX109" fmla="*/ 682995 w 3024845"/>
                <a:gd name="connsiteY109" fmla="*/ 503694 h 1059043"/>
                <a:gd name="connsiteX110" fmla="*/ 682995 w 3024845"/>
                <a:gd name="connsiteY110" fmla="*/ 456135 h 1059043"/>
                <a:gd name="connsiteX111" fmla="*/ 709342 w 3024845"/>
                <a:gd name="connsiteY111" fmla="*/ 456135 h 1059043"/>
                <a:gd name="connsiteX112" fmla="*/ 709342 w 3024845"/>
                <a:gd name="connsiteY112" fmla="*/ 434517 h 1059043"/>
                <a:gd name="connsiteX113" fmla="*/ 743796 w 3024845"/>
                <a:gd name="connsiteY113" fmla="*/ 434517 h 1059043"/>
                <a:gd name="connsiteX114" fmla="*/ 743796 w 3024845"/>
                <a:gd name="connsiteY114" fmla="*/ 436949 h 1059043"/>
                <a:gd name="connsiteX115" fmla="*/ 743796 w 3024845"/>
                <a:gd name="connsiteY115" fmla="*/ 453973 h 1059043"/>
                <a:gd name="connsiteX116" fmla="*/ 746076 w 3024845"/>
                <a:gd name="connsiteY116" fmla="*/ 453973 h 1059043"/>
                <a:gd name="connsiteX117" fmla="*/ 762036 w 3024845"/>
                <a:gd name="connsiteY117" fmla="*/ 453973 h 1059043"/>
                <a:gd name="connsiteX118" fmla="*/ 762036 w 3024845"/>
                <a:gd name="connsiteY118" fmla="*/ 501532 h 1059043"/>
                <a:gd name="connsiteX119" fmla="*/ 763049 w 3024845"/>
                <a:gd name="connsiteY119" fmla="*/ 501532 h 1059043"/>
                <a:gd name="connsiteX120" fmla="*/ 770143 w 3024845"/>
                <a:gd name="connsiteY120" fmla="*/ 501532 h 1059043"/>
                <a:gd name="connsiteX121" fmla="*/ 784330 w 3024845"/>
                <a:gd name="connsiteY121" fmla="*/ 505856 h 1059043"/>
                <a:gd name="connsiteX122" fmla="*/ 784330 w 3024845"/>
                <a:gd name="connsiteY122" fmla="*/ 544768 h 1059043"/>
                <a:gd name="connsiteX123" fmla="*/ 785343 w 3024845"/>
                <a:gd name="connsiteY123" fmla="*/ 544768 h 1059043"/>
                <a:gd name="connsiteX124" fmla="*/ 792436 w 3024845"/>
                <a:gd name="connsiteY124" fmla="*/ 544768 h 1059043"/>
                <a:gd name="connsiteX125" fmla="*/ 792436 w 3024845"/>
                <a:gd name="connsiteY125" fmla="*/ 546389 h 1059043"/>
                <a:gd name="connsiteX126" fmla="*/ 792436 w 3024845"/>
                <a:gd name="connsiteY126" fmla="*/ 557738 h 1059043"/>
                <a:gd name="connsiteX127" fmla="*/ 794463 w 3024845"/>
                <a:gd name="connsiteY127" fmla="*/ 557738 h 1059043"/>
                <a:gd name="connsiteX128" fmla="*/ 808650 w 3024845"/>
                <a:gd name="connsiteY128" fmla="*/ 557738 h 1059043"/>
                <a:gd name="connsiteX129" fmla="*/ 814730 w 3024845"/>
                <a:gd name="connsiteY129" fmla="*/ 564224 h 1059043"/>
                <a:gd name="connsiteX130" fmla="*/ 814730 w 3024845"/>
                <a:gd name="connsiteY130" fmla="*/ 585842 h 1059043"/>
                <a:gd name="connsiteX131" fmla="*/ 817010 w 3024845"/>
                <a:gd name="connsiteY131" fmla="*/ 585842 h 1059043"/>
                <a:gd name="connsiteX132" fmla="*/ 832970 w 3024845"/>
                <a:gd name="connsiteY132" fmla="*/ 585842 h 1059043"/>
                <a:gd name="connsiteX133" fmla="*/ 832970 w 3024845"/>
                <a:gd name="connsiteY133" fmla="*/ 586922 h 1059043"/>
                <a:gd name="connsiteX134" fmla="*/ 832970 w 3024845"/>
                <a:gd name="connsiteY134" fmla="*/ 594489 h 1059043"/>
                <a:gd name="connsiteX135" fmla="*/ 834237 w 3024845"/>
                <a:gd name="connsiteY135" fmla="*/ 594489 h 1059043"/>
                <a:gd name="connsiteX136" fmla="*/ 843104 w 3024845"/>
                <a:gd name="connsiteY136" fmla="*/ 594489 h 1059043"/>
                <a:gd name="connsiteX137" fmla="*/ 843104 w 3024845"/>
                <a:gd name="connsiteY137" fmla="*/ 596650 h 1059043"/>
                <a:gd name="connsiteX138" fmla="*/ 843104 w 3024845"/>
                <a:gd name="connsiteY138" fmla="*/ 611783 h 1059043"/>
                <a:gd name="connsiteX139" fmla="*/ 847157 w 3024845"/>
                <a:gd name="connsiteY139" fmla="*/ 609891 h 1059043"/>
                <a:gd name="connsiteX140" fmla="*/ 847157 w 3024845"/>
                <a:gd name="connsiteY140" fmla="*/ 596650 h 1059043"/>
                <a:gd name="connsiteX141" fmla="*/ 848170 w 3024845"/>
                <a:gd name="connsiteY141" fmla="*/ 596650 h 1059043"/>
                <a:gd name="connsiteX142" fmla="*/ 855264 w 3024845"/>
                <a:gd name="connsiteY142" fmla="*/ 596650 h 1059043"/>
                <a:gd name="connsiteX143" fmla="*/ 855264 w 3024845"/>
                <a:gd name="connsiteY143" fmla="*/ 598272 h 1059043"/>
                <a:gd name="connsiteX144" fmla="*/ 855264 w 3024845"/>
                <a:gd name="connsiteY144" fmla="*/ 609621 h 1059043"/>
                <a:gd name="connsiteX145" fmla="*/ 856024 w 3024845"/>
                <a:gd name="connsiteY145" fmla="*/ 609621 h 1059043"/>
                <a:gd name="connsiteX146" fmla="*/ 861344 w 3024845"/>
                <a:gd name="connsiteY146" fmla="*/ 609621 h 1059043"/>
                <a:gd name="connsiteX147" fmla="*/ 909984 w 3024845"/>
                <a:gd name="connsiteY147" fmla="*/ 605298 h 1059043"/>
                <a:gd name="connsiteX148" fmla="*/ 909984 w 3024845"/>
                <a:gd name="connsiteY148" fmla="*/ 606649 h 1059043"/>
                <a:gd name="connsiteX149" fmla="*/ 909984 w 3024845"/>
                <a:gd name="connsiteY149" fmla="*/ 616106 h 1059043"/>
                <a:gd name="connsiteX150" fmla="*/ 910744 w 3024845"/>
                <a:gd name="connsiteY150" fmla="*/ 616106 h 1059043"/>
                <a:gd name="connsiteX151" fmla="*/ 916065 w 3024845"/>
                <a:gd name="connsiteY151" fmla="*/ 616106 h 1059043"/>
                <a:gd name="connsiteX152" fmla="*/ 916065 w 3024845"/>
                <a:gd name="connsiteY152" fmla="*/ 618268 h 1059043"/>
                <a:gd name="connsiteX153" fmla="*/ 916065 w 3024845"/>
                <a:gd name="connsiteY153" fmla="*/ 633401 h 1059043"/>
                <a:gd name="connsiteX154" fmla="*/ 918091 w 3024845"/>
                <a:gd name="connsiteY154" fmla="*/ 632050 h 1059043"/>
                <a:gd name="connsiteX155" fmla="*/ 932278 w 3024845"/>
                <a:gd name="connsiteY155" fmla="*/ 622592 h 1059043"/>
                <a:gd name="connsiteX156" fmla="*/ 938358 w 3024845"/>
                <a:gd name="connsiteY156" fmla="*/ 581518 h 1059043"/>
                <a:gd name="connsiteX157" fmla="*/ 939118 w 3024845"/>
                <a:gd name="connsiteY157" fmla="*/ 581248 h 1059043"/>
                <a:gd name="connsiteX158" fmla="*/ 944438 w 3024845"/>
                <a:gd name="connsiteY158" fmla="*/ 579356 h 1059043"/>
                <a:gd name="connsiteX159" fmla="*/ 946465 w 3024845"/>
                <a:gd name="connsiteY159" fmla="*/ 510179 h 1059043"/>
                <a:gd name="connsiteX160" fmla="*/ 948492 w 3024845"/>
                <a:gd name="connsiteY160" fmla="*/ 579356 h 1059043"/>
                <a:gd name="connsiteX161" fmla="*/ 949252 w 3024845"/>
                <a:gd name="connsiteY161" fmla="*/ 579626 h 1059043"/>
                <a:gd name="connsiteX162" fmla="*/ 954572 w 3024845"/>
                <a:gd name="connsiteY162" fmla="*/ 581518 h 1059043"/>
                <a:gd name="connsiteX163" fmla="*/ 954572 w 3024845"/>
                <a:gd name="connsiteY163" fmla="*/ 495047 h 1059043"/>
                <a:gd name="connsiteX164" fmla="*/ 958625 w 3024845"/>
                <a:gd name="connsiteY164" fmla="*/ 462620 h 1059043"/>
                <a:gd name="connsiteX165" fmla="*/ 997132 w 3024845"/>
                <a:gd name="connsiteY165" fmla="*/ 462620 h 1059043"/>
                <a:gd name="connsiteX166" fmla="*/ 997132 w 3024845"/>
                <a:gd name="connsiteY166" fmla="*/ 495047 h 1059043"/>
                <a:gd name="connsiteX167" fmla="*/ 997892 w 3024845"/>
                <a:gd name="connsiteY167" fmla="*/ 495047 h 1059043"/>
                <a:gd name="connsiteX168" fmla="*/ 1003212 w 3024845"/>
                <a:gd name="connsiteY168" fmla="*/ 495047 h 1059043"/>
                <a:gd name="connsiteX169" fmla="*/ 1003212 w 3024845"/>
                <a:gd name="connsiteY169" fmla="*/ 412899 h 1059043"/>
                <a:gd name="connsiteX170" fmla="*/ 1004986 w 3024845"/>
                <a:gd name="connsiteY170" fmla="*/ 412899 h 1059043"/>
                <a:gd name="connsiteX171" fmla="*/ 1017399 w 3024845"/>
                <a:gd name="connsiteY171" fmla="*/ 412899 h 1059043"/>
                <a:gd name="connsiteX172" fmla="*/ 1017399 w 3024845"/>
                <a:gd name="connsiteY172" fmla="*/ 411008 h 1059043"/>
                <a:gd name="connsiteX173" fmla="*/ 1017399 w 3024845"/>
                <a:gd name="connsiteY173" fmla="*/ 397767 h 1059043"/>
                <a:gd name="connsiteX174" fmla="*/ 1039693 w 3024845"/>
                <a:gd name="connsiteY174" fmla="*/ 397767 h 1059043"/>
                <a:gd name="connsiteX175" fmla="*/ 1039693 w 3024845"/>
                <a:gd name="connsiteY175" fmla="*/ 396686 h 1059043"/>
                <a:gd name="connsiteX176" fmla="*/ 1039693 w 3024845"/>
                <a:gd name="connsiteY176" fmla="*/ 389120 h 1059043"/>
                <a:gd name="connsiteX177" fmla="*/ 1041466 w 3024845"/>
                <a:gd name="connsiteY177" fmla="*/ 389120 h 1059043"/>
                <a:gd name="connsiteX178" fmla="*/ 1053880 w 3024845"/>
                <a:gd name="connsiteY178" fmla="*/ 389120 h 1059043"/>
                <a:gd name="connsiteX179" fmla="*/ 1053880 w 3024845"/>
                <a:gd name="connsiteY179" fmla="*/ 390201 h 1059043"/>
                <a:gd name="connsiteX180" fmla="*/ 1053880 w 3024845"/>
                <a:gd name="connsiteY180" fmla="*/ 397767 h 1059043"/>
                <a:gd name="connsiteX181" fmla="*/ 1054640 w 3024845"/>
                <a:gd name="connsiteY181" fmla="*/ 397767 h 1059043"/>
                <a:gd name="connsiteX182" fmla="*/ 1059960 w 3024845"/>
                <a:gd name="connsiteY182" fmla="*/ 397767 h 1059043"/>
                <a:gd name="connsiteX183" fmla="*/ 1070093 w 3024845"/>
                <a:gd name="connsiteY183" fmla="*/ 393443 h 1059043"/>
                <a:gd name="connsiteX184" fmla="*/ 1074146 w 3024845"/>
                <a:gd name="connsiteY184" fmla="*/ 396686 h 1059043"/>
                <a:gd name="connsiteX185" fmla="*/ 1074146 w 3024845"/>
                <a:gd name="connsiteY185" fmla="*/ 389120 h 1059043"/>
                <a:gd name="connsiteX186" fmla="*/ 1076426 w 3024845"/>
                <a:gd name="connsiteY186" fmla="*/ 389120 h 1059043"/>
                <a:gd name="connsiteX187" fmla="*/ 1092387 w 3024845"/>
                <a:gd name="connsiteY187" fmla="*/ 389120 h 1059043"/>
                <a:gd name="connsiteX188" fmla="*/ 1092387 w 3024845"/>
                <a:gd name="connsiteY188" fmla="*/ 390201 h 1059043"/>
                <a:gd name="connsiteX189" fmla="*/ 1092387 w 3024845"/>
                <a:gd name="connsiteY189" fmla="*/ 397767 h 1059043"/>
                <a:gd name="connsiteX190" fmla="*/ 1122787 w 3024845"/>
                <a:gd name="connsiteY190" fmla="*/ 397767 h 1059043"/>
                <a:gd name="connsiteX191" fmla="*/ 1122787 w 3024845"/>
                <a:gd name="connsiteY191" fmla="*/ 399388 h 1059043"/>
                <a:gd name="connsiteX192" fmla="*/ 1122787 w 3024845"/>
                <a:gd name="connsiteY192" fmla="*/ 410738 h 1059043"/>
                <a:gd name="connsiteX193" fmla="*/ 1149134 w 3024845"/>
                <a:gd name="connsiteY193" fmla="*/ 410738 h 1059043"/>
                <a:gd name="connsiteX194" fmla="*/ 1149134 w 3024845"/>
                <a:gd name="connsiteY194" fmla="*/ 441002 h 1059043"/>
                <a:gd name="connsiteX195" fmla="*/ 1149894 w 3024845"/>
                <a:gd name="connsiteY195" fmla="*/ 441002 h 1059043"/>
                <a:gd name="connsiteX196" fmla="*/ 1155214 w 3024845"/>
                <a:gd name="connsiteY196" fmla="*/ 441002 h 1059043"/>
                <a:gd name="connsiteX197" fmla="*/ 1155214 w 3024845"/>
                <a:gd name="connsiteY197" fmla="*/ 442083 h 1059043"/>
                <a:gd name="connsiteX198" fmla="*/ 1155214 w 3024845"/>
                <a:gd name="connsiteY198" fmla="*/ 449650 h 1059043"/>
                <a:gd name="connsiteX199" fmla="*/ 1159268 w 3024845"/>
                <a:gd name="connsiteY199" fmla="*/ 479914 h 1059043"/>
                <a:gd name="connsiteX200" fmla="*/ 1160028 w 3024845"/>
                <a:gd name="connsiteY200" fmla="*/ 479914 h 1059043"/>
                <a:gd name="connsiteX201" fmla="*/ 1165348 w 3024845"/>
                <a:gd name="connsiteY201" fmla="*/ 479914 h 1059043"/>
                <a:gd name="connsiteX202" fmla="*/ 1165348 w 3024845"/>
                <a:gd name="connsiteY202" fmla="*/ 480725 h 1059043"/>
                <a:gd name="connsiteX203" fmla="*/ 1165348 w 3024845"/>
                <a:gd name="connsiteY203" fmla="*/ 486400 h 1059043"/>
                <a:gd name="connsiteX204" fmla="*/ 1166361 w 3024845"/>
                <a:gd name="connsiteY204" fmla="*/ 486400 h 1059043"/>
                <a:gd name="connsiteX205" fmla="*/ 1173454 w 3024845"/>
                <a:gd name="connsiteY205" fmla="*/ 486400 h 1059043"/>
                <a:gd name="connsiteX206" fmla="*/ 1173454 w 3024845"/>
                <a:gd name="connsiteY206" fmla="*/ 516665 h 1059043"/>
                <a:gd name="connsiteX207" fmla="*/ 1175481 w 3024845"/>
                <a:gd name="connsiteY207" fmla="*/ 516665 h 1059043"/>
                <a:gd name="connsiteX208" fmla="*/ 1189668 w 3024845"/>
                <a:gd name="connsiteY208" fmla="*/ 516665 h 1059043"/>
                <a:gd name="connsiteX209" fmla="*/ 1189668 w 3024845"/>
                <a:gd name="connsiteY209" fmla="*/ 540444 h 1059043"/>
                <a:gd name="connsiteX210" fmla="*/ 1191695 w 3024845"/>
                <a:gd name="connsiteY210" fmla="*/ 542065 h 1059043"/>
                <a:gd name="connsiteX211" fmla="*/ 1191695 w 3024845"/>
                <a:gd name="connsiteY211" fmla="*/ 553415 h 1059043"/>
                <a:gd name="connsiteX212" fmla="*/ 1192455 w 3024845"/>
                <a:gd name="connsiteY212" fmla="*/ 553415 h 1059043"/>
                <a:gd name="connsiteX213" fmla="*/ 1197775 w 3024845"/>
                <a:gd name="connsiteY213" fmla="*/ 553415 h 1059043"/>
                <a:gd name="connsiteX214" fmla="*/ 1197775 w 3024845"/>
                <a:gd name="connsiteY214" fmla="*/ 577194 h 1059043"/>
                <a:gd name="connsiteX215" fmla="*/ 1199041 w 3024845"/>
                <a:gd name="connsiteY215" fmla="*/ 577194 h 1059043"/>
                <a:gd name="connsiteX216" fmla="*/ 1207908 w 3024845"/>
                <a:gd name="connsiteY216" fmla="*/ 577194 h 1059043"/>
                <a:gd name="connsiteX217" fmla="*/ 1209935 w 3024845"/>
                <a:gd name="connsiteY217" fmla="*/ 581248 h 1059043"/>
                <a:gd name="connsiteX218" fmla="*/ 1209935 w 3024845"/>
                <a:gd name="connsiteY218" fmla="*/ 594489 h 1059043"/>
                <a:gd name="connsiteX219" fmla="*/ 1211455 w 3024845"/>
                <a:gd name="connsiteY219" fmla="*/ 592597 h 1059043"/>
                <a:gd name="connsiteX220" fmla="*/ 1222095 w 3024845"/>
                <a:gd name="connsiteY220" fmla="*/ 579356 h 1059043"/>
                <a:gd name="connsiteX221" fmla="*/ 1250469 w 3024845"/>
                <a:gd name="connsiteY221" fmla="*/ 579356 h 1059043"/>
                <a:gd name="connsiteX222" fmla="*/ 1250469 w 3024845"/>
                <a:gd name="connsiteY222" fmla="*/ 665827 h 1059043"/>
                <a:gd name="connsiteX223" fmla="*/ 1251229 w 3024845"/>
                <a:gd name="connsiteY223" fmla="*/ 665827 h 1059043"/>
                <a:gd name="connsiteX224" fmla="*/ 1256549 w 3024845"/>
                <a:gd name="connsiteY224" fmla="*/ 665827 h 1059043"/>
                <a:gd name="connsiteX225" fmla="*/ 1257309 w 3024845"/>
                <a:gd name="connsiteY225" fmla="*/ 664476 h 1059043"/>
                <a:gd name="connsiteX226" fmla="*/ 1262629 w 3024845"/>
                <a:gd name="connsiteY226" fmla="*/ 655018 h 1059043"/>
                <a:gd name="connsiteX227" fmla="*/ 1262629 w 3024845"/>
                <a:gd name="connsiteY227" fmla="*/ 656910 h 1059043"/>
                <a:gd name="connsiteX228" fmla="*/ 1262629 w 3024845"/>
                <a:gd name="connsiteY228" fmla="*/ 670151 h 1059043"/>
                <a:gd name="connsiteX229" fmla="*/ 1266682 w 3024845"/>
                <a:gd name="connsiteY229" fmla="*/ 624754 h 1059043"/>
                <a:gd name="connsiteX230" fmla="*/ 1267442 w 3024845"/>
                <a:gd name="connsiteY230" fmla="*/ 624754 h 1059043"/>
                <a:gd name="connsiteX231" fmla="*/ 1272762 w 3024845"/>
                <a:gd name="connsiteY231" fmla="*/ 624754 h 1059043"/>
                <a:gd name="connsiteX232" fmla="*/ 1272762 w 3024845"/>
                <a:gd name="connsiteY232" fmla="*/ 559900 h 1059043"/>
                <a:gd name="connsiteX233" fmla="*/ 1273776 w 3024845"/>
                <a:gd name="connsiteY233" fmla="*/ 559900 h 1059043"/>
                <a:gd name="connsiteX234" fmla="*/ 1280869 w 3024845"/>
                <a:gd name="connsiteY234" fmla="*/ 559900 h 1059043"/>
                <a:gd name="connsiteX235" fmla="*/ 1293029 w 3024845"/>
                <a:gd name="connsiteY235" fmla="*/ 516665 h 1059043"/>
                <a:gd name="connsiteX236" fmla="*/ 1294296 w 3024845"/>
                <a:gd name="connsiteY236" fmla="*/ 516665 h 1059043"/>
                <a:gd name="connsiteX237" fmla="*/ 1303163 w 3024845"/>
                <a:gd name="connsiteY237" fmla="*/ 516665 h 1059043"/>
                <a:gd name="connsiteX238" fmla="*/ 1313296 w 3024845"/>
                <a:gd name="connsiteY238" fmla="*/ 559900 h 1059043"/>
                <a:gd name="connsiteX239" fmla="*/ 1314309 w 3024845"/>
                <a:gd name="connsiteY239" fmla="*/ 559900 h 1059043"/>
                <a:gd name="connsiteX240" fmla="*/ 1321403 w 3024845"/>
                <a:gd name="connsiteY240" fmla="*/ 559900 h 1059043"/>
                <a:gd name="connsiteX241" fmla="*/ 1321403 w 3024845"/>
                <a:gd name="connsiteY241" fmla="*/ 598812 h 1059043"/>
                <a:gd name="connsiteX242" fmla="*/ 1323176 w 3024845"/>
                <a:gd name="connsiteY242" fmla="*/ 598812 h 1059043"/>
                <a:gd name="connsiteX243" fmla="*/ 1335590 w 3024845"/>
                <a:gd name="connsiteY243" fmla="*/ 598812 h 1059043"/>
                <a:gd name="connsiteX244" fmla="*/ 1335590 w 3024845"/>
                <a:gd name="connsiteY244" fmla="*/ 600974 h 1059043"/>
                <a:gd name="connsiteX245" fmla="*/ 1335590 w 3024845"/>
                <a:gd name="connsiteY245" fmla="*/ 616106 h 1059043"/>
                <a:gd name="connsiteX246" fmla="*/ 1339643 w 3024845"/>
                <a:gd name="connsiteY246" fmla="*/ 613945 h 1059043"/>
                <a:gd name="connsiteX247" fmla="*/ 1339643 w 3024845"/>
                <a:gd name="connsiteY247" fmla="*/ 598812 h 1059043"/>
                <a:gd name="connsiteX248" fmla="*/ 1341163 w 3024845"/>
                <a:gd name="connsiteY248" fmla="*/ 598812 h 1059043"/>
                <a:gd name="connsiteX249" fmla="*/ 1351803 w 3024845"/>
                <a:gd name="connsiteY249" fmla="*/ 598812 h 1059043"/>
                <a:gd name="connsiteX250" fmla="*/ 1351803 w 3024845"/>
                <a:gd name="connsiteY250" fmla="*/ 600433 h 1059043"/>
                <a:gd name="connsiteX251" fmla="*/ 1351803 w 3024845"/>
                <a:gd name="connsiteY251" fmla="*/ 611783 h 1059043"/>
                <a:gd name="connsiteX252" fmla="*/ 1382204 w 3024845"/>
                <a:gd name="connsiteY252" fmla="*/ 611783 h 1059043"/>
                <a:gd name="connsiteX253" fmla="*/ 1382204 w 3024845"/>
                <a:gd name="connsiteY253" fmla="*/ 575033 h 1059043"/>
                <a:gd name="connsiteX254" fmla="*/ 1383470 w 3024845"/>
                <a:gd name="connsiteY254" fmla="*/ 575033 h 1059043"/>
                <a:gd name="connsiteX255" fmla="*/ 1392337 w 3024845"/>
                <a:gd name="connsiteY255" fmla="*/ 575033 h 1059043"/>
                <a:gd name="connsiteX256" fmla="*/ 1392337 w 3024845"/>
                <a:gd name="connsiteY256" fmla="*/ 596650 h 1059043"/>
                <a:gd name="connsiteX257" fmla="*/ 1394364 w 3024845"/>
                <a:gd name="connsiteY257" fmla="*/ 564224 h 1059043"/>
                <a:gd name="connsiteX258" fmla="*/ 1416657 w 3024845"/>
                <a:gd name="connsiteY258" fmla="*/ 564224 h 1059043"/>
                <a:gd name="connsiteX259" fmla="*/ 1416657 w 3024845"/>
                <a:gd name="connsiteY259" fmla="*/ 562602 h 1059043"/>
                <a:gd name="connsiteX260" fmla="*/ 1416657 w 3024845"/>
                <a:gd name="connsiteY260" fmla="*/ 551253 h 1059043"/>
                <a:gd name="connsiteX261" fmla="*/ 1417417 w 3024845"/>
                <a:gd name="connsiteY261" fmla="*/ 551253 h 1059043"/>
                <a:gd name="connsiteX262" fmla="*/ 1422737 w 3024845"/>
                <a:gd name="connsiteY262" fmla="*/ 551253 h 1059043"/>
                <a:gd name="connsiteX263" fmla="*/ 1422737 w 3024845"/>
                <a:gd name="connsiteY263" fmla="*/ 549362 h 1059043"/>
                <a:gd name="connsiteX264" fmla="*/ 1422737 w 3024845"/>
                <a:gd name="connsiteY264" fmla="*/ 536121 h 1059043"/>
                <a:gd name="connsiteX265" fmla="*/ 1426791 w 3024845"/>
                <a:gd name="connsiteY265" fmla="*/ 542606 h 1059043"/>
                <a:gd name="connsiteX266" fmla="*/ 1429071 w 3024845"/>
                <a:gd name="connsiteY266" fmla="*/ 542606 h 1059043"/>
                <a:gd name="connsiteX267" fmla="*/ 1445031 w 3024845"/>
                <a:gd name="connsiteY267" fmla="*/ 542606 h 1059043"/>
                <a:gd name="connsiteX268" fmla="*/ 1445031 w 3024845"/>
                <a:gd name="connsiteY268" fmla="*/ 541795 h 1059043"/>
                <a:gd name="connsiteX269" fmla="*/ 1445031 w 3024845"/>
                <a:gd name="connsiteY269" fmla="*/ 536121 h 1059043"/>
                <a:gd name="connsiteX270" fmla="*/ 1445791 w 3024845"/>
                <a:gd name="connsiteY270" fmla="*/ 536121 h 1059043"/>
                <a:gd name="connsiteX271" fmla="*/ 1451111 w 3024845"/>
                <a:gd name="connsiteY271" fmla="*/ 536121 h 1059043"/>
                <a:gd name="connsiteX272" fmla="*/ 1451111 w 3024845"/>
                <a:gd name="connsiteY272" fmla="*/ 537472 h 1059043"/>
                <a:gd name="connsiteX273" fmla="*/ 1451111 w 3024845"/>
                <a:gd name="connsiteY273" fmla="*/ 546930 h 1059043"/>
                <a:gd name="connsiteX274" fmla="*/ 1489618 w 3024845"/>
                <a:gd name="connsiteY274" fmla="*/ 546930 h 1059043"/>
                <a:gd name="connsiteX275" fmla="*/ 1489618 w 3024845"/>
                <a:gd name="connsiteY275" fmla="*/ 685283 h 1059043"/>
                <a:gd name="connsiteX276" fmla="*/ 1491138 w 3024845"/>
                <a:gd name="connsiteY276" fmla="*/ 685283 h 1059043"/>
                <a:gd name="connsiteX277" fmla="*/ 1501778 w 3024845"/>
                <a:gd name="connsiteY277" fmla="*/ 685283 h 1059043"/>
                <a:gd name="connsiteX278" fmla="*/ 1501778 w 3024845"/>
                <a:gd name="connsiteY278" fmla="*/ 672313 h 1059043"/>
                <a:gd name="connsiteX279" fmla="*/ 1505832 w 3024845"/>
                <a:gd name="connsiteY279" fmla="*/ 672313 h 1059043"/>
                <a:gd name="connsiteX280" fmla="*/ 1505832 w 3024845"/>
                <a:gd name="connsiteY280" fmla="*/ 685283 h 1059043"/>
                <a:gd name="connsiteX281" fmla="*/ 1536232 w 3024845"/>
                <a:gd name="connsiteY281" fmla="*/ 685283 h 1059043"/>
                <a:gd name="connsiteX282" fmla="*/ 1536232 w 3024845"/>
                <a:gd name="connsiteY282" fmla="*/ 655018 h 1059043"/>
                <a:gd name="connsiteX283" fmla="*/ 1548392 w 3024845"/>
                <a:gd name="connsiteY283" fmla="*/ 655018 h 1059043"/>
                <a:gd name="connsiteX284" fmla="*/ 1560552 w 3024845"/>
                <a:gd name="connsiteY284" fmla="*/ 652857 h 1059043"/>
                <a:gd name="connsiteX285" fmla="*/ 1564606 w 3024845"/>
                <a:gd name="connsiteY285" fmla="*/ 655018 h 1059043"/>
                <a:gd name="connsiteX286" fmla="*/ 1574739 w 3024845"/>
                <a:gd name="connsiteY286" fmla="*/ 655018 h 1059043"/>
                <a:gd name="connsiteX287" fmla="*/ 1574739 w 3024845"/>
                <a:gd name="connsiteY287" fmla="*/ 685283 h 1059043"/>
                <a:gd name="connsiteX288" fmla="*/ 1582846 w 3024845"/>
                <a:gd name="connsiteY288" fmla="*/ 685283 h 1059043"/>
                <a:gd name="connsiteX289" fmla="*/ 1582846 w 3024845"/>
                <a:gd name="connsiteY289" fmla="*/ 702578 h 1059043"/>
                <a:gd name="connsiteX290" fmla="*/ 1592182 w 3024845"/>
                <a:gd name="connsiteY290" fmla="*/ 703483 h 1059043"/>
                <a:gd name="connsiteX291" fmla="*/ 1605140 w 3024845"/>
                <a:gd name="connsiteY291" fmla="*/ 703483 h 1059043"/>
                <a:gd name="connsiteX292" fmla="*/ 1605140 w 3024845"/>
                <a:gd name="connsiteY292" fmla="*/ 687445 h 1059043"/>
                <a:gd name="connsiteX293" fmla="*/ 1673096 w 3024845"/>
                <a:gd name="connsiteY293" fmla="*/ 687445 h 1059043"/>
                <a:gd name="connsiteX294" fmla="*/ 1673096 w 3024845"/>
                <a:gd name="connsiteY294" fmla="*/ 602192 h 1059043"/>
                <a:gd name="connsiteX295" fmla="*/ 1745104 w 3024845"/>
                <a:gd name="connsiteY295" fmla="*/ 602192 h 1059043"/>
                <a:gd name="connsiteX296" fmla="*/ 1745104 w 3024845"/>
                <a:gd name="connsiteY296" fmla="*/ 680960 h 1059043"/>
                <a:gd name="connsiteX297" fmla="*/ 1747008 w 3024845"/>
                <a:gd name="connsiteY297" fmla="*/ 680960 h 1059043"/>
                <a:gd name="connsiteX298" fmla="*/ 1748250 w 3024845"/>
                <a:gd name="connsiteY298" fmla="*/ 703483 h 1059043"/>
                <a:gd name="connsiteX299" fmla="*/ 1757926 w 3024845"/>
                <a:gd name="connsiteY299" fmla="*/ 703483 h 1059043"/>
                <a:gd name="connsiteX300" fmla="*/ 1759168 w 3024845"/>
                <a:gd name="connsiteY300" fmla="*/ 680960 h 1059043"/>
                <a:gd name="connsiteX301" fmla="*/ 1765248 w 3024845"/>
                <a:gd name="connsiteY301" fmla="*/ 680960 h 1059043"/>
                <a:gd name="connsiteX302" fmla="*/ 1766490 w 3024845"/>
                <a:gd name="connsiteY302" fmla="*/ 703483 h 1059043"/>
                <a:gd name="connsiteX303" fmla="*/ 1817112 w 3024845"/>
                <a:gd name="connsiteY303" fmla="*/ 703483 h 1059043"/>
                <a:gd name="connsiteX304" fmla="*/ 1817112 w 3024845"/>
                <a:gd name="connsiteY304" fmla="*/ 540455 h 1059043"/>
                <a:gd name="connsiteX305" fmla="*/ 2014439 w 3024845"/>
                <a:gd name="connsiteY305" fmla="*/ 540455 h 1059043"/>
                <a:gd name="connsiteX306" fmla="*/ 2014439 w 3024845"/>
                <a:gd name="connsiteY306" fmla="*/ 703483 h 1059043"/>
                <a:gd name="connsiteX307" fmla="*/ 2033136 w 3024845"/>
                <a:gd name="connsiteY307" fmla="*/ 703483 h 1059043"/>
                <a:gd name="connsiteX308" fmla="*/ 2033136 w 3024845"/>
                <a:gd name="connsiteY308" fmla="*/ 620790 h 1059043"/>
                <a:gd name="connsiteX309" fmla="*/ 2128256 w 3024845"/>
                <a:gd name="connsiteY309" fmla="*/ 620790 h 1059043"/>
                <a:gd name="connsiteX310" fmla="*/ 2128026 w 3024845"/>
                <a:gd name="connsiteY310" fmla="*/ 281031 h 1059043"/>
                <a:gd name="connsiteX311" fmla="*/ 2121946 w 3024845"/>
                <a:gd name="connsiteY311" fmla="*/ 276707 h 1059043"/>
                <a:gd name="connsiteX312" fmla="*/ 2144240 w 3024845"/>
                <a:gd name="connsiteY312" fmla="*/ 214016 h 1059043"/>
                <a:gd name="connsiteX313" fmla="*/ 2146266 w 3024845"/>
                <a:gd name="connsiteY313" fmla="*/ 131868 h 1059043"/>
                <a:gd name="connsiteX314" fmla="*/ 2144240 w 3024845"/>
                <a:gd name="connsiteY314" fmla="*/ 125383 h 1059043"/>
                <a:gd name="connsiteX315" fmla="*/ 2150320 w 3024845"/>
                <a:gd name="connsiteY315" fmla="*/ 118897 h 1059043"/>
                <a:gd name="connsiteX316" fmla="*/ 2150320 w 3024845"/>
                <a:gd name="connsiteY316" fmla="*/ 60529 h 1059043"/>
                <a:gd name="connsiteX317" fmla="*/ 2152346 w 3024845"/>
                <a:gd name="connsiteY317" fmla="*/ 56206 h 1059043"/>
                <a:gd name="connsiteX318" fmla="*/ 2152346 w 3024845"/>
                <a:gd name="connsiteY318" fmla="*/ 0 h 1059043"/>
                <a:gd name="connsiteX319" fmla="*/ 2162480 w 3024845"/>
                <a:gd name="connsiteY319" fmla="*/ 118897 h 1059043"/>
                <a:gd name="connsiteX320" fmla="*/ 2168560 w 3024845"/>
                <a:gd name="connsiteY320" fmla="*/ 125383 h 1059043"/>
                <a:gd name="connsiteX321" fmla="*/ 2166533 w 3024845"/>
                <a:gd name="connsiteY321" fmla="*/ 131868 h 1059043"/>
                <a:gd name="connsiteX322" fmla="*/ 2180720 w 3024845"/>
                <a:gd name="connsiteY322" fmla="*/ 555577 h 1059043"/>
                <a:gd name="connsiteX323" fmla="*/ 2245574 w 3024845"/>
                <a:gd name="connsiteY323" fmla="*/ 555577 h 1059043"/>
                <a:gd name="connsiteX324" fmla="*/ 2245574 w 3024845"/>
                <a:gd name="connsiteY324" fmla="*/ 631239 h 1059043"/>
                <a:gd name="connsiteX325" fmla="*/ 2253681 w 3024845"/>
                <a:gd name="connsiteY325" fmla="*/ 631239 h 1059043"/>
                <a:gd name="connsiteX326" fmla="*/ 2255708 w 3024845"/>
                <a:gd name="connsiteY326" fmla="*/ 624754 h 1059043"/>
                <a:gd name="connsiteX327" fmla="*/ 2261788 w 3024845"/>
                <a:gd name="connsiteY327" fmla="*/ 624754 h 1059043"/>
                <a:gd name="connsiteX328" fmla="*/ 2263815 w 3024845"/>
                <a:gd name="connsiteY328" fmla="*/ 633401 h 1059043"/>
                <a:gd name="connsiteX329" fmla="*/ 2275975 w 3024845"/>
                <a:gd name="connsiteY329" fmla="*/ 633401 h 1059043"/>
                <a:gd name="connsiteX330" fmla="*/ 2275975 w 3024845"/>
                <a:gd name="connsiteY330" fmla="*/ 626915 h 1059043"/>
                <a:gd name="connsiteX331" fmla="*/ 2298268 w 3024845"/>
                <a:gd name="connsiteY331" fmla="*/ 626915 h 1059043"/>
                <a:gd name="connsiteX332" fmla="*/ 2298268 w 3024845"/>
                <a:gd name="connsiteY332" fmla="*/ 633401 h 1059043"/>
                <a:gd name="connsiteX333" fmla="*/ 2318535 w 3024845"/>
                <a:gd name="connsiteY333" fmla="*/ 633401 h 1059043"/>
                <a:gd name="connsiteX334" fmla="*/ 2318535 w 3024845"/>
                <a:gd name="connsiteY334" fmla="*/ 678798 h 1059043"/>
                <a:gd name="connsiteX335" fmla="*/ 2332722 w 3024845"/>
                <a:gd name="connsiteY335" fmla="*/ 678798 h 1059043"/>
                <a:gd name="connsiteX336" fmla="*/ 2332722 w 3024845"/>
                <a:gd name="connsiteY336" fmla="*/ 665827 h 1059043"/>
                <a:gd name="connsiteX337" fmla="*/ 2348936 w 3024845"/>
                <a:gd name="connsiteY337" fmla="*/ 665827 h 1059043"/>
                <a:gd name="connsiteX338" fmla="*/ 2348936 w 3024845"/>
                <a:gd name="connsiteY338" fmla="*/ 486400 h 1059043"/>
                <a:gd name="connsiteX339" fmla="*/ 2355016 w 3024845"/>
                <a:gd name="connsiteY339" fmla="*/ 479914 h 1059043"/>
                <a:gd name="connsiteX340" fmla="*/ 2427977 w 3024845"/>
                <a:gd name="connsiteY340" fmla="*/ 479914 h 1059043"/>
                <a:gd name="connsiteX341" fmla="*/ 2427977 w 3024845"/>
                <a:gd name="connsiteY341" fmla="*/ 488562 h 1059043"/>
                <a:gd name="connsiteX342" fmla="*/ 2438110 w 3024845"/>
                <a:gd name="connsiteY342" fmla="*/ 488562 h 1059043"/>
                <a:gd name="connsiteX343" fmla="*/ 2438110 w 3024845"/>
                <a:gd name="connsiteY343" fmla="*/ 603136 h 1059043"/>
                <a:gd name="connsiteX344" fmla="*/ 2460404 w 3024845"/>
                <a:gd name="connsiteY344" fmla="*/ 603136 h 1059043"/>
                <a:gd name="connsiteX345" fmla="*/ 2460404 w 3024845"/>
                <a:gd name="connsiteY345" fmla="*/ 536121 h 1059043"/>
                <a:gd name="connsiteX346" fmla="*/ 2486751 w 3024845"/>
                <a:gd name="connsiteY346" fmla="*/ 536121 h 1059043"/>
                <a:gd name="connsiteX347" fmla="*/ 2490804 w 3024845"/>
                <a:gd name="connsiteY347" fmla="*/ 531797 h 1059043"/>
                <a:gd name="connsiteX348" fmla="*/ 2498911 w 3024845"/>
                <a:gd name="connsiteY348" fmla="*/ 531797 h 1059043"/>
                <a:gd name="connsiteX349" fmla="*/ 2502964 w 3024845"/>
                <a:gd name="connsiteY349" fmla="*/ 536121 h 1059043"/>
                <a:gd name="connsiteX350" fmla="*/ 2525258 w 3024845"/>
                <a:gd name="connsiteY350" fmla="*/ 536121 h 1059043"/>
                <a:gd name="connsiteX351" fmla="*/ 2525258 w 3024845"/>
                <a:gd name="connsiteY351" fmla="*/ 419385 h 1059043"/>
                <a:gd name="connsiteX352" fmla="*/ 2582005 w 3024845"/>
                <a:gd name="connsiteY352" fmla="*/ 408576 h 1059043"/>
                <a:gd name="connsiteX353" fmla="*/ 2582005 w 3024845"/>
                <a:gd name="connsiteY353" fmla="*/ 409657 h 1059043"/>
                <a:gd name="connsiteX354" fmla="*/ 2582005 w 3024845"/>
                <a:gd name="connsiteY354" fmla="*/ 417223 h 1059043"/>
                <a:gd name="connsiteX355" fmla="*/ 2608352 w 3024845"/>
                <a:gd name="connsiteY355" fmla="*/ 417223 h 1059043"/>
                <a:gd name="connsiteX356" fmla="*/ 2608352 w 3024845"/>
                <a:gd name="connsiteY356" fmla="*/ 672313 h 1059043"/>
                <a:gd name="connsiteX357" fmla="*/ 2630646 w 3024845"/>
                <a:gd name="connsiteY357" fmla="*/ 672313 h 1059043"/>
                <a:gd name="connsiteX358" fmla="*/ 2630646 w 3024845"/>
                <a:gd name="connsiteY358" fmla="*/ 667989 h 1059043"/>
                <a:gd name="connsiteX359" fmla="*/ 2642806 w 3024845"/>
                <a:gd name="connsiteY359" fmla="*/ 667989 h 1059043"/>
                <a:gd name="connsiteX360" fmla="*/ 2642806 w 3024845"/>
                <a:gd name="connsiteY360" fmla="*/ 672313 h 1059043"/>
                <a:gd name="connsiteX361" fmla="*/ 2667126 w 3024845"/>
                <a:gd name="connsiteY361" fmla="*/ 672313 h 1059043"/>
                <a:gd name="connsiteX362" fmla="*/ 2667126 w 3024845"/>
                <a:gd name="connsiteY362" fmla="*/ 659342 h 1059043"/>
                <a:gd name="connsiteX363" fmla="*/ 2695500 w 3024845"/>
                <a:gd name="connsiteY363" fmla="*/ 659342 h 1059043"/>
                <a:gd name="connsiteX364" fmla="*/ 2707660 w 3024845"/>
                <a:gd name="connsiteY364" fmla="*/ 655018 h 1059043"/>
                <a:gd name="connsiteX365" fmla="*/ 2727927 w 3024845"/>
                <a:gd name="connsiteY365" fmla="*/ 659342 h 1059043"/>
                <a:gd name="connsiteX366" fmla="*/ 2727927 w 3024845"/>
                <a:gd name="connsiteY366" fmla="*/ 642048 h 1059043"/>
                <a:gd name="connsiteX367" fmla="*/ 2736034 w 3024845"/>
                <a:gd name="connsiteY367" fmla="*/ 642048 h 1059043"/>
                <a:gd name="connsiteX368" fmla="*/ 2736034 w 3024845"/>
                <a:gd name="connsiteY368" fmla="*/ 629077 h 1059043"/>
                <a:gd name="connsiteX369" fmla="*/ 2792781 w 3024845"/>
                <a:gd name="connsiteY369" fmla="*/ 629077 h 1059043"/>
                <a:gd name="connsiteX370" fmla="*/ 2792781 w 3024845"/>
                <a:gd name="connsiteY370" fmla="*/ 598812 h 1059043"/>
                <a:gd name="connsiteX371" fmla="*/ 2811021 w 3024845"/>
                <a:gd name="connsiteY371" fmla="*/ 598812 h 1059043"/>
                <a:gd name="connsiteX372" fmla="*/ 2811021 w 3024845"/>
                <a:gd name="connsiteY372" fmla="*/ 592327 h 1059043"/>
                <a:gd name="connsiteX373" fmla="*/ 2823181 w 3024845"/>
                <a:gd name="connsiteY373" fmla="*/ 592327 h 1059043"/>
                <a:gd name="connsiteX374" fmla="*/ 2823181 w 3024845"/>
                <a:gd name="connsiteY374" fmla="*/ 598812 h 1059043"/>
                <a:gd name="connsiteX375" fmla="*/ 2839395 w 3024845"/>
                <a:gd name="connsiteY375" fmla="*/ 598812 h 1059043"/>
                <a:gd name="connsiteX376" fmla="*/ 2839395 w 3024845"/>
                <a:gd name="connsiteY376" fmla="*/ 648533 h 1059043"/>
                <a:gd name="connsiteX377" fmla="*/ 2871822 w 3024845"/>
                <a:gd name="connsiteY377" fmla="*/ 648533 h 1059043"/>
                <a:gd name="connsiteX378" fmla="*/ 2871822 w 3024845"/>
                <a:gd name="connsiteY378" fmla="*/ 622592 h 1059043"/>
                <a:gd name="connsiteX379" fmla="*/ 2910329 w 3024845"/>
                <a:gd name="connsiteY379" fmla="*/ 622592 h 1059043"/>
                <a:gd name="connsiteX380" fmla="*/ 2910329 w 3024845"/>
                <a:gd name="connsiteY380" fmla="*/ 592327 h 1059043"/>
                <a:gd name="connsiteX381" fmla="*/ 2958970 w 3024845"/>
                <a:gd name="connsiteY381" fmla="*/ 592327 h 1059043"/>
                <a:gd name="connsiteX382" fmla="*/ 2958970 w 3024845"/>
                <a:gd name="connsiteY382" fmla="*/ 703483 h 1059043"/>
                <a:gd name="connsiteX383" fmla="*/ 2958970 w 3024845"/>
                <a:gd name="connsiteY383" fmla="*/ 717262 h 1059043"/>
                <a:gd name="connsiteX384" fmla="*/ 3024845 w 3024845"/>
                <a:gd name="connsiteY384" fmla="*/ 717262 h 1059043"/>
                <a:gd name="connsiteX385" fmla="*/ 3024845 w 3024845"/>
                <a:gd name="connsiteY385" fmla="*/ 1059043 h 1059043"/>
                <a:gd name="connsiteX386" fmla="*/ 2054 w 3024845"/>
                <a:gd name="connsiteY386" fmla="*/ 1056710 h 1059043"/>
                <a:gd name="connsiteX387" fmla="*/ 0 w 3024845"/>
                <a:gd name="connsiteY387" fmla="*/ 622592 h 1059043"/>
                <a:gd name="connsiteX388" fmla="*/ 20267 w 3024845"/>
                <a:gd name="connsiteY388" fmla="*/ 622592 h 1059043"/>
                <a:gd name="connsiteX389" fmla="*/ 20774 w 3024845"/>
                <a:gd name="connsiteY389" fmla="*/ 621511 h 1059043"/>
                <a:gd name="connsiteX390" fmla="*/ 24320 w 3024845"/>
                <a:gd name="connsiteY390" fmla="*/ 613945 h 1059043"/>
                <a:gd name="connsiteX391" fmla="*/ 26094 w 3024845"/>
                <a:gd name="connsiteY391" fmla="*/ 614215 h 1059043"/>
                <a:gd name="connsiteX392" fmla="*/ 38507 w 3024845"/>
                <a:gd name="connsiteY392" fmla="*/ 616106 h 1059043"/>
                <a:gd name="connsiteX393" fmla="*/ 39014 w 3024845"/>
                <a:gd name="connsiteY393" fmla="*/ 617458 h 1059043"/>
                <a:gd name="connsiteX394" fmla="*/ 42560 w 3024845"/>
                <a:gd name="connsiteY394" fmla="*/ 626915 h 1059043"/>
                <a:gd name="connsiteX395" fmla="*/ 68907 w 3024845"/>
                <a:gd name="connsiteY395" fmla="*/ 629077 h 1059043"/>
                <a:gd name="connsiteX396" fmla="*/ 68907 w 3024845"/>
                <a:gd name="connsiteY396" fmla="*/ 505856 h 1059043"/>
                <a:gd name="connsiteX397" fmla="*/ 70934 w 3024845"/>
                <a:gd name="connsiteY397" fmla="*/ 505856 h 1059043"/>
                <a:gd name="connsiteX398" fmla="*/ 85121 w 3024845"/>
                <a:gd name="connsiteY398" fmla="*/ 505856 h 1059043"/>
                <a:gd name="connsiteX399" fmla="*/ 85121 w 3024845"/>
                <a:gd name="connsiteY399" fmla="*/ 369664 h 1059043"/>
                <a:gd name="connsiteX400" fmla="*/ 86894 w 3024845"/>
                <a:gd name="connsiteY400" fmla="*/ 369664 h 1059043"/>
                <a:gd name="connsiteX401" fmla="*/ 99308 w 3024845"/>
                <a:gd name="connsiteY401" fmla="*/ 369664 h 1059043"/>
                <a:gd name="connsiteX402" fmla="*/ 99308 w 3024845"/>
                <a:gd name="connsiteY402" fmla="*/ 255090 h 1059043"/>
                <a:gd name="connsiteX403" fmla="*/ 103361 w 3024845"/>
                <a:gd name="connsiteY403" fmla="*/ 226986 h 1059043"/>
                <a:gd name="connsiteX404" fmla="*/ 105388 w 3024845"/>
                <a:gd name="connsiteY404" fmla="*/ 226986 h 1059043"/>
                <a:gd name="connsiteX405" fmla="*/ 119575 w 3024845"/>
                <a:gd name="connsiteY405" fmla="*/ 226986 h 1059043"/>
                <a:gd name="connsiteX0" fmla="*/ 119575 w 3024845"/>
                <a:gd name="connsiteY0" fmla="*/ 226986 h 1059043"/>
                <a:gd name="connsiteX1" fmla="*/ 200642 w 3024845"/>
                <a:gd name="connsiteY1" fmla="*/ 224825 h 1059043"/>
                <a:gd name="connsiteX2" fmla="*/ 202669 w 3024845"/>
                <a:gd name="connsiteY2" fmla="*/ 224825 h 1059043"/>
                <a:gd name="connsiteX3" fmla="*/ 216856 w 3024845"/>
                <a:gd name="connsiteY3" fmla="*/ 224825 h 1059043"/>
                <a:gd name="connsiteX4" fmla="*/ 216856 w 3024845"/>
                <a:gd name="connsiteY4" fmla="*/ 248604 h 1059043"/>
                <a:gd name="connsiteX5" fmla="*/ 217363 w 3024845"/>
                <a:gd name="connsiteY5" fmla="*/ 249415 h 1059043"/>
                <a:gd name="connsiteX6" fmla="*/ 220909 w 3024845"/>
                <a:gd name="connsiteY6" fmla="*/ 255090 h 1059043"/>
                <a:gd name="connsiteX7" fmla="*/ 220909 w 3024845"/>
                <a:gd name="connsiteY7" fmla="*/ 369664 h 1059043"/>
                <a:gd name="connsiteX8" fmla="*/ 223189 w 3024845"/>
                <a:gd name="connsiteY8" fmla="*/ 369664 h 1059043"/>
                <a:gd name="connsiteX9" fmla="*/ 239150 w 3024845"/>
                <a:gd name="connsiteY9" fmla="*/ 369664 h 1059043"/>
                <a:gd name="connsiteX10" fmla="*/ 239150 w 3024845"/>
                <a:gd name="connsiteY10" fmla="*/ 510179 h 1059043"/>
                <a:gd name="connsiteX11" fmla="*/ 240670 w 3024845"/>
                <a:gd name="connsiteY11" fmla="*/ 509909 h 1059043"/>
                <a:gd name="connsiteX12" fmla="*/ 251310 w 3024845"/>
                <a:gd name="connsiteY12" fmla="*/ 508018 h 1059043"/>
                <a:gd name="connsiteX13" fmla="*/ 249283 w 3024845"/>
                <a:gd name="connsiteY13" fmla="*/ 596650 h 1059043"/>
                <a:gd name="connsiteX14" fmla="*/ 250803 w 3024845"/>
                <a:gd name="connsiteY14" fmla="*/ 596921 h 1059043"/>
                <a:gd name="connsiteX15" fmla="*/ 261443 w 3024845"/>
                <a:gd name="connsiteY15" fmla="*/ 598812 h 1059043"/>
                <a:gd name="connsiteX16" fmla="*/ 261696 w 3024845"/>
                <a:gd name="connsiteY16" fmla="*/ 599623 h 1059043"/>
                <a:gd name="connsiteX17" fmla="*/ 263470 w 3024845"/>
                <a:gd name="connsiteY17" fmla="*/ 605298 h 1059043"/>
                <a:gd name="connsiteX18" fmla="*/ 264230 w 3024845"/>
                <a:gd name="connsiteY18" fmla="*/ 602866 h 1059043"/>
                <a:gd name="connsiteX19" fmla="*/ 269550 w 3024845"/>
                <a:gd name="connsiteY19" fmla="*/ 585842 h 1059043"/>
                <a:gd name="connsiteX20" fmla="*/ 271323 w 3024845"/>
                <a:gd name="connsiteY20" fmla="*/ 585842 h 1059043"/>
                <a:gd name="connsiteX21" fmla="*/ 283737 w 3024845"/>
                <a:gd name="connsiteY21" fmla="*/ 585842 h 1059043"/>
                <a:gd name="connsiteX22" fmla="*/ 283737 w 3024845"/>
                <a:gd name="connsiteY22" fmla="*/ 618268 h 1059043"/>
                <a:gd name="connsiteX23" fmla="*/ 284750 w 3024845"/>
                <a:gd name="connsiteY23" fmla="*/ 618809 h 1059043"/>
                <a:gd name="connsiteX24" fmla="*/ 291844 w 3024845"/>
                <a:gd name="connsiteY24" fmla="*/ 622592 h 1059043"/>
                <a:gd name="connsiteX25" fmla="*/ 291844 w 3024845"/>
                <a:gd name="connsiteY25" fmla="*/ 623943 h 1059043"/>
                <a:gd name="connsiteX26" fmla="*/ 291844 w 3024845"/>
                <a:gd name="connsiteY26" fmla="*/ 633401 h 1059043"/>
                <a:gd name="connsiteX27" fmla="*/ 336431 w 3024845"/>
                <a:gd name="connsiteY27" fmla="*/ 633401 h 1059043"/>
                <a:gd name="connsiteX28" fmla="*/ 336431 w 3024845"/>
                <a:gd name="connsiteY28" fmla="*/ 634482 h 1059043"/>
                <a:gd name="connsiteX29" fmla="*/ 336431 w 3024845"/>
                <a:gd name="connsiteY29" fmla="*/ 642048 h 1059043"/>
                <a:gd name="connsiteX30" fmla="*/ 338457 w 3024845"/>
                <a:gd name="connsiteY30" fmla="*/ 642048 h 1059043"/>
                <a:gd name="connsiteX31" fmla="*/ 352644 w 3024845"/>
                <a:gd name="connsiteY31" fmla="*/ 642048 h 1059043"/>
                <a:gd name="connsiteX32" fmla="*/ 352644 w 3024845"/>
                <a:gd name="connsiteY32" fmla="*/ 611783 h 1059043"/>
                <a:gd name="connsiteX33" fmla="*/ 397231 w 3024845"/>
                <a:gd name="connsiteY33" fmla="*/ 611783 h 1059043"/>
                <a:gd name="connsiteX34" fmla="*/ 397231 w 3024845"/>
                <a:gd name="connsiteY34" fmla="*/ 610432 h 1059043"/>
                <a:gd name="connsiteX35" fmla="*/ 397231 w 3024845"/>
                <a:gd name="connsiteY35" fmla="*/ 600974 h 1059043"/>
                <a:gd name="connsiteX36" fmla="*/ 398245 w 3024845"/>
                <a:gd name="connsiteY36" fmla="*/ 600974 h 1059043"/>
                <a:gd name="connsiteX37" fmla="*/ 405338 w 3024845"/>
                <a:gd name="connsiteY37" fmla="*/ 600974 h 1059043"/>
                <a:gd name="connsiteX38" fmla="*/ 405338 w 3024845"/>
                <a:gd name="connsiteY38" fmla="*/ 599083 h 1059043"/>
                <a:gd name="connsiteX39" fmla="*/ 405338 w 3024845"/>
                <a:gd name="connsiteY39" fmla="*/ 585842 h 1059043"/>
                <a:gd name="connsiteX40" fmla="*/ 406098 w 3024845"/>
                <a:gd name="connsiteY40" fmla="*/ 585842 h 1059043"/>
                <a:gd name="connsiteX41" fmla="*/ 411418 w 3024845"/>
                <a:gd name="connsiteY41" fmla="*/ 585842 h 1059043"/>
                <a:gd name="connsiteX42" fmla="*/ 411418 w 3024845"/>
                <a:gd name="connsiteY42" fmla="*/ 584761 h 1059043"/>
                <a:gd name="connsiteX43" fmla="*/ 411418 w 3024845"/>
                <a:gd name="connsiteY43" fmla="*/ 577194 h 1059043"/>
                <a:gd name="connsiteX44" fmla="*/ 413445 w 3024845"/>
                <a:gd name="connsiteY44" fmla="*/ 577194 h 1059043"/>
                <a:gd name="connsiteX45" fmla="*/ 427632 w 3024845"/>
                <a:gd name="connsiteY45" fmla="*/ 577194 h 1059043"/>
                <a:gd name="connsiteX46" fmla="*/ 427632 w 3024845"/>
                <a:gd name="connsiteY46" fmla="*/ 578275 h 1059043"/>
                <a:gd name="connsiteX47" fmla="*/ 427632 w 3024845"/>
                <a:gd name="connsiteY47" fmla="*/ 585842 h 1059043"/>
                <a:gd name="connsiteX48" fmla="*/ 449925 w 3024845"/>
                <a:gd name="connsiteY48" fmla="*/ 585842 h 1059043"/>
                <a:gd name="connsiteX49" fmla="*/ 449925 w 3024845"/>
                <a:gd name="connsiteY49" fmla="*/ 583950 h 1059043"/>
                <a:gd name="connsiteX50" fmla="*/ 449925 w 3024845"/>
                <a:gd name="connsiteY50" fmla="*/ 570709 h 1059043"/>
                <a:gd name="connsiteX51" fmla="*/ 451699 w 3024845"/>
                <a:gd name="connsiteY51" fmla="*/ 570709 h 1059043"/>
                <a:gd name="connsiteX52" fmla="*/ 464112 w 3024845"/>
                <a:gd name="connsiteY52" fmla="*/ 570709 h 1059043"/>
                <a:gd name="connsiteX53" fmla="*/ 464112 w 3024845"/>
                <a:gd name="connsiteY53" fmla="*/ 594489 h 1059043"/>
                <a:gd name="connsiteX54" fmla="*/ 465126 w 3024845"/>
                <a:gd name="connsiteY54" fmla="*/ 594489 h 1059043"/>
                <a:gd name="connsiteX55" fmla="*/ 472219 w 3024845"/>
                <a:gd name="connsiteY55" fmla="*/ 594489 h 1059043"/>
                <a:gd name="connsiteX56" fmla="*/ 472219 w 3024845"/>
                <a:gd name="connsiteY56" fmla="*/ 593408 h 1059043"/>
                <a:gd name="connsiteX57" fmla="*/ 472219 w 3024845"/>
                <a:gd name="connsiteY57" fmla="*/ 585842 h 1059043"/>
                <a:gd name="connsiteX58" fmla="*/ 473992 w 3024845"/>
                <a:gd name="connsiteY58" fmla="*/ 585842 h 1059043"/>
                <a:gd name="connsiteX59" fmla="*/ 486406 w 3024845"/>
                <a:gd name="connsiteY59" fmla="*/ 585842 h 1059043"/>
                <a:gd name="connsiteX60" fmla="*/ 486406 w 3024845"/>
                <a:gd name="connsiteY60" fmla="*/ 611783 h 1059043"/>
                <a:gd name="connsiteX61" fmla="*/ 488433 w 3024845"/>
                <a:gd name="connsiteY61" fmla="*/ 611783 h 1059043"/>
                <a:gd name="connsiteX62" fmla="*/ 502619 w 3024845"/>
                <a:gd name="connsiteY62" fmla="*/ 611783 h 1059043"/>
                <a:gd name="connsiteX63" fmla="*/ 502619 w 3024845"/>
                <a:gd name="connsiteY63" fmla="*/ 613404 h 1059043"/>
                <a:gd name="connsiteX64" fmla="*/ 502619 w 3024845"/>
                <a:gd name="connsiteY64" fmla="*/ 624754 h 1059043"/>
                <a:gd name="connsiteX65" fmla="*/ 503379 w 3024845"/>
                <a:gd name="connsiteY65" fmla="*/ 624754 h 1059043"/>
                <a:gd name="connsiteX66" fmla="*/ 508700 w 3024845"/>
                <a:gd name="connsiteY66" fmla="*/ 624754 h 1059043"/>
                <a:gd name="connsiteX67" fmla="*/ 508700 w 3024845"/>
                <a:gd name="connsiteY67" fmla="*/ 623943 h 1059043"/>
                <a:gd name="connsiteX68" fmla="*/ 508700 w 3024845"/>
                <a:gd name="connsiteY68" fmla="*/ 618268 h 1059043"/>
                <a:gd name="connsiteX69" fmla="*/ 539100 w 3024845"/>
                <a:gd name="connsiteY69" fmla="*/ 618268 h 1059043"/>
                <a:gd name="connsiteX70" fmla="*/ 539100 w 3024845"/>
                <a:gd name="connsiteY70" fmla="*/ 642048 h 1059043"/>
                <a:gd name="connsiteX71" fmla="*/ 540113 w 3024845"/>
                <a:gd name="connsiteY71" fmla="*/ 642048 h 1059043"/>
                <a:gd name="connsiteX72" fmla="*/ 547207 w 3024845"/>
                <a:gd name="connsiteY72" fmla="*/ 642048 h 1059043"/>
                <a:gd name="connsiteX73" fmla="*/ 547207 w 3024845"/>
                <a:gd name="connsiteY73" fmla="*/ 643129 h 1059043"/>
                <a:gd name="connsiteX74" fmla="*/ 547207 w 3024845"/>
                <a:gd name="connsiteY74" fmla="*/ 650695 h 1059043"/>
                <a:gd name="connsiteX75" fmla="*/ 547967 w 3024845"/>
                <a:gd name="connsiteY75" fmla="*/ 650695 h 1059043"/>
                <a:gd name="connsiteX76" fmla="*/ 553287 w 3024845"/>
                <a:gd name="connsiteY76" fmla="*/ 650695 h 1059043"/>
                <a:gd name="connsiteX77" fmla="*/ 553287 w 3024845"/>
                <a:gd name="connsiteY77" fmla="*/ 648533 h 1059043"/>
                <a:gd name="connsiteX78" fmla="*/ 553287 w 3024845"/>
                <a:gd name="connsiteY78" fmla="*/ 633401 h 1059043"/>
                <a:gd name="connsiteX79" fmla="*/ 554300 w 3024845"/>
                <a:gd name="connsiteY79" fmla="*/ 633401 h 1059043"/>
                <a:gd name="connsiteX80" fmla="*/ 561394 w 3024845"/>
                <a:gd name="connsiteY80" fmla="*/ 633401 h 1059043"/>
                <a:gd name="connsiteX81" fmla="*/ 561394 w 3024845"/>
                <a:gd name="connsiteY81" fmla="*/ 634482 h 1059043"/>
                <a:gd name="connsiteX82" fmla="*/ 561394 w 3024845"/>
                <a:gd name="connsiteY82" fmla="*/ 642048 h 1059043"/>
                <a:gd name="connsiteX83" fmla="*/ 566714 w 3024845"/>
                <a:gd name="connsiteY83" fmla="*/ 640055 h 1059043"/>
                <a:gd name="connsiteX84" fmla="*/ 567474 w 3024845"/>
                <a:gd name="connsiteY84" fmla="*/ 639075 h 1059043"/>
                <a:gd name="connsiteX85" fmla="*/ 567474 w 3024845"/>
                <a:gd name="connsiteY85" fmla="*/ 633401 h 1059043"/>
                <a:gd name="connsiteX86" fmla="*/ 605981 w 3024845"/>
                <a:gd name="connsiteY86" fmla="*/ 633401 h 1059043"/>
                <a:gd name="connsiteX87" fmla="*/ 605981 w 3024845"/>
                <a:gd name="connsiteY87" fmla="*/ 657180 h 1059043"/>
                <a:gd name="connsiteX88" fmla="*/ 608007 w 3024845"/>
                <a:gd name="connsiteY88" fmla="*/ 657180 h 1059043"/>
                <a:gd name="connsiteX89" fmla="*/ 622194 w 3024845"/>
                <a:gd name="connsiteY89" fmla="*/ 657180 h 1059043"/>
                <a:gd name="connsiteX90" fmla="*/ 622194 w 3024845"/>
                <a:gd name="connsiteY90" fmla="*/ 658261 h 1059043"/>
                <a:gd name="connsiteX91" fmla="*/ 622194 w 3024845"/>
                <a:gd name="connsiteY91" fmla="*/ 665827 h 1059043"/>
                <a:gd name="connsiteX92" fmla="*/ 623968 w 3024845"/>
                <a:gd name="connsiteY92" fmla="*/ 665827 h 1059043"/>
                <a:gd name="connsiteX93" fmla="*/ 636381 w 3024845"/>
                <a:gd name="connsiteY93" fmla="*/ 665827 h 1059043"/>
                <a:gd name="connsiteX94" fmla="*/ 636381 w 3024845"/>
                <a:gd name="connsiteY94" fmla="*/ 642048 h 1059043"/>
                <a:gd name="connsiteX95" fmla="*/ 637394 w 3024845"/>
                <a:gd name="connsiteY95" fmla="*/ 642048 h 1059043"/>
                <a:gd name="connsiteX96" fmla="*/ 644488 w 3024845"/>
                <a:gd name="connsiteY96" fmla="*/ 642048 h 1059043"/>
                <a:gd name="connsiteX97" fmla="*/ 644488 w 3024845"/>
                <a:gd name="connsiteY97" fmla="*/ 609621 h 1059043"/>
                <a:gd name="connsiteX98" fmla="*/ 645501 w 3024845"/>
                <a:gd name="connsiteY98" fmla="*/ 609621 h 1059043"/>
                <a:gd name="connsiteX99" fmla="*/ 652595 w 3024845"/>
                <a:gd name="connsiteY99" fmla="*/ 609621 h 1059043"/>
                <a:gd name="connsiteX100" fmla="*/ 652595 w 3024845"/>
                <a:gd name="connsiteY100" fmla="*/ 607730 h 1059043"/>
                <a:gd name="connsiteX101" fmla="*/ 652595 w 3024845"/>
                <a:gd name="connsiteY101" fmla="*/ 594489 h 1059043"/>
                <a:gd name="connsiteX102" fmla="*/ 651328 w 3024845"/>
                <a:gd name="connsiteY102" fmla="*/ 592867 h 1059043"/>
                <a:gd name="connsiteX103" fmla="*/ 656648 w 3024845"/>
                <a:gd name="connsiteY103" fmla="*/ 581518 h 1059043"/>
                <a:gd name="connsiteX104" fmla="*/ 664755 w 3024845"/>
                <a:gd name="connsiteY104" fmla="*/ 609621 h 1059043"/>
                <a:gd name="connsiteX105" fmla="*/ 665515 w 3024845"/>
                <a:gd name="connsiteY105" fmla="*/ 609621 h 1059043"/>
                <a:gd name="connsiteX106" fmla="*/ 670835 w 3024845"/>
                <a:gd name="connsiteY106" fmla="*/ 609621 h 1059043"/>
                <a:gd name="connsiteX107" fmla="*/ 670835 w 3024845"/>
                <a:gd name="connsiteY107" fmla="*/ 503694 h 1059043"/>
                <a:gd name="connsiteX108" fmla="*/ 672355 w 3024845"/>
                <a:gd name="connsiteY108" fmla="*/ 503694 h 1059043"/>
                <a:gd name="connsiteX109" fmla="*/ 682995 w 3024845"/>
                <a:gd name="connsiteY109" fmla="*/ 503694 h 1059043"/>
                <a:gd name="connsiteX110" fmla="*/ 682995 w 3024845"/>
                <a:gd name="connsiteY110" fmla="*/ 456135 h 1059043"/>
                <a:gd name="connsiteX111" fmla="*/ 709342 w 3024845"/>
                <a:gd name="connsiteY111" fmla="*/ 456135 h 1059043"/>
                <a:gd name="connsiteX112" fmla="*/ 709342 w 3024845"/>
                <a:gd name="connsiteY112" fmla="*/ 434517 h 1059043"/>
                <a:gd name="connsiteX113" fmla="*/ 743796 w 3024845"/>
                <a:gd name="connsiteY113" fmla="*/ 434517 h 1059043"/>
                <a:gd name="connsiteX114" fmla="*/ 743796 w 3024845"/>
                <a:gd name="connsiteY114" fmla="*/ 436949 h 1059043"/>
                <a:gd name="connsiteX115" fmla="*/ 743796 w 3024845"/>
                <a:gd name="connsiteY115" fmla="*/ 453973 h 1059043"/>
                <a:gd name="connsiteX116" fmla="*/ 746076 w 3024845"/>
                <a:gd name="connsiteY116" fmla="*/ 453973 h 1059043"/>
                <a:gd name="connsiteX117" fmla="*/ 762036 w 3024845"/>
                <a:gd name="connsiteY117" fmla="*/ 453973 h 1059043"/>
                <a:gd name="connsiteX118" fmla="*/ 762036 w 3024845"/>
                <a:gd name="connsiteY118" fmla="*/ 501532 h 1059043"/>
                <a:gd name="connsiteX119" fmla="*/ 763049 w 3024845"/>
                <a:gd name="connsiteY119" fmla="*/ 501532 h 1059043"/>
                <a:gd name="connsiteX120" fmla="*/ 770143 w 3024845"/>
                <a:gd name="connsiteY120" fmla="*/ 501532 h 1059043"/>
                <a:gd name="connsiteX121" fmla="*/ 784330 w 3024845"/>
                <a:gd name="connsiteY121" fmla="*/ 505856 h 1059043"/>
                <a:gd name="connsiteX122" fmla="*/ 784330 w 3024845"/>
                <a:gd name="connsiteY122" fmla="*/ 544768 h 1059043"/>
                <a:gd name="connsiteX123" fmla="*/ 785343 w 3024845"/>
                <a:gd name="connsiteY123" fmla="*/ 544768 h 1059043"/>
                <a:gd name="connsiteX124" fmla="*/ 792436 w 3024845"/>
                <a:gd name="connsiteY124" fmla="*/ 544768 h 1059043"/>
                <a:gd name="connsiteX125" fmla="*/ 792436 w 3024845"/>
                <a:gd name="connsiteY125" fmla="*/ 546389 h 1059043"/>
                <a:gd name="connsiteX126" fmla="*/ 792436 w 3024845"/>
                <a:gd name="connsiteY126" fmla="*/ 557738 h 1059043"/>
                <a:gd name="connsiteX127" fmla="*/ 794463 w 3024845"/>
                <a:gd name="connsiteY127" fmla="*/ 557738 h 1059043"/>
                <a:gd name="connsiteX128" fmla="*/ 808650 w 3024845"/>
                <a:gd name="connsiteY128" fmla="*/ 557738 h 1059043"/>
                <a:gd name="connsiteX129" fmla="*/ 814730 w 3024845"/>
                <a:gd name="connsiteY129" fmla="*/ 564224 h 1059043"/>
                <a:gd name="connsiteX130" fmla="*/ 814730 w 3024845"/>
                <a:gd name="connsiteY130" fmla="*/ 585842 h 1059043"/>
                <a:gd name="connsiteX131" fmla="*/ 817010 w 3024845"/>
                <a:gd name="connsiteY131" fmla="*/ 585842 h 1059043"/>
                <a:gd name="connsiteX132" fmla="*/ 832970 w 3024845"/>
                <a:gd name="connsiteY132" fmla="*/ 585842 h 1059043"/>
                <a:gd name="connsiteX133" fmla="*/ 832970 w 3024845"/>
                <a:gd name="connsiteY133" fmla="*/ 586922 h 1059043"/>
                <a:gd name="connsiteX134" fmla="*/ 832970 w 3024845"/>
                <a:gd name="connsiteY134" fmla="*/ 594489 h 1059043"/>
                <a:gd name="connsiteX135" fmla="*/ 834237 w 3024845"/>
                <a:gd name="connsiteY135" fmla="*/ 594489 h 1059043"/>
                <a:gd name="connsiteX136" fmla="*/ 843104 w 3024845"/>
                <a:gd name="connsiteY136" fmla="*/ 594489 h 1059043"/>
                <a:gd name="connsiteX137" fmla="*/ 843104 w 3024845"/>
                <a:gd name="connsiteY137" fmla="*/ 596650 h 1059043"/>
                <a:gd name="connsiteX138" fmla="*/ 843104 w 3024845"/>
                <a:gd name="connsiteY138" fmla="*/ 611783 h 1059043"/>
                <a:gd name="connsiteX139" fmla="*/ 847157 w 3024845"/>
                <a:gd name="connsiteY139" fmla="*/ 609891 h 1059043"/>
                <a:gd name="connsiteX140" fmla="*/ 847157 w 3024845"/>
                <a:gd name="connsiteY140" fmla="*/ 596650 h 1059043"/>
                <a:gd name="connsiteX141" fmla="*/ 848170 w 3024845"/>
                <a:gd name="connsiteY141" fmla="*/ 596650 h 1059043"/>
                <a:gd name="connsiteX142" fmla="*/ 855264 w 3024845"/>
                <a:gd name="connsiteY142" fmla="*/ 596650 h 1059043"/>
                <a:gd name="connsiteX143" fmla="*/ 855264 w 3024845"/>
                <a:gd name="connsiteY143" fmla="*/ 598272 h 1059043"/>
                <a:gd name="connsiteX144" fmla="*/ 855264 w 3024845"/>
                <a:gd name="connsiteY144" fmla="*/ 609621 h 1059043"/>
                <a:gd name="connsiteX145" fmla="*/ 856024 w 3024845"/>
                <a:gd name="connsiteY145" fmla="*/ 609621 h 1059043"/>
                <a:gd name="connsiteX146" fmla="*/ 861344 w 3024845"/>
                <a:gd name="connsiteY146" fmla="*/ 609621 h 1059043"/>
                <a:gd name="connsiteX147" fmla="*/ 909984 w 3024845"/>
                <a:gd name="connsiteY147" fmla="*/ 605298 h 1059043"/>
                <a:gd name="connsiteX148" fmla="*/ 909984 w 3024845"/>
                <a:gd name="connsiteY148" fmla="*/ 606649 h 1059043"/>
                <a:gd name="connsiteX149" fmla="*/ 909984 w 3024845"/>
                <a:gd name="connsiteY149" fmla="*/ 616106 h 1059043"/>
                <a:gd name="connsiteX150" fmla="*/ 910744 w 3024845"/>
                <a:gd name="connsiteY150" fmla="*/ 616106 h 1059043"/>
                <a:gd name="connsiteX151" fmla="*/ 916065 w 3024845"/>
                <a:gd name="connsiteY151" fmla="*/ 616106 h 1059043"/>
                <a:gd name="connsiteX152" fmla="*/ 916065 w 3024845"/>
                <a:gd name="connsiteY152" fmla="*/ 618268 h 1059043"/>
                <a:gd name="connsiteX153" fmla="*/ 916065 w 3024845"/>
                <a:gd name="connsiteY153" fmla="*/ 633401 h 1059043"/>
                <a:gd name="connsiteX154" fmla="*/ 918091 w 3024845"/>
                <a:gd name="connsiteY154" fmla="*/ 632050 h 1059043"/>
                <a:gd name="connsiteX155" fmla="*/ 932278 w 3024845"/>
                <a:gd name="connsiteY155" fmla="*/ 622592 h 1059043"/>
                <a:gd name="connsiteX156" fmla="*/ 938358 w 3024845"/>
                <a:gd name="connsiteY156" fmla="*/ 581518 h 1059043"/>
                <a:gd name="connsiteX157" fmla="*/ 939118 w 3024845"/>
                <a:gd name="connsiteY157" fmla="*/ 581248 h 1059043"/>
                <a:gd name="connsiteX158" fmla="*/ 944438 w 3024845"/>
                <a:gd name="connsiteY158" fmla="*/ 579356 h 1059043"/>
                <a:gd name="connsiteX159" fmla="*/ 946465 w 3024845"/>
                <a:gd name="connsiteY159" fmla="*/ 510179 h 1059043"/>
                <a:gd name="connsiteX160" fmla="*/ 948492 w 3024845"/>
                <a:gd name="connsiteY160" fmla="*/ 579356 h 1059043"/>
                <a:gd name="connsiteX161" fmla="*/ 949252 w 3024845"/>
                <a:gd name="connsiteY161" fmla="*/ 579626 h 1059043"/>
                <a:gd name="connsiteX162" fmla="*/ 954572 w 3024845"/>
                <a:gd name="connsiteY162" fmla="*/ 581518 h 1059043"/>
                <a:gd name="connsiteX163" fmla="*/ 954572 w 3024845"/>
                <a:gd name="connsiteY163" fmla="*/ 495047 h 1059043"/>
                <a:gd name="connsiteX164" fmla="*/ 958625 w 3024845"/>
                <a:gd name="connsiteY164" fmla="*/ 462620 h 1059043"/>
                <a:gd name="connsiteX165" fmla="*/ 997132 w 3024845"/>
                <a:gd name="connsiteY165" fmla="*/ 462620 h 1059043"/>
                <a:gd name="connsiteX166" fmla="*/ 997132 w 3024845"/>
                <a:gd name="connsiteY166" fmla="*/ 495047 h 1059043"/>
                <a:gd name="connsiteX167" fmla="*/ 997892 w 3024845"/>
                <a:gd name="connsiteY167" fmla="*/ 495047 h 1059043"/>
                <a:gd name="connsiteX168" fmla="*/ 1003212 w 3024845"/>
                <a:gd name="connsiteY168" fmla="*/ 495047 h 1059043"/>
                <a:gd name="connsiteX169" fmla="*/ 1003212 w 3024845"/>
                <a:gd name="connsiteY169" fmla="*/ 412899 h 1059043"/>
                <a:gd name="connsiteX170" fmla="*/ 1004986 w 3024845"/>
                <a:gd name="connsiteY170" fmla="*/ 412899 h 1059043"/>
                <a:gd name="connsiteX171" fmla="*/ 1017399 w 3024845"/>
                <a:gd name="connsiteY171" fmla="*/ 412899 h 1059043"/>
                <a:gd name="connsiteX172" fmla="*/ 1017399 w 3024845"/>
                <a:gd name="connsiteY172" fmla="*/ 411008 h 1059043"/>
                <a:gd name="connsiteX173" fmla="*/ 1017399 w 3024845"/>
                <a:gd name="connsiteY173" fmla="*/ 397767 h 1059043"/>
                <a:gd name="connsiteX174" fmla="*/ 1039693 w 3024845"/>
                <a:gd name="connsiteY174" fmla="*/ 397767 h 1059043"/>
                <a:gd name="connsiteX175" fmla="*/ 1039693 w 3024845"/>
                <a:gd name="connsiteY175" fmla="*/ 396686 h 1059043"/>
                <a:gd name="connsiteX176" fmla="*/ 1039693 w 3024845"/>
                <a:gd name="connsiteY176" fmla="*/ 389120 h 1059043"/>
                <a:gd name="connsiteX177" fmla="*/ 1041466 w 3024845"/>
                <a:gd name="connsiteY177" fmla="*/ 389120 h 1059043"/>
                <a:gd name="connsiteX178" fmla="*/ 1053880 w 3024845"/>
                <a:gd name="connsiteY178" fmla="*/ 389120 h 1059043"/>
                <a:gd name="connsiteX179" fmla="*/ 1053880 w 3024845"/>
                <a:gd name="connsiteY179" fmla="*/ 390201 h 1059043"/>
                <a:gd name="connsiteX180" fmla="*/ 1053880 w 3024845"/>
                <a:gd name="connsiteY180" fmla="*/ 397767 h 1059043"/>
                <a:gd name="connsiteX181" fmla="*/ 1054640 w 3024845"/>
                <a:gd name="connsiteY181" fmla="*/ 397767 h 1059043"/>
                <a:gd name="connsiteX182" fmla="*/ 1059960 w 3024845"/>
                <a:gd name="connsiteY182" fmla="*/ 397767 h 1059043"/>
                <a:gd name="connsiteX183" fmla="*/ 1070093 w 3024845"/>
                <a:gd name="connsiteY183" fmla="*/ 393443 h 1059043"/>
                <a:gd name="connsiteX184" fmla="*/ 1074146 w 3024845"/>
                <a:gd name="connsiteY184" fmla="*/ 396686 h 1059043"/>
                <a:gd name="connsiteX185" fmla="*/ 1074146 w 3024845"/>
                <a:gd name="connsiteY185" fmla="*/ 389120 h 1059043"/>
                <a:gd name="connsiteX186" fmla="*/ 1076426 w 3024845"/>
                <a:gd name="connsiteY186" fmla="*/ 389120 h 1059043"/>
                <a:gd name="connsiteX187" fmla="*/ 1092387 w 3024845"/>
                <a:gd name="connsiteY187" fmla="*/ 389120 h 1059043"/>
                <a:gd name="connsiteX188" fmla="*/ 1092387 w 3024845"/>
                <a:gd name="connsiteY188" fmla="*/ 390201 h 1059043"/>
                <a:gd name="connsiteX189" fmla="*/ 1092387 w 3024845"/>
                <a:gd name="connsiteY189" fmla="*/ 397767 h 1059043"/>
                <a:gd name="connsiteX190" fmla="*/ 1122787 w 3024845"/>
                <a:gd name="connsiteY190" fmla="*/ 397767 h 1059043"/>
                <a:gd name="connsiteX191" fmla="*/ 1122787 w 3024845"/>
                <a:gd name="connsiteY191" fmla="*/ 399388 h 1059043"/>
                <a:gd name="connsiteX192" fmla="*/ 1122787 w 3024845"/>
                <a:gd name="connsiteY192" fmla="*/ 410738 h 1059043"/>
                <a:gd name="connsiteX193" fmla="*/ 1149134 w 3024845"/>
                <a:gd name="connsiteY193" fmla="*/ 410738 h 1059043"/>
                <a:gd name="connsiteX194" fmla="*/ 1149134 w 3024845"/>
                <a:gd name="connsiteY194" fmla="*/ 441002 h 1059043"/>
                <a:gd name="connsiteX195" fmla="*/ 1149894 w 3024845"/>
                <a:gd name="connsiteY195" fmla="*/ 441002 h 1059043"/>
                <a:gd name="connsiteX196" fmla="*/ 1155214 w 3024845"/>
                <a:gd name="connsiteY196" fmla="*/ 441002 h 1059043"/>
                <a:gd name="connsiteX197" fmla="*/ 1155214 w 3024845"/>
                <a:gd name="connsiteY197" fmla="*/ 442083 h 1059043"/>
                <a:gd name="connsiteX198" fmla="*/ 1155214 w 3024845"/>
                <a:gd name="connsiteY198" fmla="*/ 449650 h 1059043"/>
                <a:gd name="connsiteX199" fmla="*/ 1159268 w 3024845"/>
                <a:gd name="connsiteY199" fmla="*/ 479914 h 1059043"/>
                <a:gd name="connsiteX200" fmla="*/ 1160028 w 3024845"/>
                <a:gd name="connsiteY200" fmla="*/ 479914 h 1059043"/>
                <a:gd name="connsiteX201" fmla="*/ 1165348 w 3024845"/>
                <a:gd name="connsiteY201" fmla="*/ 479914 h 1059043"/>
                <a:gd name="connsiteX202" fmla="*/ 1165348 w 3024845"/>
                <a:gd name="connsiteY202" fmla="*/ 480725 h 1059043"/>
                <a:gd name="connsiteX203" fmla="*/ 1165348 w 3024845"/>
                <a:gd name="connsiteY203" fmla="*/ 486400 h 1059043"/>
                <a:gd name="connsiteX204" fmla="*/ 1166361 w 3024845"/>
                <a:gd name="connsiteY204" fmla="*/ 486400 h 1059043"/>
                <a:gd name="connsiteX205" fmla="*/ 1173454 w 3024845"/>
                <a:gd name="connsiteY205" fmla="*/ 486400 h 1059043"/>
                <a:gd name="connsiteX206" fmla="*/ 1173454 w 3024845"/>
                <a:gd name="connsiteY206" fmla="*/ 516665 h 1059043"/>
                <a:gd name="connsiteX207" fmla="*/ 1175481 w 3024845"/>
                <a:gd name="connsiteY207" fmla="*/ 516665 h 1059043"/>
                <a:gd name="connsiteX208" fmla="*/ 1189668 w 3024845"/>
                <a:gd name="connsiteY208" fmla="*/ 516665 h 1059043"/>
                <a:gd name="connsiteX209" fmla="*/ 1189668 w 3024845"/>
                <a:gd name="connsiteY209" fmla="*/ 540444 h 1059043"/>
                <a:gd name="connsiteX210" fmla="*/ 1191695 w 3024845"/>
                <a:gd name="connsiteY210" fmla="*/ 542065 h 1059043"/>
                <a:gd name="connsiteX211" fmla="*/ 1191695 w 3024845"/>
                <a:gd name="connsiteY211" fmla="*/ 553415 h 1059043"/>
                <a:gd name="connsiteX212" fmla="*/ 1192455 w 3024845"/>
                <a:gd name="connsiteY212" fmla="*/ 553415 h 1059043"/>
                <a:gd name="connsiteX213" fmla="*/ 1197775 w 3024845"/>
                <a:gd name="connsiteY213" fmla="*/ 553415 h 1059043"/>
                <a:gd name="connsiteX214" fmla="*/ 1197775 w 3024845"/>
                <a:gd name="connsiteY214" fmla="*/ 577194 h 1059043"/>
                <a:gd name="connsiteX215" fmla="*/ 1199041 w 3024845"/>
                <a:gd name="connsiteY215" fmla="*/ 577194 h 1059043"/>
                <a:gd name="connsiteX216" fmla="*/ 1207908 w 3024845"/>
                <a:gd name="connsiteY216" fmla="*/ 577194 h 1059043"/>
                <a:gd name="connsiteX217" fmla="*/ 1209935 w 3024845"/>
                <a:gd name="connsiteY217" fmla="*/ 581248 h 1059043"/>
                <a:gd name="connsiteX218" fmla="*/ 1209935 w 3024845"/>
                <a:gd name="connsiteY218" fmla="*/ 594489 h 1059043"/>
                <a:gd name="connsiteX219" fmla="*/ 1211455 w 3024845"/>
                <a:gd name="connsiteY219" fmla="*/ 592597 h 1059043"/>
                <a:gd name="connsiteX220" fmla="*/ 1222095 w 3024845"/>
                <a:gd name="connsiteY220" fmla="*/ 579356 h 1059043"/>
                <a:gd name="connsiteX221" fmla="*/ 1250469 w 3024845"/>
                <a:gd name="connsiteY221" fmla="*/ 579356 h 1059043"/>
                <a:gd name="connsiteX222" fmla="*/ 1250469 w 3024845"/>
                <a:gd name="connsiteY222" fmla="*/ 665827 h 1059043"/>
                <a:gd name="connsiteX223" fmla="*/ 1251229 w 3024845"/>
                <a:gd name="connsiteY223" fmla="*/ 665827 h 1059043"/>
                <a:gd name="connsiteX224" fmla="*/ 1256549 w 3024845"/>
                <a:gd name="connsiteY224" fmla="*/ 665827 h 1059043"/>
                <a:gd name="connsiteX225" fmla="*/ 1257309 w 3024845"/>
                <a:gd name="connsiteY225" fmla="*/ 664476 h 1059043"/>
                <a:gd name="connsiteX226" fmla="*/ 1262629 w 3024845"/>
                <a:gd name="connsiteY226" fmla="*/ 655018 h 1059043"/>
                <a:gd name="connsiteX227" fmla="*/ 1262629 w 3024845"/>
                <a:gd name="connsiteY227" fmla="*/ 656910 h 1059043"/>
                <a:gd name="connsiteX228" fmla="*/ 1262629 w 3024845"/>
                <a:gd name="connsiteY228" fmla="*/ 670151 h 1059043"/>
                <a:gd name="connsiteX229" fmla="*/ 1266682 w 3024845"/>
                <a:gd name="connsiteY229" fmla="*/ 624754 h 1059043"/>
                <a:gd name="connsiteX230" fmla="*/ 1267442 w 3024845"/>
                <a:gd name="connsiteY230" fmla="*/ 624754 h 1059043"/>
                <a:gd name="connsiteX231" fmla="*/ 1272762 w 3024845"/>
                <a:gd name="connsiteY231" fmla="*/ 624754 h 1059043"/>
                <a:gd name="connsiteX232" fmla="*/ 1272762 w 3024845"/>
                <a:gd name="connsiteY232" fmla="*/ 559900 h 1059043"/>
                <a:gd name="connsiteX233" fmla="*/ 1273776 w 3024845"/>
                <a:gd name="connsiteY233" fmla="*/ 559900 h 1059043"/>
                <a:gd name="connsiteX234" fmla="*/ 1280869 w 3024845"/>
                <a:gd name="connsiteY234" fmla="*/ 559900 h 1059043"/>
                <a:gd name="connsiteX235" fmla="*/ 1293029 w 3024845"/>
                <a:gd name="connsiteY235" fmla="*/ 516665 h 1059043"/>
                <a:gd name="connsiteX236" fmla="*/ 1294296 w 3024845"/>
                <a:gd name="connsiteY236" fmla="*/ 516665 h 1059043"/>
                <a:gd name="connsiteX237" fmla="*/ 1303163 w 3024845"/>
                <a:gd name="connsiteY237" fmla="*/ 516665 h 1059043"/>
                <a:gd name="connsiteX238" fmla="*/ 1313296 w 3024845"/>
                <a:gd name="connsiteY238" fmla="*/ 559900 h 1059043"/>
                <a:gd name="connsiteX239" fmla="*/ 1314309 w 3024845"/>
                <a:gd name="connsiteY239" fmla="*/ 559900 h 1059043"/>
                <a:gd name="connsiteX240" fmla="*/ 1321403 w 3024845"/>
                <a:gd name="connsiteY240" fmla="*/ 559900 h 1059043"/>
                <a:gd name="connsiteX241" fmla="*/ 1321403 w 3024845"/>
                <a:gd name="connsiteY241" fmla="*/ 598812 h 1059043"/>
                <a:gd name="connsiteX242" fmla="*/ 1323176 w 3024845"/>
                <a:gd name="connsiteY242" fmla="*/ 598812 h 1059043"/>
                <a:gd name="connsiteX243" fmla="*/ 1335590 w 3024845"/>
                <a:gd name="connsiteY243" fmla="*/ 598812 h 1059043"/>
                <a:gd name="connsiteX244" fmla="*/ 1335590 w 3024845"/>
                <a:gd name="connsiteY244" fmla="*/ 600974 h 1059043"/>
                <a:gd name="connsiteX245" fmla="*/ 1335590 w 3024845"/>
                <a:gd name="connsiteY245" fmla="*/ 616106 h 1059043"/>
                <a:gd name="connsiteX246" fmla="*/ 1339643 w 3024845"/>
                <a:gd name="connsiteY246" fmla="*/ 613945 h 1059043"/>
                <a:gd name="connsiteX247" fmla="*/ 1339643 w 3024845"/>
                <a:gd name="connsiteY247" fmla="*/ 598812 h 1059043"/>
                <a:gd name="connsiteX248" fmla="*/ 1341163 w 3024845"/>
                <a:gd name="connsiteY248" fmla="*/ 598812 h 1059043"/>
                <a:gd name="connsiteX249" fmla="*/ 1351803 w 3024845"/>
                <a:gd name="connsiteY249" fmla="*/ 598812 h 1059043"/>
                <a:gd name="connsiteX250" fmla="*/ 1351803 w 3024845"/>
                <a:gd name="connsiteY250" fmla="*/ 600433 h 1059043"/>
                <a:gd name="connsiteX251" fmla="*/ 1351803 w 3024845"/>
                <a:gd name="connsiteY251" fmla="*/ 611783 h 1059043"/>
                <a:gd name="connsiteX252" fmla="*/ 1382204 w 3024845"/>
                <a:gd name="connsiteY252" fmla="*/ 611783 h 1059043"/>
                <a:gd name="connsiteX253" fmla="*/ 1382204 w 3024845"/>
                <a:gd name="connsiteY253" fmla="*/ 575033 h 1059043"/>
                <a:gd name="connsiteX254" fmla="*/ 1383470 w 3024845"/>
                <a:gd name="connsiteY254" fmla="*/ 575033 h 1059043"/>
                <a:gd name="connsiteX255" fmla="*/ 1392337 w 3024845"/>
                <a:gd name="connsiteY255" fmla="*/ 575033 h 1059043"/>
                <a:gd name="connsiteX256" fmla="*/ 1392337 w 3024845"/>
                <a:gd name="connsiteY256" fmla="*/ 596650 h 1059043"/>
                <a:gd name="connsiteX257" fmla="*/ 1394364 w 3024845"/>
                <a:gd name="connsiteY257" fmla="*/ 564224 h 1059043"/>
                <a:gd name="connsiteX258" fmla="*/ 1416657 w 3024845"/>
                <a:gd name="connsiteY258" fmla="*/ 564224 h 1059043"/>
                <a:gd name="connsiteX259" fmla="*/ 1416657 w 3024845"/>
                <a:gd name="connsiteY259" fmla="*/ 562602 h 1059043"/>
                <a:gd name="connsiteX260" fmla="*/ 1416657 w 3024845"/>
                <a:gd name="connsiteY260" fmla="*/ 551253 h 1059043"/>
                <a:gd name="connsiteX261" fmla="*/ 1417417 w 3024845"/>
                <a:gd name="connsiteY261" fmla="*/ 551253 h 1059043"/>
                <a:gd name="connsiteX262" fmla="*/ 1422737 w 3024845"/>
                <a:gd name="connsiteY262" fmla="*/ 551253 h 1059043"/>
                <a:gd name="connsiteX263" fmla="*/ 1422737 w 3024845"/>
                <a:gd name="connsiteY263" fmla="*/ 549362 h 1059043"/>
                <a:gd name="connsiteX264" fmla="*/ 1422737 w 3024845"/>
                <a:gd name="connsiteY264" fmla="*/ 536121 h 1059043"/>
                <a:gd name="connsiteX265" fmla="*/ 1426791 w 3024845"/>
                <a:gd name="connsiteY265" fmla="*/ 542606 h 1059043"/>
                <a:gd name="connsiteX266" fmla="*/ 1429071 w 3024845"/>
                <a:gd name="connsiteY266" fmla="*/ 542606 h 1059043"/>
                <a:gd name="connsiteX267" fmla="*/ 1445031 w 3024845"/>
                <a:gd name="connsiteY267" fmla="*/ 542606 h 1059043"/>
                <a:gd name="connsiteX268" fmla="*/ 1445031 w 3024845"/>
                <a:gd name="connsiteY268" fmla="*/ 541795 h 1059043"/>
                <a:gd name="connsiteX269" fmla="*/ 1445031 w 3024845"/>
                <a:gd name="connsiteY269" fmla="*/ 536121 h 1059043"/>
                <a:gd name="connsiteX270" fmla="*/ 1445791 w 3024845"/>
                <a:gd name="connsiteY270" fmla="*/ 536121 h 1059043"/>
                <a:gd name="connsiteX271" fmla="*/ 1451111 w 3024845"/>
                <a:gd name="connsiteY271" fmla="*/ 536121 h 1059043"/>
                <a:gd name="connsiteX272" fmla="*/ 1451111 w 3024845"/>
                <a:gd name="connsiteY272" fmla="*/ 537472 h 1059043"/>
                <a:gd name="connsiteX273" fmla="*/ 1451111 w 3024845"/>
                <a:gd name="connsiteY273" fmla="*/ 546930 h 1059043"/>
                <a:gd name="connsiteX274" fmla="*/ 1489618 w 3024845"/>
                <a:gd name="connsiteY274" fmla="*/ 546930 h 1059043"/>
                <a:gd name="connsiteX275" fmla="*/ 1489618 w 3024845"/>
                <a:gd name="connsiteY275" fmla="*/ 685283 h 1059043"/>
                <a:gd name="connsiteX276" fmla="*/ 1491138 w 3024845"/>
                <a:gd name="connsiteY276" fmla="*/ 685283 h 1059043"/>
                <a:gd name="connsiteX277" fmla="*/ 1501778 w 3024845"/>
                <a:gd name="connsiteY277" fmla="*/ 685283 h 1059043"/>
                <a:gd name="connsiteX278" fmla="*/ 1501778 w 3024845"/>
                <a:gd name="connsiteY278" fmla="*/ 672313 h 1059043"/>
                <a:gd name="connsiteX279" fmla="*/ 1505832 w 3024845"/>
                <a:gd name="connsiteY279" fmla="*/ 672313 h 1059043"/>
                <a:gd name="connsiteX280" fmla="*/ 1505832 w 3024845"/>
                <a:gd name="connsiteY280" fmla="*/ 685283 h 1059043"/>
                <a:gd name="connsiteX281" fmla="*/ 1536232 w 3024845"/>
                <a:gd name="connsiteY281" fmla="*/ 685283 h 1059043"/>
                <a:gd name="connsiteX282" fmla="*/ 1536232 w 3024845"/>
                <a:gd name="connsiteY282" fmla="*/ 655018 h 1059043"/>
                <a:gd name="connsiteX283" fmla="*/ 1548392 w 3024845"/>
                <a:gd name="connsiteY283" fmla="*/ 655018 h 1059043"/>
                <a:gd name="connsiteX284" fmla="*/ 1560552 w 3024845"/>
                <a:gd name="connsiteY284" fmla="*/ 652857 h 1059043"/>
                <a:gd name="connsiteX285" fmla="*/ 1564606 w 3024845"/>
                <a:gd name="connsiteY285" fmla="*/ 655018 h 1059043"/>
                <a:gd name="connsiteX286" fmla="*/ 1574739 w 3024845"/>
                <a:gd name="connsiteY286" fmla="*/ 655018 h 1059043"/>
                <a:gd name="connsiteX287" fmla="*/ 1574739 w 3024845"/>
                <a:gd name="connsiteY287" fmla="*/ 685283 h 1059043"/>
                <a:gd name="connsiteX288" fmla="*/ 1582846 w 3024845"/>
                <a:gd name="connsiteY288" fmla="*/ 685283 h 1059043"/>
                <a:gd name="connsiteX289" fmla="*/ 1582846 w 3024845"/>
                <a:gd name="connsiteY289" fmla="*/ 702578 h 1059043"/>
                <a:gd name="connsiteX290" fmla="*/ 1592182 w 3024845"/>
                <a:gd name="connsiteY290" fmla="*/ 703483 h 1059043"/>
                <a:gd name="connsiteX291" fmla="*/ 1605140 w 3024845"/>
                <a:gd name="connsiteY291" fmla="*/ 703483 h 1059043"/>
                <a:gd name="connsiteX292" fmla="*/ 1605140 w 3024845"/>
                <a:gd name="connsiteY292" fmla="*/ 687445 h 1059043"/>
                <a:gd name="connsiteX293" fmla="*/ 1673096 w 3024845"/>
                <a:gd name="connsiteY293" fmla="*/ 687445 h 1059043"/>
                <a:gd name="connsiteX294" fmla="*/ 1673096 w 3024845"/>
                <a:gd name="connsiteY294" fmla="*/ 602192 h 1059043"/>
                <a:gd name="connsiteX295" fmla="*/ 1745104 w 3024845"/>
                <a:gd name="connsiteY295" fmla="*/ 602192 h 1059043"/>
                <a:gd name="connsiteX296" fmla="*/ 1745104 w 3024845"/>
                <a:gd name="connsiteY296" fmla="*/ 680960 h 1059043"/>
                <a:gd name="connsiteX297" fmla="*/ 1747008 w 3024845"/>
                <a:gd name="connsiteY297" fmla="*/ 680960 h 1059043"/>
                <a:gd name="connsiteX298" fmla="*/ 1748250 w 3024845"/>
                <a:gd name="connsiteY298" fmla="*/ 703483 h 1059043"/>
                <a:gd name="connsiteX299" fmla="*/ 1757926 w 3024845"/>
                <a:gd name="connsiteY299" fmla="*/ 703483 h 1059043"/>
                <a:gd name="connsiteX300" fmla="*/ 1759168 w 3024845"/>
                <a:gd name="connsiteY300" fmla="*/ 680960 h 1059043"/>
                <a:gd name="connsiteX301" fmla="*/ 1765248 w 3024845"/>
                <a:gd name="connsiteY301" fmla="*/ 680960 h 1059043"/>
                <a:gd name="connsiteX302" fmla="*/ 1766490 w 3024845"/>
                <a:gd name="connsiteY302" fmla="*/ 703483 h 1059043"/>
                <a:gd name="connsiteX303" fmla="*/ 1817112 w 3024845"/>
                <a:gd name="connsiteY303" fmla="*/ 703483 h 1059043"/>
                <a:gd name="connsiteX304" fmla="*/ 1817112 w 3024845"/>
                <a:gd name="connsiteY304" fmla="*/ 540455 h 1059043"/>
                <a:gd name="connsiteX305" fmla="*/ 2014439 w 3024845"/>
                <a:gd name="connsiteY305" fmla="*/ 540455 h 1059043"/>
                <a:gd name="connsiteX306" fmla="*/ 2014439 w 3024845"/>
                <a:gd name="connsiteY306" fmla="*/ 703483 h 1059043"/>
                <a:gd name="connsiteX307" fmla="*/ 2033136 w 3024845"/>
                <a:gd name="connsiteY307" fmla="*/ 703483 h 1059043"/>
                <a:gd name="connsiteX308" fmla="*/ 2033136 w 3024845"/>
                <a:gd name="connsiteY308" fmla="*/ 620790 h 1059043"/>
                <a:gd name="connsiteX309" fmla="*/ 2128256 w 3024845"/>
                <a:gd name="connsiteY309" fmla="*/ 620790 h 1059043"/>
                <a:gd name="connsiteX310" fmla="*/ 2128026 w 3024845"/>
                <a:gd name="connsiteY310" fmla="*/ 281031 h 1059043"/>
                <a:gd name="connsiteX311" fmla="*/ 2144240 w 3024845"/>
                <a:gd name="connsiteY311" fmla="*/ 214016 h 1059043"/>
                <a:gd name="connsiteX312" fmla="*/ 2146266 w 3024845"/>
                <a:gd name="connsiteY312" fmla="*/ 131868 h 1059043"/>
                <a:gd name="connsiteX313" fmla="*/ 2144240 w 3024845"/>
                <a:gd name="connsiteY313" fmla="*/ 125383 h 1059043"/>
                <a:gd name="connsiteX314" fmla="*/ 2150320 w 3024845"/>
                <a:gd name="connsiteY314" fmla="*/ 118897 h 1059043"/>
                <a:gd name="connsiteX315" fmla="*/ 2150320 w 3024845"/>
                <a:gd name="connsiteY315" fmla="*/ 60529 h 1059043"/>
                <a:gd name="connsiteX316" fmla="*/ 2152346 w 3024845"/>
                <a:gd name="connsiteY316" fmla="*/ 56206 h 1059043"/>
                <a:gd name="connsiteX317" fmla="*/ 2152346 w 3024845"/>
                <a:gd name="connsiteY317" fmla="*/ 0 h 1059043"/>
                <a:gd name="connsiteX318" fmla="*/ 2162480 w 3024845"/>
                <a:gd name="connsiteY318" fmla="*/ 118897 h 1059043"/>
                <a:gd name="connsiteX319" fmla="*/ 2168560 w 3024845"/>
                <a:gd name="connsiteY319" fmla="*/ 125383 h 1059043"/>
                <a:gd name="connsiteX320" fmla="*/ 2166533 w 3024845"/>
                <a:gd name="connsiteY320" fmla="*/ 131868 h 1059043"/>
                <a:gd name="connsiteX321" fmla="*/ 2180720 w 3024845"/>
                <a:gd name="connsiteY321" fmla="*/ 555577 h 1059043"/>
                <a:gd name="connsiteX322" fmla="*/ 2245574 w 3024845"/>
                <a:gd name="connsiteY322" fmla="*/ 555577 h 1059043"/>
                <a:gd name="connsiteX323" fmla="*/ 2245574 w 3024845"/>
                <a:gd name="connsiteY323" fmla="*/ 631239 h 1059043"/>
                <a:gd name="connsiteX324" fmla="*/ 2253681 w 3024845"/>
                <a:gd name="connsiteY324" fmla="*/ 631239 h 1059043"/>
                <a:gd name="connsiteX325" fmla="*/ 2255708 w 3024845"/>
                <a:gd name="connsiteY325" fmla="*/ 624754 h 1059043"/>
                <a:gd name="connsiteX326" fmla="*/ 2261788 w 3024845"/>
                <a:gd name="connsiteY326" fmla="*/ 624754 h 1059043"/>
                <a:gd name="connsiteX327" fmla="*/ 2263815 w 3024845"/>
                <a:gd name="connsiteY327" fmla="*/ 633401 h 1059043"/>
                <a:gd name="connsiteX328" fmla="*/ 2275975 w 3024845"/>
                <a:gd name="connsiteY328" fmla="*/ 633401 h 1059043"/>
                <a:gd name="connsiteX329" fmla="*/ 2275975 w 3024845"/>
                <a:gd name="connsiteY329" fmla="*/ 626915 h 1059043"/>
                <a:gd name="connsiteX330" fmla="*/ 2298268 w 3024845"/>
                <a:gd name="connsiteY330" fmla="*/ 626915 h 1059043"/>
                <a:gd name="connsiteX331" fmla="*/ 2298268 w 3024845"/>
                <a:gd name="connsiteY331" fmla="*/ 633401 h 1059043"/>
                <a:gd name="connsiteX332" fmla="*/ 2318535 w 3024845"/>
                <a:gd name="connsiteY332" fmla="*/ 633401 h 1059043"/>
                <a:gd name="connsiteX333" fmla="*/ 2318535 w 3024845"/>
                <a:gd name="connsiteY333" fmla="*/ 678798 h 1059043"/>
                <a:gd name="connsiteX334" fmla="*/ 2332722 w 3024845"/>
                <a:gd name="connsiteY334" fmla="*/ 678798 h 1059043"/>
                <a:gd name="connsiteX335" fmla="*/ 2332722 w 3024845"/>
                <a:gd name="connsiteY335" fmla="*/ 665827 h 1059043"/>
                <a:gd name="connsiteX336" fmla="*/ 2348936 w 3024845"/>
                <a:gd name="connsiteY336" fmla="*/ 665827 h 1059043"/>
                <a:gd name="connsiteX337" fmla="*/ 2348936 w 3024845"/>
                <a:gd name="connsiteY337" fmla="*/ 486400 h 1059043"/>
                <a:gd name="connsiteX338" fmla="*/ 2355016 w 3024845"/>
                <a:gd name="connsiteY338" fmla="*/ 479914 h 1059043"/>
                <a:gd name="connsiteX339" fmla="*/ 2427977 w 3024845"/>
                <a:gd name="connsiteY339" fmla="*/ 479914 h 1059043"/>
                <a:gd name="connsiteX340" fmla="*/ 2427977 w 3024845"/>
                <a:gd name="connsiteY340" fmla="*/ 488562 h 1059043"/>
                <a:gd name="connsiteX341" fmla="*/ 2438110 w 3024845"/>
                <a:gd name="connsiteY341" fmla="*/ 488562 h 1059043"/>
                <a:gd name="connsiteX342" fmla="*/ 2438110 w 3024845"/>
                <a:gd name="connsiteY342" fmla="*/ 603136 h 1059043"/>
                <a:gd name="connsiteX343" fmla="*/ 2460404 w 3024845"/>
                <a:gd name="connsiteY343" fmla="*/ 603136 h 1059043"/>
                <a:gd name="connsiteX344" fmla="*/ 2460404 w 3024845"/>
                <a:gd name="connsiteY344" fmla="*/ 536121 h 1059043"/>
                <a:gd name="connsiteX345" fmla="*/ 2486751 w 3024845"/>
                <a:gd name="connsiteY345" fmla="*/ 536121 h 1059043"/>
                <a:gd name="connsiteX346" fmla="*/ 2490804 w 3024845"/>
                <a:gd name="connsiteY346" fmla="*/ 531797 h 1059043"/>
                <a:gd name="connsiteX347" fmla="*/ 2498911 w 3024845"/>
                <a:gd name="connsiteY347" fmla="*/ 531797 h 1059043"/>
                <a:gd name="connsiteX348" fmla="*/ 2502964 w 3024845"/>
                <a:gd name="connsiteY348" fmla="*/ 536121 h 1059043"/>
                <a:gd name="connsiteX349" fmla="*/ 2525258 w 3024845"/>
                <a:gd name="connsiteY349" fmla="*/ 536121 h 1059043"/>
                <a:gd name="connsiteX350" fmla="*/ 2525258 w 3024845"/>
                <a:gd name="connsiteY350" fmla="*/ 419385 h 1059043"/>
                <a:gd name="connsiteX351" fmla="*/ 2582005 w 3024845"/>
                <a:gd name="connsiteY351" fmla="*/ 408576 h 1059043"/>
                <a:gd name="connsiteX352" fmla="*/ 2582005 w 3024845"/>
                <a:gd name="connsiteY352" fmla="*/ 409657 h 1059043"/>
                <a:gd name="connsiteX353" fmla="*/ 2582005 w 3024845"/>
                <a:gd name="connsiteY353" fmla="*/ 417223 h 1059043"/>
                <a:gd name="connsiteX354" fmla="*/ 2608352 w 3024845"/>
                <a:gd name="connsiteY354" fmla="*/ 417223 h 1059043"/>
                <a:gd name="connsiteX355" fmla="*/ 2608352 w 3024845"/>
                <a:gd name="connsiteY355" fmla="*/ 672313 h 1059043"/>
                <a:gd name="connsiteX356" fmla="*/ 2630646 w 3024845"/>
                <a:gd name="connsiteY356" fmla="*/ 672313 h 1059043"/>
                <a:gd name="connsiteX357" fmla="*/ 2630646 w 3024845"/>
                <a:gd name="connsiteY357" fmla="*/ 667989 h 1059043"/>
                <a:gd name="connsiteX358" fmla="*/ 2642806 w 3024845"/>
                <a:gd name="connsiteY358" fmla="*/ 667989 h 1059043"/>
                <a:gd name="connsiteX359" fmla="*/ 2642806 w 3024845"/>
                <a:gd name="connsiteY359" fmla="*/ 672313 h 1059043"/>
                <a:gd name="connsiteX360" fmla="*/ 2667126 w 3024845"/>
                <a:gd name="connsiteY360" fmla="*/ 672313 h 1059043"/>
                <a:gd name="connsiteX361" fmla="*/ 2667126 w 3024845"/>
                <a:gd name="connsiteY361" fmla="*/ 659342 h 1059043"/>
                <a:gd name="connsiteX362" fmla="*/ 2695500 w 3024845"/>
                <a:gd name="connsiteY362" fmla="*/ 659342 h 1059043"/>
                <a:gd name="connsiteX363" fmla="*/ 2707660 w 3024845"/>
                <a:gd name="connsiteY363" fmla="*/ 655018 h 1059043"/>
                <a:gd name="connsiteX364" fmla="*/ 2727927 w 3024845"/>
                <a:gd name="connsiteY364" fmla="*/ 659342 h 1059043"/>
                <a:gd name="connsiteX365" fmla="*/ 2727927 w 3024845"/>
                <a:gd name="connsiteY365" fmla="*/ 642048 h 1059043"/>
                <a:gd name="connsiteX366" fmla="*/ 2736034 w 3024845"/>
                <a:gd name="connsiteY366" fmla="*/ 642048 h 1059043"/>
                <a:gd name="connsiteX367" fmla="*/ 2736034 w 3024845"/>
                <a:gd name="connsiteY367" fmla="*/ 629077 h 1059043"/>
                <a:gd name="connsiteX368" fmla="*/ 2792781 w 3024845"/>
                <a:gd name="connsiteY368" fmla="*/ 629077 h 1059043"/>
                <a:gd name="connsiteX369" fmla="*/ 2792781 w 3024845"/>
                <a:gd name="connsiteY369" fmla="*/ 598812 h 1059043"/>
                <a:gd name="connsiteX370" fmla="*/ 2811021 w 3024845"/>
                <a:gd name="connsiteY370" fmla="*/ 598812 h 1059043"/>
                <a:gd name="connsiteX371" fmla="*/ 2811021 w 3024845"/>
                <a:gd name="connsiteY371" fmla="*/ 592327 h 1059043"/>
                <a:gd name="connsiteX372" fmla="*/ 2823181 w 3024845"/>
                <a:gd name="connsiteY372" fmla="*/ 592327 h 1059043"/>
                <a:gd name="connsiteX373" fmla="*/ 2823181 w 3024845"/>
                <a:gd name="connsiteY373" fmla="*/ 598812 h 1059043"/>
                <a:gd name="connsiteX374" fmla="*/ 2839395 w 3024845"/>
                <a:gd name="connsiteY374" fmla="*/ 598812 h 1059043"/>
                <a:gd name="connsiteX375" fmla="*/ 2839395 w 3024845"/>
                <a:gd name="connsiteY375" fmla="*/ 648533 h 1059043"/>
                <a:gd name="connsiteX376" fmla="*/ 2871822 w 3024845"/>
                <a:gd name="connsiteY376" fmla="*/ 648533 h 1059043"/>
                <a:gd name="connsiteX377" fmla="*/ 2871822 w 3024845"/>
                <a:gd name="connsiteY377" fmla="*/ 622592 h 1059043"/>
                <a:gd name="connsiteX378" fmla="*/ 2910329 w 3024845"/>
                <a:gd name="connsiteY378" fmla="*/ 622592 h 1059043"/>
                <a:gd name="connsiteX379" fmla="*/ 2910329 w 3024845"/>
                <a:gd name="connsiteY379" fmla="*/ 592327 h 1059043"/>
                <a:gd name="connsiteX380" fmla="*/ 2958970 w 3024845"/>
                <a:gd name="connsiteY380" fmla="*/ 592327 h 1059043"/>
                <a:gd name="connsiteX381" fmla="*/ 2958970 w 3024845"/>
                <a:gd name="connsiteY381" fmla="*/ 703483 h 1059043"/>
                <a:gd name="connsiteX382" fmla="*/ 2958970 w 3024845"/>
                <a:gd name="connsiteY382" fmla="*/ 717262 h 1059043"/>
                <a:gd name="connsiteX383" fmla="*/ 3024845 w 3024845"/>
                <a:gd name="connsiteY383" fmla="*/ 717262 h 1059043"/>
                <a:gd name="connsiteX384" fmla="*/ 3024845 w 3024845"/>
                <a:gd name="connsiteY384" fmla="*/ 1059043 h 1059043"/>
                <a:gd name="connsiteX385" fmla="*/ 2054 w 3024845"/>
                <a:gd name="connsiteY385" fmla="*/ 1056710 h 1059043"/>
                <a:gd name="connsiteX386" fmla="*/ 0 w 3024845"/>
                <a:gd name="connsiteY386" fmla="*/ 622592 h 1059043"/>
                <a:gd name="connsiteX387" fmla="*/ 20267 w 3024845"/>
                <a:gd name="connsiteY387" fmla="*/ 622592 h 1059043"/>
                <a:gd name="connsiteX388" fmla="*/ 20774 w 3024845"/>
                <a:gd name="connsiteY388" fmla="*/ 621511 h 1059043"/>
                <a:gd name="connsiteX389" fmla="*/ 24320 w 3024845"/>
                <a:gd name="connsiteY389" fmla="*/ 613945 h 1059043"/>
                <a:gd name="connsiteX390" fmla="*/ 26094 w 3024845"/>
                <a:gd name="connsiteY390" fmla="*/ 614215 h 1059043"/>
                <a:gd name="connsiteX391" fmla="*/ 38507 w 3024845"/>
                <a:gd name="connsiteY391" fmla="*/ 616106 h 1059043"/>
                <a:gd name="connsiteX392" fmla="*/ 39014 w 3024845"/>
                <a:gd name="connsiteY392" fmla="*/ 617458 h 1059043"/>
                <a:gd name="connsiteX393" fmla="*/ 42560 w 3024845"/>
                <a:gd name="connsiteY393" fmla="*/ 626915 h 1059043"/>
                <a:gd name="connsiteX394" fmla="*/ 68907 w 3024845"/>
                <a:gd name="connsiteY394" fmla="*/ 629077 h 1059043"/>
                <a:gd name="connsiteX395" fmla="*/ 68907 w 3024845"/>
                <a:gd name="connsiteY395" fmla="*/ 505856 h 1059043"/>
                <a:gd name="connsiteX396" fmla="*/ 70934 w 3024845"/>
                <a:gd name="connsiteY396" fmla="*/ 505856 h 1059043"/>
                <a:gd name="connsiteX397" fmla="*/ 85121 w 3024845"/>
                <a:gd name="connsiteY397" fmla="*/ 505856 h 1059043"/>
                <a:gd name="connsiteX398" fmla="*/ 85121 w 3024845"/>
                <a:gd name="connsiteY398" fmla="*/ 369664 h 1059043"/>
                <a:gd name="connsiteX399" fmla="*/ 86894 w 3024845"/>
                <a:gd name="connsiteY399" fmla="*/ 369664 h 1059043"/>
                <a:gd name="connsiteX400" fmla="*/ 99308 w 3024845"/>
                <a:gd name="connsiteY400" fmla="*/ 369664 h 1059043"/>
                <a:gd name="connsiteX401" fmla="*/ 99308 w 3024845"/>
                <a:gd name="connsiteY401" fmla="*/ 255090 h 1059043"/>
                <a:gd name="connsiteX402" fmla="*/ 103361 w 3024845"/>
                <a:gd name="connsiteY402" fmla="*/ 226986 h 1059043"/>
                <a:gd name="connsiteX403" fmla="*/ 105388 w 3024845"/>
                <a:gd name="connsiteY403" fmla="*/ 226986 h 1059043"/>
                <a:gd name="connsiteX404" fmla="*/ 119575 w 3024845"/>
                <a:gd name="connsiteY404" fmla="*/ 226986 h 1059043"/>
                <a:gd name="connsiteX0" fmla="*/ 119575 w 3024845"/>
                <a:gd name="connsiteY0" fmla="*/ 226986 h 1059043"/>
                <a:gd name="connsiteX1" fmla="*/ 200642 w 3024845"/>
                <a:gd name="connsiteY1" fmla="*/ 224825 h 1059043"/>
                <a:gd name="connsiteX2" fmla="*/ 202669 w 3024845"/>
                <a:gd name="connsiteY2" fmla="*/ 224825 h 1059043"/>
                <a:gd name="connsiteX3" fmla="*/ 216856 w 3024845"/>
                <a:gd name="connsiteY3" fmla="*/ 224825 h 1059043"/>
                <a:gd name="connsiteX4" fmla="*/ 216856 w 3024845"/>
                <a:gd name="connsiteY4" fmla="*/ 248604 h 1059043"/>
                <a:gd name="connsiteX5" fmla="*/ 217363 w 3024845"/>
                <a:gd name="connsiteY5" fmla="*/ 249415 h 1059043"/>
                <a:gd name="connsiteX6" fmla="*/ 220909 w 3024845"/>
                <a:gd name="connsiteY6" fmla="*/ 255090 h 1059043"/>
                <a:gd name="connsiteX7" fmla="*/ 220909 w 3024845"/>
                <a:gd name="connsiteY7" fmla="*/ 369664 h 1059043"/>
                <a:gd name="connsiteX8" fmla="*/ 223189 w 3024845"/>
                <a:gd name="connsiteY8" fmla="*/ 369664 h 1059043"/>
                <a:gd name="connsiteX9" fmla="*/ 239150 w 3024845"/>
                <a:gd name="connsiteY9" fmla="*/ 369664 h 1059043"/>
                <a:gd name="connsiteX10" fmla="*/ 239150 w 3024845"/>
                <a:gd name="connsiteY10" fmla="*/ 510179 h 1059043"/>
                <a:gd name="connsiteX11" fmla="*/ 240670 w 3024845"/>
                <a:gd name="connsiteY11" fmla="*/ 509909 h 1059043"/>
                <a:gd name="connsiteX12" fmla="*/ 251310 w 3024845"/>
                <a:gd name="connsiteY12" fmla="*/ 508018 h 1059043"/>
                <a:gd name="connsiteX13" fmla="*/ 249283 w 3024845"/>
                <a:gd name="connsiteY13" fmla="*/ 596650 h 1059043"/>
                <a:gd name="connsiteX14" fmla="*/ 250803 w 3024845"/>
                <a:gd name="connsiteY14" fmla="*/ 596921 h 1059043"/>
                <a:gd name="connsiteX15" fmla="*/ 261443 w 3024845"/>
                <a:gd name="connsiteY15" fmla="*/ 598812 h 1059043"/>
                <a:gd name="connsiteX16" fmla="*/ 261696 w 3024845"/>
                <a:gd name="connsiteY16" fmla="*/ 599623 h 1059043"/>
                <a:gd name="connsiteX17" fmla="*/ 263470 w 3024845"/>
                <a:gd name="connsiteY17" fmla="*/ 605298 h 1059043"/>
                <a:gd name="connsiteX18" fmla="*/ 264230 w 3024845"/>
                <a:gd name="connsiteY18" fmla="*/ 602866 h 1059043"/>
                <a:gd name="connsiteX19" fmla="*/ 269550 w 3024845"/>
                <a:gd name="connsiteY19" fmla="*/ 585842 h 1059043"/>
                <a:gd name="connsiteX20" fmla="*/ 271323 w 3024845"/>
                <a:gd name="connsiteY20" fmla="*/ 585842 h 1059043"/>
                <a:gd name="connsiteX21" fmla="*/ 283737 w 3024845"/>
                <a:gd name="connsiteY21" fmla="*/ 585842 h 1059043"/>
                <a:gd name="connsiteX22" fmla="*/ 283737 w 3024845"/>
                <a:gd name="connsiteY22" fmla="*/ 618268 h 1059043"/>
                <a:gd name="connsiteX23" fmla="*/ 284750 w 3024845"/>
                <a:gd name="connsiteY23" fmla="*/ 618809 h 1059043"/>
                <a:gd name="connsiteX24" fmla="*/ 291844 w 3024845"/>
                <a:gd name="connsiteY24" fmla="*/ 622592 h 1059043"/>
                <a:gd name="connsiteX25" fmla="*/ 291844 w 3024845"/>
                <a:gd name="connsiteY25" fmla="*/ 623943 h 1059043"/>
                <a:gd name="connsiteX26" fmla="*/ 291844 w 3024845"/>
                <a:gd name="connsiteY26" fmla="*/ 633401 h 1059043"/>
                <a:gd name="connsiteX27" fmla="*/ 336431 w 3024845"/>
                <a:gd name="connsiteY27" fmla="*/ 633401 h 1059043"/>
                <a:gd name="connsiteX28" fmla="*/ 336431 w 3024845"/>
                <a:gd name="connsiteY28" fmla="*/ 634482 h 1059043"/>
                <a:gd name="connsiteX29" fmla="*/ 336431 w 3024845"/>
                <a:gd name="connsiteY29" fmla="*/ 642048 h 1059043"/>
                <a:gd name="connsiteX30" fmla="*/ 338457 w 3024845"/>
                <a:gd name="connsiteY30" fmla="*/ 642048 h 1059043"/>
                <a:gd name="connsiteX31" fmla="*/ 352644 w 3024845"/>
                <a:gd name="connsiteY31" fmla="*/ 642048 h 1059043"/>
                <a:gd name="connsiteX32" fmla="*/ 352644 w 3024845"/>
                <a:gd name="connsiteY32" fmla="*/ 611783 h 1059043"/>
                <a:gd name="connsiteX33" fmla="*/ 397231 w 3024845"/>
                <a:gd name="connsiteY33" fmla="*/ 611783 h 1059043"/>
                <a:gd name="connsiteX34" fmla="*/ 397231 w 3024845"/>
                <a:gd name="connsiteY34" fmla="*/ 610432 h 1059043"/>
                <a:gd name="connsiteX35" fmla="*/ 397231 w 3024845"/>
                <a:gd name="connsiteY35" fmla="*/ 600974 h 1059043"/>
                <a:gd name="connsiteX36" fmla="*/ 398245 w 3024845"/>
                <a:gd name="connsiteY36" fmla="*/ 600974 h 1059043"/>
                <a:gd name="connsiteX37" fmla="*/ 405338 w 3024845"/>
                <a:gd name="connsiteY37" fmla="*/ 600974 h 1059043"/>
                <a:gd name="connsiteX38" fmla="*/ 405338 w 3024845"/>
                <a:gd name="connsiteY38" fmla="*/ 599083 h 1059043"/>
                <a:gd name="connsiteX39" fmla="*/ 405338 w 3024845"/>
                <a:gd name="connsiteY39" fmla="*/ 585842 h 1059043"/>
                <a:gd name="connsiteX40" fmla="*/ 406098 w 3024845"/>
                <a:gd name="connsiteY40" fmla="*/ 585842 h 1059043"/>
                <a:gd name="connsiteX41" fmla="*/ 411418 w 3024845"/>
                <a:gd name="connsiteY41" fmla="*/ 585842 h 1059043"/>
                <a:gd name="connsiteX42" fmla="*/ 411418 w 3024845"/>
                <a:gd name="connsiteY42" fmla="*/ 584761 h 1059043"/>
                <a:gd name="connsiteX43" fmla="*/ 411418 w 3024845"/>
                <a:gd name="connsiteY43" fmla="*/ 577194 h 1059043"/>
                <a:gd name="connsiteX44" fmla="*/ 413445 w 3024845"/>
                <a:gd name="connsiteY44" fmla="*/ 577194 h 1059043"/>
                <a:gd name="connsiteX45" fmla="*/ 427632 w 3024845"/>
                <a:gd name="connsiteY45" fmla="*/ 577194 h 1059043"/>
                <a:gd name="connsiteX46" fmla="*/ 427632 w 3024845"/>
                <a:gd name="connsiteY46" fmla="*/ 578275 h 1059043"/>
                <a:gd name="connsiteX47" fmla="*/ 427632 w 3024845"/>
                <a:gd name="connsiteY47" fmla="*/ 585842 h 1059043"/>
                <a:gd name="connsiteX48" fmla="*/ 449925 w 3024845"/>
                <a:gd name="connsiteY48" fmla="*/ 585842 h 1059043"/>
                <a:gd name="connsiteX49" fmla="*/ 449925 w 3024845"/>
                <a:gd name="connsiteY49" fmla="*/ 583950 h 1059043"/>
                <a:gd name="connsiteX50" fmla="*/ 449925 w 3024845"/>
                <a:gd name="connsiteY50" fmla="*/ 570709 h 1059043"/>
                <a:gd name="connsiteX51" fmla="*/ 451699 w 3024845"/>
                <a:gd name="connsiteY51" fmla="*/ 570709 h 1059043"/>
                <a:gd name="connsiteX52" fmla="*/ 464112 w 3024845"/>
                <a:gd name="connsiteY52" fmla="*/ 570709 h 1059043"/>
                <a:gd name="connsiteX53" fmla="*/ 464112 w 3024845"/>
                <a:gd name="connsiteY53" fmla="*/ 594489 h 1059043"/>
                <a:gd name="connsiteX54" fmla="*/ 465126 w 3024845"/>
                <a:gd name="connsiteY54" fmla="*/ 594489 h 1059043"/>
                <a:gd name="connsiteX55" fmla="*/ 472219 w 3024845"/>
                <a:gd name="connsiteY55" fmla="*/ 594489 h 1059043"/>
                <a:gd name="connsiteX56" fmla="*/ 472219 w 3024845"/>
                <a:gd name="connsiteY56" fmla="*/ 593408 h 1059043"/>
                <a:gd name="connsiteX57" fmla="*/ 472219 w 3024845"/>
                <a:gd name="connsiteY57" fmla="*/ 585842 h 1059043"/>
                <a:gd name="connsiteX58" fmla="*/ 473992 w 3024845"/>
                <a:gd name="connsiteY58" fmla="*/ 585842 h 1059043"/>
                <a:gd name="connsiteX59" fmla="*/ 486406 w 3024845"/>
                <a:gd name="connsiteY59" fmla="*/ 585842 h 1059043"/>
                <a:gd name="connsiteX60" fmla="*/ 486406 w 3024845"/>
                <a:gd name="connsiteY60" fmla="*/ 611783 h 1059043"/>
                <a:gd name="connsiteX61" fmla="*/ 488433 w 3024845"/>
                <a:gd name="connsiteY61" fmla="*/ 611783 h 1059043"/>
                <a:gd name="connsiteX62" fmla="*/ 502619 w 3024845"/>
                <a:gd name="connsiteY62" fmla="*/ 611783 h 1059043"/>
                <a:gd name="connsiteX63" fmla="*/ 502619 w 3024845"/>
                <a:gd name="connsiteY63" fmla="*/ 613404 h 1059043"/>
                <a:gd name="connsiteX64" fmla="*/ 502619 w 3024845"/>
                <a:gd name="connsiteY64" fmla="*/ 624754 h 1059043"/>
                <a:gd name="connsiteX65" fmla="*/ 503379 w 3024845"/>
                <a:gd name="connsiteY65" fmla="*/ 624754 h 1059043"/>
                <a:gd name="connsiteX66" fmla="*/ 508700 w 3024845"/>
                <a:gd name="connsiteY66" fmla="*/ 624754 h 1059043"/>
                <a:gd name="connsiteX67" fmla="*/ 508700 w 3024845"/>
                <a:gd name="connsiteY67" fmla="*/ 623943 h 1059043"/>
                <a:gd name="connsiteX68" fmla="*/ 508700 w 3024845"/>
                <a:gd name="connsiteY68" fmla="*/ 618268 h 1059043"/>
                <a:gd name="connsiteX69" fmla="*/ 539100 w 3024845"/>
                <a:gd name="connsiteY69" fmla="*/ 618268 h 1059043"/>
                <a:gd name="connsiteX70" fmla="*/ 539100 w 3024845"/>
                <a:gd name="connsiteY70" fmla="*/ 642048 h 1059043"/>
                <a:gd name="connsiteX71" fmla="*/ 540113 w 3024845"/>
                <a:gd name="connsiteY71" fmla="*/ 642048 h 1059043"/>
                <a:gd name="connsiteX72" fmla="*/ 547207 w 3024845"/>
                <a:gd name="connsiteY72" fmla="*/ 642048 h 1059043"/>
                <a:gd name="connsiteX73" fmla="*/ 547207 w 3024845"/>
                <a:gd name="connsiteY73" fmla="*/ 643129 h 1059043"/>
                <a:gd name="connsiteX74" fmla="*/ 547207 w 3024845"/>
                <a:gd name="connsiteY74" fmla="*/ 650695 h 1059043"/>
                <a:gd name="connsiteX75" fmla="*/ 547967 w 3024845"/>
                <a:gd name="connsiteY75" fmla="*/ 650695 h 1059043"/>
                <a:gd name="connsiteX76" fmla="*/ 553287 w 3024845"/>
                <a:gd name="connsiteY76" fmla="*/ 650695 h 1059043"/>
                <a:gd name="connsiteX77" fmla="*/ 553287 w 3024845"/>
                <a:gd name="connsiteY77" fmla="*/ 648533 h 1059043"/>
                <a:gd name="connsiteX78" fmla="*/ 553287 w 3024845"/>
                <a:gd name="connsiteY78" fmla="*/ 633401 h 1059043"/>
                <a:gd name="connsiteX79" fmla="*/ 554300 w 3024845"/>
                <a:gd name="connsiteY79" fmla="*/ 633401 h 1059043"/>
                <a:gd name="connsiteX80" fmla="*/ 561394 w 3024845"/>
                <a:gd name="connsiteY80" fmla="*/ 633401 h 1059043"/>
                <a:gd name="connsiteX81" fmla="*/ 561394 w 3024845"/>
                <a:gd name="connsiteY81" fmla="*/ 634482 h 1059043"/>
                <a:gd name="connsiteX82" fmla="*/ 561394 w 3024845"/>
                <a:gd name="connsiteY82" fmla="*/ 642048 h 1059043"/>
                <a:gd name="connsiteX83" fmla="*/ 566714 w 3024845"/>
                <a:gd name="connsiteY83" fmla="*/ 640055 h 1059043"/>
                <a:gd name="connsiteX84" fmla="*/ 567474 w 3024845"/>
                <a:gd name="connsiteY84" fmla="*/ 639075 h 1059043"/>
                <a:gd name="connsiteX85" fmla="*/ 567474 w 3024845"/>
                <a:gd name="connsiteY85" fmla="*/ 633401 h 1059043"/>
                <a:gd name="connsiteX86" fmla="*/ 605981 w 3024845"/>
                <a:gd name="connsiteY86" fmla="*/ 633401 h 1059043"/>
                <a:gd name="connsiteX87" fmla="*/ 605981 w 3024845"/>
                <a:gd name="connsiteY87" fmla="*/ 657180 h 1059043"/>
                <a:gd name="connsiteX88" fmla="*/ 608007 w 3024845"/>
                <a:gd name="connsiteY88" fmla="*/ 657180 h 1059043"/>
                <a:gd name="connsiteX89" fmla="*/ 622194 w 3024845"/>
                <a:gd name="connsiteY89" fmla="*/ 657180 h 1059043"/>
                <a:gd name="connsiteX90" fmla="*/ 622194 w 3024845"/>
                <a:gd name="connsiteY90" fmla="*/ 658261 h 1059043"/>
                <a:gd name="connsiteX91" fmla="*/ 622194 w 3024845"/>
                <a:gd name="connsiteY91" fmla="*/ 665827 h 1059043"/>
                <a:gd name="connsiteX92" fmla="*/ 623968 w 3024845"/>
                <a:gd name="connsiteY92" fmla="*/ 665827 h 1059043"/>
                <a:gd name="connsiteX93" fmla="*/ 636381 w 3024845"/>
                <a:gd name="connsiteY93" fmla="*/ 665827 h 1059043"/>
                <a:gd name="connsiteX94" fmla="*/ 636381 w 3024845"/>
                <a:gd name="connsiteY94" fmla="*/ 642048 h 1059043"/>
                <a:gd name="connsiteX95" fmla="*/ 637394 w 3024845"/>
                <a:gd name="connsiteY95" fmla="*/ 642048 h 1059043"/>
                <a:gd name="connsiteX96" fmla="*/ 644488 w 3024845"/>
                <a:gd name="connsiteY96" fmla="*/ 642048 h 1059043"/>
                <a:gd name="connsiteX97" fmla="*/ 644488 w 3024845"/>
                <a:gd name="connsiteY97" fmla="*/ 609621 h 1059043"/>
                <a:gd name="connsiteX98" fmla="*/ 645501 w 3024845"/>
                <a:gd name="connsiteY98" fmla="*/ 609621 h 1059043"/>
                <a:gd name="connsiteX99" fmla="*/ 652595 w 3024845"/>
                <a:gd name="connsiteY99" fmla="*/ 609621 h 1059043"/>
                <a:gd name="connsiteX100" fmla="*/ 652595 w 3024845"/>
                <a:gd name="connsiteY100" fmla="*/ 607730 h 1059043"/>
                <a:gd name="connsiteX101" fmla="*/ 652595 w 3024845"/>
                <a:gd name="connsiteY101" fmla="*/ 594489 h 1059043"/>
                <a:gd name="connsiteX102" fmla="*/ 651328 w 3024845"/>
                <a:gd name="connsiteY102" fmla="*/ 592867 h 1059043"/>
                <a:gd name="connsiteX103" fmla="*/ 656648 w 3024845"/>
                <a:gd name="connsiteY103" fmla="*/ 581518 h 1059043"/>
                <a:gd name="connsiteX104" fmla="*/ 664755 w 3024845"/>
                <a:gd name="connsiteY104" fmla="*/ 609621 h 1059043"/>
                <a:gd name="connsiteX105" fmla="*/ 665515 w 3024845"/>
                <a:gd name="connsiteY105" fmla="*/ 609621 h 1059043"/>
                <a:gd name="connsiteX106" fmla="*/ 670835 w 3024845"/>
                <a:gd name="connsiteY106" fmla="*/ 609621 h 1059043"/>
                <a:gd name="connsiteX107" fmla="*/ 670835 w 3024845"/>
                <a:gd name="connsiteY107" fmla="*/ 503694 h 1059043"/>
                <a:gd name="connsiteX108" fmla="*/ 672355 w 3024845"/>
                <a:gd name="connsiteY108" fmla="*/ 503694 h 1059043"/>
                <a:gd name="connsiteX109" fmla="*/ 682995 w 3024845"/>
                <a:gd name="connsiteY109" fmla="*/ 503694 h 1059043"/>
                <a:gd name="connsiteX110" fmla="*/ 682995 w 3024845"/>
                <a:gd name="connsiteY110" fmla="*/ 456135 h 1059043"/>
                <a:gd name="connsiteX111" fmla="*/ 709342 w 3024845"/>
                <a:gd name="connsiteY111" fmla="*/ 456135 h 1059043"/>
                <a:gd name="connsiteX112" fmla="*/ 709342 w 3024845"/>
                <a:gd name="connsiteY112" fmla="*/ 434517 h 1059043"/>
                <a:gd name="connsiteX113" fmla="*/ 743796 w 3024845"/>
                <a:gd name="connsiteY113" fmla="*/ 434517 h 1059043"/>
                <a:gd name="connsiteX114" fmla="*/ 743796 w 3024845"/>
                <a:gd name="connsiteY114" fmla="*/ 436949 h 1059043"/>
                <a:gd name="connsiteX115" fmla="*/ 743796 w 3024845"/>
                <a:gd name="connsiteY115" fmla="*/ 453973 h 1059043"/>
                <a:gd name="connsiteX116" fmla="*/ 746076 w 3024845"/>
                <a:gd name="connsiteY116" fmla="*/ 453973 h 1059043"/>
                <a:gd name="connsiteX117" fmla="*/ 762036 w 3024845"/>
                <a:gd name="connsiteY117" fmla="*/ 453973 h 1059043"/>
                <a:gd name="connsiteX118" fmla="*/ 762036 w 3024845"/>
                <a:gd name="connsiteY118" fmla="*/ 501532 h 1059043"/>
                <a:gd name="connsiteX119" fmla="*/ 763049 w 3024845"/>
                <a:gd name="connsiteY119" fmla="*/ 501532 h 1059043"/>
                <a:gd name="connsiteX120" fmla="*/ 770143 w 3024845"/>
                <a:gd name="connsiteY120" fmla="*/ 501532 h 1059043"/>
                <a:gd name="connsiteX121" fmla="*/ 784330 w 3024845"/>
                <a:gd name="connsiteY121" fmla="*/ 505856 h 1059043"/>
                <a:gd name="connsiteX122" fmla="*/ 784330 w 3024845"/>
                <a:gd name="connsiteY122" fmla="*/ 544768 h 1059043"/>
                <a:gd name="connsiteX123" fmla="*/ 785343 w 3024845"/>
                <a:gd name="connsiteY123" fmla="*/ 544768 h 1059043"/>
                <a:gd name="connsiteX124" fmla="*/ 792436 w 3024845"/>
                <a:gd name="connsiteY124" fmla="*/ 544768 h 1059043"/>
                <a:gd name="connsiteX125" fmla="*/ 792436 w 3024845"/>
                <a:gd name="connsiteY125" fmla="*/ 546389 h 1059043"/>
                <a:gd name="connsiteX126" fmla="*/ 792436 w 3024845"/>
                <a:gd name="connsiteY126" fmla="*/ 557738 h 1059043"/>
                <a:gd name="connsiteX127" fmla="*/ 794463 w 3024845"/>
                <a:gd name="connsiteY127" fmla="*/ 557738 h 1059043"/>
                <a:gd name="connsiteX128" fmla="*/ 808650 w 3024845"/>
                <a:gd name="connsiteY128" fmla="*/ 557738 h 1059043"/>
                <a:gd name="connsiteX129" fmla="*/ 814730 w 3024845"/>
                <a:gd name="connsiteY129" fmla="*/ 564224 h 1059043"/>
                <a:gd name="connsiteX130" fmla="*/ 814730 w 3024845"/>
                <a:gd name="connsiteY130" fmla="*/ 585842 h 1059043"/>
                <a:gd name="connsiteX131" fmla="*/ 817010 w 3024845"/>
                <a:gd name="connsiteY131" fmla="*/ 585842 h 1059043"/>
                <a:gd name="connsiteX132" fmla="*/ 832970 w 3024845"/>
                <a:gd name="connsiteY132" fmla="*/ 585842 h 1059043"/>
                <a:gd name="connsiteX133" fmla="*/ 832970 w 3024845"/>
                <a:gd name="connsiteY133" fmla="*/ 586922 h 1059043"/>
                <a:gd name="connsiteX134" fmla="*/ 832970 w 3024845"/>
                <a:gd name="connsiteY134" fmla="*/ 594489 h 1059043"/>
                <a:gd name="connsiteX135" fmla="*/ 834237 w 3024845"/>
                <a:gd name="connsiteY135" fmla="*/ 594489 h 1059043"/>
                <a:gd name="connsiteX136" fmla="*/ 843104 w 3024845"/>
                <a:gd name="connsiteY136" fmla="*/ 594489 h 1059043"/>
                <a:gd name="connsiteX137" fmla="*/ 843104 w 3024845"/>
                <a:gd name="connsiteY137" fmla="*/ 596650 h 1059043"/>
                <a:gd name="connsiteX138" fmla="*/ 843104 w 3024845"/>
                <a:gd name="connsiteY138" fmla="*/ 611783 h 1059043"/>
                <a:gd name="connsiteX139" fmla="*/ 847157 w 3024845"/>
                <a:gd name="connsiteY139" fmla="*/ 609891 h 1059043"/>
                <a:gd name="connsiteX140" fmla="*/ 847157 w 3024845"/>
                <a:gd name="connsiteY140" fmla="*/ 596650 h 1059043"/>
                <a:gd name="connsiteX141" fmla="*/ 848170 w 3024845"/>
                <a:gd name="connsiteY141" fmla="*/ 596650 h 1059043"/>
                <a:gd name="connsiteX142" fmla="*/ 855264 w 3024845"/>
                <a:gd name="connsiteY142" fmla="*/ 596650 h 1059043"/>
                <a:gd name="connsiteX143" fmla="*/ 855264 w 3024845"/>
                <a:gd name="connsiteY143" fmla="*/ 598272 h 1059043"/>
                <a:gd name="connsiteX144" fmla="*/ 855264 w 3024845"/>
                <a:gd name="connsiteY144" fmla="*/ 609621 h 1059043"/>
                <a:gd name="connsiteX145" fmla="*/ 856024 w 3024845"/>
                <a:gd name="connsiteY145" fmla="*/ 609621 h 1059043"/>
                <a:gd name="connsiteX146" fmla="*/ 861344 w 3024845"/>
                <a:gd name="connsiteY146" fmla="*/ 609621 h 1059043"/>
                <a:gd name="connsiteX147" fmla="*/ 909984 w 3024845"/>
                <a:gd name="connsiteY147" fmla="*/ 605298 h 1059043"/>
                <a:gd name="connsiteX148" fmla="*/ 909984 w 3024845"/>
                <a:gd name="connsiteY148" fmla="*/ 606649 h 1059043"/>
                <a:gd name="connsiteX149" fmla="*/ 909984 w 3024845"/>
                <a:gd name="connsiteY149" fmla="*/ 616106 h 1059043"/>
                <a:gd name="connsiteX150" fmla="*/ 910744 w 3024845"/>
                <a:gd name="connsiteY150" fmla="*/ 616106 h 1059043"/>
                <a:gd name="connsiteX151" fmla="*/ 916065 w 3024845"/>
                <a:gd name="connsiteY151" fmla="*/ 616106 h 1059043"/>
                <a:gd name="connsiteX152" fmla="*/ 916065 w 3024845"/>
                <a:gd name="connsiteY152" fmla="*/ 618268 h 1059043"/>
                <a:gd name="connsiteX153" fmla="*/ 916065 w 3024845"/>
                <a:gd name="connsiteY153" fmla="*/ 633401 h 1059043"/>
                <a:gd name="connsiteX154" fmla="*/ 918091 w 3024845"/>
                <a:gd name="connsiteY154" fmla="*/ 632050 h 1059043"/>
                <a:gd name="connsiteX155" fmla="*/ 932278 w 3024845"/>
                <a:gd name="connsiteY155" fmla="*/ 622592 h 1059043"/>
                <a:gd name="connsiteX156" fmla="*/ 938358 w 3024845"/>
                <a:gd name="connsiteY156" fmla="*/ 581518 h 1059043"/>
                <a:gd name="connsiteX157" fmla="*/ 939118 w 3024845"/>
                <a:gd name="connsiteY157" fmla="*/ 581248 h 1059043"/>
                <a:gd name="connsiteX158" fmla="*/ 944438 w 3024845"/>
                <a:gd name="connsiteY158" fmla="*/ 579356 h 1059043"/>
                <a:gd name="connsiteX159" fmla="*/ 946465 w 3024845"/>
                <a:gd name="connsiteY159" fmla="*/ 510179 h 1059043"/>
                <a:gd name="connsiteX160" fmla="*/ 948492 w 3024845"/>
                <a:gd name="connsiteY160" fmla="*/ 579356 h 1059043"/>
                <a:gd name="connsiteX161" fmla="*/ 949252 w 3024845"/>
                <a:gd name="connsiteY161" fmla="*/ 579626 h 1059043"/>
                <a:gd name="connsiteX162" fmla="*/ 954572 w 3024845"/>
                <a:gd name="connsiteY162" fmla="*/ 581518 h 1059043"/>
                <a:gd name="connsiteX163" fmla="*/ 954572 w 3024845"/>
                <a:gd name="connsiteY163" fmla="*/ 495047 h 1059043"/>
                <a:gd name="connsiteX164" fmla="*/ 958625 w 3024845"/>
                <a:gd name="connsiteY164" fmla="*/ 462620 h 1059043"/>
                <a:gd name="connsiteX165" fmla="*/ 997132 w 3024845"/>
                <a:gd name="connsiteY165" fmla="*/ 462620 h 1059043"/>
                <a:gd name="connsiteX166" fmla="*/ 997132 w 3024845"/>
                <a:gd name="connsiteY166" fmla="*/ 495047 h 1059043"/>
                <a:gd name="connsiteX167" fmla="*/ 997892 w 3024845"/>
                <a:gd name="connsiteY167" fmla="*/ 495047 h 1059043"/>
                <a:gd name="connsiteX168" fmla="*/ 1003212 w 3024845"/>
                <a:gd name="connsiteY168" fmla="*/ 495047 h 1059043"/>
                <a:gd name="connsiteX169" fmla="*/ 1003212 w 3024845"/>
                <a:gd name="connsiteY169" fmla="*/ 412899 h 1059043"/>
                <a:gd name="connsiteX170" fmla="*/ 1004986 w 3024845"/>
                <a:gd name="connsiteY170" fmla="*/ 412899 h 1059043"/>
                <a:gd name="connsiteX171" fmla="*/ 1017399 w 3024845"/>
                <a:gd name="connsiteY171" fmla="*/ 412899 h 1059043"/>
                <a:gd name="connsiteX172" fmla="*/ 1017399 w 3024845"/>
                <a:gd name="connsiteY172" fmla="*/ 411008 h 1059043"/>
                <a:gd name="connsiteX173" fmla="*/ 1017399 w 3024845"/>
                <a:gd name="connsiteY173" fmla="*/ 397767 h 1059043"/>
                <a:gd name="connsiteX174" fmla="*/ 1039693 w 3024845"/>
                <a:gd name="connsiteY174" fmla="*/ 397767 h 1059043"/>
                <a:gd name="connsiteX175" fmla="*/ 1039693 w 3024845"/>
                <a:gd name="connsiteY175" fmla="*/ 396686 h 1059043"/>
                <a:gd name="connsiteX176" fmla="*/ 1039693 w 3024845"/>
                <a:gd name="connsiteY176" fmla="*/ 389120 h 1059043"/>
                <a:gd name="connsiteX177" fmla="*/ 1041466 w 3024845"/>
                <a:gd name="connsiteY177" fmla="*/ 389120 h 1059043"/>
                <a:gd name="connsiteX178" fmla="*/ 1053880 w 3024845"/>
                <a:gd name="connsiteY178" fmla="*/ 389120 h 1059043"/>
                <a:gd name="connsiteX179" fmla="*/ 1053880 w 3024845"/>
                <a:gd name="connsiteY179" fmla="*/ 390201 h 1059043"/>
                <a:gd name="connsiteX180" fmla="*/ 1053880 w 3024845"/>
                <a:gd name="connsiteY180" fmla="*/ 397767 h 1059043"/>
                <a:gd name="connsiteX181" fmla="*/ 1054640 w 3024845"/>
                <a:gd name="connsiteY181" fmla="*/ 397767 h 1059043"/>
                <a:gd name="connsiteX182" fmla="*/ 1059960 w 3024845"/>
                <a:gd name="connsiteY182" fmla="*/ 397767 h 1059043"/>
                <a:gd name="connsiteX183" fmla="*/ 1070093 w 3024845"/>
                <a:gd name="connsiteY183" fmla="*/ 393443 h 1059043"/>
                <a:gd name="connsiteX184" fmla="*/ 1074146 w 3024845"/>
                <a:gd name="connsiteY184" fmla="*/ 396686 h 1059043"/>
                <a:gd name="connsiteX185" fmla="*/ 1074146 w 3024845"/>
                <a:gd name="connsiteY185" fmla="*/ 389120 h 1059043"/>
                <a:gd name="connsiteX186" fmla="*/ 1076426 w 3024845"/>
                <a:gd name="connsiteY186" fmla="*/ 389120 h 1059043"/>
                <a:gd name="connsiteX187" fmla="*/ 1092387 w 3024845"/>
                <a:gd name="connsiteY187" fmla="*/ 389120 h 1059043"/>
                <a:gd name="connsiteX188" fmla="*/ 1092387 w 3024845"/>
                <a:gd name="connsiteY188" fmla="*/ 390201 h 1059043"/>
                <a:gd name="connsiteX189" fmla="*/ 1092387 w 3024845"/>
                <a:gd name="connsiteY189" fmla="*/ 397767 h 1059043"/>
                <a:gd name="connsiteX190" fmla="*/ 1122787 w 3024845"/>
                <a:gd name="connsiteY190" fmla="*/ 397767 h 1059043"/>
                <a:gd name="connsiteX191" fmla="*/ 1122787 w 3024845"/>
                <a:gd name="connsiteY191" fmla="*/ 399388 h 1059043"/>
                <a:gd name="connsiteX192" fmla="*/ 1122787 w 3024845"/>
                <a:gd name="connsiteY192" fmla="*/ 410738 h 1059043"/>
                <a:gd name="connsiteX193" fmla="*/ 1149134 w 3024845"/>
                <a:gd name="connsiteY193" fmla="*/ 410738 h 1059043"/>
                <a:gd name="connsiteX194" fmla="*/ 1149134 w 3024845"/>
                <a:gd name="connsiteY194" fmla="*/ 441002 h 1059043"/>
                <a:gd name="connsiteX195" fmla="*/ 1149894 w 3024845"/>
                <a:gd name="connsiteY195" fmla="*/ 441002 h 1059043"/>
                <a:gd name="connsiteX196" fmla="*/ 1155214 w 3024845"/>
                <a:gd name="connsiteY196" fmla="*/ 441002 h 1059043"/>
                <a:gd name="connsiteX197" fmla="*/ 1155214 w 3024845"/>
                <a:gd name="connsiteY197" fmla="*/ 442083 h 1059043"/>
                <a:gd name="connsiteX198" fmla="*/ 1155214 w 3024845"/>
                <a:gd name="connsiteY198" fmla="*/ 449650 h 1059043"/>
                <a:gd name="connsiteX199" fmla="*/ 1159268 w 3024845"/>
                <a:gd name="connsiteY199" fmla="*/ 479914 h 1059043"/>
                <a:gd name="connsiteX200" fmla="*/ 1160028 w 3024845"/>
                <a:gd name="connsiteY200" fmla="*/ 479914 h 1059043"/>
                <a:gd name="connsiteX201" fmla="*/ 1165348 w 3024845"/>
                <a:gd name="connsiteY201" fmla="*/ 479914 h 1059043"/>
                <a:gd name="connsiteX202" fmla="*/ 1165348 w 3024845"/>
                <a:gd name="connsiteY202" fmla="*/ 480725 h 1059043"/>
                <a:gd name="connsiteX203" fmla="*/ 1165348 w 3024845"/>
                <a:gd name="connsiteY203" fmla="*/ 486400 h 1059043"/>
                <a:gd name="connsiteX204" fmla="*/ 1166361 w 3024845"/>
                <a:gd name="connsiteY204" fmla="*/ 486400 h 1059043"/>
                <a:gd name="connsiteX205" fmla="*/ 1173454 w 3024845"/>
                <a:gd name="connsiteY205" fmla="*/ 486400 h 1059043"/>
                <a:gd name="connsiteX206" fmla="*/ 1173454 w 3024845"/>
                <a:gd name="connsiteY206" fmla="*/ 516665 h 1059043"/>
                <a:gd name="connsiteX207" fmla="*/ 1175481 w 3024845"/>
                <a:gd name="connsiteY207" fmla="*/ 516665 h 1059043"/>
                <a:gd name="connsiteX208" fmla="*/ 1189668 w 3024845"/>
                <a:gd name="connsiteY208" fmla="*/ 516665 h 1059043"/>
                <a:gd name="connsiteX209" fmla="*/ 1189668 w 3024845"/>
                <a:gd name="connsiteY209" fmla="*/ 540444 h 1059043"/>
                <a:gd name="connsiteX210" fmla="*/ 1191695 w 3024845"/>
                <a:gd name="connsiteY210" fmla="*/ 542065 h 1059043"/>
                <a:gd name="connsiteX211" fmla="*/ 1191695 w 3024845"/>
                <a:gd name="connsiteY211" fmla="*/ 553415 h 1059043"/>
                <a:gd name="connsiteX212" fmla="*/ 1192455 w 3024845"/>
                <a:gd name="connsiteY212" fmla="*/ 553415 h 1059043"/>
                <a:gd name="connsiteX213" fmla="*/ 1197775 w 3024845"/>
                <a:gd name="connsiteY213" fmla="*/ 553415 h 1059043"/>
                <a:gd name="connsiteX214" fmla="*/ 1197775 w 3024845"/>
                <a:gd name="connsiteY214" fmla="*/ 577194 h 1059043"/>
                <a:gd name="connsiteX215" fmla="*/ 1199041 w 3024845"/>
                <a:gd name="connsiteY215" fmla="*/ 577194 h 1059043"/>
                <a:gd name="connsiteX216" fmla="*/ 1207908 w 3024845"/>
                <a:gd name="connsiteY216" fmla="*/ 577194 h 1059043"/>
                <a:gd name="connsiteX217" fmla="*/ 1209935 w 3024845"/>
                <a:gd name="connsiteY217" fmla="*/ 581248 h 1059043"/>
                <a:gd name="connsiteX218" fmla="*/ 1209935 w 3024845"/>
                <a:gd name="connsiteY218" fmla="*/ 594489 h 1059043"/>
                <a:gd name="connsiteX219" fmla="*/ 1211455 w 3024845"/>
                <a:gd name="connsiteY219" fmla="*/ 592597 h 1059043"/>
                <a:gd name="connsiteX220" fmla="*/ 1222095 w 3024845"/>
                <a:gd name="connsiteY220" fmla="*/ 579356 h 1059043"/>
                <a:gd name="connsiteX221" fmla="*/ 1250469 w 3024845"/>
                <a:gd name="connsiteY221" fmla="*/ 579356 h 1059043"/>
                <a:gd name="connsiteX222" fmla="*/ 1250469 w 3024845"/>
                <a:gd name="connsiteY222" fmla="*/ 665827 h 1059043"/>
                <a:gd name="connsiteX223" fmla="*/ 1251229 w 3024845"/>
                <a:gd name="connsiteY223" fmla="*/ 665827 h 1059043"/>
                <a:gd name="connsiteX224" fmla="*/ 1256549 w 3024845"/>
                <a:gd name="connsiteY224" fmla="*/ 665827 h 1059043"/>
                <a:gd name="connsiteX225" fmla="*/ 1257309 w 3024845"/>
                <a:gd name="connsiteY225" fmla="*/ 664476 h 1059043"/>
                <a:gd name="connsiteX226" fmla="*/ 1262629 w 3024845"/>
                <a:gd name="connsiteY226" fmla="*/ 655018 h 1059043"/>
                <a:gd name="connsiteX227" fmla="*/ 1262629 w 3024845"/>
                <a:gd name="connsiteY227" fmla="*/ 656910 h 1059043"/>
                <a:gd name="connsiteX228" fmla="*/ 1262629 w 3024845"/>
                <a:gd name="connsiteY228" fmla="*/ 670151 h 1059043"/>
                <a:gd name="connsiteX229" fmla="*/ 1266682 w 3024845"/>
                <a:gd name="connsiteY229" fmla="*/ 624754 h 1059043"/>
                <a:gd name="connsiteX230" fmla="*/ 1267442 w 3024845"/>
                <a:gd name="connsiteY230" fmla="*/ 624754 h 1059043"/>
                <a:gd name="connsiteX231" fmla="*/ 1272762 w 3024845"/>
                <a:gd name="connsiteY231" fmla="*/ 624754 h 1059043"/>
                <a:gd name="connsiteX232" fmla="*/ 1272762 w 3024845"/>
                <a:gd name="connsiteY232" fmla="*/ 559900 h 1059043"/>
                <a:gd name="connsiteX233" fmla="*/ 1273776 w 3024845"/>
                <a:gd name="connsiteY233" fmla="*/ 559900 h 1059043"/>
                <a:gd name="connsiteX234" fmla="*/ 1280869 w 3024845"/>
                <a:gd name="connsiteY234" fmla="*/ 559900 h 1059043"/>
                <a:gd name="connsiteX235" fmla="*/ 1293029 w 3024845"/>
                <a:gd name="connsiteY235" fmla="*/ 516665 h 1059043"/>
                <a:gd name="connsiteX236" fmla="*/ 1294296 w 3024845"/>
                <a:gd name="connsiteY236" fmla="*/ 516665 h 1059043"/>
                <a:gd name="connsiteX237" fmla="*/ 1303163 w 3024845"/>
                <a:gd name="connsiteY237" fmla="*/ 516665 h 1059043"/>
                <a:gd name="connsiteX238" fmla="*/ 1313296 w 3024845"/>
                <a:gd name="connsiteY238" fmla="*/ 559900 h 1059043"/>
                <a:gd name="connsiteX239" fmla="*/ 1314309 w 3024845"/>
                <a:gd name="connsiteY239" fmla="*/ 559900 h 1059043"/>
                <a:gd name="connsiteX240" fmla="*/ 1321403 w 3024845"/>
                <a:gd name="connsiteY240" fmla="*/ 559900 h 1059043"/>
                <a:gd name="connsiteX241" fmla="*/ 1321403 w 3024845"/>
                <a:gd name="connsiteY241" fmla="*/ 598812 h 1059043"/>
                <a:gd name="connsiteX242" fmla="*/ 1323176 w 3024845"/>
                <a:gd name="connsiteY242" fmla="*/ 598812 h 1059043"/>
                <a:gd name="connsiteX243" fmla="*/ 1335590 w 3024845"/>
                <a:gd name="connsiteY243" fmla="*/ 598812 h 1059043"/>
                <a:gd name="connsiteX244" fmla="*/ 1335590 w 3024845"/>
                <a:gd name="connsiteY244" fmla="*/ 600974 h 1059043"/>
                <a:gd name="connsiteX245" fmla="*/ 1335590 w 3024845"/>
                <a:gd name="connsiteY245" fmla="*/ 616106 h 1059043"/>
                <a:gd name="connsiteX246" fmla="*/ 1339643 w 3024845"/>
                <a:gd name="connsiteY246" fmla="*/ 613945 h 1059043"/>
                <a:gd name="connsiteX247" fmla="*/ 1339643 w 3024845"/>
                <a:gd name="connsiteY247" fmla="*/ 598812 h 1059043"/>
                <a:gd name="connsiteX248" fmla="*/ 1341163 w 3024845"/>
                <a:gd name="connsiteY248" fmla="*/ 598812 h 1059043"/>
                <a:gd name="connsiteX249" fmla="*/ 1351803 w 3024845"/>
                <a:gd name="connsiteY249" fmla="*/ 598812 h 1059043"/>
                <a:gd name="connsiteX250" fmla="*/ 1351803 w 3024845"/>
                <a:gd name="connsiteY250" fmla="*/ 600433 h 1059043"/>
                <a:gd name="connsiteX251" fmla="*/ 1351803 w 3024845"/>
                <a:gd name="connsiteY251" fmla="*/ 611783 h 1059043"/>
                <a:gd name="connsiteX252" fmla="*/ 1382204 w 3024845"/>
                <a:gd name="connsiteY252" fmla="*/ 611783 h 1059043"/>
                <a:gd name="connsiteX253" fmla="*/ 1382204 w 3024845"/>
                <a:gd name="connsiteY253" fmla="*/ 575033 h 1059043"/>
                <a:gd name="connsiteX254" fmla="*/ 1383470 w 3024845"/>
                <a:gd name="connsiteY254" fmla="*/ 575033 h 1059043"/>
                <a:gd name="connsiteX255" fmla="*/ 1392337 w 3024845"/>
                <a:gd name="connsiteY255" fmla="*/ 575033 h 1059043"/>
                <a:gd name="connsiteX256" fmla="*/ 1392337 w 3024845"/>
                <a:gd name="connsiteY256" fmla="*/ 596650 h 1059043"/>
                <a:gd name="connsiteX257" fmla="*/ 1394364 w 3024845"/>
                <a:gd name="connsiteY257" fmla="*/ 564224 h 1059043"/>
                <a:gd name="connsiteX258" fmla="*/ 1416657 w 3024845"/>
                <a:gd name="connsiteY258" fmla="*/ 564224 h 1059043"/>
                <a:gd name="connsiteX259" fmla="*/ 1416657 w 3024845"/>
                <a:gd name="connsiteY259" fmla="*/ 562602 h 1059043"/>
                <a:gd name="connsiteX260" fmla="*/ 1416657 w 3024845"/>
                <a:gd name="connsiteY260" fmla="*/ 551253 h 1059043"/>
                <a:gd name="connsiteX261" fmla="*/ 1417417 w 3024845"/>
                <a:gd name="connsiteY261" fmla="*/ 551253 h 1059043"/>
                <a:gd name="connsiteX262" fmla="*/ 1422737 w 3024845"/>
                <a:gd name="connsiteY262" fmla="*/ 551253 h 1059043"/>
                <a:gd name="connsiteX263" fmla="*/ 1422737 w 3024845"/>
                <a:gd name="connsiteY263" fmla="*/ 549362 h 1059043"/>
                <a:gd name="connsiteX264" fmla="*/ 1422737 w 3024845"/>
                <a:gd name="connsiteY264" fmla="*/ 536121 h 1059043"/>
                <a:gd name="connsiteX265" fmla="*/ 1426791 w 3024845"/>
                <a:gd name="connsiteY265" fmla="*/ 542606 h 1059043"/>
                <a:gd name="connsiteX266" fmla="*/ 1429071 w 3024845"/>
                <a:gd name="connsiteY266" fmla="*/ 542606 h 1059043"/>
                <a:gd name="connsiteX267" fmla="*/ 1445031 w 3024845"/>
                <a:gd name="connsiteY267" fmla="*/ 542606 h 1059043"/>
                <a:gd name="connsiteX268" fmla="*/ 1445031 w 3024845"/>
                <a:gd name="connsiteY268" fmla="*/ 541795 h 1059043"/>
                <a:gd name="connsiteX269" fmla="*/ 1445031 w 3024845"/>
                <a:gd name="connsiteY269" fmla="*/ 536121 h 1059043"/>
                <a:gd name="connsiteX270" fmla="*/ 1445791 w 3024845"/>
                <a:gd name="connsiteY270" fmla="*/ 536121 h 1059043"/>
                <a:gd name="connsiteX271" fmla="*/ 1451111 w 3024845"/>
                <a:gd name="connsiteY271" fmla="*/ 536121 h 1059043"/>
                <a:gd name="connsiteX272" fmla="*/ 1451111 w 3024845"/>
                <a:gd name="connsiteY272" fmla="*/ 537472 h 1059043"/>
                <a:gd name="connsiteX273" fmla="*/ 1451111 w 3024845"/>
                <a:gd name="connsiteY273" fmla="*/ 546930 h 1059043"/>
                <a:gd name="connsiteX274" fmla="*/ 1489618 w 3024845"/>
                <a:gd name="connsiteY274" fmla="*/ 546930 h 1059043"/>
                <a:gd name="connsiteX275" fmla="*/ 1489618 w 3024845"/>
                <a:gd name="connsiteY275" fmla="*/ 685283 h 1059043"/>
                <a:gd name="connsiteX276" fmla="*/ 1491138 w 3024845"/>
                <a:gd name="connsiteY276" fmla="*/ 685283 h 1059043"/>
                <a:gd name="connsiteX277" fmla="*/ 1501778 w 3024845"/>
                <a:gd name="connsiteY277" fmla="*/ 685283 h 1059043"/>
                <a:gd name="connsiteX278" fmla="*/ 1501778 w 3024845"/>
                <a:gd name="connsiteY278" fmla="*/ 672313 h 1059043"/>
                <a:gd name="connsiteX279" fmla="*/ 1505832 w 3024845"/>
                <a:gd name="connsiteY279" fmla="*/ 672313 h 1059043"/>
                <a:gd name="connsiteX280" fmla="*/ 1505832 w 3024845"/>
                <a:gd name="connsiteY280" fmla="*/ 685283 h 1059043"/>
                <a:gd name="connsiteX281" fmla="*/ 1536232 w 3024845"/>
                <a:gd name="connsiteY281" fmla="*/ 685283 h 1059043"/>
                <a:gd name="connsiteX282" fmla="*/ 1536232 w 3024845"/>
                <a:gd name="connsiteY282" fmla="*/ 655018 h 1059043"/>
                <a:gd name="connsiteX283" fmla="*/ 1548392 w 3024845"/>
                <a:gd name="connsiteY283" fmla="*/ 655018 h 1059043"/>
                <a:gd name="connsiteX284" fmla="*/ 1560552 w 3024845"/>
                <a:gd name="connsiteY284" fmla="*/ 652857 h 1059043"/>
                <a:gd name="connsiteX285" fmla="*/ 1564606 w 3024845"/>
                <a:gd name="connsiteY285" fmla="*/ 655018 h 1059043"/>
                <a:gd name="connsiteX286" fmla="*/ 1574739 w 3024845"/>
                <a:gd name="connsiteY286" fmla="*/ 655018 h 1059043"/>
                <a:gd name="connsiteX287" fmla="*/ 1574739 w 3024845"/>
                <a:gd name="connsiteY287" fmla="*/ 685283 h 1059043"/>
                <a:gd name="connsiteX288" fmla="*/ 1582846 w 3024845"/>
                <a:gd name="connsiteY288" fmla="*/ 685283 h 1059043"/>
                <a:gd name="connsiteX289" fmla="*/ 1582846 w 3024845"/>
                <a:gd name="connsiteY289" fmla="*/ 702578 h 1059043"/>
                <a:gd name="connsiteX290" fmla="*/ 1592182 w 3024845"/>
                <a:gd name="connsiteY290" fmla="*/ 703483 h 1059043"/>
                <a:gd name="connsiteX291" fmla="*/ 1605140 w 3024845"/>
                <a:gd name="connsiteY291" fmla="*/ 703483 h 1059043"/>
                <a:gd name="connsiteX292" fmla="*/ 1605140 w 3024845"/>
                <a:gd name="connsiteY292" fmla="*/ 687445 h 1059043"/>
                <a:gd name="connsiteX293" fmla="*/ 1673096 w 3024845"/>
                <a:gd name="connsiteY293" fmla="*/ 687445 h 1059043"/>
                <a:gd name="connsiteX294" fmla="*/ 1673096 w 3024845"/>
                <a:gd name="connsiteY294" fmla="*/ 602192 h 1059043"/>
                <a:gd name="connsiteX295" fmla="*/ 1745104 w 3024845"/>
                <a:gd name="connsiteY295" fmla="*/ 602192 h 1059043"/>
                <a:gd name="connsiteX296" fmla="*/ 1745104 w 3024845"/>
                <a:gd name="connsiteY296" fmla="*/ 680960 h 1059043"/>
                <a:gd name="connsiteX297" fmla="*/ 1747008 w 3024845"/>
                <a:gd name="connsiteY297" fmla="*/ 680960 h 1059043"/>
                <a:gd name="connsiteX298" fmla="*/ 1748250 w 3024845"/>
                <a:gd name="connsiteY298" fmla="*/ 703483 h 1059043"/>
                <a:gd name="connsiteX299" fmla="*/ 1757926 w 3024845"/>
                <a:gd name="connsiteY299" fmla="*/ 703483 h 1059043"/>
                <a:gd name="connsiteX300" fmla="*/ 1759168 w 3024845"/>
                <a:gd name="connsiteY300" fmla="*/ 680960 h 1059043"/>
                <a:gd name="connsiteX301" fmla="*/ 1765248 w 3024845"/>
                <a:gd name="connsiteY301" fmla="*/ 680960 h 1059043"/>
                <a:gd name="connsiteX302" fmla="*/ 1766490 w 3024845"/>
                <a:gd name="connsiteY302" fmla="*/ 703483 h 1059043"/>
                <a:gd name="connsiteX303" fmla="*/ 1817112 w 3024845"/>
                <a:gd name="connsiteY303" fmla="*/ 703483 h 1059043"/>
                <a:gd name="connsiteX304" fmla="*/ 1817112 w 3024845"/>
                <a:gd name="connsiteY304" fmla="*/ 540455 h 1059043"/>
                <a:gd name="connsiteX305" fmla="*/ 2014439 w 3024845"/>
                <a:gd name="connsiteY305" fmla="*/ 540455 h 1059043"/>
                <a:gd name="connsiteX306" fmla="*/ 2014439 w 3024845"/>
                <a:gd name="connsiteY306" fmla="*/ 703483 h 1059043"/>
                <a:gd name="connsiteX307" fmla="*/ 2033136 w 3024845"/>
                <a:gd name="connsiteY307" fmla="*/ 703483 h 1059043"/>
                <a:gd name="connsiteX308" fmla="*/ 2033136 w 3024845"/>
                <a:gd name="connsiteY308" fmla="*/ 620790 h 1059043"/>
                <a:gd name="connsiteX309" fmla="*/ 2128256 w 3024845"/>
                <a:gd name="connsiteY309" fmla="*/ 620790 h 1059043"/>
                <a:gd name="connsiteX310" fmla="*/ 2144240 w 3024845"/>
                <a:gd name="connsiteY310" fmla="*/ 214016 h 1059043"/>
                <a:gd name="connsiteX311" fmla="*/ 2146266 w 3024845"/>
                <a:gd name="connsiteY311" fmla="*/ 131868 h 1059043"/>
                <a:gd name="connsiteX312" fmla="*/ 2144240 w 3024845"/>
                <a:gd name="connsiteY312" fmla="*/ 125383 h 1059043"/>
                <a:gd name="connsiteX313" fmla="*/ 2150320 w 3024845"/>
                <a:gd name="connsiteY313" fmla="*/ 118897 h 1059043"/>
                <a:gd name="connsiteX314" fmla="*/ 2150320 w 3024845"/>
                <a:gd name="connsiteY314" fmla="*/ 60529 h 1059043"/>
                <a:gd name="connsiteX315" fmla="*/ 2152346 w 3024845"/>
                <a:gd name="connsiteY315" fmla="*/ 56206 h 1059043"/>
                <a:gd name="connsiteX316" fmla="*/ 2152346 w 3024845"/>
                <a:gd name="connsiteY316" fmla="*/ 0 h 1059043"/>
                <a:gd name="connsiteX317" fmla="*/ 2162480 w 3024845"/>
                <a:gd name="connsiteY317" fmla="*/ 118897 h 1059043"/>
                <a:gd name="connsiteX318" fmla="*/ 2168560 w 3024845"/>
                <a:gd name="connsiteY318" fmla="*/ 125383 h 1059043"/>
                <a:gd name="connsiteX319" fmla="*/ 2166533 w 3024845"/>
                <a:gd name="connsiteY319" fmla="*/ 131868 h 1059043"/>
                <a:gd name="connsiteX320" fmla="*/ 2180720 w 3024845"/>
                <a:gd name="connsiteY320" fmla="*/ 555577 h 1059043"/>
                <a:gd name="connsiteX321" fmla="*/ 2245574 w 3024845"/>
                <a:gd name="connsiteY321" fmla="*/ 555577 h 1059043"/>
                <a:gd name="connsiteX322" fmla="*/ 2245574 w 3024845"/>
                <a:gd name="connsiteY322" fmla="*/ 631239 h 1059043"/>
                <a:gd name="connsiteX323" fmla="*/ 2253681 w 3024845"/>
                <a:gd name="connsiteY323" fmla="*/ 631239 h 1059043"/>
                <a:gd name="connsiteX324" fmla="*/ 2255708 w 3024845"/>
                <a:gd name="connsiteY324" fmla="*/ 624754 h 1059043"/>
                <a:gd name="connsiteX325" fmla="*/ 2261788 w 3024845"/>
                <a:gd name="connsiteY325" fmla="*/ 624754 h 1059043"/>
                <a:gd name="connsiteX326" fmla="*/ 2263815 w 3024845"/>
                <a:gd name="connsiteY326" fmla="*/ 633401 h 1059043"/>
                <a:gd name="connsiteX327" fmla="*/ 2275975 w 3024845"/>
                <a:gd name="connsiteY327" fmla="*/ 633401 h 1059043"/>
                <a:gd name="connsiteX328" fmla="*/ 2275975 w 3024845"/>
                <a:gd name="connsiteY328" fmla="*/ 626915 h 1059043"/>
                <a:gd name="connsiteX329" fmla="*/ 2298268 w 3024845"/>
                <a:gd name="connsiteY329" fmla="*/ 626915 h 1059043"/>
                <a:gd name="connsiteX330" fmla="*/ 2298268 w 3024845"/>
                <a:gd name="connsiteY330" fmla="*/ 633401 h 1059043"/>
                <a:gd name="connsiteX331" fmla="*/ 2318535 w 3024845"/>
                <a:gd name="connsiteY331" fmla="*/ 633401 h 1059043"/>
                <a:gd name="connsiteX332" fmla="*/ 2318535 w 3024845"/>
                <a:gd name="connsiteY332" fmla="*/ 678798 h 1059043"/>
                <a:gd name="connsiteX333" fmla="*/ 2332722 w 3024845"/>
                <a:gd name="connsiteY333" fmla="*/ 678798 h 1059043"/>
                <a:gd name="connsiteX334" fmla="*/ 2332722 w 3024845"/>
                <a:gd name="connsiteY334" fmla="*/ 665827 h 1059043"/>
                <a:gd name="connsiteX335" fmla="*/ 2348936 w 3024845"/>
                <a:gd name="connsiteY335" fmla="*/ 665827 h 1059043"/>
                <a:gd name="connsiteX336" fmla="*/ 2348936 w 3024845"/>
                <a:gd name="connsiteY336" fmla="*/ 486400 h 1059043"/>
                <a:gd name="connsiteX337" fmla="*/ 2355016 w 3024845"/>
                <a:gd name="connsiteY337" fmla="*/ 479914 h 1059043"/>
                <a:gd name="connsiteX338" fmla="*/ 2427977 w 3024845"/>
                <a:gd name="connsiteY338" fmla="*/ 479914 h 1059043"/>
                <a:gd name="connsiteX339" fmla="*/ 2427977 w 3024845"/>
                <a:gd name="connsiteY339" fmla="*/ 488562 h 1059043"/>
                <a:gd name="connsiteX340" fmla="*/ 2438110 w 3024845"/>
                <a:gd name="connsiteY340" fmla="*/ 488562 h 1059043"/>
                <a:gd name="connsiteX341" fmla="*/ 2438110 w 3024845"/>
                <a:gd name="connsiteY341" fmla="*/ 603136 h 1059043"/>
                <a:gd name="connsiteX342" fmla="*/ 2460404 w 3024845"/>
                <a:gd name="connsiteY342" fmla="*/ 603136 h 1059043"/>
                <a:gd name="connsiteX343" fmla="*/ 2460404 w 3024845"/>
                <a:gd name="connsiteY343" fmla="*/ 536121 h 1059043"/>
                <a:gd name="connsiteX344" fmla="*/ 2486751 w 3024845"/>
                <a:gd name="connsiteY344" fmla="*/ 536121 h 1059043"/>
                <a:gd name="connsiteX345" fmla="*/ 2490804 w 3024845"/>
                <a:gd name="connsiteY345" fmla="*/ 531797 h 1059043"/>
                <a:gd name="connsiteX346" fmla="*/ 2498911 w 3024845"/>
                <a:gd name="connsiteY346" fmla="*/ 531797 h 1059043"/>
                <a:gd name="connsiteX347" fmla="*/ 2502964 w 3024845"/>
                <a:gd name="connsiteY347" fmla="*/ 536121 h 1059043"/>
                <a:gd name="connsiteX348" fmla="*/ 2525258 w 3024845"/>
                <a:gd name="connsiteY348" fmla="*/ 536121 h 1059043"/>
                <a:gd name="connsiteX349" fmla="*/ 2525258 w 3024845"/>
                <a:gd name="connsiteY349" fmla="*/ 419385 h 1059043"/>
                <a:gd name="connsiteX350" fmla="*/ 2582005 w 3024845"/>
                <a:gd name="connsiteY350" fmla="*/ 408576 h 1059043"/>
                <a:gd name="connsiteX351" fmla="*/ 2582005 w 3024845"/>
                <a:gd name="connsiteY351" fmla="*/ 409657 h 1059043"/>
                <a:gd name="connsiteX352" fmla="*/ 2582005 w 3024845"/>
                <a:gd name="connsiteY352" fmla="*/ 417223 h 1059043"/>
                <a:gd name="connsiteX353" fmla="*/ 2608352 w 3024845"/>
                <a:gd name="connsiteY353" fmla="*/ 417223 h 1059043"/>
                <a:gd name="connsiteX354" fmla="*/ 2608352 w 3024845"/>
                <a:gd name="connsiteY354" fmla="*/ 672313 h 1059043"/>
                <a:gd name="connsiteX355" fmla="*/ 2630646 w 3024845"/>
                <a:gd name="connsiteY355" fmla="*/ 672313 h 1059043"/>
                <a:gd name="connsiteX356" fmla="*/ 2630646 w 3024845"/>
                <a:gd name="connsiteY356" fmla="*/ 667989 h 1059043"/>
                <a:gd name="connsiteX357" fmla="*/ 2642806 w 3024845"/>
                <a:gd name="connsiteY357" fmla="*/ 667989 h 1059043"/>
                <a:gd name="connsiteX358" fmla="*/ 2642806 w 3024845"/>
                <a:gd name="connsiteY358" fmla="*/ 672313 h 1059043"/>
                <a:gd name="connsiteX359" fmla="*/ 2667126 w 3024845"/>
                <a:gd name="connsiteY359" fmla="*/ 672313 h 1059043"/>
                <a:gd name="connsiteX360" fmla="*/ 2667126 w 3024845"/>
                <a:gd name="connsiteY360" fmla="*/ 659342 h 1059043"/>
                <a:gd name="connsiteX361" fmla="*/ 2695500 w 3024845"/>
                <a:gd name="connsiteY361" fmla="*/ 659342 h 1059043"/>
                <a:gd name="connsiteX362" fmla="*/ 2707660 w 3024845"/>
                <a:gd name="connsiteY362" fmla="*/ 655018 h 1059043"/>
                <a:gd name="connsiteX363" fmla="*/ 2727927 w 3024845"/>
                <a:gd name="connsiteY363" fmla="*/ 659342 h 1059043"/>
                <a:gd name="connsiteX364" fmla="*/ 2727927 w 3024845"/>
                <a:gd name="connsiteY364" fmla="*/ 642048 h 1059043"/>
                <a:gd name="connsiteX365" fmla="*/ 2736034 w 3024845"/>
                <a:gd name="connsiteY365" fmla="*/ 642048 h 1059043"/>
                <a:gd name="connsiteX366" fmla="*/ 2736034 w 3024845"/>
                <a:gd name="connsiteY366" fmla="*/ 629077 h 1059043"/>
                <a:gd name="connsiteX367" fmla="*/ 2792781 w 3024845"/>
                <a:gd name="connsiteY367" fmla="*/ 629077 h 1059043"/>
                <a:gd name="connsiteX368" fmla="*/ 2792781 w 3024845"/>
                <a:gd name="connsiteY368" fmla="*/ 598812 h 1059043"/>
                <a:gd name="connsiteX369" fmla="*/ 2811021 w 3024845"/>
                <a:gd name="connsiteY369" fmla="*/ 598812 h 1059043"/>
                <a:gd name="connsiteX370" fmla="*/ 2811021 w 3024845"/>
                <a:gd name="connsiteY370" fmla="*/ 592327 h 1059043"/>
                <a:gd name="connsiteX371" fmla="*/ 2823181 w 3024845"/>
                <a:gd name="connsiteY371" fmla="*/ 592327 h 1059043"/>
                <a:gd name="connsiteX372" fmla="*/ 2823181 w 3024845"/>
                <a:gd name="connsiteY372" fmla="*/ 598812 h 1059043"/>
                <a:gd name="connsiteX373" fmla="*/ 2839395 w 3024845"/>
                <a:gd name="connsiteY373" fmla="*/ 598812 h 1059043"/>
                <a:gd name="connsiteX374" fmla="*/ 2839395 w 3024845"/>
                <a:gd name="connsiteY374" fmla="*/ 648533 h 1059043"/>
                <a:gd name="connsiteX375" fmla="*/ 2871822 w 3024845"/>
                <a:gd name="connsiteY375" fmla="*/ 648533 h 1059043"/>
                <a:gd name="connsiteX376" fmla="*/ 2871822 w 3024845"/>
                <a:gd name="connsiteY376" fmla="*/ 622592 h 1059043"/>
                <a:gd name="connsiteX377" fmla="*/ 2910329 w 3024845"/>
                <a:gd name="connsiteY377" fmla="*/ 622592 h 1059043"/>
                <a:gd name="connsiteX378" fmla="*/ 2910329 w 3024845"/>
                <a:gd name="connsiteY378" fmla="*/ 592327 h 1059043"/>
                <a:gd name="connsiteX379" fmla="*/ 2958970 w 3024845"/>
                <a:gd name="connsiteY379" fmla="*/ 592327 h 1059043"/>
                <a:gd name="connsiteX380" fmla="*/ 2958970 w 3024845"/>
                <a:gd name="connsiteY380" fmla="*/ 703483 h 1059043"/>
                <a:gd name="connsiteX381" fmla="*/ 2958970 w 3024845"/>
                <a:gd name="connsiteY381" fmla="*/ 717262 h 1059043"/>
                <a:gd name="connsiteX382" fmla="*/ 3024845 w 3024845"/>
                <a:gd name="connsiteY382" fmla="*/ 717262 h 1059043"/>
                <a:gd name="connsiteX383" fmla="*/ 3024845 w 3024845"/>
                <a:gd name="connsiteY383" fmla="*/ 1059043 h 1059043"/>
                <a:gd name="connsiteX384" fmla="*/ 2054 w 3024845"/>
                <a:gd name="connsiteY384" fmla="*/ 1056710 h 1059043"/>
                <a:gd name="connsiteX385" fmla="*/ 0 w 3024845"/>
                <a:gd name="connsiteY385" fmla="*/ 622592 h 1059043"/>
                <a:gd name="connsiteX386" fmla="*/ 20267 w 3024845"/>
                <a:gd name="connsiteY386" fmla="*/ 622592 h 1059043"/>
                <a:gd name="connsiteX387" fmla="*/ 20774 w 3024845"/>
                <a:gd name="connsiteY387" fmla="*/ 621511 h 1059043"/>
                <a:gd name="connsiteX388" fmla="*/ 24320 w 3024845"/>
                <a:gd name="connsiteY388" fmla="*/ 613945 h 1059043"/>
                <a:gd name="connsiteX389" fmla="*/ 26094 w 3024845"/>
                <a:gd name="connsiteY389" fmla="*/ 614215 h 1059043"/>
                <a:gd name="connsiteX390" fmla="*/ 38507 w 3024845"/>
                <a:gd name="connsiteY390" fmla="*/ 616106 h 1059043"/>
                <a:gd name="connsiteX391" fmla="*/ 39014 w 3024845"/>
                <a:gd name="connsiteY391" fmla="*/ 617458 h 1059043"/>
                <a:gd name="connsiteX392" fmla="*/ 42560 w 3024845"/>
                <a:gd name="connsiteY392" fmla="*/ 626915 h 1059043"/>
                <a:gd name="connsiteX393" fmla="*/ 68907 w 3024845"/>
                <a:gd name="connsiteY393" fmla="*/ 629077 h 1059043"/>
                <a:gd name="connsiteX394" fmla="*/ 68907 w 3024845"/>
                <a:gd name="connsiteY394" fmla="*/ 505856 h 1059043"/>
                <a:gd name="connsiteX395" fmla="*/ 70934 w 3024845"/>
                <a:gd name="connsiteY395" fmla="*/ 505856 h 1059043"/>
                <a:gd name="connsiteX396" fmla="*/ 85121 w 3024845"/>
                <a:gd name="connsiteY396" fmla="*/ 505856 h 1059043"/>
                <a:gd name="connsiteX397" fmla="*/ 85121 w 3024845"/>
                <a:gd name="connsiteY397" fmla="*/ 369664 h 1059043"/>
                <a:gd name="connsiteX398" fmla="*/ 86894 w 3024845"/>
                <a:gd name="connsiteY398" fmla="*/ 369664 h 1059043"/>
                <a:gd name="connsiteX399" fmla="*/ 99308 w 3024845"/>
                <a:gd name="connsiteY399" fmla="*/ 369664 h 1059043"/>
                <a:gd name="connsiteX400" fmla="*/ 99308 w 3024845"/>
                <a:gd name="connsiteY400" fmla="*/ 255090 h 1059043"/>
                <a:gd name="connsiteX401" fmla="*/ 103361 w 3024845"/>
                <a:gd name="connsiteY401" fmla="*/ 226986 h 1059043"/>
                <a:gd name="connsiteX402" fmla="*/ 105388 w 3024845"/>
                <a:gd name="connsiteY402" fmla="*/ 226986 h 1059043"/>
                <a:gd name="connsiteX403" fmla="*/ 119575 w 3024845"/>
                <a:gd name="connsiteY403" fmla="*/ 226986 h 1059043"/>
                <a:gd name="connsiteX0" fmla="*/ 119575 w 3024845"/>
                <a:gd name="connsiteY0" fmla="*/ 226986 h 1059043"/>
                <a:gd name="connsiteX1" fmla="*/ 200642 w 3024845"/>
                <a:gd name="connsiteY1" fmla="*/ 224825 h 1059043"/>
                <a:gd name="connsiteX2" fmla="*/ 202669 w 3024845"/>
                <a:gd name="connsiteY2" fmla="*/ 224825 h 1059043"/>
                <a:gd name="connsiteX3" fmla="*/ 216856 w 3024845"/>
                <a:gd name="connsiteY3" fmla="*/ 224825 h 1059043"/>
                <a:gd name="connsiteX4" fmla="*/ 216856 w 3024845"/>
                <a:gd name="connsiteY4" fmla="*/ 248604 h 1059043"/>
                <a:gd name="connsiteX5" fmla="*/ 217363 w 3024845"/>
                <a:gd name="connsiteY5" fmla="*/ 249415 h 1059043"/>
                <a:gd name="connsiteX6" fmla="*/ 220909 w 3024845"/>
                <a:gd name="connsiteY6" fmla="*/ 255090 h 1059043"/>
                <a:gd name="connsiteX7" fmla="*/ 220909 w 3024845"/>
                <a:gd name="connsiteY7" fmla="*/ 369664 h 1059043"/>
                <a:gd name="connsiteX8" fmla="*/ 223189 w 3024845"/>
                <a:gd name="connsiteY8" fmla="*/ 369664 h 1059043"/>
                <a:gd name="connsiteX9" fmla="*/ 239150 w 3024845"/>
                <a:gd name="connsiteY9" fmla="*/ 369664 h 1059043"/>
                <a:gd name="connsiteX10" fmla="*/ 239150 w 3024845"/>
                <a:gd name="connsiteY10" fmla="*/ 510179 h 1059043"/>
                <a:gd name="connsiteX11" fmla="*/ 240670 w 3024845"/>
                <a:gd name="connsiteY11" fmla="*/ 509909 h 1059043"/>
                <a:gd name="connsiteX12" fmla="*/ 251310 w 3024845"/>
                <a:gd name="connsiteY12" fmla="*/ 508018 h 1059043"/>
                <a:gd name="connsiteX13" fmla="*/ 249283 w 3024845"/>
                <a:gd name="connsiteY13" fmla="*/ 596650 h 1059043"/>
                <a:gd name="connsiteX14" fmla="*/ 250803 w 3024845"/>
                <a:gd name="connsiteY14" fmla="*/ 596921 h 1059043"/>
                <a:gd name="connsiteX15" fmla="*/ 261443 w 3024845"/>
                <a:gd name="connsiteY15" fmla="*/ 598812 h 1059043"/>
                <a:gd name="connsiteX16" fmla="*/ 261696 w 3024845"/>
                <a:gd name="connsiteY16" fmla="*/ 599623 h 1059043"/>
                <a:gd name="connsiteX17" fmla="*/ 263470 w 3024845"/>
                <a:gd name="connsiteY17" fmla="*/ 605298 h 1059043"/>
                <a:gd name="connsiteX18" fmla="*/ 264230 w 3024845"/>
                <a:gd name="connsiteY18" fmla="*/ 602866 h 1059043"/>
                <a:gd name="connsiteX19" fmla="*/ 269550 w 3024845"/>
                <a:gd name="connsiteY19" fmla="*/ 585842 h 1059043"/>
                <a:gd name="connsiteX20" fmla="*/ 271323 w 3024845"/>
                <a:gd name="connsiteY20" fmla="*/ 585842 h 1059043"/>
                <a:gd name="connsiteX21" fmla="*/ 283737 w 3024845"/>
                <a:gd name="connsiteY21" fmla="*/ 585842 h 1059043"/>
                <a:gd name="connsiteX22" fmla="*/ 283737 w 3024845"/>
                <a:gd name="connsiteY22" fmla="*/ 618268 h 1059043"/>
                <a:gd name="connsiteX23" fmla="*/ 284750 w 3024845"/>
                <a:gd name="connsiteY23" fmla="*/ 618809 h 1059043"/>
                <a:gd name="connsiteX24" fmla="*/ 291844 w 3024845"/>
                <a:gd name="connsiteY24" fmla="*/ 622592 h 1059043"/>
                <a:gd name="connsiteX25" fmla="*/ 291844 w 3024845"/>
                <a:gd name="connsiteY25" fmla="*/ 623943 h 1059043"/>
                <a:gd name="connsiteX26" fmla="*/ 291844 w 3024845"/>
                <a:gd name="connsiteY26" fmla="*/ 633401 h 1059043"/>
                <a:gd name="connsiteX27" fmla="*/ 336431 w 3024845"/>
                <a:gd name="connsiteY27" fmla="*/ 633401 h 1059043"/>
                <a:gd name="connsiteX28" fmla="*/ 336431 w 3024845"/>
                <a:gd name="connsiteY28" fmla="*/ 634482 h 1059043"/>
                <a:gd name="connsiteX29" fmla="*/ 336431 w 3024845"/>
                <a:gd name="connsiteY29" fmla="*/ 642048 h 1059043"/>
                <a:gd name="connsiteX30" fmla="*/ 338457 w 3024845"/>
                <a:gd name="connsiteY30" fmla="*/ 642048 h 1059043"/>
                <a:gd name="connsiteX31" fmla="*/ 352644 w 3024845"/>
                <a:gd name="connsiteY31" fmla="*/ 642048 h 1059043"/>
                <a:gd name="connsiteX32" fmla="*/ 352644 w 3024845"/>
                <a:gd name="connsiteY32" fmla="*/ 611783 h 1059043"/>
                <a:gd name="connsiteX33" fmla="*/ 397231 w 3024845"/>
                <a:gd name="connsiteY33" fmla="*/ 611783 h 1059043"/>
                <a:gd name="connsiteX34" fmla="*/ 397231 w 3024845"/>
                <a:gd name="connsiteY34" fmla="*/ 610432 h 1059043"/>
                <a:gd name="connsiteX35" fmla="*/ 397231 w 3024845"/>
                <a:gd name="connsiteY35" fmla="*/ 600974 h 1059043"/>
                <a:gd name="connsiteX36" fmla="*/ 398245 w 3024845"/>
                <a:gd name="connsiteY36" fmla="*/ 600974 h 1059043"/>
                <a:gd name="connsiteX37" fmla="*/ 405338 w 3024845"/>
                <a:gd name="connsiteY37" fmla="*/ 600974 h 1059043"/>
                <a:gd name="connsiteX38" fmla="*/ 405338 w 3024845"/>
                <a:gd name="connsiteY38" fmla="*/ 599083 h 1059043"/>
                <a:gd name="connsiteX39" fmla="*/ 405338 w 3024845"/>
                <a:gd name="connsiteY39" fmla="*/ 585842 h 1059043"/>
                <a:gd name="connsiteX40" fmla="*/ 406098 w 3024845"/>
                <a:gd name="connsiteY40" fmla="*/ 585842 h 1059043"/>
                <a:gd name="connsiteX41" fmla="*/ 411418 w 3024845"/>
                <a:gd name="connsiteY41" fmla="*/ 585842 h 1059043"/>
                <a:gd name="connsiteX42" fmla="*/ 411418 w 3024845"/>
                <a:gd name="connsiteY42" fmla="*/ 584761 h 1059043"/>
                <a:gd name="connsiteX43" fmla="*/ 411418 w 3024845"/>
                <a:gd name="connsiteY43" fmla="*/ 577194 h 1059043"/>
                <a:gd name="connsiteX44" fmla="*/ 413445 w 3024845"/>
                <a:gd name="connsiteY44" fmla="*/ 577194 h 1059043"/>
                <a:gd name="connsiteX45" fmla="*/ 427632 w 3024845"/>
                <a:gd name="connsiteY45" fmla="*/ 577194 h 1059043"/>
                <a:gd name="connsiteX46" fmla="*/ 427632 w 3024845"/>
                <a:gd name="connsiteY46" fmla="*/ 578275 h 1059043"/>
                <a:gd name="connsiteX47" fmla="*/ 427632 w 3024845"/>
                <a:gd name="connsiteY47" fmla="*/ 585842 h 1059043"/>
                <a:gd name="connsiteX48" fmla="*/ 449925 w 3024845"/>
                <a:gd name="connsiteY48" fmla="*/ 585842 h 1059043"/>
                <a:gd name="connsiteX49" fmla="*/ 449925 w 3024845"/>
                <a:gd name="connsiteY49" fmla="*/ 583950 h 1059043"/>
                <a:gd name="connsiteX50" fmla="*/ 449925 w 3024845"/>
                <a:gd name="connsiteY50" fmla="*/ 570709 h 1059043"/>
                <a:gd name="connsiteX51" fmla="*/ 451699 w 3024845"/>
                <a:gd name="connsiteY51" fmla="*/ 570709 h 1059043"/>
                <a:gd name="connsiteX52" fmla="*/ 464112 w 3024845"/>
                <a:gd name="connsiteY52" fmla="*/ 570709 h 1059043"/>
                <a:gd name="connsiteX53" fmla="*/ 464112 w 3024845"/>
                <a:gd name="connsiteY53" fmla="*/ 594489 h 1059043"/>
                <a:gd name="connsiteX54" fmla="*/ 465126 w 3024845"/>
                <a:gd name="connsiteY54" fmla="*/ 594489 h 1059043"/>
                <a:gd name="connsiteX55" fmla="*/ 472219 w 3024845"/>
                <a:gd name="connsiteY55" fmla="*/ 594489 h 1059043"/>
                <a:gd name="connsiteX56" fmla="*/ 472219 w 3024845"/>
                <a:gd name="connsiteY56" fmla="*/ 593408 h 1059043"/>
                <a:gd name="connsiteX57" fmla="*/ 472219 w 3024845"/>
                <a:gd name="connsiteY57" fmla="*/ 585842 h 1059043"/>
                <a:gd name="connsiteX58" fmla="*/ 473992 w 3024845"/>
                <a:gd name="connsiteY58" fmla="*/ 585842 h 1059043"/>
                <a:gd name="connsiteX59" fmla="*/ 486406 w 3024845"/>
                <a:gd name="connsiteY59" fmla="*/ 585842 h 1059043"/>
                <a:gd name="connsiteX60" fmla="*/ 486406 w 3024845"/>
                <a:gd name="connsiteY60" fmla="*/ 611783 h 1059043"/>
                <a:gd name="connsiteX61" fmla="*/ 488433 w 3024845"/>
                <a:gd name="connsiteY61" fmla="*/ 611783 h 1059043"/>
                <a:gd name="connsiteX62" fmla="*/ 502619 w 3024845"/>
                <a:gd name="connsiteY62" fmla="*/ 611783 h 1059043"/>
                <a:gd name="connsiteX63" fmla="*/ 502619 w 3024845"/>
                <a:gd name="connsiteY63" fmla="*/ 613404 h 1059043"/>
                <a:gd name="connsiteX64" fmla="*/ 502619 w 3024845"/>
                <a:gd name="connsiteY64" fmla="*/ 624754 h 1059043"/>
                <a:gd name="connsiteX65" fmla="*/ 503379 w 3024845"/>
                <a:gd name="connsiteY65" fmla="*/ 624754 h 1059043"/>
                <a:gd name="connsiteX66" fmla="*/ 508700 w 3024845"/>
                <a:gd name="connsiteY66" fmla="*/ 624754 h 1059043"/>
                <a:gd name="connsiteX67" fmla="*/ 508700 w 3024845"/>
                <a:gd name="connsiteY67" fmla="*/ 623943 h 1059043"/>
                <a:gd name="connsiteX68" fmla="*/ 508700 w 3024845"/>
                <a:gd name="connsiteY68" fmla="*/ 618268 h 1059043"/>
                <a:gd name="connsiteX69" fmla="*/ 539100 w 3024845"/>
                <a:gd name="connsiteY69" fmla="*/ 618268 h 1059043"/>
                <a:gd name="connsiteX70" fmla="*/ 539100 w 3024845"/>
                <a:gd name="connsiteY70" fmla="*/ 642048 h 1059043"/>
                <a:gd name="connsiteX71" fmla="*/ 540113 w 3024845"/>
                <a:gd name="connsiteY71" fmla="*/ 642048 h 1059043"/>
                <a:gd name="connsiteX72" fmla="*/ 547207 w 3024845"/>
                <a:gd name="connsiteY72" fmla="*/ 642048 h 1059043"/>
                <a:gd name="connsiteX73" fmla="*/ 547207 w 3024845"/>
                <a:gd name="connsiteY73" fmla="*/ 643129 h 1059043"/>
                <a:gd name="connsiteX74" fmla="*/ 547207 w 3024845"/>
                <a:gd name="connsiteY74" fmla="*/ 650695 h 1059043"/>
                <a:gd name="connsiteX75" fmla="*/ 547967 w 3024845"/>
                <a:gd name="connsiteY75" fmla="*/ 650695 h 1059043"/>
                <a:gd name="connsiteX76" fmla="*/ 553287 w 3024845"/>
                <a:gd name="connsiteY76" fmla="*/ 650695 h 1059043"/>
                <a:gd name="connsiteX77" fmla="*/ 553287 w 3024845"/>
                <a:gd name="connsiteY77" fmla="*/ 648533 h 1059043"/>
                <a:gd name="connsiteX78" fmla="*/ 553287 w 3024845"/>
                <a:gd name="connsiteY78" fmla="*/ 633401 h 1059043"/>
                <a:gd name="connsiteX79" fmla="*/ 554300 w 3024845"/>
                <a:gd name="connsiteY79" fmla="*/ 633401 h 1059043"/>
                <a:gd name="connsiteX80" fmla="*/ 561394 w 3024845"/>
                <a:gd name="connsiteY80" fmla="*/ 633401 h 1059043"/>
                <a:gd name="connsiteX81" fmla="*/ 561394 w 3024845"/>
                <a:gd name="connsiteY81" fmla="*/ 634482 h 1059043"/>
                <a:gd name="connsiteX82" fmla="*/ 561394 w 3024845"/>
                <a:gd name="connsiteY82" fmla="*/ 642048 h 1059043"/>
                <a:gd name="connsiteX83" fmla="*/ 566714 w 3024845"/>
                <a:gd name="connsiteY83" fmla="*/ 640055 h 1059043"/>
                <a:gd name="connsiteX84" fmla="*/ 567474 w 3024845"/>
                <a:gd name="connsiteY84" fmla="*/ 639075 h 1059043"/>
                <a:gd name="connsiteX85" fmla="*/ 567474 w 3024845"/>
                <a:gd name="connsiteY85" fmla="*/ 633401 h 1059043"/>
                <a:gd name="connsiteX86" fmla="*/ 605981 w 3024845"/>
                <a:gd name="connsiteY86" fmla="*/ 633401 h 1059043"/>
                <a:gd name="connsiteX87" fmla="*/ 605981 w 3024845"/>
                <a:gd name="connsiteY87" fmla="*/ 657180 h 1059043"/>
                <a:gd name="connsiteX88" fmla="*/ 608007 w 3024845"/>
                <a:gd name="connsiteY88" fmla="*/ 657180 h 1059043"/>
                <a:gd name="connsiteX89" fmla="*/ 622194 w 3024845"/>
                <a:gd name="connsiteY89" fmla="*/ 657180 h 1059043"/>
                <a:gd name="connsiteX90" fmla="*/ 622194 w 3024845"/>
                <a:gd name="connsiteY90" fmla="*/ 658261 h 1059043"/>
                <a:gd name="connsiteX91" fmla="*/ 622194 w 3024845"/>
                <a:gd name="connsiteY91" fmla="*/ 665827 h 1059043"/>
                <a:gd name="connsiteX92" fmla="*/ 623968 w 3024845"/>
                <a:gd name="connsiteY92" fmla="*/ 665827 h 1059043"/>
                <a:gd name="connsiteX93" fmla="*/ 636381 w 3024845"/>
                <a:gd name="connsiteY93" fmla="*/ 665827 h 1059043"/>
                <a:gd name="connsiteX94" fmla="*/ 636381 w 3024845"/>
                <a:gd name="connsiteY94" fmla="*/ 642048 h 1059043"/>
                <a:gd name="connsiteX95" fmla="*/ 637394 w 3024845"/>
                <a:gd name="connsiteY95" fmla="*/ 642048 h 1059043"/>
                <a:gd name="connsiteX96" fmla="*/ 644488 w 3024845"/>
                <a:gd name="connsiteY96" fmla="*/ 642048 h 1059043"/>
                <a:gd name="connsiteX97" fmla="*/ 644488 w 3024845"/>
                <a:gd name="connsiteY97" fmla="*/ 609621 h 1059043"/>
                <a:gd name="connsiteX98" fmla="*/ 645501 w 3024845"/>
                <a:gd name="connsiteY98" fmla="*/ 609621 h 1059043"/>
                <a:gd name="connsiteX99" fmla="*/ 652595 w 3024845"/>
                <a:gd name="connsiteY99" fmla="*/ 609621 h 1059043"/>
                <a:gd name="connsiteX100" fmla="*/ 652595 w 3024845"/>
                <a:gd name="connsiteY100" fmla="*/ 607730 h 1059043"/>
                <a:gd name="connsiteX101" fmla="*/ 652595 w 3024845"/>
                <a:gd name="connsiteY101" fmla="*/ 594489 h 1059043"/>
                <a:gd name="connsiteX102" fmla="*/ 651328 w 3024845"/>
                <a:gd name="connsiteY102" fmla="*/ 592867 h 1059043"/>
                <a:gd name="connsiteX103" fmla="*/ 656648 w 3024845"/>
                <a:gd name="connsiteY103" fmla="*/ 581518 h 1059043"/>
                <a:gd name="connsiteX104" fmla="*/ 664755 w 3024845"/>
                <a:gd name="connsiteY104" fmla="*/ 609621 h 1059043"/>
                <a:gd name="connsiteX105" fmla="*/ 665515 w 3024845"/>
                <a:gd name="connsiteY105" fmla="*/ 609621 h 1059043"/>
                <a:gd name="connsiteX106" fmla="*/ 670835 w 3024845"/>
                <a:gd name="connsiteY106" fmla="*/ 609621 h 1059043"/>
                <a:gd name="connsiteX107" fmla="*/ 670835 w 3024845"/>
                <a:gd name="connsiteY107" fmla="*/ 503694 h 1059043"/>
                <a:gd name="connsiteX108" fmla="*/ 672355 w 3024845"/>
                <a:gd name="connsiteY108" fmla="*/ 503694 h 1059043"/>
                <a:gd name="connsiteX109" fmla="*/ 682995 w 3024845"/>
                <a:gd name="connsiteY109" fmla="*/ 503694 h 1059043"/>
                <a:gd name="connsiteX110" fmla="*/ 682995 w 3024845"/>
                <a:gd name="connsiteY110" fmla="*/ 456135 h 1059043"/>
                <a:gd name="connsiteX111" fmla="*/ 709342 w 3024845"/>
                <a:gd name="connsiteY111" fmla="*/ 456135 h 1059043"/>
                <a:gd name="connsiteX112" fmla="*/ 709342 w 3024845"/>
                <a:gd name="connsiteY112" fmla="*/ 434517 h 1059043"/>
                <a:gd name="connsiteX113" fmla="*/ 743796 w 3024845"/>
                <a:gd name="connsiteY113" fmla="*/ 434517 h 1059043"/>
                <a:gd name="connsiteX114" fmla="*/ 743796 w 3024845"/>
                <a:gd name="connsiteY114" fmla="*/ 436949 h 1059043"/>
                <a:gd name="connsiteX115" fmla="*/ 743796 w 3024845"/>
                <a:gd name="connsiteY115" fmla="*/ 453973 h 1059043"/>
                <a:gd name="connsiteX116" fmla="*/ 746076 w 3024845"/>
                <a:gd name="connsiteY116" fmla="*/ 453973 h 1059043"/>
                <a:gd name="connsiteX117" fmla="*/ 762036 w 3024845"/>
                <a:gd name="connsiteY117" fmla="*/ 453973 h 1059043"/>
                <a:gd name="connsiteX118" fmla="*/ 762036 w 3024845"/>
                <a:gd name="connsiteY118" fmla="*/ 501532 h 1059043"/>
                <a:gd name="connsiteX119" fmla="*/ 763049 w 3024845"/>
                <a:gd name="connsiteY119" fmla="*/ 501532 h 1059043"/>
                <a:gd name="connsiteX120" fmla="*/ 770143 w 3024845"/>
                <a:gd name="connsiteY120" fmla="*/ 501532 h 1059043"/>
                <a:gd name="connsiteX121" fmla="*/ 784330 w 3024845"/>
                <a:gd name="connsiteY121" fmla="*/ 505856 h 1059043"/>
                <a:gd name="connsiteX122" fmla="*/ 784330 w 3024845"/>
                <a:gd name="connsiteY122" fmla="*/ 544768 h 1059043"/>
                <a:gd name="connsiteX123" fmla="*/ 785343 w 3024845"/>
                <a:gd name="connsiteY123" fmla="*/ 544768 h 1059043"/>
                <a:gd name="connsiteX124" fmla="*/ 792436 w 3024845"/>
                <a:gd name="connsiteY124" fmla="*/ 544768 h 1059043"/>
                <a:gd name="connsiteX125" fmla="*/ 792436 w 3024845"/>
                <a:gd name="connsiteY125" fmla="*/ 546389 h 1059043"/>
                <a:gd name="connsiteX126" fmla="*/ 792436 w 3024845"/>
                <a:gd name="connsiteY126" fmla="*/ 557738 h 1059043"/>
                <a:gd name="connsiteX127" fmla="*/ 794463 w 3024845"/>
                <a:gd name="connsiteY127" fmla="*/ 557738 h 1059043"/>
                <a:gd name="connsiteX128" fmla="*/ 808650 w 3024845"/>
                <a:gd name="connsiteY128" fmla="*/ 557738 h 1059043"/>
                <a:gd name="connsiteX129" fmla="*/ 814730 w 3024845"/>
                <a:gd name="connsiteY129" fmla="*/ 564224 h 1059043"/>
                <a:gd name="connsiteX130" fmla="*/ 814730 w 3024845"/>
                <a:gd name="connsiteY130" fmla="*/ 585842 h 1059043"/>
                <a:gd name="connsiteX131" fmla="*/ 817010 w 3024845"/>
                <a:gd name="connsiteY131" fmla="*/ 585842 h 1059043"/>
                <a:gd name="connsiteX132" fmla="*/ 832970 w 3024845"/>
                <a:gd name="connsiteY132" fmla="*/ 585842 h 1059043"/>
                <a:gd name="connsiteX133" fmla="*/ 832970 w 3024845"/>
                <a:gd name="connsiteY133" fmla="*/ 586922 h 1059043"/>
                <a:gd name="connsiteX134" fmla="*/ 832970 w 3024845"/>
                <a:gd name="connsiteY134" fmla="*/ 594489 h 1059043"/>
                <a:gd name="connsiteX135" fmla="*/ 834237 w 3024845"/>
                <a:gd name="connsiteY135" fmla="*/ 594489 h 1059043"/>
                <a:gd name="connsiteX136" fmla="*/ 843104 w 3024845"/>
                <a:gd name="connsiteY136" fmla="*/ 594489 h 1059043"/>
                <a:gd name="connsiteX137" fmla="*/ 843104 w 3024845"/>
                <a:gd name="connsiteY137" fmla="*/ 596650 h 1059043"/>
                <a:gd name="connsiteX138" fmla="*/ 843104 w 3024845"/>
                <a:gd name="connsiteY138" fmla="*/ 611783 h 1059043"/>
                <a:gd name="connsiteX139" fmla="*/ 847157 w 3024845"/>
                <a:gd name="connsiteY139" fmla="*/ 609891 h 1059043"/>
                <a:gd name="connsiteX140" fmla="*/ 847157 w 3024845"/>
                <a:gd name="connsiteY140" fmla="*/ 596650 h 1059043"/>
                <a:gd name="connsiteX141" fmla="*/ 848170 w 3024845"/>
                <a:gd name="connsiteY141" fmla="*/ 596650 h 1059043"/>
                <a:gd name="connsiteX142" fmla="*/ 855264 w 3024845"/>
                <a:gd name="connsiteY142" fmla="*/ 596650 h 1059043"/>
                <a:gd name="connsiteX143" fmla="*/ 855264 w 3024845"/>
                <a:gd name="connsiteY143" fmla="*/ 598272 h 1059043"/>
                <a:gd name="connsiteX144" fmla="*/ 855264 w 3024845"/>
                <a:gd name="connsiteY144" fmla="*/ 609621 h 1059043"/>
                <a:gd name="connsiteX145" fmla="*/ 856024 w 3024845"/>
                <a:gd name="connsiteY145" fmla="*/ 609621 h 1059043"/>
                <a:gd name="connsiteX146" fmla="*/ 861344 w 3024845"/>
                <a:gd name="connsiteY146" fmla="*/ 609621 h 1059043"/>
                <a:gd name="connsiteX147" fmla="*/ 909984 w 3024845"/>
                <a:gd name="connsiteY147" fmla="*/ 605298 h 1059043"/>
                <a:gd name="connsiteX148" fmla="*/ 909984 w 3024845"/>
                <a:gd name="connsiteY148" fmla="*/ 606649 h 1059043"/>
                <a:gd name="connsiteX149" fmla="*/ 909984 w 3024845"/>
                <a:gd name="connsiteY149" fmla="*/ 616106 h 1059043"/>
                <a:gd name="connsiteX150" fmla="*/ 910744 w 3024845"/>
                <a:gd name="connsiteY150" fmla="*/ 616106 h 1059043"/>
                <a:gd name="connsiteX151" fmla="*/ 916065 w 3024845"/>
                <a:gd name="connsiteY151" fmla="*/ 616106 h 1059043"/>
                <a:gd name="connsiteX152" fmla="*/ 916065 w 3024845"/>
                <a:gd name="connsiteY152" fmla="*/ 618268 h 1059043"/>
                <a:gd name="connsiteX153" fmla="*/ 916065 w 3024845"/>
                <a:gd name="connsiteY153" fmla="*/ 633401 h 1059043"/>
                <a:gd name="connsiteX154" fmla="*/ 918091 w 3024845"/>
                <a:gd name="connsiteY154" fmla="*/ 632050 h 1059043"/>
                <a:gd name="connsiteX155" fmla="*/ 932278 w 3024845"/>
                <a:gd name="connsiteY155" fmla="*/ 622592 h 1059043"/>
                <a:gd name="connsiteX156" fmla="*/ 938358 w 3024845"/>
                <a:gd name="connsiteY156" fmla="*/ 581518 h 1059043"/>
                <a:gd name="connsiteX157" fmla="*/ 939118 w 3024845"/>
                <a:gd name="connsiteY157" fmla="*/ 581248 h 1059043"/>
                <a:gd name="connsiteX158" fmla="*/ 944438 w 3024845"/>
                <a:gd name="connsiteY158" fmla="*/ 579356 h 1059043"/>
                <a:gd name="connsiteX159" fmla="*/ 946465 w 3024845"/>
                <a:gd name="connsiteY159" fmla="*/ 510179 h 1059043"/>
                <a:gd name="connsiteX160" fmla="*/ 948492 w 3024845"/>
                <a:gd name="connsiteY160" fmla="*/ 579356 h 1059043"/>
                <a:gd name="connsiteX161" fmla="*/ 949252 w 3024845"/>
                <a:gd name="connsiteY161" fmla="*/ 579626 h 1059043"/>
                <a:gd name="connsiteX162" fmla="*/ 954572 w 3024845"/>
                <a:gd name="connsiteY162" fmla="*/ 581518 h 1059043"/>
                <a:gd name="connsiteX163" fmla="*/ 954572 w 3024845"/>
                <a:gd name="connsiteY163" fmla="*/ 495047 h 1059043"/>
                <a:gd name="connsiteX164" fmla="*/ 958625 w 3024845"/>
                <a:gd name="connsiteY164" fmla="*/ 462620 h 1059043"/>
                <a:gd name="connsiteX165" fmla="*/ 997132 w 3024845"/>
                <a:gd name="connsiteY165" fmla="*/ 462620 h 1059043"/>
                <a:gd name="connsiteX166" fmla="*/ 997132 w 3024845"/>
                <a:gd name="connsiteY166" fmla="*/ 495047 h 1059043"/>
                <a:gd name="connsiteX167" fmla="*/ 997892 w 3024845"/>
                <a:gd name="connsiteY167" fmla="*/ 495047 h 1059043"/>
                <a:gd name="connsiteX168" fmla="*/ 1003212 w 3024845"/>
                <a:gd name="connsiteY168" fmla="*/ 495047 h 1059043"/>
                <a:gd name="connsiteX169" fmla="*/ 1003212 w 3024845"/>
                <a:gd name="connsiteY169" fmla="*/ 412899 h 1059043"/>
                <a:gd name="connsiteX170" fmla="*/ 1004986 w 3024845"/>
                <a:gd name="connsiteY170" fmla="*/ 412899 h 1059043"/>
                <a:gd name="connsiteX171" fmla="*/ 1017399 w 3024845"/>
                <a:gd name="connsiteY171" fmla="*/ 412899 h 1059043"/>
                <a:gd name="connsiteX172" fmla="*/ 1017399 w 3024845"/>
                <a:gd name="connsiteY172" fmla="*/ 411008 h 1059043"/>
                <a:gd name="connsiteX173" fmla="*/ 1017399 w 3024845"/>
                <a:gd name="connsiteY173" fmla="*/ 397767 h 1059043"/>
                <a:gd name="connsiteX174" fmla="*/ 1039693 w 3024845"/>
                <a:gd name="connsiteY174" fmla="*/ 397767 h 1059043"/>
                <a:gd name="connsiteX175" fmla="*/ 1039693 w 3024845"/>
                <a:gd name="connsiteY175" fmla="*/ 396686 h 1059043"/>
                <a:gd name="connsiteX176" fmla="*/ 1039693 w 3024845"/>
                <a:gd name="connsiteY176" fmla="*/ 389120 h 1059043"/>
                <a:gd name="connsiteX177" fmla="*/ 1041466 w 3024845"/>
                <a:gd name="connsiteY177" fmla="*/ 389120 h 1059043"/>
                <a:gd name="connsiteX178" fmla="*/ 1053880 w 3024845"/>
                <a:gd name="connsiteY178" fmla="*/ 389120 h 1059043"/>
                <a:gd name="connsiteX179" fmla="*/ 1053880 w 3024845"/>
                <a:gd name="connsiteY179" fmla="*/ 390201 h 1059043"/>
                <a:gd name="connsiteX180" fmla="*/ 1053880 w 3024845"/>
                <a:gd name="connsiteY180" fmla="*/ 397767 h 1059043"/>
                <a:gd name="connsiteX181" fmla="*/ 1054640 w 3024845"/>
                <a:gd name="connsiteY181" fmla="*/ 397767 h 1059043"/>
                <a:gd name="connsiteX182" fmla="*/ 1059960 w 3024845"/>
                <a:gd name="connsiteY182" fmla="*/ 397767 h 1059043"/>
                <a:gd name="connsiteX183" fmla="*/ 1070093 w 3024845"/>
                <a:gd name="connsiteY183" fmla="*/ 393443 h 1059043"/>
                <a:gd name="connsiteX184" fmla="*/ 1074146 w 3024845"/>
                <a:gd name="connsiteY184" fmla="*/ 396686 h 1059043"/>
                <a:gd name="connsiteX185" fmla="*/ 1074146 w 3024845"/>
                <a:gd name="connsiteY185" fmla="*/ 389120 h 1059043"/>
                <a:gd name="connsiteX186" fmla="*/ 1076426 w 3024845"/>
                <a:gd name="connsiteY186" fmla="*/ 389120 h 1059043"/>
                <a:gd name="connsiteX187" fmla="*/ 1092387 w 3024845"/>
                <a:gd name="connsiteY187" fmla="*/ 389120 h 1059043"/>
                <a:gd name="connsiteX188" fmla="*/ 1092387 w 3024845"/>
                <a:gd name="connsiteY188" fmla="*/ 390201 h 1059043"/>
                <a:gd name="connsiteX189" fmla="*/ 1092387 w 3024845"/>
                <a:gd name="connsiteY189" fmla="*/ 397767 h 1059043"/>
                <a:gd name="connsiteX190" fmla="*/ 1122787 w 3024845"/>
                <a:gd name="connsiteY190" fmla="*/ 397767 h 1059043"/>
                <a:gd name="connsiteX191" fmla="*/ 1122787 w 3024845"/>
                <a:gd name="connsiteY191" fmla="*/ 399388 h 1059043"/>
                <a:gd name="connsiteX192" fmla="*/ 1122787 w 3024845"/>
                <a:gd name="connsiteY192" fmla="*/ 410738 h 1059043"/>
                <a:gd name="connsiteX193" fmla="*/ 1149134 w 3024845"/>
                <a:gd name="connsiteY193" fmla="*/ 410738 h 1059043"/>
                <a:gd name="connsiteX194" fmla="*/ 1149134 w 3024845"/>
                <a:gd name="connsiteY194" fmla="*/ 441002 h 1059043"/>
                <a:gd name="connsiteX195" fmla="*/ 1149894 w 3024845"/>
                <a:gd name="connsiteY195" fmla="*/ 441002 h 1059043"/>
                <a:gd name="connsiteX196" fmla="*/ 1155214 w 3024845"/>
                <a:gd name="connsiteY196" fmla="*/ 441002 h 1059043"/>
                <a:gd name="connsiteX197" fmla="*/ 1155214 w 3024845"/>
                <a:gd name="connsiteY197" fmla="*/ 442083 h 1059043"/>
                <a:gd name="connsiteX198" fmla="*/ 1155214 w 3024845"/>
                <a:gd name="connsiteY198" fmla="*/ 449650 h 1059043"/>
                <a:gd name="connsiteX199" fmla="*/ 1159268 w 3024845"/>
                <a:gd name="connsiteY199" fmla="*/ 479914 h 1059043"/>
                <a:gd name="connsiteX200" fmla="*/ 1160028 w 3024845"/>
                <a:gd name="connsiteY200" fmla="*/ 479914 h 1059043"/>
                <a:gd name="connsiteX201" fmla="*/ 1165348 w 3024845"/>
                <a:gd name="connsiteY201" fmla="*/ 479914 h 1059043"/>
                <a:gd name="connsiteX202" fmla="*/ 1165348 w 3024845"/>
                <a:gd name="connsiteY202" fmla="*/ 480725 h 1059043"/>
                <a:gd name="connsiteX203" fmla="*/ 1165348 w 3024845"/>
                <a:gd name="connsiteY203" fmla="*/ 486400 h 1059043"/>
                <a:gd name="connsiteX204" fmla="*/ 1166361 w 3024845"/>
                <a:gd name="connsiteY204" fmla="*/ 486400 h 1059043"/>
                <a:gd name="connsiteX205" fmla="*/ 1173454 w 3024845"/>
                <a:gd name="connsiteY205" fmla="*/ 486400 h 1059043"/>
                <a:gd name="connsiteX206" fmla="*/ 1173454 w 3024845"/>
                <a:gd name="connsiteY206" fmla="*/ 516665 h 1059043"/>
                <a:gd name="connsiteX207" fmla="*/ 1175481 w 3024845"/>
                <a:gd name="connsiteY207" fmla="*/ 516665 h 1059043"/>
                <a:gd name="connsiteX208" fmla="*/ 1189668 w 3024845"/>
                <a:gd name="connsiteY208" fmla="*/ 516665 h 1059043"/>
                <a:gd name="connsiteX209" fmla="*/ 1189668 w 3024845"/>
                <a:gd name="connsiteY209" fmla="*/ 540444 h 1059043"/>
                <a:gd name="connsiteX210" fmla="*/ 1191695 w 3024845"/>
                <a:gd name="connsiteY210" fmla="*/ 542065 h 1059043"/>
                <a:gd name="connsiteX211" fmla="*/ 1191695 w 3024845"/>
                <a:gd name="connsiteY211" fmla="*/ 553415 h 1059043"/>
                <a:gd name="connsiteX212" fmla="*/ 1192455 w 3024845"/>
                <a:gd name="connsiteY212" fmla="*/ 553415 h 1059043"/>
                <a:gd name="connsiteX213" fmla="*/ 1197775 w 3024845"/>
                <a:gd name="connsiteY213" fmla="*/ 553415 h 1059043"/>
                <a:gd name="connsiteX214" fmla="*/ 1197775 w 3024845"/>
                <a:gd name="connsiteY214" fmla="*/ 577194 h 1059043"/>
                <a:gd name="connsiteX215" fmla="*/ 1199041 w 3024845"/>
                <a:gd name="connsiteY215" fmla="*/ 577194 h 1059043"/>
                <a:gd name="connsiteX216" fmla="*/ 1207908 w 3024845"/>
                <a:gd name="connsiteY216" fmla="*/ 577194 h 1059043"/>
                <a:gd name="connsiteX217" fmla="*/ 1209935 w 3024845"/>
                <a:gd name="connsiteY217" fmla="*/ 581248 h 1059043"/>
                <a:gd name="connsiteX218" fmla="*/ 1209935 w 3024845"/>
                <a:gd name="connsiteY218" fmla="*/ 594489 h 1059043"/>
                <a:gd name="connsiteX219" fmla="*/ 1211455 w 3024845"/>
                <a:gd name="connsiteY219" fmla="*/ 592597 h 1059043"/>
                <a:gd name="connsiteX220" fmla="*/ 1222095 w 3024845"/>
                <a:gd name="connsiteY220" fmla="*/ 579356 h 1059043"/>
                <a:gd name="connsiteX221" fmla="*/ 1250469 w 3024845"/>
                <a:gd name="connsiteY221" fmla="*/ 579356 h 1059043"/>
                <a:gd name="connsiteX222" fmla="*/ 1250469 w 3024845"/>
                <a:gd name="connsiteY222" fmla="*/ 665827 h 1059043"/>
                <a:gd name="connsiteX223" fmla="*/ 1251229 w 3024845"/>
                <a:gd name="connsiteY223" fmla="*/ 665827 h 1059043"/>
                <a:gd name="connsiteX224" fmla="*/ 1256549 w 3024845"/>
                <a:gd name="connsiteY224" fmla="*/ 665827 h 1059043"/>
                <a:gd name="connsiteX225" fmla="*/ 1257309 w 3024845"/>
                <a:gd name="connsiteY225" fmla="*/ 664476 h 1059043"/>
                <a:gd name="connsiteX226" fmla="*/ 1262629 w 3024845"/>
                <a:gd name="connsiteY226" fmla="*/ 655018 h 1059043"/>
                <a:gd name="connsiteX227" fmla="*/ 1262629 w 3024845"/>
                <a:gd name="connsiteY227" fmla="*/ 656910 h 1059043"/>
                <a:gd name="connsiteX228" fmla="*/ 1262629 w 3024845"/>
                <a:gd name="connsiteY228" fmla="*/ 670151 h 1059043"/>
                <a:gd name="connsiteX229" fmla="*/ 1266682 w 3024845"/>
                <a:gd name="connsiteY229" fmla="*/ 624754 h 1059043"/>
                <a:gd name="connsiteX230" fmla="*/ 1267442 w 3024845"/>
                <a:gd name="connsiteY230" fmla="*/ 624754 h 1059043"/>
                <a:gd name="connsiteX231" fmla="*/ 1272762 w 3024845"/>
                <a:gd name="connsiteY231" fmla="*/ 624754 h 1059043"/>
                <a:gd name="connsiteX232" fmla="*/ 1272762 w 3024845"/>
                <a:gd name="connsiteY232" fmla="*/ 559900 h 1059043"/>
                <a:gd name="connsiteX233" fmla="*/ 1273776 w 3024845"/>
                <a:gd name="connsiteY233" fmla="*/ 559900 h 1059043"/>
                <a:gd name="connsiteX234" fmla="*/ 1280869 w 3024845"/>
                <a:gd name="connsiteY234" fmla="*/ 559900 h 1059043"/>
                <a:gd name="connsiteX235" fmla="*/ 1293029 w 3024845"/>
                <a:gd name="connsiteY235" fmla="*/ 516665 h 1059043"/>
                <a:gd name="connsiteX236" fmla="*/ 1294296 w 3024845"/>
                <a:gd name="connsiteY236" fmla="*/ 516665 h 1059043"/>
                <a:gd name="connsiteX237" fmla="*/ 1303163 w 3024845"/>
                <a:gd name="connsiteY237" fmla="*/ 516665 h 1059043"/>
                <a:gd name="connsiteX238" fmla="*/ 1313296 w 3024845"/>
                <a:gd name="connsiteY238" fmla="*/ 559900 h 1059043"/>
                <a:gd name="connsiteX239" fmla="*/ 1314309 w 3024845"/>
                <a:gd name="connsiteY239" fmla="*/ 559900 h 1059043"/>
                <a:gd name="connsiteX240" fmla="*/ 1321403 w 3024845"/>
                <a:gd name="connsiteY240" fmla="*/ 559900 h 1059043"/>
                <a:gd name="connsiteX241" fmla="*/ 1321403 w 3024845"/>
                <a:gd name="connsiteY241" fmla="*/ 598812 h 1059043"/>
                <a:gd name="connsiteX242" fmla="*/ 1323176 w 3024845"/>
                <a:gd name="connsiteY242" fmla="*/ 598812 h 1059043"/>
                <a:gd name="connsiteX243" fmla="*/ 1335590 w 3024845"/>
                <a:gd name="connsiteY243" fmla="*/ 598812 h 1059043"/>
                <a:gd name="connsiteX244" fmla="*/ 1335590 w 3024845"/>
                <a:gd name="connsiteY244" fmla="*/ 600974 h 1059043"/>
                <a:gd name="connsiteX245" fmla="*/ 1335590 w 3024845"/>
                <a:gd name="connsiteY245" fmla="*/ 616106 h 1059043"/>
                <a:gd name="connsiteX246" fmla="*/ 1339643 w 3024845"/>
                <a:gd name="connsiteY246" fmla="*/ 613945 h 1059043"/>
                <a:gd name="connsiteX247" fmla="*/ 1339643 w 3024845"/>
                <a:gd name="connsiteY247" fmla="*/ 598812 h 1059043"/>
                <a:gd name="connsiteX248" fmla="*/ 1341163 w 3024845"/>
                <a:gd name="connsiteY248" fmla="*/ 598812 h 1059043"/>
                <a:gd name="connsiteX249" fmla="*/ 1351803 w 3024845"/>
                <a:gd name="connsiteY249" fmla="*/ 598812 h 1059043"/>
                <a:gd name="connsiteX250" fmla="*/ 1351803 w 3024845"/>
                <a:gd name="connsiteY250" fmla="*/ 600433 h 1059043"/>
                <a:gd name="connsiteX251" fmla="*/ 1351803 w 3024845"/>
                <a:gd name="connsiteY251" fmla="*/ 611783 h 1059043"/>
                <a:gd name="connsiteX252" fmla="*/ 1382204 w 3024845"/>
                <a:gd name="connsiteY252" fmla="*/ 611783 h 1059043"/>
                <a:gd name="connsiteX253" fmla="*/ 1382204 w 3024845"/>
                <a:gd name="connsiteY253" fmla="*/ 575033 h 1059043"/>
                <a:gd name="connsiteX254" fmla="*/ 1383470 w 3024845"/>
                <a:gd name="connsiteY254" fmla="*/ 575033 h 1059043"/>
                <a:gd name="connsiteX255" fmla="*/ 1392337 w 3024845"/>
                <a:gd name="connsiteY255" fmla="*/ 575033 h 1059043"/>
                <a:gd name="connsiteX256" fmla="*/ 1392337 w 3024845"/>
                <a:gd name="connsiteY256" fmla="*/ 596650 h 1059043"/>
                <a:gd name="connsiteX257" fmla="*/ 1394364 w 3024845"/>
                <a:gd name="connsiteY257" fmla="*/ 564224 h 1059043"/>
                <a:gd name="connsiteX258" fmla="*/ 1416657 w 3024845"/>
                <a:gd name="connsiteY258" fmla="*/ 564224 h 1059043"/>
                <a:gd name="connsiteX259" fmla="*/ 1416657 w 3024845"/>
                <a:gd name="connsiteY259" fmla="*/ 562602 h 1059043"/>
                <a:gd name="connsiteX260" fmla="*/ 1416657 w 3024845"/>
                <a:gd name="connsiteY260" fmla="*/ 551253 h 1059043"/>
                <a:gd name="connsiteX261" fmla="*/ 1417417 w 3024845"/>
                <a:gd name="connsiteY261" fmla="*/ 551253 h 1059043"/>
                <a:gd name="connsiteX262" fmla="*/ 1422737 w 3024845"/>
                <a:gd name="connsiteY262" fmla="*/ 551253 h 1059043"/>
                <a:gd name="connsiteX263" fmla="*/ 1422737 w 3024845"/>
                <a:gd name="connsiteY263" fmla="*/ 549362 h 1059043"/>
                <a:gd name="connsiteX264" fmla="*/ 1422737 w 3024845"/>
                <a:gd name="connsiteY264" fmla="*/ 536121 h 1059043"/>
                <a:gd name="connsiteX265" fmla="*/ 1426791 w 3024845"/>
                <a:gd name="connsiteY265" fmla="*/ 542606 h 1059043"/>
                <a:gd name="connsiteX266" fmla="*/ 1429071 w 3024845"/>
                <a:gd name="connsiteY266" fmla="*/ 542606 h 1059043"/>
                <a:gd name="connsiteX267" fmla="*/ 1445031 w 3024845"/>
                <a:gd name="connsiteY267" fmla="*/ 542606 h 1059043"/>
                <a:gd name="connsiteX268" fmla="*/ 1445031 w 3024845"/>
                <a:gd name="connsiteY268" fmla="*/ 541795 h 1059043"/>
                <a:gd name="connsiteX269" fmla="*/ 1445031 w 3024845"/>
                <a:gd name="connsiteY269" fmla="*/ 536121 h 1059043"/>
                <a:gd name="connsiteX270" fmla="*/ 1445791 w 3024845"/>
                <a:gd name="connsiteY270" fmla="*/ 536121 h 1059043"/>
                <a:gd name="connsiteX271" fmla="*/ 1451111 w 3024845"/>
                <a:gd name="connsiteY271" fmla="*/ 536121 h 1059043"/>
                <a:gd name="connsiteX272" fmla="*/ 1451111 w 3024845"/>
                <a:gd name="connsiteY272" fmla="*/ 537472 h 1059043"/>
                <a:gd name="connsiteX273" fmla="*/ 1451111 w 3024845"/>
                <a:gd name="connsiteY273" fmla="*/ 546930 h 1059043"/>
                <a:gd name="connsiteX274" fmla="*/ 1489618 w 3024845"/>
                <a:gd name="connsiteY274" fmla="*/ 546930 h 1059043"/>
                <a:gd name="connsiteX275" fmla="*/ 1489618 w 3024845"/>
                <a:gd name="connsiteY275" fmla="*/ 685283 h 1059043"/>
                <a:gd name="connsiteX276" fmla="*/ 1491138 w 3024845"/>
                <a:gd name="connsiteY276" fmla="*/ 685283 h 1059043"/>
                <a:gd name="connsiteX277" fmla="*/ 1501778 w 3024845"/>
                <a:gd name="connsiteY277" fmla="*/ 685283 h 1059043"/>
                <a:gd name="connsiteX278" fmla="*/ 1501778 w 3024845"/>
                <a:gd name="connsiteY278" fmla="*/ 672313 h 1059043"/>
                <a:gd name="connsiteX279" fmla="*/ 1505832 w 3024845"/>
                <a:gd name="connsiteY279" fmla="*/ 672313 h 1059043"/>
                <a:gd name="connsiteX280" fmla="*/ 1505832 w 3024845"/>
                <a:gd name="connsiteY280" fmla="*/ 685283 h 1059043"/>
                <a:gd name="connsiteX281" fmla="*/ 1536232 w 3024845"/>
                <a:gd name="connsiteY281" fmla="*/ 685283 h 1059043"/>
                <a:gd name="connsiteX282" fmla="*/ 1536232 w 3024845"/>
                <a:gd name="connsiteY282" fmla="*/ 655018 h 1059043"/>
                <a:gd name="connsiteX283" fmla="*/ 1548392 w 3024845"/>
                <a:gd name="connsiteY283" fmla="*/ 655018 h 1059043"/>
                <a:gd name="connsiteX284" fmla="*/ 1560552 w 3024845"/>
                <a:gd name="connsiteY284" fmla="*/ 652857 h 1059043"/>
                <a:gd name="connsiteX285" fmla="*/ 1564606 w 3024845"/>
                <a:gd name="connsiteY285" fmla="*/ 655018 h 1059043"/>
                <a:gd name="connsiteX286" fmla="*/ 1574739 w 3024845"/>
                <a:gd name="connsiteY286" fmla="*/ 655018 h 1059043"/>
                <a:gd name="connsiteX287" fmla="*/ 1574739 w 3024845"/>
                <a:gd name="connsiteY287" fmla="*/ 685283 h 1059043"/>
                <a:gd name="connsiteX288" fmla="*/ 1582846 w 3024845"/>
                <a:gd name="connsiteY288" fmla="*/ 685283 h 1059043"/>
                <a:gd name="connsiteX289" fmla="*/ 1582846 w 3024845"/>
                <a:gd name="connsiteY289" fmla="*/ 702578 h 1059043"/>
                <a:gd name="connsiteX290" fmla="*/ 1592182 w 3024845"/>
                <a:gd name="connsiteY290" fmla="*/ 703483 h 1059043"/>
                <a:gd name="connsiteX291" fmla="*/ 1605140 w 3024845"/>
                <a:gd name="connsiteY291" fmla="*/ 703483 h 1059043"/>
                <a:gd name="connsiteX292" fmla="*/ 1605140 w 3024845"/>
                <a:gd name="connsiteY292" fmla="*/ 687445 h 1059043"/>
                <a:gd name="connsiteX293" fmla="*/ 1673096 w 3024845"/>
                <a:gd name="connsiteY293" fmla="*/ 687445 h 1059043"/>
                <a:gd name="connsiteX294" fmla="*/ 1673096 w 3024845"/>
                <a:gd name="connsiteY294" fmla="*/ 602192 h 1059043"/>
                <a:gd name="connsiteX295" fmla="*/ 1745104 w 3024845"/>
                <a:gd name="connsiteY295" fmla="*/ 602192 h 1059043"/>
                <a:gd name="connsiteX296" fmla="*/ 1745104 w 3024845"/>
                <a:gd name="connsiteY296" fmla="*/ 680960 h 1059043"/>
                <a:gd name="connsiteX297" fmla="*/ 1747008 w 3024845"/>
                <a:gd name="connsiteY297" fmla="*/ 680960 h 1059043"/>
                <a:gd name="connsiteX298" fmla="*/ 1748250 w 3024845"/>
                <a:gd name="connsiteY298" fmla="*/ 703483 h 1059043"/>
                <a:gd name="connsiteX299" fmla="*/ 1757926 w 3024845"/>
                <a:gd name="connsiteY299" fmla="*/ 703483 h 1059043"/>
                <a:gd name="connsiteX300" fmla="*/ 1759168 w 3024845"/>
                <a:gd name="connsiteY300" fmla="*/ 680960 h 1059043"/>
                <a:gd name="connsiteX301" fmla="*/ 1765248 w 3024845"/>
                <a:gd name="connsiteY301" fmla="*/ 680960 h 1059043"/>
                <a:gd name="connsiteX302" fmla="*/ 1766490 w 3024845"/>
                <a:gd name="connsiteY302" fmla="*/ 703483 h 1059043"/>
                <a:gd name="connsiteX303" fmla="*/ 1817112 w 3024845"/>
                <a:gd name="connsiteY303" fmla="*/ 703483 h 1059043"/>
                <a:gd name="connsiteX304" fmla="*/ 1817112 w 3024845"/>
                <a:gd name="connsiteY304" fmla="*/ 540455 h 1059043"/>
                <a:gd name="connsiteX305" fmla="*/ 2014439 w 3024845"/>
                <a:gd name="connsiteY305" fmla="*/ 540455 h 1059043"/>
                <a:gd name="connsiteX306" fmla="*/ 2014439 w 3024845"/>
                <a:gd name="connsiteY306" fmla="*/ 703483 h 1059043"/>
                <a:gd name="connsiteX307" fmla="*/ 2033136 w 3024845"/>
                <a:gd name="connsiteY307" fmla="*/ 703483 h 1059043"/>
                <a:gd name="connsiteX308" fmla="*/ 2033136 w 3024845"/>
                <a:gd name="connsiteY308" fmla="*/ 620790 h 1059043"/>
                <a:gd name="connsiteX309" fmla="*/ 2128256 w 3024845"/>
                <a:gd name="connsiteY309" fmla="*/ 620790 h 1059043"/>
                <a:gd name="connsiteX310" fmla="*/ 2146266 w 3024845"/>
                <a:gd name="connsiteY310" fmla="*/ 131868 h 1059043"/>
                <a:gd name="connsiteX311" fmla="*/ 2144240 w 3024845"/>
                <a:gd name="connsiteY311" fmla="*/ 125383 h 1059043"/>
                <a:gd name="connsiteX312" fmla="*/ 2150320 w 3024845"/>
                <a:gd name="connsiteY312" fmla="*/ 118897 h 1059043"/>
                <a:gd name="connsiteX313" fmla="*/ 2150320 w 3024845"/>
                <a:gd name="connsiteY313" fmla="*/ 60529 h 1059043"/>
                <a:gd name="connsiteX314" fmla="*/ 2152346 w 3024845"/>
                <a:gd name="connsiteY314" fmla="*/ 56206 h 1059043"/>
                <a:gd name="connsiteX315" fmla="*/ 2152346 w 3024845"/>
                <a:gd name="connsiteY315" fmla="*/ 0 h 1059043"/>
                <a:gd name="connsiteX316" fmla="*/ 2162480 w 3024845"/>
                <a:gd name="connsiteY316" fmla="*/ 118897 h 1059043"/>
                <a:gd name="connsiteX317" fmla="*/ 2168560 w 3024845"/>
                <a:gd name="connsiteY317" fmla="*/ 125383 h 1059043"/>
                <a:gd name="connsiteX318" fmla="*/ 2166533 w 3024845"/>
                <a:gd name="connsiteY318" fmla="*/ 131868 h 1059043"/>
                <a:gd name="connsiteX319" fmla="*/ 2180720 w 3024845"/>
                <a:gd name="connsiteY319" fmla="*/ 555577 h 1059043"/>
                <a:gd name="connsiteX320" fmla="*/ 2245574 w 3024845"/>
                <a:gd name="connsiteY320" fmla="*/ 555577 h 1059043"/>
                <a:gd name="connsiteX321" fmla="*/ 2245574 w 3024845"/>
                <a:gd name="connsiteY321" fmla="*/ 631239 h 1059043"/>
                <a:gd name="connsiteX322" fmla="*/ 2253681 w 3024845"/>
                <a:gd name="connsiteY322" fmla="*/ 631239 h 1059043"/>
                <a:gd name="connsiteX323" fmla="*/ 2255708 w 3024845"/>
                <a:gd name="connsiteY323" fmla="*/ 624754 h 1059043"/>
                <a:gd name="connsiteX324" fmla="*/ 2261788 w 3024845"/>
                <a:gd name="connsiteY324" fmla="*/ 624754 h 1059043"/>
                <a:gd name="connsiteX325" fmla="*/ 2263815 w 3024845"/>
                <a:gd name="connsiteY325" fmla="*/ 633401 h 1059043"/>
                <a:gd name="connsiteX326" fmla="*/ 2275975 w 3024845"/>
                <a:gd name="connsiteY326" fmla="*/ 633401 h 1059043"/>
                <a:gd name="connsiteX327" fmla="*/ 2275975 w 3024845"/>
                <a:gd name="connsiteY327" fmla="*/ 626915 h 1059043"/>
                <a:gd name="connsiteX328" fmla="*/ 2298268 w 3024845"/>
                <a:gd name="connsiteY328" fmla="*/ 626915 h 1059043"/>
                <a:gd name="connsiteX329" fmla="*/ 2298268 w 3024845"/>
                <a:gd name="connsiteY329" fmla="*/ 633401 h 1059043"/>
                <a:gd name="connsiteX330" fmla="*/ 2318535 w 3024845"/>
                <a:gd name="connsiteY330" fmla="*/ 633401 h 1059043"/>
                <a:gd name="connsiteX331" fmla="*/ 2318535 w 3024845"/>
                <a:gd name="connsiteY331" fmla="*/ 678798 h 1059043"/>
                <a:gd name="connsiteX332" fmla="*/ 2332722 w 3024845"/>
                <a:gd name="connsiteY332" fmla="*/ 678798 h 1059043"/>
                <a:gd name="connsiteX333" fmla="*/ 2332722 w 3024845"/>
                <a:gd name="connsiteY333" fmla="*/ 665827 h 1059043"/>
                <a:gd name="connsiteX334" fmla="*/ 2348936 w 3024845"/>
                <a:gd name="connsiteY334" fmla="*/ 665827 h 1059043"/>
                <a:gd name="connsiteX335" fmla="*/ 2348936 w 3024845"/>
                <a:gd name="connsiteY335" fmla="*/ 486400 h 1059043"/>
                <a:gd name="connsiteX336" fmla="*/ 2355016 w 3024845"/>
                <a:gd name="connsiteY336" fmla="*/ 479914 h 1059043"/>
                <a:gd name="connsiteX337" fmla="*/ 2427977 w 3024845"/>
                <a:gd name="connsiteY337" fmla="*/ 479914 h 1059043"/>
                <a:gd name="connsiteX338" fmla="*/ 2427977 w 3024845"/>
                <a:gd name="connsiteY338" fmla="*/ 488562 h 1059043"/>
                <a:gd name="connsiteX339" fmla="*/ 2438110 w 3024845"/>
                <a:gd name="connsiteY339" fmla="*/ 488562 h 1059043"/>
                <a:gd name="connsiteX340" fmla="*/ 2438110 w 3024845"/>
                <a:gd name="connsiteY340" fmla="*/ 603136 h 1059043"/>
                <a:gd name="connsiteX341" fmla="*/ 2460404 w 3024845"/>
                <a:gd name="connsiteY341" fmla="*/ 603136 h 1059043"/>
                <a:gd name="connsiteX342" fmla="*/ 2460404 w 3024845"/>
                <a:gd name="connsiteY342" fmla="*/ 536121 h 1059043"/>
                <a:gd name="connsiteX343" fmla="*/ 2486751 w 3024845"/>
                <a:gd name="connsiteY343" fmla="*/ 536121 h 1059043"/>
                <a:gd name="connsiteX344" fmla="*/ 2490804 w 3024845"/>
                <a:gd name="connsiteY344" fmla="*/ 531797 h 1059043"/>
                <a:gd name="connsiteX345" fmla="*/ 2498911 w 3024845"/>
                <a:gd name="connsiteY345" fmla="*/ 531797 h 1059043"/>
                <a:gd name="connsiteX346" fmla="*/ 2502964 w 3024845"/>
                <a:gd name="connsiteY346" fmla="*/ 536121 h 1059043"/>
                <a:gd name="connsiteX347" fmla="*/ 2525258 w 3024845"/>
                <a:gd name="connsiteY347" fmla="*/ 536121 h 1059043"/>
                <a:gd name="connsiteX348" fmla="*/ 2525258 w 3024845"/>
                <a:gd name="connsiteY348" fmla="*/ 419385 h 1059043"/>
                <a:gd name="connsiteX349" fmla="*/ 2582005 w 3024845"/>
                <a:gd name="connsiteY349" fmla="*/ 408576 h 1059043"/>
                <a:gd name="connsiteX350" fmla="*/ 2582005 w 3024845"/>
                <a:gd name="connsiteY350" fmla="*/ 409657 h 1059043"/>
                <a:gd name="connsiteX351" fmla="*/ 2582005 w 3024845"/>
                <a:gd name="connsiteY351" fmla="*/ 417223 h 1059043"/>
                <a:gd name="connsiteX352" fmla="*/ 2608352 w 3024845"/>
                <a:gd name="connsiteY352" fmla="*/ 417223 h 1059043"/>
                <a:gd name="connsiteX353" fmla="*/ 2608352 w 3024845"/>
                <a:gd name="connsiteY353" fmla="*/ 672313 h 1059043"/>
                <a:gd name="connsiteX354" fmla="*/ 2630646 w 3024845"/>
                <a:gd name="connsiteY354" fmla="*/ 672313 h 1059043"/>
                <a:gd name="connsiteX355" fmla="*/ 2630646 w 3024845"/>
                <a:gd name="connsiteY355" fmla="*/ 667989 h 1059043"/>
                <a:gd name="connsiteX356" fmla="*/ 2642806 w 3024845"/>
                <a:gd name="connsiteY356" fmla="*/ 667989 h 1059043"/>
                <a:gd name="connsiteX357" fmla="*/ 2642806 w 3024845"/>
                <a:gd name="connsiteY357" fmla="*/ 672313 h 1059043"/>
                <a:gd name="connsiteX358" fmla="*/ 2667126 w 3024845"/>
                <a:gd name="connsiteY358" fmla="*/ 672313 h 1059043"/>
                <a:gd name="connsiteX359" fmla="*/ 2667126 w 3024845"/>
                <a:gd name="connsiteY359" fmla="*/ 659342 h 1059043"/>
                <a:gd name="connsiteX360" fmla="*/ 2695500 w 3024845"/>
                <a:gd name="connsiteY360" fmla="*/ 659342 h 1059043"/>
                <a:gd name="connsiteX361" fmla="*/ 2707660 w 3024845"/>
                <a:gd name="connsiteY361" fmla="*/ 655018 h 1059043"/>
                <a:gd name="connsiteX362" fmla="*/ 2727927 w 3024845"/>
                <a:gd name="connsiteY362" fmla="*/ 659342 h 1059043"/>
                <a:gd name="connsiteX363" fmla="*/ 2727927 w 3024845"/>
                <a:gd name="connsiteY363" fmla="*/ 642048 h 1059043"/>
                <a:gd name="connsiteX364" fmla="*/ 2736034 w 3024845"/>
                <a:gd name="connsiteY364" fmla="*/ 642048 h 1059043"/>
                <a:gd name="connsiteX365" fmla="*/ 2736034 w 3024845"/>
                <a:gd name="connsiteY365" fmla="*/ 629077 h 1059043"/>
                <a:gd name="connsiteX366" fmla="*/ 2792781 w 3024845"/>
                <a:gd name="connsiteY366" fmla="*/ 629077 h 1059043"/>
                <a:gd name="connsiteX367" fmla="*/ 2792781 w 3024845"/>
                <a:gd name="connsiteY367" fmla="*/ 598812 h 1059043"/>
                <a:gd name="connsiteX368" fmla="*/ 2811021 w 3024845"/>
                <a:gd name="connsiteY368" fmla="*/ 598812 h 1059043"/>
                <a:gd name="connsiteX369" fmla="*/ 2811021 w 3024845"/>
                <a:gd name="connsiteY369" fmla="*/ 592327 h 1059043"/>
                <a:gd name="connsiteX370" fmla="*/ 2823181 w 3024845"/>
                <a:gd name="connsiteY370" fmla="*/ 592327 h 1059043"/>
                <a:gd name="connsiteX371" fmla="*/ 2823181 w 3024845"/>
                <a:gd name="connsiteY371" fmla="*/ 598812 h 1059043"/>
                <a:gd name="connsiteX372" fmla="*/ 2839395 w 3024845"/>
                <a:gd name="connsiteY372" fmla="*/ 598812 h 1059043"/>
                <a:gd name="connsiteX373" fmla="*/ 2839395 w 3024845"/>
                <a:gd name="connsiteY373" fmla="*/ 648533 h 1059043"/>
                <a:gd name="connsiteX374" fmla="*/ 2871822 w 3024845"/>
                <a:gd name="connsiteY374" fmla="*/ 648533 h 1059043"/>
                <a:gd name="connsiteX375" fmla="*/ 2871822 w 3024845"/>
                <a:gd name="connsiteY375" fmla="*/ 622592 h 1059043"/>
                <a:gd name="connsiteX376" fmla="*/ 2910329 w 3024845"/>
                <a:gd name="connsiteY376" fmla="*/ 622592 h 1059043"/>
                <a:gd name="connsiteX377" fmla="*/ 2910329 w 3024845"/>
                <a:gd name="connsiteY377" fmla="*/ 592327 h 1059043"/>
                <a:gd name="connsiteX378" fmla="*/ 2958970 w 3024845"/>
                <a:gd name="connsiteY378" fmla="*/ 592327 h 1059043"/>
                <a:gd name="connsiteX379" fmla="*/ 2958970 w 3024845"/>
                <a:gd name="connsiteY379" fmla="*/ 703483 h 1059043"/>
                <a:gd name="connsiteX380" fmla="*/ 2958970 w 3024845"/>
                <a:gd name="connsiteY380" fmla="*/ 717262 h 1059043"/>
                <a:gd name="connsiteX381" fmla="*/ 3024845 w 3024845"/>
                <a:gd name="connsiteY381" fmla="*/ 717262 h 1059043"/>
                <a:gd name="connsiteX382" fmla="*/ 3024845 w 3024845"/>
                <a:gd name="connsiteY382" fmla="*/ 1059043 h 1059043"/>
                <a:gd name="connsiteX383" fmla="*/ 2054 w 3024845"/>
                <a:gd name="connsiteY383" fmla="*/ 1056710 h 1059043"/>
                <a:gd name="connsiteX384" fmla="*/ 0 w 3024845"/>
                <a:gd name="connsiteY384" fmla="*/ 622592 h 1059043"/>
                <a:gd name="connsiteX385" fmla="*/ 20267 w 3024845"/>
                <a:gd name="connsiteY385" fmla="*/ 622592 h 1059043"/>
                <a:gd name="connsiteX386" fmla="*/ 20774 w 3024845"/>
                <a:gd name="connsiteY386" fmla="*/ 621511 h 1059043"/>
                <a:gd name="connsiteX387" fmla="*/ 24320 w 3024845"/>
                <a:gd name="connsiteY387" fmla="*/ 613945 h 1059043"/>
                <a:gd name="connsiteX388" fmla="*/ 26094 w 3024845"/>
                <a:gd name="connsiteY388" fmla="*/ 614215 h 1059043"/>
                <a:gd name="connsiteX389" fmla="*/ 38507 w 3024845"/>
                <a:gd name="connsiteY389" fmla="*/ 616106 h 1059043"/>
                <a:gd name="connsiteX390" fmla="*/ 39014 w 3024845"/>
                <a:gd name="connsiteY390" fmla="*/ 617458 h 1059043"/>
                <a:gd name="connsiteX391" fmla="*/ 42560 w 3024845"/>
                <a:gd name="connsiteY391" fmla="*/ 626915 h 1059043"/>
                <a:gd name="connsiteX392" fmla="*/ 68907 w 3024845"/>
                <a:gd name="connsiteY392" fmla="*/ 629077 h 1059043"/>
                <a:gd name="connsiteX393" fmla="*/ 68907 w 3024845"/>
                <a:gd name="connsiteY393" fmla="*/ 505856 h 1059043"/>
                <a:gd name="connsiteX394" fmla="*/ 70934 w 3024845"/>
                <a:gd name="connsiteY394" fmla="*/ 505856 h 1059043"/>
                <a:gd name="connsiteX395" fmla="*/ 85121 w 3024845"/>
                <a:gd name="connsiteY395" fmla="*/ 505856 h 1059043"/>
                <a:gd name="connsiteX396" fmla="*/ 85121 w 3024845"/>
                <a:gd name="connsiteY396" fmla="*/ 369664 h 1059043"/>
                <a:gd name="connsiteX397" fmla="*/ 86894 w 3024845"/>
                <a:gd name="connsiteY397" fmla="*/ 369664 h 1059043"/>
                <a:gd name="connsiteX398" fmla="*/ 99308 w 3024845"/>
                <a:gd name="connsiteY398" fmla="*/ 369664 h 1059043"/>
                <a:gd name="connsiteX399" fmla="*/ 99308 w 3024845"/>
                <a:gd name="connsiteY399" fmla="*/ 255090 h 1059043"/>
                <a:gd name="connsiteX400" fmla="*/ 103361 w 3024845"/>
                <a:gd name="connsiteY400" fmla="*/ 226986 h 1059043"/>
                <a:gd name="connsiteX401" fmla="*/ 105388 w 3024845"/>
                <a:gd name="connsiteY401" fmla="*/ 226986 h 1059043"/>
                <a:gd name="connsiteX402" fmla="*/ 119575 w 3024845"/>
                <a:gd name="connsiteY402" fmla="*/ 226986 h 1059043"/>
                <a:gd name="connsiteX0" fmla="*/ 119575 w 3024845"/>
                <a:gd name="connsiteY0" fmla="*/ 226986 h 1059043"/>
                <a:gd name="connsiteX1" fmla="*/ 200642 w 3024845"/>
                <a:gd name="connsiteY1" fmla="*/ 224825 h 1059043"/>
                <a:gd name="connsiteX2" fmla="*/ 202669 w 3024845"/>
                <a:gd name="connsiteY2" fmla="*/ 224825 h 1059043"/>
                <a:gd name="connsiteX3" fmla="*/ 216856 w 3024845"/>
                <a:gd name="connsiteY3" fmla="*/ 224825 h 1059043"/>
                <a:gd name="connsiteX4" fmla="*/ 216856 w 3024845"/>
                <a:gd name="connsiteY4" fmla="*/ 248604 h 1059043"/>
                <a:gd name="connsiteX5" fmla="*/ 217363 w 3024845"/>
                <a:gd name="connsiteY5" fmla="*/ 249415 h 1059043"/>
                <a:gd name="connsiteX6" fmla="*/ 220909 w 3024845"/>
                <a:gd name="connsiteY6" fmla="*/ 255090 h 1059043"/>
                <a:gd name="connsiteX7" fmla="*/ 220909 w 3024845"/>
                <a:gd name="connsiteY7" fmla="*/ 369664 h 1059043"/>
                <a:gd name="connsiteX8" fmla="*/ 223189 w 3024845"/>
                <a:gd name="connsiteY8" fmla="*/ 369664 h 1059043"/>
                <a:gd name="connsiteX9" fmla="*/ 239150 w 3024845"/>
                <a:gd name="connsiteY9" fmla="*/ 369664 h 1059043"/>
                <a:gd name="connsiteX10" fmla="*/ 239150 w 3024845"/>
                <a:gd name="connsiteY10" fmla="*/ 510179 h 1059043"/>
                <a:gd name="connsiteX11" fmla="*/ 240670 w 3024845"/>
                <a:gd name="connsiteY11" fmla="*/ 509909 h 1059043"/>
                <a:gd name="connsiteX12" fmla="*/ 251310 w 3024845"/>
                <a:gd name="connsiteY12" fmla="*/ 508018 h 1059043"/>
                <a:gd name="connsiteX13" fmla="*/ 249283 w 3024845"/>
                <a:gd name="connsiteY13" fmla="*/ 596650 h 1059043"/>
                <a:gd name="connsiteX14" fmla="*/ 250803 w 3024845"/>
                <a:gd name="connsiteY14" fmla="*/ 596921 h 1059043"/>
                <a:gd name="connsiteX15" fmla="*/ 261443 w 3024845"/>
                <a:gd name="connsiteY15" fmla="*/ 598812 h 1059043"/>
                <a:gd name="connsiteX16" fmla="*/ 261696 w 3024845"/>
                <a:gd name="connsiteY16" fmla="*/ 599623 h 1059043"/>
                <a:gd name="connsiteX17" fmla="*/ 263470 w 3024845"/>
                <a:gd name="connsiteY17" fmla="*/ 605298 h 1059043"/>
                <a:gd name="connsiteX18" fmla="*/ 264230 w 3024845"/>
                <a:gd name="connsiteY18" fmla="*/ 602866 h 1059043"/>
                <a:gd name="connsiteX19" fmla="*/ 269550 w 3024845"/>
                <a:gd name="connsiteY19" fmla="*/ 585842 h 1059043"/>
                <a:gd name="connsiteX20" fmla="*/ 271323 w 3024845"/>
                <a:gd name="connsiteY20" fmla="*/ 585842 h 1059043"/>
                <a:gd name="connsiteX21" fmla="*/ 283737 w 3024845"/>
                <a:gd name="connsiteY21" fmla="*/ 585842 h 1059043"/>
                <a:gd name="connsiteX22" fmla="*/ 283737 w 3024845"/>
                <a:gd name="connsiteY22" fmla="*/ 618268 h 1059043"/>
                <a:gd name="connsiteX23" fmla="*/ 284750 w 3024845"/>
                <a:gd name="connsiteY23" fmla="*/ 618809 h 1059043"/>
                <a:gd name="connsiteX24" fmla="*/ 291844 w 3024845"/>
                <a:gd name="connsiteY24" fmla="*/ 622592 h 1059043"/>
                <a:gd name="connsiteX25" fmla="*/ 291844 w 3024845"/>
                <a:gd name="connsiteY25" fmla="*/ 623943 h 1059043"/>
                <a:gd name="connsiteX26" fmla="*/ 291844 w 3024845"/>
                <a:gd name="connsiteY26" fmla="*/ 633401 h 1059043"/>
                <a:gd name="connsiteX27" fmla="*/ 336431 w 3024845"/>
                <a:gd name="connsiteY27" fmla="*/ 633401 h 1059043"/>
                <a:gd name="connsiteX28" fmla="*/ 336431 w 3024845"/>
                <a:gd name="connsiteY28" fmla="*/ 634482 h 1059043"/>
                <a:gd name="connsiteX29" fmla="*/ 336431 w 3024845"/>
                <a:gd name="connsiteY29" fmla="*/ 642048 h 1059043"/>
                <a:gd name="connsiteX30" fmla="*/ 338457 w 3024845"/>
                <a:gd name="connsiteY30" fmla="*/ 642048 h 1059043"/>
                <a:gd name="connsiteX31" fmla="*/ 352644 w 3024845"/>
                <a:gd name="connsiteY31" fmla="*/ 642048 h 1059043"/>
                <a:gd name="connsiteX32" fmla="*/ 352644 w 3024845"/>
                <a:gd name="connsiteY32" fmla="*/ 611783 h 1059043"/>
                <a:gd name="connsiteX33" fmla="*/ 397231 w 3024845"/>
                <a:gd name="connsiteY33" fmla="*/ 611783 h 1059043"/>
                <a:gd name="connsiteX34" fmla="*/ 397231 w 3024845"/>
                <a:gd name="connsiteY34" fmla="*/ 610432 h 1059043"/>
                <a:gd name="connsiteX35" fmla="*/ 397231 w 3024845"/>
                <a:gd name="connsiteY35" fmla="*/ 600974 h 1059043"/>
                <a:gd name="connsiteX36" fmla="*/ 398245 w 3024845"/>
                <a:gd name="connsiteY36" fmla="*/ 600974 h 1059043"/>
                <a:gd name="connsiteX37" fmla="*/ 405338 w 3024845"/>
                <a:gd name="connsiteY37" fmla="*/ 600974 h 1059043"/>
                <a:gd name="connsiteX38" fmla="*/ 405338 w 3024845"/>
                <a:gd name="connsiteY38" fmla="*/ 599083 h 1059043"/>
                <a:gd name="connsiteX39" fmla="*/ 405338 w 3024845"/>
                <a:gd name="connsiteY39" fmla="*/ 585842 h 1059043"/>
                <a:gd name="connsiteX40" fmla="*/ 406098 w 3024845"/>
                <a:gd name="connsiteY40" fmla="*/ 585842 h 1059043"/>
                <a:gd name="connsiteX41" fmla="*/ 411418 w 3024845"/>
                <a:gd name="connsiteY41" fmla="*/ 585842 h 1059043"/>
                <a:gd name="connsiteX42" fmla="*/ 411418 w 3024845"/>
                <a:gd name="connsiteY42" fmla="*/ 584761 h 1059043"/>
                <a:gd name="connsiteX43" fmla="*/ 411418 w 3024845"/>
                <a:gd name="connsiteY43" fmla="*/ 577194 h 1059043"/>
                <a:gd name="connsiteX44" fmla="*/ 413445 w 3024845"/>
                <a:gd name="connsiteY44" fmla="*/ 577194 h 1059043"/>
                <a:gd name="connsiteX45" fmla="*/ 427632 w 3024845"/>
                <a:gd name="connsiteY45" fmla="*/ 577194 h 1059043"/>
                <a:gd name="connsiteX46" fmla="*/ 427632 w 3024845"/>
                <a:gd name="connsiteY46" fmla="*/ 578275 h 1059043"/>
                <a:gd name="connsiteX47" fmla="*/ 427632 w 3024845"/>
                <a:gd name="connsiteY47" fmla="*/ 585842 h 1059043"/>
                <a:gd name="connsiteX48" fmla="*/ 449925 w 3024845"/>
                <a:gd name="connsiteY48" fmla="*/ 585842 h 1059043"/>
                <a:gd name="connsiteX49" fmla="*/ 449925 w 3024845"/>
                <a:gd name="connsiteY49" fmla="*/ 583950 h 1059043"/>
                <a:gd name="connsiteX50" fmla="*/ 449925 w 3024845"/>
                <a:gd name="connsiteY50" fmla="*/ 570709 h 1059043"/>
                <a:gd name="connsiteX51" fmla="*/ 451699 w 3024845"/>
                <a:gd name="connsiteY51" fmla="*/ 570709 h 1059043"/>
                <a:gd name="connsiteX52" fmla="*/ 464112 w 3024845"/>
                <a:gd name="connsiteY52" fmla="*/ 570709 h 1059043"/>
                <a:gd name="connsiteX53" fmla="*/ 464112 w 3024845"/>
                <a:gd name="connsiteY53" fmla="*/ 594489 h 1059043"/>
                <a:gd name="connsiteX54" fmla="*/ 465126 w 3024845"/>
                <a:gd name="connsiteY54" fmla="*/ 594489 h 1059043"/>
                <a:gd name="connsiteX55" fmla="*/ 472219 w 3024845"/>
                <a:gd name="connsiteY55" fmla="*/ 594489 h 1059043"/>
                <a:gd name="connsiteX56" fmla="*/ 472219 w 3024845"/>
                <a:gd name="connsiteY56" fmla="*/ 593408 h 1059043"/>
                <a:gd name="connsiteX57" fmla="*/ 472219 w 3024845"/>
                <a:gd name="connsiteY57" fmla="*/ 585842 h 1059043"/>
                <a:gd name="connsiteX58" fmla="*/ 473992 w 3024845"/>
                <a:gd name="connsiteY58" fmla="*/ 585842 h 1059043"/>
                <a:gd name="connsiteX59" fmla="*/ 486406 w 3024845"/>
                <a:gd name="connsiteY59" fmla="*/ 585842 h 1059043"/>
                <a:gd name="connsiteX60" fmla="*/ 486406 w 3024845"/>
                <a:gd name="connsiteY60" fmla="*/ 611783 h 1059043"/>
                <a:gd name="connsiteX61" fmla="*/ 488433 w 3024845"/>
                <a:gd name="connsiteY61" fmla="*/ 611783 h 1059043"/>
                <a:gd name="connsiteX62" fmla="*/ 502619 w 3024845"/>
                <a:gd name="connsiteY62" fmla="*/ 611783 h 1059043"/>
                <a:gd name="connsiteX63" fmla="*/ 502619 w 3024845"/>
                <a:gd name="connsiteY63" fmla="*/ 613404 h 1059043"/>
                <a:gd name="connsiteX64" fmla="*/ 502619 w 3024845"/>
                <a:gd name="connsiteY64" fmla="*/ 624754 h 1059043"/>
                <a:gd name="connsiteX65" fmla="*/ 503379 w 3024845"/>
                <a:gd name="connsiteY65" fmla="*/ 624754 h 1059043"/>
                <a:gd name="connsiteX66" fmla="*/ 508700 w 3024845"/>
                <a:gd name="connsiteY66" fmla="*/ 624754 h 1059043"/>
                <a:gd name="connsiteX67" fmla="*/ 508700 w 3024845"/>
                <a:gd name="connsiteY67" fmla="*/ 623943 h 1059043"/>
                <a:gd name="connsiteX68" fmla="*/ 508700 w 3024845"/>
                <a:gd name="connsiteY68" fmla="*/ 618268 h 1059043"/>
                <a:gd name="connsiteX69" fmla="*/ 539100 w 3024845"/>
                <a:gd name="connsiteY69" fmla="*/ 618268 h 1059043"/>
                <a:gd name="connsiteX70" fmla="*/ 539100 w 3024845"/>
                <a:gd name="connsiteY70" fmla="*/ 642048 h 1059043"/>
                <a:gd name="connsiteX71" fmla="*/ 540113 w 3024845"/>
                <a:gd name="connsiteY71" fmla="*/ 642048 h 1059043"/>
                <a:gd name="connsiteX72" fmla="*/ 547207 w 3024845"/>
                <a:gd name="connsiteY72" fmla="*/ 642048 h 1059043"/>
                <a:gd name="connsiteX73" fmla="*/ 547207 w 3024845"/>
                <a:gd name="connsiteY73" fmla="*/ 643129 h 1059043"/>
                <a:gd name="connsiteX74" fmla="*/ 547207 w 3024845"/>
                <a:gd name="connsiteY74" fmla="*/ 650695 h 1059043"/>
                <a:gd name="connsiteX75" fmla="*/ 547967 w 3024845"/>
                <a:gd name="connsiteY75" fmla="*/ 650695 h 1059043"/>
                <a:gd name="connsiteX76" fmla="*/ 553287 w 3024845"/>
                <a:gd name="connsiteY76" fmla="*/ 650695 h 1059043"/>
                <a:gd name="connsiteX77" fmla="*/ 553287 w 3024845"/>
                <a:gd name="connsiteY77" fmla="*/ 648533 h 1059043"/>
                <a:gd name="connsiteX78" fmla="*/ 553287 w 3024845"/>
                <a:gd name="connsiteY78" fmla="*/ 633401 h 1059043"/>
                <a:gd name="connsiteX79" fmla="*/ 554300 w 3024845"/>
                <a:gd name="connsiteY79" fmla="*/ 633401 h 1059043"/>
                <a:gd name="connsiteX80" fmla="*/ 561394 w 3024845"/>
                <a:gd name="connsiteY80" fmla="*/ 633401 h 1059043"/>
                <a:gd name="connsiteX81" fmla="*/ 561394 w 3024845"/>
                <a:gd name="connsiteY81" fmla="*/ 634482 h 1059043"/>
                <a:gd name="connsiteX82" fmla="*/ 561394 w 3024845"/>
                <a:gd name="connsiteY82" fmla="*/ 642048 h 1059043"/>
                <a:gd name="connsiteX83" fmla="*/ 566714 w 3024845"/>
                <a:gd name="connsiteY83" fmla="*/ 640055 h 1059043"/>
                <a:gd name="connsiteX84" fmla="*/ 567474 w 3024845"/>
                <a:gd name="connsiteY84" fmla="*/ 639075 h 1059043"/>
                <a:gd name="connsiteX85" fmla="*/ 567474 w 3024845"/>
                <a:gd name="connsiteY85" fmla="*/ 633401 h 1059043"/>
                <a:gd name="connsiteX86" fmla="*/ 605981 w 3024845"/>
                <a:gd name="connsiteY86" fmla="*/ 633401 h 1059043"/>
                <a:gd name="connsiteX87" fmla="*/ 605981 w 3024845"/>
                <a:gd name="connsiteY87" fmla="*/ 657180 h 1059043"/>
                <a:gd name="connsiteX88" fmla="*/ 608007 w 3024845"/>
                <a:gd name="connsiteY88" fmla="*/ 657180 h 1059043"/>
                <a:gd name="connsiteX89" fmla="*/ 622194 w 3024845"/>
                <a:gd name="connsiteY89" fmla="*/ 657180 h 1059043"/>
                <a:gd name="connsiteX90" fmla="*/ 622194 w 3024845"/>
                <a:gd name="connsiteY90" fmla="*/ 658261 h 1059043"/>
                <a:gd name="connsiteX91" fmla="*/ 622194 w 3024845"/>
                <a:gd name="connsiteY91" fmla="*/ 665827 h 1059043"/>
                <a:gd name="connsiteX92" fmla="*/ 623968 w 3024845"/>
                <a:gd name="connsiteY92" fmla="*/ 665827 h 1059043"/>
                <a:gd name="connsiteX93" fmla="*/ 636381 w 3024845"/>
                <a:gd name="connsiteY93" fmla="*/ 665827 h 1059043"/>
                <a:gd name="connsiteX94" fmla="*/ 636381 w 3024845"/>
                <a:gd name="connsiteY94" fmla="*/ 642048 h 1059043"/>
                <a:gd name="connsiteX95" fmla="*/ 637394 w 3024845"/>
                <a:gd name="connsiteY95" fmla="*/ 642048 h 1059043"/>
                <a:gd name="connsiteX96" fmla="*/ 644488 w 3024845"/>
                <a:gd name="connsiteY96" fmla="*/ 642048 h 1059043"/>
                <a:gd name="connsiteX97" fmla="*/ 644488 w 3024845"/>
                <a:gd name="connsiteY97" fmla="*/ 609621 h 1059043"/>
                <a:gd name="connsiteX98" fmla="*/ 645501 w 3024845"/>
                <a:gd name="connsiteY98" fmla="*/ 609621 h 1059043"/>
                <a:gd name="connsiteX99" fmla="*/ 652595 w 3024845"/>
                <a:gd name="connsiteY99" fmla="*/ 609621 h 1059043"/>
                <a:gd name="connsiteX100" fmla="*/ 652595 w 3024845"/>
                <a:gd name="connsiteY100" fmla="*/ 607730 h 1059043"/>
                <a:gd name="connsiteX101" fmla="*/ 652595 w 3024845"/>
                <a:gd name="connsiteY101" fmla="*/ 594489 h 1059043"/>
                <a:gd name="connsiteX102" fmla="*/ 651328 w 3024845"/>
                <a:gd name="connsiteY102" fmla="*/ 592867 h 1059043"/>
                <a:gd name="connsiteX103" fmla="*/ 656648 w 3024845"/>
                <a:gd name="connsiteY103" fmla="*/ 581518 h 1059043"/>
                <a:gd name="connsiteX104" fmla="*/ 664755 w 3024845"/>
                <a:gd name="connsiteY104" fmla="*/ 609621 h 1059043"/>
                <a:gd name="connsiteX105" fmla="*/ 665515 w 3024845"/>
                <a:gd name="connsiteY105" fmla="*/ 609621 h 1059043"/>
                <a:gd name="connsiteX106" fmla="*/ 670835 w 3024845"/>
                <a:gd name="connsiteY106" fmla="*/ 609621 h 1059043"/>
                <a:gd name="connsiteX107" fmla="*/ 670835 w 3024845"/>
                <a:gd name="connsiteY107" fmla="*/ 503694 h 1059043"/>
                <a:gd name="connsiteX108" fmla="*/ 672355 w 3024845"/>
                <a:gd name="connsiteY108" fmla="*/ 503694 h 1059043"/>
                <a:gd name="connsiteX109" fmla="*/ 682995 w 3024845"/>
                <a:gd name="connsiteY109" fmla="*/ 503694 h 1059043"/>
                <a:gd name="connsiteX110" fmla="*/ 682995 w 3024845"/>
                <a:gd name="connsiteY110" fmla="*/ 456135 h 1059043"/>
                <a:gd name="connsiteX111" fmla="*/ 709342 w 3024845"/>
                <a:gd name="connsiteY111" fmla="*/ 456135 h 1059043"/>
                <a:gd name="connsiteX112" fmla="*/ 709342 w 3024845"/>
                <a:gd name="connsiteY112" fmla="*/ 434517 h 1059043"/>
                <a:gd name="connsiteX113" fmla="*/ 743796 w 3024845"/>
                <a:gd name="connsiteY113" fmla="*/ 434517 h 1059043"/>
                <a:gd name="connsiteX114" fmla="*/ 743796 w 3024845"/>
                <a:gd name="connsiteY114" fmla="*/ 436949 h 1059043"/>
                <a:gd name="connsiteX115" fmla="*/ 743796 w 3024845"/>
                <a:gd name="connsiteY115" fmla="*/ 453973 h 1059043"/>
                <a:gd name="connsiteX116" fmla="*/ 746076 w 3024845"/>
                <a:gd name="connsiteY116" fmla="*/ 453973 h 1059043"/>
                <a:gd name="connsiteX117" fmla="*/ 762036 w 3024845"/>
                <a:gd name="connsiteY117" fmla="*/ 453973 h 1059043"/>
                <a:gd name="connsiteX118" fmla="*/ 762036 w 3024845"/>
                <a:gd name="connsiteY118" fmla="*/ 501532 h 1059043"/>
                <a:gd name="connsiteX119" fmla="*/ 763049 w 3024845"/>
                <a:gd name="connsiteY119" fmla="*/ 501532 h 1059043"/>
                <a:gd name="connsiteX120" fmla="*/ 770143 w 3024845"/>
                <a:gd name="connsiteY120" fmla="*/ 501532 h 1059043"/>
                <a:gd name="connsiteX121" fmla="*/ 784330 w 3024845"/>
                <a:gd name="connsiteY121" fmla="*/ 505856 h 1059043"/>
                <a:gd name="connsiteX122" fmla="*/ 784330 w 3024845"/>
                <a:gd name="connsiteY122" fmla="*/ 544768 h 1059043"/>
                <a:gd name="connsiteX123" fmla="*/ 785343 w 3024845"/>
                <a:gd name="connsiteY123" fmla="*/ 544768 h 1059043"/>
                <a:gd name="connsiteX124" fmla="*/ 792436 w 3024845"/>
                <a:gd name="connsiteY124" fmla="*/ 544768 h 1059043"/>
                <a:gd name="connsiteX125" fmla="*/ 792436 w 3024845"/>
                <a:gd name="connsiteY125" fmla="*/ 546389 h 1059043"/>
                <a:gd name="connsiteX126" fmla="*/ 792436 w 3024845"/>
                <a:gd name="connsiteY126" fmla="*/ 557738 h 1059043"/>
                <a:gd name="connsiteX127" fmla="*/ 794463 w 3024845"/>
                <a:gd name="connsiteY127" fmla="*/ 557738 h 1059043"/>
                <a:gd name="connsiteX128" fmla="*/ 808650 w 3024845"/>
                <a:gd name="connsiteY128" fmla="*/ 557738 h 1059043"/>
                <a:gd name="connsiteX129" fmla="*/ 814730 w 3024845"/>
                <a:gd name="connsiteY129" fmla="*/ 564224 h 1059043"/>
                <a:gd name="connsiteX130" fmla="*/ 814730 w 3024845"/>
                <a:gd name="connsiteY130" fmla="*/ 585842 h 1059043"/>
                <a:gd name="connsiteX131" fmla="*/ 817010 w 3024845"/>
                <a:gd name="connsiteY131" fmla="*/ 585842 h 1059043"/>
                <a:gd name="connsiteX132" fmla="*/ 832970 w 3024845"/>
                <a:gd name="connsiteY132" fmla="*/ 585842 h 1059043"/>
                <a:gd name="connsiteX133" fmla="*/ 832970 w 3024845"/>
                <a:gd name="connsiteY133" fmla="*/ 586922 h 1059043"/>
                <a:gd name="connsiteX134" fmla="*/ 832970 w 3024845"/>
                <a:gd name="connsiteY134" fmla="*/ 594489 h 1059043"/>
                <a:gd name="connsiteX135" fmla="*/ 834237 w 3024845"/>
                <a:gd name="connsiteY135" fmla="*/ 594489 h 1059043"/>
                <a:gd name="connsiteX136" fmla="*/ 843104 w 3024845"/>
                <a:gd name="connsiteY136" fmla="*/ 594489 h 1059043"/>
                <a:gd name="connsiteX137" fmla="*/ 843104 w 3024845"/>
                <a:gd name="connsiteY137" fmla="*/ 596650 h 1059043"/>
                <a:gd name="connsiteX138" fmla="*/ 843104 w 3024845"/>
                <a:gd name="connsiteY138" fmla="*/ 611783 h 1059043"/>
                <a:gd name="connsiteX139" fmla="*/ 847157 w 3024845"/>
                <a:gd name="connsiteY139" fmla="*/ 609891 h 1059043"/>
                <a:gd name="connsiteX140" fmla="*/ 847157 w 3024845"/>
                <a:gd name="connsiteY140" fmla="*/ 596650 h 1059043"/>
                <a:gd name="connsiteX141" fmla="*/ 848170 w 3024845"/>
                <a:gd name="connsiteY141" fmla="*/ 596650 h 1059043"/>
                <a:gd name="connsiteX142" fmla="*/ 855264 w 3024845"/>
                <a:gd name="connsiteY142" fmla="*/ 596650 h 1059043"/>
                <a:gd name="connsiteX143" fmla="*/ 855264 w 3024845"/>
                <a:gd name="connsiteY143" fmla="*/ 598272 h 1059043"/>
                <a:gd name="connsiteX144" fmla="*/ 855264 w 3024845"/>
                <a:gd name="connsiteY144" fmla="*/ 609621 h 1059043"/>
                <a:gd name="connsiteX145" fmla="*/ 856024 w 3024845"/>
                <a:gd name="connsiteY145" fmla="*/ 609621 h 1059043"/>
                <a:gd name="connsiteX146" fmla="*/ 861344 w 3024845"/>
                <a:gd name="connsiteY146" fmla="*/ 609621 h 1059043"/>
                <a:gd name="connsiteX147" fmla="*/ 909984 w 3024845"/>
                <a:gd name="connsiteY147" fmla="*/ 605298 h 1059043"/>
                <a:gd name="connsiteX148" fmla="*/ 909984 w 3024845"/>
                <a:gd name="connsiteY148" fmla="*/ 606649 h 1059043"/>
                <a:gd name="connsiteX149" fmla="*/ 909984 w 3024845"/>
                <a:gd name="connsiteY149" fmla="*/ 616106 h 1059043"/>
                <a:gd name="connsiteX150" fmla="*/ 910744 w 3024845"/>
                <a:gd name="connsiteY150" fmla="*/ 616106 h 1059043"/>
                <a:gd name="connsiteX151" fmla="*/ 916065 w 3024845"/>
                <a:gd name="connsiteY151" fmla="*/ 616106 h 1059043"/>
                <a:gd name="connsiteX152" fmla="*/ 916065 w 3024845"/>
                <a:gd name="connsiteY152" fmla="*/ 618268 h 1059043"/>
                <a:gd name="connsiteX153" fmla="*/ 916065 w 3024845"/>
                <a:gd name="connsiteY153" fmla="*/ 633401 h 1059043"/>
                <a:gd name="connsiteX154" fmla="*/ 918091 w 3024845"/>
                <a:gd name="connsiteY154" fmla="*/ 632050 h 1059043"/>
                <a:gd name="connsiteX155" fmla="*/ 932278 w 3024845"/>
                <a:gd name="connsiteY155" fmla="*/ 622592 h 1059043"/>
                <a:gd name="connsiteX156" fmla="*/ 938358 w 3024845"/>
                <a:gd name="connsiteY156" fmla="*/ 581518 h 1059043"/>
                <a:gd name="connsiteX157" fmla="*/ 939118 w 3024845"/>
                <a:gd name="connsiteY157" fmla="*/ 581248 h 1059043"/>
                <a:gd name="connsiteX158" fmla="*/ 944438 w 3024845"/>
                <a:gd name="connsiteY158" fmla="*/ 579356 h 1059043"/>
                <a:gd name="connsiteX159" fmla="*/ 946465 w 3024845"/>
                <a:gd name="connsiteY159" fmla="*/ 510179 h 1059043"/>
                <a:gd name="connsiteX160" fmla="*/ 948492 w 3024845"/>
                <a:gd name="connsiteY160" fmla="*/ 579356 h 1059043"/>
                <a:gd name="connsiteX161" fmla="*/ 949252 w 3024845"/>
                <a:gd name="connsiteY161" fmla="*/ 579626 h 1059043"/>
                <a:gd name="connsiteX162" fmla="*/ 954572 w 3024845"/>
                <a:gd name="connsiteY162" fmla="*/ 581518 h 1059043"/>
                <a:gd name="connsiteX163" fmla="*/ 954572 w 3024845"/>
                <a:gd name="connsiteY163" fmla="*/ 495047 h 1059043"/>
                <a:gd name="connsiteX164" fmla="*/ 958625 w 3024845"/>
                <a:gd name="connsiteY164" fmla="*/ 462620 h 1059043"/>
                <a:gd name="connsiteX165" fmla="*/ 997132 w 3024845"/>
                <a:gd name="connsiteY165" fmla="*/ 462620 h 1059043"/>
                <a:gd name="connsiteX166" fmla="*/ 997132 w 3024845"/>
                <a:gd name="connsiteY166" fmla="*/ 495047 h 1059043"/>
                <a:gd name="connsiteX167" fmla="*/ 997892 w 3024845"/>
                <a:gd name="connsiteY167" fmla="*/ 495047 h 1059043"/>
                <a:gd name="connsiteX168" fmla="*/ 1003212 w 3024845"/>
                <a:gd name="connsiteY168" fmla="*/ 495047 h 1059043"/>
                <a:gd name="connsiteX169" fmla="*/ 1003212 w 3024845"/>
                <a:gd name="connsiteY169" fmla="*/ 412899 h 1059043"/>
                <a:gd name="connsiteX170" fmla="*/ 1004986 w 3024845"/>
                <a:gd name="connsiteY170" fmla="*/ 412899 h 1059043"/>
                <a:gd name="connsiteX171" fmla="*/ 1017399 w 3024845"/>
                <a:gd name="connsiteY171" fmla="*/ 412899 h 1059043"/>
                <a:gd name="connsiteX172" fmla="*/ 1017399 w 3024845"/>
                <a:gd name="connsiteY172" fmla="*/ 411008 h 1059043"/>
                <a:gd name="connsiteX173" fmla="*/ 1017399 w 3024845"/>
                <a:gd name="connsiteY173" fmla="*/ 397767 h 1059043"/>
                <a:gd name="connsiteX174" fmla="*/ 1039693 w 3024845"/>
                <a:gd name="connsiteY174" fmla="*/ 397767 h 1059043"/>
                <a:gd name="connsiteX175" fmla="*/ 1039693 w 3024845"/>
                <a:gd name="connsiteY175" fmla="*/ 396686 h 1059043"/>
                <a:gd name="connsiteX176" fmla="*/ 1039693 w 3024845"/>
                <a:gd name="connsiteY176" fmla="*/ 389120 h 1059043"/>
                <a:gd name="connsiteX177" fmla="*/ 1041466 w 3024845"/>
                <a:gd name="connsiteY177" fmla="*/ 389120 h 1059043"/>
                <a:gd name="connsiteX178" fmla="*/ 1053880 w 3024845"/>
                <a:gd name="connsiteY178" fmla="*/ 389120 h 1059043"/>
                <a:gd name="connsiteX179" fmla="*/ 1053880 w 3024845"/>
                <a:gd name="connsiteY179" fmla="*/ 390201 h 1059043"/>
                <a:gd name="connsiteX180" fmla="*/ 1053880 w 3024845"/>
                <a:gd name="connsiteY180" fmla="*/ 397767 h 1059043"/>
                <a:gd name="connsiteX181" fmla="*/ 1054640 w 3024845"/>
                <a:gd name="connsiteY181" fmla="*/ 397767 h 1059043"/>
                <a:gd name="connsiteX182" fmla="*/ 1059960 w 3024845"/>
                <a:gd name="connsiteY182" fmla="*/ 397767 h 1059043"/>
                <a:gd name="connsiteX183" fmla="*/ 1070093 w 3024845"/>
                <a:gd name="connsiteY183" fmla="*/ 393443 h 1059043"/>
                <a:gd name="connsiteX184" fmla="*/ 1074146 w 3024845"/>
                <a:gd name="connsiteY184" fmla="*/ 396686 h 1059043"/>
                <a:gd name="connsiteX185" fmla="*/ 1074146 w 3024845"/>
                <a:gd name="connsiteY185" fmla="*/ 389120 h 1059043"/>
                <a:gd name="connsiteX186" fmla="*/ 1076426 w 3024845"/>
                <a:gd name="connsiteY186" fmla="*/ 389120 h 1059043"/>
                <a:gd name="connsiteX187" fmla="*/ 1092387 w 3024845"/>
                <a:gd name="connsiteY187" fmla="*/ 389120 h 1059043"/>
                <a:gd name="connsiteX188" fmla="*/ 1092387 w 3024845"/>
                <a:gd name="connsiteY188" fmla="*/ 390201 h 1059043"/>
                <a:gd name="connsiteX189" fmla="*/ 1092387 w 3024845"/>
                <a:gd name="connsiteY189" fmla="*/ 397767 h 1059043"/>
                <a:gd name="connsiteX190" fmla="*/ 1122787 w 3024845"/>
                <a:gd name="connsiteY190" fmla="*/ 397767 h 1059043"/>
                <a:gd name="connsiteX191" fmla="*/ 1122787 w 3024845"/>
                <a:gd name="connsiteY191" fmla="*/ 399388 h 1059043"/>
                <a:gd name="connsiteX192" fmla="*/ 1122787 w 3024845"/>
                <a:gd name="connsiteY192" fmla="*/ 410738 h 1059043"/>
                <a:gd name="connsiteX193" fmla="*/ 1149134 w 3024845"/>
                <a:gd name="connsiteY193" fmla="*/ 410738 h 1059043"/>
                <a:gd name="connsiteX194" fmla="*/ 1149134 w 3024845"/>
                <a:gd name="connsiteY194" fmla="*/ 441002 h 1059043"/>
                <a:gd name="connsiteX195" fmla="*/ 1149894 w 3024845"/>
                <a:gd name="connsiteY195" fmla="*/ 441002 h 1059043"/>
                <a:gd name="connsiteX196" fmla="*/ 1155214 w 3024845"/>
                <a:gd name="connsiteY196" fmla="*/ 441002 h 1059043"/>
                <a:gd name="connsiteX197" fmla="*/ 1155214 w 3024845"/>
                <a:gd name="connsiteY197" fmla="*/ 442083 h 1059043"/>
                <a:gd name="connsiteX198" fmla="*/ 1155214 w 3024845"/>
                <a:gd name="connsiteY198" fmla="*/ 449650 h 1059043"/>
                <a:gd name="connsiteX199" fmla="*/ 1159268 w 3024845"/>
                <a:gd name="connsiteY199" fmla="*/ 479914 h 1059043"/>
                <a:gd name="connsiteX200" fmla="*/ 1160028 w 3024845"/>
                <a:gd name="connsiteY200" fmla="*/ 479914 h 1059043"/>
                <a:gd name="connsiteX201" fmla="*/ 1165348 w 3024845"/>
                <a:gd name="connsiteY201" fmla="*/ 479914 h 1059043"/>
                <a:gd name="connsiteX202" fmla="*/ 1165348 w 3024845"/>
                <a:gd name="connsiteY202" fmla="*/ 480725 h 1059043"/>
                <a:gd name="connsiteX203" fmla="*/ 1165348 w 3024845"/>
                <a:gd name="connsiteY203" fmla="*/ 486400 h 1059043"/>
                <a:gd name="connsiteX204" fmla="*/ 1166361 w 3024845"/>
                <a:gd name="connsiteY204" fmla="*/ 486400 h 1059043"/>
                <a:gd name="connsiteX205" fmla="*/ 1173454 w 3024845"/>
                <a:gd name="connsiteY205" fmla="*/ 486400 h 1059043"/>
                <a:gd name="connsiteX206" fmla="*/ 1173454 w 3024845"/>
                <a:gd name="connsiteY206" fmla="*/ 516665 h 1059043"/>
                <a:gd name="connsiteX207" fmla="*/ 1175481 w 3024845"/>
                <a:gd name="connsiteY207" fmla="*/ 516665 h 1059043"/>
                <a:gd name="connsiteX208" fmla="*/ 1189668 w 3024845"/>
                <a:gd name="connsiteY208" fmla="*/ 516665 h 1059043"/>
                <a:gd name="connsiteX209" fmla="*/ 1189668 w 3024845"/>
                <a:gd name="connsiteY209" fmla="*/ 540444 h 1059043"/>
                <a:gd name="connsiteX210" fmla="*/ 1191695 w 3024845"/>
                <a:gd name="connsiteY210" fmla="*/ 542065 h 1059043"/>
                <a:gd name="connsiteX211" fmla="*/ 1191695 w 3024845"/>
                <a:gd name="connsiteY211" fmla="*/ 553415 h 1059043"/>
                <a:gd name="connsiteX212" fmla="*/ 1192455 w 3024845"/>
                <a:gd name="connsiteY212" fmla="*/ 553415 h 1059043"/>
                <a:gd name="connsiteX213" fmla="*/ 1197775 w 3024845"/>
                <a:gd name="connsiteY213" fmla="*/ 553415 h 1059043"/>
                <a:gd name="connsiteX214" fmla="*/ 1197775 w 3024845"/>
                <a:gd name="connsiteY214" fmla="*/ 577194 h 1059043"/>
                <a:gd name="connsiteX215" fmla="*/ 1199041 w 3024845"/>
                <a:gd name="connsiteY215" fmla="*/ 577194 h 1059043"/>
                <a:gd name="connsiteX216" fmla="*/ 1207908 w 3024845"/>
                <a:gd name="connsiteY216" fmla="*/ 577194 h 1059043"/>
                <a:gd name="connsiteX217" fmla="*/ 1209935 w 3024845"/>
                <a:gd name="connsiteY217" fmla="*/ 581248 h 1059043"/>
                <a:gd name="connsiteX218" fmla="*/ 1209935 w 3024845"/>
                <a:gd name="connsiteY218" fmla="*/ 594489 h 1059043"/>
                <a:gd name="connsiteX219" fmla="*/ 1211455 w 3024845"/>
                <a:gd name="connsiteY219" fmla="*/ 592597 h 1059043"/>
                <a:gd name="connsiteX220" fmla="*/ 1222095 w 3024845"/>
                <a:gd name="connsiteY220" fmla="*/ 579356 h 1059043"/>
                <a:gd name="connsiteX221" fmla="*/ 1250469 w 3024845"/>
                <a:gd name="connsiteY221" fmla="*/ 579356 h 1059043"/>
                <a:gd name="connsiteX222" fmla="*/ 1250469 w 3024845"/>
                <a:gd name="connsiteY222" fmla="*/ 665827 h 1059043"/>
                <a:gd name="connsiteX223" fmla="*/ 1251229 w 3024845"/>
                <a:gd name="connsiteY223" fmla="*/ 665827 h 1059043"/>
                <a:gd name="connsiteX224" fmla="*/ 1256549 w 3024845"/>
                <a:gd name="connsiteY224" fmla="*/ 665827 h 1059043"/>
                <a:gd name="connsiteX225" fmla="*/ 1257309 w 3024845"/>
                <a:gd name="connsiteY225" fmla="*/ 664476 h 1059043"/>
                <a:gd name="connsiteX226" fmla="*/ 1262629 w 3024845"/>
                <a:gd name="connsiteY226" fmla="*/ 655018 h 1059043"/>
                <a:gd name="connsiteX227" fmla="*/ 1262629 w 3024845"/>
                <a:gd name="connsiteY227" fmla="*/ 656910 h 1059043"/>
                <a:gd name="connsiteX228" fmla="*/ 1262629 w 3024845"/>
                <a:gd name="connsiteY228" fmla="*/ 670151 h 1059043"/>
                <a:gd name="connsiteX229" fmla="*/ 1266682 w 3024845"/>
                <a:gd name="connsiteY229" fmla="*/ 624754 h 1059043"/>
                <a:gd name="connsiteX230" fmla="*/ 1267442 w 3024845"/>
                <a:gd name="connsiteY230" fmla="*/ 624754 h 1059043"/>
                <a:gd name="connsiteX231" fmla="*/ 1272762 w 3024845"/>
                <a:gd name="connsiteY231" fmla="*/ 624754 h 1059043"/>
                <a:gd name="connsiteX232" fmla="*/ 1272762 w 3024845"/>
                <a:gd name="connsiteY232" fmla="*/ 559900 h 1059043"/>
                <a:gd name="connsiteX233" fmla="*/ 1273776 w 3024845"/>
                <a:gd name="connsiteY233" fmla="*/ 559900 h 1059043"/>
                <a:gd name="connsiteX234" fmla="*/ 1280869 w 3024845"/>
                <a:gd name="connsiteY234" fmla="*/ 559900 h 1059043"/>
                <a:gd name="connsiteX235" fmla="*/ 1293029 w 3024845"/>
                <a:gd name="connsiteY235" fmla="*/ 516665 h 1059043"/>
                <a:gd name="connsiteX236" fmla="*/ 1294296 w 3024845"/>
                <a:gd name="connsiteY236" fmla="*/ 516665 h 1059043"/>
                <a:gd name="connsiteX237" fmla="*/ 1303163 w 3024845"/>
                <a:gd name="connsiteY237" fmla="*/ 516665 h 1059043"/>
                <a:gd name="connsiteX238" fmla="*/ 1313296 w 3024845"/>
                <a:gd name="connsiteY238" fmla="*/ 559900 h 1059043"/>
                <a:gd name="connsiteX239" fmla="*/ 1314309 w 3024845"/>
                <a:gd name="connsiteY239" fmla="*/ 559900 h 1059043"/>
                <a:gd name="connsiteX240" fmla="*/ 1321403 w 3024845"/>
                <a:gd name="connsiteY240" fmla="*/ 559900 h 1059043"/>
                <a:gd name="connsiteX241" fmla="*/ 1321403 w 3024845"/>
                <a:gd name="connsiteY241" fmla="*/ 598812 h 1059043"/>
                <a:gd name="connsiteX242" fmla="*/ 1323176 w 3024845"/>
                <a:gd name="connsiteY242" fmla="*/ 598812 h 1059043"/>
                <a:gd name="connsiteX243" fmla="*/ 1335590 w 3024845"/>
                <a:gd name="connsiteY243" fmla="*/ 598812 h 1059043"/>
                <a:gd name="connsiteX244" fmla="*/ 1335590 w 3024845"/>
                <a:gd name="connsiteY244" fmla="*/ 600974 h 1059043"/>
                <a:gd name="connsiteX245" fmla="*/ 1335590 w 3024845"/>
                <a:gd name="connsiteY245" fmla="*/ 616106 h 1059043"/>
                <a:gd name="connsiteX246" fmla="*/ 1339643 w 3024845"/>
                <a:gd name="connsiteY246" fmla="*/ 613945 h 1059043"/>
                <a:gd name="connsiteX247" fmla="*/ 1339643 w 3024845"/>
                <a:gd name="connsiteY247" fmla="*/ 598812 h 1059043"/>
                <a:gd name="connsiteX248" fmla="*/ 1341163 w 3024845"/>
                <a:gd name="connsiteY248" fmla="*/ 598812 h 1059043"/>
                <a:gd name="connsiteX249" fmla="*/ 1351803 w 3024845"/>
                <a:gd name="connsiteY249" fmla="*/ 598812 h 1059043"/>
                <a:gd name="connsiteX250" fmla="*/ 1351803 w 3024845"/>
                <a:gd name="connsiteY250" fmla="*/ 600433 h 1059043"/>
                <a:gd name="connsiteX251" fmla="*/ 1351803 w 3024845"/>
                <a:gd name="connsiteY251" fmla="*/ 611783 h 1059043"/>
                <a:gd name="connsiteX252" fmla="*/ 1382204 w 3024845"/>
                <a:gd name="connsiteY252" fmla="*/ 611783 h 1059043"/>
                <a:gd name="connsiteX253" fmla="*/ 1382204 w 3024845"/>
                <a:gd name="connsiteY253" fmla="*/ 575033 h 1059043"/>
                <a:gd name="connsiteX254" fmla="*/ 1383470 w 3024845"/>
                <a:gd name="connsiteY254" fmla="*/ 575033 h 1059043"/>
                <a:gd name="connsiteX255" fmla="*/ 1392337 w 3024845"/>
                <a:gd name="connsiteY255" fmla="*/ 575033 h 1059043"/>
                <a:gd name="connsiteX256" fmla="*/ 1392337 w 3024845"/>
                <a:gd name="connsiteY256" fmla="*/ 596650 h 1059043"/>
                <a:gd name="connsiteX257" fmla="*/ 1394364 w 3024845"/>
                <a:gd name="connsiteY257" fmla="*/ 564224 h 1059043"/>
                <a:gd name="connsiteX258" fmla="*/ 1416657 w 3024845"/>
                <a:gd name="connsiteY258" fmla="*/ 564224 h 1059043"/>
                <a:gd name="connsiteX259" fmla="*/ 1416657 w 3024845"/>
                <a:gd name="connsiteY259" fmla="*/ 562602 h 1059043"/>
                <a:gd name="connsiteX260" fmla="*/ 1416657 w 3024845"/>
                <a:gd name="connsiteY260" fmla="*/ 551253 h 1059043"/>
                <a:gd name="connsiteX261" fmla="*/ 1417417 w 3024845"/>
                <a:gd name="connsiteY261" fmla="*/ 551253 h 1059043"/>
                <a:gd name="connsiteX262" fmla="*/ 1422737 w 3024845"/>
                <a:gd name="connsiteY262" fmla="*/ 551253 h 1059043"/>
                <a:gd name="connsiteX263" fmla="*/ 1422737 w 3024845"/>
                <a:gd name="connsiteY263" fmla="*/ 549362 h 1059043"/>
                <a:gd name="connsiteX264" fmla="*/ 1422737 w 3024845"/>
                <a:gd name="connsiteY264" fmla="*/ 536121 h 1059043"/>
                <a:gd name="connsiteX265" fmla="*/ 1426791 w 3024845"/>
                <a:gd name="connsiteY265" fmla="*/ 542606 h 1059043"/>
                <a:gd name="connsiteX266" fmla="*/ 1429071 w 3024845"/>
                <a:gd name="connsiteY266" fmla="*/ 542606 h 1059043"/>
                <a:gd name="connsiteX267" fmla="*/ 1445031 w 3024845"/>
                <a:gd name="connsiteY267" fmla="*/ 542606 h 1059043"/>
                <a:gd name="connsiteX268" fmla="*/ 1445031 w 3024845"/>
                <a:gd name="connsiteY268" fmla="*/ 541795 h 1059043"/>
                <a:gd name="connsiteX269" fmla="*/ 1445031 w 3024845"/>
                <a:gd name="connsiteY269" fmla="*/ 536121 h 1059043"/>
                <a:gd name="connsiteX270" fmla="*/ 1445791 w 3024845"/>
                <a:gd name="connsiteY270" fmla="*/ 536121 h 1059043"/>
                <a:gd name="connsiteX271" fmla="*/ 1451111 w 3024845"/>
                <a:gd name="connsiteY271" fmla="*/ 536121 h 1059043"/>
                <a:gd name="connsiteX272" fmla="*/ 1451111 w 3024845"/>
                <a:gd name="connsiteY272" fmla="*/ 537472 h 1059043"/>
                <a:gd name="connsiteX273" fmla="*/ 1451111 w 3024845"/>
                <a:gd name="connsiteY273" fmla="*/ 546930 h 1059043"/>
                <a:gd name="connsiteX274" fmla="*/ 1489618 w 3024845"/>
                <a:gd name="connsiteY274" fmla="*/ 546930 h 1059043"/>
                <a:gd name="connsiteX275" fmla="*/ 1489618 w 3024845"/>
                <a:gd name="connsiteY275" fmla="*/ 685283 h 1059043"/>
                <a:gd name="connsiteX276" fmla="*/ 1491138 w 3024845"/>
                <a:gd name="connsiteY276" fmla="*/ 685283 h 1059043"/>
                <a:gd name="connsiteX277" fmla="*/ 1501778 w 3024845"/>
                <a:gd name="connsiteY277" fmla="*/ 685283 h 1059043"/>
                <a:gd name="connsiteX278" fmla="*/ 1501778 w 3024845"/>
                <a:gd name="connsiteY278" fmla="*/ 672313 h 1059043"/>
                <a:gd name="connsiteX279" fmla="*/ 1505832 w 3024845"/>
                <a:gd name="connsiteY279" fmla="*/ 672313 h 1059043"/>
                <a:gd name="connsiteX280" fmla="*/ 1505832 w 3024845"/>
                <a:gd name="connsiteY280" fmla="*/ 685283 h 1059043"/>
                <a:gd name="connsiteX281" fmla="*/ 1536232 w 3024845"/>
                <a:gd name="connsiteY281" fmla="*/ 685283 h 1059043"/>
                <a:gd name="connsiteX282" fmla="*/ 1536232 w 3024845"/>
                <a:gd name="connsiteY282" fmla="*/ 655018 h 1059043"/>
                <a:gd name="connsiteX283" fmla="*/ 1548392 w 3024845"/>
                <a:gd name="connsiteY283" fmla="*/ 655018 h 1059043"/>
                <a:gd name="connsiteX284" fmla="*/ 1560552 w 3024845"/>
                <a:gd name="connsiteY284" fmla="*/ 652857 h 1059043"/>
                <a:gd name="connsiteX285" fmla="*/ 1564606 w 3024845"/>
                <a:gd name="connsiteY285" fmla="*/ 655018 h 1059043"/>
                <a:gd name="connsiteX286" fmla="*/ 1574739 w 3024845"/>
                <a:gd name="connsiteY286" fmla="*/ 655018 h 1059043"/>
                <a:gd name="connsiteX287" fmla="*/ 1574739 w 3024845"/>
                <a:gd name="connsiteY287" fmla="*/ 685283 h 1059043"/>
                <a:gd name="connsiteX288" fmla="*/ 1582846 w 3024845"/>
                <a:gd name="connsiteY288" fmla="*/ 685283 h 1059043"/>
                <a:gd name="connsiteX289" fmla="*/ 1582846 w 3024845"/>
                <a:gd name="connsiteY289" fmla="*/ 702578 h 1059043"/>
                <a:gd name="connsiteX290" fmla="*/ 1592182 w 3024845"/>
                <a:gd name="connsiteY290" fmla="*/ 703483 h 1059043"/>
                <a:gd name="connsiteX291" fmla="*/ 1605140 w 3024845"/>
                <a:gd name="connsiteY291" fmla="*/ 703483 h 1059043"/>
                <a:gd name="connsiteX292" fmla="*/ 1605140 w 3024845"/>
                <a:gd name="connsiteY292" fmla="*/ 687445 h 1059043"/>
                <a:gd name="connsiteX293" fmla="*/ 1673096 w 3024845"/>
                <a:gd name="connsiteY293" fmla="*/ 687445 h 1059043"/>
                <a:gd name="connsiteX294" fmla="*/ 1673096 w 3024845"/>
                <a:gd name="connsiteY294" fmla="*/ 602192 h 1059043"/>
                <a:gd name="connsiteX295" fmla="*/ 1745104 w 3024845"/>
                <a:gd name="connsiteY295" fmla="*/ 602192 h 1059043"/>
                <a:gd name="connsiteX296" fmla="*/ 1745104 w 3024845"/>
                <a:gd name="connsiteY296" fmla="*/ 680960 h 1059043"/>
                <a:gd name="connsiteX297" fmla="*/ 1747008 w 3024845"/>
                <a:gd name="connsiteY297" fmla="*/ 680960 h 1059043"/>
                <a:gd name="connsiteX298" fmla="*/ 1748250 w 3024845"/>
                <a:gd name="connsiteY298" fmla="*/ 703483 h 1059043"/>
                <a:gd name="connsiteX299" fmla="*/ 1757926 w 3024845"/>
                <a:gd name="connsiteY299" fmla="*/ 703483 h 1059043"/>
                <a:gd name="connsiteX300" fmla="*/ 1759168 w 3024845"/>
                <a:gd name="connsiteY300" fmla="*/ 680960 h 1059043"/>
                <a:gd name="connsiteX301" fmla="*/ 1765248 w 3024845"/>
                <a:gd name="connsiteY301" fmla="*/ 680960 h 1059043"/>
                <a:gd name="connsiteX302" fmla="*/ 1766490 w 3024845"/>
                <a:gd name="connsiteY302" fmla="*/ 703483 h 1059043"/>
                <a:gd name="connsiteX303" fmla="*/ 1817112 w 3024845"/>
                <a:gd name="connsiteY303" fmla="*/ 703483 h 1059043"/>
                <a:gd name="connsiteX304" fmla="*/ 1817112 w 3024845"/>
                <a:gd name="connsiteY304" fmla="*/ 540455 h 1059043"/>
                <a:gd name="connsiteX305" fmla="*/ 2014439 w 3024845"/>
                <a:gd name="connsiteY305" fmla="*/ 540455 h 1059043"/>
                <a:gd name="connsiteX306" fmla="*/ 2014439 w 3024845"/>
                <a:gd name="connsiteY306" fmla="*/ 703483 h 1059043"/>
                <a:gd name="connsiteX307" fmla="*/ 2033136 w 3024845"/>
                <a:gd name="connsiteY307" fmla="*/ 703483 h 1059043"/>
                <a:gd name="connsiteX308" fmla="*/ 2033136 w 3024845"/>
                <a:gd name="connsiteY308" fmla="*/ 620790 h 1059043"/>
                <a:gd name="connsiteX309" fmla="*/ 2128256 w 3024845"/>
                <a:gd name="connsiteY309" fmla="*/ 620790 h 1059043"/>
                <a:gd name="connsiteX310" fmla="*/ 2146266 w 3024845"/>
                <a:gd name="connsiteY310" fmla="*/ 131868 h 1059043"/>
                <a:gd name="connsiteX311" fmla="*/ 2144240 w 3024845"/>
                <a:gd name="connsiteY311" fmla="*/ 125383 h 1059043"/>
                <a:gd name="connsiteX312" fmla="*/ 2150320 w 3024845"/>
                <a:gd name="connsiteY312" fmla="*/ 118897 h 1059043"/>
                <a:gd name="connsiteX313" fmla="*/ 2150320 w 3024845"/>
                <a:gd name="connsiteY313" fmla="*/ 60529 h 1059043"/>
                <a:gd name="connsiteX314" fmla="*/ 2152346 w 3024845"/>
                <a:gd name="connsiteY314" fmla="*/ 56206 h 1059043"/>
                <a:gd name="connsiteX315" fmla="*/ 2152346 w 3024845"/>
                <a:gd name="connsiteY315" fmla="*/ 0 h 1059043"/>
                <a:gd name="connsiteX316" fmla="*/ 2162480 w 3024845"/>
                <a:gd name="connsiteY316" fmla="*/ 118897 h 1059043"/>
                <a:gd name="connsiteX317" fmla="*/ 2168560 w 3024845"/>
                <a:gd name="connsiteY317" fmla="*/ 125383 h 1059043"/>
                <a:gd name="connsiteX318" fmla="*/ 2180720 w 3024845"/>
                <a:gd name="connsiteY318" fmla="*/ 555577 h 1059043"/>
                <a:gd name="connsiteX319" fmla="*/ 2245574 w 3024845"/>
                <a:gd name="connsiteY319" fmla="*/ 555577 h 1059043"/>
                <a:gd name="connsiteX320" fmla="*/ 2245574 w 3024845"/>
                <a:gd name="connsiteY320" fmla="*/ 631239 h 1059043"/>
                <a:gd name="connsiteX321" fmla="*/ 2253681 w 3024845"/>
                <a:gd name="connsiteY321" fmla="*/ 631239 h 1059043"/>
                <a:gd name="connsiteX322" fmla="*/ 2255708 w 3024845"/>
                <a:gd name="connsiteY322" fmla="*/ 624754 h 1059043"/>
                <a:gd name="connsiteX323" fmla="*/ 2261788 w 3024845"/>
                <a:gd name="connsiteY323" fmla="*/ 624754 h 1059043"/>
                <a:gd name="connsiteX324" fmla="*/ 2263815 w 3024845"/>
                <a:gd name="connsiteY324" fmla="*/ 633401 h 1059043"/>
                <a:gd name="connsiteX325" fmla="*/ 2275975 w 3024845"/>
                <a:gd name="connsiteY325" fmla="*/ 633401 h 1059043"/>
                <a:gd name="connsiteX326" fmla="*/ 2275975 w 3024845"/>
                <a:gd name="connsiteY326" fmla="*/ 626915 h 1059043"/>
                <a:gd name="connsiteX327" fmla="*/ 2298268 w 3024845"/>
                <a:gd name="connsiteY327" fmla="*/ 626915 h 1059043"/>
                <a:gd name="connsiteX328" fmla="*/ 2298268 w 3024845"/>
                <a:gd name="connsiteY328" fmla="*/ 633401 h 1059043"/>
                <a:gd name="connsiteX329" fmla="*/ 2318535 w 3024845"/>
                <a:gd name="connsiteY329" fmla="*/ 633401 h 1059043"/>
                <a:gd name="connsiteX330" fmla="*/ 2318535 w 3024845"/>
                <a:gd name="connsiteY330" fmla="*/ 678798 h 1059043"/>
                <a:gd name="connsiteX331" fmla="*/ 2332722 w 3024845"/>
                <a:gd name="connsiteY331" fmla="*/ 678798 h 1059043"/>
                <a:gd name="connsiteX332" fmla="*/ 2332722 w 3024845"/>
                <a:gd name="connsiteY332" fmla="*/ 665827 h 1059043"/>
                <a:gd name="connsiteX333" fmla="*/ 2348936 w 3024845"/>
                <a:gd name="connsiteY333" fmla="*/ 665827 h 1059043"/>
                <a:gd name="connsiteX334" fmla="*/ 2348936 w 3024845"/>
                <a:gd name="connsiteY334" fmla="*/ 486400 h 1059043"/>
                <a:gd name="connsiteX335" fmla="*/ 2355016 w 3024845"/>
                <a:gd name="connsiteY335" fmla="*/ 479914 h 1059043"/>
                <a:gd name="connsiteX336" fmla="*/ 2427977 w 3024845"/>
                <a:gd name="connsiteY336" fmla="*/ 479914 h 1059043"/>
                <a:gd name="connsiteX337" fmla="*/ 2427977 w 3024845"/>
                <a:gd name="connsiteY337" fmla="*/ 488562 h 1059043"/>
                <a:gd name="connsiteX338" fmla="*/ 2438110 w 3024845"/>
                <a:gd name="connsiteY338" fmla="*/ 488562 h 1059043"/>
                <a:gd name="connsiteX339" fmla="*/ 2438110 w 3024845"/>
                <a:gd name="connsiteY339" fmla="*/ 603136 h 1059043"/>
                <a:gd name="connsiteX340" fmla="*/ 2460404 w 3024845"/>
                <a:gd name="connsiteY340" fmla="*/ 603136 h 1059043"/>
                <a:gd name="connsiteX341" fmla="*/ 2460404 w 3024845"/>
                <a:gd name="connsiteY341" fmla="*/ 536121 h 1059043"/>
                <a:gd name="connsiteX342" fmla="*/ 2486751 w 3024845"/>
                <a:gd name="connsiteY342" fmla="*/ 536121 h 1059043"/>
                <a:gd name="connsiteX343" fmla="*/ 2490804 w 3024845"/>
                <a:gd name="connsiteY343" fmla="*/ 531797 h 1059043"/>
                <a:gd name="connsiteX344" fmla="*/ 2498911 w 3024845"/>
                <a:gd name="connsiteY344" fmla="*/ 531797 h 1059043"/>
                <a:gd name="connsiteX345" fmla="*/ 2502964 w 3024845"/>
                <a:gd name="connsiteY345" fmla="*/ 536121 h 1059043"/>
                <a:gd name="connsiteX346" fmla="*/ 2525258 w 3024845"/>
                <a:gd name="connsiteY346" fmla="*/ 536121 h 1059043"/>
                <a:gd name="connsiteX347" fmla="*/ 2525258 w 3024845"/>
                <a:gd name="connsiteY347" fmla="*/ 419385 h 1059043"/>
                <a:gd name="connsiteX348" fmla="*/ 2582005 w 3024845"/>
                <a:gd name="connsiteY348" fmla="*/ 408576 h 1059043"/>
                <a:gd name="connsiteX349" fmla="*/ 2582005 w 3024845"/>
                <a:gd name="connsiteY349" fmla="*/ 409657 h 1059043"/>
                <a:gd name="connsiteX350" fmla="*/ 2582005 w 3024845"/>
                <a:gd name="connsiteY350" fmla="*/ 417223 h 1059043"/>
                <a:gd name="connsiteX351" fmla="*/ 2608352 w 3024845"/>
                <a:gd name="connsiteY351" fmla="*/ 417223 h 1059043"/>
                <a:gd name="connsiteX352" fmla="*/ 2608352 w 3024845"/>
                <a:gd name="connsiteY352" fmla="*/ 672313 h 1059043"/>
                <a:gd name="connsiteX353" fmla="*/ 2630646 w 3024845"/>
                <a:gd name="connsiteY353" fmla="*/ 672313 h 1059043"/>
                <a:gd name="connsiteX354" fmla="*/ 2630646 w 3024845"/>
                <a:gd name="connsiteY354" fmla="*/ 667989 h 1059043"/>
                <a:gd name="connsiteX355" fmla="*/ 2642806 w 3024845"/>
                <a:gd name="connsiteY355" fmla="*/ 667989 h 1059043"/>
                <a:gd name="connsiteX356" fmla="*/ 2642806 w 3024845"/>
                <a:gd name="connsiteY356" fmla="*/ 672313 h 1059043"/>
                <a:gd name="connsiteX357" fmla="*/ 2667126 w 3024845"/>
                <a:gd name="connsiteY357" fmla="*/ 672313 h 1059043"/>
                <a:gd name="connsiteX358" fmla="*/ 2667126 w 3024845"/>
                <a:gd name="connsiteY358" fmla="*/ 659342 h 1059043"/>
                <a:gd name="connsiteX359" fmla="*/ 2695500 w 3024845"/>
                <a:gd name="connsiteY359" fmla="*/ 659342 h 1059043"/>
                <a:gd name="connsiteX360" fmla="*/ 2707660 w 3024845"/>
                <a:gd name="connsiteY360" fmla="*/ 655018 h 1059043"/>
                <a:gd name="connsiteX361" fmla="*/ 2727927 w 3024845"/>
                <a:gd name="connsiteY361" fmla="*/ 659342 h 1059043"/>
                <a:gd name="connsiteX362" fmla="*/ 2727927 w 3024845"/>
                <a:gd name="connsiteY362" fmla="*/ 642048 h 1059043"/>
                <a:gd name="connsiteX363" fmla="*/ 2736034 w 3024845"/>
                <a:gd name="connsiteY363" fmla="*/ 642048 h 1059043"/>
                <a:gd name="connsiteX364" fmla="*/ 2736034 w 3024845"/>
                <a:gd name="connsiteY364" fmla="*/ 629077 h 1059043"/>
                <a:gd name="connsiteX365" fmla="*/ 2792781 w 3024845"/>
                <a:gd name="connsiteY365" fmla="*/ 629077 h 1059043"/>
                <a:gd name="connsiteX366" fmla="*/ 2792781 w 3024845"/>
                <a:gd name="connsiteY366" fmla="*/ 598812 h 1059043"/>
                <a:gd name="connsiteX367" fmla="*/ 2811021 w 3024845"/>
                <a:gd name="connsiteY367" fmla="*/ 598812 h 1059043"/>
                <a:gd name="connsiteX368" fmla="*/ 2811021 w 3024845"/>
                <a:gd name="connsiteY368" fmla="*/ 592327 h 1059043"/>
                <a:gd name="connsiteX369" fmla="*/ 2823181 w 3024845"/>
                <a:gd name="connsiteY369" fmla="*/ 592327 h 1059043"/>
                <a:gd name="connsiteX370" fmla="*/ 2823181 w 3024845"/>
                <a:gd name="connsiteY370" fmla="*/ 598812 h 1059043"/>
                <a:gd name="connsiteX371" fmla="*/ 2839395 w 3024845"/>
                <a:gd name="connsiteY371" fmla="*/ 598812 h 1059043"/>
                <a:gd name="connsiteX372" fmla="*/ 2839395 w 3024845"/>
                <a:gd name="connsiteY372" fmla="*/ 648533 h 1059043"/>
                <a:gd name="connsiteX373" fmla="*/ 2871822 w 3024845"/>
                <a:gd name="connsiteY373" fmla="*/ 648533 h 1059043"/>
                <a:gd name="connsiteX374" fmla="*/ 2871822 w 3024845"/>
                <a:gd name="connsiteY374" fmla="*/ 622592 h 1059043"/>
                <a:gd name="connsiteX375" fmla="*/ 2910329 w 3024845"/>
                <a:gd name="connsiteY375" fmla="*/ 622592 h 1059043"/>
                <a:gd name="connsiteX376" fmla="*/ 2910329 w 3024845"/>
                <a:gd name="connsiteY376" fmla="*/ 592327 h 1059043"/>
                <a:gd name="connsiteX377" fmla="*/ 2958970 w 3024845"/>
                <a:gd name="connsiteY377" fmla="*/ 592327 h 1059043"/>
                <a:gd name="connsiteX378" fmla="*/ 2958970 w 3024845"/>
                <a:gd name="connsiteY378" fmla="*/ 703483 h 1059043"/>
                <a:gd name="connsiteX379" fmla="*/ 2958970 w 3024845"/>
                <a:gd name="connsiteY379" fmla="*/ 717262 h 1059043"/>
                <a:gd name="connsiteX380" fmla="*/ 3024845 w 3024845"/>
                <a:gd name="connsiteY380" fmla="*/ 717262 h 1059043"/>
                <a:gd name="connsiteX381" fmla="*/ 3024845 w 3024845"/>
                <a:gd name="connsiteY381" fmla="*/ 1059043 h 1059043"/>
                <a:gd name="connsiteX382" fmla="*/ 2054 w 3024845"/>
                <a:gd name="connsiteY382" fmla="*/ 1056710 h 1059043"/>
                <a:gd name="connsiteX383" fmla="*/ 0 w 3024845"/>
                <a:gd name="connsiteY383" fmla="*/ 622592 h 1059043"/>
                <a:gd name="connsiteX384" fmla="*/ 20267 w 3024845"/>
                <a:gd name="connsiteY384" fmla="*/ 622592 h 1059043"/>
                <a:gd name="connsiteX385" fmla="*/ 20774 w 3024845"/>
                <a:gd name="connsiteY385" fmla="*/ 621511 h 1059043"/>
                <a:gd name="connsiteX386" fmla="*/ 24320 w 3024845"/>
                <a:gd name="connsiteY386" fmla="*/ 613945 h 1059043"/>
                <a:gd name="connsiteX387" fmla="*/ 26094 w 3024845"/>
                <a:gd name="connsiteY387" fmla="*/ 614215 h 1059043"/>
                <a:gd name="connsiteX388" fmla="*/ 38507 w 3024845"/>
                <a:gd name="connsiteY388" fmla="*/ 616106 h 1059043"/>
                <a:gd name="connsiteX389" fmla="*/ 39014 w 3024845"/>
                <a:gd name="connsiteY389" fmla="*/ 617458 h 1059043"/>
                <a:gd name="connsiteX390" fmla="*/ 42560 w 3024845"/>
                <a:gd name="connsiteY390" fmla="*/ 626915 h 1059043"/>
                <a:gd name="connsiteX391" fmla="*/ 68907 w 3024845"/>
                <a:gd name="connsiteY391" fmla="*/ 629077 h 1059043"/>
                <a:gd name="connsiteX392" fmla="*/ 68907 w 3024845"/>
                <a:gd name="connsiteY392" fmla="*/ 505856 h 1059043"/>
                <a:gd name="connsiteX393" fmla="*/ 70934 w 3024845"/>
                <a:gd name="connsiteY393" fmla="*/ 505856 h 1059043"/>
                <a:gd name="connsiteX394" fmla="*/ 85121 w 3024845"/>
                <a:gd name="connsiteY394" fmla="*/ 505856 h 1059043"/>
                <a:gd name="connsiteX395" fmla="*/ 85121 w 3024845"/>
                <a:gd name="connsiteY395" fmla="*/ 369664 h 1059043"/>
                <a:gd name="connsiteX396" fmla="*/ 86894 w 3024845"/>
                <a:gd name="connsiteY396" fmla="*/ 369664 h 1059043"/>
                <a:gd name="connsiteX397" fmla="*/ 99308 w 3024845"/>
                <a:gd name="connsiteY397" fmla="*/ 369664 h 1059043"/>
                <a:gd name="connsiteX398" fmla="*/ 99308 w 3024845"/>
                <a:gd name="connsiteY398" fmla="*/ 255090 h 1059043"/>
                <a:gd name="connsiteX399" fmla="*/ 103361 w 3024845"/>
                <a:gd name="connsiteY399" fmla="*/ 226986 h 1059043"/>
                <a:gd name="connsiteX400" fmla="*/ 105388 w 3024845"/>
                <a:gd name="connsiteY400" fmla="*/ 226986 h 1059043"/>
                <a:gd name="connsiteX401" fmla="*/ 119575 w 3024845"/>
                <a:gd name="connsiteY401" fmla="*/ 226986 h 1059043"/>
                <a:gd name="connsiteX0" fmla="*/ 119575 w 3024845"/>
                <a:gd name="connsiteY0" fmla="*/ 226986 h 1059043"/>
                <a:gd name="connsiteX1" fmla="*/ 200642 w 3024845"/>
                <a:gd name="connsiteY1" fmla="*/ 224825 h 1059043"/>
                <a:gd name="connsiteX2" fmla="*/ 202669 w 3024845"/>
                <a:gd name="connsiteY2" fmla="*/ 224825 h 1059043"/>
                <a:gd name="connsiteX3" fmla="*/ 216856 w 3024845"/>
                <a:gd name="connsiteY3" fmla="*/ 224825 h 1059043"/>
                <a:gd name="connsiteX4" fmla="*/ 216856 w 3024845"/>
                <a:gd name="connsiteY4" fmla="*/ 248604 h 1059043"/>
                <a:gd name="connsiteX5" fmla="*/ 217363 w 3024845"/>
                <a:gd name="connsiteY5" fmla="*/ 249415 h 1059043"/>
                <a:gd name="connsiteX6" fmla="*/ 220909 w 3024845"/>
                <a:gd name="connsiteY6" fmla="*/ 255090 h 1059043"/>
                <a:gd name="connsiteX7" fmla="*/ 220909 w 3024845"/>
                <a:gd name="connsiteY7" fmla="*/ 369664 h 1059043"/>
                <a:gd name="connsiteX8" fmla="*/ 223189 w 3024845"/>
                <a:gd name="connsiteY8" fmla="*/ 369664 h 1059043"/>
                <a:gd name="connsiteX9" fmla="*/ 239150 w 3024845"/>
                <a:gd name="connsiteY9" fmla="*/ 369664 h 1059043"/>
                <a:gd name="connsiteX10" fmla="*/ 239150 w 3024845"/>
                <a:gd name="connsiteY10" fmla="*/ 510179 h 1059043"/>
                <a:gd name="connsiteX11" fmla="*/ 240670 w 3024845"/>
                <a:gd name="connsiteY11" fmla="*/ 509909 h 1059043"/>
                <a:gd name="connsiteX12" fmla="*/ 251310 w 3024845"/>
                <a:gd name="connsiteY12" fmla="*/ 508018 h 1059043"/>
                <a:gd name="connsiteX13" fmla="*/ 249283 w 3024845"/>
                <a:gd name="connsiteY13" fmla="*/ 596650 h 1059043"/>
                <a:gd name="connsiteX14" fmla="*/ 250803 w 3024845"/>
                <a:gd name="connsiteY14" fmla="*/ 596921 h 1059043"/>
                <a:gd name="connsiteX15" fmla="*/ 261443 w 3024845"/>
                <a:gd name="connsiteY15" fmla="*/ 598812 h 1059043"/>
                <a:gd name="connsiteX16" fmla="*/ 261696 w 3024845"/>
                <a:gd name="connsiteY16" fmla="*/ 599623 h 1059043"/>
                <a:gd name="connsiteX17" fmla="*/ 263470 w 3024845"/>
                <a:gd name="connsiteY17" fmla="*/ 605298 h 1059043"/>
                <a:gd name="connsiteX18" fmla="*/ 264230 w 3024845"/>
                <a:gd name="connsiteY18" fmla="*/ 602866 h 1059043"/>
                <a:gd name="connsiteX19" fmla="*/ 269550 w 3024845"/>
                <a:gd name="connsiteY19" fmla="*/ 585842 h 1059043"/>
                <a:gd name="connsiteX20" fmla="*/ 271323 w 3024845"/>
                <a:gd name="connsiteY20" fmla="*/ 585842 h 1059043"/>
                <a:gd name="connsiteX21" fmla="*/ 283737 w 3024845"/>
                <a:gd name="connsiteY21" fmla="*/ 585842 h 1059043"/>
                <a:gd name="connsiteX22" fmla="*/ 283737 w 3024845"/>
                <a:gd name="connsiteY22" fmla="*/ 618268 h 1059043"/>
                <a:gd name="connsiteX23" fmla="*/ 284750 w 3024845"/>
                <a:gd name="connsiteY23" fmla="*/ 618809 h 1059043"/>
                <a:gd name="connsiteX24" fmla="*/ 291844 w 3024845"/>
                <a:gd name="connsiteY24" fmla="*/ 622592 h 1059043"/>
                <a:gd name="connsiteX25" fmla="*/ 291844 w 3024845"/>
                <a:gd name="connsiteY25" fmla="*/ 623943 h 1059043"/>
                <a:gd name="connsiteX26" fmla="*/ 291844 w 3024845"/>
                <a:gd name="connsiteY26" fmla="*/ 633401 h 1059043"/>
                <a:gd name="connsiteX27" fmla="*/ 336431 w 3024845"/>
                <a:gd name="connsiteY27" fmla="*/ 633401 h 1059043"/>
                <a:gd name="connsiteX28" fmla="*/ 336431 w 3024845"/>
                <a:gd name="connsiteY28" fmla="*/ 634482 h 1059043"/>
                <a:gd name="connsiteX29" fmla="*/ 336431 w 3024845"/>
                <a:gd name="connsiteY29" fmla="*/ 642048 h 1059043"/>
                <a:gd name="connsiteX30" fmla="*/ 338457 w 3024845"/>
                <a:gd name="connsiteY30" fmla="*/ 642048 h 1059043"/>
                <a:gd name="connsiteX31" fmla="*/ 352644 w 3024845"/>
                <a:gd name="connsiteY31" fmla="*/ 642048 h 1059043"/>
                <a:gd name="connsiteX32" fmla="*/ 352644 w 3024845"/>
                <a:gd name="connsiteY32" fmla="*/ 611783 h 1059043"/>
                <a:gd name="connsiteX33" fmla="*/ 397231 w 3024845"/>
                <a:gd name="connsiteY33" fmla="*/ 611783 h 1059043"/>
                <a:gd name="connsiteX34" fmla="*/ 397231 w 3024845"/>
                <a:gd name="connsiteY34" fmla="*/ 610432 h 1059043"/>
                <a:gd name="connsiteX35" fmla="*/ 397231 w 3024845"/>
                <a:gd name="connsiteY35" fmla="*/ 600974 h 1059043"/>
                <a:gd name="connsiteX36" fmla="*/ 398245 w 3024845"/>
                <a:gd name="connsiteY36" fmla="*/ 600974 h 1059043"/>
                <a:gd name="connsiteX37" fmla="*/ 405338 w 3024845"/>
                <a:gd name="connsiteY37" fmla="*/ 600974 h 1059043"/>
                <a:gd name="connsiteX38" fmla="*/ 405338 w 3024845"/>
                <a:gd name="connsiteY38" fmla="*/ 599083 h 1059043"/>
                <a:gd name="connsiteX39" fmla="*/ 405338 w 3024845"/>
                <a:gd name="connsiteY39" fmla="*/ 585842 h 1059043"/>
                <a:gd name="connsiteX40" fmla="*/ 406098 w 3024845"/>
                <a:gd name="connsiteY40" fmla="*/ 585842 h 1059043"/>
                <a:gd name="connsiteX41" fmla="*/ 411418 w 3024845"/>
                <a:gd name="connsiteY41" fmla="*/ 585842 h 1059043"/>
                <a:gd name="connsiteX42" fmla="*/ 411418 w 3024845"/>
                <a:gd name="connsiteY42" fmla="*/ 584761 h 1059043"/>
                <a:gd name="connsiteX43" fmla="*/ 411418 w 3024845"/>
                <a:gd name="connsiteY43" fmla="*/ 577194 h 1059043"/>
                <a:gd name="connsiteX44" fmla="*/ 413445 w 3024845"/>
                <a:gd name="connsiteY44" fmla="*/ 577194 h 1059043"/>
                <a:gd name="connsiteX45" fmla="*/ 427632 w 3024845"/>
                <a:gd name="connsiteY45" fmla="*/ 577194 h 1059043"/>
                <a:gd name="connsiteX46" fmla="*/ 427632 w 3024845"/>
                <a:gd name="connsiteY46" fmla="*/ 578275 h 1059043"/>
                <a:gd name="connsiteX47" fmla="*/ 427632 w 3024845"/>
                <a:gd name="connsiteY47" fmla="*/ 585842 h 1059043"/>
                <a:gd name="connsiteX48" fmla="*/ 449925 w 3024845"/>
                <a:gd name="connsiteY48" fmla="*/ 585842 h 1059043"/>
                <a:gd name="connsiteX49" fmla="*/ 449925 w 3024845"/>
                <a:gd name="connsiteY49" fmla="*/ 583950 h 1059043"/>
                <a:gd name="connsiteX50" fmla="*/ 449925 w 3024845"/>
                <a:gd name="connsiteY50" fmla="*/ 570709 h 1059043"/>
                <a:gd name="connsiteX51" fmla="*/ 451699 w 3024845"/>
                <a:gd name="connsiteY51" fmla="*/ 570709 h 1059043"/>
                <a:gd name="connsiteX52" fmla="*/ 464112 w 3024845"/>
                <a:gd name="connsiteY52" fmla="*/ 570709 h 1059043"/>
                <a:gd name="connsiteX53" fmla="*/ 464112 w 3024845"/>
                <a:gd name="connsiteY53" fmla="*/ 594489 h 1059043"/>
                <a:gd name="connsiteX54" fmla="*/ 465126 w 3024845"/>
                <a:gd name="connsiteY54" fmla="*/ 594489 h 1059043"/>
                <a:gd name="connsiteX55" fmla="*/ 472219 w 3024845"/>
                <a:gd name="connsiteY55" fmla="*/ 594489 h 1059043"/>
                <a:gd name="connsiteX56" fmla="*/ 472219 w 3024845"/>
                <a:gd name="connsiteY56" fmla="*/ 593408 h 1059043"/>
                <a:gd name="connsiteX57" fmla="*/ 472219 w 3024845"/>
                <a:gd name="connsiteY57" fmla="*/ 585842 h 1059043"/>
                <a:gd name="connsiteX58" fmla="*/ 473992 w 3024845"/>
                <a:gd name="connsiteY58" fmla="*/ 585842 h 1059043"/>
                <a:gd name="connsiteX59" fmla="*/ 486406 w 3024845"/>
                <a:gd name="connsiteY59" fmla="*/ 585842 h 1059043"/>
                <a:gd name="connsiteX60" fmla="*/ 486406 w 3024845"/>
                <a:gd name="connsiteY60" fmla="*/ 611783 h 1059043"/>
                <a:gd name="connsiteX61" fmla="*/ 488433 w 3024845"/>
                <a:gd name="connsiteY61" fmla="*/ 611783 h 1059043"/>
                <a:gd name="connsiteX62" fmla="*/ 502619 w 3024845"/>
                <a:gd name="connsiteY62" fmla="*/ 611783 h 1059043"/>
                <a:gd name="connsiteX63" fmla="*/ 502619 w 3024845"/>
                <a:gd name="connsiteY63" fmla="*/ 613404 h 1059043"/>
                <a:gd name="connsiteX64" fmla="*/ 502619 w 3024845"/>
                <a:gd name="connsiteY64" fmla="*/ 624754 h 1059043"/>
                <a:gd name="connsiteX65" fmla="*/ 503379 w 3024845"/>
                <a:gd name="connsiteY65" fmla="*/ 624754 h 1059043"/>
                <a:gd name="connsiteX66" fmla="*/ 508700 w 3024845"/>
                <a:gd name="connsiteY66" fmla="*/ 624754 h 1059043"/>
                <a:gd name="connsiteX67" fmla="*/ 508700 w 3024845"/>
                <a:gd name="connsiteY67" fmla="*/ 623943 h 1059043"/>
                <a:gd name="connsiteX68" fmla="*/ 508700 w 3024845"/>
                <a:gd name="connsiteY68" fmla="*/ 618268 h 1059043"/>
                <a:gd name="connsiteX69" fmla="*/ 539100 w 3024845"/>
                <a:gd name="connsiteY69" fmla="*/ 618268 h 1059043"/>
                <a:gd name="connsiteX70" fmla="*/ 539100 w 3024845"/>
                <a:gd name="connsiteY70" fmla="*/ 642048 h 1059043"/>
                <a:gd name="connsiteX71" fmla="*/ 540113 w 3024845"/>
                <a:gd name="connsiteY71" fmla="*/ 642048 h 1059043"/>
                <a:gd name="connsiteX72" fmla="*/ 547207 w 3024845"/>
                <a:gd name="connsiteY72" fmla="*/ 642048 h 1059043"/>
                <a:gd name="connsiteX73" fmla="*/ 547207 w 3024845"/>
                <a:gd name="connsiteY73" fmla="*/ 643129 h 1059043"/>
                <a:gd name="connsiteX74" fmla="*/ 547207 w 3024845"/>
                <a:gd name="connsiteY74" fmla="*/ 650695 h 1059043"/>
                <a:gd name="connsiteX75" fmla="*/ 547967 w 3024845"/>
                <a:gd name="connsiteY75" fmla="*/ 650695 h 1059043"/>
                <a:gd name="connsiteX76" fmla="*/ 553287 w 3024845"/>
                <a:gd name="connsiteY76" fmla="*/ 650695 h 1059043"/>
                <a:gd name="connsiteX77" fmla="*/ 553287 w 3024845"/>
                <a:gd name="connsiteY77" fmla="*/ 648533 h 1059043"/>
                <a:gd name="connsiteX78" fmla="*/ 553287 w 3024845"/>
                <a:gd name="connsiteY78" fmla="*/ 633401 h 1059043"/>
                <a:gd name="connsiteX79" fmla="*/ 554300 w 3024845"/>
                <a:gd name="connsiteY79" fmla="*/ 633401 h 1059043"/>
                <a:gd name="connsiteX80" fmla="*/ 561394 w 3024845"/>
                <a:gd name="connsiteY80" fmla="*/ 633401 h 1059043"/>
                <a:gd name="connsiteX81" fmla="*/ 561394 w 3024845"/>
                <a:gd name="connsiteY81" fmla="*/ 634482 h 1059043"/>
                <a:gd name="connsiteX82" fmla="*/ 561394 w 3024845"/>
                <a:gd name="connsiteY82" fmla="*/ 642048 h 1059043"/>
                <a:gd name="connsiteX83" fmla="*/ 566714 w 3024845"/>
                <a:gd name="connsiteY83" fmla="*/ 640055 h 1059043"/>
                <a:gd name="connsiteX84" fmla="*/ 567474 w 3024845"/>
                <a:gd name="connsiteY84" fmla="*/ 639075 h 1059043"/>
                <a:gd name="connsiteX85" fmla="*/ 567474 w 3024845"/>
                <a:gd name="connsiteY85" fmla="*/ 633401 h 1059043"/>
                <a:gd name="connsiteX86" fmla="*/ 605981 w 3024845"/>
                <a:gd name="connsiteY86" fmla="*/ 633401 h 1059043"/>
                <a:gd name="connsiteX87" fmla="*/ 605981 w 3024845"/>
                <a:gd name="connsiteY87" fmla="*/ 657180 h 1059043"/>
                <a:gd name="connsiteX88" fmla="*/ 608007 w 3024845"/>
                <a:gd name="connsiteY88" fmla="*/ 657180 h 1059043"/>
                <a:gd name="connsiteX89" fmla="*/ 622194 w 3024845"/>
                <a:gd name="connsiteY89" fmla="*/ 657180 h 1059043"/>
                <a:gd name="connsiteX90" fmla="*/ 622194 w 3024845"/>
                <a:gd name="connsiteY90" fmla="*/ 658261 h 1059043"/>
                <a:gd name="connsiteX91" fmla="*/ 622194 w 3024845"/>
                <a:gd name="connsiteY91" fmla="*/ 665827 h 1059043"/>
                <a:gd name="connsiteX92" fmla="*/ 623968 w 3024845"/>
                <a:gd name="connsiteY92" fmla="*/ 665827 h 1059043"/>
                <a:gd name="connsiteX93" fmla="*/ 636381 w 3024845"/>
                <a:gd name="connsiteY93" fmla="*/ 665827 h 1059043"/>
                <a:gd name="connsiteX94" fmla="*/ 636381 w 3024845"/>
                <a:gd name="connsiteY94" fmla="*/ 642048 h 1059043"/>
                <a:gd name="connsiteX95" fmla="*/ 637394 w 3024845"/>
                <a:gd name="connsiteY95" fmla="*/ 642048 h 1059043"/>
                <a:gd name="connsiteX96" fmla="*/ 644488 w 3024845"/>
                <a:gd name="connsiteY96" fmla="*/ 642048 h 1059043"/>
                <a:gd name="connsiteX97" fmla="*/ 644488 w 3024845"/>
                <a:gd name="connsiteY97" fmla="*/ 609621 h 1059043"/>
                <a:gd name="connsiteX98" fmla="*/ 645501 w 3024845"/>
                <a:gd name="connsiteY98" fmla="*/ 609621 h 1059043"/>
                <a:gd name="connsiteX99" fmla="*/ 652595 w 3024845"/>
                <a:gd name="connsiteY99" fmla="*/ 609621 h 1059043"/>
                <a:gd name="connsiteX100" fmla="*/ 652595 w 3024845"/>
                <a:gd name="connsiteY100" fmla="*/ 607730 h 1059043"/>
                <a:gd name="connsiteX101" fmla="*/ 652595 w 3024845"/>
                <a:gd name="connsiteY101" fmla="*/ 594489 h 1059043"/>
                <a:gd name="connsiteX102" fmla="*/ 651328 w 3024845"/>
                <a:gd name="connsiteY102" fmla="*/ 592867 h 1059043"/>
                <a:gd name="connsiteX103" fmla="*/ 656648 w 3024845"/>
                <a:gd name="connsiteY103" fmla="*/ 581518 h 1059043"/>
                <a:gd name="connsiteX104" fmla="*/ 664755 w 3024845"/>
                <a:gd name="connsiteY104" fmla="*/ 609621 h 1059043"/>
                <a:gd name="connsiteX105" fmla="*/ 665515 w 3024845"/>
                <a:gd name="connsiteY105" fmla="*/ 609621 h 1059043"/>
                <a:gd name="connsiteX106" fmla="*/ 670835 w 3024845"/>
                <a:gd name="connsiteY106" fmla="*/ 609621 h 1059043"/>
                <a:gd name="connsiteX107" fmla="*/ 670835 w 3024845"/>
                <a:gd name="connsiteY107" fmla="*/ 503694 h 1059043"/>
                <a:gd name="connsiteX108" fmla="*/ 672355 w 3024845"/>
                <a:gd name="connsiteY108" fmla="*/ 503694 h 1059043"/>
                <a:gd name="connsiteX109" fmla="*/ 682995 w 3024845"/>
                <a:gd name="connsiteY109" fmla="*/ 503694 h 1059043"/>
                <a:gd name="connsiteX110" fmla="*/ 682995 w 3024845"/>
                <a:gd name="connsiteY110" fmla="*/ 456135 h 1059043"/>
                <a:gd name="connsiteX111" fmla="*/ 709342 w 3024845"/>
                <a:gd name="connsiteY111" fmla="*/ 456135 h 1059043"/>
                <a:gd name="connsiteX112" fmla="*/ 709342 w 3024845"/>
                <a:gd name="connsiteY112" fmla="*/ 434517 h 1059043"/>
                <a:gd name="connsiteX113" fmla="*/ 743796 w 3024845"/>
                <a:gd name="connsiteY113" fmla="*/ 434517 h 1059043"/>
                <a:gd name="connsiteX114" fmla="*/ 743796 w 3024845"/>
                <a:gd name="connsiteY114" fmla="*/ 436949 h 1059043"/>
                <a:gd name="connsiteX115" fmla="*/ 743796 w 3024845"/>
                <a:gd name="connsiteY115" fmla="*/ 453973 h 1059043"/>
                <a:gd name="connsiteX116" fmla="*/ 746076 w 3024845"/>
                <a:gd name="connsiteY116" fmla="*/ 453973 h 1059043"/>
                <a:gd name="connsiteX117" fmla="*/ 762036 w 3024845"/>
                <a:gd name="connsiteY117" fmla="*/ 453973 h 1059043"/>
                <a:gd name="connsiteX118" fmla="*/ 762036 w 3024845"/>
                <a:gd name="connsiteY118" fmla="*/ 501532 h 1059043"/>
                <a:gd name="connsiteX119" fmla="*/ 763049 w 3024845"/>
                <a:gd name="connsiteY119" fmla="*/ 501532 h 1059043"/>
                <a:gd name="connsiteX120" fmla="*/ 770143 w 3024845"/>
                <a:gd name="connsiteY120" fmla="*/ 501532 h 1059043"/>
                <a:gd name="connsiteX121" fmla="*/ 784330 w 3024845"/>
                <a:gd name="connsiteY121" fmla="*/ 505856 h 1059043"/>
                <a:gd name="connsiteX122" fmla="*/ 784330 w 3024845"/>
                <a:gd name="connsiteY122" fmla="*/ 544768 h 1059043"/>
                <a:gd name="connsiteX123" fmla="*/ 785343 w 3024845"/>
                <a:gd name="connsiteY123" fmla="*/ 544768 h 1059043"/>
                <a:gd name="connsiteX124" fmla="*/ 792436 w 3024845"/>
                <a:gd name="connsiteY124" fmla="*/ 544768 h 1059043"/>
                <a:gd name="connsiteX125" fmla="*/ 792436 w 3024845"/>
                <a:gd name="connsiteY125" fmla="*/ 546389 h 1059043"/>
                <a:gd name="connsiteX126" fmla="*/ 792436 w 3024845"/>
                <a:gd name="connsiteY126" fmla="*/ 557738 h 1059043"/>
                <a:gd name="connsiteX127" fmla="*/ 794463 w 3024845"/>
                <a:gd name="connsiteY127" fmla="*/ 557738 h 1059043"/>
                <a:gd name="connsiteX128" fmla="*/ 808650 w 3024845"/>
                <a:gd name="connsiteY128" fmla="*/ 557738 h 1059043"/>
                <a:gd name="connsiteX129" fmla="*/ 814730 w 3024845"/>
                <a:gd name="connsiteY129" fmla="*/ 564224 h 1059043"/>
                <a:gd name="connsiteX130" fmla="*/ 814730 w 3024845"/>
                <a:gd name="connsiteY130" fmla="*/ 585842 h 1059043"/>
                <a:gd name="connsiteX131" fmla="*/ 817010 w 3024845"/>
                <a:gd name="connsiteY131" fmla="*/ 585842 h 1059043"/>
                <a:gd name="connsiteX132" fmla="*/ 832970 w 3024845"/>
                <a:gd name="connsiteY132" fmla="*/ 585842 h 1059043"/>
                <a:gd name="connsiteX133" fmla="*/ 832970 w 3024845"/>
                <a:gd name="connsiteY133" fmla="*/ 586922 h 1059043"/>
                <a:gd name="connsiteX134" fmla="*/ 832970 w 3024845"/>
                <a:gd name="connsiteY134" fmla="*/ 594489 h 1059043"/>
                <a:gd name="connsiteX135" fmla="*/ 834237 w 3024845"/>
                <a:gd name="connsiteY135" fmla="*/ 594489 h 1059043"/>
                <a:gd name="connsiteX136" fmla="*/ 843104 w 3024845"/>
                <a:gd name="connsiteY136" fmla="*/ 594489 h 1059043"/>
                <a:gd name="connsiteX137" fmla="*/ 843104 w 3024845"/>
                <a:gd name="connsiteY137" fmla="*/ 596650 h 1059043"/>
                <a:gd name="connsiteX138" fmla="*/ 843104 w 3024845"/>
                <a:gd name="connsiteY138" fmla="*/ 611783 h 1059043"/>
                <a:gd name="connsiteX139" fmla="*/ 847157 w 3024845"/>
                <a:gd name="connsiteY139" fmla="*/ 609891 h 1059043"/>
                <a:gd name="connsiteX140" fmla="*/ 847157 w 3024845"/>
                <a:gd name="connsiteY140" fmla="*/ 596650 h 1059043"/>
                <a:gd name="connsiteX141" fmla="*/ 848170 w 3024845"/>
                <a:gd name="connsiteY141" fmla="*/ 596650 h 1059043"/>
                <a:gd name="connsiteX142" fmla="*/ 855264 w 3024845"/>
                <a:gd name="connsiteY142" fmla="*/ 596650 h 1059043"/>
                <a:gd name="connsiteX143" fmla="*/ 855264 w 3024845"/>
                <a:gd name="connsiteY143" fmla="*/ 598272 h 1059043"/>
                <a:gd name="connsiteX144" fmla="*/ 855264 w 3024845"/>
                <a:gd name="connsiteY144" fmla="*/ 609621 h 1059043"/>
                <a:gd name="connsiteX145" fmla="*/ 856024 w 3024845"/>
                <a:gd name="connsiteY145" fmla="*/ 609621 h 1059043"/>
                <a:gd name="connsiteX146" fmla="*/ 861344 w 3024845"/>
                <a:gd name="connsiteY146" fmla="*/ 609621 h 1059043"/>
                <a:gd name="connsiteX147" fmla="*/ 909984 w 3024845"/>
                <a:gd name="connsiteY147" fmla="*/ 605298 h 1059043"/>
                <a:gd name="connsiteX148" fmla="*/ 909984 w 3024845"/>
                <a:gd name="connsiteY148" fmla="*/ 606649 h 1059043"/>
                <a:gd name="connsiteX149" fmla="*/ 909984 w 3024845"/>
                <a:gd name="connsiteY149" fmla="*/ 616106 h 1059043"/>
                <a:gd name="connsiteX150" fmla="*/ 910744 w 3024845"/>
                <a:gd name="connsiteY150" fmla="*/ 616106 h 1059043"/>
                <a:gd name="connsiteX151" fmla="*/ 916065 w 3024845"/>
                <a:gd name="connsiteY151" fmla="*/ 616106 h 1059043"/>
                <a:gd name="connsiteX152" fmla="*/ 916065 w 3024845"/>
                <a:gd name="connsiteY152" fmla="*/ 618268 h 1059043"/>
                <a:gd name="connsiteX153" fmla="*/ 916065 w 3024845"/>
                <a:gd name="connsiteY153" fmla="*/ 633401 h 1059043"/>
                <a:gd name="connsiteX154" fmla="*/ 918091 w 3024845"/>
                <a:gd name="connsiteY154" fmla="*/ 632050 h 1059043"/>
                <a:gd name="connsiteX155" fmla="*/ 932278 w 3024845"/>
                <a:gd name="connsiteY155" fmla="*/ 622592 h 1059043"/>
                <a:gd name="connsiteX156" fmla="*/ 938358 w 3024845"/>
                <a:gd name="connsiteY156" fmla="*/ 581518 h 1059043"/>
                <a:gd name="connsiteX157" fmla="*/ 939118 w 3024845"/>
                <a:gd name="connsiteY157" fmla="*/ 581248 h 1059043"/>
                <a:gd name="connsiteX158" fmla="*/ 944438 w 3024845"/>
                <a:gd name="connsiteY158" fmla="*/ 579356 h 1059043"/>
                <a:gd name="connsiteX159" fmla="*/ 946465 w 3024845"/>
                <a:gd name="connsiteY159" fmla="*/ 510179 h 1059043"/>
                <a:gd name="connsiteX160" fmla="*/ 948492 w 3024845"/>
                <a:gd name="connsiteY160" fmla="*/ 579356 h 1059043"/>
                <a:gd name="connsiteX161" fmla="*/ 949252 w 3024845"/>
                <a:gd name="connsiteY161" fmla="*/ 579626 h 1059043"/>
                <a:gd name="connsiteX162" fmla="*/ 954572 w 3024845"/>
                <a:gd name="connsiteY162" fmla="*/ 581518 h 1059043"/>
                <a:gd name="connsiteX163" fmla="*/ 954572 w 3024845"/>
                <a:gd name="connsiteY163" fmla="*/ 495047 h 1059043"/>
                <a:gd name="connsiteX164" fmla="*/ 958625 w 3024845"/>
                <a:gd name="connsiteY164" fmla="*/ 462620 h 1059043"/>
                <a:gd name="connsiteX165" fmla="*/ 997132 w 3024845"/>
                <a:gd name="connsiteY165" fmla="*/ 462620 h 1059043"/>
                <a:gd name="connsiteX166" fmla="*/ 997132 w 3024845"/>
                <a:gd name="connsiteY166" fmla="*/ 495047 h 1059043"/>
                <a:gd name="connsiteX167" fmla="*/ 997892 w 3024845"/>
                <a:gd name="connsiteY167" fmla="*/ 495047 h 1059043"/>
                <a:gd name="connsiteX168" fmla="*/ 1003212 w 3024845"/>
                <a:gd name="connsiteY168" fmla="*/ 495047 h 1059043"/>
                <a:gd name="connsiteX169" fmla="*/ 1003212 w 3024845"/>
                <a:gd name="connsiteY169" fmla="*/ 412899 h 1059043"/>
                <a:gd name="connsiteX170" fmla="*/ 1004986 w 3024845"/>
                <a:gd name="connsiteY170" fmla="*/ 412899 h 1059043"/>
                <a:gd name="connsiteX171" fmla="*/ 1017399 w 3024845"/>
                <a:gd name="connsiteY171" fmla="*/ 412899 h 1059043"/>
                <a:gd name="connsiteX172" fmla="*/ 1017399 w 3024845"/>
                <a:gd name="connsiteY172" fmla="*/ 411008 h 1059043"/>
                <a:gd name="connsiteX173" fmla="*/ 1017399 w 3024845"/>
                <a:gd name="connsiteY173" fmla="*/ 397767 h 1059043"/>
                <a:gd name="connsiteX174" fmla="*/ 1039693 w 3024845"/>
                <a:gd name="connsiteY174" fmla="*/ 397767 h 1059043"/>
                <a:gd name="connsiteX175" fmla="*/ 1039693 w 3024845"/>
                <a:gd name="connsiteY175" fmla="*/ 396686 h 1059043"/>
                <a:gd name="connsiteX176" fmla="*/ 1039693 w 3024845"/>
                <a:gd name="connsiteY176" fmla="*/ 389120 h 1059043"/>
                <a:gd name="connsiteX177" fmla="*/ 1041466 w 3024845"/>
                <a:gd name="connsiteY177" fmla="*/ 389120 h 1059043"/>
                <a:gd name="connsiteX178" fmla="*/ 1053880 w 3024845"/>
                <a:gd name="connsiteY178" fmla="*/ 389120 h 1059043"/>
                <a:gd name="connsiteX179" fmla="*/ 1053880 w 3024845"/>
                <a:gd name="connsiteY179" fmla="*/ 390201 h 1059043"/>
                <a:gd name="connsiteX180" fmla="*/ 1053880 w 3024845"/>
                <a:gd name="connsiteY180" fmla="*/ 397767 h 1059043"/>
                <a:gd name="connsiteX181" fmla="*/ 1054640 w 3024845"/>
                <a:gd name="connsiteY181" fmla="*/ 397767 h 1059043"/>
                <a:gd name="connsiteX182" fmla="*/ 1059960 w 3024845"/>
                <a:gd name="connsiteY182" fmla="*/ 397767 h 1059043"/>
                <a:gd name="connsiteX183" fmla="*/ 1070093 w 3024845"/>
                <a:gd name="connsiteY183" fmla="*/ 393443 h 1059043"/>
                <a:gd name="connsiteX184" fmla="*/ 1074146 w 3024845"/>
                <a:gd name="connsiteY184" fmla="*/ 396686 h 1059043"/>
                <a:gd name="connsiteX185" fmla="*/ 1074146 w 3024845"/>
                <a:gd name="connsiteY185" fmla="*/ 389120 h 1059043"/>
                <a:gd name="connsiteX186" fmla="*/ 1076426 w 3024845"/>
                <a:gd name="connsiteY186" fmla="*/ 389120 h 1059043"/>
                <a:gd name="connsiteX187" fmla="*/ 1092387 w 3024845"/>
                <a:gd name="connsiteY187" fmla="*/ 389120 h 1059043"/>
                <a:gd name="connsiteX188" fmla="*/ 1092387 w 3024845"/>
                <a:gd name="connsiteY188" fmla="*/ 390201 h 1059043"/>
                <a:gd name="connsiteX189" fmla="*/ 1092387 w 3024845"/>
                <a:gd name="connsiteY189" fmla="*/ 397767 h 1059043"/>
                <a:gd name="connsiteX190" fmla="*/ 1122787 w 3024845"/>
                <a:gd name="connsiteY190" fmla="*/ 397767 h 1059043"/>
                <a:gd name="connsiteX191" fmla="*/ 1122787 w 3024845"/>
                <a:gd name="connsiteY191" fmla="*/ 399388 h 1059043"/>
                <a:gd name="connsiteX192" fmla="*/ 1122787 w 3024845"/>
                <a:gd name="connsiteY192" fmla="*/ 410738 h 1059043"/>
                <a:gd name="connsiteX193" fmla="*/ 1149134 w 3024845"/>
                <a:gd name="connsiteY193" fmla="*/ 410738 h 1059043"/>
                <a:gd name="connsiteX194" fmla="*/ 1149134 w 3024845"/>
                <a:gd name="connsiteY194" fmla="*/ 441002 h 1059043"/>
                <a:gd name="connsiteX195" fmla="*/ 1149894 w 3024845"/>
                <a:gd name="connsiteY195" fmla="*/ 441002 h 1059043"/>
                <a:gd name="connsiteX196" fmla="*/ 1155214 w 3024845"/>
                <a:gd name="connsiteY196" fmla="*/ 441002 h 1059043"/>
                <a:gd name="connsiteX197" fmla="*/ 1155214 w 3024845"/>
                <a:gd name="connsiteY197" fmla="*/ 442083 h 1059043"/>
                <a:gd name="connsiteX198" fmla="*/ 1155214 w 3024845"/>
                <a:gd name="connsiteY198" fmla="*/ 449650 h 1059043"/>
                <a:gd name="connsiteX199" fmla="*/ 1159268 w 3024845"/>
                <a:gd name="connsiteY199" fmla="*/ 479914 h 1059043"/>
                <a:gd name="connsiteX200" fmla="*/ 1160028 w 3024845"/>
                <a:gd name="connsiteY200" fmla="*/ 479914 h 1059043"/>
                <a:gd name="connsiteX201" fmla="*/ 1165348 w 3024845"/>
                <a:gd name="connsiteY201" fmla="*/ 479914 h 1059043"/>
                <a:gd name="connsiteX202" fmla="*/ 1165348 w 3024845"/>
                <a:gd name="connsiteY202" fmla="*/ 480725 h 1059043"/>
                <a:gd name="connsiteX203" fmla="*/ 1165348 w 3024845"/>
                <a:gd name="connsiteY203" fmla="*/ 486400 h 1059043"/>
                <a:gd name="connsiteX204" fmla="*/ 1166361 w 3024845"/>
                <a:gd name="connsiteY204" fmla="*/ 486400 h 1059043"/>
                <a:gd name="connsiteX205" fmla="*/ 1173454 w 3024845"/>
                <a:gd name="connsiteY205" fmla="*/ 486400 h 1059043"/>
                <a:gd name="connsiteX206" fmla="*/ 1173454 w 3024845"/>
                <a:gd name="connsiteY206" fmla="*/ 516665 h 1059043"/>
                <a:gd name="connsiteX207" fmla="*/ 1175481 w 3024845"/>
                <a:gd name="connsiteY207" fmla="*/ 516665 h 1059043"/>
                <a:gd name="connsiteX208" fmla="*/ 1189668 w 3024845"/>
                <a:gd name="connsiteY208" fmla="*/ 516665 h 1059043"/>
                <a:gd name="connsiteX209" fmla="*/ 1189668 w 3024845"/>
                <a:gd name="connsiteY209" fmla="*/ 540444 h 1059043"/>
                <a:gd name="connsiteX210" fmla="*/ 1191695 w 3024845"/>
                <a:gd name="connsiteY210" fmla="*/ 542065 h 1059043"/>
                <a:gd name="connsiteX211" fmla="*/ 1191695 w 3024845"/>
                <a:gd name="connsiteY211" fmla="*/ 553415 h 1059043"/>
                <a:gd name="connsiteX212" fmla="*/ 1192455 w 3024845"/>
                <a:gd name="connsiteY212" fmla="*/ 553415 h 1059043"/>
                <a:gd name="connsiteX213" fmla="*/ 1197775 w 3024845"/>
                <a:gd name="connsiteY213" fmla="*/ 553415 h 1059043"/>
                <a:gd name="connsiteX214" fmla="*/ 1197775 w 3024845"/>
                <a:gd name="connsiteY214" fmla="*/ 577194 h 1059043"/>
                <a:gd name="connsiteX215" fmla="*/ 1199041 w 3024845"/>
                <a:gd name="connsiteY215" fmla="*/ 577194 h 1059043"/>
                <a:gd name="connsiteX216" fmla="*/ 1207908 w 3024845"/>
                <a:gd name="connsiteY216" fmla="*/ 577194 h 1059043"/>
                <a:gd name="connsiteX217" fmla="*/ 1209935 w 3024845"/>
                <a:gd name="connsiteY217" fmla="*/ 581248 h 1059043"/>
                <a:gd name="connsiteX218" fmla="*/ 1209935 w 3024845"/>
                <a:gd name="connsiteY218" fmla="*/ 594489 h 1059043"/>
                <a:gd name="connsiteX219" fmla="*/ 1211455 w 3024845"/>
                <a:gd name="connsiteY219" fmla="*/ 592597 h 1059043"/>
                <a:gd name="connsiteX220" fmla="*/ 1222095 w 3024845"/>
                <a:gd name="connsiteY220" fmla="*/ 579356 h 1059043"/>
                <a:gd name="connsiteX221" fmla="*/ 1250469 w 3024845"/>
                <a:gd name="connsiteY221" fmla="*/ 579356 h 1059043"/>
                <a:gd name="connsiteX222" fmla="*/ 1250469 w 3024845"/>
                <a:gd name="connsiteY222" fmla="*/ 665827 h 1059043"/>
                <a:gd name="connsiteX223" fmla="*/ 1251229 w 3024845"/>
                <a:gd name="connsiteY223" fmla="*/ 665827 h 1059043"/>
                <a:gd name="connsiteX224" fmla="*/ 1256549 w 3024845"/>
                <a:gd name="connsiteY224" fmla="*/ 665827 h 1059043"/>
                <a:gd name="connsiteX225" fmla="*/ 1257309 w 3024845"/>
                <a:gd name="connsiteY225" fmla="*/ 664476 h 1059043"/>
                <a:gd name="connsiteX226" fmla="*/ 1262629 w 3024845"/>
                <a:gd name="connsiteY226" fmla="*/ 655018 h 1059043"/>
                <a:gd name="connsiteX227" fmla="*/ 1262629 w 3024845"/>
                <a:gd name="connsiteY227" fmla="*/ 656910 h 1059043"/>
                <a:gd name="connsiteX228" fmla="*/ 1262629 w 3024845"/>
                <a:gd name="connsiteY228" fmla="*/ 670151 h 1059043"/>
                <a:gd name="connsiteX229" fmla="*/ 1266682 w 3024845"/>
                <a:gd name="connsiteY229" fmla="*/ 624754 h 1059043"/>
                <a:gd name="connsiteX230" fmla="*/ 1267442 w 3024845"/>
                <a:gd name="connsiteY230" fmla="*/ 624754 h 1059043"/>
                <a:gd name="connsiteX231" fmla="*/ 1272762 w 3024845"/>
                <a:gd name="connsiteY231" fmla="*/ 624754 h 1059043"/>
                <a:gd name="connsiteX232" fmla="*/ 1272762 w 3024845"/>
                <a:gd name="connsiteY232" fmla="*/ 559900 h 1059043"/>
                <a:gd name="connsiteX233" fmla="*/ 1273776 w 3024845"/>
                <a:gd name="connsiteY233" fmla="*/ 559900 h 1059043"/>
                <a:gd name="connsiteX234" fmla="*/ 1280869 w 3024845"/>
                <a:gd name="connsiteY234" fmla="*/ 559900 h 1059043"/>
                <a:gd name="connsiteX235" fmla="*/ 1293029 w 3024845"/>
                <a:gd name="connsiteY235" fmla="*/ 516665 h 1059043"/>
                <a:gd name="connsiteX236" fmla="*/ 1294296 w 3024845"/>
                <a:gd name="connsiteY236" fmla="*/ 516665 h 1059043"/>
                <a:gd name="connsiteX237" fmla="*/ 1303163 w 3024845"/>
                <a:gd name="connsiteY237" fmla="*/ 516665 h 1059043"/>
                <a:gd name="connsiteX238" fmla="*/ 1313296 w 3024845"/>
                <a:gd name="connsiteY238" fmla="*/ 559900 h 1059043"/>
                <a:gd name="connsiteX239" fmla="*/ 1314309 w 3024845"/>
                <a:gd name="connsiteY239" fmla="*/ 559900 h 1059043"/>
                <a:gd name="connsiteX240" fmla="*/ 1321403 w 3024845"/>
                <a:gd name="connsiteY240" fmla="*/ 559900 h 1059043"/>
                <a:gd name="connsiteX241" fmla="*/ 1321403 w 3024845"/>
                <a:gd name="connsiteY241" fmla="*/ 598812 h 1059043"/>
                <a:gd name="connsiteX242" fmla="*/ 1323176 w 3024845"/>
                <a:gd name="connsiteY242" fmla="*/ 598812 h 1059043"/>
                <a:gd name="connsiteX243" fmla="*/ 1335590 w 3024845"/>
                <a:gd name="connsiteY243" fmla="*/ 598812 h 1059043"/>
                <a:gd name="connsiteX244" fmla="*/ 1335590 w 3024845"/>
                <a:gd name="connsiteY244" fmla="*/ 600974 h 1059043"/>
                <a:gd name="connsiteX245" fmla="*/ 1335590 w 3024845"/>
                <a:gd name="connsiteY245" fmla="*/ 616106 h 1059043"/>
                <a:gd name="connsiteX246" fmla="*/ 1339643 w 3024845"/>
                <a:gd name="connsiteY246" fmla="*/ 613945 h 1059043"/>
                <a:gd name="connsiteX247" fmla="*/ 1339643 w 3024845"/>
                <a:gd name="connsiteY247" fmla="*/ 598812 h 1059043"/>
                <a:gd name="connsiteX248" fmla="*/ 1341163 w 3024845"/>
                <a:gd name="connsiteY248" fmla="*/ 598812 h 1059043"/>
                <a:gd name="connsiteX249" fmla="*/ 1351803 w 3024845"/>
                <a:gd name="connsiteY249" fmla="*/ 598812 h 1059043"/>
                <a:gd name="connsiteX250" fmla="*/ 1351803 w 3024845"/>
                <a:gd name="connsiteY250" fmla="*/ 600433 h 1059043"/>
                <a:gd name="connsiteX251" fmla="*/ 1351803 w 3024845"/>
                <a:gd name="connsiteY251" fmla="*/ 611783 h 1059043"/>
                <a:gd name="connsiteX252" fmla="*/ 1382204 w 3024845"/>
                <a:gd name="connsiteY252" fmla="*/ 611783 h 1059043"/>
                <a:gd name="connsiteX253" fmla="*/ 1382204 w 3024845"/>
                <a:gd name="connsiteY253" fmla="*/ 575033 h 1059043"/>
                <a:gd name="connsiteX254" fmla="*/ 1383470 w 3024845"/>
                <a:gd name="connsiteY254" fmla="*/ 575033 h 1059043"/>
                <a:gd name="connsiteX255" fmla="*/ 1392337 w 3024845"/>
                <a:gd name="connsiteY255" fmla="*/ 575033 h 1059043"/>
                <a:gd name="connsiteX256" fmla="*/ 1392337 w 3024845"/>
                <a:gd name="connsiteY256" fmla="*/ 596650 h 1059043"/>
                <a:gd name="connsiteX257" fmla="*/ 1394364 w 3024845"/>
                <a:gd name="connsiteY257" fmla="*/ 564224 h 1059043"/>
                <a:gd name="connsiteX258" fmla="*/ 1416657 w 3024845"/>
                <a:gd name="connsiteY258" fmla="*/ 564224 h 1059043"/>
                <a:gd name="connsiteX259" fmla="*/ 1416657 w 3024845"/>
                <a:gd name="connsiteY259" fmla="*/ 562602 h 1059043"/>
                <a:gd name="connsiteX260" fmla="*/ 1416657 w 3024845"/>
                <a:gd name="connsiteY260" fmla="*/ 551253 h 1059043"/>
                <a:gd name="connsiteX261" fmla="*/ 1417417 w 3024845"/>
                <a:gd name="connsiteY261" fmla="*/ 551253 h 1059043"/>
                <a:gd name="connsiteX262" fmla="*/ 1422737 w 3024845"/>
                <a:gd name="connsiteY262" fmla="*/ 551253 h 1059043"/>
                <a:gd name="connsiteX263" fmla="*/ 1422737 w 3024845"/>
                <a:gd name="connsiteY263" fmla="*/ 549362 h 1059043"/>
                <a:gd name="connsiteX264" fmla="*/ 1422737 w 3024845"/>
                <a:gd name="connsiteY264" fmla="*/ 536121 h 1059043"/>
                <a:gd name="connsiteX265" fmla="*/ 1426791 w 3024845"/>
                <a:gd name="connsiteY265" fmla="*/ 542606 h 1059043"/>
                <a:gd name="connsiteX266" fmla="*/ 1429071 w 3024845"/>
                <a:gd name="connsiteY266" fmla="*/ 542606 h 1059043"/>
                <a:gd name="connsiteX267" fmla="*/ 1445031 w 3024845"/>
                <a:gd name="connsiteY267" fmla="*/ 542606 h 1059043"/>
                <a:gd name="connsiteX268" fmla="*/ 1445031 w 3024845"/>
                <a:gd name="connsiteY268" fmla="*/ 541795 h 1059043"/>
                <a:gd name="connsiteX269" fmla="*/ 1445031 w 3024845"/>
                <a:gd name="connsiteY269" fmla="*/ 536121 h 1059043"/>
                <a:gd name="connsiteX270" fmla="*/ 1445791 w 3024845"/>
                <a:gd name="connsiteY270" fmla="*/ 536121 h 1059043"/>
                <a:gd name="connsiteX271" fmla="*/ 1451111 w 3024845"/>
                <a:gd name="connsiteY271" fmla="*/ 536121 h 1059043"/>
                <a:gd name="connsiteX272" fmla="*/ 1451111 w 3024845"/>
                <a:gd name="connsiteY272" fmla="*/ 537472 h 1059043"/>
                <a:gd name="connsiteX273" fmla="*/ 1451111 w 3024845"/>
                <a:gd name="connsiteY273" fmla="*/ 546930 h 1059043"/>
                <a:gd name="connsiteX274" fmla="*/ 1489618 w 3024845"/>
                <a:gd name="connsiteY274" fmla="*/ 546930 h 1059043"/>
                <a:gd name="connsiteX275" fmla="*/ 1489618 w 3024845"/>
                <a:gd name="connsiteY275" fmla="*/ 685283 h 1059043"/>
                <a:gd name="connsiteX276" fmla="*/ 1491138 w 3024845"/>
                <a:gd name="connsiteY276" fmla="*/ 685283 h 1059043"/>
                <a:gd name="connsiteX277" fmla="*/ 1501778 w 3024845"/>
                <a:gd name="connsiteY277" fmla="*/ 685283 h 1059043"/>
                <a:gd name="connsiteX278" fmla="*/ 1501778 w 3024845"/>
                <a:gd name="connsiteY278" fmla="*/ 672313 h 1059043"/>
                <a:gd name="connsiteX279" fmla="*/ 1505832 w 3024845"/>
                <a:gd name="connsiteY279" fmla="*/ 672313 h 1059043"/>
                <a:gd name="connsiteX280" fmla="*/ 1505832 w 3024845"/>
                <a:gd name="connsiteY280" fmla="*/ 685283 h 1059043"/>
                <a:gd name="connsiteX281" fmla="*/ 1536232 w 3024845"/>
                <a:gd name="connsiteY281" fmla="*/ 685283 h 1059043"/>
                <a:gd name="connsiteX282" fmla="*/ 1536232 w 3024845"/>
                <a:gd name="connsiteY282" fmla="*/ 655018 h 1059043"/>
                <a:gd name="connsiteX283" fmla="*/ 1548392 w 3024845"/>
                <a:gd name="connsiteY283" fmla="*/ 655018 h 1059043"/>
                <a:gd name="connsiteX284" fmla="*/ 1560552 w 3024845"/>
                <a:gd name="connsiteY284" fmla="*/ 652857 h 1059043"/>
                <a:gd name="connsiteX285" fmla="*/ 1564606 w 3024845"/>
                <a:gd name="connsiteY285" fmla="*/ 655018 h 1059043"/>
                <a:gd name="connsiteX286" fmla="*/ 1574739 w 3024845"/>
                <a:gd name="connsiteY286" fmla="*/ 655018 h 1059043"/>
                <a:gd name="connsiteX287" fmla="*/ 1574739 w 3024845"/>
                <a:gd name="connsiteY287" fmla="*/ 685283 h 1059043"/>
                <a:gd name="connsiteX288" fmla="*/ 1582846 w 3024845"/>
                <a:gd name="connsiteY288" fmla="*/ 685283 h 1059043"/>
                <a:gd name="connsiteX289" fmla="*/ 1582846 w 3024845"/>
                <a:gd name="connsiteY289" fmla="*/ 702578 h 1059043"/>
                <a:gd name="connsiteX290" fmla="*/ 1592182 w 3024845"/>
                <a:gd name="connsiteY290" fmla="*/ 703483 h 1059043"/>
                <a:gd name="connsiteX291" fmla="*/ 1605140 w 3024845"/>
                <a:gd name="connsiteY291" fmla="*/ 703483 h 1059043"/>
                <a:gd name="connsiteX292" fmla="*/ 1605140 w 3024845"/>
                <a:gd name="connsiteY292" fmla="*/ 687445 h 1059043"/>
                <a:gd name="connsiteX293" fmla="*/ 1673096 w 3024845"/>
                <a:gd name="connsiteY293" fmla="*/ 687445 h 1059043"/>
                <a:gd name="connsiteX294" fmla="*/ 1673096 w 3024845"/>
                <a:gd name="connsiteY294" fmla="*/ 602192 h 1059043"/>
                <a:gd name="connsiteX295" fmla="*/ 1745104 w 3024845"/>
                <a:gd name="connsiteY295" fmla="*/ 602192 h 1059043"/>
                <a:gd name="connsiteX296" fmla="*/ 1745104 w 3024845"/>
                <a:gd name="connsiteY296" fmla="*/ 680960 h 1059043"/>
                <a:gd name="connsiteX297" fmla="*/ 1747008 w 3024845"/>
                <a:gd name="connsiteY297" fmla="*/ 680960 h 1059043"/>
                <a:gd name="connsiteX298" fmla="*/ 1748250 w 3024845"/>
                <a:gd name="connsiteY298" fmla="*/ 703483 h 1059043"/>
                <a:gd name="connsiteX299" fmla="*/ 1757926 w 3024845"/>
                <a:gd name="connsiteY299" fmla="*/ 703483 h 1059043"/>
                <a:gd name="connsiteX300" fmla="*/ 1759168 w 3024845"/>
                <a:gd name="connsiteY300" fmla="*/ 680960 h 1059043"/>
                <a:gd name="connsiteX301" fmla="*/ 1765248 w 3024845"/>
                <a:gd name="connsiteY301" fmla="*/ 680960 h 1059043"/>
                <a:gd name="connsiteX302" fmla="*/ 1766490 w 3024845"/>
                <a:gd name="connsiteY302" fmla="*/ 703483 h 1059043"/>
                <a:gd name="connsiteX303" fmla="*/ 1817112 w 3024845"/>
                <a:gd name="connsiteY303" fmla="*/ 703483 h 1059043"/>
                <a:gd name="connsiteX304" fmla="*/ 1817112 w 3024845"/>
                <a:gd name="connsiteY304" fmla="*/ 540455 h 1059043"/>
                <a:gd name="connsiteX305" fmla="*/ 2014439 w 3024845"/>
                <a:gd name="connsiteY305" fmla="*/ 540455 h 1059043"/>
                <a:gd name="connsiteX306" fmla="*/ 2014439 w 3024845"/>
                <a:gd name="connsiteY306" fmla="*/ 703483 h 1059043"/>
                <a:gd name="connsiteX307" fmla="*/ 2033136 w 3024845"/>
                <a:gd name="connsiteY307" fmla="*/ 703483 h 1059043"/>
                <a:gd name="connsiteX308" fmla="*/ 2033136 w 3024845"/>
                <a:gd name="connsiteY308" fmla="*/ 620790 h 1059043"/>
                <a:gd name="connsiteX309" fmla="*/ 2128256 w 3024845"/>
                <a:gd name="connsiteY309" fmla="*/ 620790 h 1059043"/>
                <a:gd name="connsiteX310" fmla="*/ 2146266 w 3024845"/>
                <a:gd name="connsiteY310" fmla="*/ 131868 h 1059043"/>
                <a:gd name="connsiteX311" fmla="*/ 2144240 w 3024845"/>
                <a:gd name="connsiteY311" fmla="*/ 125383 h 1059043"/>
                <a:gd name="connsiteX312" fmla="*/ 2150320 w 3024845"/>
                <a:gd name="connsiteY312" fmla="*/ 118897 h 1059043"/>
                <a:gd name="connsiteX313" fmla="*/ 2150320 w 3024845"/>
                <a:gd name="connsiteY313" fmla="*/ 60529 h 1059043"/>
                <a:gd name="connsiteX314" fmla="*/ 2152346 w 3024845"/>
                <a:gd name="connsiteY314" fmla="*/ 56206 h 1059043"/>
                <a:gd name="connsiteX315" fmla="*/ 2152346 w 3024845"/>
                <a:gd name="connsiteY315" fmla="*/ 0 h 1059043"/>
                <a:gd name="connsiteX316" fmla="*/ 2168560 w 3024845"/>
                <a:gd name="connsiteY316" fmla="*/ 125383 h 1059043"/>
                <a:gd name="connsiteX317" fmla="*/ 2180720 w 3024845"/>
                <a:gd name="connsiteY317" fmla="*/ 555577 h 1059043"/>
                <a:gd name="connsiteX318" fmla="*/ 2245574 w 3024845"/>
                <a:gd name="connsiteY318" fmla="*/ 555577 h 1059043"/>
                <a:gd name="connsiteX319" fmla="*/ 2245574 w 3024845"/>
                <a:gd name="connsiteY319" fmla="*/ 631239 h 1059043"/>
                <a:gd name="connsiteX320" fmla="*/ 2253681 w 3024845"/>
                <a:gd name="connsiteY320" fmla="*/ 631239 h 1059043"/>
                <a:gd name="connsiteX321" fmla="*/ 2255708 w 3024845"/>
                <a:gd name="connsiteY321" fmla="*/ 624754 h 1059043"/>
                <a:gd name="connsiteX322" fmla="*/ 2261788 w 3024845"/>
                <a:gd name="connsiteY322" fmla="*/ 624754 h 1059043"/>
                <a:gd name="connsiteX323" fmla="*/ 2263815 w 3024845"/>
                <a:gd name="connsiteY323" fmla="*/ 633401 h 1059043"/>
                <a:gd name="connsiteX324" fmla="*/ 2275975 w 3024845"/>
                <a:gd name="connsiteY324" fmla="*/ 633401 h 1059043"/>
                <a:gd name="connsiteX325" fmla="*/ 2275975 w 3024845"/>
                <a:gd name="connsiteY325" fmla="*/ 626915 h 1059043"/>
                <a:gd name="connsiteX326" fmla="*/ 2298268 w 3024845"/>
                <a:gd name="connsiteY326" fmla="*/ 626915 h 1059043"/>
                <a:gd name="connsiteX327" fmla="*/ 2298268 w 3024845"/>
                <a:gd name="connsiteY327" fmla="*/ 633401 h 1059043"/>
                <a:gd name="connsiteX328" fmla="*/ 2318535 w 3024845"/>
                <a:gd name="connsiteY328" fmla="*/ 633401 h 1059043"/>
                <a:gd name="connsiteX329" fmla="*/ 2318535 w 3024845"/>
                <a:gd name="connsiteY329" fmla="*/ 678798 h 1059043"/>
                <a:gd name="connsiteX330" fmla="*/ 2332722 w 3024845"/>
                <a:gd name="connsiteY330" fmla="*/ 678798 h 1059043"/>
                <a:gd name="connsiteX331" fmla="*/ 2332722 w 3024845"/>
                <a:gd name="connsiteY331" fmla="*/ 665827 h 1059043"/>
                <a:gd name="connsiteX332" fmla="*/ 2348936 w 3024845"/>
                <a:gd name="connsiteY332" fmla="*/ 665827 h 1059043"/>
                <a:gd name="connsiteX333" fmla="*/ 2348936 w 3024845"/>
                <a:gd name="connsiteY333" fmla="*/ 486400 h 1059043"/>
                <a:gd name="connsiteX334" fmla="*/ 2355016 w 3024845"/>
                <a:gd name="connsiteY334" fmla="*/ 479914 h 1059043"/>
                <a:gd name="connsiteX335" fmla="*/ 2427977 w 3024845"/>
                <a:gd name="connsiteY335" fmla="*/ 479914 h 1059043"/>
                <a:gd name="connsiteX336" fmla="*/ 2427977 w 3024845"/>
                <a:gd name="connsiteY336" fmla="*/ 488562 h 1059043"/>
                <a:gd name="connsiteX337" fmla="*/ 2438110 w 3024845"/>
                <a:gd name="connsiteY337" fmla="*/ 488562 h 1059043"/>
                <a:gd name="connsiteX338" fmla="*/ 2438110 w 3024845"/>
                <a:gd name="connsiteY338" fmla="*/ 603136 h 1059043"/>
                <a:gd name="connsiteX339" fmla="*/ 2460404 w 3024845"/>
                <a:gd name="connsiteY339" fmla="*/ 603136 h 1059043"/>
                <a:gd name="connsiteX340" fmla="*/ 2460404 w 3024845"/>
                <a:gd name="connsiteY340" fmla="*/ 536121 h 1059043"/>
                <a:gd name="connsiteX341" fmla="*/ 2486751 w 3024845"/>
                <a:gd name="connsiteY341" fmla="*/ 536121 h 1059043"/>
                <a:gd name="connsiteX342" fmla="*/ 2490804 w 3024845"/>
                <a:gd name="connsiteY342" fmla="*/ 531797 h 1059043"/>
                <a:gd name="connsiteX343" fmla="*/ 2498911 w 3024845"/>
                <a:gd name="connsiteY343" fmla="*/ 531797 h 1059043"/>
                <a:gd name="connsiteX344" fmla="*/ 2502964 w 3024845"/>
                <a:gd name="connsiteY344" fmla="*/ 536121 h 1059043"/>
                <a:gd name="connsiteX345" fmla="*/ 2525258 w 3024845"/>
                <a:gd name="connsiteY345" fmla="*/ 536121 h 1059043"/>
                <a:gd name="connsiteX346" fmla="*/ 2525258 w 3024845"/>
                <a:gd name="connsiteY346" fmla="*/ 419385 h 1059043"/>
                <a:gd name="connsiteX347" fmla="*/ 2582005 w 3024845"/>
                <a:gd name="connsiteY347" fmla="*/ 408576 h 1059043"/>
                <a:gd name="connsiteX348" fmla="*/ 2582005 w 3024845"/>
                <a:gd name="connsiteY348" fmla="*/ 409657 h 1059043"/>
                <a:gd name="connsiteX349" fmla="*/ 2582005 w 3024845"/>
                <a:gd name="connsiteY349" fmla="*/ 417223 h 1059043"/>
                <a:gd name="connsiteX350" fmla="*/ 2608352 w 3024845"/>
                <a:gd name="connsiteY350" fmla="*/ 417223 h 1059043"/>
                <a:gd name="connsiteX351" fmla="*/ 2608352 w 3024845"/>
                <a:gd name="connsiteY351" fmla="*/ 672313 h 1059043"/>
                <a:gd name="connsiteX352" fmla="*/ 2630646 w 3024845"/>
                <a:gd name="connsiteY352" fmla="*/ 672313 h 1059043"/>
                <a:gd name="connsiteX353" fmla="*/ 2630646 w 3024845"/>
                <a:gd name="connsiteY353" fmla="*/ 667989 h 1059043"/>
                <a:gd name="connsiteX354" fmla="*/ 2642806 w 3024845"/>
                <a:gd name="connsiteY354" fmla="*/ 667989 h 1059043"/>
                <a:gd name="connsiteX355" fmla="*/ 2642806 w 3024845"/>
                <a:gd name="connsiteY355" fmla="*/ 672313 h 1059043"/>
                <a:gd name="connsiteX356" fmla="*/ 2667126 w 3024845"/>
                <a:gd name="connsiteY356" fmla="*/ 672313 h 1059043"/>
                <a:gd name="connsiteX357" fmla="*/ 2667126 w 3024845"/>
                <a:gd name="connsiteY357" fmla="*/ 659342 h 1059043"/>
                <a:gd name="connsiteX358" fmla="*/ 2695500 w 3024845"/>
                <a:gd name="connsiteY358" fmla="*/ 659342 h 1059043"/>
                <a:gd name="connsiteX359" fmla="*/ 2707660 w 3024845"/>
                <a:gd name="connsiteY359" fmla="*/ 655018 h 1059043"/>
                <a:gd name="connsiteX360" fmla="*/ 2727927 w 3024845"/>
                <a:gd name="connsiteY360" fmla="*/ 659342 h 1059043"/>
                <a:gd name="connsiteX361" fmla="*/ 2727927 w 3024845"/>
                <a:gd name="connsiteY361" fmla="*/ 642048 h 1059043"/>
                <a:gd name="connsiteX362" fmla="*/ 2736034 w 3024845"/>
                <a:gd name="connsiteY362" fmla="*/ 642048 h 1059043"/>
                <a:gd name="connsiteX363" fmla="*/ 2736034 w 3024845"/>
                <a:gd name="connsiteY363" fmla="*/ 629077 h 1059043"/>
                <a:gd name="connsiteX364" fmla="*/ 2792781 w 3024845"/>
                <a:gd name="connsiteY364" fmla="*/ 629077 h 1059043"/>
                <a:gd name="connsiteX365" fmla="*/ 2792781 w 3024845"/>
                <a:gd name="connsiteY365" fmla="*/ 598812 h 1059043"/>
                <a:gd name="connsiteX366" fmla="*/ 2811021 w 3024845"/>
                <a:gd name="connsiteY366" fmla="*/ 598812 h 1059043"/>
                <a:gd name="connsiteX367" fmla="*/ 2811021 w 3024845"/>
                <a:gd name="connsiteY367" fmla="*/ 592327 h 1059043"/>
                <a:gd name="connsiteX368" fmla="*/ 2823181 w 3024845"/>
                <a:gd name="connsiteY368" fmla="*/ 592327 h 1059043"/>
                <a:gd name="connsiteX369" fmla="*/ 2823181 w 3024845"/>
                <a:gd name="connsiteY369" fmla="*/ 598812 h 1059043"/>
                <a:gd name="connsiteX370" fmla="*/ 2839395 w 3024845"/>
                <a:gd name="connsiteY370" fmla="*/ 598812 h 1059043"/>
                <a:gd name="connsiteX371" fmla="*/ 2839395 w 3024845"/>
                <a:gd name="connsiteY371" fmla="*/ 648533 h 1059043"/>
                <a:gd name="connsiteX372" fmla="*/ 2871822 w 3024845"/>
                <a:gd name="connsiteY372" fmla="*/ 648533 h 1059043"/>
                <a:gd name="connsiteX373" fmla="*/ 2871822 w 3024845"/>
                <a:gd name="connsiteY373" fmla="*/ 622592 h 1059043"/>
                <a:gd name="connsiteX374" fmla="*/ 2910329 w 3024845"/>
                <a:gd name="connsiteY374" fmla="*/ 622592 h 1059043"/>
                <a:gd name="connsiteX375" fmla="*/ 2910329 w 3024845"/>
                <a:gd name="connsiteY375" fmla="*/ 592327 h 1059043"/>
                <a:gd name="connsiteX376" fmla="*/ 2958970 w 3024845"/>
                <a:gd name="connsiteY376" fmla="*/ 592327 h 1059043"/>
                <a:gd name="connsiteX377" fmla="*/ 2958970 w 3024845"/>
                <a:gd name="connsiteY377" fmla="*/ 703483 h 1059043"/>
                <a:gd name="connsiteX378" fmla="*/ 2958970 w 3024845"/>
                <a:gd name="connsiteY378" fmla="*/ 717262 h 1059043"/>
                <a:gd name="connsiteX379" fmla="*/ 3024845 w 3024845"/>
                <a:gd name="connsiteY379" fmla="*/ 717262 h 1059043"/>
                <a:gd name="connsiteX380" fmla="*/ 3024845 w 3024845"/>
                <a:gd name="connsiteY380" fmla="*/ 1059043 h 1059043"/>
                <a:gd name="connsiteX381" fmla="*/ 2054 w 3024845"/>
                <a:gd name="connsiteY381" fmla="*/ 1056710 h 1059043"/>
                <a:gd name="connsiteX382" fmla="*/ 0 w 3024845"/>
                <a:gd name="connsiteY382" fmla="*/ 622592 h 1059043"/>
                <a:gd name="connsiteX383" fmla="*/ 20267 w 3024845"/>
                <a:gd name="connsiteY383" fmla="*/ 622592 h 1059043"/>
                <a:gd name="connsiteX384" fmla="*/ 20774 w 3024845"/>
                <a:gd name="connsiteY384" fmla="*/ 621511 h 1059043"/>
                <a:gd name="connsiteX385" fmla="*/ 24320 w 3024845"/>
                <a:gd name="connsiteY385" fmla="*/ 613945 h 1059043"/>
                <a:gd name="connsiteX386" fmla="*/ 26094 w 3024845"/>
                <a:gd name="connsiteY386" fmla="*/ 614215 h 1059043"/>
                <a:gd name="connsiteX387" fmla="*/ 38507 w 3024845"/>
                <a:gd name="connsiteY387" fmla="*/ 616106 h 1059043"/>
                <a:gd name="connsiteX388" fmla="*/ 39014 w 3024845"/>
                <a:gd name="connsiteY388" fmla="*/ 617458 h 1059043"/>
                <a:gd name="connsiteX389" fmla="*/ 42560 w 3024845"/>
                <a:gd name="connsiteY389" fmla="*/ 626915 h 1059043"/>
                <a:gd name="connsiteX390" fmla="*/ 68907 w 3024845"/>
                <a:gd name="connsiteY390" fmla="*/ 629077 h 1059043"/>
                <a:gd name="connsiteX391" fmla="*/ 68907 w 3024845"/>
                <a:gd name="connsiteY391" fmla="*/ 505856 h 1059043"/>
                <a:gd name="connsiteX392" fmla="*/ 70934 w 3024845"/>
                <a:gd name="connsiteY392" fmla="*/ 505856 h 1059043"/>
                <a:gd name="connsiteX393" fmla="*/ 85121 w 3024845"/>
                <a:gd name="connsiteY393" fmla="*/ 505856 h 1059043"/>
                <a:gd name="connsiteX394" fmla="*/ 85121 w 3024845"/>
                <a:gd name="connsiteY394" fmla="*/ 369664 h 1059043"/>
                <a:gd name="connsiteX395" fmla="*/ 86894 w 3024845"/>
                <a:gd name="connsiteY395" fmla="*/ 369664 h 1059043"/>
                <a:gd name="connsiteX396" fmla="*/ 99308 w 3024845"/>
                <a:gd name="connsiteY396" fmla="*/ 369664 h 1059043"/>
                <a:gd name="connsiteX397" fmla="*/ 99308 w 3024845"/>
                <a:gd name="connsiteY397" fmla="*/ 255090 h 1059043"/>
                <a:gd name="connsiteX398" fmla="*/ 103361 w 3024845"/>
                <a:gd name="connsiteY398" fmla="*/ 226986 h 1059043"/>
                <a:gd name="connsiteX399" fmla="*/ 105388 w 3024845"/>
                <a:gd name="connsiteY399" fmla="*/ 226986 h 1059043"/>
                <a:gd name="connsiteX400" fmla="*/ 119575 w 3024845"/>
                <a:gd name="connsiteY400" fmla="*/ 226986 h 1059043"/>
                <a:gd name="connsiteX0" fmla="*/ 119575 w 3024845"/>
                <a:gd name="connsiteY0" fmla="*/ 226986 h 1059043"/>
                <a:gd name="connsiteX1" fmla="*/ 200642 w 3024845"/>
                <a:gd name="connsiteY1" fmla="*/ 224825 h 1059043"/>
                <a:gd name="connsiteX2" fmla="*/ 202669 w 3024845"/>
                <a:gd name="connsiteY2" fmla="*/ 224825 h 1059043"/>
                <a:gd name="connsiteX3" fmla="*/ 216856 w 3024845"/>
                <a:gd name="connsiteY3" fmla="*/ 224825 h 1059043"/>
                <a:gd name="connsiteX4" fmla="*/ 216856 w 3024845"/>
                <a:gd name="connsiteY4" fmla="*/ 248604 h 1059043"/>
                <a:gd name="connsiteX5" fmla="*/ 217363 w 3024845"/>
                <a:gd name="connsiteY5" fmla="*/ 249415 h 1059043"/>
                <a:gd name="connsiteX6" fmla="*/ 220909 w 3024845"/>
                <a:gd name="connsiteY6" fmla="*/ 255090 h 1059043"/>
                <a:gd name="connsiteX7" fmla="*/ 220909 w 3024845"/>
                <a:gd name="connsiteY7" fmla="*/ 369664 h 1059043"/>
                <a:gd name="connsiteX8" fmla="*/ 223189 w 3024845"/>
                <a:gd name="connsiteY8" fmla="*/ 369664 h 1059043"/>
                <a:gd name="connsiteX9" fmla="*/ 239150 w 3024845"/>
                <a:gd name="connsiteY9" fmla="*/ 369664 h 1059043"/>
                <a:gd name="connsiteX10" fmla="*/ 239150 w 3024845"/>
                <a:gd name="connsiteY10" fmla="*/ 510179 h 1059043"/>
                <a:gd name="connsiteX11" fmla="*/ 240670 w 3024845"/>
                <a:gd name="connsiteY11" fmla="*/ 509909 h 1059043"/>
                <a:gd name="connsiteX12" fmla="*/ 251310 w 3024845"/>
                <a:gd name="connsiteY12" fmla="*/ 508018 h 1059043"/>
                <a:gd name="connsiteX13" fmla="*/ 249283 w 3024845"/>
                <a:gd name="connsiteY13" fmla="*/ 596650 h 1059043"/>
                <a:gd name="connsiteX14" fmla="*/ 250803 w 3024845"/>
                <a:gd name="connsiteY14" fmla="*/ 596921 h 1059043"/>
                <a:gd name="connsiteX15" fmla="*/ 261443 w 3024845"/>
                <a:gd name="connsiteY15" fmla="*/ 598812 h 1059043"/>
                <a:gd name="connsiteX16" fmla="*/ 261696 w 3024845"/>
                <a:gd name="connsiteY16" fmla="*/ 599623 h 1059043"/>
                <a:gd name="connsiteX17" fmla="*/ 263470 w 3024845"/>
                <a:gd name="connsiteY17" fmla="*/ 605298 h 1059043"/>
                <a:gd name="connsiteX18" fmla="*/ 264230 w 3024845"/>
                <a:gd name="connsiteY18" fmla="*/ 602866 h 1059043"/>
                <a:gd name="connsiteX19" fmla="*/ 269550 w 3024845"/>
                <a:gd name="connsiteY19" fmla="*/ 585842 h 1059043"/>
                <a:gd name="connsiteX20" fmla="*/ 271323 w 3024845"/>
                <a:gd name="connsiteY20" fmla="*/ 585842 h 1059043"/>
                <a:gd name="connsiteX21" fmla="*/ 283737 w 3024845"/>
                <a:gd name="connsiteY21" fmla="*/ 585842 h 1059043"/>
                <a:gd name="connsiteX22" fmla="*/ 283737 w 3024845"/>
                <a:gd name="connsiteY22" fmla="*/ 618268 h 1059043"/>
                <a:gd name="connsiteX23" fmla="*/ 284750 w 3024845"/>
                <a:gd name="connsiteY23" fmla="*/ 618809 h 1059043"/>
                <a:gd name="connsiteX24" fmla="*/ 291844 w 3024845"/>
                <a:gd name="connsiteY24" fmla="*/ 622592 h 1059043"/>
                <a:gd name="connsiteX25" fmla="*/ 291844 w 3024845"/>
                <a:gd name="connsiteY25" fmla="*/ 623943 h 1059043"/>
                <a:gd name="connsiteX26" fmla="*/ 291844 w 3024845"/>
                <a:gd name="connsiteY26" fmla="*/ 633401 h 1059043"/>
                <a:gd name="connsiteX27" fmla="*/ 336431 w 3024845"/>
                <a:gd name="connsiteY27" fmla="*/ 633401 h 1059043"/>
                <a:gd name="connsiteX28" fmla="*/ 336431 w 3024845"/>
                <a:gd name="connsiteY28" fmla="*/ 634482 h 1059043"/>
                <a:gd name="connsiteX29" fmla="*/ 336431 w 3024845"/>
                <a:gd name="connsiteY29" fmla="*/ 642048 h 1059043"/>
                <a:gd name="connsiteX30" fmla="*/ 338457 w 3024845"/>
                <a:gd name="connsiteY30" fmla="*/ 642048 h 1059043"/>
                <a:gd name="connsiteX31" fmla="*/ 352644 w 3024845"/>
                <a:gd name="connsiteY31" fmla="*/ 642048 h 1059043"/>
                <a:gd name="connsiteX32" fmla="*/ 352644 w 3024845"/>
                <a:gd name="connsiteY32" fmla="*/ 611783 h 1059043"/>
                <a:gd name="connsiteX33" fmla="*/ 397231 w 3024845"/>
                <a:gd name="connsiteY33" fmla="*/ 611783 h 1059043"/>
                <a:gd name="connsiteX34" fmla="*/ 397231 w 3024845"/>
                <a:gd name="connsiteY34" fmla="*/ 610432 h 1059043"/>
                <a:gd name="connsiteX35" fmla="*/ 397231 w 3024845"/>
                <a:gd name="connsiteY35" fmla="*/ 600974 h 1059043"/>
                <a:gd name="connsiteX36" fmla="*/ 398245 w 3024845"/>
                <a:gd name="connsiteY36" fmla="*/ 600974 h 1059043"/>
                <a:gd name="connsiteX37" fmla="*/ 405338 w 3024845"/>
                <a:gd name="connsiteY37" fmla="*/ 600974 h 1059043"/>
                <a:gd name="connsiteX38" fmla="*/ 405338 w 3024845"/>
                <a:gd name="connsiteY38" fmla="*/ 599083 h 1059043"/>
                <a:gd name="connsiteX39" fmla="*/ 405338 w 3024845"/>
                <a:gd name="connsiteY39" fmla="*/ 585842 h 1059043"/>
                <a:gd name="connsiteX40" fmla="*/ 406098 w 3024845"/>
                <a:gd name="connsiteY40" fmla="*/ 585842 h 1059043"/>
                <a:gd name="connsiteX41" fmla="*/ 411418 w 3024845"/>
                <a:gd name="connsiteY41" fmla="*/ 585842 h 1059043"/>
                <a:gd name="connsiteX42" fmla="*/ 411418 w 3024845"/>
                <a:gd name="connsiteY42" fmla="*/ 584761 h 1059043"/>
                <a:gd name="connsiteX43" fmla="*/ 411418 w 3024845"/>
                <a:gd name="connsiteY43" fmla="*/ 577194 h 1059043"/>
                <a:gd name="connsiteX44" fmla="*/ 413445 w 3024845"/>
                <a:gd name="connsiteY44" fmla="*/ 577194 h 1059043"/>
                <a:gd name="connsiteX45" fmla="*/ 427632 w 3024845"/>
                <a:gd name="connsiteY45" fmla="*/ 577194 h 1059043"/>
                <a:gd name="connsiteX46" fmla="*/ 427632 w 3024845"/>
                <a:gd name="connsiteY46" fmla="*/ 578275 h 1059043"/>
                <a:gd name="connsiteX47" fmla="*/ 427632 w 3024845"/>
                <a:gd name="connsiteY47" fmla="*/ 585842 h 1059043"/>
                <a:gd name="connsiteX48" fmla="*/ 449925 w 3024845"/>
                <a:gd name="connsiteY48" fmla="*/ 585842 h 1059043"/>
                <a:gd name="connsiteX49" fmla="*/ 449925 w 3024845"/>
                <a:gd name="connsiteY49" fmla="*/ 583950 h 1059043"/>
                <a:gd name="connsiteX50" fmla="*/ 449925 w 3024845"/>
                <a:gd name="connsiteY50" fmla="*/ 570709 h 1059043"/>
                <a:gd name="connsiteX51" fmla="*/ 451699 w 3024845"/>
                <a:gd name="connsiteY51" fmla="*/ 570709 h 1059043"/>
                <a:gd name="connsiteX52" fmla="*/ 464112 w 3024845"/>
                <a:gd name="connsiteY52" fmla="*/ 570709 h 1059043"/>
                <a:gd name="connsiteX53" fmla="*/ 464112 w 3024845"/>
                <a:gd name="connsiteY53" fmla="*/ 594489 h 1059043"/>
                <a:gd name="connsiteX54" fmla="*/ 465126 w 3024845"/>
                <a:gd name="connsiteY54" fmla="*/ 594489 h 1059043"/>
                <a:gd name="connsiteX55" fmla="*/ 472219 w 3024845"/>
                <a:gd name="connsiteY55" fmla="*/ 594489 h 1059043"/>
                <a:gd name="connsiteX56" fmla="*/ 472219 w 3024845"/>
                <a:gd name="connsiteY56" fmla="*/ 593408 h 1059043"/>
                <a:gd name="connsiteX57" fmla="*/ 472219 w 3024845"/>
                <a:gd name="connsiteY57" fmla="*/ 585842 h 1059043"/>
                <a:gd name="connsiteX58" fmla="*/ 473992 w 3024845"/>
                <a:gd name="connsiteY58" fmla="*/ 585842 h 1059043"/>
                <a:gd name="connsiteX59" fmla="*/ 486406 w 3024845"/>
                <a:gd name="connsiteY59" fmla="*/ 585842 h 1059043"/>
                <a:gd name="connsiteX60" fmla="*/ 486406 w 3024845"/>
                <a:gd name="connsiteY60" fmla="*/ 611783 h 1059043"/>
                <a:gd name="connsiteX61" fmla="*/ 488433 w 3024845"/>
                <a:gd name="connsiteY61" fmla="*/ 611783 h 1059043"/>
                <a:gd name="connsiteX62" fmla="*/ 502619 w 3024845"/>
                <a:gd name="connsiteY62" fmla="*/ 611783 h 1059043"/>
                <a:gd name="connsiteX63" fmla="*/ 502619 w 3024845"/>
                <a:gd name="connsiteY63" fmla="*/ 613404 h 1059043"/>
                <a:gd name="connsiteX64" fmla="*/ 502619 w 3024845"/>
                <a:gd name="connsiteY64" fmla="*/ 624754 h 1059043"/>
                <a:gd name="connsiteX65" fmla="*/ 503379 w 3024845"/>
                <a:gd name="connsiteY65" fmla="*/ 624754 h 1059043"/>
                <a:gd name="connsiteX66" fmla="*/ 508700 w 3024845"/>
                <a:gd name="connsiteY66" fmla="*/ 624754 h 1059043"/>
                <a:gd name="connsiteX67" fmla="*/ 508700 w 3024845"/>
                <a:gd name="connsiteY67" fmla="*/ 623943 h 1059043"/>
                <a:gd name="connsiteX68" fmla="*/ 508700 w 3024845"/>
                <a:gd name="connsiteY68" fmla="*/ 618268 h 1059043"/>
                <a:gd name="connsiteX69" fmla="*/ 539100 w 3024845"/>
                <a:gd name="connsiteY69" fmla="*/ 618268 h 1059043"/>
                <a:gd name="connsiteX70" fmla="*/ 539100 w 3024845"/>
                <a:gd name="connsiteY70" fmla="*/ 642048 h 1059043"/>
                <a:gd name="connsiteX71" fmla="*/ 540113 w 3024845"/>
                <a:gd name="connsiteY71" fmla="*/ 642048 h 1059043"/>
                <a:gd name="connsiteX72" fmla="*/ 547207 w 3024845"/>
                <a:gd name="connsiteY72" fmla="*/ 642048 h 1059043"/>
                <a:gd name="connsiteX73" fmla="*/ 547207 w 3024845"/>
                <a:gd name="connsiteY73" fmla="*/ 643129 h 1059043"/>
                <a:gd name="connsiteX74" fmla="*/ 547207 w 3024845"/>
                <a:gd name="connsiteY74" fmla="*/ 650695 h 1059043"/>
                <a:gd name="connsiteX75" fmla="*/ 547967 w 3024845"/>
                <a:gd name="connsiteY75" fmla="*/ 650695 h 1059043"/>
                <a:gd name="connsiteX76" fmla="*/ 553287 w 3024845"/>
                <a:gd name="connsiteY76" fmla="*/ 650695 h 1059043"/>
                <a:gd name="connsiteX77" fmla="*/ 553287 w 3024845"/>
                <a:gd name="connsiteY77" fmla="*/ 648533 h 1059043"/>
                <a:gd name="connsiteX78" fmla="*/ 553287 w 3024845"/>
                <a:gd name="connsiteY78" fmla="*/ 633401 h 1059043"/>
                <a:gd name="connsiteX79" fmla="*/ 554300 w 3024845"/>
                <a:gd name="connsiteY79" fmla="*/ 633401 h 1059043"/>
                <a:gd name="connsiteX80" fmla="*/ 561394 w 3024845"/>
                <a:gd name="connsiteY80" fmla="*/ 633401 h 1059043"/>
                <a:gd name="connsiteX81" fmla="*/ 561394 w 3024845"/>
                <a:gd name="connsiteY81" fmla="*/ 634482 h 1059043"/>
                <a:gd name="connsiteX82" fmla="*/ 561394 w 3024845"/>
                <a:gd name="connsiteY82" fmla="*/ 642048 h 1059043"/>
                <a:gd name="connsiteX83" fmla="*/ 566714 w 3024845"/>
                <a:gd name="connsiteY83" fmla="*/ 640055 h 1059043"/>
                <a:gd name="connsiteX84" fmla="*/ 567474 w 3024845"/>
                <a:gd name="connsiteY84" fmla="*/ 639075 h 1059043"/>
                <a:gd name="connsiteX85" fmla="*/ 567474 w 3024845"/>
                <a:gd name="connsiteY85" fmla="*/ 633401 h 1059043"/>
                <a:gd name="connsiteX86" fmla="*/ 605981 w 3024845"/>
                <a:gd name="connsiteY86" fmla="*/ 633401 h 1059043"/>
                <a:gd name="connsiteX87" fmla="*/ 605981 w 3024845"/>
                <a:gd name="connsiteY87" fmla="*/ 657180 h 1059043"/>
                <a:gd name="connsiteX88" fmla="*/ 608007 w 3024845"/>
                <a:gd name="connsiteY88" fmla="*/ 657180 h 1059043"/>
                <a:gd name="connsiteX89" fmla="*/ 622194 w 3024845"/>
                <a:gd name="connsiteY89" fmla="*/ 657180 h 1059043"/>
                <a:gd name="connsiteX90" fmla="*/ 622194 w 3024845"/>
                <a:gd name="connsiteY90" fmla="*/ 658261 h 1059043"/>
                <a:gd name="connsiteX91" fmla="*/ 622194 w 3024845"/>
                <a:gd name="connsiteY91" fmla="*/ 665827 h 1059043"/>
                <a:gd name="connsiteX92" fmla="*/ 623968 w 3024845"/>
                <a:gd name="connsiteY92" fmla="*/ 665827 h 1059043"/>
                <a:gd name="connsiteX93" fmla="*/ 636381 w 3024845"/>
                <a:gd name="connsiteY93" fmla="*/ 665827 h 1059043"/>
                <a:gd name="connsiteX94" fmla="*/ 636381 w 3024845"/>
                <a:gd name="connsiteY94" fmla="*/ 642048 h 1059043"/>
                <a:gd name="connsiteX95" fmla="*/ 637394 w 3024845"/>
                <a:gd name="connsiteY95" fmla="*/ 642048 h 1059043"/>
                <a:gd name="connsiteX96" fmla="*/ 644488 w 3024845"/>
                <a:gd name="connsiteY96" fmla="*/ 642048 h 1059043"/>
                <a:gd name="connsiteX97" fmla="*/ 644488 w 3024845"/>
                <a:gd name="connsiteY97" fmla="*/ 609621 h 1059043"/>
                <a:gd name="connsiteX98" fmla="*/ 645501 w 3024845"/>
                <a:gd name="connsiteY98" fmla="*/ 609621 h 1059043"/>
                <a:gd name="connsiteX99" fmla="*/ 652595 w 3024845"/>
                <a:gd name="connsiteY99" fmla="*/ 609621 h 1059043"/>
                <a:gd name="connsiteX100" fmla="*/ 652595 w 3024845"/>
                <a:gd name="connsiteY100" fmla="*/ 607730 h 1059043"/>
                <a:gd name="connsiteX101" fmla="*/ 652595 w 3024845"/>
                <a:gd name="connsiteY101" fmla="*/ 594489 h 1059043"/>
                <a:gd name="connsiteX102" fmla="*/ 651328 w 3024845"/>
                <a:gd name="connsiteY102" fmla="*/ 592867 h 1059043"/>
                <a:gd name="connsiteX103" fmla="*/ 656648 w 3024845"/>
                <a:gd name="connsiteY103" fmla="*/ 581518 h 1059043"/>
                <a:gd name="connsiteX104" fmla="*/ 664755 w 3024845"/>
                <a:gd name="connsiteY104" fmla="*/ 609621 h 1059043"/>
                <a:gd name="connsiteX105" fmla="*/ 665515 w 3024845"/>
                <a:gd name="connsiteY105" fmla="*/ 609621 h 1059043"/>
                <a:gd name="connsiteX106" fmla="*/ 670835 w 3024845"/>
                <a:gd name="connsiteY106" fmla="*/ 609621 h 1059043"/>
                <a:gd name="connsiteX107" fmla="*/ 670835 w 3024845"/>
                <a:gd name="connsiteY107" fmla="*/ 503694 h 1059043"/>
                <a:gd name="connsiteX108" fmla="*/ 672355 w 3024845"/>
                <a:gd name="connsiteY108" fmla="*/ 503694 h 1059043"/>
                <a:gd name="connsiteX109" fmla="*/ 682995 w 3024845"/>
                <a:gd name="connsiteY109" fmla="*/ 503694 h 1059043"/>
                <a:gd name="connsiteX110" fmla="*/ 682995 w 3024845"/>
                <a:gd name="connsiteY110" fmla="*/ 456135 h 1059043"/>
                <a:gd name="connsiteX111" fmla="*/ 709342 w 3024845"/>
                <a:gd name="connsiteY111" fmla="*/ 456135 h 1059043"/>
                <a:gd name="connsiteX112" fmla="*/ 709342 w 3024845"/>
                <a:gd name="connsiteY112" fmla="*/ 434517 h 1059043"/>
                <a:gd name="connsiteX113" fmla="*/ 743796 w 3024845"/>
                <a:gd name="connsiteY113" fmla="*/ 434517 h 1059043"/>
                <a:gd name="connsiteX114" fmla="*/ 743796 w 3024845"/>
                <a:gd name="connsiteY114" fmla="*/ 436949 h 1059043"/>
                <a:gd name="connsiteX115" fmla="*/ 743796 w 3024845"/>
                <a:gd name="connsiteY115" fmla="*/ 453973 h 1059043"/>
                <a:gd name="connsiteX116" fmla="*/ 746076 w 3024845"/>
                <a:gd name="connsiteY116" fmla="*/ 453973 h 1059043"/>
                <a:gd name="connsiteX117" fmla="*/ 762036 w 3024845"/>
                <a:gd name="connsiteY117" fmla="*/ 453973 h 1059043"/>
                <a:gd name="connsiteX118" fmla="*/ 762036 w 3024845"/>
                <a:gd name="connsiteY118" fmla="*/ 501532 h 1059043"/>
                <a:gd name="connsiteX119" fmla="*/ 763049 w 3024845"/>
                <a:gd name="connsiteY119" fmla="*/ 501532 h 1059043"/>
                <a:gd name="connsiteX120" fmla="*/ 770143 w 3024845"/>
                <a:gd name="connsiteY120" fmla="*/ 501532 h 1059043"/>
                <a:gd name="connsiteX121" fmla="*/ 784330 w 3024845"/>
                <a:gd name="connsiteY121" fmla="*/ 505856 h 1059043"/>
                <a:gd name="connsiteX122" fmla="*/ 784330 w 3024845"/>
                <a:gd name="connsiteY122" fmla="*/ 544768 h 1059043"/>
                <a:gd name="connsiteX123" fmla="*/ 785343 w 3024845"/>
                <a:gd name="connsiteY123" fmla="*/ 544768 h 1059043"/>
                <a:gd name="connsiteX124" fmla="*/ 792436 w 3024845"/>
                <a:gd name="connsiteY124" fmla="*/ 544768 h 1059043"/>
                <a:gd name="connsiteX125" fmla="*/ 792436 w 3024845"/>
                <a:gd name="connsiteY125" fmla="*/ 546389 h 1059043"/>
                <a:gd name="connsiteX126" fmla="*/ 792436 w 3024845"/>
                <a:gd name="connsiteY126" fmla="*/ 557738 h 1059043"/>
                <a:gd name="connsiteX127" fmla="*/ 794463 w 3024845"/>
                <a:gd name="connsiteY127" fmla="*/ 557738 h 1059043"/>
                <a:gd name="connsiteX128" fmla="*/ 808650 w 3024845"/>
                <a:gd name="connsiteY128" fmla="*/ 557738 h 1059043"/>
                <a:gd name="connsiteX129" fmla="*/ 814730 w 3024845"/>
                <a:gd name="connsiteY129" fmla="*/ 564224 h 1059043"/>
                <a:gd name="connsiteX130" fmla="*/ 814730 w 3024845"/>
                <a:gd name="connsiteY130" fmla="*/ 585842 h 1059043"/>
                <a:gd name="connsiteX131" fmla="*/ 817010 w 3024845"/>
                <a:gd name="connsiteY131" fmla="*/ 585842 h 1059043"/>
                <a:gd name="connsiteX132" fmla="*/ 832970 w 3024845"/>
                <a:gd name="connsiteY132" fmla="*/ 585842 h 1059043"/>
                <a:gd name="connsiteX133" fmla="*/ 832970 w 3024845"/>
                <a:gd name="connsiteY133" fmla="*/ 586922 h 1059043"/>
                <a:gd name="connsiteX134" fmla="*/ 832970 w 3024845"/>
                <a:gd name="connsiteY134" fmla="*/ 594489 h 1059043"/>
                <a:gd name="connsiteX135" fmla="*/ 834237 w 3024845"/>
                <a:gd name="connsiteY135" fmla="*/ 594489 h 1059043"/>
                <a:gd name="connsiteX136" fmla="*/ 843104 w 3024845"/>
                <a:gd name="connsiteY136" fmla="*/ 594489 h 1059043"/>
                <a:gd name="connsiteX137" fmla="*/ 843104 w 3024845"/>
                <a:gd name="connsiteY137" fmla="*/ 596650 h 1059043"/>
                <a:gd name="connsiteX138" fmla="*/ 843104 w 3024845"/>
                <a:gd name="connsiteY138" fmla="*/ 611783 h 1059043"/>
                <a:gd name="connsiteX139" fmla="*/ 847157 w 3024845"/>
                <a:gd name="connsiteY139" fmla="*/ 609891 h 1059043"/>
                <a:gd name="connsiteX140" fmla="*/ 847157 w 3024845"/>
                <a:gd name="connsiteY140" fmla="*/ 596650 h 1059043"/>
                <a:gd name="connsiteX141" fmla="*/ 848170 w 3024845"/>
                <a:gd name="connsiteY141" fmla="*/ 596650 h 1059043"/>
                <a:gd name="connsiteX142" fmla="*/ 855264 w 3024845"/>
                <a:gd name="connsiteY142" fmla="*/ 596650 h 1059043"/>
                <a:gd name="connsiteX143" fmla="*/ 855264 w 3024845"/>
                <a:gd name="connsiteY143" fmla="*/ 598272 h 1059043"/>
                <a:gd name="connsiteX144" fmla="*/ 855264 w 3024845"/>
                <a:gd name="connsiteY144" fmla="*/ 609621 h 1059043"/>
                <a:gd name="connsiteX145" fmla="*/ 856024 w 3024845"/>
                <a:gd name="connsiteY145" fmla="*/ 609621 h 1059043"/>
                <a:gd name="connsiteX146" fmla="*/ 861344 w 3024845"/>
                <a:gd name="connsiteY146" fmla="*/ 609621 h 1059043"/>
                <a:gd name="connsiteX147" fmla="*/ 909984 w 3024845"/>
                <a:gd name="connsiteY147" fmla="*/ 605298 h 1059043"/>
                <a:gd name="connsiteX148" fmla="*/ 909984 w 3024845"/>
                <a:gd name="connsiteY148" fmla="*/ 606649 h 1059043"/>
                <a:gd name="connsiteX149" fmla="*/ 909984 w 3024845"/>
                <a:gd name="connsiteY149" fmla="*/ 616106 h 1059043"/>
                <a:gd name="connsiteX150" fmla="*/ 910744 w 3024845"/>
                <a:gd name="connsiteY150" fmla="*/ 616106 h 1059043"/>
                <a:gd name="connsiteX151" fmla="*/ 916065 w 3024845"/>
                <a:gd name="connsiteY151" fmla="*/ 616106 h 1059043"/>
                <a:gd name="connsiteX152" fmla="*/ 916065 w 3024845"/>
                <a:gd name="connsiteY152" fmla="*/ 618268 h 1059043"/>
                <a:gd name="connsiteX153" fmla="*/ 916065 w 3024845"/>
                <a:gd name="connsiteY153" fmla="*/ 633401 h 1059043"/>
                <a:gd name="connsiteX154" fmla="*/ 918091 w 3024845"/>
                <a:gd name="connsiteY154" fmla="*/ 632050 h 1059043"/>
                <a:gd name="connsiteX155" fmla="*/ 932278 w 3024845"/>
                <a:gd name="connsiteY155" fmla="*/ 622592 h 1059043"/>
                <a:gd name="connsiteX156" fmla="*/ 938358 w 3024845"/>
                <a:gd name="connsiteY156" fmla="*/ 581518 h 1059043"/>
                <a:gd name="connsiteX157" fmla="*/ 939118 w 3024845"/>
                <a:gd name="connsiteY157" fmla="*/ 581248 h 1059043"/>
                <a:gd name="connsiteX158" fmla="*/ 944438 w 3024845"/>
                <a:gd name="connsiteY158" fmla="*/ 579356 h 1059043"/>
                <a:gd name="connsiteX159" fmla="*/ 946465 w 3024845"/>
                <a:gd name="connsiteY159" fmla="*/ 510179 h 1059043"/>
                <a:gd name="connsiteX160" fmla="*/ 948492 w 3024845"/>
                <a:gd name="connsiteY160" fmla="*/ 579356 h 1059043"/>
                <a:gd name="connsiteX161" fmla="*/ 949252 w 3024845"/>
                <a:gd name="connsiteY161" fmla="*/ 579626 h 1059043"/>
                <a:gd name="connsiteX162" fmla="*/ 954572 w 3024845"/>
                <a:gd name="connsiteY162" fmla="*/ 581518 h 1059043"/>
                <a:gd name="connsiteX163" fmla="*/ 954572 w 3024845"/>
                <a:gd name="connsiteY163" fmla="*/ 495047 h 1059043"/>
                <a:gd name="connsiteX164" fmla="*/ 958625 w 3024845"/>
                <a:gd name="connsiteY164" fmla="*/ 462620 h 1059043"/>
                <a:gd name="connsiteX165" fmla="*/ 997132 w 3024845"/>
                <a:gd name="connsiteY165" fmla="*/ 462620 h 1059043"/>
                <a:gd name="connsiteX166" fmla="*/ 997132 w 3024845"/>
                <a:gd name="connsiteY166" fmla="*/ 495047 h 1059043"/>
                <a:gd name="connsiteX167" fmla="*/ 997892 w 3024845"/>
                <a:gd name="connsiteY167" fmla="*/ 495047 h 1059043"/>
                <a:gd name="connsiteX168" fmla="*/ 1003212 w 3024845"/>
                <a:gd name="connsiteY168" fmla="*/ 495047 h 1059043"/>
                <a:gd name="connsiteX169" fmla="*/ 1003212 w 3024845"/>
                <a:gd name="connsiteY169" fmla="*/ 412899 h 1059043"/>
                <a:gd name="connsiteX170" fmla="*/ 1004986 w 3024845"/>
                <a:gd name="connsiteY170" fmla="*/ 412899 h 1059043"/>
                <a:gd name="connsiteX171" fmla="*/ 1017399 w 3024845"/>
                <a:gd name="connsiteY171" fmla="*/ 412899 h 1059043"/>
                <a:gd name="connsiteX172" fmla="*/ 1017399 w 3024845"/>
                <a:gd name="connsiteY172" fmla="*/ 411008 h 1059043"/>
                <a:gd name="connsiteX173" fmla="*/ 1017399 w 3024845"/>
                <a:gd name="connsiteY173" fmla="*/ 397767 h 1059043"/>
                <a:gd name="connsiteX174" fmla="*/ 1039693 w 3024845"/>
                <a:gd name="connsiteY174" fmla="*/ 397767 h 1059043"/>
                <a:gd name="connsiteX175" fmla="*/ 1039693 w 3024845"/>
                <a:gd name="connsiteY175" fmla="*/ 396686 h 1059043"/>
                <a:gd name="connsiteX176" fmla="*/ 1039693 w 3024845"/>
                <a:gd name="connsiteY176" fmla="*/ 389120 h 1059043"/>
                <a:gd name="connsiteX177" fmla="*/ 1041466 w 3024845"/>
                <a:gd name="connsiteY177" fmla="*/ 389120 h 1059043"/>
                <a:gd name="connsiteX178" fmla="*/ 1053880 w 3024845"/>
                <a:gd name="connsiteY178" fmla="*/ 389120 h 1059043"/>
                <a:gd name="connsiteX179" fmla="*/ 1053880 w 3024845"/>
                <a:gd name="connsiteY179" fmla="*/ 390201 h 1059043"/>
                <a:gd name="connsiteX180" fmla="*/ 1053880 w 3024845"/>
                <a:gd name="connsiteY180" fmla="*/ 397767 h 1059043"/>
                <a:gd name="connsiteX181" fmla="*/ 1054640 w 3024845"/>
                <a:gd name="connsiteY181" fmla="*/ 397767 h 1059043"/>
                <a:gd name="connsiteX182" fmla="*/ 1059960 w 3024845"/>
                <a:gd name="connsiteY182" fmla="*/ 397767 h 1059043"/>
                <a:gd name="connsiteX183" fmla="*/ 1070093 w 3024845"/>
                <a:gd name="connsiteY183" fmla="*/ 393443 h 1059043"/>
                <a:gd name="connsiteX184" fmla="*/ 1074146 w 3024845"/>
                <a:gd name="connsiteY184" fmla="*/ 396686 h 1059043"/>
                <a:gd name="connsiteX185" fmla="*/ 1074146 w 3024845"/>
                <a:gd name="connsiteY185" fmla="*/ 389120 h 1059043"/>
                <a:gd name="connsiteX186" fmla="*/ 1076426 w 3024845"/>
                <a:gd name="connsiteY186" fmla="*/ 389120 h 1059043"/>
                <a:gd name="connsiteX187" fmla="*/ 1092387 w 3024845"/>
                <a:gd name="connsiteY187" fmla="*/ 389120 h 1059043"/>
                <a:gd name="connsiteX188" fmla="*/ 1092387 w 3024845"/>
                <a:gd name="connsiteY188" fmla="*/ 390201 h 1059043"/>
                <a:gd name="connsiteX189" fmla="*/ 1092387 w 3024845"/>
                <a:gd name="connsiteY189" fmla="*/ 397767 h 1059043"/>
                <a:gd name="connsiteX190" fmla="*/ 1122787 w 3024845"/>
                <a:gd name="connsiteY190" fmla="*/ 397767 h 1059043"/>
                <a:gd name="connsiteX191" fmla="*/ 1122787 w 3024845"/>
                <a:gd name="connsiteY191" fmla="*/ 399388 h 1059043"/>
                <a:gd name="connsiteX192" fmla="*/ 1122787 w 3024845"/>
                <a:gd name="connsiteY192" fmla="*/ 410738 h 1059043"/>
                <a:gd name="connsiteX193" fmla="*/ 1149134 w 3024845"/>
                <a:gd name="connsiteY193" fmla="*/ 410738 h 1059043"/>
                <a:gd name="connsiteX194" fmla="*/ 1149134 w 3024845"/>
                <a:gd name="connsiteY194" fmla="*/ 441002 h 1059043"/>
                <a:gd name="connsiteX195" fmla="*/ 1149894 w 3024845"/>
                <a:gd name="connsiteY195" fmla="*/ 441002 h 1059043"/>
                <a:gd name="connsiteX196" fmla="*/ 1155214 w 3024845"/>
                <a:gd name="connsiteY196" fmla="*/ 441002 h 1059043"/>
                <a:gd name="connsiteX197" fmla="*/ 1155214 w 3024845"/>
                <a:gd name="connsiteY197" fmla="*/ 442083 h 1059043"/>
                <a:gd name="connsiteX198" fmla="*/ 1155214 w 3024845"/>
                <a:gd name="connsiteY198" fmla="*/ 449650 h 1059043"/>
                <a:gd name="connsiteX199" fmla="*/ 1159268 w 3024845"/>
                <a:gd name="connsiteY199" fmla="*/ 479914 h 1059043"/>
                <a:gd name="connsiteX200" fmla="*/ 1160028 w 3024845"/>
                <a:gd name="connsiteY200" fmla="*/ 479914 h 1059043"/>
                <a:gd name="connsiteX201" fmla="*/ 1165348 w 3024845"/>
                <a:gd name="connsiteY201" fmla="*/ 479914 h 1059043"/>
                <a:gd name="connsiteX202" fmla="*/ 1165348 w 3024845"/>
                <a:gd name="connsiteY202" fmla="*/ 480725 h 1059043"/>
                <a:gd name="connsiteX203" fmla="*/ 1165348 w 3024845"/>
                <a:gd name="connsiteY203" fmla="*/ 486400 h 1059043"/>
                <a:gd name="connsiteX204" fmla="*/ 1166361 w 3024845"/>
                <a:gd name="connsiteY204" fmla="*/ 486400 h 1059043"/>
                <a:gd name="connsiteX205" fmla="*/ 1173454 w 3024845"/>
                <a:gd name="connsiteY205" fmla="*/ 486400 h 1059043"/>
                <a:gd name="connsiteX206" fmla="*/ 1173454 w 3024845"/>
                <a:gd name="connsiteY206" fmla="*/ 516665 h 1059043"/>
                <a:gd name="connsiteX207" fmla="*/ 1175481 w 3024845"/>
                <a:gd name="connsiteY207" fmla="*/ 516665 h 1059043"/>
                <a:gd name="connsiteX208" fmla="*/ 1189668 w 3024845"/>
                <a:gd name="connsiteY208" fmla="*/ 516665 h 1059043"/>
                <a:gd name="connsiteX209" fmla="*/ 1189668 w 3024845"/>
                <a:gd name="connsiteY209" fmla="*/ 540444 h 1059043"/>
                <a:gd name="connsiteX210" fmla="*/ 1191695 w 3024845"/>
                <a:gd name="connsiteY210" fmla="*/ 542065 h 1059043"/>
                <a:gd name="connsiteX211" fmla="*/ 1191695 w 3024845"/>
                <a:gd name="connsiteY211" fmla="*/ 553415 h 1059043"/>
                <a:gd name="connsiteX212" fmla="*/ 1192455 w 3024845"/>
                <a:gd name="connsiteY212" fmla="*/ 553415 h 1059043"/>
                <a:gd name="connsiteX213" fmla="*/ 1197775 w 3024845"/>
                <a:gd name="connsiteY213" fmla="*/ 553415 h 1059043"/>
                <a:gd name="connsiteX214" fmla="*/ 1197775 w 3024845"/>
                <a:gd name="connsiteY214" fmla="*/ 577194 h 1059043"/>
                <a:gd name="connsiteX215" fmla="*/ 1199041 w 3024845"/>
                <a:gd name="connsiteY215" fmla="*/ 577194 h 1059043"/>
                <a:gd name="connsiteX216" fmla="*/ 1207908 w 3024845"/>
                <a:gd name="connsiteY216" fmla="*/ 577194 h 1059043"/>
                <a:gd name="connsiteX217" fmla="*/ 1209935 w 3024845"/>
                <a:gd name="connsiteY217" fmla="*/ 581248 h 1059043"/>
                <a:gd name="connsiteX218" fmla="*/ 1209935 w 3024845"/>
                <a:gd name="connsiteY218" fmla="*/ 594489 h 1059043"/>
                <a:gd name="connsiteX219" fmla="*/ 1211455 w 3024845"/>
                <a:gd name="connsiteY219" fmla="*/ 592597 h 1059043"/>
                <a:gd name="connsiteX220" fmla="*/ 1222095 w 3024845"/>
                <a:gd name="connsiteY220" fmla="*/ 579356 h 1059043"/>
                <a:gd name="connsiteX221" fmla="*/ 1250469 w 3024845"/>
                <a:gd name="connsiteY221" fmla="*/ 579356 h 1059043"/>
                <a:gd name="connsiteX222" fmla="*/ 1250469 w 3024845"/>
                <a:gd name="connsiteY222" fmla="*/ 665827 h 1059043"/>
                <a:gd name="connsiteX223" fmla="*/ 1251229 w 3024845"/>
                <a:gd name="connsiteY223" fmla="*/ 665827 h 1059043"/>
                <a:gd name="connsiteX224" fmla="*/ 1256549 w 3024845"/>
                <a:gd name="connsiteY224" fmla="*/ 665827 h 1059043"/>
                <a:gd name="connsiteX225" fmla="*/ 1257309 w 3024845"/>
                <a:gd name="connsiteY225" fmla="*/ 664476 h 1059043"/>
                <a:gd name="connsiteX226" fmla="*/ 1262629 w 3024845"/>
                <a:gd name="connsiteY226" fmla="*/ 655018 h 1059043"/>
                <a:gd name="connsiteX227" fmla="*/ 1262629 w 3024845"/>
                <a:gd name="connsiteY227" fmla="*/ 656910 h 1059043"/>
                <a:gd name="connsiteX228" fmla="*/ 1262629 w 3024845"/>
                <a:gd name="connsiteY228" fmla="*/ 670151 h 1059043"/>
                <a:gd name="connsiteX229" fmla="*/ 1266682 w 3024845"/>
                <a:gd name="connsiteY229" fmla="*/ 624754 h 1059043"/>
                <a:gd name="connsiteX230" fmla="*/ 1267442 w 3024845"/>
                <a:gd name="connsiteY230" fmla="*/ 624754 h 1059043"/>
                <a:gd name="connsiteX231" fmla="*/ 1272762 w 3024845"/>
                <a:gd name="connsiteY231" fmla="*/ 624754 h 1059043"/>
                <a:gd name="connsiteX232" fmla="*/ 1272762 w 3024845"/>
                <a:gd name="connsiteY232" fmla="*/ 559900 h 1059043"/>
                <a:gd name="connsiteX233" fmla="*/ 1273776 w 3024845"/>
                <a:gd name="connsiteY233" fmla="*/ 559900 h 1059043"/>
                <a:gd name="connsiteX234" fmla="*/ 1280869 w 3024845"/>
                <a:gd name="connsiteY234" fmla="*/ 559900 h 1059043"/>
                <a:gd name="connsiteX235" fmla="*/ 1293029 w 3024845"/>
                <a:gd name="connsiteY235" fmla="*/ 516665 h 1059043"/>
                <a:gd name="connsiteX236" fmla="*/ 1294296 w 3024845"/>
                <a:gd name="connsiteY236" fmla="*/ 516665 h 1059043"/>
                <a:gd name="connsiteX237" fmla="*/ 1303163 w 3024845"/>
                <a:gd name="connsiteY237" fmla="*/ 516665 h 1059043"/>
                <a:gd name="connsiteX238" fmla="*/ 1313296 w 3024845"/>
                <a:gd name="connsiteY238" fmla="*/ 559900 h 1059043"/>
                <a:gd name="connsiteX239" fmla="*/ 1314309 w 3024845"/>
                <a:gd name="connsiteY239" fmla="*/ 559900 h 1059043"/>
                <a:gd name="connsiteX240" fmla="*/ 1321403 w 3024845"/>
                <a:gd name="connsiteY240" fmla="*/ 559900 h 1059043"/>
                <a:gd name="connsiteX241" fmla="*/ 1321403 w 3024845"/>
                <a:gd name="connsiteY241" fmla="*/ 598812 h 1059043"/>
                <a:gd name="connsiteX242" fmla="*/ 1323176 w 3024845"/>
                <a:gd name="connsiteY242" fmla="*/ 598812 h 1059043"/>
                <a:gd name="connsiteX243" fmla="*/ 1335590 w 3024845"/>
                <a:gd name="connsiteY243" fmla="*/ 598812 h 1059043"/>
                <a:gd name="connsiteX244" fmla="*/ 1335590 w 3024845"/>
                <a:gd name="connsiteY244" fmla="*/ 600974 h 1059043"/>
                <a:gd name="connsiteX245" fmla="*/ 1335590 w 3024845"/>
                <a:gd name="connsiteY245" fmla="*/ 616106 h 1059043"/>
                <a:gd name="connsiteX246" fmla="*/ 1339643 w 3024845"/>
                <a:gd name="connsiteY246" fmla="*/ 613945 h 1059043"/>
                <a:gd name="connsiteX247" fmla="*/ 1339643 w 3024845"/>
                <a:gd name="connsiteY247" fmla="*/ 598812 h 1059043"/>
                <a:gd name="connsiteX248" fmla="*/ 1341163 w 3024845"/>
                <a:gd name="connsiteY248" fmla="*/ 598812 h 1059043"/>
                <a:gd name="connsiteX249" fmla="*/ 1351803 w 3024845"/>
                <a:gd name="connsiteY249" fmla="*/ 598812 h 1059043"/>
                <a:gd name="connsiteX250" fmla="*/ 1351803 w 3024845"/>
                <a:gd name="connsiteY250" fmla="*/ 600433 h 1059043"/>
                <a:gd name="connsiteX251" fmla="*/ 1351803 w 3024845"/>
                <a:gd name="connsiteY251" fmla="*/ 611783 h 1059043"/>
                <a:gd name="connsiteX252" fmla="*/ 1382204 w 3024845"/>
                <a:gd name="connsiteY252" fmla="*/ 611783 h 1059043"/>
                <a:gd name="connsiteX253" fmla="*/ 1382204 w 3024845"/>
                <a:gd name="connsiteY253" fmla="*/ 575033 h 1059043"/>
                <a:gd name="connsiteX254" fmla="*/ 1383470 w 3024845"/>
                <a:gd name="connsiteY254" fmla="*/ 575033 h 1059043"/>
                <a:gd name="connsiteX255" fmla="*/ 1392337 w 3024845"/>
                <a:gd name="connsiteY255" fmla="*/ 575033 h 1059043"/>
                <a:gd name="connsiteX256" fmla="*/ 1392337 w 3024845"/>
                <a:gd name="connsiteY256" fmla="*/ 596650 h 1059043"/>
                <a:gd name="connsiteX257" fmla="*/ 1394364 w 3024845"/>
                <a:gd name="connsiteY257" fmla="*/ 564224 h 1059043"/>
                <a:gd name="connsiteX258" fmla="*/ 1416657 w 3024845"/>
                <a:gd name="connsiteY258" fmla="*/ 564224 h 1059043"/>
                <a:gd name="connsiteX259" fmla="*/ 1416657 w 3024845"/>
                <a:gd name="connsiteY259" fmla="*/ 562602 h 1059043"/>
                <a:gd name="connsiteX260" fmla="*/ 1416657 w 3024845"/>
                <a:gd name="connsiteY260" fmla="*/ 551253 h 1059043"/>
                <a:gd name="connsiteX261" fmla="*/ 1417417 w 3024845"/>
                <a:gd name="connsiteY261" fmla="*/ 551253 h 1059043"/>
                <a:gd name="connsiteX262" fmla="*/ 1422737 w 3024845"/>
                <a:gd name="connsiteY262" fmla="*/ 551253 h 1059043"/>
                <a:gd name="connsiteX263" fmla="*/ 1422737 w 3024845"/>
                <a:gd name="connsiteY263" fmla="*/ 549362 h 1059043"/>
                <a:gd name="connsiteX264" fmla="*/ 1422737 w 3024845"/>
                <a:gd name="connsiteY264" fmla="*/ 536121 h 1059043"/>
                <a:gd name="connsiteX265" fmla="*/ 1426791 w 3024845"/>
                <a:gd name="connsiteY265" fmla="*/ 542606 h 1059043"/>
                <a:gd name="connsiteX266" fmla="*/ 1429071 w 3024845"/>
                <a:gd name="connsiteY266" fmla="*/ 542606 h 1059043"/>
                <a:gd name="connsiteX267" fmla="*/ 1445031 w 3024845"/>
                <a:gd name="connsiteY267" fmla="*/ 542606 h 1059043"/>
                <a:gd name="connsiteX268" fmla="*/ 1445031 w 3024845"/>
                <a:gd name="connsiteY268" fmla="*/ 541795 h 1059043"/>
                <a:gd name="connsiteX269" fmla="*/ 1445031 w 3024845"/>
                <a:gd name="connsiteY269" fmla="*/ 536121 h 1059043"/>
                <a:gd name="connsiteX270" fmla="*/ 1445791 w 3024845"/>
                <a:gd name="connsiteY270" fmla="*/ 536121 h 1059043"/>
                <a:gd name="connsiteX271" fmla="*/ 1451111 w 3024845"/>
                <a:gd name="connsiteY271" fmla="*/ 536121 h 1059043"/>
                <a:gd name="connsiteX272" fmla="*/ 1451111 w 3024845"/>
                <a:gd name="connsiteY272" fmla="*/ 537472 h 1059043"/>
                <a:gd name="connsiteX273" fmla="*/ 1451111 w 3024845"/>
                <a:gd name="connsiteY273" fmla="*/ 546930 h 1059043"/>
                <a:gd name="connsiteX274" fmla="*/ 1489618 w 3024845"/>
                <a:gd name="connsiteY274" fmla="*/ 546930 h 1059043"/>
                <a:gd name="connsiteX275" fmla="*/ 1489618 w 3024845"/>
                <a:gd name="connsiteY275" fmla="*/ 685283 h 1059043"/>
                <a:gd name="connsiteX276" fmla="*/ 1491138 w 3024845"/>
                <a:gd name="connsiteY276" fmla="*/ 685283 h 1059043"/>
                <a:gd name="connsiteX277" fmla="*/ 1501778 w 3024845"/>
                <a:gd name="connsiteY277" fmla="*/ 685283 h 1059043"/>
                <a:gd name="connsiteX278" fmla="*/ 1501778 w 3024845"/>
                <a:gd name="connsiteY278" fmla="*/ 672313 h 1059043"/>
                <a:gd name="connsiteX279" fmla="*/ 1505832 w 3024845"/>
                <a:gd name="connsiteY279" fmla="*/ 672313 h 1059043"/>
                <a:gd name="connsiteX280" fmla="*/ 1505832 w 3024845"/>
                <a:gd name="connsiteY280" fmla="*/ 685283 h 1059043"/>
                <a:gd name="connsiteX281" fmla="*/ 1536232 w 3024845"/>
                <a:gd name="connsiteY281" fmla="*/ 685283 h 1059043"/>
                <a:gd name="connsiteX282" fmla="*/ 1536232 w 3024845"/>
                <a:gd name="connsiteY282" fmla="*/ 655018 h 1059043"/>
                <a:gd name="connsiteX283" fmla="*/ 1548392 w 3024845"/>
                <a:gd name="connsiteY283" fmla="*/ 655018 h 1059043"/>
                <a:gd name="connsiteX284" fmla="*/ 1560552 w 3024845"/>
                <a:gd name="connsiteY284" fmla="*/ 652857 h 1059043"/>
                <a:gd name="connsiteX285" fmla="*/ 1564606 w 3024845"/>
                <a:gd name="connsiteY285" fmla="*/ 655018 h 1059043"/>
                <a:gd name="connsiteX286" fmla="*/ 1574739 w 3024845"/>
                <a:gd name="connsiteY286" fmla="*/ 655018 h 1059043"/>
                <a:gd name="connsiteX287" fmla="*/ 1574739 w 3024845"/>
                <a:gd name="connsiteY287" fmla="*/ 685283 h 1059043"/>
                <a:gd name="connsiteX288" fmla="*/ 1582846 w 3024845"/>
                <a:gd name="connsiteY288" fmla="*/ 685283 h 1059043"/>
                <a:gd name="connsiteX289" fmla="*/ 1582846 w 3024845"/>
                <a:gd name="connsiteY289" fmla="*/ 702578 h 1059043"/>
                <a:gd name="connsiteX290" fmla="*/ 1592182 w 3024845"/>
                <a:gd name="connsiteY290" fmla="*/ 703483 h 1059043"/>
                <a:gd name="connsiteX291" fmla="*/ 1605140 w 3024845"/>
                <a:gd name="connsiteY291" fmla="*/ 703483 h 1059043"/>
                <a:gd name="connsiteX292" fmla="*/ 1605140 w 3024845"/>
                <a:gd name="connsiteY292" fmla="*/ 687445 h 1059043"/>
                <a:gd name="connsiteX293" fmla="*/ 1673096 w 3024845"/>
                <a:gd name="connsiteY293" fmla="*/ 687445 h 1059043"/>
                <a:gd name="connsiteX294" fmla="*/ 1673096 w 3024845"/>
                <a:gd name="connsiteY294" fmla="*/ 602192 h 1059043"/>
                <a:gd name="connsiteX295" fmla="*/ 1745104 w 3024845"/>
                <a:gd name="connsiteY295" fmla="*/ 602192 h 1059043"/>
                <a:gd name="connsiteX296" fmla="*/ 1745104 w 3024845"/>
                <a:gd name="connsiteY296" fmla="*/ 680960 h 1059043"/>
                <a:gd name="connsiteX297" fmla="*/ 1747008 w 3024845"/>
                <a:gd name="connsiteY297" fmla="*/ 680960 h 1059043"/>
                <a:gd name="connsiteX298" fmla="*/ 1748250 w 3024845"/>
                <a:gd name="connsiteY298" fmla="*/ 703483 h 1059043"/>
                <a:gd name="connsiteX299" fmla="*/ 1757926 w 3024845"/>
                <a:gd name="connsiteY299" fmla="*/ 703483 h 1059043"/>
                <a:gd name="connsiteX300" fmla="*/ 1759168 w 3024845"/>
                <a:gd name="connsiteY300" fmla="*/ 680960 h 1059043"/>
                <a:gd name="connsiteX301" fmla="*/ 1765248 w 3024845"/>
                <a:gd name="connsiteY301" fmla="*/ 680960 h 1059043"/>
                <a:gd name="connsiteX302" fmla="*/ 1766490 w 3024845"/>
                <a:gd name="connsiteY302" fmla="*/ 703483 h 1059043"/>
                <a:gd name="connsiteX303" fmla="*/ 1817112 w 3024845"/>
                <a:gd name="connsiteY303" fmla="*/ 703483 h 1059043"/>
                <a:gd name="connsiteX304" fmla="*/ 1817112 w 3024845"/>
                <a:gd name="connsiteY304" fmla="*/ 540455 h 1059043"/>
                <a:gd name="connsiteX305" fmla="*/ 2014439 w 3024845"/>
                <a:gd name="connsiteY305" fmla="*/ 540455 h 1059043"/>
                <a:gd name="connsiteX306" fmla="*/ 2014439 w 3024845"/>
                <a:gd name="connsiteY306" fmla="*/ 703483 h 1059043"/>
                <a:gd name="connsiteX307" fmla="*/ 2033136 w 3024845"/>
                <a:gd name="connsiteY307" fmla="*/ 703483 h 1059043"/>
                <a:gd name="connsiteX308" fmla="*/ 2033136 w 3024845"/>
                <a:gd name="connsiteY308" fmla="*/ 620790 h 1059043"/>
                <a:gd name="connsiteX309" fmla="*/ 2128256 w 3024845"/>
                <a:gd name="connsiteY309" fmla="*/ 620790 h 1059043"/>
                <a:gd name="connsiteX310" fmla="*/ 2146266 w 3024845"/>
                <a:gd name="connsiteY310" fmla="*/ 131868 h 1059043"/>
                <a:gd name="connsiteX311" fmla="*/ 2144240 w 3024845"/>
                <a:gd name="connsiteY311" fmla="*/ 125383 h 1059043"/>
                <a:gd name="connsiteX312" fmla="*/ 2150320 w 3024845"/>
                <a:gd name="connsiteY312" fmla="*/ 118897 h 1059043"/>
                <a:gd name="connsiteX313" fmla="*/ 2150320 w 3024845"/>
                <a:gd name="connsiteY313" fmla="*/ 60529 h 1059043"/>
                <a:gd name="connsiteX314" fmla="*/ 2152346 w 3024845"/>
                <a:gd name="connsiteY314" fmla="*/ 56206 h 1059043"/>
                <a:gd name="connsiteX315" fmla="*/ 2152346 w 3024845"/>
                <a:gd name="connsiteY315" fmla="*/ 0 h 1059043"/>
                <a:gd name="connsiteX316" fmla="*/ 2180720 w 3024845"/>
                <a:gd name="connsiteY316" fmla="*/ 555577 h 1059043"/>
                <a:gd name="connsiteX317" fmla="*/ 2245574 w 3024845"/>
                <a:gd name="connsiteY317" fmla="*/ 555577 h 1059043"/>
                <a:gd name="connsiteX318" fmla="*/ 2245574 w 3024845"/>
                <a:gd name="connsiteY318" fmla="*/ 631239 h 1059043"/>
                <a:gd name="connsiteX319" fmla="*/ 2253681 w 3024845"/>
                <a:gd name="connsiteY319" fmla="*/ 631239 h 1059043"/>
                <a:gd name="connsiteX320" fmla="*/ 2255708 w 3024845"/>
                <a:gd name="connsiteY320" fmla="*/ 624754 h 1059043"/>
                <a:gd name="connsiteX321" fmla="*/ 2261788 w 3024845"/>
                <a:gd name="connsiteY321" fmla="*/ 624754 h 1059043"/>
                <a:gd name="connsiteX322" fmla="*/ 2263815 w 3024845"/>
                <a:gd name="connsiteY322" fmla="*/ 633401 h 1059043"/>
                <a:gd name="connsiteX323" fmla="*/ 2275975 w 3024845"/>
                <a:gd name="connsiteY323" fmla="*/ 633401 h 1059043"/>
                <a:gd name="connsiteX324" fmla="*/ 2275975 w 3024845"/>
                <a:gd name="connsiteY324" fmla="*/ 626915 h 1059043"/>
                <a:gd name="connsiteX325" fmla="*/ 2298268 w 3024845"/>
                <a:gd name="connsiteY325" fmla="*/ 626915 h 1059043"/>
                <a:gd name="connsiteX326" fmla="*/ 2298268 w 3024845"/>
                <a:gd name="connsiteY326" fmla="*/ 633401 h 1059043"/>
                <a:gd name="connsiteX327" fmla="*/ 2318535 w 3024845"/>
                <a:gd name="connsiteY327" fmla="*/ 633401 h 1059043"/>
                <a:gd name="connsiteX328" fmla="*/ 2318535 w 3024845"/>
                <a:gd name="connsiteY328" fmla="*/ 678798 h 1059043"/>
                <a:gd name="connsiteX329" fmla="*/ 2332722 w 3024845"/>
                <a:gd name="connsiteY329" fmla="*/ 678798 h 1059043"/>
                <a:gd name="connsiteX330" fmla="*/ 2332722 w 3024845"/>
                <a:gd name="connsiteY330" fmla="*/ 665827 h 1059043"/>
                <a:gd name="connsiteX331" fmla="*/ 2348936 w 3024845"/>
                <a:gd name="connsiteY331" fmla="*/ 665827 h 1059043"/>
                <a:gd name="connsiteX332" fmla="*/ 2348936 w 3024845"/>
                <a:gd name="connsiteY332" fmla="*/ 486400 h 1059043"/>
                <a:gd name="connsiteX333" fmla="*/ 2355016 w 3024845"/>
                <a:gd name="connsiteY333" fmla="*/ 479914 h 1059043"/>
                <a:gd name="connsiteX334" fmla="*/ 2427977 w 3024845"/>
                <a:gd name="connsiteY334" fmla="*/ 479914 h 1059043"/>
                <a:gd name="connsiteX335" fmla="*/ 2427977 w 3024845"/>
                <a:gd name="connsiteY335" fmla="*/ 488562 h 1059043"/>
                <a:gd name="connsiteX336" fmla="*/ 2438110 w 3024845"/>
                <a:gd name="connsiteY336" fmla="*/ 488562 h 1059043"/>
                <a:gd name="connsiteX337" fmla="*/ 2438110 w 3024845"/>
                <a:gd name="connsiteY337" fmla="*/ 603136 h 1059043"/>
                <a:gd name="connsiteX338" fmla="*/ 2460404 w 3024845"/>
                <a:gd name="connsiteY338" fmla="*/ 603136 h 1059043"/>
                <a:gd name="connsiteX339" fmla="*/ 2460404 w 3024845"/>
                <a:gd name="connsiteY339" fmla="*/ 536121 h 1059043"/>
                <a:gd name="connsiteX340" fmla="*/ 2486751 w 3024845"/>
                <a:gd name="connsiteY340" fmla="*/ 536121 h 1059043"/>
                <a:gd name="connsiteX341" fmla="*/ 2490804 w 3024845"/>
                <a:gd name="connsiteY341" fmla="*/ 531797 h 1059043"/>
                <a:gd name="connsiteX342" fmla="*/ 2498911 w 3024845"/>
                <a:gd name="connsiteY342" fmla="*/ 531797 h 1059043"/>
                <a:gd name="connsiteX343" fmla="*/ 2502964 w 3024845"/>
                <a:gd name="connsiteY343" fmla="*/ 536121 h 1059043"/>
                <a:gd name="connsiteX344" fmla="*/ 2525258 w 3024845"/>
                <a:gd name="connsiteY344" fmla="*/ 536121 h 1059043"/>
                <a:gd name="connsiteX345" fmla="*/ 2525258 w 3024845"/>
                <a:gd name="connsiteY345" fmla="*/ 419385 h 1059043"/>
                <a:gd name="connsiteX346" fmla="*/ 2582005 w 3024845"/>
                <a:gd name="connsiteY346" fmla="*/ 408576 h 1059043"/>
                <a:gd name="connsiteX347" fmla="*/ 2582005 w 3024845"/>
                <a:gd name="connsiteY347" fmla="*/ 409657 h 1059043"/>
                <a:gd name="connsiteX348" fmla="*/ 2582005 w 3024845"/>
                <a:gd name="connsiteY348" fmla="*/ 417223 h 1059043"/>
                <a:gd name="connsiteX349" fmla="*/ 2608352 w 3024845"/>
                <a:gd name="connsiteY349" fmla="*/ 417223 h 1059043"/>
                <a:gd name="connsiteX350" fmla="*/ 2608352 w 3024845"/>
                <a:gd name="connsiteY350" fmla="*/ 672313 h 1059043"/>
                <a:gd name="connsiteX351" fmla="*/ 2630646 w 3024845"/>
                <a:gd name="connsiteY351" fmla="*/ 672313 h 1059043"/>
                <a:gd name="connsiteX352" fmla="*/ 2630646 w 3024845"/>
                <a:gd name="connsiteY352" fmla="*/ 667989 h 1059043"/>
                <a:gd name="connsiteX353" fmla="*/ 2642806 w 3024845"/>
                <a:gd name="connsiteY353" fmla="*/ 667989 h 1059043"/>
                <a:gd name="connsiteX354" fmla="*/ 2642806 w 3024845"/>
                <a:gd name="connsiteY354" fmla="*/ 672313 h 1059043"/>
                <a:gd name="connsiteX355" fmla="*/ 2667126 w 3024845"/>
                <a:gd name="connsiteY355" fmla="*/ 672313 h 1059043"/>
                <a:gd name="connsiteX356" fmla="*/ 2667126 w 3024845"/>
                <a:gd name="connsiteY356" fmla="*/ 659342 h 1059043"/>
                <a:gd name="connsiteX357" fmla="*/ 2695500 w 3024845"/>
                <a:gd name="connsiteY357" fmla="*/ 659342 h 1059043"/>
                <a:gd name="connsiteX358" fmla="*/ 2707660 w 3024845"/>
                <a:gd name="connsiteY358" fmla="*/ 655018 h 1059043"/>
                <a:gd name="connsiteX359" fmla="*/ 2727927 w 3024845"/>
                <a:gd name="connsiteY359" fmla="*/ 659342 h 1059043"/>
                <a:gd name="connsiteX360" fmla="*/ 2727927 w 3024845"/>
                <a:gd name="connsiteY360" fmla="*/ 642048 h 1059043"/>
                <a:gd name="connsiteX361" fmla="*/ 2736034 w 3024845"/>
                <a:gd name="connsiteY361" fmla="*/ 642048 h 1059043"/>
                <a:gd name="connsiteX362" fmla="*/ 2736034 w 3024845"/>
                <a:gd name="connsiteY362" fmla="*/ 629077 h 1059043"/>
                <a:gd name="connsiteX363" fmla="*/ 2792781 w 3024845"/>
                <a:gd name="connsiteY363" fmla="*/ 629077 h 1059043"/>
                <a:gd name="connsiteX364" fmla="*/ 2792781 w 3024845"/>
                <a:gd name="connsiteY364" fmla="*/ 598812 h 1059043"/>
                <a:gd name="connsiteX365" fmla="*/ 2811021 w 3024845"/>
                <a:gd name="connsiteY365" fmla="*/ 598812 h 1059043"/>
                <a:gd name="connsiteX366" fmla="*/ 2811021 w 3024845"/>
                <a:gd name="connsiteY366" fmla="*/ 592327 h 1059043"/>
                <a:gd name="connsiteX367" fmla="*/ 2823181 w 3024845"/>
                <a:gd name="connsiteY367" fmla="*/ 592327 h 1059043"/>
                <a:gd name="connsiteX368" fmla="*/ 2823181 w 3024845"/>
                <a:gd name="connsiteY368" fmla="*/ 598812 h 1059043"/>
                <a:gd name="connsiteX369" fmla="*/ 2839395 w 3024845"/>
                <a:gd name="connsiteY369" fmla="*/ 598812 h 1059043"/>
                <a:gd name="connsiteX370" fmla="*/ 2839395 w 3024845"/>
                <a:gd name="connsiteY370" fmla="*/ 648533 h 1059043"/>
                <a:gd name="connsiteX371" fmla="*/ 2871822 w 3024845"/>
                <a:gd name="connsiteY371" fmla="*/ 648533 h 1059043"/>
                <a:gd name="connsiteX372" fmla="*/ 2871822 w 3024845"/>
                <a:gd name="connsiteY372" fmla="*/ 622592 h 1059043"/>
                <a:gd name="connsiteX373" fmla="*/ 2910329 w 3024845"/>
                <a:gd name="connsiteY373" fmla="*/ 622592 h 1059043"/>
                <a:gd name="connsiteX374" fmla="*/ 2910329 w 3024845"/>
                <a:gd name="connsiteY374" fmla="*/ 592327 h 1059043"/>
                <a:gd name="connsiteX375" fmla="*/ 2958970 w 3024845"/>
                <a:gd name="connsiteY375" fmla="*/ 592327 h 1059043"/>
                <a:gd name="connsiteX376" fmla="*/ 2958970 w 3024845"/>
                <a:gd name="connsiteY376" fmla="*/ 703483 h 1059043"/>
                <a:gd name="connsiteX377" fmla="*/ 2958970 w 3024845"/>
                <a:gd name="connsiteY377" fmla="*/ 717262 h 1059043"/>
                <a:gd name="connsiteX378" fmla="*/ 3024845 w 3024845"/>
                <a:gd name="connsiteY378" fmla="*/ 717262 h 1059043"/>
                <a:gd name="connsiteX379" fmla="*/ 3024845 w 3024845"/>
                <a:gd name="connsiteY379" fmla="*/ 1059043 h 1059043"/>
                <a:gd name="connsiteX380" fmla="*/ 2054 w 3024845"/>
                <a:gd name="connsiteY380" fmla="*/ 1056710 h 1059043"/>
                <a:gd name="connsiteX381" fmla="*/ 0 w 3024845"/>
                <a:gd name="connsiteY381" fmla="*/ 622592 h 1059043"/>
                <a:gd name="connsiteX382" fmla="*/ 20267 w 3024845"/>
                <a:gd name="connsiteY382" fmla="*/ 622592 h 1059043"/>
                <a:gd name="connsiteX383" fmla="*/ 20774 w 3024845"/>
                <a:gd name="connsiteY383" fmla="*/ 621511 h 1059043"/>
                <a:gd name="connsiteX384" fmla="*/ 24320 w 3024845"/>
                <a:gd name="connsiteY384" fmla="*/ 613945 h 1059043"/>
                <a:gd name="connsiteX385" fmla="*/ 26094 w 3024845"/>
                <a:gd name="connsiteY385" fmla="*/ 614215 h 1059043"/>
                <a:gd name="connsiteX386" fmla="*/ 38507 w 3024845"/>
                <a:gd name="connsiteY386" fmla="*/ 616106 h 1059043"/>
                <a:gd name="connsiteX387" fmla="*/ 39014 w 3024845"/>
                <a:gd name="connsiteY387" fmla="*/ 617458 h 1059043"/>
                <a:gd name="connsiteX388" fmla="*/ 42560 w 3024845"/>
                <a:gd name="connsiteY388" fmla="*/ 626915 h 1059043"/>
                <a:gd name="connsiteX389" fmla="*/ 68907 w 3024845"/>
                <a:gd name="connsiteY389" fmla="*/ 629077 h 1059043"/>
                <a:gd name="connsiteX390" fmla="*/ 68907 w 3024845"/>
                <a:gd name="connsiteY390" fmla="*/ 505856 h 1059043"/>
                <a:gd name="connsiteX391" fmla="*/ 70934 w 3024845"/>
                <a:gd name="connsiteY391" fmla="*/ 505856 h 1059043"/>
                <a:gd name="connsiteX392" fmla="*/ 85121 w 3024845"/>
                <a:gd name="connsiteY392" fmla="*/ 505856 h 1059043"/>
                <a:gd name="connsiteX393" fmla="*/ 85121 w 3024845"/>
                <a:gd name="connsiteY393" fmla="*/ 369664 h 1059043"/>
                <a:gd name="connsiteX394" fmla="*/ 86894 w 3024845"/>
                <a:gd name="connsiteY394" fmla="*/ 369664 h 1059043"/>
                <a:gd name="connsiteX395" fmla="*/ 99308 w 3024845"/>
                <a:gd name="connsiteY395" fmla="*/ 369664 h 1059043"/>
                <a:gd name="connsiteX396" fmla="*/ 99308 w 3024845"/>
                <a:gd name="connsiteY396" fmla="*/ 255090 h 1059043"/>
                <a:gd name="connsiteX397" fmla="*/ 103361 w 3024845"/>
                <a:gd name="connsiteY397" fmla="*/ 226986 h 1059043"/>
                <a:gd name="connsiteX398" fmla="*/ 105388 w 3024845"/>
                <a:gd name="connsiteY398" fmla="*/ 226986 h 1059043"/>
                <a:gd name="connsiteX399" fmla="*/ 119575 w 3024845"/>
                <a:gd name="connsiteY399" fmla="*/ 226986 h 1059043"/>
                <a:gd name="connsiteX0" fmla="*/ 119575 w 3024845"/>
                <a:gd name="connsiteY0" fmla="*/ 226986 h 1059043"/>
                <a:gd name="connsiteX1" fmla="*/ 200642 w 3024845"/>
                <a:gd name="connsiteY1" fmla="*/ 224825 h 1059043"/>
                <a:gd name="connsiteX2" fmla="*/ 202669 w 3024845"/>
                <a:gd name="connsiteY2" fmla="*/ 224825 h 1059043"/>
                <a:gd name="connsiteX3" fmla="*/ 216856 w 3024845"/>
                <a:gd name="connsiteY3" fmla="*/ 224825 h 1059043"/>
                <a:gd name="connsiteX4" fmla="*/ 216856 w 3024845"/>
                <a:gd name="connsiteY4" fmla="*/ 248604 h 1059043"/>
                <a:gd name="connsiteX5" fmla="*/ 217363 w 3024845"/>
                <a:gd name="connsiteY5" fmla="*/ 249415 h 1059043"/>
                <a:gd name="connsiteX6" fmla="*/ 220909 w 3024845"/>
                <a:gd name="connsiteY6" fmla="*/ 255090 h 1059043"/>
                <a:gd name="connsiteX7" fmla="*/ 220909 w 3024845"/>
                <a:gd name="connsiteY7" fmla="*/ 369664 h 1059043"/>
                <a:gd name="connsiteX8" fmla="*/ 223189 w 3024845"/>
                <a:gd name="connsiteY8" fmla="*/ 369664 h 1059043"/>
                <a:gd name="connsiteX9" fmla="*/ 239150 w 3024845"/>
                <a:gd name="connsiteY9" fmla="*/ 369664 h 1059043"/>
                <a:gd name="connsiteX10" fmla="*/ 239150 w 3024845"/>
                <a:gd name="connsiteY10" fmla="*/ 510179 h 1059043"/>
                <a:gd name="connsiteX11" fmla="*/ 240670 w 3024845"/>
                <a:gd name="connsiteY11" fmla="*/ 509909 h 1059043"/>
                <a:gd name="connsiteX12" fmla="*/ 251310 w 3024845"/>
                <a:gd name="connsiteY12" fmla="*/ 508018 h 1059043"/>
                <a:gd name="connsiteX13" fmla="*/ 249283 w 3024845"/>
                <a:gd name="connsiteY13" fmla="*/ 596650 h 1059043"/>
                <a:gd name="connsiteX14" fmla="*/ 250803 w 3024845"/>
                <a:gd name="connsiteY14" fmla="*/ 596921 h 1059043"/>
                <a:gd name="connsiteX15" fmla="*/ 261443 w 3024845"/>
                <a:gd name="connsiteY15" fmla="*/ 598812 h 1059043"/>
                <a:gd name="connsiteX16" fmla="*/ 261696 w 3024845"/>
                <a:gd name="connsiteY16" fmla="*/ 599623 h 1059043"/>
                <a:gd name="connsiteX17" fmla="*/ 263470 w 3024845"/>
                <a:gd name="connsiteY17" fmla="*/ 605298 h 1059043"/>
                <a:gd name="connsiteX18" fmla="*/ 264230 w 3024845"/>
                <a:gd name="connsiteY18" fmla="*/ 602866 h 1059043"/>
                <a:gd name="connsiteX19" fmla="*/ 269550 w 3024845"/>
                <a:gd name="connsiteY19" fmla="*/ 585842 h 1059043"/>
                <a:gd name="connsiteX20" fmla="*/ 271323 w 3024845"/>
                <a:gd name="connsiteY20" fmla="*/ 585842 h 1059043"/>
                <a:gd name="connsiteX21" fmla="*/ 283737 w 3024845"/>
                <a:gd name="connsiteY21" fmla="*/ 585842 h 1059043"/>
                <a:gd name="connsiteX22" fmla="*/ 283737 w 3024845"/>
                <a:gd name="connsiteY22" fmla="*/ 618268 h 1059043"/>
                <a:gd name="connsiteX23" fmla="*/ 284750 w 3024845"/>
                <a:gd name="connsiteY23" fmla="*/ 618809 h 1059043"/>
                <a:gd name="connsiteX24" fmla="*/ 291844 w 3024845"/>
                <a:gd name="connsiteY24" fmla="*/ 622592 h 1059043"/>
                <a:gd name="connsiteX25" fmla="*/ 291844 w 3024845"/>
                <a:gd name="connsiteY25" fmla="*/ 623943 h 1059043"/>
                <a:gd name="connsiteX26" fmla="*/ 291844 w 3024845"/>
                <a:gd name="connsiteY26" fmla="*/ 633401 h 1059043"/>
                <a:gd name="connsiteX27" fmla="*/ 336431 w 3024845"/>
                <a:gd name="connsiteY27" fmla="*/ 633401 h 1059043"/>
                <a:gd name="connsiteX28" fmla="*/ 336431 w 3024845"/>
                <a:gd name="connsiteY28" fmla="*/ 634482 h 1059043"/>
                <a:gd name="connsiteX29" fmla="*/ 336431 w 3024845"/>
                <a:gd name="connsiteY29" fmla="*/ 642048 h 1059043"/>
                <a:gd name="connsiteX30" fmla="*/ 338457 w 3024845"/>
                <a:gd name="connsiteY30" fmla="*/ 642048 h 1059043"/>
                <a:gd name="connsiteX31" fmla="*/ 352644 w 3024845"/>
                <a:gd name="connsiteY31" fmla="*/ 642048 h 1059043"/>
                <a:gd name="connsiteX32" fmla="*/ 352644 w 3024845"/>
                <a:gd name="connsiteY32" fmla="*/ 611783 h 1059043"/>
                <a:gd name="connsiteX33" fmla="*/ 397231 w 3024845"/>
                <a:gd name="connsiteY33" fmla="*/ 611783 h 1059043"/>
                <a:gd name="connsiteX34" fmla="*/ 397231 w 3024845"/>
                <a:gd name="connsiteY34" fmla="*/ 610432 h 1059043"/>
                <a:gd name="connsiteX35" fmla="*/ 397231 w 3024845"/>
                <a:gd name="connsiteY35" fmla="*/ 600974 h 1059043"/>
                <a:gd name="connsiteX36" fmla="*/ 398245 w 3024845"/>
                <a:gd name="connsiteY36" fmla="*/ 600974 h 1059043"/>
                <a:gd name="connsiteX37" fmla="*/ 405338 w 3024845"/>
                <a:gd name="connsiteY37" fmla="*/ 600974 h 1059043"/>
                <a:gd name="connsiteX38" fmla="*/ 405338 w 3024845"/>
                <a:gd name="connsiteY38" fmla="*/ 599083 h 1059043"/>
                <a:gd name="connsiteX39" fmla="*/ 405338 w 3024845"/>
                <a:gd name="connsiteY39" fmla="*/ 585842 h 1059043"/>
                <a:gd name="connsiteX40" fmla="*/ 406098 w 3024845"/>
                <a:gd name="connsiteY40" fmla="*/ 585842 h 1059043"/>
                <a:gd name="connsiteX41" fmla="*/ 411418 w 3024845"/>
                <a:gd name="connsiteY41" fmla="*/ 585842 h 1059043"/>
                <a:gd name="connsiteX42" fmla="*/ 411418 w 3024845"/>
                <a:gd name="connsiteY42" fmla="*/ 584761 h 1059043"/>
                <a:gd name="connsiteX43" fmla="*/ 411418 w 3024845"/>
                <a:gd name="connsiteY43" fmla="*/ 577194 h 1059043"/>
                <a:gd name="connsiteX44" fmla="*/ 413445 w 3024845"/>
                <a:gd name="connsiteY44" fmla="*/ 577194 h 1059043"/>
                <a:gd name="connsiteX45" fmla="*/ 427632 w 3024845"/>
                <a:gd name="connsiteY45" fmla="*/ 577194 h 1059043"/>
                <a:gd name="connsiteX46" fmla="*/ 427632 w 3024845"/>
                <a:gd name="connsiteY46" fmla="*/ 578275 h 1059043"/>
                <a:gd name="connsiteX47" fmla="*/ 427632 w 3024845"/>
                <a:gd name="connsiteY47" fmla="*/ 585842 h 1059043"/>
                <a:gd name="connsiteX48" fmla="*/ 449925 w 3024845"/>
                <a:gd name="connsiteY48" fmla="*/ 585842 h 1059043"/>
                <a:gd name="connsiteX49" fmla="*/ 449925 w 3024845"/>
                <a:gd name="connsiteY49" fmla="*/ 583950 h 1059043"/>
                <a:gd name="connsiteX50" fmla="*/ 449925 w 3024845"/>
                <a:gd name="connsiteY50" fmla="*/ 570709 h 1059043"/>
                <a:gd name="connsiteX51" fmla="*/ 451699 w 3024845"/>
                <a:gd name="connsiteY51" fmla="*/ 570709 h 1059043"/>
                <a:gd name="connsiteX52" fmla="*/ 464112 w 3024845"/>
                <a:gd name="connsiteY52" fmla="*/ 570709 h 1059043"/>
                <a:gd name="connsiteX53" fmla="*/ 464112 w 3024845"/>
                <a:gd name="connsiteY53" fmla="*/ 594489 h 1059043"/>
                <a:gd name="connsiteX54" fmla="*/ 465126 w 3024845"/>
                <a:gd name="connsiteY54" fmla="*/ 594489 h 1059043"/>
                <a:gd name="connsiteX55" fmla="*/ 472219 w 3024845"/>
                <a:gd name="connsiteY55" fmla="*/ 594489 h 1059043"/>
                <a:gd name="connsiteX56" fmla="*/ 472219 w 3024845"/>
                <a:gd name="connsiteY56" fmla="*/ 593408 h 1059043"/>
                <a:gd name="connsiteX57" fmla="*/ 472219 w 3024845"/>
                <a:gd name="connsiteY57" fmla="*/ 585842 h 1059043"/>
                <a:gd name="connsiteX58" fmla="*/ 473992 w 3024845"/>
                <a:gd name="connsiteY58" fmla="*/ 585842 h 1059043"/>
                <a:gd name="connsiteX59" fmla="*/ 486406 w 3024845"/>
                <a:gd name="connsiteY59" fmla="*/ 585842 h 1059043"/>
                <a:gd name="connsiteX60" fmla="*/ 486406 w 3024845"/>
                <a:gd name="connsiteY60" fmla="*/ 611783 h 1059043"/>
                <a:gd name="connsiteX61" fmla="*/ 488433 w 3024845"/>
                <a:gd name="connsiteY61" fmla="*/ 611783 h 1059043"/>
                <a:gd name="connsiteX62" fmla="*/ 502619 w 3024845"/>
                <a:gd name="connsiteY62" fmla="*/ 611783 h 1059043"/>
                <a:gd name="connsiteX63" fmla="*/ 502619 w 3024845"/>
                <a:gd name="connsiteY63" fmla="*/ 613404 h 1059043"/>
                <a:gd name="connsiteX64" fmla="*/ 502619 w 3024845"/>
                <a:gd name="connsiteY64" fmla="*/ 624754 h 1059043"/>
                <a:gd name="connsiteX65" fmla="*/ 503379 w 3024845"/>
                <a:gd name="connsiteY65" fmla="*/ 624754 h 1059043"/>
                <a:gd name="connsiteX66" fmla="*/ 508700 w 3024845"/>
                <a:gd name="connsiteY66" fmla="*/ 624754 h 1059043"/>
                <a:gd name="connsiteX67" fmla="*/ 508700 w 3024845"/>
                <a:gd name="connsiteY67" fmla="*/ 623943 h 1059043"/>
                <a:gd name="connsiteX68" fmla="*/ 508700 w 3024845"/>
                <a:gd name="connsiteY68" fmla="*/ 618268 h 1059043"/>
                <a:gd name="connsiteX69" fmla="*/ 539100 w 3024845"/>
                <a:gd name="connsiteY69" fmla="*/ 618268 h 1059043"/>
                <a:gd name="connsiteX70" fmla="*/ 539100 w 3024845"/>
                <a:gd name="connsiteY70" fmla="*/ 642048 h 1059043"/>
                <a:gd name="connsiteX71" fmla="*/ 540113 w 3024845"/>
                <a:gd name="connsiteY71" fmla="*/ 642048 h 1059043"/>
                <a:gd name="connsiteX72" fmla="*/ 547207 w 3024845"/>
                <a:gd name="connsiteY72" fmla="*/ 642048 h 1059043"/>
                <a:gd name="connsiteX73" fmla="*/ 547207 w 3024845"/>
                <a:gd name="connsiteY73" fmla="*/ 643129 h 1059043"/>
                <a:gd name="connsiteX74" fmla="*/ 547207 w 3024845"/>
                <a:gd name="connsiteY74" fmla="*/ 650695 h 1059043"/>
                <a:gd name="connsiteX75" fmla="*/ 547967 w 3024845"/>
                <a:gd name="connsiteY75" fmla="*/ 650695 h 1059043"/>
                <a:gd name="connsiteX76" fmla="*/ 553287 w 3024845"/>
                <a:gd name="connsiteY76" fmla="*/ 650695 h 1059043"/>
                <a:gd name="connsiteX77" fmla="*/ 553287 w 3024845"/>
                <a:gd name="connsiteY77" fmla="*/ 648533 h 1059043"/>
                <a:gd name="connsiteX78" fmla="*/ 553287 w 3024845"/>
                <a:gd name="connsiteY78" fmla="*/ 633401 h 1059043"/>
                <a:gd name="connsiteX79" fmla="*/ 554300 w 3024845"/>
                <a:gd name="connsiteY79" fmla="*/ 633401 h 1059043"/>
                <a:gd name="connsiteX80" fmla="*/ 561394 w 3024845"/>
                <a:gd name="connsiteY80" fmla="*/ 633401 h 1059043"/>
                <a:gd name="connsiteX81" fmla="*/ 561394 w 3024845"/>
                <a:gd name="connsiteY81" fmla="*/ 634482 h 1059043"/>
                <a:gd name="connsiteX82" fmla="*/ 561394 w 3024845"/>
                <a:gd name="connsiteY82" fmla="*/ 642048 h 1059043"/>
                <a:gd name="connsiteX83" fmla="*/ 566714 w 3024845"/>
                <a:gd name="connsiteY83" fmla="*/ 640055 h 1059043"/>
                <a:gd name="connsiteX84" fmla="*/ 567474 w 3024845"/>
                <a:gd name="connsiteY84" fmla="*/ 639075 h 1059043"/>
                <a:gd name="connsiteX85" fmla="*/ 567474 w 3024845"/>
                <a:gd name="connsiteY85" fmla="*/ 633401 h 1059043"/>
                <a:gd name="connsiteX86" fmla="*/ 605981 w 3024845"/>
                <a:gd name="connsiteY86" fmla="*/ 633401 h 1059043"/>
                <a:gd name="connsiteX87" fmla="*/ 605981 w 3024845"/>
                <a:gd name="connsiteY87" fmla="*/ 657180 h 1059043"/>
                <a:gd name="connsiteX88" fmla="*/ 608007 w 3024845"/>
                <a:gd name="connsiteY88" fmla="*/ 657180 h 1059043"/>
                <a:gd name="connsiteX89" fmla="*/ 622194 w 3024845"/>
                <a:gd name="connsiteY89" fmla="*/ 657180 h 1059043"/>
                <a:gd name="connsiteX90" fmla="*/ 622194 w 3024845"/>
                <a:gd name="connsiteY90" fmla="*/ 658261 h 1059043"/>
                <a:gd name="connsiteX91" fmla="*/ 622194 w 3024845"/>
                <a:gd name="connsiteY91" fmla="*/ 665827 h 1059043"/>
                <a:gd name="connsiteX92" fmla="*/ 623968 w 3024845"/>
                <a:gd name="connsiteY92" fmla="*/ 665827 h 1059043"/>
                <a:gd name="connsiteX93" fmla="*/ 636381 w 3024845"/>
                <a:gd name="connsiteY93" fmla="*/ 665827 h 1059043"/>
                <a:gd name="connsiteX94" fmla="*/ 636381 w 3024845"/>
                <a:gd name="connsiteY94" fmla="*/ 642048 h 1059043"/>
                <a:gd name="connsiteX95" fmla="*/ 637394 w 3024845"/>
                <a:gd name="connsiteY95" fmla="*/ 642048 h 1059043"/>
                <a:gd name="connsiteX96" fmla="*/ 644488 w 3024845"/>
                <a:gd name="connsiteY96" fmla="*/ 642048 h 1059043"/>
                <a:gd name="connsiteX97" fmla="*/ 644488 w 3024845"/>
                <a:gd name="connsiteY97" fmla="*/ 609621 h 1059043"/>
                <a:gd name="connsiteX98" fmla="*/ 645501 w 3024845"/>
                <a:gd name="connsiteY98" fmla="*/ 609621 h 1059043"/>
                <a:gd name="connsiteX99" fmla="*/ 652595 w 3024845"/>
                <a:gd name="connsiteY99" fmla="*/ 609621 h 1059043"/>
                <a:gd name="connsiteX100" fmla="*/ 652595 w 3024845"/>
                <a:gd name="connsiteY100" fmla="*/ 607730 h 1059043"/>
                <a:gd name="connsiteX101" fmla="*/ 652595 w 3024845"/>
                <a:gd name="connsiteY101" fmla="*/ 594489 h 1059043"/>
                <a:gd name="connsiteX102" fmla="*/ 651328 w 3024845"/>
                <a:gd name="connsiteY102" fmla="*/ 592867 h 1059043"/>
                <a:gd name="connsiteX103" fmla="*/ 656648 w 3024845"/>
                <a:gd name="connsiteY103" fmla="*/ 581518 h 1059043"/>
                <a:gd name="connsiteX104" fmla="*/ 664755 w 3024845"/>
                <a:gd name="connsiteY104" fmla="*/ 609621 h 1059043"/>
                <a:gd name="connsiteX105" fmla="*/ 665515 w 3024845"/>
                <a:gd name="connsiteY105" fmla="*/ 609621 h 1059043"/>
                <a:gd name="connsiteX106" fmla="*/ 670835 w 3024845"/>
                <a:gd name="connsiteY106" fmla="*/ 609621 h 1059043"/>
                <a:gd name="connsiteX107" fmla="*/ 670835 w 3024845"/>
                <a:gd name="connsiteY107" fmla="*/ 503694 h 1059043"/>
                <a:gd name="connsiteX108" fmla="*/ 672355 w 3024845"/>
                <a:gd name="connsiteY108" fmla="*/ 503694 h 1059043"/>
                <a:gd name="connsiteX109" fmla="*/ 682995 w 3024845"/>
                <a:gd name="connsiteY109" fmla="*/ 503694 h 1059043"/>
                <a:gd name="connsiteX110" fmla="*/ 682995 w 3024845"/>
                <a:gd name="connsiteY110" fmla="*/ 456135 h 1059043"/>
                <a:gd name="connsiteX111" fmla="*/ 709342 w 3024845"/>
                <a:gd name="connsiteY111" fmla="*/ 456135 h 1059043"/>
                <a:gd name="connsiteX112" fmla="*/ 709342 w 3024845"/>
                <a:gd name="connsiteY112" fmla="*/ 434517 h 1059043"/>
                <a:gd name="connsiteX113" fmla="*/ 743796 w 3024845"/>
                <a:gd name="connsiteY113" fmla="*/ 434517 h 1059043"/>
                <a:gd name="connsiteX114" fmla="*/ 743796 w 3024845"/>
                <a:gd name="connsiteY114" fmla="*/ 436949 h 1059043"/>
                <a:gd name="connsiteX115" fmla="*/ 743796 w 3024845"/>
                <a:gd name="connsiteY115" fmla="*/ 453973 h 1059043"/>
                <a:gd name="connsiteX116" fmla="*/ 746076 w 3024845"/>
                <a:gd name="connsiteY116" fmla="*/ 453973 h 1059043"/>
                <a:gd name="connsiteX117" fmla="*/ 762036 w 3024845"/>
                <a:gd name="connsiteY117" fmla="*/ 453973 h 1059043"/>
                <a:gd name="connsiteX118" fmla="*/ 762036 w 3024845"/>
                <a:gd name="connsiteY118" fmla="*/ 501532 h 1059043"/>
                <a:gd name="connsiteX119" fmla="*/ 763049 w 3024845"/>
                <a:gd name="connsiteY119" fmla="*/ 501532 h 1059043"/>
                <a:gd name="connsiteX120" fmla="*/ 770143 w 3024845"/>
                <a:gd name="connsiteY120" fmla="*/ 501532 h 1059043"/>
                <a:gd name="connsiteX121" fmla="*/ 784330 w 3024845"/>
                <a:gd name="connsiteY121" fmla="*/ 505856 h 1059043"/>
                <a:gd name="connsiteX122" fmla="*/ 784330 w 3024845"/>
                <a:gd name="connsiteY122" fmla="*/ 544768 h 1059043"/>
                <a:gd name="connsiteX123" fmla="*/ 785343 w 3024845"/>
                <a:gd name="connsiteY123" fmla="*/ 544768 h 1059043"/>
                <a:gd name="connsiteX124" fmla="*/ 792436 w 3024845"/>
                <a:gd name="connsiteY124" fmla="*/ 544768 h 1059043"/>
                <a:gd name="connsiteX125" fmla="*/ 792436 w 3024845"/>
                <a:gd name="connsiteY125" fmla="*/ 546389 h 1059043"/>
                <a:gd name="connsiteX126" fmla="*/ 792436 w 3024845"/>
                <a:gd name="connsiteY126" fmla="*/ 557738 h 1059043"/>
                <a:gd name="connsiteX127" fmla="*/ 794463 w 3024845"/>
                <a:gd name="connsiteY127" fmla="*/ 557738 h 1059043"/>
                <a:gd name="connsiteX128" fmla="*/ 808650 w 3024845"/>
                <a:gd name="connsiteY128" fmla="*/ 557738 h 1059043"/>
                <a:gd name="connsiteX129" fmla="*/ 814730 w 3024845"/>
                <a:gd name="connsiteY129" fmla="*/ 564224 h 1059043"/>
                <a:gd name="connsiteX130" fmla="*/ 814730 w 3024845"/>
                <a:gd name="connsiteY130" fmla="*/ 585842 h 1059043"/>
                <a:gd name="connsiteX131" fmla="*/ 817010 w 3024845"/>
                <a:gd name="connsiteY131" fmla="*/ 585842 h 1059043"/>
                <a:gd name="connsiteX132" fmla="*/ 832970 w 3024845"/>
                <a:gd name="connsiteY132" fmla="*/ 585842 h 1059043"/>
                <a:gd name="connsiteX133" fmla="*/ 832970 w 3024845"/>
                <a:gd name="connsiteY133" fmla="*/ 586922 h 1059043"/>
                <a:gd name="connsiteX134" fmla="*/ 832970 w 3024845"/>
                <a:gd name="connsiteY134" fmla="*/ 594489 h 1059043"/>
                <a:gd name="connsiteX135" fmla="*/ 834237 w 3024845"/>
                <a:gd name="connsiteY135" fmla="*/ 594489 h 1059043"/>
                <a:gd name="connsiteX136" fmla="*/ 843104 w 3024845"/>
                <a:gd name="connsiteY136" fmla="*/ 594489 h 1059043"/>
                <a:gd name="connsiteX137" fmla="*/ 843104 w 3024845"/>
                <a:gd name="connsiteY137" fmla="*/ 596650 h 1059043"/>
                <a:gd name="connsiteX138" fmla="*/ 843104 w 3024845"/>
                <a:gd name="connsiteY138" fmla="*/ 611783 h 1059043"/>
                <a:gd name="connsiteX139" fmla="*/ 847157 w 3024845"/>
                <a:gd name="connsiteY139" fmla="*/ 609891 h 1059043"/>
                <a:gd name="connsiteX140" fmla="*/ 847157 w 3024845"/>
                <a:gd name="connsiteY140" fmla="*/ 596650 h 1059043"/>
                <a:gd name="connsiteX141" fmla="*/ 848170 w 3024845"/>
                <a:gd name="connsiteY141" fmla="*/ 596650 h 1059043"/>
                <a:gd name="connsiteX142" fmla="*/ 855264 w 3024845"/>
                <a:gd name="connsiteY142" fmla="*/ 596650 h 1059043"/>
                <a:gd name="connsiteX143" fmla="*/ 855264 w 3024845"/>
                <a:gd name="connsiteY143" fmla="*/ 598272 h 1059043"/>
                <a:gd name="connsiteX144" fmla="*/ 855264 w 3024845"/>
                <a:gd name="connsiteY144" fmla="*/ 609621 h 1059043"/>
                <a:gd name="connsiteX145" fmla="*/ 856024 w 3024845"/>
                <a:gd name="connsiteY145" fmla="*/ 609621 h 1059043"/>
                <a:gd name="connsiteX146" fmla="*/ 861344 w 3024845"/>
                <a:gd name="connsiteY146" fmla="*/ 609621 h 1059043"/>
                <a:gd name="connsiteX147" fmla="*/ 909984 w 3024845"/>
                <a:gd name="connsiteY147" fmla="*/ 605298 h 1059043"/>
                <a:gd name="connsiteX148" fmla="*/ 909984 w 3024845"/>
                <a:gd name="connsiteY148" fmla="*/ 606649 h 1059043"/>
                <a:gd name="connsiteX149" fmla="*/ 909984 w 3024845"/>
                <a:gd name="connsiteY149" fmla="*/ 616106 h 1059043"/>
                <a:gd name="connsiteX150" fmla="*/ 910744 w 3024845"/>
                <a:gd name="connsiteY150" fmla="*/ 616106 h 1059043"/>
                <a:gd name="connsiteX151" fmla="*/ 916065 w 3024845"/>
                <a:gd name="connsiteY151" fmla="*/ 616106 h 1059043"/>
                <a:gd name="connsiteX152" fmla="*/ 916065 w 3024845"/>
                <a:gd name="connsiteY152" fmla="*/ 618268 h 1059043"/>
                <a:gd name="connsiteX153" fmla="*/ 916065 w 3024845"/>
                <a:gd name="connsiteY153" fmla="*/ 633401 h 1059043"/>
                <a:gd name="connsiteX154" fmla="*/ 918091 w 3024845"/>
                <a:gd name="connsiteY154" fmla="*/ 632050 h 1059043"/>
                <a:gd name="connsiteX155" fmla="*/ 932278 w 3024845"/>
                <a:gd name="connsiteY155" fmla="*/ 622592 h 1059043"/>
                <a:gd name="connsiteX156" fmla="*/ 938358 w 3024845"/>
                <a:gd name="connsiteY156" fmla="*/ 581518 h 1059043"/>
                <a:gd name="connsiteX157" fmla="*/ 939118 w 3024845"/>
                <a:gd name="connsiteY157" fmla="*/ 581248 h 1059043"/>
                <a:gd name="connsiteX158" fmla="*/ 944438 w 3024845"/>
                <a:gd name="connsiteY158" fmla="*/ 579356 h 1059043"/>
                <a:gd name="connsiteX159" fmla="*/ 946465 w 3024845"/>
                <a:gd name="connsiteY159" fmla="*/ 510179 h 1059043"/>
                <a:gd name="connsiteX160" fmla="*/ 948492 w 3024845"/>
                <a:gd name="connsiteY160" fmla="*/ 579356 h 1059043"/>
                <a:gd name="connsiteX161" fmla="*/ 949252 w 3024845"/>
                <a:gd name="connsiteY161" fmla="*/ 579626 h 1059043"/>
                <a:gd name="connsiteX162" fmla="*/ 954572 w 3024845"/>
                <a:gd name="connsiteY162" fmla="*/ 581518 h 1059043"/>
                <a:gd name="connsiteX163" fmla="*/ 954572 w 3024845"/>
                <a:gd name="connsiteY163" fmla="*/ 495047 h 1059043"/>
                <a:gd name="connsiteX164" fmla="*/ 958625 w 3024845"/>
                <a:gd name="connsiteY164" fmla="*/ 462620 h 1059043"/>
                <a:gd name="connsiteX165" fmla="*/ 997132 w 3024845"/>
                <a:gd name="connsiteY165" fmla="*/ 462620 h 1059043"/>
                <a:gd name="connsiteX166" fmla="*/ 997132 w 3024845"/>
                <a:gd name="connsiteY166" fmla="*/ 495047 h 1059043"/>
                <a:gd name="connsiteX167" fmla="*/ 997892 w 3024845"/>
                <a:gd name="connsiteY167" fmla="*/ 495047 h 1059043"/>
                <a:gd name="connsiteX168" fmla="*/ 1003212 w 3024845"/>
                <a:gd name="connsiteY168" fmla="*/ 495047 h 1059043"/>
                <a:gd name="connsiteX169" fmla="*/ 1003212 w 3024845"/>
                <a:gd name="connsiteY169" fmla="*/ 412899 h 1059043"/>
                <a:gd name="connsiteX170" fmla="*/ 1004986 w 3024845"/>
                <a:gd name="connsiteY170" fmla="*/ 412899 h 1059043"/>
                <a:gd name="connsiteX171" fmla="*/ 1017399 w 3024845"/>
                <a:gd name="connsiteY171" fmla="*/ 412899 h 1059043"/>
                <a:gd name="connsiteX172" fmla="*/ 1017399 w 3024845"/>
                <a:gd name="connsiteY172" fmla="*/ 411008 h 1059043"/>
                <a:gd name="connsiteX173" fmla="*/ 1017399 w 3024845"/>
                <a:gd name="connsiteY173" fmla="*/ 397767 h 1059043"/>
                <a:gd name="connsiteX174" fmla="*/ 1039693 w 3024845"/>
                <a:gd name="connsiteY174" fmla="*/ 397767 h 1059043"/>
                <a:gd name="connsiteX175" fmla="*/ 1039693 w 3024845"/>
                <a:gd name="connsiteY175" fmla="*/ 396686 h 1059043"/>
                <a:gd name="connsiteX176" fmla="*/ 1039693 w 3024845"/>
                <a:gd name="connsiteY176" fmla="*/ 389120 h 1059043"/>
                <a:gd name="connsiteX177" fmla="*/ 1041466 w 3024845"/>
                <a:gd name="connsiteY177" fmla="*/ 389120 h 1059043"/>
                <a:gd name="connsiteX178" fmla="*/ 1053880 w 3024845"/>
                <a:gd name="connsiteY178" fmla="*/ 389120 h 1059043"/>
                <a:gd name="connsiteX179" fmla="*/ 1053880 w 3024845"/>
                <a:gd name="connsiteY179" fmla="*/ 390201 h 1059043"/>
                <a:gd name="connsiteX180" fmla="*/ 1053880 w 3024845"/>
                <a:gd name="connsiteY180" fmla="*/ 397767 h 1059043"/>
                <a:gd name="connsiteX181" fmla="*/ 1054640 w 3024845"/>
                <a:gd name="connsiteY181" fmla="*/ 397767 h 1059043"/>
                <a:gd name="connsiteX182" fmla="*/ 1059960 w 3024845"/>
                <a:gd name="connsiteY182" fmla="*/ 397767 h 1059043"/>
                <a:gd name="connsiteX183" fmla="*/ 1070093 w 3024845"/>
                <a:gd name="connsiteY183" fmla="*/ 393443 h 1059043"/>
                <a:gd name="connsiteX184" fmla="*/ 1074146 w 3024845"/>
                <a:gd name="connsiteY184" fmla="*/ 396686 h 1059043"/>
                <a:gd name="connsiteX185" fmla="*/ 1074146 w 3024845"/>
                <a:gd name="connsiteY185" fmla="*/ 389120 h 1059043"/>
                <a:gd name="connsiteX186" fmla="*/ 1076426 w 3024845"/>
                <a:gd name="connsiteY186" fmla="*/ 389120 h 1059043"/>
                <a:gd name="connsiteX187" fmla="*/ 1092387 w 3024845"/>
                <a:gd name="connsiteY187" fmla="*/ 389120 h 1059043"/>
                <a:gd name="connsiteX188" fmla="*/ 1092387 w 3024845"/>
                <a:gd name="connsiteY188" fmla="*/ 390201 h 1059043"/>
                <a:gd name="connsiteX189" fmla="*/ 1092387 w 3024845"/>
                <a:gd name="connsiteY189" fmla="*/ 397767 h 1059043"/>
                <a:gd name="connsiteX190" fmla="*/ 1122787 w 3024845"/>
                <a:gd name="connsiteY190" fmla="*/ 397767 h 1059043"/>
                <a:gd name="connsiteX191" fmla="*/ 1122787 w 3024845"/>
                <a:gd name="connsiteY191" fmla="*/ 399388 h 1059043"/>
                <a:gd name="connsiteX192" fmla="*/ 1122787 w 3024845"/>
                <a:gd name="connsiteY192" fmla="*/ 410738 h 1059043"/>
                <a:gd name="connsiteX193" fmla="*/ 1149134 w 3024845"/>
                <a:gd name="connsiteY193" fmla="*/ 410738 h 1059043"/>
                <a:gd name="connsiteX194" fmla="*/ 1149134 w 3024845"/>
                <a:gd name="connsiteY194" fmla="*/ 441002 h 1059043"/>
                <a:gd name="connsiteX195" fmla="*/ 1149894 w 3024845"/>
                <a:gd name="connsiteY195" fmla="*/ 441002 h 1059043"/>
                <a:gd name="connsiteX196" fmla="*/ 1155214 w 3024845"/>
                <a:gd name="connsiteY196" fmla="*/ 441002 h 1059043"/>
                <a:gd name="connsiteX197" fmla="*/ 1155214 w 3024845"/>
                <a:gd name="connsiteY197" fmla="*/ 442083 h 1059043"/>
                <a:gd name="connsiteX198" fmla="*/ 1155214 w 3024845"/>
                <a:gd name="connsiteY198" fmla="*/ 449650 h 1059043"/>
                <a:gd name="connsiteX199" fmla="*/ 1159268 w 3024845"/>
                <a:gd name="connsiteY199" fmla="*/ 479914 h 1059043"/>
                <a:gd name="connsiteX200" fmla="*/ 1160028 w 3024845"/>
                <a:gd name="connsiteY200" fmla="*/ 479914 h 1059043"/>
                <a:gd name="connsiteX201" fmla="*/ 1165348 w 3024845"/>
                <a:gd name="connsiteY201" fmla="*/ 479914 h 1059043"/>
                <a:gd name="connsiteX202" fmla="*/ 1165348 w 3024845"/>
                <a:gd name="connsiteY202" fmla="*/ 480725 h 1059043"/>
                <a:gd name="connsiteX203" fmla="*/ 1165348 w 3024845"/>
                <a:gd name="connsiteY203" fmla="*/ 486400 h 1059043"/>
                <a:gd name="connsiteX204" fmla="*/ 1166361 w 3024845"/>
                <a:gd name="connsiteY204" fmla="*/ 486400 h 1059043"/>
                <a:gd name="connsiteX205" fmla="*/ 1173454 w 3024845"/>
                <a:gd name="connsiteY205" fmla="*/ 486400 h 1059043"/>
                <a:gd name="connsiteX206" fmla="*/ 1173454 w 3024845"/>
                <a:gd name="connsiteY206" fmla="*/ 516665 h 1059043"/>
                <a:gd name="connsiteX207" fmla="*/ 1175481 w 3024845"/>
                <a:gd name="connsiteY207" fmla="*/ 516665 h 1059043"/>
                <a:gd name="connsiteX208" fmla="*/ 1189668 w 3024845"/>
                <a:gd name="connsiteY208" fmla="*/ 516665 h 1059043"/>
                <a:gd name="connsiteX209" fmla="*/ 1189668 w 3024845"/>
                <a:gd name="connsiteY209" fmla="*/ 540444 h 1059043"/>
                <a:gd name="connsiteX210" fmla="*/ 1191695 w 3024845"/>
                <a:gd name="connsiteY210" fmla="*/ 542065 h 1059043"/>
                <a:gd name="connsiteX211" fmla="*/ 1191695 w 3024845"/>
                <a:gd name="connsiteY211" fmla="*/ 553415 h 1059043"/>
                <a:gd name="connsiteX212" fmla="*/ 1192455 w 3024845"/>
                <a:gd name="connsiteY212" fmla="*/ 553415 h 1059043"/>
                <a:gd name="connsiteX213" fmla="*/ 1197775 w 3024845"/>
                <a:gd name="connsiteY213" fmla="*/ 553415 h 1059043"/>
                <a:gd name="connsiteX214" fmla="*/ 1197775 w 3024845"/>
                <a:gd name="connsiteY214" fmla="*/ 577194 h 1059043"/>
                <a:gd name="connsiteX215" fmla="*/ 1199041 w 3024845"/>
                <a:gd name="connsiteY215" fmla="*/ 577194 h 1059043"/>
                <a:gd name="connsiteX216" fmla="*/ 1207908 w 3024845"/>
                <a:gd name="connsiteY216" fmla="*/ 577194 h 1059043"/>
                <a:gd name="connsiteX217" fmla="*/ 1209935 w 3024845"/>
                <a:gd name="connsiteY217" fmla="*/ 581248 h 1059043"/>
                <a:gd name="connsiteX218" fmla="*/ 1209935 w 3024845"/>
                <a:gd name="connsiteY218" fmla="*/ 594489 h 1059043"/>
                <a:gd name="connsiteX219" fmla="*/ 1211455 w 3024845"/>
                <a:gd name="connsiteY219" fmla="*/ 592597 h 1059043"/>
                <a:gd name="connsiteX220" fmla="*/ 1222095 w 3024845"/>
                <a:gd name="connsiteY220" fmla="*/ 579356 h 1059043"/>
                <a:gd name="connsiteX221" fmla="*/ 1250469 w 3024845"/>
                <a:gd name="connsiteY221" fmla="*/ 579356 h 1059043"/>
                <a:gd name="connsiteX222" fmla="*/ 1250469 w 3024845"/>
                <a:gd name="connsiteY222" fmla="*/ 665827 h 1059043"/>
                <a:gd name="connsiteX223" fmla="*/ 1251229 w 3024845"/>
                <a:gd name="connsiteY223" fmla="*/ 665827 h 1059043"/>
                <a:gd name="connsiteX224" fmla="*/ 1256549 w 3024845"/>
                <a:gd name="connsiteY224" fmla="*/ 665827 h 1059043"/>
                <a:gd name="connsiteX225" fmla="*/ 1257309 w 3024845"/>
                <a:gd name="connsiteY225" fmla="*/ 664476 h 1059043"/>
                <a:gd name="connsiteX226" fmla="*/ 1262629 w 3024845"/>
                <a:gd name="connsiteY226" fmla="*/ 655018 h 1059043"/>
                <a:gd name="connsiteX227" fmla="*/ 1262629 w 3024845"/>
                <a:gd name="connsiteY227" fmla="*/ 656910 h 1059043"/>
                <a:gd name="connsiteX228" fmla="*/ 1262629 w 3024845"/>
                <a:gd name="connsiteY228" fmla="*/ 670151 h 1059043"/>
                <a:gd name="connsiteX229" fmla="*/ 1266682 w 3024845"/>
                <a:gd name="connsiteY229" fmla="*/ 624754 h 1059043"/>
                <a:gd name="connsiteX230" fmla="*/ 1267442 w 3024845"/>
                <a:gd name="connsiteY230" fmla="*/ 624754 h 1059043"/>
                <a:gd name="connsiteX231" fmla="*/ 1272762 w 3024845"/>
                <a:gd name="connsiteY231" fmla="*/ 624754 h 1059043"/>
                <a:gd name="connsiteX232" fmla="*/ 1272762 w 3024845"/>
                <a:gd name="connsiteY232" fmla="*/ 559900 h 1059043"/>
                <a:gd name="connsiteX233" fmla="*/ 1273776 w 3024845"/>
                <a:gd name="connsiteY233" fmla="*/ 559900 h 1059043"/>
                <a:gd name="connsiteX234" fmla="*/ 1280869 w 3024845"/>
                <a:gd name="connsiteY234" fmla="*/ 559900 h 1059043"/>
                <a:gd name="connsiteX235" fmla="*/ 1293029 w 3024845"/>
                <a:gd name="connsiteY235" fmla="*/ 516665 h 1059043"/>
                <a:gd name="connsiteX236" fmla="*/ 1294296 w 3024845"/>
                <a:gd name="connsiteY236" fmla="*/ 516665 h 1059043"/>
                <a:gd name="connsiteX237" fmla="*/ 1303163 w 3024845"/>
                <a:gd name="connsiteY237" fmla="*/ 516665 h 1059043"/>
                <a:gd name="connsiteX238" fmla="*/ 1313296 w 3024845"/>
                <a:gd name="connsiteY238" fmla="*/ 559900 h 1059043"/>
                <a:gd name="connsiteX239" fmla="*/ 1314309 w 3024845"/>
                <a:gd name="connsiteY239" fmla="*/ 559900 h 1059043"/>
                <a:gd name="connsiteX240" fmla="*/ 1321403 w 3024845"/>
                <a:gd name="connsiteY240" fmla="*/ 559900 h 1059043"/>
                <a:gd name="connsiteX241" fmla="*/ 1321403 w 3024845"/>
                <a:gd name="connsiteY241" fmla="*/ 598812 h 1059043"/>
                <a:gd name="connsiteX242" fmla="*/ 1323176 w 3024845"/>
                <a:gd name="connsiteY242" fmla="*/ 598812 h 1059043"/>
                <a:gd name="connsiteX243" fmla="*/ 1335590 w 3024845"/>
                <a:gd name="connsiteY243" fmla="*/ 598812 h 1059043"/>
                <a:gd name="connsiteX244" fmla="*/ 1335590 w 3024845"/>
                <a:gd name="connsiteY244" fmla="*/ 600974 h 1059043"/>
                <a:gd name="connsiteX245" fmla="*/ 1335590 w 3024845"/>
                <a:gd name="connsiteY245" fmla="*/ 616106 h 1059043"/>
                <a:gd name="connsiteX246" fmla="*/ 1339643 w 3024845"/>
                <a:gd name="connsiteY246" fmla="*/ 613945 h 1059043"/>
                <a:gd name="connsiteX247" fmla="*/ 1339643 w 3024845"/>
                <a:gd name="connsiteY247" fmla="*/ 598812 h 1059043"/>
                <a:gd name="connsiteX248" fmla="*/ 1341163 w 3024845"/>
                <a:gd name="connsiteY248" fmla="*/ 598812 h 1059043"/>
                <a:gd name="connsiteX249" fmla="*/ 1351803 w 3024845"/>
                <a:gd name="connsiteY249" fmla="*/ 598812 h 1059043"/>
                <a:gd name="connsiteX250" fmla="*/ 1351803 w 3024845"/>
                <a:gd name="connsiteY250" fmla="*/ 600433 h 1059043"/>
                <a:gd name="connsiteX251" fmla="*/ 1351803 w 3024845"/>
                <a:gd name="connsiteY251" fmla="*/ 611783 h 1059043"/>
                <a:gd name="connsiteX252" fmla="*/ 1382204 w 3024845"/>
                <a:gd name="connsiteY252" fmla="*/ 611783 h 1059043"/>
                <a:gd name="connsiteX253" fmla="*/ 1382204 w 3024845"/>
                <a:gd name="connsiteY253" fmla="*/ 575033 h 1059043"/>
                <a:gd name="connsiteX254" fmla="*/ 1383470 w 3024845"/>
                <a:gd name="connsiteY254" fmla="*/ 575033 h 1059043"/>
                <a:gd name="connsiteX255" fmla="*/ 1392337 w 3024845"/>
                <a:gd name="connsiteY255" fmla="*/ 575033 h 1059043"/>
                <a:gd name="connsiteX256" fmla="*/ 1392337 w 3024845"/>
                <a:gd name="connsiteY256" fmla="*/ 596650 h 1059043"/>
                <a:gd name="connsiteX257" fmla="*/ 1394364 w 3024845"/>
                <a:gd name="connsiteY257" fmla="*/ 564224 h 1059043"/>
                <a:gd name="connsiteX258" fmla="*/ 1416657 w 3024845"/>
                <a:gd name="connsiteY258" fmla="*/ 564224 h 1059043"/>
                <a:gd name="connsiteX259" fmla="*/ 1416657 w 3024845"/>
                <a:gd name="connsiteY259" fmla="*/ 562602 h 1059043"/>
                <a:gd name="connsiteX260" fmla="*/ 1416657 w 3024845"/>
                <a:gd name="connsiteY260" fmla="*/ 551253 h 1059043"/>
                <a:gd name="connsiteX261" fmla="*/ 1417417 w 3024845"/>
                <a:gd name="connsiteY261" fmla="*/ 551253 h 1059043"/>
                <a:gd name="connsiteX262" fmla="*/ 1422737 w 3024845"/>
                <a:gd name="connsiteY262" fmla="*/ 551253 h 1059043"/>
                <a:gd name="connsiteX263" fmla="*/ 1422737 w 3024845"/>
                <a:gd name="connsiteY263" fmla="*/ 549362 h 1059043"/>
                <a:gd name="connsiteX264" fmla="*/ 1422737 w 3024845"/>
                <a:gd name="connsiteY264" fmla="*/ 536121 h 1059043"/>
                <a:gd name="connsiteX265" fmla="*/ 1426791 w 3024845"/>
                <a:gd name="connsiteY265" fmla="*/ 542606 h 1059043"/>
                <a:gd name="connsiteX266" fmla="*/ 1429071 w 3024845"/>
                <a:gd name="connsiteY266" fmla="*/ 542606 h 1059043"/>
                <a:gd name="connsiteX267" fmla="*/ 1445031 w 3024845"/>
                <a:gd name="connsiteY267" fmla="*/ 542606 h 1059043"/>
                <a:gd name="connsiteX268" fmla="*/ 1445031 w 3024845"/>
                <a:gd name="connsiteY268" fmla="*/ 541795 h 1059043"/>
                <a:gd name="connsiteX269" fmla="*/ 1445031 w 3024845"/>
                <a:gd name="connsiteY269" fmla="*/ 536121 h 1059043"/>
                <a:gd name="connsiteX270" fmla="*/ 1445791 w 3024845"/>
                <a:gd name="connsiteY270" fmla="*/ 536121 h 1059043"/>
                <a:gd name="connsiteX271" fmla="*/ 1451111 w 3024845"/>
                <a:gd name="connsiteY271" fmla="*/ 536121 h 1059043"/>
                <a:gd name="connsiteX272" fmla="*/ 1451111 w 3024845"/>
                <a:gd name="connsiteY272" fmla="*/ 537472 h 1059043"/>
                <a:gd name="connsiteX273" fmla="*/ 1451111 w 3024845"/>
                <a:gd name="connsiteY273" fmla="*/ 546930 h 1059043"/>
                <a:gd name="connsiteX274" fmla="*/ 1489618 w 3024845"/>
                <a:gd name="connsiteY274" fmla="*/ 546930 h 1059043"/>
                <a:gd name="connsiteX275" fmla="*/ 1489618 w 3024845"/>
                <a:gd name="connsiteY275" fmla="*/ 685283 h 1059043"/>
                <a:gd name="connsiteX276" fmla="*/ 1491138 w 3024845"/>
                <a:gd name="connsiteY276" fmla="*/ 685283 h 1059043"/>
                <a:gd name="connsiteX277" fmla="*/ 1501778 w 3024845"/>
                <a:gd name="connsiteY277" fmla="*/ 685283 h 1059043"/>
                <a:gd name="connsiteX278" fmla="*/ 1501778 w 3024845"/>
                <a:gd name="connsiteY278" fmla="*/ 672313 h 1059043"/>
                <a:gd name="connsiteX279" fmla="*/ 1505832 w 3024845"/>
                <a:gd name="connsiteY279" fmla="*/ 672313 h 1059043"/>
                <a:gd name="connsiteX280" fmla="*/ 1505832 w 3024845"/>
                <a:gd name="connsiteY280" fmla="*/ 685283 h 1059043"/>
                <a:gd name="connsiteX281" fmla="*/ 1536232 w 3024845"/>
                <a:gd name="connsiteY281" fmla="*/ 685283 h 1059043"/>
                <a:gd name="connsiteX282" fmla="*/ 1536232 w 3024845"/>
                <a:gd name="connsiteY282" fmla="*/ 655018 h 1059043"/>
                <a:gd name="connsiteX283" fmla="*/ 1548392 w 3024845"/>
                <a:gd name="connsiteY283" fmla="*/ 655018 h 1059043"/>
                <a:gd name="connsiteX284" fmla="*/ 1560552 w 3024845"/>
                <a:gd name="connsiteY284" fmla="*/ 652857 h 1059043"/>
                <a:gd name="connsiteX285" fmla="*/ 1564606 w 3024845"/>
                <a:gd name="connsiteY285" fmla="*/ 655018 h 1059043"/>
                <a:gd name="connsiteX286" fmla="*/ 1574739 w 3024845"/>
                <a:gd name="connsiteY286" fmla="*/ 655018 h 1059043"/>
                <a:gd name="connsiteX287" fmla="*/ 1574739 w 3024845"/>
                <a:gd name="connsiteY287" fmla="*/ 685283 h 1059043"/>
                <a:gd name="connsiteX288" fmla="*/ 1582846 w 3024845"/>
                <a:gd name="connsiteY288" fmla="*/ 685283 h 1059043"/>
                <a:gd name="connsiteX289" fmla="*/ 1582846 w 3024845"/>
                <a:gd name="connsiteY289" fmla="*/ 702578 h 1059043"/>
                <a:gd name="connsiteX290" fmla="*/ 1592182 w 3024845"/>
                <a:gd name="connsiteY290" fmla="*/ 703483 h 1059043"/>
                <a:gd name="connsiteX291" fmla="*/ 1605140 w 3024845"/>
                <a:gd name="connsiteY291" fmla="*/ 703483 h 1059043"/>
                <a:gd name="connsiteX292" fmla="*/ 1605140 w 3024845"/>
                <a:gd name="connsiteY292" fmla="*/ 687445 h 1059043"/>
                <a:gd name="connsiteX293" fmla="*/ 1673096 w 3024845"/>
                <a:gd name="connsiteY293" fmla="*/ 687445 h 1059043"/>
                <a:gd name="connsiteX294" fmla="*/ 1673096 w 3024845"/>
                <a:gd name="connsiteY294" fmla="*/ 602192 h 1059043"/>
                <a:gd name="connsiteX295" fmla="*/ 1745104 w 3024845"/>
                <a:gd name="connsiteY295" fmla="*/ 602192 h 1059043"/>
                <a:gd name="connsiteX296" fmla="*/ 1745104 w 3024845"/>
                <a:gd name="connsiteY296" fmla="*/ 680960 h 1059043"/>
                <a:gd name="connsiteX297" fmla="*/ 1747008 w 3024845"/>
                <a:gd name="connsiteY297" fmla="*/ 680960 h 1059043"/>
                <a:gd name="connsiteX298" fmla="*/ 1748250 w 3024845"/>
                <a:gd name="connsiteY298" fmla="*/ 703483 h 1059043"/>
                <a:gd name="connsiteX299" fmla="*/ 1757926 w 3024845"/>
                <a:gd name="connsiteY299" fmla="*/ 703483 h 1059043"/>
                <a:gd name="connsiteX300" fmla="*/ 1759168 w 3024845"/>
                <a:gd name="connsiteY300" fmla="*/ 680960 h 1059043"/>
                <a:gd name="connsiteX301" fmla="*/ 1765248 w 3024845"/>
                <a:gd name="connsiteY301" fmla="*/ 680960 h 1059043"/>
                <a:gd name="connsiteX302" fmla="*/ 1766490 w 3024845"/>
                <a:gd name="connsiteY302" fmla="*/ 703483 h 1059043"/>
                <a:gd name="connsiteX303" fmla="*/ 1817112 w 3024845"/>
                <a:gd name="connsiteY303" fmla="*/ 703483 h 1059043"/>
                <a:gd name="connsiteX304" fmla="*/ 1817112 w 3024845"/>
                <a:gd name="connsiteY304" fmla="*/ 540455 h 1059043"/>
                <a:gd name="connsiteX305" fmla="*/ 2014439 w 3024845"/>
                <a:gd name="connsiteY305" fmla="*/ 540455 h 1059043"/>
                <a:gd name="connsiteX306" fmla="*/ 2014439 w 3024845"/>
                <a:gd name="connsiteY306" fmla="*/ 703483 h 1059043"/>
                <a:gd name="connsiteX307" fmla="*/ 2033136 w 3024845"/>
                <a:gd name="connsiteY307" fmla="*/ 703483 h 1059043"/>
                <a:gd name="connsiteX308" fmla="*/ 2033136 w 3024845"/>
                <a:gd name="connsiteY308" fmla="*/ 620790 h 1059043"/>
                <a:gd name="connsiteX309" fmla="*/ 2128256 w 3024845"/>
                <a:gd name="connsiteY309" fmla="*/ 620790 h 1059043"/>
                <a:gd name="connsiteX310" fmla="*/ 2146266 w 3024845"/>
                <a:gd name="connsiteY310" fmla="*/ 131868 h 1059043"/>
                <a:gd name="connsiteX311" fmla="*/ 2144240 w 3024845"/>
                <a:gd name="connsiteY311" fmla="*/ 125383 h 1059043"/>
                <a:gd name="connsiteX312" fmla="*/ 2150320 w 3024845"/>
                <a:gd name="connsiteY312" fmla="*/ 60529 h 1059043"/>
                <a:gd name="connsiteX313" fmla="*/ 2152346 w 3024845"/>
                <a:gd name="connsiteY313" fmla="*/ 56206 h 1059043"/>
                <a:gd name="connsiteX314" fmla="*/ 2152346 w 3024845"/>
                <a:gd name="connsiteY314" fmla="*/ 0 h 1059043"/>
                <a:gd name="connsiteX315" fmla="*/ 2180720 w 3024845"/>
                <a:gd name="connsiteY315" fmla="*/ 555577 h 1059043"/>
                <a:gd name="connsiteX316" fmla="*/ 2245574 w 3024845"/>
                <a:gd name="connsiteY316" fmla="*/ 555577 h 1059043"/>
                <a:gd name="connsiteX317" fmla="*/ 2245574 w 3024845"/>
                <a:gd name="connsiteY317" fmla="*/ 631239 h 1059043"/>
                <a:gd name="connsiteX318" fmla="*/ 2253681 w 3024845"/>
                <a:gd name="connsiteY318" fmla="*/ 631239 h 1059043"/>
                <a:gd name="connsiteX319" fmla="*/ 2255708 w 3024845"/>
                <a:gd name="connsiteY319" fmla="*/ 624754 h 1059043"/>
                <a:gd name="connsiteX320" fmla="*/ 2261788 w 3024845"/>
                <a:gd name="connsiteY320" fmla="*/ 624754 h 1059043"/>
                <a:gd name="connsiteX321" fmla="*/ 2263815 w 3024845"/>
                <a:gd name="connsiteY321" fmla="*/ 633401 h 1059043"/>
                <a:gd name="connsiteX322" fmla="*/ 2275975 w 3024845"/>
                <a:gd name="connsiteY322" fmla="*/ 633401 h 1059043"/>
                <a:gd name="connsiteX323" fmla="*/ 2275975 w 3024845"/>
                <a:gd name="connsiteY323" fmla="*/ 626915 h 1059043"/>
                <a:gd name="connsiteX324" fmla="*/ 2298268 w 3024845"/>
                <a:gd name="connsiteY324" fmla="*/ 626915 h 1059043"/>
                <a:gd name="connsiteX325" fmla="*/ 2298268 w 3024845"/>
                <a:gd name="connsiteY325" fmla="*/ 633401 h 1059043"/>
                <a:gd name="connsiteX326" fmla="*/ 2318535 w 3024845"/>
                <a:gd name="connsiteY326" fmla="*/ 633401 h 1059043"/>
                <a:gd name="connsiteX327" fmla="*/ 2318535 w 3024845"/>
                <a:gd name="connsiteY327" fmla="*/ 678798 h 1059043"/>
                <a:gd name="connsiteX328" fmla="*/ 2332722 w 3024845"/>
                <a:gd name="connsiteY328" fmla="*/ 678798 h 1059043"/>
                <a:gd name="connsiteX329" fmla="*/ 2332722 w 3024845"/>
                <a:gd name="connsiteY329" fmla="*/ 665827 h 1059043"/>
                <a:gd name="connsiteX330" fmla="*/ 2348936 w 3024845"/>
                <a:gd name="connsiteY330" fmla="*/ 665827 h 1059043"/>
                <a:gd name="connsiteX331" fmla="*/ 2348936 w 3024845"/>
                <a:gd name="connsiteY331" fmla="*/ 486400 h 1059043"/>
                <a:gd name="connsiteX332" fmla="*/ 2355016 w 3024845"/>
                <a:gd name="connsiteY332" fmla="*/ 479914 h 1059043"/>
                <a:gd name="connsiteX333" fmla="*/ 2427977 w 3024845"/>
                <a:gd name="connsiteY333" fmla="*/ 479914 h 1059043"/>
                <a:gd name="connsiteX334" fmla="*/ 2427977 w 3024845"/>
                <a:gd name="connsiteY334" fmla="*/ 488562 h 1059043"/>
                <a:gd name="connsiteX335" fmla="*/ 2438110 w 3024845"/>
                <a:gd name="connsiteY335" fmla="*/ 488562 h 1059043"/>
                <a:gd name="connsiteX336" fmla="*/ 2438110 w 3024845"/>
                <a:gd name="connsiteY336" fmla="*/ 603136 h 1059043"/>
                <a:gd name="connsiteX337" fmla="*/ 2460404 w 3024845"/>
                <a:gd name="connsiteY337" fmla="*/ 603136 h 1059043"/>
                <a:gd name="connsiteX338" fmla="*/ 2460404 w 3024845"/>
                <a:gd name="connsiteY338" fmla="*/ 536121 h 1059043"/>
                <a:gd name="connsiteX339" fmla="*/ 2486751 w 3024845"/>
                <a:gd name="connsiteY339" fmla="*/ 536121 h 1059043"/>
                <a:gd name="connsiteX340" fmla="*/ 2490804 w 3024845"/>
                <a:gd name="connsiteY340" fmla="*/ 531797 h 1059043"/>
                <a:gd name="connsiteX341" fmla="*/ 2498911 w 3024845"/>
                <a:gd name="connsiteY341" fmla="*/ 531797 h 1059043"/>
                <a:gd name="connsiteX342" fmla="*/ 2502964 w 3024845"/>
                <a:gd name="connsiteY342" fmla="*/ 536121 h 1059043"/>
                <a:gd name="connsiteX343" fmla="*/ 2525258 w 3024845"/>
                <a:gd name="connsiteY343" fmla="*/ 536121 h 1059043"/>
                <a:gd name="connsiteX344" fmla="*/ 2525258 w 3024845"/>
                <a:gd name="connsiteY344" fmla="*/ 419385 h 1059043"/>
                <a:gd name="connsiteX345" fmla="*/ 2582005 w 3024845"/>
                <a:gd name="connsiteY345" fmla="*/ 408576 h 1059043"/>
                <a:gd name="connsiteX346" fmla="*/ 2582005 w 3024845"/>
                <a:gd name="connsiteY346" fmla="*/ 409657 h 1059043"/>
                <a:gd name="connsiteX347" fmla="*/ 2582005 w 3024845"/>
                <a:gd name="connsiteY347" fmla="*/ 417223 h 1059043"/>
                <a:gd name="connsiteX348" fmla="*/ 2608352 w 3024845"/>
                <a:gd name="connsiteY348" fmla="*/ 417223 h 1059043"/>
                <a:gd name="connsiteX349" fmla="*/ 2608352 w 3024845"/>
                <a:gd name="connsiteY349" fmla="*/ 672313 h 1059043"/>
                <a:gd name="connsiteX350" fmla="*/ 2630646 w 3024845"/>
                <a:gd name="connsiteY350" fmla="*/ 672313 h 1059043"/>
                <a:gd name="connsiteX351" fmla="*/ 2630646 w 3024845"/>
                <a:gd name="connsiteY351" fmla="*/ 667989 h 1059043"/>
                <a:gd name="connsiteX352" fmla="*/ 2642806 w 3024845"/>
                <a:gd name="connsiteY352" fmla="*/ 667989 h 1059043"/>
                <a:gd name="connsiteX353" fmla="*/ 2642806 w 3024845"/>
                <a:gd name="connsiteY353" fmla="*/ 672313 h 1059043"/>
                <a:gd name="connsiteX354" fmla="*/ 2667126 w 3024845"/>
                <a:gd name="connsiteY354" fmla="*/ 672313 h 1059043"/>
                <a:gd name="connsiteX355" fmla="*/ 2667126 w 3024845"/>
                <a:gd name="connsiteY355" fmla="*/ 659342 h 1059043"/>
                <a:gd name="connsiteX356" fmla="*/ 2695500 w 3024845"/>
                <a:gd name="connsiteY356" fmla="*/ 659342 h 1059043"/>
                <a:gd name="connsiteX357" fmla="*/ 2707660 w 3024845"/>
                <a:gd name="connsiteY357" fmla="*/ 655018 h 1059043"/>
                <a:gd name="connsiteX358" fmla="*/ 2727927 w 3024845"/>
                <a:gd name="connsiteY358" fmla="*/ 659342 h 1059043"/>
                <a:gd name="connsiteX359" fmla="*/ 2727927 w 3024845"/>
                <a:gd name="connsiteY359" fmla="*/ 642048 h 1059043"/>
                <a:gd name="connsiteX360" fmla="*/ 2736034 w 3024845"/>
                <a:gd name="connsiteY360" fmla="*/ 642048 h 1059043"/>
                <a:gd name="connsiteX361" fmla="*/ 2736034 w 3024845"/>
                <a:gd name="connsiteY361" fmla="*/ 629077 h 1059043"/>
                <a:gd name="connsiteX362" fmla="*/ 2792781 w 3024845"/>
                <a:gd name="connsiteY362" fmla="*/ 629077 h 1059043"/>
                <a:gd name="connsiteX363" fmla="*/ 2792781 w 3024845"/>
                <a:gd name="connsiteY363" fmla="*/ 598812 h 1059043"/>
                <a:gd name="connsiteX364" fmla="*/ 2811021 w 3024845"/>
                <a:gd name="connsiteY364" fmla="*/ 598812 h 1059043"/>
                <a:gd name="connsiteX365" fmla="*/ 2811021 w 3024845"/>
                <a:gd name="connsiteY365" fmla="*/ 592327 h 1059043"/>
                <a:gd name="connsiteX366" fmla="*/ 2823181 w 3024845"/>
                <a:gd name="connsiteY366" fmla="*/ 592327 h 1059043"/>
                <a:gd name="connsiteX367" fmla="*/ 2823181 w 3024845"/>
                <a:gd name="connsiteY367" fmla="*/ 598812 h 1059043"/>
                <a:gd name="connsiteX368" fmla="*/ 2839395 w 3024845"/>
                <a:gd name="connsiteY368" fmla="*/ 598812 h 1059043"/>
                <a:gd name="connsiteX369" fmla="*/ 2839395 w 3024845"/>
                <a:gd name="connsiteY369" fmla="*/ 648533 h 1059043"/>
                <a:gd name="connsiteX370" fmla="*/ 2871822 w 3024845"/>
                <a:gd name="connsiteY370" fmla="*/ 648533 h 1059043"/>
                <a:gd name="connsiteX371" fmla="*/ 2871822 w 3024845"/>
                <a:gd name="connsiteY371" fmla="*/ 622592 h 1059043"/>
                <a:gd name="connsiteX372" fmla="*/ 2910329 w 3024845"/>
                <a:gd name="connsiteY372" fmla="*/ 622592 h 1059043"/>
                <a:gd name="connsiteX373" fmla="*/ 2910329 w 3024845"/>
                <a:gd name="connsiteY373" fmla="*/ 592327 h 1059043"/>
                <a:gd name="connsiteX374" fmla="*/ 2958970 w 3024845"/>
                <a:gd name="connsiteY374" fmla="*/ 592327 h 1059043"/>
                <a:gd name="connsiteX375" fmla="*/ 2958970 w 3024845"/>
                <a:gd name="connsiteY375" fmla="*/ 703483 h 1059043"/>
                <a:gd name="connsiteX376" fmla="*/ 2958970 w 3024845"/>
                <a:gd name="connsiteY376" fmla="*/ 717262 h 1059043"/>
                <a:gd name="connsiteX377" fmla="*/ 3024845 w 3024845"/>
                <a:gd name="connsiteY377" fmla="*/ 717262 h 1059043"/>
                <a:gd name="connsiteX378" fmla="*/ 3024845 w 3024845"/>
                <a:gd name="connsiteY378" fmla="*/ 1059043 h 1059043"/>
                <a:gd name="connsiteX379" fmla="*/ 2054 w 3024845"/>
                <a:gd name="connsiteY379" fmla="*/ 1056710 h 1059043"/>
                <a:gd name="connsiteX380" fmla="*/ 0 w 3024845"/>
                <a:gd name="connsiteY380" fmla="*/ 622592 h 1059043"/>
                <a:gd name="connsiteX381" fmla="*/ 20267 w 3024845"/>
                <a:gd name="connsiteY381" fmla="*/ 622592 h 1059043"/>
                <a:gd name="connsiteX382" fmla="*/ 20774 w 3024845"/>
                <a:gd name="connsiteY382" fmla="*/ 621511 h 1059043"/>
                <a:gd name="connsiteX383" fmla="*/ 24320 w 3024845"/>
                <a:gd name="connsiteY383" fmla="*/ 613945 h 1059043"/>
                <a:gd name="connsiteX384" fmla="*/ 26094 w 3024845"/>
                <a:gd name="connsiteY384" fmla="*/ 614215 h 1059043"/>
                <a:gd name="connsiteX385" fmla="*/ 38507 w 3024845"/>
                <a:gd name="connsiteY385" fmla="*/ 616106 h 1059043"/>
                <a:gd name="connsiteX386" fmla="*/ 39014 w 3024845"/>
                <a:gd name="connsiteY386" fmla="*/ 617458 h 1059043"/>
                <a:gd name="connsiteX387" fmla="*/ 42560 w 3024845"/>
                <a:gd name="connsiteY387" fmla="*/ 626915 h 1059043"/>
                <a:gd name="connsiteX388" fmla="*/ 68907 w 3024845"/>
                <a:gd name="connsiteY388" fmla="*/ 629077 h 1059043"/>
                <a:gd name="connsiteX389" fmla="*/ 68907 w 3024845"/>
                <a:gd name="connsiteY389" fmla="*/ 505856 h 1059043"/>
                <a:gd name="connsiteX390" fmla="*/ 70934 w 3024845"/>
                <a:gd name="connsiteY390" fmla="*/ 505856 h 1059043"/>
                <a:gd name="connsiteX391" fmla="*/ 85121 w 3024845"/>
                <a:gd name="connsiteY391" fmla="*/ 505856 h 1059043"/>
                <a:gd name="connsiteX392" fmla="*/ 85121 w 3024845"/>
                <a:gd name="connsiteY392" fmla="*/ 369664 h 1059043"/>
                <a:gd name="connsiteX393" fmla="*/ 86894 w 3024845"/>
                <a:gd name="connsiteY393" fmla="*/ 369664 h 1059043"/>
                <a:gd name="connsiteX394" fmla="*/ 99308 w 3024845"/>
                <a:gd name="connsiteY394" fmla="*/ 369664 h 1059043"/>
                <a:gd name="connsiteX395" fmla="*/ 99308 w 3024845"/>
                <a:gd name="connsiteY395" fmla="*/ 255090 h 1059043"/>
                <a:gd name="connsiteX396" fmla="*/ 103361 w 3024845"/>
                <a:gd name="connsiteY396" fmla="*/ 226986 h 1059043"/>
                <a:gd name="connsiteX397" fmla="*/ 105388 w 3024845"/>
                <a:gd name="connsiteY397" fmla="*/ 226986 h 1059043"/>
                <a:gd name="connsiteX398" fmla="*/ 119575 w 3024845"/>
                <a:gd name="connsiteY398" fmla="*/ 226986 h 1059043"/>
                <a:gd name="connsiteX0" fmla="*/ 119575 w 3024845"/>
                <a:gd name="connsiteY0" fmla="*/ 226986 h 1059043"/>
                <a:gd name="connsiteX1" fmla="*/ 200642 w 3024845"/>
                <a:gd name="connsiteY1" fmla="*/ 224825 h 1059043"/>
                <a:gd name="connsiteX2" fmla="*/ 202669 w 3024845"/>
                <a:gd name="connsiteY2" fmla="*/ 224825 h 1059043"/>
                <a:gd name="connsiteX3" fmla="*/ 216856 w 3024845"/>
                <a:gd name="connsiteY3" fmla="*/ 224825 h 1059043"/>
                <a:gd name="connsiteX4" fmla="*/ 216856 w 3024845"/>
                <a:gd name="connsiteY4" fmla="*/ 248604 h 1059043"/>
                <a:gd name="connsiteX5" fmla="*/ 217363 w 3024845"/>
                <a:gd name="connsiteY5" fmla="*/ 249415 h 1059043"/>
                <a:gd name="connsiteX6" fmla="*/ 220909 w 3024845"/>
                <a:gd name="connsiteY6" fmla="*/ 255090 h 1059043"/>
                <a:gd name="connsiteX7" fmla="*/ 220909 w 3024845"/>
                <a:gd name="connsiteY7" fmla="*/ 369664 h 1059043"/>
                <a:gd name="connsiteX8" fmla="*/ 223189 w 3024845"/>
                <a:gd name="connsiteY8" fmla="*/ 369664 h 1059043"/>
                <a:gd name="connsiteX9" fmla="*/ 239150 w 3024845"/>
                <a:gd name="connsiteY9" fmla="*/ 369664 h 1059043"/>
                <a:gd name="connsiteX10" fmla="*/ 239150 w 3024845"/>
                <a:gd name="connsiteY10" fmla="*/ 510179 h 1059043"/>
                <a:gd name="connsiteX11" fmla="*/ 240670 w 3024845"/>
                <a:gd name="connsiteY11" fmla="*/ 509909 h 1059043"/>
                <a:gd name="connsiteX12" fmla="*/ 251310 w 3024845"/>
                <a:gd name="connsiteY12" fmla="*/ 508018 h 1059043"/>
                <a:gd name="connsiteX13" fmla="*/ 249283 w 3024845"/>
                <a:gd name="connsiteY13" fmla="*/ 596650 h 1059043"/>
                <a:gd name="connsiteX14" fmla="*/ 250803 w 3024845"/>
                <a:gd name="connsiteY14" fmla="*/ 596921 h 1059043"/>
                <a:gd name="connsiteX15" fmla="*/ 261443 w 3024845"/>
                <a:gd name="connsiteY15" fmla="*/ 598812 h 1059043"/>
                <a:gd name="connsiteX16" fmla="*/ 261696 w 3024845"/>
                <a:gd name="connsiteY16" fmla="*/ 599623 h 1059043"/>
                <a:gd name="connsiteX17" fmla="*/ 263470 w 3024845"/>
                <a:gd name="connsiteY17" fmla="*/ 605298 h 1059043"/>
                <a:gd name="connsiteX18" fmla="*/ 264230 w 3024845"/>
                <a:gd name="connsiteY18" fmla="*/ 602866 h 1059043"/>
                <a:gd name="connsiteX19" fmla="*/ 269550 w 3024845"/>
                <a:gd name="connsiteY19" fmla="*/ 585842 h 1059043"/>
                <a:gd name="connsiteX20" fmla="*/ 271323 w 3024845"/>
                <a:gd name="connsiteY20" fmla="*/ 585842 h 1059043"/>
                <a:gd name="connsiteX21" fmla="*/ 283737 w 3024845"/>
                <a:gd name="connsiteY21" fmla="*/ 585842 h 1059043"/>
                <a:gd name="connsiteX22" fmla="*/ 283737 w 3024845"/>
                <a:gd name="connsiteY22" fmla="*/ 618268 h 1059043"/>
                <a:gd name="connsiteX23" fmla="*/ 284750 w 3024845"/>
                <a:gd name="connsiteY23" fmla="*/ 618809 h 1059043"/>
                <a:gd name="connsiteX24" fmla="*/ 291844 w 3024845"/>
                <a:gd name="connsiteY24" fmla="*/ 622592 h 1059043"/>
                <a:gd name="connsiteX25" fmla="*/ 291844 w 3024845"/>
                <a:gd name="connsiteY25" fmla="*/ 623943 h 1059043"/>
                <a:gd name="connsiteX26" fmla="*/ 291844 w 3024845"/>
                <a:gd name="connsiteY26" fmla="*/ 633401 h 1059043"/>
                <a:gd name="connsiteX27" fmla="*/ 336431 w 3024845"/>
                <a:gd name="connsiteY27" fmla="*/ 633401 h 1059043"/>
                <a:gd name="connsiteX28" fmla="*/ 336431 w 3024845"/>
                <a:gd name="connsiteY28" fmla="*/ 634482 h 1059043"/>
                <a:gd name="connsiteX29" fmla="*/ 336431 w 3024845"/>
                <a:gd name="connsiteY29" fmla="*/ 642048 h 1059043"/>
                <a:gd name="connsiteX30" fmla="*/ 338457 w 3024845"/>
                <a:gd name="connsiteY30" fmla="*/ 642048 h 1059043"/>
                <a:gd name="connsiteX31" fmla="*/ 352644 w 3024845"/>
                <a:gd name="connsiteY31" fmla="*/ 642048 h 1059043"/>
                <a:gd name="connsiteX32" fmla="*/ 352644 w 3024845"/>
                <a:gd name="connsiteY32" fmla="*/ 611783 h 1059043"/>
                <a:gd name="connsiteX33" fmla="*/ 397231 w 3024845"/>
                <a:gd name="connsiteY33" fmla="*/ 611783 h 1059043"/>
                <a:gd name="connsiteX34" fmla="*/ 397231 w 3024845"/>
                <a:gd name="connsiteY34" fmla="*/ 610432 h 1059043"/>
                <a:gd name="connsiteX35" fmla="*/ 397231 w 3024845"/>
                <a:gd name="connsiteY35" fmla="*/ 600974 h 1059043"/>
                <a:gd name="connsiteX36" fmla="*/ 398245 w 3024845"/>
                <a:gd name="connsiteY36" fmla="*/ 600974 h 1059043"/>
                <a:gd name="connsiteX37" fmla="*/ 405338 w 3024845"/>
                <a:gd name="connsiteY37" fmla="*/ 600974 h 1059043"/>
                <a:gd name="connsiteX38" fmla="*/ 405338 w 3024845"/>
                <a:gd name="connsiteY38" fmla="*/ 599083 h 1059043"/>
                <a:gd name="connsiteX39" fmla="*/ 405338 w 3024845"/>
                <a:gd name="connsiteY39" fmla="*/ 585842 h 1059043"/>
                <a:gd name="connsiteX40" fmla="*/ 406098 w 3024845"/>
                <a:gd name="connsiteY40" fmla="*/ 585842 h 1059043"/>
                <a:gd name="connsiteX41" fmla="*/ 411418 w 3024845"/>
                <a:gd name="connsiteY41" fmla="*/ 585842 h 1059043"/>
                <a:gd name="connsiteX42" fmla="*/ 411418 w 3024845"/>
                <a:gd name="connsiteY42" fmla="*/ 584761 h 1059043"/>
                <a:gd name="connsiteX43" fmla="*/ 411418 w 3024845"/>
                <a:gd name="connsiteY43" fmla="*/ 577194 h 1059043"/>
                <a:gd name="connsiteX44" fmla="*/ 413445 w 3024845"/>
                <a:gd name="connsiteY44" fmla="*/ 577194 h 1059043"/>
                <a:gd name="connsiteX45" fmla="*/ 427632 w 3024845"/>
                <a:gd name="connsiteY45" fmla="*/ 577194 h 1059043"/>
                <a:gd name="connsiteX46" fmla="*/ 427632 w 3024845"/>
                <a:gd name="connsiteY46" fmla="*/ 578275 h 1059043"/>
                <a:gd name="connsiteX47" fmla="*/ 427632 w 3024845"/>
                <a:gd name="connsiteY47" fmla="*/ 585842 h 1059043"/>
                <a:gd name="connsiteX48" fmla="*/ 449925 w 3024845"/>
                <a:gd name="connsiteY48" fmla="*/ 585842 h 1059043"/>
                <a:gd name="connsiteX49" fmla="*/ 449925 w 3024845"/>
                <a:gd name="connsiteY49" fmla="*/ 583950 h 1059043"/>
                <a:gd name="connsiteX50" fmla="*/ 449925 w 3024845"/>
                <a:gd name="connsiteY50" fmla="*/ 570709 h 1059043"/>
                <a:gd name="connsiteX51" fmla="*/ 451699 w 3024845"/>
                <a:gd name="connsiteY51" fmla="*/ 570709 h 1059043"/>
                <a:gd name="connsiteX52" fmla="*/ 464112 w 3024845"/>
                <a:gd name="connsiteY52" fmla="*/ 570709 h 1059043"/>
                <a:gd name="connsiteX53" fmla="*/ 464112 w 3024845"/>
                <a:gd name="connsiteY53" fmla="*/ 594489 h 1059043"/>
                <a:gd name="connsiteX54" fmla="*/ 465126 w 3024845"/>
                <a:gd name="connsiteY54" fmla="*/ 594489 h 1059043"/>
                <a:gd name="connsiteX55" fmla="*/ 472219 w 3024845"/>
                <a:gd name="connsiteY55" fmla="*/ 594489 h 1059043"/>
                <a:gd name="connsiteX56" fmla="*/ 472219 w 3024845"/>
                <a:gd name="connsiteY56" fmla="*/ 593408 h 1059043"/>
                <a:gd name="connsiteX57" fmla="*/ 472219 w 3024845"/>
                <a:gd name="connsiteY57" fmla="*/ 585842 h 1059043"/>
                <a:gd name="connsiteX58" fmla="*/ 473992 w 3024845"/>
                <a:gd name="connsiteY58" fmla="*/ 585842 h 1059043"/>
                <a:gd name="connsiteX59" fmla="*/ 486406 w 3024845"/>
                <a:gd name="connsiteY59" fmla="*/ 585842 h 1059043"/>
                <a:gd name="connsiteX60" fmla="*/ 486406 w 3024845"/>
                <a:gd name="connsiteY60" fmla="*/ 611783 h 1059043"/>
                <a:gd name="connsiteX61" fmla="*/ 488433 w 3024845"/>
                <a:gd name="connsiteY61" fmla="*/ 611783 h 1059043"/>
                <a:gd name="connsiteX62" fmla="*/ 502619 w 3024845"/>
                <a:gd name="connsiteY62" fmla="*/ 611783 h 1059043"/>
                <a:gd name="connsiteX63" fmla="*/ 502619 w 3024845"/>
                <a:gd name="connsiteY63" fmla="*/ 613404 h 1059043"/>
                <a:gd name="connsiteX64" fmla="*/ 502619 w 3024845"/>
                <a:gd name="connsiteY64" fmla="*/ 624754 h 1059043"/>
                <a:gd name="connsiteX65" fmla="*/ 503379 w 3024845"/>
                <a:gd name="connsiteY65" fmla="*/ 624754 h 1059043"/>
                <a:gd name="connsiteX66" fmla="*/ 508700 w 3024845"/>
                <a:gd name="connsiteY66" fmla="*/ 624754 h 1059043"/>
                <a:gd name="connsiteX67" fmla="*/ 508700 w 3024845"/>
                <a:gd name="connsiteY67" fmla="*/ 623943 h 1059043"/>
                <a:gd name="connsiteX68" fmla="*/ 508700 w 3024845"/>
                <a:gd name="connsiteY68" fmla="*/ 618268 h 1059043"/>
                <a:gd name="connsiteX69" fmla="*/ 539100 w 3024845"/>
                <a:gd name="connsiteY69" fmla="*/ 618268 h 1059043"/>
                <a:gd name="connsiteX70" fmla="*/ 539100 w 3024845"/>
                <a:gd name="connsiteY70" fmla="*/ 642048 h 1059043"/>
                <a:gd name="connsiteX71" fmla="*/ 540113 w 3024845"/>
                <a:gd name="connsiteY71" fmla="*/ 642048 h 1059043"/>
                <a:gd name="connsiteX72" fmla="*/ 547207 w 3024845"/>
                <a:gd name="connsiteY72" fmla="*/ 642048 h 1059043"/>
                <a:gd name="connsiteX73" fmla="*/ 547207 w 3024845"/>
                <a:gd name="connsiteY73" fmla="*/ 643129 h 1059043"/>
                <a:gd name="connsiteX74" fmla="*/ 547207 w 3024845"/>
                <a:gd name="connsiteY74" fmla="*/ 650695 h 1059043"/>
                <a:gd name="connsiteX75" fmla="*/ 547967 w 3024845"/>
                <a:gd name="connsiteY75" fmla="*/ 650695 h 1059043"/>
                <a:gd name="connsiteX76" fmla="*/ 553287 w 3024845"/>
                <a:gd name="connsiteY76" fmla="*/ 650695 h 1059043"/>
                <a:gd name="connsiteX77" fmla="*/ 553287 w 3024845"/>
                <a:gd name="connsiteY77" fmla="*/ 648533 h 1059043"/>
                <a:gd name="connsiteX78" fmla="*/ 553287 w 3024845"/>
                <a:gd name="connsiteY78" fmla="*/ 633401 h 1059043"/>
                <a:gd name="connsiteX79" fmla="*/ 554300 w 3024845"/>
                <a:gd name="connsiteY79" fmla="*/ 633401 h 1059043"/>
                <a:gd name="connsiteX80" fmla="*/ 561394 w 3024845"/>
                <a:gd name="connsiteY80" fmla="*/ 633401 h 1059043"/>
                <a:gd name="connsiteX81" fmla="*/ 561394 w 3024845"/>
                <a:gd name="connsiteY81" fmla="*/ 634482 h 1059043"/>
                <a:gd name="connsiteX82" fmla="*/ 561394 w 3024845"/>
                <a:gd name="connsiteY82" fmla="*/ 642048 h 1059043"/>
                <a:gd name="connsiteX83" fmla="*/ 566714 w 3024845"/>
                <a:gd name="connsiteY83" fmla="*/ 640055 h 1059043"/>
                <a:gd name="connsiteX84" fmla="*/ 567474 w 3024845"/>
                <a:gd name="connsiteY84" fmla="*/ 639075 h 1059043"/>
                <a:gd name="connsiteX85" fmla="*/ 567474 w 3024845"/>
                <a:gd name="connsiteY85" fmla="*/ 633401 h 1059043"/>
                <a:gd name="connsiteX86" fmla="*/ 605981 w 3024845"/>
                <a:gd name="connsiteY86" fmla="*/ 633401 h 1059043"/>
                <a:gd name="connsiteX87" fmla="*/ 605981 w 3024845"/>
                <a:gd name="connsiteY87" fmla="*/ 657180 h 1059043"/>
                <a:gd name="connsiteX88" fmla="*/ 608007 w 3024845"/>
                <a:gd name="connsiteY88" fmla="*/ 657180 h 1059043"/>
                <a:gd name="connsiteX89" fmla="*/ 622194 w 3024845"/>
                <a:gd name="connsiteY89" fmla="*/ 657180 h 1059043"/>
                <a:gd name="connsiteX90" fmla="*/ 622194 w 3024845"/>
                <a:gd name="connsiteY90" fmla="*/ 658261 h 1059043"/>
                <a:gd name="connsiteX91" fmla="*/ 622194 w 3024845"/>
                <a:gd name="connsiteY91" fmla="*/ 665827 h 1059043"/>
                <a:gd name="connsiteX92" fmla="*/ 623968 w 3024845"/>
                <a:gd name="connsiteY92" fmla="*/ 665827 h 1059043"/>
                <a:gd name="connsiteX93" fmla="*/ 636381 w 3024845"/>
                <a:gd name="connsiteY93" fmla="*/ 665827 h 1059043"/>
                <a:gd name="connsiteX94" fmla="*/ 636381 w 3024845"/>
                <a:gd name="connsiteY94" fmla="*/ 642048 h 1059043"/>
                <a:gd name="connsiteX95" fmla="*/ 637394 w 3024845"/>
                <a:gd name="connsiteY95" fmla="*/ 642048 h 1059043"/>
                <a:gd name="connsiteX96" fmla="*/ 644488 w 3024845"/>
                <a:gd name="connsiteY96" fmla="*/ 642048 h 1059043"/>
                <a:gd name="connsiteX97" fmla="*/ 644488 w 3024845"/>
                <a:gd name="connsiteY97" fmla="*/ 609621 h 1059043"/>
                <a:gd name="connsiteX98" fmla="*/ 645501 w 3024845"/>
                <a:gd name="connsiteY98" fmla="*/ 609621 h 1059043"/>
                <a:gd name="connsiteX99" fmla="*/ 652595 w 3024845"/>
                <a:gd name="connsiteY99" fmla="*/ 609621 h 1059043"/>
                <a:gd name="connsiteX100" fmla="*/ 652595 w 3024845"/>
                <a:gd name="connsiteY100" fmla="*/ 607730 h 1059043"/>
                <a:gd name="connsiteX101" fmla="*/ 652595 w 3024845"/>
                <a:gd name="connsiteY101" fmla="*/ 594489 h 1059043"/>
                <a:gd name="connsiteX102" fmla="*/ 651328 w 3024845"/>
                <a:gd name="connsiteY102" fmla="*/ 592867 h 1059043"/>
                <a:gd name="connsiteX103" fmla="*/ 656648 w 3024845"/>
                <a:gd name="connsiteY103" fmla="*/ 581518 h 1059043"/>
                <a:gd name="connsiteX104" fmla="*/ 664755 w 3024845"/>
                <a:gd name="connsiteY104" fmla="*/ 609621 h 1059043"/>
                <a:gd name="connsiteX105" fmla="*/ 665515 w 3024845"/>
                <a:gd name="connsiteY105" fmla="*/ 609621 h 1059043"/>
                <a:gd name="connsiteX106" fmla="*/ 670835 w 3024845"/>
                <a:gd name="connsiteY106" fmla="*/ 609621 h 1059043"/>
                <a:gd name="connsiteX107" fmla="*/ 670835 w 3024845"/>
                <a:gd name="connsiteY107" fmla="*/ 503694 h 1059043"/>
                <a:gd name="connsiteX108" fmla="*/ 672355 w 3024845"/>
                <a:gd name="connsiteY108" fmla="*/ 503694 h 1059043"/>
                <a:gd name="connsiteX109" fmla="*/ 682995 w 3024845"/>
                <a:gd name="connsiteY109" fmla="*/ 503694 h 1059043"/>
                <a:gd name="connsiteX110" fmla="*/ 682995 w 3024845"/>
                <a:gd name="connsiteY110" fmla="*/ 456135 h 1059043"/>
                <a:gd name="connsiteX111" fmla="*/ 709342 w 3024845"/>
                <a:gd name="connsiteY111" fmla="*/ 456135 h 1059043"/>
                <a:gd name="connsiteX112" fmla="*/ 709342 w 3024845"/>
                <a:gd name="connsiteY112" fmla="*/ 434517 h 1059043"/>
                <a:gd name="connsiteX113" fmla="*/ 743796 w 3024845"/>
                <a:gd name="connsiteY113" fmla="*/ 434517 h 1059043"/>
                <a:gd name="connsiteX114" fmla="*/ 743796 w 3024845"/>
                <a:gd name="connsiteY114" fmla="*/ 436949 h 1059043"/>
                <a:gd name="connsiteX115" fmla="*/ 743796 w 3024845"/>
                <a:gd name="connsiteY115" fmla="*/ 453973 h 1059043"/>
                <a:gd name="connsiteX116" fmla="*/ 746076 w 3024845"/>
                <a:gd name="connsiteY116" fmla="*/ 453973 h 1059043"/>
                <a:gd name="connsiteX117" fmla="*/ 762036 w 3024845"/>
                <a:gd name="connsiteY117" fmla="*/ 453973 h 1059043"/>
                <a:gd name="connsiteX118" fmla="*/ 762036 w 3024845"/>
                <a:gd name="connsiteY118" fmla="*/ 501532 h 1059043"/>
                <a:gd name="connsiteX119" fmla="*/ 763049 w 3024845"/>
                <a:gd name="connsiteY119" fmla="*/ 501532 h 1059043"/>
                <a:gd name="connsiteX120" fmla="*/ 770143 w 3024845"/>
                <a:gd name="connsiteY120" fmla="*/ 501532 h 1059043"/>
                <a:gd name="connsiteX121" fmla="*/ 784330 w 3024845"/>
                <a:gd name="connsiteY121" fmla="*/ 505856 h 1059043"/>
                <a:gd name="connsiteX122" fmla="*/ 784330 w 3024845"/>
                <a:gd name="connsiteY122" fmla="*/ 544768 h 1059043"/>
                <a:gd name="connsiteX123" fmla="*/ 785343 w 3024845"/>
                <a:gd name="connsiteY123" fmla="*/ 544768 h 1059043"/>
                <a:gd name="connsiteX124" fmla="*/ 792436 w 3024845"/>
                <a:gd name="connsiteY124" fmla="*/ 544768 h 1059043"/>
                <a:gd name="connsiteX125" fmla="*/ 792436 w 3024845"/>
                <a:gd name="connsiteY125" fmla="*/ 546389 h 1059043"/>
                <a:gd name="connsiteX126" fmla="*/ 792436 w 3024845"/>
                <a:gd name="connsiteY126" fmla="*/ 557738 h 1059043"/>
                <a:gd name="connsiteX127" fmla="*/ 794463 w 3024845"/>
                <a:gd name="connsiteY127" fmla="*/ 557738 h 1059043"/>
                <a:gd name="connsiteX128" fmla="*/ 808650 w 3024845"/>
                <a:gd name="connsiteY128" fmla="*/ 557738 h 1059043"/>
                <a:gd name="connsiteX129" fmla="*/ 814730 w 3024845"/>
                <a:gd name="connsiteY129" fmla="*/ 564224 h 1059043"/>
                <a:gd name="connsiteX130" fmla="*/ 814730 w 3024845"/>
                <a:gd name="connsiteY130" fmla="*/ 585842 h 1059043"/>
                <a:gd name="connsiteX131" fmla="*/ 817010 w 3024845"/>
                <a:gd name="connsiteY131" fmla="*/ 585842 h 1059043"/>
                <a:gd name="connsiteX132" fmla="*/ 832970 w 3024845"/>
                <a:gd name="connsiteY132" fmla="*/ 585842 h 1059043"/>
                <a:gd name="connsiteX133" fmla="*/ 832970 w 3024845"/>
                <a:gd name="connsiteY133" fmla="*/ 586922 h 1059043"/>
                <a:gd name="connsiteX134" fmla="*/ 832970 w 3024845"/>
                <a:gd name="connsiteY134" fmla="*/ 594489 h 1059043"/>
                <a:gd name="connsiteX135" fmla="*/ 834237 w 3024845"/>
                <a:gd name="connsiteY135" fmla="*/ 594489 h 1059043"/>
                <a:gd name="connsiteX136" fmla="*/ 843104 w 3024845"/>
                <a:gd name="connsiteY136" fmla="*/ 594489 h 1059043"/>
                <a:gd name="connsiteX137" fmla="*/ 843104 w 3024845"/>
                <a:gd name="connsiteY137" fmla="*/ 596650 h 1059043"/>
                <a:gd name="connsiteX138" fmla="*/ 843104 w 3024845"/>
                <a:gd name="connsiteY138" fmla="*/ 611783 h 1059043"/>
                <a:gd name="connsiteX139" fmla="*/ 847157 w 3024845"/>
                <a:gd name="connsiteY139" fmla="*/ 609891 h 1059043"/>
                <a:gd name="connsiteX140" fmla="*/ 847157 w 3024845"/>
                <a:gd name="connsiteY140" fmla="*/ 596650 h 1059043"/>
                <a:gd name="connsiteX141" fmla="*/ 848170 w 3024845"/>
                <a:gd name="connsiteY141" fmla="*/ 596650 h 1059043"/>
                <a:gd name="connsiteX142" fmla="*/ 855264 w 3024845"/>
                <a:gd name="connsiteY142" fmla="*/ 596650 h 1059043"/>
                <a:gd name="connsiteX143" fmla="*/ 855264 w 3024845"/>
                <a:gd name="connsiteY143" fmla="*/ 598272 h 1059043"/>
                <a:gd name="connsiteX144" fmla="*/ 855264 w 3024845"/>
                <a:gd name="connsiteY144" fmla="*/ 609621 h 1059043"/>
                <a:gd name="connsiteX145" fmla="*/ 856024 w 3024845"/>
                <a:gd name="connsiteY145" fmla="*/ 609621 h 1059043"/>
                <a:gd name="connsiteX146" fmla="*/ 861344 w 3024845"/>
                <a:gd name="connsiteY146" fmla="*/ 609621 h 1059043"/>
                <a:gd name="connsiteX147" fmla="*/ 909984 w 3024845"/>
                <a:gd name="connsiteY147" fmla="*/ 605298 h 1059043"/>
                <a:gd name="connsiteX148" fmla="*/ 909984 w 3024845"/>
                <a:gd name="connsiteY148" fmla="*/ 606649 h 1059043"/>
                <a:gd name="connsiteX149" fmla="*/ 909984 w 3024845"/>
                <a:gd name="connsiteY149" fmla="*/ 616106 h 1059043"/>
                <a:gd name="connsiteX150" fmla="*/ 910744 w 3024845"/>
                <a:gd name="connsiteY150" fmla="*/ 616106 h 1059043"/>
                <a:gd name="connsiteX151" fmla="*/ 916065 w 3024845"/>
                <a:gd name="connsiteY151" fmla="*/ 616106 h 1059043"/>
                <a:gd name="connsiteX152" fmla="*/ 916065 w 3024845"/>
                <a:gd name="connsiteY152" fmla="*/ 618268 h 1059043"/>
                <a:gd name="connsiteX153" fmla="*/ 916065 w 3024845"/>
                <a:gd name="connsiteY153" fmla="*/ 633401 h 1059043"/>
                <a:gd name="connsiteX154" fmla="*/ 918091 w 3024845"/>
                <a:gd name="connsiteY154" fmla="*/ 632050 h 1059043"/>
                <a:gd name="connsiteX155" fmla="*/ 932278 w 3024845"/>
                <a:gd name="connsiteY155" fmla="*/ 622592 h 1059043"/>
                <a:gd name="connsiteX156" fmla="*/ 938358 w 3024845"/>
                <a:gd name="connsiteY156" fmla="*/ 581518 h 1059043"/>
                <a:gd name="connsiteX157" fmla="*/ 939118 w 3024845"/>
                <a:gd name="connsiteY157" fmla="*/ 581248 h 1059043"/>
                <a:gd name="connsiteX158" fmla="*/ 944438 w 3024845"/>
                <a:gd name="connsiteY158" fmla="*/ 579356 h 1059043"/>
                <a:gd name="connsiteX159" fmla="*/ 946465 w 3024845"/>
                <a:gd name="connsiteY159" fmla="*/ 510179 h 1059043"/>
                <a:gd name="connsiteX160" fmla="*/ 948492 w 3024845"/>
                <a:gd name="connsiteY160" fmla="*/ 579356 h 1059043"/>
                <a:gd name="connsiteX161" fmla="*/ 949252 w 3024845"/>
                <a:gd name="connsiteY161" fmla="*/ 579626 h 1059043"/>
                <a:gd name="connsiteX162" fmla="*/ 954572 w 3024845"/>
                <a:gd name="connsiteY162" fmla="*/ 581518 h 1059043"/>
                <a:gd name="connsiteX163" fmla="*/ 954572 w 3024845"/>
                <a:gd name="connsiteY163" fmla="*/ 495047 h 1059043"/>
                <a:gd name="connsiteX164" fmla="*/ 958625 w 3024845"/>
                <a:gd name="connsiteY164" fmla="*/ 462620 h 1059043"/>
                <a:gd name="connsiteX165" fmla="*/ 997132 w 3024845"/>
                <a:gd name="connsiteY165" fmla="*/ 462620 h 1059043"/>
                <a:gd name="connsiteX166" fmla="*/ 997132 w 3024845"/>
                <a:gd name="connsiteY166" fmla="*/ 495047 h 1059043"/>
                <a:gd name="connsiteX167" fmla="*/ 997892 w 3024845"/>
                <a:gd name="connsiteY167" fmla="*/ 495047 h 1059043"/>
                <a:gd name="connsiteX168" fmla="*/ 1003212 w 3024845"/>
                <a:gd name="connsiteY168" fmla="*/ 495047 h 1059043"/>
                <a:gd name="connsiteX169" fmla="*/ 1003212 w 3024845"/>
                <a:gd name="connsiteY169" fmla="*/ 412899 h 1059043"/>
                <a:gd name="connsiteX170" fmla="*/ 1004986 w 3024845"/>
                <a:gd name="connsiteY170" fmla="*/ 412899 h 1059043"/>
                <a:gd name="connsiteX171" fmla="*/ 1017399 w 3024845"/>
                <a:gd name="connsiteY171" fmla="*/ 412899 h 1059043"/>
                <a:gd name="connsiteX172" fmla="*/ 1017399 w 3024845"/>
                <a:gd name="connsiteY172" fmla="*/ 411008 h 1059043"/>
                <a:gd name="connsiteX173" fmla="*/ 1017399 w 3024845"/>
                <a:gd name="connsiteY173" fmla="*/ 397767 h 1059043"/>
                <a:gd name="connsiteX174" fmla="*/ 1039693 w 3024845"/>
                <a:gd name="connsiteY174" fmla="*/ 397767 h 1059043"/>
                <a:gd name="connsiteX175" fmla="*/ 1039693 w 3024845"/>
                <a:gd name="connsiteY175" fmla="*/ 396686 h 1059043"/>
                <a:gd name="connsiteX176" fmla="*/ 1039693 w 3024845"/>
                <a:gd name="connsiteY176" fmla="*/ 389120 h 1059043"/>
                <a:gd name="connsiteX177" fmla="*/ 1041466 w 3024845"/>
                <a:gd name="connsiteY177" fmla="*/ 389120 h 1059043"/>
                <a:gd name="connsiteX178" fmla="*/ 1053880 w 3024845"/>
                <a:gd name="connsiteY178" fmla="*/ 389120 h 1059043"/>
                <a:gd name="connsiteX179" fmla="*/ 1053880 w 3024845"/>
                <a:gd name="connsiteY179" fmla="*/ 390201 h 1059043"/>
                <a:gd name="connsiteX180" fmla="*/ 1053880 w 3024845"/>
                <a:gd name="connsiteY180" fmla="*/ 397767 h 1059043"/>
                <a:gd name="connsiteX181" fmla="*/ 1054640 w 3024845"/>
                <a:gd name="connsiteY181" fmla="*/ 397767 h 1059043"/>
                <a:gd name="connsiteX182" fmla="*/ 1059960 w 3024845"/>
                <a:gd name="connsiteY182" fmla="*/ 397767 h 1059043"/>
                <a:gd name="connsiteX183" fmla="*/ 1070093 w 3024845"/>
                <a:gd name="connsiteY183" fmla="*/ 393443 h 1059043"/>
                <a:gd name="connsiteX184" fmla="*/ 1074146 w 3024845"/>
                <a:gd name="connsiteY184" fmla="*/ 396686 h 1059043"/>
                <a:gd name="connsiteX185" fmla="*/ 1074146 w 3024845"/>
                <a:gd name="connsiteY185" fmla="*/ 389120 h 1059043"/>
                <a:gd name="connsiteX186" fmla="*/ 1076426 w 3024845"/>
                <a:gd name="connsiteY186" fmla="*/ 389120 h 1059043"/>
                <a:gd name="connsiteX187" fmla="*/ 1092387 w 3024845"/>
                <a:gd name="connsiteY187" fmla="*/ 389120 h 1059043"/>
                <a:gd name="connsiteX188" fmla="*/ 1092387 w 3024845"/>
                <a:gd name="connsiteY188" fmla="*/ 390201 h 1059043"/>
                <a:gd name="connsiteX189" fmla="*/ 1092387 w 3024845"/>
                <a:gd name="connsiteY189" fmla="*/ 397767 h 1059043"/>
                <a:gd name="connsiteX190" fmla="*/ 1122787 w 3024845"/>
                <a:gd name="connsiteY190" fmla="*/ 397767 h 1059043"/>
                <a:gd name="connsiteX191" fmla="*/ 1122787 w 3024845"/>
                <a:gd name="connsiteY191" fmla="*/ 399388 h 1059043"/>
                <a:gd name="connsiteX192" fmla="*/ 1122787 w 3024845"/>
                <a:gd name="connsiteY192" fmla="*/ 410738 h 1059043"/>
                <a:gd name="connsiteX193" fmla="*/ 1149134 w 3024845"/>
                <a:gd name="connsiteY193" fmla="*/ 410738 h 1059043"/>
                <a:gd name="connsiteX194" fmla="*/ 1149134 w 3024845"/>
                <a:gd name="connsiteY194" fmla="*/ 441002 h 1059043"/>
                <a:gd name="connsiteX195" fmla="*/ 1149894 w 3024845"/>
                <a:gd name="connsiteY195" fmla="*/ 441002 h 1059043"/>
                <a:gd name="connsiteX196" fmla="*/ 1155214 w 3024845"/>
                <a:gd name="connsiteY196" fmla="*/ 441002 h 1059043"/>
                <a:gd name="connsiteX197" fmla="*/ 1155214 w 3024845"/>
                <a:gd name="connsiteY197" fmla="*/ 442083 h 1059043"/>
                <a:gd name="connsiteX198" fmla="*/ 1155214 w 3024845"/>
                <a:gd name="connsiteY198" fmla="*/ 449650 h 1059043"/>
                <a:gd name="connsiteX199" fmla="*/ 1159268 w 3024845"/>
                <a:gd name="connsiteY199" fmla="*/ 479914 h 1059043"/>
                <a:gd name="connsiteX200" fmla="*/ 1160028 w 3024845"/>
                <a:gd name="connsiteY200" fmla="*/ 479914 h 1059043"/>
                <a:gd name="connsiteX201" fmla="*/ 1165348 w 3024845"/>
                <a:gd name="connsiteY201" fmla="*/ 479914 h 1059043"/>
                <a:gd name="connsiteX202" fmla="*/ 1165348 w 3024845"/>
                <a:gd name="connsiteY202" fmla="*/ 480725 h 1059043"/>
                <a:gd name="connsiteX203" fmla="*/ 1165348 w 3024845"/>
                <a:gd name="connsiteY203" fmla="*/ 486400 h 1059043"/>
                <a:gd name="connsiteX204" fmla="*/ 1166361 w 3024845"/>
                <a:gd name="connsiteY204" fmla="*/ 486400 h 1059043"/>
                <a:gd name="connsiteX205" fmla="*/ 1173454 w 3024845"/>
                <a:gd name="connsiteY205" fmla="*/ 486400 h 1059043"/>
                <a:gd name="connsiteX206" fmla="*/ 1173454 w 3024845"/>
                <a:gd name="connsiteY206" fmla="*/ 516665 h 1059043"/>
                <a:gd name="connsiteX207" fmla="*/ 1175481 w 3024845"/>
                <a:gd name="connsiteY207" fmla="*/ 516665 h 1059043"/>
                <a:gd name="connsiteX208" fmla="*/ 1189668 w 3024845"/>
                <a:gd name="connsiteY208" fmla="*/ 516665 h 1059043"/>
                <a:gd name="connsiteX209" fmla="*/ 1189668 w 3024845"/>
                <a:gd name="connsiteY209" fmla="*/ 540444 h 1059043"/>
                <a:gd name="connsiteX210" fmla="*/ 1191695 w 3024845"/>
                <a:gd name="connsiteY210" fmla="*/ 542065 h 1059043"/>
                <a:gd name="connsiteX211" fmla="*/ 1191695 w 3024845"/>
                <a:gd name="connsiteY211" fmla="*/ 553415 h 1059043"/>
                <a:gd name="connsiteX212" fmla="*/ 1192455 w 3024845"/>
                <a:gd name="connsiteY212" fmla="*/ 553415 h 1059043"/>
                <a:gd name="connsiteX213" fmla="*/ 1197775 w 3024845"/>
                <a:gd name="connsiteY213" fmla="*/ 553415 h 1059043"/>
                <a:gd name="connsiteX214" fmla="*/ 1197775 w 3024845"/>
                <a:gd name="connsiteY214" fmla="*/ 577194 h 1059043"/>
                <a:gd name="connsiteX215" fmla="*/ 1199041 w 3024845"/>
                <a:gd name="connsiteY215" fmla="*/ 577194 h 1059043"/>
                <a:gd name="connsiteX216" fmla="*/ 1207908 w 3024845"/>
                <a:gd name="connsiteY216" fmla="*/ 577194 h 1059043"/>
                <a:gd name="connsiteX217" fmla="*/ 1209935 w 3024845"/>
                <a:gd name="connsiteY217" fmla="*/ 581248 h 1059043"/>
                <a:gd name="connsiteX218" fmla="*/ 1209935 w 3024845"/>
                <a:gd name="connsiteY218" fmla="*/ 594489 h 1059043"/>
                <a:gd name="connsiteX219" fmla="*/ 1211455 w 3024845"/>
                <a:gd name="connsiteY219" fmla="*/ 592597 h 1059043"/>
                <a:gd name="connsiteX220" fmla="*/ 1222095 w 3024845"/>
                <a:gd name="connsiteY220" fmla="*/ 579356 h 1059043"/>
                <a:gd name="connsiteX221" fmla="*/ 1250469 w 3024845"/>
                <a:gd name="connsiteY221" fmla="*/ 579356 h 1059043"/>
                <a:gd name="connsiteX222" fmla="*/ 1250469 w 3024845"/>
                <a:gd name="connsiteY222" fmla="*/ 665827 h 1059043"/>
                <a:gd name="connsiteX223" fmla="*/ 1251229 w 3024845"/>
                <a:gd name="connsiteY223" fmla="*/ 665827 h 1059043"/>
                <a:gd name="connsiteX224" fmla="*/ 1256549 w 3024845"/>
                <a:gd name="connsiteY224" fmla="*/ 665827 h 1059043"/>
                <a:gd name="connsiteX225" fmla="*/ 1257309 w 3024845"/>
                <a:gd name="connsiteY225" fmla="*/ 664476 h 1059043"/>
                <a:gd name="connsiteX226" fmla="*/ 1262629 w 3024845"/>
                <a:gd name="connsiteY226" fmla="*/ 655018 h 1059043"/>
                <a:gd name="connsiteX227" fmla="*/ 1262629 w 3024845"/>
                <a:gd name="connsiteY227" fmla="*/ 656910 h 1059043"/>
                <a:gd name="connsiteX228" fmla="*/ 1262629 w 3024845"/>
                <a:gd name="connsiteY228" fmla="*/ 670151 h 1059043"/>
                <a:gd name="connsiteX229" fmla="*/ 1266682 w 3024845"/>
                <a:gd name="connsiteY229" fmla="*/ 624754 h 1059043"/>
                <a:gd name="connsiteX230" fmla="*/ 1267442 w 3024845"/>
                <a:gd name="connsiteY230" fmla="*/ 624754 h 1059043"/>
                <a:gd name="connsiteX231" fmla="*/ 1272762 w 3024845"/>
                <a:gd name="connsiteY231" fmla="*/ 624754 h 1059043"/>
                <a:gd name="connsiteX232" fmla="*/ 1272762 w 3024845"/>
                <a:gd name="connsiteY232" fmla="*/ 559900 h 1059043"/>
                <a:gd name="connsiteX233" fmla="*/ 1273776 w 3024845"/>
                <a:gd name="connsiteY233" fmla="*/ 559900 h 1059043"/>
                <a:gd name="connsiteX234" fmla="*/ 1280869 w 3024845"/>
                <a:gd name="connsiteY234" fmla="*/ 559900 h 1059043"/>
                <a:gd name="connsiteX235" fmla="*/ 1293029 w 3024845"/>
                <a:gd name="connsiteY235" fmla="*/ 516665 h 1059043"/>
                <a:gd name="connsiteX236" fmla="*/ 1294296 w 3024845"/>
                <a:gd name="connsiteY236" fmla="*/ 516665 h 1059043"/>
                <a:gd name="connsiteX237" fmla="*/ 1303163 w 3024845"/>
                <a:gd name="connsiteY237" fmla="*/ 516665 h 1059043"/>
                <a:gd name="connsiteX238" fmla="*/ 1313296 w 3024845"/>
                <a:gd name="connsiteY238" fmla="*/ 559900 h 1059043"/>
                <a:gd name="connsiteX239" fmla="*/ 1314309 w 3024845"/>
                <a:gd name="connsiteY239" fmla="*/ 559900 h 1059043"/>
                <a:gd name="connsiteX240" fmla="*/ 1321403 w 3024845"/>
                <a:gd name="connsiteY240" fmla="*/ 559900 h 1059043"/>
                <a:gd name="connsiteX241" fmla="*/ 1321403 w 3024845"/>
                <a:gd name="connsiteY241" fmla="*/ 598812 h 1059043"/>
                <a:gd name="connsiteX242" fmla="*/ 1323176 w 3024845"/>
                <a:gd name="connsiteY242" fmla="*/ 598812 h 1059043"/>
                <a:gd name="connsiteX243" fmla="*/ 1335590 w 3024845"/>
                <a:gd name="connsiteY243" fmla="*/ 598812 h 1059043"/>
                <a:gd name="connsiteX244" fmla="*/ 1335590 w 3024845"/>
                <a:gd name="connsiteY244" fmla="*/ 600974 h 1059043"/>
                <a:gd name="connsiteX245" fmla="*/ 1335590 w 3024845"/>
                <a:gd name="connsiteY245" fmla="*/ 616106 h 1059043"/>
                <a:gd name="connsiteX246" fmla="*/ 1339643 w 3024845"/>
                <a:gd name="connsiteY246" fmla="*/ 613945 h 1059043"/>
                <a:gd name="connsiteX247" fmla="*/ 1339643 w 3024845"/>
                <a:gd name="connsiteY247" fmla="*/ 598812 h 1059043"/>
                <a:gd name="connsiteX248" fmla="*/ 1341163 w 3024845"/>
                <a:gd name="connsiteY248" fmla="*/ 598812 h 1059043"/>
                <a:gd name="connsiteX249" fmla="*/ 1351803 w 3024845"/>
                <a:gd name="connsiteY249" fmla="*/ 598812 h 1059043"/>
                <a:gd name="connsiteX250" fmla="*/ 1351803 w 3024845"/>
                <a:gd name="connsiteY250" fmla="*/ 600433 h 1059043"/>
                <a:gd name="connsiteX251" fmla="*/ 1351803 w 3024845"/>
                <a:gd name="connsiteY251" fmla="*/ 611783 h 1059043"/>
                <a:gd name="connsiteX252" fmla="*/ 1382204 w 3024845"/>
                <a:gd name="connsiteY252" fmla="*/ 611783 h 1059043"/>
                <a:gd name="connsiteX253" fmla="*/ 1382204 w 3024845"/>
                <a:gd name="connsiteY253" fmla="*/ 575033 h 1059043"/>
                <a:gd name="connsiteX254" fmla="*/ 1383470 w 3024845"/>
                <a:gd name="connsiteY254" fmla="*/ 575033 h 1059043"/>
                <a:gd name="connsiteX255" fmla="*/ 1392337 w 3024845"/>
                <a:gd name="connsiteY255" fmla="*/ 575033 h 1059043"/>
                <a:gd name="connsiteX256" fmla="*/ 1392337 w 3024845"/>
                <a:gd name="connsiteY256" fmla="*/ 596650 h 1059043"/>
                <a:gd name="connsiteX257" fmla="*/ 1394364 w 3024845"/>
                <a:gd name="connsiteY257" fmla="*/ 564224 h 1059043"/>
                <a:gd name="connsiteX258" fmla="*/ 1416657 w 3024845"/>
                <a:gd name="connsiteY258" fmla="*/ 564224 h 1059043"/>
                <a:gd name="connsiteX259" fmla="*/ 1416657 w 3024845"/>
                <a:gd name="connsiteY259" fmla="*/ 562602 h 1059043"/>
                <a:gd name="connsiteX260" fmla="*/ 1416657 w 3024845"/>
                <a:gd name="connsiteY260" fmla="*/ 551253 h 1059043"/>
                <a:gd name="connsiteX261" fmla="*/ 1417417 w 3024845"/>
                <a:gd name="connsiteY261" fmla="*/ 551253 h 1059043"/>
                <a:gd name="connsiteX262" fmla="*/ 1422737 w 3024845"/>
                <a:gd name="connsiteY262" fmla="*/ 551253 h 1059043"/>
                <a:gd name="connsiteX263" fmla="*/ 1422737 w 3024845"/>
                <a:gd name="connsiteY263" fmla="*/ 549362 h 1059043"/>
                <a:gd name="connsiteX264" fmla="*/ 1422737 w 3024845"/>
                <a:gd name="connsiteY264" fmla="*/ 536121 h 1059043"/>
                <a:gd name="connsiteX265" fmla="*/ 1426791 w 3024845"/>
                <a:gd name="connsiteY265" fmla="*/ 542606 h 1059043"/>
                <a:gd name="connsiteX266" fmla="*/ 1429071 w 3024845"/>
                <a:gd name="connsiteY266" fmla="*/ 542606 h 1059043"/>
                <a:gd name="connsiteX267" fmla="*/ 1445031 w 3024845"/>
                <a:gd name="connsiteY267" fmla="*/ 542606 h 1059043"/>
                <a:gd name="connsiteX268" fmla="*/ 1445031 w 3024845"/>
                <a:gd name="connsiteY268" fmla="*/ 541795 h 1059043"/>
                <a:gd name="connsiteX269" fmla="*/ 1445031 w 3024845"/>
                <a:gd name="connsiteY269" fmla="*/ 536121 h 1059043"/>
                <a:gd name="connsiteX270" fmla="*/ 1445791 w 3024845"/>
                <a:gd name="connsiteY270" fmla="*/ 536121 h 1059043"/>
                <a:gd name="connsiteX271" fmla="*/ 1451111 w 3024845"/>
                <a:gd name="connsiteY271" fmla="*/ 536121 h 1059043"/>
                <a:gd name="connsiteX272" fmla="*/ 1451111 w 3024845"/>
                <a:gd name="connsiteY272" fmla="*/ 537472 h 1059043"/>
                <a:gd name="connsiteX273" fmla="*/ 1451111 w 3024845"/>
                <a:gd name="connsiteY273" fmla="*/ 546930 h 1059043"/>
                <a:gd name="connsiteX274" fmla="*/ 1489618 w 3024845"/>
                <a:gd name="connsiteY274" fmla="*/ 546930 h 1059043"/>
                <a:gd name="connsiteX275" fmla="*/ 1489618 w 3024845"/>
                <a:gd name="connsiteY275" fmla="*/ 685283 h 1059043"/>
                <a:gd name="connsiteX276" fmla="*/ 1491138 w 3024845"/>
                <a:gd name="connsiteY276" fmla="*/ 685283 h 1059043"/>
                <a:gd name="connsiteX277" fmla="*/ 1501778 w 3024845"/>
                <a:gd name="connsiteY277" fmla="*/ 685283 h 1059043"/>
                <a:gd name="connsiteX278" fmla="*/ 1501778 w 3024845"/>
                <a:gd name="connsiteY278" fmla="*/ 672313 h 1059043"/>
                <a:gd name="connsiteX279" fmla="*/ 1505832 w 3024845"/>
                <a:gd name="connsiteY279" fmla="*/ 672313 h 1059043"/>
                <a:gd name="connsiteX280" fmla="*/ 1505832 w 3024845"/>
                <a:gd name="connsiteY280" fmla="*/ 685283 h 1059043"/>
                <a:gd name="connsiteX281" fmla="*/ 1536232 w 3024845"/>
                <a:gd name="connsiteY281" fmla="*/ 685283 h 1059043"/>
                <a:gd name="connsiteX282" fmla="*/ 1536232 w 3024845"/>
                <a:gd name="connsiteY282" fmla="*/ 655018 h 1059043"/>
                <a:gd name="connsiteX283" fmla="*/ 1548392 w 3024845"/>
                <a:gd name="connsiteY283" fmla="*/ 655018 h 1059043"/>
                <a:gd name="connsiteX284" fmla="*/ 1560552 w 3024845"/>
                <a:gd name="connsiteY284" fmla="*/ 652857 h 1059043"/>
                <a:gd name="connsiteX285" fmla="*/ 1564606 w 3024845"/>
                <a:gd name="connsiteY285" fmla="*/ 655018 h 1059043"/>
                <a:gd name="connsiteX286" fmla="*/ 1574739 w 3024845"/>
                <a:gd name="connsiteY286" fmla="*/ 655018 h 1059043"/>
                <a:gd name="connsiteX287" fmla="*/ 1574739 w 3024845"/>
                <a:gd name="connsiteY287" fmla="*/ 685283 h 1059043"/>
                <a:gd name="connsiteX288" fmla="*/ 1582846 w 3024845"/>
                <a:gd name="connsiteY288" fmla="*/ 685283 h 1059043"/>
                <a:gd name="connsiteX289" fmla="*/ 1582846 w 3024845"/>
                <a:gd name="connsiteY289" fmla="*/ 702578 h 1059043"/>
                <a:gd name="connsiteX290" fmla="*/ 1592182 w 3024845"/>
                <a:gd name="connsiteY290" fmla="*/ 703483 h 1059043"/>
                <a:gd name="connsiteX291" fmla="*/ 1605140 w 3024845"/>
                <a:gd name="connsiteY291" fmla="*/ 703483 h 1059043"/>
                <a:gd name="connsiteX292" fmla="*/ 1605140 w 3024845"/>
                <a:gd name="connsiteY292" fmla="*/ 687445 h 1059043"/>
                <a:gd name="connsiteX293" fmla="*/ 1673096 w 3024845"/>
                <a:gd name="connsiteY293" fmla="*/ 687445 h 1059043"/>
                <a:gd name="connsiteX294" fmla="*/ 1673096 w 3024845"/>
                <a:gd name="connsiteY294" fmla="*/ 602192 h 1059043"/>
                <a:gd name="connsiteX295" fmla="*/ 1745104 w 3024845"/>
                <a:gd name="connsiteY295" fmla="*/ 602192 h 1059043"/>
                <a:gd name="connsiteX296" fmla="*/ 1745104 w 3024845"/>
                <a:gd name="connsiteY296" fmla="*/ 680960 h 1059043"/>
                <a:gd name="connsiteX297" fmla="*/ 1747008 w 3024845"/>
                <a:gd name="connsiteY297" fmla="*/ 680960 h 1059043"/>
                <a:gd name="connsiteX298" fmla="*/ 1748250 w 3024845"/>
                <a:gd name="connsiteY298" fmla="*/ 703483 h 1059043"/>
                <a:gd name="connsiteX299" fmla="*/ 1757926 w 3024845"/>
                <a:gd name="connsiteY299" fmla="*/ 703483 h 1059043"/>
                <a:gd name="connsiteX300" fmla="*/ 1759168 w 3024845"/>
                <a:gd name="connsiteY300" fmla="*/ 680960 h 1059043"/>
                <a:gd name="connsiteX301" fmla="*/ 1765248 w 3024845"/>
                <a:gd name="connsiteY301" fmla="*/ 680960 h 1059043"/>
                <a:gd name="connsiteX302" fmla="*/ 1766490 w 3024845"/>
                <a:gd name="connsiteY302" fmla="*/ 703483 h 1059043"/>
                <a:gd name="connsiteX303" fmla="*/ 1817112 w 3024845"/>
                <a:gd name="connsiteY303" fmla="*/ 703483 h 1059043"/>
                <a:gd name="connsiteX304" fmla="*/ 1817112 w 3024845"/>
                <a:gd name="connsiteY304" fmla="*/ 540455 h 1059043"/>
                <a:gd name="connsiteX305" fmla="*/ 2014439 w 3024845"/>
                <a:gd name="connsiteY305" fmla="*/ 540455 h 1059043"/>
                <a:gd name="connsiteX306" fmla="*/ 2014439 w 3024845"/>
                <a:gd name="connsiteY306" fmla="*/ 703483 h 1059043"/>
                <a:gd name="connsiteX307" fmla="*/ 2033136 w 3024845"/>
                <a:gd name="connsiteY307" fmla="*/ 703483 h 1059043"/>
                <a:gd name="connsiteX308" fmla="*/ 2033136 w 3024845"/>
                <a:gd name="connsiteY308" fmla="*/ 620790 h 1059043"/>
                <a:gd name="connsiteX309" fmla="*/ 2128256 w 3024845"/>
                <a:gd name="connsiteY309" fmla="*/ 620790 h 1059043"/>
                <a:gd name="connsiteX310" fmla="*/ 2146266 w 3024845"/>
                <a:gd name="connsiteY310" fmla="*/ 131868 h 1059043"/>
                <a:gd name="connsiteX311" fmla="*/ 2150320 w 3024845"/>
                <a:gd name="connsiteY311" fmla="*/ 60529 h 1059043"/>
                <a:gd name="connsiteX312" fmla="*/ 2152346 w 3024845"/>
                <a:gd name="connsiteY312" fmla="*/ 56206 h 1059043"/>
                <a:gd name="connsiteX313" fmla="*/ 2152346 w 3024845"/>
                <a:gd name="connsiteY313" fmla="*/ 0 h 1059043"/>
                <a:gd name="connsiteX314" fmla="*/ 2180720 w 3024845"/>
                <a:gd name="connsiteY314" fmla="*/ 555577 h 1059043"/>
                <a:gd name="connsiteX315" fmla="*/ 2245574 w 3024845"/>
                <a:gd name="connsiteY315" fmla="*/ 555577 h 1059043"/>
                <a:gd name="connsiteX316" fmla="*/ 2245574 w 3024845"/>
                <a:gd name="connsiteY316" fmla="*/ 631239 h 1059043"/>
                <a:gd name="connsiteX317" fmla="*/ 2253681 w 3024845"/>
                <a:gd name="connsiteY317" fmla="*/ 631239 h 1059043"/>
                <a:gd name="connsiteX318" fmla="*/ 2255708 w 3024845"/>
                <a:gd name="connsiteY318" fmla="*/ 624754 h 1059043"/>
                <a:gd name="connsiteX319" fmla="*/ 2261788 w 3024845"/>
                <a:gd name="connsiteY319" fmla="*/ 624754 h 1059043"/>
                <a:gd name="connsiteX320" fmla="*/ 2263815 w 3024845"/>
                <a:gd name="connsiteY320" fmla="*/ 633401 h 1059043"/>
                <a:gd name="connsiteX321" fmla="*/ 2275975 w 3024845"/>
                <a:gd name="connsiteY321" fmla="*/ 633401 h 1059043"/>
                <a:gd name="connsiteX322" fmla="*/ 2275975 w 3024845"/>
                <a:gd name="connsiteY322" fmla="*/ 626915 h 1059043"/>
                <a:gd name="connsiteX323" fmla="*/ 2298268 w 3024845"/>
                <a:gd name="connsiteY323" fmla="*/ 626915 h 1059043"/>
                <a:gd name="connsiteX324" fmla="*/ 2298268 w 3024845"/>
                <a:gd name="connsiteY324" fmla="*/ 633401 h 1059043"/>
                <a:gd name="connsiteX325" fmla="*/ 2318535 w 3024845"/>
                <a:gd name="connsiteY325" fmla="*/ 633401 h 1059043"/>
                <a:gd name="connsiteX326" fmla="*/ 2318535 w 3024845"/>
                <a:gd name="connsiteY326" fmla="*/ 678798 h 1059043"/>
                <a:gd name="connsiteX327" fmla="*/ 2332722 w 3024845"/>
                <a:gd name="connsiteY327" fmla="*/ 678798 h 1059043"/>
                <a:gd name="connsiteX328" fmla="*/ 2332722 w 3024845"/>
                <a:gd name="connsiteY328" fmla="*/ 665827 h 1059043"/>
                <a:gd name="connsiteX329" fmla="*/ 2348936 w 3024845"/>
                <a:gd name="connsiteY329" fmla="*/ 665827 h 1059043"/>
                <a:gd name="connsiteX330" fmla="*/ 2348936 w 3024845"/>
                <a:gd name="connsiteY330" fmla="*/ 486400 h 1059043"/>
                <a:gd name="connsiteX331" fmla="*/ 2355016 w 3024845"/>
                <a:gd name="connsiteY331" fmla="*/ 479914 h 1059043"/>
                <a:gd name="connsiteX332" fmla="*/ 2427977 w 3024845"/>
                <a:gd name="connsiteY332" fmla="*/ 479914 h 1059043"/>
                <a:gd name="connsiteX333" fmla="*/ 2427977 w 3024845"/>
                <a:gd name="connsiteY333" fmla="*/ 488562 h 1059043"/>
                <a:gd name="connsiteX334" fmla="*/ 2438110 w 3024845"/>
                <a:gd name="connsiteY334" fmla="*/ 488562 h 1059043"/>
                <a:gd name="connsiteX335" fmla="*/ 2438110 w 3024845"/>
                <a:gd name="connsiteY335" fmla="*/ 603136 h 1059043"/>
                <a:gd name="connsiteX336" fmla="*/ 2460404 w 3024845"/>
                <a:gd name="connsiteY336" fmla="*/ 603136 h 1059043"/>
                <a:gd name="connsiteX337" fmla="*/ 2460404 w 3024845"/>
                <a:gd name="connsiteY337" fmla="*/ 536121 h 1059043"/>
                <a:gd name="connsiteX338" fmla="*/ 2486751 w 3024845"/>
                <a:gd name="connsiteY338" fmla="*/ 536121 h 1059043"/>
                <a:gd name="connsiteX339" fmla="*/ 2490804 w 3024845"/>
                <a:gd name="connsiteY339" fmla="*/ 531797 h 1059043"/>
                <a:gd name="connsiteX340" fmla="*/ 2498911 w 3024845"/>
                <a:gd name="connsiteY340" fmla="*/ 531797 h 1059043"/>
                <a:gd name="connsiteX341" fmla="*/ 2502964 w 3024845"/>
                <a:gd name="connsiteY341" fmla="*/ 536121 h 1059043"/>
                <a:gd name="connsiteX342" fmla="*/ 2525258 w 3024845"/>
                <a:gd name="connsiteY342" fmla="*/ 536121 h 1059043"/>
                <a:gd name="connsiteX343" fmla="*/ 2525258 w 3024845"/>
                <a:gd name="connsiteY343" fmla="*/ 419385 h 1059043"/>
                <a:gd name="connsiteX344" fmla="*/ 2582005 w 3024845"/>
                <a:gd name="connsiteY344" fmla="*/ 408576 h 1059043"/>
                <a:gd name="connsiteX345" fmla="*/ 2582005 w 3024845"/>
                <a:gd name="connsiteY345" fmla="*/ 409657 h 1059043"/>
                <a:gd name="connsiteX346" fmla="*/ 2582005 w 3024845"/>
                <a:gd name="connsiteY346" fmla="*/ 417223 h 1059043"/>
                <a:gd name="connsiteX347" fmla="*/ 2608352 w 3024845"/>
                <a:gd name="connsiteY347" fmla="*/ 417223 h 1059043"/>
                <a:gd name="connsiteX348" fmla="*/ 2608352 w 3024845"/>
                <a:gd name="connsiteY348" fmla="*/ 672313 h 1059043"/>
                <a:gd name="connsiteX349" fmla="*/ 2630646 w 3024845"/>
                <a:gd name="connsiteY349" fmla="*/ 672313 h 1059043"/>
                <a:gd name="connsiteX350" fmla="*/ 2630646 w 3024845"/>
                <a:gd name="connsiteY350" fmla="*/ 667989 h 1059043"/>
                <a:gd name="connsiteX351" fmla="*/ 2642806 w 3024845"/>
                <a:gd name="connsiteY351" fmla="*/ 667989 h 1059043"/>
                <a:gd name="connsiteX352" fmla="*/ 2642806 w 3024845"/>
                <a:gd name="connsiteY352" fmla="*/ 672313 h 1059043"/>
                <a:gd name="connsiteX353" fmla="*/ 2667126 w 3024845"/>
                <a:gd name="connsiteY353" fmla="*/ 672313 h 1059043"/>
                <a:gd name="connsiteX354" fmla="*/ 2667126 w 3024845"/>
                <a:gd name="connsiteY354" fmla="*/ 659342 h 1059043"/>
                <a:gd name="connsiteX355" fmla="*/ 2695500 w 3024845"/>
                <a:gd name="connsiteY355" fmla="*/ 659342 h 1059043"/>
                <a:gd name="connsiteX356" fmla="*/ 2707660 w 3024845"/>
                <a:gd name="connsiteY356" fmla="*/ 655018 h 1059043"/>
                <a:gd name="connsiteX357" fmla="*/ 2727927 w 3024845"/>
                <a:gd name="connsiteY357" fmla="*/ 659342 h 1059043"/>
                <a:gd name="connsiteX358" fmla="*/ 2727927 w 3024845"/>
                <a:gd name="connsiteY358" fmla="*/ 642048 h 1059043"/>
                <a:gd name="connsiteX359" fmla="*/ 2736034 w 3024845"/>
                <a:gd name="connsiteY359" fmla="*/ 642048 h 1059043"/>
                <a:gd name="connsiteX360" fmla="*/ 2736034 w 3024845"/>
                <a:gd name="connsiteY360" fmla="*/ 629077 h 1059043"/>
                <a:gd name="connsiteX361" fmla="*/ 2792781 w 3024845"/>
                <a:gd name="connsiteY361" fmla="*/ 629077 h 1059043"/>
                <a:gd name="connsiteX362" fmla="*/ 2792781 w 3024845"/>
                <a:gd name="connsiteY362" fmla="*/ 598812 h 1059043"/>
                <a:gd name="connsiteX363" fmla="*/ 2811021 w 3024845"/>
                <a:gd name="connsiteY363" fmla="*/ 598812 h 1059043"/>
                <a:gd name="connsiteX364" fmla="*/ 2811021 w 3024845"/>
                <a:gd name="connsiteY364" fmla="*/ 592327 h 1059043"/>
                <a:gd name="connsiteX365" fmla="*/ 2823181 w 3024845"/>
                <a:gd name="connsiteY365" fmla="*/ 592327 h 1059043"/>
                <a:gd name="connsiteX366" fmla="*/ 2823181 w 3024845"/>
                <a:gd name="connsiteY366" fmla="*/ 598812 h 1059043"/>
                <a:gd name="connsiteX367" fmla="*/ 2839395 w 3024845"/>
                <a:gd name="connsiteY367" fmla="*/ 598812 h 1059043"/>
                <a:gd name="connsiteX368" fmla="*/ 2839395 w 3024845"/>
                <a:gd name="connsiteY368" fmla="*/ 648533 h 1059043"/>
                <a:gd name="connsiteX369" fmla="*/ 2871822 w 3024845"/>
                <a:gd name="connsiteY369" fmla="*/ 648533 h 1059043"/>
                <a:gd name="connsiteX370" fmla="*/ 2871822 w 3024845"/>
                <a:gd name="connsiteY370" fmla="*/ 622592 h 1059043"/>
                <a:gd name="connsiteX371" fmla="*/ 2910329 w 3024845"/>
                <a:gd name="connsiteY371" fmla="*/ 622592 h 1059043"/>
                <a:gd name="connsiteX372" fmla="*/ 2910329 w 3024845"/>
                <a:gd name="connsiteY372" fmla="*/ 592327 h 1059043"/>
                <a:gd name="connsiteX373" fmla="*/ 2958970 w 3024845"/>
                <a:gd name="connsiteY373" fmla="*/ 592327 h 1059043"/>
                <a:gd name="connsiteX374" fmla="*/ 2958970 w 3024845"/>
                <a:gd name="connsiteY374" fmla="*/ 703483 h 1059043"/>
                <a:gd name="connsiteX375" fmla="*/ 2958970 w 3024845"/>
                <a:gd name="connsiteY375" fmla="*/ 717262 h 1059043"/>
                <a:gd name="connsiteX376" fmla="*/ 3024845 w 3024845"/>
                <a:gd name="connsiteY376" fmla="*/ 717262 h 1059043"/>
                <a:gd name="connsiteX377" fmla="*/ 3024845 w 3024845"/>
                <a:gd name="connsiteY377" fmla="*/ 1059043 h 1059043"/>
                <a:gd name="connsiteX378" fmla="*/ 2054 w 3024845"/>
                <a:gd name="connsiteY378" fmla="*/ 1056710 h 1059043"/>
                <a:gd name="connsiteX379" fmla="*/ 0 w 3024845"/>
                <a:gd name="connsiteY379" fmla="*/ 622592 h 1059043"/>
                <a:gd name="connsiteX380" fmla="*/ 20267 w 3024845"/>
                <a:gd name="connsiteY380" fmla="*/ 622592 h 1059043"/>
                <a:gd name="connsiteX381" fmla="*/ 20774 w 3024845"/>
                <a:gd name="connsiteY381" fmla="*/ 621511 h 1059043"/>
                <a:gd name="connsiteX382" fmla="*/ 24320 w 3024845"/>
                <a:gd name="connsiteY382" fmla="*/ 613945 h 1059043"/>
                <a:gd name="connsiteX383" fmla="*/ 26094 w 3024845"/>
                <a:gd name="connsiteY383" fmla="*/ 614215 h 1059043"/>
                <a:gd name="connsiteX384" fmla="*/ 38507 w 3024845"/>
                <a:gd name="connsiteY384" fmla="*/ 616106 h 1059043"/>
                <a:gd name="connsiteX385" fmla="*/ 39014 w 3024845"/>
                <a:gd name="connsiteY385" fmla="*/ 617458 h 1059043"/>
                <a:gd name="connsiteX386" fmla="*/ 42560 w 3024845"/>
                <a:gd name="connsiteY386" fmla="*/ 626915 h 1059043"/>
                <a:gd name="connsiteX387" fmla="*/ 68907 w 3024845"/>
                <a:gd name="connsiteY387" fmla="*/ 629077 h 1059043"/>
                <a:gd name="connsiteX388" fmla="*/ 68907 w 3024845"/>
                <a:gd name="connsiteY388" fmla="*/ 505856 h 1059043"/>
                <a:gd name="connsiteX389" fmla="*/ 70934 w 3024845"/>
                <a:gd name="connsiteY389" fmla="*/ 505856 h 1059043"/>
                <a:gd name="connsiteX390" fmla="*/ 85121 w 3024845"/>
                <a:gd name="connsiteY390" fmla="*/ 505856 h 1059043"/>
                <a:gd name="connsiteX391" fmla="*/ 85121 w 3024845"/>
                <a:gd name="connsiteY391" fmla="*/ 369664 h 1059043"/>
                <a:gd name="connsiteX392" fmla="*/ 86894 w 3024845"/>
                <a:gd name="connsiteY392" fmla="*/ 369664 h 1059043"/>
                <a:gd name="connsiteX393" fmla="*/ 99308 w 3024845"/>
                <a:gd name="connsiteY393" fmla="*/ 369664 h 1059043"/>
                <a:gd name="connsiteX394" fmla="*/ 99308 w 3024845"/>
                <a:gd name="connsiteY394" fmla="*/ 255090 h 1059043"/>
                <a:gd name="connsiteX395" fmla="*/ 103361 w 3024845"/>
                <a:gd name="connsiteY395" fmla="*/ 226986 h 1059043"/>
                <a:gd name="connsiteX396" fmla="*/ 105388 w 3024845"/>
                <a:gd name="connsiteY396" fmla="*/ 226986 h 1059043"/>
                <a:gd name="connsiteX397" fmla="*/ 119575 w 3024845"/>
                <a:gd name="connsiteY397" fmla="*/ 226986 h 1059043"/>
                <a:gd name="connsiteX0" fmla="*/ 119575 w 3024845"/>
                <a:gd name="connsiteY0" fmla="*/ 255427 h 1087484"/>
                <a:gd name="connsiteX1" fmla="*/ 200642 w 3024845"/>
                <a:gd name="connsiteY1" fmla="*/ 253266 h 1087484"/>
                <a:gd name="connsiteX2" fmla="*/ 202669 w 3024845"/>
                <a:gd name="connsiteY2" fmla="*/ 253266 h 1087484"/>
                <a:gd name="connsiteX3" fmla="*/ 216856 w 3024845"/>
                <a:gd name="connsiteY3" fmla="*/ 253266 h 1087484"/>
                <a:gd name="connsiteX4" fmla="*/ 216856 w 3024845"/>
                <a:gd name="connsiteY4" fmla="*/ 277045 h 1087484"/>
                <a:gd name="connsiteX5" fmla="*/ 217363 w 3024845"/>
                <a:gd name="connsiteY5" fmla="*/ 277856 h 1087484"/>
                <a:gd name="connsiteX6" fmla="*/ 220909 w 3024845"/>
                <a:gd name="connsiteY6" fmla="*/ 283531 h 1087484"/>
                <a:gd name="connsiteX7" fmla="*/ 220909 w 3024845"/>
                <a:gd name="connsiteY7" fmla="*/ 398105 h 1087484"/>
                <a:gd name="connsiteX8" fmla="*/ 223189 w 3024845"/>
                <a:gd name="connsiteY8" fmla="*/ 398105 h 1087484"/>
                <a:gd name="connsiteX9" fmla="*/ 239150 w 3024845"/>
                <a:gd name="connsiteY9" fmla="*/ 398105 h 1087484"/>
                <a:gd name="connsiteX10" fmla="*/ 239150 w 3024845"/>
                <a:gd name="connsiteY10" fmla="*/ 538620 h 1087484"/>
                <a:gd name="connsiteX11" fmla="*/ 240670 w 3024845"/>
                <a:gd name="connsiteY11" fmla="*/ 538350 h 1087484"/>
                <a:gd name="connsiteX12" fmla="*/ 251310 w 3024845"/>
                <a:gd name="connsiteY12" fmla="*/ 536459 h 1087484"/>
                <a:gd name="connsiteX13" fmla="*/ 249283 w 3024845"/>
                <a:gd name="connsiteY13" fmla="*/ 625091 h 1087484"/>
                <a:gd name="connsiteX14" fmla="*/ 250803 w 3024845"/>
                <a:gd name="connsiteY14" fmla="*/ 625362 h 1087484"/>
                <a:gd name="connsiteX15" fmla="*/ 261443 w 3024845"/>
                <a:gd name="connsiteY15" fmla="*/ 627253 h 1087484"/>
                <a:gd name="connsiteX16" fmla="*/ 261696 w 3024845"/>
                <a:gd name="connsiteY16" fmla="*/ 628064 h 1087484"/>
                <a:gd name="connsiteX17" fmla="*/ 263470 w 3024845"/>
                <a:gd name="connsiteY17" fmla="*/ 633739 h 1087484"/>
                <a:gd name="connsiteX18" fmla="*/ 264230 w 3024845"/>
                <a:gd name="connsiteY18" fmla="*/ 631307 h 1087484"/>
                <a:gd name="connsiteX19" fmla="*/ 269550 w 3024845"/>
                <a:gd name="connsiteY19" fmla="*/ 614283 h 1087484"/>
                <a:gd name="connsiteX20" fmla="*/ 271323 w 3024845"/>
                <a:gd name="connsiteY20" fmla="*/ 614283 h 1087484"/>
                <a:gd name="connsiteX21" fmla="*/ 283737 w 3024845"/>
                <a:gd name="connsiteY21" fmla="*/ 614283 h 1087484"/>
                <a:gd name="connsiteX22" fmla="*/ 283737 w 3024845"/>
                <a:gd name="connsiteY22" fmla="*/ 646709 h 1087484"/>
                <a:gd name="connsiteX23" fmla="*/ 284750 w 3024845"/>
                <a:gd name="connsiteY23" fmla="*/ 647250 h 1087484"/>
                <a:gd name="connsiteX24" fmla="*/ 291844 w 3024845"/>
                <a:gd name="connsiteY24" fmla="*/ 651033 h 1087484"/>
                <a:gd name="connsiteX25" fmla="*/ 291844 w 3024845"/>
                <a:gd name="connsiteY25" fmla="*/ 652384 h 1087484"/>
                <a:gd name="connsiteX26" fmla="*/ 291844 w 3024845"/>
                <a:gd name="connsiteY26" fmla="*/ 661842 h 1087484"/>
                <a:gd name="connsiteX27" fmla="*/ 336431 w 3024845"/>
                <a:gd name="connsiteY27" fmla="*/ 661842 h 1087484"/>
                <a:gd name="connsiteX28" fmla="*/ 336431 w 3024845"/>
                <a:gd name="connsiteY28" fmla="*/ 662923 h 1087484"/>
                <a:gd name="connsiteX29" fmla="*/ 336431 w 3024845"/>
                <a:gd name="connsiteY29" fmla="*/ 670489 h 1087484"/>
                <a:gd name="connsiteX30" fmla="*/ 338457 w 3024845"/>
                <a:gd name="connsiteY30" fmla="*/ 670489 h 1087484"/>
                <a:gd name="connsiteX31" fmla="*/ 352644 w 3024845"/>
                <a:gd name="connsiteY31" fmla="*/ 670489 h 1087484"/>
                <a:gd name="connsiteX32" fmla="*/ 352644 w 3024845"/>
                <a:gd name="connsiteY32" fmla="*/ 640224 h 1087484"/>
                <a:gd name="connsiteX33" fmla="*/ 397231 w 3024845"/>
                <a:gd name="connsiteY33" fmla="*/ 640224 h 1087484"/>
                <a:gd name="connsiteX34" fmla="*/ 397231 w 3024845"/>
                <a:gd name="connsiteY34" fmla="*/ 638873 h 1087484"/>
                <a:gd name="connsiteX35" fmla="*/ 397231 w 3024845"/>
                <a:gd name="connsiteY35" fmla="*/ 629415 h 1087484"/>
                <a:gd name="connsiteX36" fmla="*/ 398245 w 3024845"/>
                <a:gd name="connsiteY36" fmla="*/ 629415 h 1087484"/>
                <a:gd name="connsiteX37" fmla="*/ 405338 w 3024845"/>
                <a:gd name="connsiteY37" fmla="*/ 629415 h 1087484"/>
                <a:gd name="connsiteX38" fmla="*/ 405338 w 3024845"/>
                <a:gd name="connsiteY38" fmla="*/ 627524 h 1087484"/>
                <a:gd name="connsiteX39" fmla="*/ 405338 w 3024845"/>
                <a:gd name="connsiteY39" fmla="*/ 614283 h 1087484"/>
                <a:gd name="connsiteX40" fmla="*/ 406098 w 3024845"/>
                <a:gd name="connsiteY40" fmla="*/ 614283 h 1087484"/>
                <a:gd name="connsiteX41" fmla="*/ 411418 w 3024845"/>
                <a:gd name="connsiteY41" fmla="*/ 614283 h 1087484"/>
                <a:gd name="connsiteX42" fmla="*/ 411418 w 3024845"/>
                <a:gd name="connsiteY42" fmla="*/ 613202 h 1087484"/>
                <a:gd name="connsiteX43" fmla="*/ 411418 w 3024845"/>
                <a:gd name="connsiteY43" fmla="*/ 605635 h 1087484"/>
                <a:gd name="connsiteX44" fmla="*/ 413445 w 3024845"/>
                <a:gd name="connsiteY44" fmla="*/ 605635 h 1087484"/>
                <a:gd name="connsiteX45" fmla="*/ 427632 w 3024845"/>
                <a:gd name="connsiteY45" fmla="*/ 605635 h 1087484"/>
                <a:gd name="connsiteX46" fmla="*/ 427632 w 3024845"/>
                <a:gd name="connsiteY46" fmla="*/ 606716 h 1087484"/>
                <a:gd name="connsiteX47" fmla="*/ 427632 w 3024845"/>
                <a:gd name="connsiteY47" fmla="*/ 614283 h 1087484"/>
                <a:gd name="connsiteX48" fmla="*/ 449925 w 3024845"/>
                <a:gd name="connsiteY48" fmla="*/ 614283 h 1087484"/>
                <a:gd name="connsiteX49" fmla="*/ 449925 w 3024845"/>
                <a:gd name="connsiteY49" fmla="*/ 612391 h 1087484"/>
                <a:gd name="connsiteX50" fmla="*/ 449925 w 3024845"/>
                <a:gd name="connsiteY50" fmla="*/ 599150 h 1087484"/>
                <a:gd name="connsiteX51" fmla="*/ 451699 w 3024845"/>
                <a:gd name="connsiteY51" fmla="*/ 599150 h 1087484"/>
                <a:gd name="connsiteX52" fmla="*/ 464112 w 3024845"/>
                <a:gd name="connsiteY52" fmla="*/ 599150 h 1087484"/>
                <a:gd name="connsiteX53" fmla="*/ 464112 w 3024845"/>
                <a:gd name="connsiteY53" fmla="*/ 622930 h 1087484"/>
                <a:gd name="connsiteX54" fmla="*/ 465126 w 3024845"/>
                <a:gd name="connsiteY54" fmla="*/ 622930 h 1087484"/>
                <a:gd name="connsiteX55" fmla="*/ 472219 w 3024845"/>
                <a:gd name="connsiteY55" fmla="*/ 622930 h 1087484"/>
                <a:gd name="connsiteX56" fmla="*/ 472219 w 3024845"/>
                <a:gd name="connsiteY56" fmla="*/ 621849 h 1087484"/>
                <a:gd name="connsiteX57" fmla="*/ 472219 w 3024845"/>
                <a:gd name="connsiteY57" fmla="*/ 614283 h 1087484"/>
                <a:gd name="connsiteX58" fmla="*/ 473992 w 3024845"/>
                <a:gd name="connsiteY58" fmla="*/ 614283 h 1087484"/>
                <a:gd name="connsiteX59" fmla="*/ 486406 w 3024845"/>
                <a:gd name="connsiteY59" fmla="*/ 614283 h 1087484"/>
                <a:gd name="connsiteX60" fmla="*/ 486406 w 3024845"/>
                <a:gd name="connsiteY60" fmla="*/ 640224 h 1087484"/>
                <a:gd name="connsiteX61" fmla="*/ 488433 w 3024845"/>
                <a:gd name="connsiteY61" fmla="*/ 640224 h 1087484"/>
                <a:gd name="connsiteX62" fmla="*/ 502619 w 3024845"/>
                <a:gd name="connsiteY62" fmla="*/ 640224 h 1087484"/>
                <a:gd name="connsiteX63" fmla="*/ 502619 w 3024845"/>
                <a:gd name="connsiteY63" fmla="*/ 641845 h 1087484"/>
                <a:gd name="connsiteX64" fmla="*/ 502619 w 3024845"/>
                <a:gd name="connsiteY64" fmla="*/ 653195 h 1087484"/>
                <a:gd name="connsiteX65" fmla="*/ 503379 w 3024845"/>
                <a:gd name="connsiteY65" fmla="*/ 653195 h 1087484"/>
                <a:gd name="connsiteX66" fmla="*/ 508700 w 3024845"/>
                <a:gd name="connsiteY66" fmla="*/ 653195 h 1087484"/>
                <a:gd name="connsiteX67" fmla="*/ 508700 w 3024845"/>
                <a:gd name="connsiteY67" fmla="*/ 652384 h 1087484"/>
                <a:gd name="connsiteX68" fmla="*/ 508700 w 3024845"/>
                <a:gd name="connsiteY68" fmla="*/ 646709 h 1087484"/>
                <a:gd name="connsiteX69" fmla="*/ 539100 w 3024845"/>
                <a:gd name="connsiteY69" fmla="*/ 646709 h 1087484"/>
                <a:gd name="connsiteX70" fmla="*/ 539100 w 3024845"/>
                <a:gd name="connsiteY70" fmla="*/ 670489 h 1087484"/>
                <a:gd name="connsiteX71" fmla="*/ 540113 w 3024845"/>
                <a:gd name="connsiteY71" fmla="*/ 670489 h 1087484"/>
                <a:gd name="connsiteX72" fmla="*/ 547207 w 3024845"/>
                <a:gd name="connsiteY72" fmla="*/ 670489 h 1087484"/>
                <a:gd name="connsiteX73" fmla="*/ 547207 w 3024845"/>
                <a:gd name="connsiteY73" fmla="*/ 671570 h 1087484"/>
                <a:gd name="connsiteX74" fmla="*/ 547207 w 3024845"/>
                <a:gd name="connsiteY74" fmla="*/ 679136 h 1087484"/>
                <a:gd name="connsiteX75" fmla="*/ 547967 w 3024845"/>
                <a:gd name="connsiteY75" fmla="*/ 679136 h 1087484"/>
                <a:gd name="connsiteX76" fmla="*/ 553287 w 3024845"/>
                <a:gd name="connsiteY76" fmla="*/ 679136 h 1087484"/>
                <a:gd name="connsiteX77" fmla="*/ 553287 w 3024845"/>
                <a:gd name="connsiteY77" fmla="*/ 676974 h 1087484"/>
                <a:gd name="connsiteX78" fmla="*/ 553287 w 3024845"/>
                <a:gd name="connsiteY78" fmla="*/ 661842 h 1087484"/>
                <a:gd name="connsiteX79" fmla="*/ 554300 w 3024845"/>
                <a:gd name="connsiteY79" fmla="*/ 661842 h 1087484"/>
                <a:gd name="connsiteX80" fmla="*/ 561394 w 3024845"/>
                <a:gd name="connsiteY80" fmla="*/ 661842 h 1087484"/>
                <a:gd name="connsiteX81" fmla="*/ 561394 w 3024845"/>
                <a:gd name="connsiteY81" fmla="*/ 662923 h 1087484"/>
                <a:gd name="connsiteX82" fmla="*/ 561394 w 3024845"/>
                <a:gd name="connsiteY82" fmla="*/ 670489 h 1087484"/>
                <a:gd name="connsiteX83" fmla="*/ 566714 w 3024845"/>
                <a:gd name="connsiteY83" fmla="*/ 668496 h 1087484"/>
                <a:gd name="connsiteX84" fmla="*/ 567474 w 3024845"/>
                <a:gd name="connsiteY84" fmla="*/ 667516 h 1087484"/>
                <a:gd name="connsiteX85" fmla="*/ 567474 w 3024845"/>
                <a:gd name="connsiteY85" fmla="*/ 661842 h 1087484"/>
                <a:gd name="connsiteX86" fmla="*/ 605981 w 3024845"/>
                <a:gd name="connsiteY86" fmla="*/ 661842 h 1087484"/>
                <a:gd name="connsiteX87" fmla="*/ 605981 w 3024845"/>
                <a:gd name="connsiteY87" fmla="*/ 685621 h 1087484"/>
                <a:gd name="connsiteX88" fmla="*/ 608007 w 3024845"/>
                <a:gd name="connsiteY88" fmla="*/ 685621 h 1087484"/>
                <a:gd name="connsiteX89" fmla="*/ 622194 w 3024845"/>
                <a:gd name="connsiteY89" fmla="*/ 685621 h 1087484"/>
                <a:gd name="connsiteX90" fmla="*/ 622194 w 3024845"/>
                <a:gd name="connsiteY90" fmla="*/ 686702 h 1087484"/>
                <a:gd name="connsiteX91" fmla="*/ 622194 w 3024845"/>
                <a:gd name="connsiteY91" fmla="*/ 694268 h 1087484"/>
                <a:gd name="connsiteX92" fmla="*/ 623968 w 3024845"/>
                <a:gd name="connsiteY92" fmla="*/ 694268 h 1087484"/>
                <a:gd name="connsiteX93" fmla="*/ 636381 w 3024845"/>
                <a:gd name="connsiteY93" fmla="*/ 694268 h 1087484"/>
                <a:gd name="connsiteX94" fmla="*/ 636381 w 3024845"/>
                <a:gd name="connsiteY94" fmla="*/ 670489 h 1087484"/>
                <a:gd name="connsiteX95" fmla="*/ 637394 w 3024845"/>
                <a:gd name="connsiteY95" fmla="*/ 670489 h 1087484"/>
                <a:gd name="connsiteX96" fmla="*/ 644488 w 3024845"/>
                <a:gd name="connsiteY96" fmla="*/ 670489 h 1087484"/>
                <a:gd name="connsiteX97" fmla="*/ 644488 w 3024845"/>
                <a:gd name="connsiteY97" fmla="*/ 638062 h 1087484"/>
                <a:gd name="connsiteX98" fmla="*/ 645501 w 3024845"/>
                <a:gd name="connsiteY98" fmla="*/ 638062 h 1087484"/>
                <a:gd name="connsiteX99" fmla="*/ 652595 w 3024845"/>
                <a:gd name="connsiteY99" fmla="*/ 638062 h 1087484"/>
                <a:gd name="connsiteX100" fmla="*/ 652595 w 3024845"/>
                <a:gd name="connsiteY100" fmla="*/ 636171 h 1087484"/>
                <a:gd name="connsiteX101" fmla="*/ 652595 w 3024845"/>
                <a:gd name="connsiteY101" fmla="*/ 622930 h 1087484"/>
                <a:gd name="connsiteX102" fmla="*/ 651328 w 3024845"/>
                <a:gd name="connsiteY102" fmla="*/ 621308 h 1087484"/>
                <a:gd name="connsiteX103" fmla="*/ 656648 w 3024845"/>
                <a:gd name="connsiteY103" fmla="*/ 609959 h 1087484"/>
                <a:gd name="connsiteX104" fmla="*/ 664755 w 3024845"/>
                <a:gd name="connsiteY104" fmla="*/ 638062 h 1087484"/>
                <a:gd name="connsiteX105" fmla="*/ 665515 w 3024845"/>
                <a:gd name="connsiteY105" fmla="*/ 638062 h 1087484"/>
                <a:gd name="connsiteX106" fmla="*/ 670835 w 3024845"/>
                <a:gd name="connsiteY106" fmla="*/ 638062 h 1087484"/>
                <a:gd name="connsiteX107" fmla="*/ 670835 w 3024845"/>
                <a:gd name="connsiteY107" fmla="*/ 532135 h 1087484"/>
                <a:gd name="connsiteX108" fmla="*/ 672355 w 3024845"/>
                <a:gd name="connsiteY108" fmla="*/ 532135 h 1087484"/>
                <a:gd name="connsiteX109" fmla="*/ 682995 w 3024845"/>
                <a:gd name="connsiteY109" fmla="*/ 532135 h 1087484"/>
                <a:gd name="connsiteX110" fmla="*/ 682995 w 3024845"/>
                <a:gd name="connsiteY110" fmla="*/ 484576 h 1087484"/>
                <a:gd name="connsiteX111" fmla="*/ 709342 w 3024845"/>
                <a:gd name="connsiteY111" fmla="*/ 484576 h 1087484"/>
                <a:gd name="connsiteX112" fmla="*/ 709342 w 3024845"/>
                <a:gd name="connsiteY112" fmla="*/ 462958 h 1087484"/>
                <a:gd name="connsiteX113" fmla="*/ 743796 w 3024845"/>
                <a:gd name="connsiteY113" fmla="*/ 462958 h 1087484"/>
                <a:gd name="connsiteX114" fmla="*/ 743796 w 3024845"/>
                <a:gd name="connsiteY114" fmla="*/ 465390 h 1087484"/>
                <a:gd name="connsiteX115" fmla="*/ 743796 w 3024845"/>
                <a:gd name="connsiteY115" fmla="*/ 482414 h 1087484"/>
                <a:gd name="connsiteX116" fmla="*/ 746076 w 3024845"/>
                <a:gd name="connsiteY116" fmla="*/ 482414 h 1087484"/>
                <a:gd name="connsiteX117" fmla="*/ 762036 w 3024845"/>
                <a:gd name="connsiteY117" fmla="*/ 482414 h 1087484"/>
                <a:gd name="connsiteX118" fmla="*/ 762036 w 3024845"/>
                <a:gd name="connsiteY118" fmla="*/ 529973 h 1087484"/>
                <a:gd name="connsiteX119" fmla="*/ 763049 w 3024845"/>
                <a:gd name="connsiteY119" fmla="*/ 529973 h 1087484"/>
                <a:gd name="connsiteX120" fmla="*/ 770143 w 3024845"/>
                <a:gd name="connsiteY120" fmla="*/ 529973 h 1087484"/>
                <a:gd name="connsiteX121" fmla="*/ 784330 w 3024845"/>
                <a:gd name="connsiteY121" fmla="*/ 534297 h 1087484"/>
                <a:gd name="connsiteX122" fmla="*/ 784330 w 3024845"/>
                <a:gd name="connsiteY122" fmla="*/ 573209 h 1087484"/>
                <a:gd name="connsiteX123" fmla="*/ 785343 w 3024845"/>
                <a:gd name="connsiteY123" fmla="*/ 573209 h 1087484"/>
                <a:gd name="connsiteX124" fmla="*/ 792436 w 3024845"/>
                <a:gd name="connsiteY124" fmla="*/ 573209 h 1087484"/>
                <a:gd name="connsiteX125" fmla="*/ 792436 w 3024845"/>
                <a:gd name="connsiteY125" fmla="*/ 574830 h 1087484"/>
                <a:gd name="connsiteX126" fmla="*/ 792436 w 3024845"/>
                <a:gd name="connsiteY126" fmla="*/ 586179 h 1087484"/>
                <a:gd name="connsiteX127" fmla="*/ 794463 w 3024845"/>
                <a:gd name="connsiteY127" fmla="*/ 586179 h 1087484"/>
                <a:gd name="connsiteX128" fmla="*/ 808650 w 3024845"/>
                <a:gd name="connsiteY128" fmla="*/ 586179 h 1087484"/>
                <a:gd name="connsiteX129" fmla="*/ 814730 w 3024845"/>
                <a:gd name="connsiteY129" fmla="*/ 592665 h 1087484"/>
                <a:gd name="connsiteX130" fmla="*/ 814730 w 3024845"/>
                <a:gd name="connsiteY130" fmla="*/ 614283 h 1087484"/>
                <a:gd name="connsiteX131" fmla="*/ 817010 w 3024845"/>
                <a:gd name="connsiteY131" fmla="*/ 614283 h 1087484"/>
                <a:gd name="connsiteX132" fmla="*/ 832970 w 3024845"/>
                <a:gd name="connsiteY132" fmla="*/ 614283 h 1087484"/>
                <a:gd name="connsiteX133" fmla="*/ 832970 w 3024845"/>
                <a:gd name="connsiteY133" fmla="*/ 615363 h 1087484"/>
                <a:gd name="connsiteX134" fmla="*/ 832970 w 3024845"/>
                <a:gd name="connsiteY134" fmla="*/ 622930 h 1087484"/>
                <a:gd name="connsiteX135" fmla="*/ 834237 w 3024845"/>
                <a:gd name="connsiteY135" fmla="*/ 622930 h 1087484"/>
                <a:gd name="connsiteX136" fmla="*/ 843104 w 3024845"/>
                <a:gd name="connsiteY136" fmla="*/ 622930 h 1087484"/>
                <a:gd name="connsiteX137" fmla="*/ 843104 w 3024845"/>
                <a:gd name="connsiteY137" fmla="*/ 625091 h 1087484"/>
                <a:gd name="connsiteX138" fmla="*/ 843104 w 3024845"/>
                <a:gd name="connsiteY138" fmla="*/ 640224 h 1087484"/>
                <a:gd name="connsiteX139" fmla="*/ 847157 w 3024845"/>
                <a:gd name="connsiteY139" fmla="*/ 638332 h 1087484"/>
                <a:gd name="connsiteX140" fmla="*/ 847157 w 3024845"/>
                <a:gd name="connsiteY140" fmla="*/ 625091 h 1087484"/>
                <a:gd name="connsiteX141" fmla="*/ 848170 w 3024845"/>
                <a:gd name="connsiteY141" fmla="*/ 625091 h 1087484"/>
                <a:gd name="connsiteX142" fmla="*/ 855264 w 3024845"/>
                <a:gd name="connsiteY142" fmla="*/ 625091 h 1087484"/>
                <a:gd name="connsiteX143" fmla="*/ 855264 w 3024845"/>
                <a:gd name="connsiteY143" fmla="*/ 626713 h 1087484"/>
                <a:gd name="connsiteX144" fmla="*/ 855264 w 3024845"/>
                <a:gd name="connsiteY144" fmla="*/ 638062 h 1087484"/>
                <a:gd name="connsiteX145" fmla="*/ 856024 w 3024845"/>
                <a:gd name="connsiteY145" fmla="*/ 638062 h 1087484"/>
                <a:gd name="connsiteX146" fmla="*/ 861344 w 3024845"/>
                <a:gd name="connsiteY146" fmla="*/ 638062 h 1087484"/>
                <a:gd name="connsiteX147" fmla="*/ 909984 w 3024845"/>
                <a:gd name="connsiteY147" fmla="*/ 633739 h 1087484"/>
                <a:gd name="connsiteX148" fmla="*/ 909984 w 3024845"/>
                <a:gd name="connsiteY148" fmla="*/ 635090 h 1087484"/>
                <a:gd name="connsiteX149" fmla="*/ 909984 w 3024845"/>
                <a:gd name="connsiteY149" fmla="*/ 644547 h 1087484"/>
                <a:gd name="connsiteX150" fmla="*/ 910744 w 3024845"/>
                <a:gd name="connsiteY150" fmla="*/ 644547 h 1087484"/>
                <a:gd name="connsiteX151" fmla="*/ 916065 w 3024845"/>
                <a:gd name="connsiteY151" fmla="*/ 644547 h 1087484"/>
                <a:gd name="connsiteX152" fmla="*/ 916065 w 3024845"/>
                <a:gd name="connsiteY152" fmla="*/ 646709 h 1087484"/>
                <a:gd name="connsiteX153" fmla="*/ 916065 w 3024845"/>
                <a:gd name="connsiteY153" fmla="*/ 661842 h 1087484"/>
                <a:gd name="connsiteX154" fmla="*/ 918091 w 3024845"/>
                <a:gd name="connsiteY154" fmla="*/ 660491 h 1087484"/>
                <a:gd name="connsiteX155" fmla="*/ 932278 w 3024845"/>
                <a:gd name="connsiteY155" fmla="*/ 651033 h 1087484"/>
                <a:gd name="connsiteX156" fmla="*/ 938358 w 3024845"/>
                <a:gd name="connsiteY156" fmla="*/ 609959 h 1087484"/>
                <a:gd name="connsiteX157" fmla="*/ 939118 w 3024845"/>
                <a:gd name="connsiteY157" fmla="*/ 609689 h 1087484"/>
                <a:gd name="connsiteX158" fmla="*/ 944438 w 3024845"/>
                <a:gd name="connsiteY158" fmla="*/ 607797 h 1087484"/>
                <a:gd name="connsiteX159" fmla="*/ 946465 w 3024845"/>
                <a:gd name="connsiteY159" fmla="*/ 538620 h 1087484"/>
                <a:gd name="connsiteX160" fmla="*/ 948492 w 3024845"/>
                <a:gd name="connsiteY160" fmla="*/ 607797 h 1087484"/>
                <a:gd name="connsiteX161" fmla="*/ 949252 w 3024845"/>
                <a:gd name="connsiteY161" fmla="*/ 608067 h 1087484"/>
                <a:gd name="connsiteX162" fmla="*/ 954572 w 3024845"/>
                <a:gd name="connsiteY162" fmla="*/ 609959 h 1087484"/>
                <a:gd name="connsiteX163" fmla="*/ 954572 w 3024845"/>
                <a:gd name="connsiteY163" fmla="*/ 523488 h 1087484"/>
                <a:gd name="connsiteX164" fmla="*/ 958625 w 3024845"/>
                <a:gd name="connsiteY164" fmla="*/ 491061 h 1087484"/>
                <a:gd name="connsiteX165" fmla="*/ 997132 w 3024845"/>
                <a:gd name="connsiteY165" fmla="*/ 491061 h 1087484"/>
                <a:gd name="connsiteX166" fmla="*/ 997132 w 3024845"/>
                <a:gd name="connsiteY166" fmla="*/ 523488 h 1087484"/>
                <a:gd name="connsiteX167" fmla="*/ 997892 w 3024845"/>
                <a:gd name="connsiteY167" fmla="*/ 523488 h 1087484"/>
                <a:gd name="connsiteX168" fmla="*/ 1003212 w 3024845"/>
                <a:gd name="connsiteY168" fmla="*/ 523488 h 1087484"/>
                <a:gd name="connsiteX169" fmla="*/ 1003212 w 3024845"/>
                <a:gd name="connsiteY169" fmla="*/ 441340 h 1087484"/>
                <a:gd name="connsiteX170" fmla="*/ 1004986 w 3024845"/>
                <a:gd name="connsiteY170" fmla="*/ 441340 h 1087484"/>
                <a:gd name="connsiteX171" fmla="*/ 1017399 w 3024845"/>
                <a:gd name="connsiteY171" fmla="*/ 441340 h 1087484"/>
                <a:gd name="connsiteX172" fmla="*/ 1017399 w 3024845"/>
                <a:gd name="connsiteY172" fmla="*/ 439449 h 1087484"/>
                <a:gd name="connsiteX173" fmla="*/ 1017399 w 3024845"/>
                <a:gd name="connsiteY173" fmla="*/ 426208 h 1087484"/>
                <a:gd name="connsiteX174" fmla="*/ 1039693 w 3024845"/>
                <a:gd name="connsiteY174" fmla="*/ 426208 h 1087484"/>
                <a:gd name="connsiteX175" fmla="*/ 1039693 w 3024845"/>
                <a:gd name="connsiteY175" fmla="*/ 425127 h 1087484"/>
                <a:gd name="connsiteX176" fmla="*/ 1039693 w 3024845"/>
                <a:gd name="connsiteY176" fmla="*/ 417561 h 1087484"/>
                <a:gd name="connsiteX177" fmla="*/ 1041466 w 3024845"/>
                <a:gd name="connsiteY177" fmla="*/ 417561 h 1087484"/>
                <a:gd name="connsiteX178" fmla="*/ 1053880 w 3024845"/>
                <a:gd name="connsiteY178" fmla="*/ 417561 h 1087484"/>
                <a:gd name="connsiteX179" fmla="*/ 1053880 w 3024845"/>
                <a:gd name="connsiteY179" fmla="*/ 418642 h 1087484"/>
                <a:gd name="connsiteX180" fmla="*/ 1053880 w 3024845"/>
                <a:gd name="connsiteY180" fmla="*/ 426208 h 1087484"/>
                <a:gd name="connsiteX181" fmla="*/ 1054640 w 3024845"/>
                <a:gd name="connsiteY181" fmla="*/ 426208 h 1087484"/>
                <a:gd name="connsiteX182" fmla="*/ 1059960 w 3024845"/>
                <a:gd name="connsiteY182" fmla="*/ 426208 h 1087484"/>
                <a:gd name="connsiteX183" fmla="*/ 1070093 w 3024845"/>
                <a:gd name="connsiteY183" fmla="*/ 421884 h 1087484"/>
                <a:gd name="connsiteX184" fmla="*/ 1074146 w 3024845"/>
                <a:gd name="connsiteY184" fmla="*/ 425127 h 1087484"/>
                <a:gd name="connsiteX185" fmla="*/ 1074146 w 3024845"/>
                <a:gd name="connsiteY185" fmla="*/ 417561 h 1087484"/>
                <a:gd name="connsiteX186" fmla="*/ 1076426 w 3024845"/>
                <a:gd name="connsiteY186" fmla="*/ 417561 h 1087484"/>
                <a:gd name="connsiteX187" fmla="*/ 1092387 w 3024845"/>
                <a:gd name="connsiteY187" fmla="*/ 417561 h 1087484"/>
                <a:gd name="connsiteX188" fmla="*/ 1092387 w 3024845"/>
                <a:gd name="connsiteY188" fmla="*/ 418642 h 1087484"/>
                <a:gd name="connsiteX189" fmla="*/ 1092387 w 3024845"/>
                <a:gd name="connsiteY189" fmla="*/ 426208 h 1087484"/>
                <a:gd name="connsiteX190" fmla="*/ 1122787 w 3024845"/>
                <a:gd name="connsiteY190" fmla="*/ 426208 h 1087484"/>
                <a:gd name="connsiteX191" fmla="*/ 1122787 w 3024845"/>
                <a:gd name="connsiteY191" fmla="*/ 427829 h 1087484"/>
                <a:gd name="connsiteX192" fmla="*/ 1122787 w 3024845"/>
                <a:gd name="connsiteY192" fmla="*/ 439179 h 1087484"/>
                <a:gd name="connsiteX193" fmla="*/ 1149134 w 3024845"/>
                <a:gd name="connsiteY193" fmla="*/ 439179 h 1087484"/>
                <a:gd name="connsiteX194" fmla="*/ 1149134 w 3024845"/>
                <a:gd name="connsiteY194" fmla="*/ 469443 h 1087484"/>
                <a:gd name="connsiteX195" fmla="*/ 1149894 w 3024845"/>
                <a:gd name="connsiteY195" fmla="*/ 469443 h 1087484"/>
                <a:gd name="connsiteX196" fmla="*/ 1155214 w 3024845"/>
                <a:gd name="connsiteY196" fmla="*/ 469443 h 1087484"/>
                <a:gd name="connsiteX197" fmla="*/ 1155214 w 3024845"/>
                <a:gd name="connsiteY197" fmla="*/ 470524 h 1087484"/>
                <a:gd name="connsiteX198" fmla="*/ 1155214 w 3024845"/>
                <a:gd name="connsiteY198" fmla="*/ 478091 h 1087484"/>
                <a:gd name="connsiteX199" fmla="*/ 1159268 w 3024845"/>
                <a:gd name="connsiteY199" fmla="*/ 508355 h 1087484"/>
                <a:gd name="connsiteX200" fmla="*/ 1160028 w 3024845"/>
                <a:gd name="connsiteY200" fmla="*/ 508355 h 1087484"/>
                <a:gd name="connsiteX201" fmla="*/ 1165348 w 3024845"/>
                <a:gd name="connsiteY201" fmla="*/ 508355 h 1087484"/>
                <a:gd name="connsiteX202" fmla="*/ 1165348 w 3024845"/>
                <a:gd name="connsiteY202" fmla="*/ 509166 h 1087484"/>
                <a:gd name="connsiteX203" fmla="*/ 1165348 w 3024845"/>
                <a:gd name="connsiteY203" fmla="*/ 514841 h 1087484"/>
                <a:gd name="connsiteX204" fmla="*/ 1166361 w 3024845"/>
                <a:gd name="connsiteY204" fmla="*/ 514841 h 1087484"/>
                <a:gd name="connsiteX205" fmla="*/ 1173454 w 3024845"/>
                <a:gd name="connsiteY205" fmla="*/ 514841 h 1087484"/>
                <a:gd name="connsiteX206" fmla="*/ 1173454 w 3024845"/>
                <a:gd name="connsiteY206" fmla="*/ 545106 h 1087484"/>
                <a:gd name="connsiteX207" fmla="*/ 1175481 w 3024845"/>
                <a:gd name="connsiteY207" fmla="*/ 545106 h 1087484"/>
                <a:gd name="connsiteX208" fmla="*/ 1189668 w 3024845"/>
                <a:gd name="connsiteY208" fmla="*/ 545106 h 1087484"/>
                <a:gd name="connsiteX209" fmla="*/ 1189668 w 3024845"/>
                <a:gd name="connsiteY209" fmla="*/ 568885 h 1087484"/>
                <a:gd name="connsiteX210" fmla="*/ 1191695 w 3024845"/>
                <a:gd name="connsiteY210" fmla="*/ 570506 h 1087484"/>
                <a:gd name="connsiteX211" fmla="*/ 1191695 w 3024845"/>
                <a:gd name="connsiteY211" fmla="*/ 581856 h 1087484"/>
                <a:gd name="connsiteX212" fmla="*/ 1192455 w 3024845"/>
                <a:gd name="connsiteY212" fmla="*/ 581856 h 1087484"/>
                <a:gd name="connsiteX213" fmla="*/ 1197775 w 3024845"/>
                <a:gd name="connsiteY213" fmla="*/ 581856 h 1087484"/>
                <a:gd name="connsiteX214" fmla="*/ 1197775 w 3024845"/>
                <a:gd name="connsiteY214" fmla="*/ 605635 h 1087484"/>
                <a:gd name="connsiteX215" fmla="*/ 1199041 w 3024845"/>
                <a:gd name="connsiteY215" fmla="*/ 605635 h 1087484"/>
                <a:gd name="connsiteX216" fmla="*/ 1207908 w 3024845"/>
                <a:gd name="connsiteY216" fmla="*/ 605635 h 1087484"/>
                <a:gd name="connsiteX217" fmla="*/ 1209935 w 3024845"/>
                <a:gd name="connsiteY217" fmla="*/ 609689 h 1087484"/>
                <a:gd name="connsiteX218" fmla="*/ 1209935 w 3024845"/>
                <a:gd name="connsiteY218" fmla="*/ 622930 h 1087484"/>
                <a:gd name="connsiteX219" fmla="*/ 1211455 w 3024845"/>
                <a:gd name="connsiteY219" fmla="*/ 621038 h 1087484"/>
                <a:gd name="connsiteX220" fmla="*/ 1222095 w 3024845"/>
                <a:gd name="connsiteY220" fmla="*/ 607797 h 1087484"/>
                <a:gd name="connsiteX221" fmla="*/ 1250469 w 3024845"/>
                <a:gd name="connsiteY221" fmla="*/ 607797 h 1087484"/>
                <a:gd name="connsiteX222" fmla="*/ 1250469 w 3024845"/>
                <a:gd name="connsiteY222" fmla="*/ 694268 h 1087484"/>
                <a:gd name="connsiteX223" fmla="*/ 1251229 w 3024845"/>
                <a:gd name="connsiteY223" fmla="*/ 694268 h 1087484"/>
                <a:gd name="connsiteX224" fmla="*/ 1256549 w 3024845"/>
                <a:gd name="connsiteY224" fmla="*/ 694268 h 1087484"/>
                <a:gd name="connsiteX225" fmla="*/ 1257309 w 3024845"/>
                <a:gd name="connsiteY225" fmla="*/ 692917 h 1087484"/>
                <a:gd name="connsiteX226" fmla="*/ 1262629 w 3024845"/>
                <a:gd name="connsiteY226" fmla="*/ 683459 h 1087484"/>
                <a:gd name="connsiteX227" fmla="*/ 1262629 w 3024845"/>
                <a:gd name="connsiteY227" fmla="*/ 685351 h 1087484"/>
                <a:gd name="connsiteX228" fmla="*/ 1262629 w 3024845"/>
                <a:gd name="connsiteY228" fmla="*/ 698592 h 1087484"/>
                <a:gd name="connsiteX229" fmla="*/ 1266682 w 3024845"/>
                <a:gd name="connsiteY229" fmla="*/ 653195 h 1087484"/>
                <a:gd name="connsiteX230" fmla="*/ 1267442 w 3024845"/>
                <a:gd name="connsiteY230" fmla="*/ 653195 h 1087484"/>
                <a:gd name="connsiteX231" fmla="*/ 1272762 w 3024845"/>
                <a:gd name="connsiteY231" fmla="*/ 653195 h 1087484"/>
                <a:gd name="connsiteX232" fmla="*/ 1272762 w 3024845"/>
                <a:gd name="connsiteY232" fmla="*/ 588341 h 1087484"/>
                <a:gd name="connsiteX233" fmla="*/ 1273776 w 3024845"/>
                <a:gd name="connsiteY233" fmla="*/ 588341 h 1087484"/>
                <a:gd name="connsiteX234" fmla="*/ 1280869 w 3024845"/>
                <a:gd name="connsiteY234" fmla="*/ 588341 h 1087484"/>
                <a:gd name="connsiteX235" fmla="*/ 1293029 w 3024845"/>
                <a:gd name="connsiteY235" fmla="*/ 545106 h 1087484"/>
                <a:gd name="connsiteX236" fmla="*/ 1294296 w 3024845"/>
                <a:gd name="connsiteY236" fmla="*/ 545106 h 1087484"/>
                <a:gd name="connsiteX237" fmla="*/ 1303163 w 3024845"/>
                <a:gd name="connsiteY237" fmla="*/ 545106 h 1087484"/>
                <a:gd name="connsiteX238" fmla="*/ 1313296 w 3024845"/>
                <a:gd name="connsiteY238" fmla="*/ 588341 h 1087484"/>
                <a:gd name="connsiteX239" fmla="*/ 1314309 w 3024845"/>
                <a:gd name="connsiteY239" fmla="*/ 588341 h 1087484"/>
                <a:gd name="connsiteX240" fmla="*/ 1321403 w 3024845"/>
                <a:gd name="connsiteY240" fmla="*/ 588341 h 1087484"/>
                <a:gd name="connsiteX241" fmla="*/ 1321403 w 3024845"/>
                <a:gd name="connsiteY241" fmla="*/ 627253 h 1087484"/>
                <a:gd name="connsiteX242" fmla="*/ 1323176 w 3024845"/>
                <a:gd name="connsiteY242" fmla="*/ 627253 h 1087484"/>
                <a:gd name="connsiteX243" fmla="*/ 1335590 w 3024845"/>
                <a:gd name="connsiteY243" fmla="*/ 627253 h 1087484"/>
                <a:gd name="connsiteX244" fmla="*/ 1335590 w 3024845"/>
                <a:gd name="connsiteY244" fmla="*/ 629415 h 1087484"/>
                <a:gd name="connsiteX245" fmla="*/ 1335590 w 3024845"/>
                <a:gd name="connsiteY245" fmla="*/ 644547 h 1087484"/>
                <a:gd name="connsiteX246" fmla="*/ 1339643 w 3024845"/>
                <a:gd name="connsiteY246" fmla="*/ 642386 h 1087484"/>
                <a:gd name="connsiteX247" fmla="*/ 1339643 w 3024845"/>
                <a:gd name="connsiteY247" fmla="*/ 627253 h 1087484"/>
                <a:gd name="connsiteX248" fmla="*/ 1341163 w 3024845"/>
                <a:gd name="connsiteY248" fmla="*/ 627253 h 1087484"/>
                <a:gd name="connsiteX249" fmla="*/ 1351803 w 3024845"/>
                <a:gd name="connsiteY249" fmla="*/ 627253 h 1087484"/>
                <a:gd name="connsiteX250" fmla="*/ 1351803 w 3024845"/>
                <a:gd name="connsiteY250" fmla="*/ 628874 h 1087484"/>
                <a:gd name="connsiteX251" fmla="*/ 1351803 w 3024845"/>
                <a:gd name="connsiteY251" fmla="*/ 640224 h 1087484"/>
                <a:gd name="connsiteX252" fmla="*/ 1382204 w 3024845"/>
                <a:gd name="connsiteY252" fmla="*/ 640224 h 1087484"/>
                <a:gd name="connsiteX253" fmla="*/ 1382204 w 3024845"/>
                <a:gd name="connsiteY253" fmla="*/ 603474 h 1087484"/>
                <a:gd name="connsiteX254" fmla="*/ 1383470 w 3024845"/>
                <a:gd name="connsiteY254" fmla="*/ 603474 h 1087484"/>
                <a:gd name="connsiteX255" fmla="*/ 1392337 w 3024845"/>
                <a:gd name="connsiteY255" fmla="*/ 603474 h 1087484"/>
                <a:gd name="connsiteX256" fmla="*/ 1392337 w 3024845"/>
                <a:gd name="connsiteY256" fmla="*/ 625091 h 1087484"/>
                <a:gd name="connsiteX257" fmla="*/ 1394364 w 3024845"/>
                <a:gd name="connsiteY257" fmla="*/ 592665 h 1087484"/>
                <a:gd name="connsiteX258" fmla="*/ 1416657 w 3024845"/>
                <a:gd name="connsiteY258" fmla="*/ 592665 h 1087484"/>
                <a:gd name="connsiteX259" fmla="*/ 1416657 w 3024845"/>
                <a:gd name="connsiteY259" fmla="*/ 591043 h 1087484"/>
                <a:gd name="connsiteX260" fmla="*/ 1416657 w 3024845"/>
                <a:gd name="connsiteY260" fmla="*/ 579694 h 1087484"/>
                <a:gd name="connsiteX261" fmla="*/ 1417417 w 3024845"/>
                <a:gd name="connsiteY261" fmla="*/ 579694 h 1087484"/>
                <a:gd name="connsiteX262" fmla="*/ 1422737 w 3024845"/>
                <a:gd name="connsiteY262" fmla="*/ 579694 h 1087484"/>
                <a:gd name="connsiteX263" fmla="*/ 1422737 w 3024845"/>
                <a:gd name="connsiteY263" fmla="*/ 577803 h 1087484"/>
                <a:gd name="connsiteX264" fmla="*/ 1422737 w 3024845"/>
                <a:gd name="connsiteY264" fmla="*/ 564562 h 1087484"/>
                <a:gd name="connsiteX265" fmla="*/ 1426791 w 3024845"/>
                <a:gd name="connsiteY265" fmla="*/ 571047 h 1087484"/>
                <a:gd name="connsiteX266" fmla="*/ 1429071 w 3024845"/>
                <a:gd name="connsiteY266" fmla="*/ 571047 h 1087484"/>
                <a:gd name="connsiteX267" fmla="*/ 1445031 w 3024845"/>
                <a:gd name="connsiteY267" fmla="*/ 571047 h 1087484"/>
                <a:gd name="connsiteX268" fmla="*/ 1445031 w 3024845"/>
                <a:gd name="connsiteY268" fmla="*/ 570236 h 1087484"/>
                <a:gd name="connsiteX269" fmla="*/ 1445031 w 3024845"/>
                <a:gd name="connsiteY269" fmla="*/ 564562 h 1087484"/>
                <a:gd name="connsiteX270" fmla="*/ 1445791 w 3024845"/>
                <a:gd name="connsiteY270" fmla="*/ 564562 h 1087484"/>
                <a:gd name="connsiteX271" fmla="*/ 1451111 w 3024845"/>
                <a:gd name="connsiteY271" fmla="*/ 564562 h 1087484"/>
                <a:gd name="connsiteX272" fmla="*/ 1451111 w 3024845"/>
                <a:gd name="connsiteY272" fmla="*/ 565913 h 1087484"/>
                <a:gd name="connsiteX273" fmla="*/ 1451111 w 3024845"/>
                <a:gd name="connsiteY273" fmla="*/ 575371 h 1087484"/>
                <a:gd name="connsiteX274" fmla="*/ 1489618 w 3024845"/>
                <a:gd name="connsiteY274" fmla="*/ 575371 h 1087484"/>
                <a:gd name="connsiteX275" fmla="*/ 1489618 w 3024845"/>
                <a:gd name="connsiteY275" fmla="*/ 713724 h 1087484"/>
                <a:gd name="connsiteX276" fmla="*/ 1491138 w 3024845"/>
                <a:gd name="connsiteY276" fmla="*/ 713724 h 1087484"/>
                <a:gd name="connsiteX277" fmla="*/ 1501778 w 3024845"/>
                <a:gd name="connsiteY277" fmla="*/ 713724 h 1087484"/>
                <a:gd name="connsiteX278" fmla="*/ 1501778 w 3024845"/>
                <a:gd name="connsiteY278" fmla="*/ 700754 h 1087484"/>
                <a:gd name="connsiteX279" fmla="*/ 1505832 w 3024845"/>
                <a:gd name="connsiteY279" fmla="*/ 700754 h 1087484"/>
                <a:gd name="connsiteX280" fmla="*/ 1505832 w 3024845"/>
                <a:gd name="connsiteY280" fmla="*/ 713724 h 1087484"/>
                <a:gd name="connsiteX281" fmla="*/ 1536232 w 3024845"/>
                <a:gd name="connsiteY281" fmla="*/ 713724 h 1087484"/>
                <a:gd name="connsiteX282" fmla="*/ 1536232 w 3024845"/>
                <a:gd name="connsiteY282" fmla="*/ 683459 h 1087484"/>
                <a:gd name="connsiteX283" fmla="*/ 1548392 w 3024845"/>
                <a:gd name="connsiteY283" fmla="*/ 683459 h 1087484"/>
                <a:gd name="connsiteX284" fmla="*/ 1560552 w 3024845"/>
                <a:gd name="connsiteY284" fmla="*/ 681298 h 1087484"/>
                <a:gd name="connsiteX285" fmla="*/ 1564606 w 3024845"/>
                <a:gd name="connsiteY285" fmla="*/ 683459 h 1087484"/>
                <a:gd name="connsiteX286" fmla="*/ 1574739 w 3024845"/>
                <a:gd name="connsiteY286" fmla="*/ 683459 h 1087484"/>
                <a:gd name="connsiteX287" fmla="*/ 1574739 w 3024845"/>
                <a:gd name="connsiteY287" fmla="*/ 713724 h 1087484"/>
                <a:gd name="connsiteX288" fmla="*/ 1582846 w 3024845"/>
                <a:gd name="connsiteY288" fmla="*/ 713724 h 1087484"/>
                <a:gd name="connsiteX289" fmla="*/ 1582846 w 3024845"/>
                <a:gd name="connsiteY289" fmla="*/ 731019 h 1087484"/>
                <a:gd name="connsiteX290" fmla="*/ 1592182 w 3024845"/>
                <a:gd name="connsiteY290" fmla="*/ 731924 h 1087484"/>
                <a:gd name="connsiteX291" fmla="*/ 1605140 w 3024845"/>
                <a:gd name="connsiteY291" fmla="*/ 731924 h 1087484"/>
                <a:gd name="connsiteX292" fmla="*/ 1605140 w 3024845"/>
                <a:gd name="connsiteY292" fmla="*/ 715886 h 1087484"/>
                <a:gd name="connsiteX293" fmla="*/ 1673096 w 3024845"/>
                <a:gd name="connsiteY293" fmla="*/ 715886 h 1087484"/>
                <a:gd name="connsiteX294" fmla="*/ 1673096 w 3024845"/>
                <a:gd name="connsiteY294" fmla="*/ 630633 h 1087484"/>
                <a:gd name="connsiteX295" fmla="*/ 1745104 w 3024845"/>
                <a:gd name="connsiteY295" fmla="*/ 630633 h 1087484"/>
                <a:gd name="connsiteX296" fmla="*/ 1745104 w 3024845"/>
                <a:gd name="connsiteY296" fmla="*/ 709401 h 1087484"/>
                <a:gd name="connsiteX297" fmla="*/ 1747008 w 3024845"/>
                <a:gd name="connsiteY297" fmla="*/ 709401 h 1087484"/>
                <a:gd name="connsiteX298" fmla="*/ 1748250 w 3024845"/>
                <a:gd name="connsiteY298" fmla="*/ 731924 h 1087484"/>
                <a:gd name="connsiteX299" fmla="*/ 1757926 w 3024845"/>
                <a:gd name="connsiteY299" fmla="*/ 731924 h 1087484"/>
                <a:gd name="connsiteX300" fmla="*/ 1759168 w 3024845"/>
                <a:gd name="connsiteY300" fmla="*/ 709401 h 1087484"/>
                <a:gd name="connsiteX301" fmla="*/ 1765248 w 3024845"/>
                <a:gd name="connsiteY301" fmla="*/ 709401 h 1087484"/>
                <a:gd name="connsiteX302" fmla="*/ 1766490 w 3024845"/>
                <a:gd name="connsiteY302" fmla="*/ 731924 h 1087484"/>
                <a:gd name="connsiteX303" fmla="*/ 1817112 w 3024845"/>
                <a:gd name="connsiteY303" fmla="*/ 731924 h 1087484"/>
                <a:gd name="connsiteX304" fmla="*/ 1817112 w 3024845"/>
                <a:gd name="connsiteY304" fmla="*/ 568896 h 1087484"/>
                <a:gd name="connsiteX305" fmla="*/ 2014439 w 3024845"/>
                <a:gd name="connsiteY305" fmla="*/ 568896 h 1087484"/>
                <a:gd name="connsiteX306" fmla="*/ 2014439 w 3024845"/>
                <a:gd name="connsiteY306" fmla="*/ 731924 h 1087484"/>
                <a:gd name="connsiteX307" fmla="*/ 2033136 w 3024845"/>
                <a:gd name="connsiteY307" fmla="*/ 731924 h 1087484"/>
                <a:gd name="connsiteX308" fmla="*/ 2033136 w 3024845"/>
                <a:gd name="connsiteY308" fmla="*/ 649231 h 1087484"/>
                <a:gd name="connsiteX309" fmla="*/ 2128256 w 3024845"/>
                <a:gd name="connsiteY309" fmla="*/ 649231 h 1087484"/>
                <a:gd name="connsiteX310" fmla="*/ 2146266 w 3024845"/>
                <a:gd name="connsiteY310" fmla="*/ 160309 h 1087484"/>
                <a:gd name="connsiteX311" fmla="*/ 2150320 w 3024845"/>
                <a:gd name="connsiteY311" fmla="*/ 88970 h 1087484"/>
                <a:gd name="connsiteX312" fmla="*/ 2152346 w 3024845"/>
                <a:gd name="connsiteY312" fmla="*/ 28441 h 1087484"/>
                <a:gd name="connsiteX313" fmla="*/ 2180720 w 3024845"/>
                <a:gd name="connsiteY313" fmla="*/ 584018 h 1087484"/>
                <a:gd name="connsiteX314" fmla="*/ 2245574 w 3024845"/>
                <a:gd name="connsiteY314" fmla="*/ 584018 h 1087484"/>
                <a:gd name="connsiteX315" fmla="*/ 2245574 w 3024845"/>
                <a:gd name="connsiteY315" fmla="*/ 659680 h 1087484"/>
                <a:gd name="connsiteX316" fmla="*/ 2253681 w 3024845"/>
                <a:gd name="connsiteY316" fmla="*/ 659680 h 1087484"/>
                <a:gd name="connsiteX317" fmla="*/ 2255708 w 3024845"/>
                <a:gd name="connsiteY317" fmla="*/ 653195 h 1087484"/>
                <a:gd name="connsiteX318" fmla="*/ 2261788 w 3024845"/>
                <a:gd name="connsiteY318" fmla="*/ 653195 h 1087484"/>
                <a:gd name="connsiteX319" fmla="*/ 2263815 w 3024845"/>
                <a:gd name="connsiteY319" fmla="*/ 661842 h 1087484"/>
                <a:gd name="connsiteX320" fmla="*/ 2275975 w 3024845"/>
                <a:gd name="connsiteY320" fmla="*/ 661842 h 1087484"/>
                <a:gd name="connsiteX321" fmla="*/ 2275975 w 3024845"/>
                <a:gd name="connsiteY321" fmla="*/ 655356 h 1087484"/>
                <a:gd name="connsiteX322" fmla="*/ 2298268 w 3024845"/>
                <a:gd name="connsiteY322" fmla="*/ 655356 h 1087484"/>
                <a:gd name="connsiteX323" fmla="*/ 2298268 w 3024845"/>
                <a:gd name="connsiteY323" fmla="*/ 661842 h 1087484"/>
                <a:gd name="connsiteX324" fmla="*/ 2318535 w 3024845"/>
                <a:gd name="connsiteY324" fmla="*/ 661842 h 1087484"/>
                <a:gd name="connsiteX325" fmla="*/ 2318535 w 3024845"/>
                <a:gd name="connsiteY325" fmla="*/ 707239 h 1087484"/>
                <a:gd name="connsiteX326" fmla="*/ 2332722 w 3024845"/>
                <a:gd name="connsiteY326" fmla="*/ 707239 h 1087484"/>
                <a:gd name="connsiteX327" fmla="*/ 2332722 w 3024845"/>
                <a:gd name="connsiteY327" fmla="*/ 694268 h 1087484"/>
                <a:gd name="connsiteX328" fmla="*/ 2348936 w 3024845"/>
                <a:gd name="connsiteY328" fmla="*/ 694268 h 1087484"/>
                <a:gd name="connsiteX329" fmla="*/ 2348936 w 3024845"/>
                <a:gd name="connsiteY329" fmla="*/ 514841 h 1087484"/>
                <a:gd name="connsiteX330" fmla="*/ 2355016 w 3024845"/>
                <a:gd name="connsiteY330" fmla="*/ 508355 h 1087484"/>
                <a:gd name="connsiteX331" fmla="*/ 2427977 w 3024845"/>
                <a:gd name="connsiteY331" fmla="*/ 508355 h 1087484"/>
                <a:gd name="connsiteX332" fmla="*/ 2427977 w 3024845"/>
                <a:gd name="connsiteY332" fmla="*/ 517003 h 1087484"/>
                <a:gd name="connsiteX333" fmla="*/ 2438110 w 3024845"/>
                <a:gd name="connsiteY333" fmla="*/ 517003 h 1087484"/>
                <a:gd name="connsiteX334" fmla="*/ 2438110 w 3024845"/>
                <a:gd name="connsiteY334" fmla="*/ 631577 h 1087484"/>
                <a:gd name="connsiteX335" fmla="*/ 2460404 w 3024845"/>
                <a:gd name="connsiteY335" fmla="*/ 631577 h 1087484"/>
                <a:gd name="connsiteX336" fmla="*/ 2460404 w 3024845"/>
                <a:gd name="connsiteY336" fmla="*/ 564562 h 1087484"/>
                <a:gd name="connsiteX337" fmla="*/ 2486751 w 3024845"/>
                <a:gd name="connsiteY337" fmla="*/ 564562 h 1087484"/>
                <a:gd name="connsiteX338" fmla="*/ 2490804 w 3024845"/>
                <a:gd name="connsiteY338" fmla="*/ 560238 h 1087484"/>
                <a:gd name="connsiteX339" fmla="*/ 2498911 w 3024845"/>
                <a:gd name="connsiteY339" fmla="*/ 560238 h 1087484"/>
                <a:gd name="connsiteX340" fmla="*/ 2502964 w 3024845"/>
                <a:gd name="connsiteY340" fmla="*/ 564562 h 1087484"/>
                <a:gd name="connsiteX341" fmla="*/ 2525258 w 3024845"/>
                <a:gd name="connsiteY341" fmla="*/ 564562 h 1087484"/>
                <a:gd name="connsiteX342" fmla="*/ 2525258 w 3024845"/>
                <a:gd name="connsiteY342" fmla="*/ 447826 h 1087484"/>
                <a:gd name="connsiteX343" fmla="*/ 2582005 w 3024845"/>
                <a:gd name="connsiteY343" fmla="*/ 437017 h 1087484"/>
                <a:gd name="connsiteX344" fmla="*/ 2582005 w 3024845"/>
                <a:gd name="connsiteY344" fmla="*/ 438098 h 1087484"/>
                <a:gd name="connsiteX345" fmla="*/ 2582005 w 3024845"/>
                <a:gd name="connsiteY345" fmla="*/ 445664 h 1087484"/>
                <a:gd name="connsiteX346" fmla="*/ 2608352 w 3024845"/>
                <a:gd name="connsiteY346" fmla="*/ 445664 h 1087484"/>
                <a:gd name="connsiteX347" fmla="*/ 2608352 w 3024845"/>
                <a:gd name="connsiteY347" fmla="*/ 700754 h 1087484"/>
                <a:gd name="connsiteX348" fmla="*/ 2630646 w 3024845"/>
                <a:gd name="connsiteY348" fmla="*/ 700754 h 1087484"/>
                <a:gd name="connsiteX349" fmla="*/ 2630646 w 3024845"/>
                <a:gd name="connsiteY349" fmla="*/ 696430 h 1087484"/>
                <a:gd name="connsiteX350" fmla="*/ 2642806 w 3024845"/>
                <a:gd name="connsiteY350" fmla="*/ 696430 h 1087484"/>
                <a:gd name="connsiteX351" fmla="*/ 2642806 w 3024845"/>
                <a:gd name="connsiteY351" fmla="*/ 700754 h 1087484"/>
                <a:gd name="connsiteX352" fmla="*/ 2667126 w 3024845"/>
                <a:gd name="connsiteY352" fmla="*/ 700754 h 1087484"/>
                <a:gd name="connsiteX353" fmla="*/ 2667126 w 3024845"/>
                <a:gd name="connsiteY353" fmla="*/ 687783 h 1087484"/>
                <a:gd name="connsiteX354" fmla="*/ 2695500 w 3024845"/>
                <a:gd name="connsiteY354" fmla="*/ 687783 h 1087484"/>
                <a:gd name="connsiteX355" fmla="*/ 2707660 w 3024845"/>
                <a:gd name="connsiteY355" fmla="*/ 683459 h 1087484"/>
                <a:gd name="connsiteX356" fmla="*/ 2727927 w 3024845"/>
                <a:gd name="connsiteY356" fmla="*/ 687783 h 1087484"/>
                <a:gd name="connsiteX357" fmla="*/ 2727927 w 3024845"/>
                <a:gd name="connsiteY357" fmla="*/ 670489 h 1087484"/>
                <a:gd name="connsiteX358" fmla="*/ 2736034 w 3024845"/>
                <a:gd name="connsiteY358" fmla="*/ 670489 h 1087484"/>
                <a:gd name="connsiteX359" fmla="*/ 2736034 w 3024845"/>
                <a:gd name="connsiteY359" fmla="*/ 657518 h 1087484"/>
                <a:gd name="connsiteX360" fmla="*/ 2792781 w 3024845"/>
                <a:gd name="connsiteY360" fmla="*/ 657518 h 1087484"/>
                <a:gd name="connsiteX361" fmla="*/ 2792781 w 3024845"/>
                <a:gd name="connsiteY361" fmla="*/ 627253 h 1087484"/>
                <a:gd name="connsiteX362" fmla="*/ 2811021 w 3024845"/>
                <a:gd name="connsiteY362" fmla="*/ 627253 h 1087484"/>
                <a:gd name="connsiteX363" fmla="*/ 2811021 w 3024845"/>
                <a:gd name="connsiteY363" fmla="*/ 620768 h 1087484"/>
                <a:gd name="connsiteX364" fmla="*/ 2823181 w 3024845"/>
                <a:gd name="connsiteY364" fmla="*/ 620768 h 1087484"/>
                <a:gd name="connsiteX365" fmla="*/ 2823181 w 3024845"/>
                <a:gd name="connsiteY365" fmla="*/ 627253 h 1087484"/>
                <a:gd name="connsiteX366" fmla="*/ 2839395 w 3024845"/>
                <a:gd name="connsiteY366" fmla="*/ 627253 h 1087484"/>
                <a:gd name="connsiteX367" fmla="*/ 2839395 w 3024845"/>
                <a:gd name="connsiteY367" fmla="*/ 676974 h 1087484"/>
                <a:gd name="connsiteX368" fmla="*/ 2871822 w 3024845"/>
                <a:gd name="connsiteY368" fmla="*/ 676974 h 1087484"/>
                <a:gd name="connsiteX369" fmla="*/ 2871822 w 3024845"/>
                <a:gd name="connsiteY369" fmla="*/ 651033 h 1087484"/>
                <a:gd name="connsiteX370" fmla="*/ 2910329 w 3024845"/>
                <a:gd name="connsiteY370" fmla="*/ 651033 h 1087484"/>
                <a:gd name="connsiteX371" fmla="*/ 2910329 w 3024845"/>
                <a:gd name="connsiteY371" fmla="*/ 620768 h 1087484"/>
                <a:gd name="connsiteX372" fmla="*/ 2958970 w 3024845"/>
                <a:gd name="connsiteY372" fmla="*/ 620768 h 1087484"/>
                <a:gd name="connsiteX373" fmla="*/ 2958970 w 3024845"/>
                <a:gd name="connsiteY373" fmla="*/ 731924 h 1087484"/>
                <a:gd name="connsiteX374" fmla="*/ 2958970 w 3024845"/>
                <a:gd name="connsiteY374" fmla="*/ 745703 h 1087484"/>
                <a:gd name="connsiteX375" fmla="*/ 3024845 w 3024845"/>
                <a:gd name="connsiteY375" fmla="*/ 745703 h 1087484"/>
                <a:gd name="connsiteX376" fmla="*/ 3024845 w 3024845"/>
                <a:gd name="connsiteY376" fmla="*/ 1087484 h 1087484"/>
                <a:gd name="connsiteX377" fmla="*/ 2054 w 3024845"/>
                <a:gd name="connsiteY377" fmla="*/ 1085151 h 1087484"/>
                <a:gd name="connsiteX378" fmla="*/ 0 w 3024845"/>
                <a:gd name="connsiteY378" fmla="*/ 651033 h 1087484"/>
                <a:gd name="connsiteX379" fmla="*/ 20267 w 3024845"/>
                <a:gd name="connsiteY379" fmla="*/ 651033 h 1087484"/>
                <a:gd name="connsiteX380" fmla="*/ 20774 w 3024845"/>
                <a:gd name="connsiteY380" fmla="*/ 649952 h 1087484"/>
                <a:gd name="connsiteX381" fmla="*/ 24320 w 3024845"/>
                <a:gd name="connsiteY381" fmla="*/ 642386 h 1087484"/>
                <a:gd name="connsiteX382" fmla="*/ 26094 w 3024845"/>
                <a:gd name="connsiteY382" fmla="*/ 642656 h 1087484"/>
                <a:gd name="connsiteX383" fmla="*/ 38507 w 3024845"/>
                <a:gd name="connsiteY383" fmla="*/ 644547 h 1087484"/>
                <a:gd name="connsiteX384" fmla="*/ 39014 w 3024845"/>
                <a:gd name="connsiteY384" fmla="*/ 645899 h 1087484"/>
                <a:gd name="connsiteX385" fmla="*/ 42560 w 3024845"/>
                <a:gd name="connsiteY385" fmla="*/ 655356 h 1087484"/>
                <a:gd name="connsiteX386" fmla="*/ 68907 w 3024845"/>
                <a:gd name="connsiteY386" fmla="*/ 657518 h 1087484"/>
                <a:gd name="connsiteX387" fmla="*/ 68907 w 3024845"/>
                <a:gd name="connsiteY387" fmla="*/ 534297 h 1087484"/>
                <a:gd name="connsiteX388" fmla="*/ 70934 w 3024845"/>
                <a:gd name="connsiteY388" fmla="*/ 534297 h 1087484"/>
                <a:gd name="connsiteX389" fmla="*/ 85121 w 3024845"/>
                <a:gd name="connsiteY389" fmla="*/ 534297 h 1087484"/>
                <a:gd name="connsiteX390" fmla="*/ 85121 w 3024845"/>
                <a:gd name="connsiteY390" fmla="*/ 398105 h 1087484"/>
                <a:gd name="connsiteX391" fmla="*/ 86894 w 3024845"/>
                <a:gd name="connsiteY391" fmla="*/ 398105 h 1087484"/>
                <a:gd name="connsiteX392" fmla="*/ 99308 w 3024845"/>
                <a:gd name="connsiteY392" fmla="*/ 398105 h 1087484"/>
                <a:gd name="connsiteX393" fmla="*/ 99308 w 3024845"/>
                <a:gd name="connsiteY393" fmla="*/ 283531 h 1087484"/>
                <a:gd name="connsiteX394" fmla="*/ 103361 w 3024845"/>
                <a:gd name="connsiteY394" fmla="*/ 255427 h 1087484"/>
                <a:gd name="connsiteX395" fmla="*/ 105388 w 3024845"/>
                <a:gd name="connsiteY395" fmla="*/ 255427 h 1087484"/>
                <a:gd name="connsiteX396" fmla="*/ 119575 w 3024845"/>
                <a:gd name="connsiteY396" fmla="*/ 255427 h 1087484"/>
                <a:gd name="connsiteX0" fmla="*/ 119575 w 3024845"/>
                <a:gd name="connsiteY0" fmla="*/ 200101 h 1032158"/>
                <a:gd name="connsiteX1" fmla="*/ 200642 w 3024845"/>
                <a:gd name="connsiteY1" fmla="*/ 197940 h 1032158"/>
                <a:gd name="connsiteX2" fmla="*/ 202669 w 3024845"/>
                <a:gd name="connsiteY2" fmla="*/ 197940 h 1032158"/>
                <a:gd name="connsiteX3" fmla="*/ 216856 w 3024845"/>
                <a:gd name="connsiteY3" fmla="*/ 197940 h 1032158"/>
                <a:gd name="connsiteX4" fmla="*/ 216856 w 3024845"/>
                <a:gd name="connsiteY4" fmla="*/ 221719 h 1032158"/>
                <a:gd name="connsiteX5" fmla="*/ 217363 w 3024845"/>
                <a:gd name="connsiteY5" fmla="*/ 222530 h 1032158"/>
                <a:gd name="connsiteX6" fmla="*/ 220909 w 3024845"/>
                <a:gd name="connsiteY6" fmla="*/ 228205 h 1032158"/>
                <a:gd name="connsiteX7" fmla="*/ 220909 w 3024845"/>
                <a:gd name="connsiteY7" fmla="*/ 342779 h 1032158"/>
                <a:gd name="connsiteX8" fmla="*/ 223189 w 3024845"/>
                <a:gd name="connsiteY8" fmla="*/ 342779 h 1032158"/>
                <a:gd name="connsiteX9" fmla="*/ 239150 w 3024845"/>
                <a:gd name="connsiteY9" fmla="*/ 342779 h 1032158"/>
                <a:gd name="connsiteX10" fmla="*/ 239150 w 3024845"/>
                <a:gd name="connsiteY10" fmla="*/ 483294 h 1032158"/>
                <a:gd name="connsiteX11" fmla="*/ 240670 w 3024845"/>
                <a:gd name="connsiteY11" fmla="*/ 483024 h 1032158"/>
                <a:gd name="connsiteX12" fmla="*/ 251310 w 3024845"/>
                <a:gd name="connsiteY12" fmla="*/ 481133 h 1032158"/>
                <a:gd name="connsiteX13" fmla="*/ 249283 w 3024845"/>
                <a:gd name="connsiteY13" fmla="*/ 569765 h 1032158"/>
                <a:gd name="connsiteX14" fmla="*/ 250803 w 3024845"/>
                <a:gd name="connsiteY14" fmla="*/ 570036 h 1032158"/>
                <a:gd name="connsiteX15" fmla="*/ 261443 w 3024845"/>
                <a:gd name="connsiteY15" fmla="*/ 571927 h 1032158"/>
                <a:gd name="connsiteX16" fmla="*/ 261696 w 3024845"/>
                <a:gd name="connsiteY16" fmla="*/ 572738 h 1032158"/>
                <a:gd name="connsiteX17" fmla="*/ 263470 w 3024845"/>
                <a:gd name="connsiteY17" fmla="*/ 578413 h 1032158"/>
                <a:gd name="connsiteX18" fmla="*/ 264230 w 3024845"/>
                <a:gd name="connsiteY18" fmla="*/ 575981 h 1032158"/>
                <a:gd name="connsiteX19" fmla="*/ 269550 w 3024845"/>
                <a:gd name="connsiteY19" fmla="*/ 558957 h 1032158"/>
                <a:gd name="connsiteX20" fmla="*/ 271323 w 3024845"/>
                <a:gd name="connsiteY20" fmla="*/ 558957 h 1032158"/>
                <a:gd name="connsiteX21" fmla="*/ 283737 w 3024845"/>
                <a:gd name="connsiteY21" fmla="*/ 558957 h 1032158"/>
                <a:gd name="connsiteX22" fmla="*/ 283737 w 3024845"/>
                <a:gd name="connsiteY22" fmla="*/ 591383 h 1032158"/>
                <a:gd name="connsiteX23" fmla="*/ 284750 w 3024845"/>
                <a:gd name="connsiteY23" fmla="*/ 591924 h 1032158"/>
                <a:gd name="connsiteX24" fmla="*/ 291844 w 3024845"/>
                <a:gd name="connsiteY24" fmla="*/ 595707 h 1032158"/>
                <a:gd name="connsiteX25" fmla="*/ 291844 w 3024845"/>
                <a:gd name="connsiteY25" fmla="*/ 597058 h 1032158"/>
                <a:gd name="connsiteX26" fmla="*/ 291844 w 3024845"/>
                <a:gd name="connsiteY26" fmla="*/ 606516 h 1032158"/>
                <a:gd name="connsiteX27" fmla="*/ 336431 w 3024845"/>
                <a:gd name="connsiteY27" fmla="*/ 606516 h 1032158"/>
                <a:gd name="connsiteX28" fmla="*/ 336431 w 3024845"/>
                <a:gd name="connsiteY28" fmla="*/ 607597 h 1032158"/>
                <a:gd name="connsiteX29" fmla="*/ 336431 w 3024845"/>
                <a:gd name="connsiteY29" fmla="*/ 615163 h 1032158"/>
                <a:gd name="connsiteX30" fmla="*/ 338457 w 3024845"/>
                <a:gd name="connsiteY30" fmla="*/ 615163 h 1032158"/>
                <a:gd name="connsiteX31" fmla="*/ 352644 w 3024845"/>
                <a:gd name="connsiteY31" fmla="*/ 615163 h 1032158"/>
                <a:gd name="connsiteX32" fmla="*/ 352644 w 3024845"/>
                <a:gd name="connsiteY32" fmla="*/ 584898 h 1032158"/>
                <a:gd name="connsiteX33" fmla="*/ 397231 w 3024845"/>
                <a:gd name="connsiteY33" fmla="*/ 584898 h 1032158"/>
                <a:gd name="connsiteX34" fmla="*/ 397231 w 3024845"/>
                <a:gd name="connsiteY34" fmla="*/ 583547 h 1032158"/>
                <a:gd name="connsiteX35" fmla="*/ 397231 w 3024845"/>
                <a:gd name="connsiteY35" fmla="*/ 574089 h 1032158"/>
                <a:gd name="connsiteX36" fmla="*/ 398245 w 3024845"/>
                <a:gd name="connsiteY36" fmla="*/ 574089 h 1032158"/>
                <a:gd name="connsiteX37" fmla="*/ 405338 w 3024845"/>
                <a:gd name="connsiteY37" fmla="*/ 574089 h 1032158"/>
                <a:gd name="connsiteX38" fmla="*/ 405338 w 3024845"/>
                <a:gd name="connsiteY38" fmla="*/ 572198 h 1032158"/>
                <a:gd name="connsiteX39" fmla="*/ 405338 w 3024845"/>
                <a:gd name="connsiteY39" fmla="*/ 558957 h 1032158"/>
                <a:gd name="connsiteX40" fmla="*/ 406098 w 3024845"/>
                <a:gd name="connsiteY40" fmla="*/ 558957 h 1032158"/>
                <a:gd name="connsiteX41" fmla="*/ 411418 w 3024845"/>
                <a:gd name="connsiteY41" fmla="*/ 558957 h 1032158"/>
                <a:gd name="connsiteX42" fmla="*/ 411418 w 3024845"/>
                <a:gd name="connsiteY42" fmla="*/ 557876 h 1032158"/>
                <a:gd name="connsiteX43" fmla="*/ 411418 w 3024845"/>
                <a:gd name="connsiteY43" fmla="*/ 550309 h 1032158"/>
                <a:gd name="connsiteX44" fmla="*/ 413445 w 3024845"/>
                <a:gd name="connsiteY44" fmla="*/ 550309 h 1032158"/>
                <a:gd name="connsiteX45" fmla="*/ 427632 w 3024845"/>
                <a:gd name="connsiteY45" fmla="*/ 550309 h 1032158"/>
                <a:gd name="connsiteX46" fmla="*/ 427632 w 3024845"/>
                <a:gd name="connsiteY46" fmla="*/ 551390 h 1032158"/>
                <a:gd name="connsiteX47" fmla="*/ 427632 w 3024845"/>
                <a:gd name="connsiteY47" fmla="*/ 558957 h 1032158"/>
                <a:gd name="connsiteX48" fmla="*/ 449925 w 3024845"/>
                <a:gd name="connsiteY48" fmla="*/ 558957 h 1032158"/>
                <a:gd name="connsiteX49" fmla="*/ 449925 w 3024845"/>
                <a:gd name="connsiteY49" fmla="*/ 557065 h 1032158"/>
                <a:gd name="connsiteX50" fmla="*/ 449925 w 3024845"/>
                <a:gd name="connsiteY50" fmla="*/ 543824 h 1032158"/>
                <a:gd name="connsiteX51" fmla="*/ 451699 w 3024845"/>
                <a:gd name="connsiteY51" fmla="*/ 543824 h 1032158"/>
                <a:gd name="connsiteX52" fmla="*/ 464112 w 3024845"/>
                <a:gd name="connsiteY52" fmla="*/ 543824 h 1032158"/>
                <a:gd name="connsiteX53" fmla="*/ 464112 w 3024845"/>
                <a:gd name="connsiteY53" fmla="*/ 567604 h 1032158"/>
                <a:gd name="connsiteX54" fmla="*/ 465126 w 3024845"/>
                <a:gd name="connsiteY54" fmla="*/ 567604 h 1032158"/>
                <a:gd name="connsiteX55" fmla="*/ 472219 w 3024845"/>
                <a:gd name="connsiteY55" fmla="*/ 567604 h 1032158"/>
                <a:gd name="connsiteX56" fmla="*/ 472219 w 3024845"/>
                <a:gd name="connsiteY56" fmla="*/ 566523 h 1032158"/>
                <a:gd name="connsiteX57" fmla="*/ 472219 w 3024845"/>
                <a:gd name="connsiteY57" fmla="*/ 558957 h 1032158"/>
                <a:gd name="connsiteX58" fmla="*/ 473992 w 3024845"/>
                <a:gd name="connsiteY58" fmla="*/ 558957 h 1032158"/>
                <a:gd name="connsiteX59" fmla="*/ 486406 w 3024845"/>
                <a:gd name="connsiteY59" fmla="*/ 558957 h 1032158"/>
                <a:gd name="connsiteX60" fmla="*/ 486406 w 3024845"/>
                <a:gd name="connsiteY60" fmla="*/ 584898 h 1032158"/>
                <a:gd name="connsiteX61" fmla="*/ 488433 w 3024845"/>
                <a:gd name="connsiteY61" fmla="*/ 584898 h 1032158"/>
                <a:gd name="connsiteX62" fmla="*/ 502619 w 3024845"/>
                <a:gd name="connsiteY62" fmla="*/ 584898 h 1032158"/>
                <a:gd name="connsiteX63" fmla="*/ 502619 w 3024845"/>
                <a:gd name="connsiteY63" fmla="*/ 586519 h 1032158"/>
                <a:gd name="connsiteX64" fmla="*/ 502619 w 3024845"/>
                <a:gd name="connsiteY64" fmla="*/ 597869 h 1032158"/>
                <a:gd name="connsiteX65" fmla="*/ 503379 w 3024845"/>
                <a:gd name="connsiteY65" fmla="*/ 597869 h 1032158"/>
                <a:gd name="connsiteX66" fmla="*/ 508700 w 3024845"/>
                <a:gd name="connsiteY66" fmla="*/ 597869 h 1032158"/>
                <a:gd name="connsiteX67" fmla="*/ 508700 w 3024845"/>
                <a:gd name="connsiteY67" fmla="*/ 597058 h 1032158"/>
                <a:gd name="connsiteX68" fmla="*/ 508700 w 3024845"/>
                <a:gd name="connsiteY68" fmla="*/ 591383 h 1032158"/>
                <a:gd name="connsiteX69" fmla="*/ 539100 w 3024845"/>
                <a:gd name="connsiteY69" fmla="*/ 591383 h 1032158"/>
                <a:gd name="connsiteX70" fmla="*/ 539100 w 3024845"/>
                <a:gd name="connsiteY70" fmla="*/ 615163 h 1032158"/>
                <a:gd name="connsiteX71" fmla="*/ 540113 w 3024845"/>
                <a:gd name="connsiteY71" fmla="*/ 615163 h 1032158"/>
                <a:gd name="connsiteX72" fmla="*/ 547207 w 3024845"/>
                <a:gd name="connsiteY72" fmla="*/ 615163 h 1032158"/>
                <a:gd name="connsiteX73" fmla="*/ 547207 w 3024845"/>
                <a:gd name="connsiteY73" fmla="*/ 616244 h 1032158"/>
                <a:gd name="connsiteX74" fmla="*/ 547207 w 3024845"/>
                <a:gd name="connsiteY74" fmla="*/ 623810 h 1032158"/>
                <a:gd name="connsiteX75" fmla="*/ 547967 w 3024845"/>
                <a:gd name="connsiteY75" fmla="*/ 623810 h 1032158"/>
                <a:gd name="connsiteX76" fmla="*/ 553287 w 3024845"/>
                <a:gd name="connsiteY76" fmla="*/ 623810 h 1032158"/>
                <a:gd name="connsiteX77" fmla="*/ 553287 w 3024845"/>
                <a:gd name="connsiteY77" fmla="*/ 621648 h 1032158"/>
                <a:gd name="connsiteX78" fmla="*/ 553287 w 3024845"/>
                <a:gd name="connsiteY78" fmla="*/ 606516 h 1032158"/>
                <a:gd name="connsiteX79" fmla="*/ 554300 w 3024845"/>
                <a:gd name="connsiteY79" fmla="*/ 606516 h 1032158"/>
                <a:gd name="connsiteX80" fmla="*/ 561394 w 3024845"/>
                <a:gd name="connsiteY80" fmla="*/ 606516 h 1032158"/>
                <a:gd name="connsiteX81" fmla="*/ 561394 w 3024845"/>
                <a:gd name="connsiteY81" fmla="*/ 607597 h 1032158"/>
                <a:gd name="connsiteX82" fmla="*/ 561394 w 3024845"/>
                <a:gd name="connsiteY82" fmla="*/ 615163 h 1032158"/>
                <a:gd name="connsiteX83" fmla="*/ 566714 w 3024845"/>
                <a:gd name="connsiteY83" fmla="*/ 613170 h 1032158"/>
                <a:gd name="connsiteX84" fmla="*/ 567474 w 3024845"/>
                <a:gd name="connsiteY84" fmla="*/ 612190 h 1032158"/>
                <a:gd name="connsiteX85" fmla="*/ 567474 w 3024845"/>
                <a:gd name="connsiteY85" fmla="*/ 606516 h 1032158"/>
                <a:gd name="connsiteX86" fmla="*/ 605981 w 3024845"/>
                <a:gd name="connsiteY86" fmla="*/ 606516 h 1032158"/>
                <a:gd name="connsiteX87" fmla="*/ 605981 w 3024845"/>
                <a:gd name="connsiteY87" fmla="*/ 630295 h 1032158"/>
                <a:gd name="connsiteX88" fmla="*/ 608007 w 3024845"/>
                <a:gd name="connsiteY88" fmla="*/ 630295 h 1032158"/>
                <a:gd name="connsiteX89" fmla="*/ 622194 w 3024845"/>
                <a:gd name="connsiteY89" fmla="*/ 630295 h 1032158"/>
                <a:gd name="connsiteX90" fmla="*/ 622194 w 3024845"/>
                <a:gd name="connsiteY90" fmla="*/ 631376 h 1032158"/>
                <a:gd name="connsiteX91" fmla="*/ 622194 w 3024845"/>
                <a:gd name="connsiteY91" fmla="*/ 638942 h 1032158"/>
                <a:gd name="connsiteX92" fmla="*/ 623968 w 3024845"/>
                <a:gd name="connsiteY92" fmla="*/ 638942 h 1032158"/>
                <a:gd name="connsiteX93" fmla="*/ 636381 w 3024845"/>
                <a:gd name="connsiteY93" fmla="*/ 638942 h 1032158"/>
                <a:gd name="connsiteX94" fmla="*/ 636381 w 3024845"/>
                <a:gd name="connsiteY94" fmla="*/ 615163 h 1032158"/>
                <a:gd name="connsiteX95" fmla="*/ 637394 w 3024845"/>
                <a:gd name="connsiteY95" fmla="*/ 615163 h 1032158"/>
                <a:gd name="connsiteX96" fmla="*/ 644488 w 3024845"/>
                <a:gd name="connsiteY96" fmla="*/ 615163 h 1032158"/>
                <a:gd name="connsiteX97" fmla="*/ 644488 w 3024845"/>
                <a:gd name="connsiteY97" fmla="*/ 582736 h 1032158"/>
                <a:gd name="connsiteX98" fmla="*/ 645501 w 3024845"/>
                <a:gd name="connsiteY98" fmla="*/ 582736 h 1032158"/>
                <a:gd name="connsiteX99" fmla="*/ 652595 w 3024845"/>
                <a:gd name="connsiteY99" fmla="*/ 582736 h 1032158"/>
                <a:gd name="connsiteX100" fmla="*/ 652595 w 3024845"/>
                <a:gd name="connsiteY100" fmla="*/ 580845 h 1032158"/>
                <a:gd name="connsiteX101" fmla="*/ 652595 w 3024845"/>
                <a:gd name="connsiteY101" fmla="*/ 567604 h 1032158"/>
                <a:gd name="connsiteX102" fmla="*/ 651328 w 3024845"/>
                <a:gd name="connsiteY102" fmla="*/ 565982 h 1032158"/>
                <a:gd name="connsiteX103" fmla="*/ 656648 w 3024845"/>
                <a:gd name="connsiteY103" fmla="*/ 554633 h 1032158"/>
                <a:gd name="connsiteX104" fmla="*/ 664755 w 3024845"/>
                <a:gd name="connsiteY104" fmla="*/ 582736 h 1032158"/>
                <a:gd name="connsiteX105" fmla="*/ 665515 w 3024845"/>
                <a:gd name="connsiteY105" fmla="*/ 582736 h 1032158"/>
                <a:gd name="connsiteX106" fmla="*/ 670835 w 3024845"/>
                <a:gd name="connsiteY106" fmla="*/ 582736 h 1032158"/>
                <a:gd name="connsiteX107" fmla="*/ 670835 w 3024845"/>
                <a:gd name="connsiteY107" fmla="*/ 476809 h 1032158"/>
                <a:gd name="connsiteX108" fmla="*/ 672355 w 3024845"/>
                <a:gd name="connsiteY108" fmla="*/ 476809 h 1032158"/>
                <a:gd name="connsiteX109" fmla="*/ 682995 w 3024845"/>
                <a:gd name="connsiteY109" fmla="*/ 476809 h 1032158"/>
                <a:gd name="connsiteX110" fmla="*/ 682995 w 3024845"/>
                <a:gd name="connsiteY110" fmla="*/ 429250 h 1032158"/>
                <a:gd name="connsiteX111" fmla="*/ 709342 w 3024845"/>
                <a:gd name="connsiteY111" fmla="*/ 429250 h 1032158"/>
                <a:gd name="connsiteX112" fmla="*/ 709342 w 3024845"/>
                <a:gd name="connsiteY112" fmla="*/ 407632 h 1032158"/>
                <a:gd name="connsiteX113" fmla="*/ 743796 w 3024845"/>
                <a:gd name="connsiteY113" fmla="*/ 407632 h 1032158"/>
                <a:gd name="connsiteX114" fmla="*/ 743796 w 3024845"/>
                <a:gd name="connsiteY114" fmla="*/ 410064 h 1032158"/>
                <a:gd name="connsiteX115" fmla="*/ 743796 w 3024845"/>
                <a:gd name="connsiteY115" fmla="*/ 427088 h 1032158"/>
                <a:gd name="connsiteX116" fmla="*/ 746076 w 3024845"/>
                <a:gd name="connsiteY116" fmla="*/ 427088 h 1032158"/>
                <a:gd name="connsiteX117" fmla="*/ 762036 w 3024845"/>
                <a:gd name="connsiteY117" fmla="*/ 427088 h 1032158"/>
                <a:gd name="connsiteX118" fmla="*/ 762036 w 3024845"/>
                <a:gd name="connsiteY118" fmla="*/ 474647 h 1032158"/>
                <a:gd name="connsiteX119" fmla="*/ 763049 w 3024845"/>
                <a:gd name="connsiteY119" fmla="*/ 474647 h 1032158"/>
                <a:gd name="connsiteX120" fmla="*/ 770143 w 3024845"/>
                <a:gd name="connsiteY120" fmla="*/ 474647 h 1032158"/>
                <a:gd name="connsiteX121" fmla="*/ 784330 w 3024845"/>
                <a:gd name="connsiteY121" fmla="*/ 478971 h 1032158"/>
                <a:gd name="connsiteX122" fmla="*/ 784330 w 3024845"/>
                <a:gd name="connsiteY122" fmla="*/ 517883 h 1032158"/>
                <a:gd name="connsiteX123" fmla="*/ 785343 w 3024845"/>
                <a:gd name="connsiteY123" fmla="*/ 517883 h 1032158"/>
                <a:gd name="connsiteX124" fmla="*/ 792436 w 3024845"/>
                <a:gd name="connsiteY124" fmla="*/ 517883 h 1032158"/>
                <a:gd name="connsiteX125" fmla="*/ 792436 w 3024845"/>
                <a:gd name="connsiteY125" fmla="*/ 519504 h 1032158"/>
                <a:gd name="connsiteX126" fmla="*/ 792436 w 3024845"/>
                <a:gd name="connsiteY126" fmla="*/ 530853 h 1032158"/>
                <a:gd name="connsiteX127" fmla="*/ 794463 w 3024845"/>
                <a:gd name="connsiteY127" fmla="*/ 530853 h 1032158"/>
                <a:gd name="connsiteX128" fmla="*/ 808650 w 3024845"/>
                <a:gd name="connsiteY128" fmla="*/ 530853 h 1032158"/>
                <a:gd name="connsiteX129" fmla="*/ 814730 w 3024845"/>
                <a:gd name="connsiteY129" fmla="*/ 537339 h 1032158"/>
                <a:gd name="connsiteX130" fmla="*/ 814730 w 3024845"/>
                <a:gd name="connsiteY130" fmla="*/ 558957 h 1032158"/>
                <a:gd name="connsiteX131" fmla="*/ 817010 w 3024845"/>
                <a:gd name="connsiteY131" fmla="*/ 558957 h 1032158"/>
                <a:gd name="connsiteX132" fmla="*/ 832970 w 3024845"/>
                <a:gd name="connsiteY132" fmla="*/ 558957 h 1032158"/>
                <a:gd name="connsiteX133" fmla="*/ 832970 w 3024845"/>
                <a:gd name="connsiteY133" fmla="*/ 560037 h 1032158"/>
                <a:gd name="connsiteX134" fmla="*/ 832970 w 3024845"/>
                <a:gd name="connsiteY134" fmla="*/ 567604 h 1032158"/>
                <a:gd name="connsiteX135" fmla="*/ 834237 w 3024845"/>
                <a:gd name="connsiteY135" fmla="*/ 567604 h 1032158"/>
                <a:gd name="connsiteX136" fmla="*/ 843104 w 3024845"/>
                <a:gd name="connsiteY136" fmla="*/ 567604 h 1032158"/>
                <a:gd name="connsiteX137" fmla="*/ 843104 w 3024845"/>
                <a:gd name="connsiteY137" fmla="*/ 569765 h 1032158"/>
                <a:gd name="connsiteX138" fmla="*/ 843104 w 3024845"/>
                <a:gd name="connsiteY138" fmla="*/ 584898 h 1032158"/>
                <a:gd name="connsiteX139" fmla="*/ 847157 w 3024845"/>
                <a:gd name="connsiteY139" fmla="*/ 583006 h 1032158"/>
                <a:gd name="connsiteX140" fmla="*/ 847157 w 3024845"/>
                <a:gd name="connsiteY140" fmla="*/ 569765 h 1032158"/>
                <a:gd name="connsiteX141" fmla="*/ 848170 w 3024845"/>
                <a:gd name="connsiteY141" fmla="*/ 569765 h 1032158"/>
                <a:gd name="connsiteX142" fmla="*/ 855264 w 3024845"/>
                <a:gd name="connsiteY142" fmla="*/ 569765 h 1032158"/>
                <a:gd name="connsiteX143" fmla="*/ 855264 w 3024845"/>
                <a:gd name="connsiteY143" fmla="*/ 571387 h 1032158"/>
                <a:gd name="connsiteX144" fmla="*/ 855264 w 3024845"/>
                <a:gd name="connsiteY144" fmla="*/ 582736 h 1032158"/>
                <a:gd name="connsiteX145" fmla="*/ 856024 w 3024845"/>
                <a:gd name="connsiteY145" fmla="*/ 582736 h 1032158"/>
                <a:gd name="connsiteX146" fmla="*/ 861344 w 3024845"/>
                <a:gd name="connsiteY146" fmla="*/ 582736 h 1032158"/>
                <a:gd name="connsiteX147" fmla="*/ 909984 w 3024845"/>
                <a:gd name="connsiteY147" fmla="*/ 578413 h 1032158"/>
                <a:gd name="connsiteX148" fmla="*/ 909984 w 3024845"/>
                <a:gd name="connsiteY148" fmla="*/ 579764 h 1032158"/>
                <a:gd name="connsiteX149" fmla="*/ 909984 w 3024845"/>
                <a:gd name="connsiteY149" fmla="*/ 589221 h 1032158"/>
                <a:gd name="connsiteX150" fmla="*/ 910744 w 3024845"/>
                <a:gd name="connsiteY150" fmla="*/ 589221 h 1032158"/>
                <a:gd name="connsiteX151" fmla="*/ 916065 w 3024845"/>
                <a:gd name="connsiteY151" fmla="*/ 589221 h 1032158"/>
                <a:gd name="connsiteX152" fmla="*/ 916065 w 3024845"/>
                <a:gd name="connsiteY152" fmla="*/ 591383 h 1032158"/>
                <a:gd name="connsiteX153" fmla="*/ 916065 w 3024845"/>
                <a:gd name="connsiteY153" fmla="*/ 606516 h 1032158"/>
                <a:gd name="connsiteX154" fmla="*/ 918091 w 3024845"/>
                <a:gd name="connsiteY154" fmla="*/ 605165 h 1032158"/>
                <a:gd name="connsiteX155" fmla="*/ 932278 w 3024845"/>
                <a:gd name="connsiteY155" fmla="*/ 595707 h 1032158"/>
                <a:gd name="connsiteX156" fmla="*/ 938358 w 3024845"/>
                <a:gd name="connsiteY156" fmla="*/ 554633 h 1032158"/>
                <a:gd name="connsiteX157" fmla="*/ 939118 w 3024845"/>
                <a:gd name="connsiteY157" fmla="*/ 554363 h 1032158"/>
                <a:gd name="connsiteX158" fmla="*/ 944438 w 3024845"/>
                <a:gd name="connsiteY158" fmla="*/ 552471 h 1032158"/>
                <a:gd name="connsiteX159" fmla="*/ 946465 w 3024845"/>
                <a:gd name="connsiteY159" fmla="*/ 483294 h 1032158"/>
                <a:gd name="connsiteX160" fmla="*/ 948492 w 3024845"/>
                <a:gd name="connsiteY160" fmla="*/ 552471 h 1032158"/>
                <a:gd name="connsiteX161" fmla="*/ 949252 w 3024845"/>
                <a:gd name="connsiteY161" fmla="*/ 552741 h 1032158"/>
                <a:gd name="connsiteX162" fmla="*/ 954572 w 3024845"/>
                <a:gd name="connsiteY162" fmla="*/ 554633 h 1032158"/>
                <a:gd name="connsiteX163" fmla="*/ 954572 w 3024845"/>
                <a:gd name="connsiteY163" fmla="*/ 468162 h 1032158"/>
                <a:gd name="connsiteX164" fmla="*/ 958625 w 3024845"/>
                <a:gd name="connsiteY164" fmla="*/ 435735 h 1032158"/>
                <a:gd name="connsiteX165" fmla="*/ 997132 w 3024845"/>
                <a:gd name="connsiteY165" fmla="*/ 435735 h 1032158"/>
                <a:gd name="connsiteX166" fmla="*/ 997132 w 3024845"/>
                <a:gd name="connsiteY166" fmla="*/ 468162 h 1032158"/>
                <a:gd name="connsiteX167" fmla="*/ 997892 w 3024845"/>
                <a:gd name="connsiteY167" fmla="*/ 468162 h 1032158"/>
                <a:gd name="connsiteX168" fmla="*/ 1003212 w 3024845"/>
                <a:gd name="connsiteY168" fmla="*/ 468162 h 1032158"/>
                <a:gd name="connsiteX169" fmla="*/ 1003212 w 3024845"/>
                <a:gd name="connsiteY169" fmla="*/ 386014 h 1032158"/>
                <a:gd name="connsiteX170" fmla="*/ 1004986 w 3024845"/>
                <a:gd name="connsiteY170" fmla="*/ 386014 h 1032158"/>
                <a:gd name="connsiteX171" fmla="*/ 1017399 w 3024845"/>
                <a:gd name="connsiteY171" fmla="*/ 386014 h 1032158"/>
                <a:gd name="connsiteX172" fmla="*/ 1017399 w 3024845"/>
                <a:gd name="connsiteY172" fmla="*/ 384123 h 1032158"/>
                <a:gd name="connsiteX173" fmla="*/ 1017399 w 3024845"/>
                <a:gd name="connsiteY173" fmla="*/ 370882 h 1032158"/>
                <a:gd name="connsiteX174" fmla="*/ 1039693 w 3024845"/>
                <a:gd name="connsiteY174" fmla="*/ 370882 h 1032158"/>
                <a:gd name="connsiteX175" fmla="*/ 1039693 w 3024845"/>
                <a:gd name="connsiteY175" fmla="*/ 369801 h 1032158"/>
                <a:gd name="connsiteX176" fmla="*/ 1039693 w 3024845"/>
                <a:gd name="connsiteY176" fmla="*/ 362235 h 1032158"/>
                <a:gd name="connsiteX177" fmla="*/ 1041466 w 3024845"/>
                <a:gd name="connsiteY177" fmla="*/ 362235 h 1032158"/>
                <a:gd name="connsiteX178" fmla="*/ 1053880 w 3024845"/>
                <a:gd name="connsiteY178" fmla="*/ 362235 h 1032158"/>
                <a:gd name="connsiteX179" fmla="*/ 1053880 w 3024845"/>
                <a:gd name="connsiteY179" fmla="*/ 363316 h 1032158"/>
                <a:gd name="connsiteX180" fmla="*/ 1053880 w 3024845"/>
                <a:gd name="connsiteY180" fmla="*/ 370882 h 1032158"/>
                <a:gd name="connsiteX181" fmla="*/ 1054640 w 3024845"/>
                <a:gd name="connsiteY181" fmla="*/ 370882 h 1032158"/>
                <a:gd name="connsiteX182" fmla="*/ 1059960 w 3024845"/>
                <a:gd name="connsiteY182" fmla="*/ 370882 h 1032158"/>
                <a:gd name="connsiteX183" fmla="*/ 1070093 w 3024845"/>
                <a:gd name="connsiteY183" fmla="*/ 366558 h 1032158"/>
                <a:gd name="connsiteX184" fmla="*/ 1074146 w 3024845"/>
                <a:gd name="connsiteY184" fmla="*/ 369801 h 1032158"/>
                <a:gd name="connsiteX185" fmla="*/ 1074146 w 3024845"/>
                <a:gd name="connsiteY185" fmla="*/ 362235 h 1032158"/>
                <a:gd name="connsiteX186" fmla="*/ 1076426 w 3024845"/>
                <a:gd name="connsiteY186" fmla="*/ 362235 h 1032158"/>
                <a:gd name="connsiteX187" fmla="*/ 1092387 w 3024845"/>
                <a:gd name="connsiteY187" fmla="*/ 362235 h 1032158"/>
                <a:gd name="connsiteX188" fmla="*/ 1092387 w 3024845"/>
                <a:gd name="connsiteY188" fmla="*/ 363316 h 1032158"/>
                <a:gd name="connsiteX189" fmla="*/ 1092387 w 3024845"/>
                <a:gd name="connsiteY189" fmla="*/ 370882 h 1032158"/>
                <a:gd name="connsiteX190" fmla="*/ 1122787 w 3024845"/>
                <a:gd name="connsiteY190" fmla="*/ 370882 h 1032158"/>
                <a:gd name="connsiteX191" fmla="*/ 1122787 w 3024845"/>
                <a:gd name="connsiteY191" fmla="*/ 372503 h 1032158"/>
                <a:gd name="connsiteX192" fmla="*/ 1122787 w 3024845"/>
                <a:gd name="connsiteY192" fmla="*/ 383853 h 1032158"/>
                <a:gd name="connsiteX193" fmla="*/ 1149134 w 3024845"/>
                <a:gd name="connsiteY193" fmla="*/ 383853 h 1032158"/>
                <a:gd name="connsiteX194" fmla="*/ 1149134 w 3024845"/>
                <a:gd name="connsiteY194" fmla="*/ 414117 h 1032158"/>
                <a:gd name="connsiteX195" fmla="*/ 1149894 w 3024845"/>
                <a:gd name="connsiteY195" fmla="*/ 414117 h 1032158"/>
                <a:gd name="connsiteX196" fmla="*/ 1155214 w 3024845"/>
                <a:gd name="connsiteY196" fmla="*/ 414117 h 1032158"/>
                <a:gd name="connsiteX197" fmla="*/ 1155214 w 3024845"/>
                <a:gd name="connsiteY197" fmla="*/ 415198 h 1032158"/>
                <a:gd name="connsiteX198" fmla="*/ 1155214 w 3024845"/>
                <a:gd name="connsiteY198" fmla="*/ 422765 h 1032158"/>
                <a:gd name="connsiteX199" fmla="*/ 1159268 w 3024845"/>
                <a:gd name="connsiteY199" fmla="*/ 453029 h 1032158"/>
                <a:gd name="connsiteX200" fmla="*/ 1160028 w 3024845"/>
                <a:gd name="connsiteY200" fmla="*/ 453029 h 1032158"/>
                <a:gd name="connsiteX201" fmla="*/ 1165348 w 3024845"/>
                <a:gd name="connsiteY201" fmla="*/ 453029 h 1032158"/>
                <a:gd name="connsiteX202" fmla="*/ 1165348 w 3024845"/>
                <a:gd name="connsiteY202" fmla="*/ 453840 h 1032158"/>
                <a:gd name="connsiteX203" fmla="*/ 1165348 w 3024845"/>
                <a:gd name="connsiteY203" fmla="*/ 459515 h 1032158"/>
                <a:gd name="connsiteX204" fmla="*/ 1166361 w 3024845"/>
                <a:gd name="connsiteY204" fmla="*/ 459515 h 1032158"/>
                <a:gd name="connsiteX205" fmla="*/ 1173454 w 3024845"/>
                <a:gd name="connsiteY205" fmla="*/ 459515 h 1032158"/>
                <a:gd name="connsiteX206" fmla="*/ 1173454 w 3024845"/>
                <a:gd name="connsiteY206" fmla="*/ 489780 h 1032158"/>
                <a:gd name="connsiteX207" fmla="*/ 1175481 w 3024845"/>
                <a:gd name="connsiteY207" fmla="*/ 489780 h 1032158"/>
                <a:gd name="connsiteX208" fmla="*/ 1189668 w 3024845"/>
                <a:gd name="connsiteY208" fmla="*/ 489780 h 1032158"/>
                <a:gd name="connsiteX209" fmla="*/ 1189668 w 3024845"/>
                <a:gd name="connsiteY209" fmla="*/ 513559 h 1032158"/>
                <a:gd name="connsiteX210" fmla="*/ 1191695 w 3024845"/>
                <a:gd name="connsiteY210" fmla="*/ 515180 h 1032158"/>
                <a:gd name="connsiteX211" fmla="*/ 1191695 w 3024845"/>
                <a:gd name="connsiteY211" fmla="*/ 526530 h 1032158"/>
                <a:gd name="connsiteX212" fmla="*/ 1192455 w 3024845"/>
                <a:gd name="connsiteY212" fmla="*/ 526530 h 1032158"/>
                <a:gd name="connsiteX213" fmla="*/ 1197775 w 3024845"/>
                <a:gd name="connsiteY213" fmla="*/ 526530 h 1032158"/>
                <a:gd name="connsiteX214" fmla="*/ 1197775 w 3024845"/>
                <a:gd name="connsiteY214" fmla="*/ 550309 h 1032158"/>
                <a:gd name="connsiteX215" fmla="*/ 1199041 w 3024845"/>
                <a:gd name="connsiteY215" fmla="*/ 550309 h 1032158"/>
                <a:gd name="connsiteX216" fmla="*/ 1207908 w 3024845"/>
                <a:gd name="connsiteY216" fmla="*/ 550309 h 1032158"/>
                <a:gd name="connsiteX217" fmla="*/ 1209935 w 3024845"/>
                <a:gd name="connsiteY217" fmla="*/ 554363 h 1032158"/>
                <a:gd name="connsiteX218" fmla="*/ 1209935 w 3024845"/>
                <a:gd name="connsiteY218" fmla="*/ 567604 h 1032158"/>
                <a:gd name="connsiteX219" fmla="*/ 1211455 w 3024845"/>
                <a:gd name="connsiteY219" fmla="*/ 565712 h 1032158"/>
                <a:gd name="connsiteX220" fmla="*/ 1222095 w 3024845"/>
                <a:gd name="connsiteY220" fmla="*/ 552471 h 1032158"/>
                <a:gd name="connsiteX221" fmla="*/ 1250469 w 3024845"/>
                <a:gd name="connsiteY221" fmla="*/ 552471 h 1032158"/>
                <a:gd name="connsiteX222" fmla="*/ 1250469 w 3024845"/>
                <a:gd name="connsiteY222" fmla="*/ 638942 h 1032158"/>
                <a:gd name="connsiteX223" fmla="*/ 1251229 w 3024845"/>
                <a:gd name="connsiteY223" fmla="*/ 638942 h 1032158"/>
                <a:gd name="connsiteX224" fmla="*/ 1256549 w 3024845"/>
                <a:gd name="connsiteY224" fmla="*/ 638942 h 1032158"/>
                <a:gd name="connsiteX225" fmla="*/ 1257309 w 3024845"/>
                <a:gd name="connsiteY225" fmla="*/ 637591 h 1032158"/>
                <a:gd name="connsiteX226" fmla="*/ 1262629 w 3024845"/>
                <a:gd name="connsiteY226" fmla="*/ 628133 h 1032158"/>
                <a:gd name="connsiteX227" fmla="*/ 1262629 w 3024845"/>
                <a:gd name="connsiteY227" fmla="*/ 630025 h 1032158"/>
                <a:gd name="connsiteX228" fmla="*/ 1262629 w 3024845"/>
                <a:gd name="connsiteY228" fmla="*/ 643266 h 1032158"/>
                <a:gd name="connsiteX229" fmla="*/ 1266682 w 3024845"/>
                <a:gd name="connsiteY229" fmla="*/ 597869 h 1032158"/>
                <a:gd name="connsiteX230" fmla="*/ 1267442 w 3024845"/>
                <a:gd name="connsiteY230" fmla="*/ 597869 h 1032158"/>
                <a:gd name="connsiteX231" fmla="*/ 1272762 w 3024845"/>
                <a:gd name="connsiteY231" fmla="*/ 597869 h 1032158"/>
                <a:gd name="connsiteX232" fmla="*/ 1272762 w 3024845"/>
                <a:gd name="connsiteY232" fmla="*/ 533015 h 1032158"/>
                <a:gd name="connsiteX233" fmla="*/ 1273776 w 3024845"/>
                <a:gd name="connsiteY233" fmla="*/ 533015 h 1032158"/>
                <a:gd name="connsiteX234" fmla="*/ 1280869 w 3024845"/>
                <a:gd name="connsiteY234" fmla="*/ 533015 h 1032158"/>
                <a:gd name="connsiteX235" fmla="*/ 1293029 w 3024845"/>
                <a:gd name="connsiteY235" fmla="*/ 489780 h 1032158"/>
                <a:gd name="connsiteX236" fmla="*/ 1294296 w 3024845"/>
                <a:gd name="connsiteY236" fmla="*/ 489780 h 1032158"/>
                <a:gd name="connsiteX237" fmla="*/ 1303163 w 3024845"/>
                <a:gd name="connsiteY237" fmla="*/ 489780 h 1032158"/>
                <a:gd name="connsiteX238" fmla="*/ 1313296 w 3024845"/>
                <a:gd name="connsiteY238" fmla="*/ 533015 h 1032158"/>
                <a:gd name="connsiteX239" fmla="*/ 1314309 w 3024845"/>
                <a:gd name="connsiteY239" fmla="*/ 533015 h 1032158"/>
                <a:gd name="connsiteX240" fmla="*/ 1321403 w 3024845"/>
                <a:gd name="connsiteY240" fmla="*/ 533015 h 1032158"/>
                <a:gd name="connsiteX241" fmla="*/ 1321403 w 3024845"/>
                <a:gd name="connsiteY241" fmla="*/ 571927 h 1032158"/>
                <a:gd name="connsiteX242" fmla="*/ 1323176 w 3024845"/>
                <a:gd name="connsiteY242" fmla="*/ 571927 h 1032158"/>
                <a:gd name="connsiteX243" fmla="*/ 1335590 w 3024845"/>
                <a:gd name="connsiteY243" fmla="*/ 571927 h 1032158"/>
                <a:gd name="connsiteX244" fmla="*/ 1335590 w 3024845"/>
                <a:gd name="connsiteY244" fmla="*/ 574089 h 1032158"/>
                <a:gd name="connsiteX245" fmla="*/ 1335590 w 3024845"/>
                <a:gd name="connsiteY245" fmla="*/ 589221 h 1032158"/>
                <a:gd name="connsiteX246" fmla="*/ 1339643 w 3024845"/>
                <a:gd name="connsiteY246" fmla="*/ 587060 h 1032158"/>
                <a:gd name="connsiteX247" fmla="*/ 1339643 w 3024845"/>
                <a:gd name="connsiteY247" fmla="*/ 571927 h 1032158"/>
                <a:gd name="connsiteX248" fmla="*/ 1341163 w 3024845"/>
                <a:gd name="connsiteY248" fmla="*/ 571927 h 1032158"/>
                <a:gd name="connsiteX249" fmla="*/ 1351803 w 3024845"/>
                <a:gd name="connsiteY249" fmla="*/ 571927 h 1032158"/>
                <a:gd name="connsiteX250" fmla="*/ 1351803 w 3024845"/>
                <a:gd name="connsiteY250" fmla="*/ 573548 h 1032158"/>
                <a:gd name="connsiteX251" fmla="*/ 1351803 w 3024845"/>
                <a:gd name="connsiteY251" fmla="*/ 584898 h 1032158"/>
                <a:gd name="connsiteX252" fmla="*/ 1382204 w 3024845"/>
                <a:gd name="connsiteY252" fmla="*/ 584898 h 1032158"/>
                <a:gd name="connsiteX253" fmla="*/ 1382204 w 3024845"/>
                <a:gd name="connsiteY253" fmla="*/ 548148 h 1032158"/>
                <a:gd name="connsiteX254" fmla="*/ 1383470 w 3024845"/>
                <a:gd name="connsiteY254" fmla="*/ 548148 h 1032158"/>
                <a:gd name="connsiteX255" fmla="*/ 1392337 w 3024845"/>
                <a:gd name="connsiteY255" fmla="*/ 548148 h 1032158"/>
                <a:gd name="connsiteX256" fmla="*/ 1392337 w 3024845"/>
                <a:gd name="connsiteY256" fmla="*/ 569765 h 1032158"/>
                <a:gd name="connsiteX257" fmla="*/ 1394364 w 3024845"/>
                <a:gd name="connsiteY257" fmla="*/ 537339 h 1032158"/>
                <a:gd name="connsiteX258" fmla="*/ 1416657 w 3024845"/>
                <a:gd name="connsiteY258" fmla="*/ 537339 h 1032158"/>
                <a:gd name="connsiteX259" fmla="*/ 1416657 w 3024845"/>
                <a:gd name="connsiteY259" fmla="*/ 535717 h 1032158"/>
                <a:gd name="connsiteX260" fmla="*/ 1416657 w 3024845"/>
                <a:gd name="connsiteY260" fmla="*/ 524368 h 1032158"/>
                <a:gd name="connsiteX261" fmla="*/ 1417417 w 3024845"/>
                <a:gd name="connsiteY261" fmla="*/ 524368 h 1032158"/>
                <a:gd name="connsiteX262" fmla="*/ 1422737 w 3024845"/>
                <a:gd name="connsiteY262" fmla="*/ 524368 h 1032158"/>
                <a:gd name="connsiteX263" fmla="*/ 1422737 w 3024845"/>
                <a:gd name="connsiteY263" fmla="*/ 522477 h 1032158"/>
                <a:gd name="connsiteX264" fmla="*/ 1422737 w 3024845"/>
                <a:gd name="connsiteY264" fmla="*/ 509236 h 1032158"/>
                <a:gd name="connsiteX265" fmla="*/ 1426791 w 3024845"/>
                <a:gd name="connsiteY265" fmla="*/ 515721 h 1032158"/>
                <a:gd name="connsiteX266" fmla="*/ 1429071 w 3024845"/>
                <a:gd name="connsiteY266" fmla="*/ 515721 h 1032158"/>
                <a:gd name="connsiteX267" fmla="*/ 1445031 w 3024845"/>
                <a:gd name="connsiteY267" fmla="*/ 515721 h 1032158"/>
                <a:gd name="connsiteX268" fmla="*/ 1445031 w 3024845"/>
                <a:gd name="connsiteY268" fmla="*/ 514910 h 1032158"/>
                <a:gd name="connsiteX269" fmla="*/ 1445031 w 3024845"/>
                <a:gd name="connsiteY269" fmla="*/ 509236 h 1032158"/>
                <a:gd name="connsiteX270" fmla="*/ 1445791 w 3024845"/>
                <a:gd name="connsiteY270" fmla="*/ 509236 h 1032158"/>
                <a:gd name="connsiteX271" fmla="*/ 1451111 w 3024845"/>
                <a:gd name="connsiteY271" fmla="*/ 509236 h 1032158"/>
                <a:gd name="connsiteX272" fmla="*/ 1451111 w 3024845"/>
                <a:gd name="connsiteY272" fmla="*/ 510587 h 1032158"/>
                <a:gd name="connsiteX273" fmla="*/ 1451111 w 3024845"/>
                <a:gd name="connsiteY273" fmla="*/ 520045 h 1032158"/>
                <a:gd name="connsiteX274" fmla="*/ 1489618 w 3024845"/>
                <a:gd name="connsiteY274" fmla="*/ 520045 h 1032158"/>
                <a:gd name="connsiteX275" fmla="*/ 1489618 w 3024845"/>
                <a:gd name="connsiteY275" fmla="*/ 658398 h 1032158"/>
                <a:gd name="connsiteX276" fmla="*/ 1491138 w 3024845"/>
                <a:gd name="connsiteY276" fmla="*/ 658398 h 1032158"/>
                <a:gd name="connsiteX277" fmla="*/ 1501778 w 3024845"/>
                <a:gd name="connsiteY277" fmla="*/ 658398 h 1032158"/>
                <a:gd name="connsiteX278" fmla="*/ 1501778 w 3024845"/>
                <a:gd name="connsiteY278" fmla="*/ 645428 h 1032158"/>
                <a:gd name="connsiteX279" fmla="*/ 1505832 w 3024845"/>
                <a:gd name="connsiteY279" fmla="*/ 645428 h 1032158"/>
                <a:gd name="connsiteX280" fmla="*/ 1505832 w 3024845"/>
                <a:gd name="connsiteY280" fmla="*/ 658398 h 1032158"/>
                <a:gd name="connsiteX281" fmla="*/ 1536232 w 3024845"/>
                <a:gd name="connsiteY281" fmla="*/ 658398 h 1032158"/>
                <a:gd name="connsiteX282" fmla="*/ 1536232 w 3024845"/>
                <a:gd name="connsiteY282" fmla="*/ 628133 h 1032158"/>
                <a:gd name="connsiteX283" fmla="*/ 1548392 w 3024845"/>
                <a:gd name="connsiteY283" fmla="*/ 628133 h 1032158"/>
                <a:gd name="connsiteX284" fmla="*/ 1560552 w 3024845"/>
                <a:gd name="connsiteY284" fmla="*/ 625972 h 1032158"/>
                <a:gd name="connsiteX285" fmla="*/ 1564606 w 3024845"/>
                <a:gd name="connsiteY285" fmla="*/ 628133 h 1032158"/>
                <a:gd name="connsiteX286" fmla="*/ 1574739 w 3024845"/>
                <a:gd name="connsiteY286" fmla="*/ 628133 h 1032158"/>
                <a:gd name="connsiteX287" fmla="*/ 1574739 w 3024845"/>
                <a:gd name="connsiteY287" fmla="*/ 658398 h 1032158"/>
                <a:gd name="connsiteX288" fmla="*/ 1582846 w 3024845"/>
                <a:gd name="connsiteY288" fmla="*/ 658398 h 1032158"/>
                <a:gd name="connsiteX289" fmla="*/ 1582846 w 3024845"/>
                <a:gd name="connsiteY289" fmla="*/ 675693 h 1032158"/>
                <a:gd name="connsiteX290" fmla="*/ 1592182 w 3024845"/>
                <a:gd name="connsiteY290" fmla="*/ 676598 h 1032158"/>
                <a:gd name="connsiteX291" fmla="*/ 1605140 w 3024845"/>
                <a:gd name="connsiteY291" fmla="*/ 676598 h 1032158"/>
                <a:gd name="connsiteX292" fmla="*/ 1605140 w 3024845"/>
                <a:gd name="connsiteY292" fmla="*/ 660560 h 1032158"/>
                <a:gd name="connsiteX293" fmla="*/ 1673096 w 3024845"/>
                <a:gd name="connsiteY293" fmla="*/ 660560 h 1032158"/>
                <a:gd name="connsiteX294" fmla="*/ 1673096 w 3024845"/>
                <a:gd name="connsiteY294" fmla="*/ 575307 h 1032158"/>
                <a:gd name="connsiteX295" fmla="*/ 1745104 w 3024845"/>
                <a:gd name="connsiteY295" fmla="*/ 575307 h 1032158"/>
                <a:gd name="connsiteX296" fmla="*/ 1745104 w 3024845"/>
                <a:gd name="connsiteY296" fmla="*/ 654075 h 1032158"/>
                <a:gd name="connsiteX297" fmla="*/ 1747008 w 3024845"/>
                <a:gd name="connsiteY297" fmla="*/ 654075 h 1032158"/>
                <a:gd name="connsiteX298" fmla="*/ 1748250 w 3024845"/>
                <a:gd name="connsiteY298" fmla="*/ 676598 h 1032158"/>
                <a:gd name="connsiteX299" fmla="*/ 1757926 w 3024845"/>
                <a:gd name="connsiteY299" fmla="*/ 676598 h 1032158"/>
                <a:gd name="connsiteX300" fmla="*/ 1759168 w 3024845"/>
                <a:gd name="connsiteY300" fmla="*/ 654075 h 1032158"/>
                <a:gd name="connsiteX301" fmla="*/ 1765248 w 3024845"/>
                <a:gd name="connsiteY301" fmla="*/ 654075 h 1032158"/>
                <a:gd name="connsiteX302" fmla="*/ 1766490 w 3024845"/>
                <a:gd name="connsiteY302" fmla="*/ 676598 h 1032158"/>
                <a:gd name="connsiteX303" fmla="*/ 1817112 w 3024845"/>
                <a:gd name="connsiteY303" fmla="*/ 676598 h 1032158"/>
                <a:gd name="connsiteX304" fmla="*/ 1817112 w 3024845"/>
                <a:gd name="connsiteY304" fmla="*/ 513570 h 1032158"/>
                <a:gd name="connsiteX305" fmla="*/ 2014439 w 3024845"/>
                <a:gd name="connsiteY305" fmla="*/ 513570 h 1032158"/>
                <a:gd name="connsiteX306" fmla="*/ 2014439 w 3024845"/>
                <a:gd name="connsiteY306" fmla="*/ 676598 h 1032158"/>
                <a:gd name="connsiteX307" fmla="*/ 2033136 w 3024845"/>
                <a:gd name="connsiteY307" fmla="*/ 676598 h 1032158"/>
                <a:gd name="connsiteX308" fmla="*/ 2033136 w 3024845"/>
                <a:gd name="connsiteY308" fmla="*/ 593905 h 1032158"/>
                <a:gd name="connsiteX309" fmla="*/ 2128256 w 3024845"/>
                <a:gd name="connsiteY309" fmla="*/ 593905 h 1032158"/>
                <a:gd name="connsiteX310" fmla="*/ 2146266 w 3024845"/>
                <a:gd name="connsiteY310" fmla="*/ 104983 h 1032158"/>
                <a:gd name="connsiteX311" fmla="*/ 2150320 w 3024845"/>
                <a:gd name="connsiteY311" fmla="*/ 33644 h 1032158"/>
                <a:gd name="connsiteX312" fmla="*/ 2180720 w 3024845"/>
                <a:gd name="connsiteY312" fmla="*/ 528692 h 1032158"/>
                <a:gd name="connsiteX313" fmla="*/ 2245574 w 3024845"/>
                <a:gd name="connsiteY313" fmla="*/ 528692 h 1032158"/>
                <a:gd name="connsiteX314" fmla="*/ 2245574 w 3024845"/>
                <a:gd name="connsiteY314" fmla="*/ 604354 h 1032158"/>
                <a:gd name="connsiteX315" fmla="*/ 2253681 w 3024845"/>
                <a:gd name="connsiteY315" fmla="*/ 604354 h 1032158"/>
                <a:gd name="connsiteX316" fmla="*/ 2255708 w 3024845"/>
                <a:gd name="connsiteY316" fmla="*/ 597869 h 1032158"/>
                <a:gd name="connsiteX317" fmla="*/ 2261788 w 3024845"/>
                <a:gd name="connsiteY317" fmla="*/ 597869 h 1032158"/>
                <a:gd name="connsiteX318" fmla="*/ 2263815 w 3024845"/>
                <a:gd name="connsiteY318" fmla="*/ 606516 h 1032158"/>
                <a:gd name="connsiteX319" fmla="*/ 2275975 w 3024845"/>
                <a:gd name="connsiteY319" fmla="*/ 606516 h 1032158"/>
                <a:gd name="connsiteX320" fmla="*/ 2275975 w 3024845"/>
                <a:gd name="connsiteY320" fmla="*/ 600030 h 1032158"/>
                <a:gd name="connsiteX321" fmla="*/ 2298268 w 3024845"/>
                <a:gd name="connsiteY321" fmla="*/ 600030 h 1032158"/>
                <a:gd name="connsiteX322" fmla="*/ 2298268 w 3024845"/>
                <a:gd name="connsiteY322" fmla="*/ 606516 h 1032158"/>
                <a:gd name="connsiteX323" fmla="*/ 2318535 w 3024845"/>
                <a:gd name="connsiteY323" fmla="*/ 606516 h 1032158"/>
                <a:gd name="connsiteX324" fmla="*/ 2318535 w 3024845"/>
                <a:gd name="connsiteY324" fmla="*/ 651913 h 1032158"/>
                <a:gd name="connsiteX325" fmla="*/ 2332722 w 3024845"/>
                <a:gd name="connsiteY325" fmla="*/ 651913 h 1032158"/>
                <a:gd name="connsiteX326" fmla="*/ 2332722 w 3024845"/>
                <a:gd name="connsiteY326" fmla="*/ 638942 h 1032158"/>
                <a:gd name="connsiteX327" fmla="*/ 2348936 w 3024845"/>
                <a:gd name="connsiteY327" fmla="*/ 638942 h 1032158"/>
                <a:gd name="connsiteX328" fmla="*/ 2348936 w 3024845"/>
                <a:gd name="connsiteY328" fmla="*/ 459515 h 1032158"/>
                <a:gd name="connsiteX329" fmla="*/ 2355016 w 3024845"/>
                <a:gd name="connsiteY329" fmla="*/ 453029 h 1032158"/>
                <a:gd name="connsiteX330" fmla="*/ 2427977 w 3024845"/>
                <a:gd name="connsiteY330" fmla="*/ 453029 h 1032158"/>
                <a:gd name="connsiteX331" fmla="*/ 2427977 w 3024845"/>
                <a:gd name="connsiteY331" fmla="*/ 461677 h 1032158"/>
                <a:gd name="connsiteX332" fmla="*/ 2438110 w 3024845"/>
                <a:gd name="connsiteY332" fmla="*/ 461677 h 1032158"/>
                <a:gd name="connsiteX333" fmla="*/ 2438110 w 3024845"/>
                <a:gd name="connsiteY333" fmla="*/ 576251 h 1032158"/>
                <a:gd name="connsiteX334" fmla="*/ 2460404 w 3024845"/>
                <a:gd name="connsiteY334" fmla="*/ 576251 h 1032158"/>
                <a:gd name="connsiteX335" fmla="*/ 2460404 w 3024845"/>
                <a:gd name="connsiteY335" fmla="*/ 509236 h 1032158"/>
                <a:gd name="connsiteX336" fmla="*/ 2486751 w 3024845"/>
                <a:gd name="connsiteY336" fmla="*/ 509236 h 1032158"/>
                <a:gd name="connsiteX337" fmla="*/ 2490804 w 3024845"/>
                <a:gd name="connsiteY337" fmla="*/ 504912 h 1032158"/>
                <a:gd name="connsiteX338" fmla="*/ 2498911 w 3024845"/>
                <a:gd name="connsiteY338" fmla="*/ 504912 h 1032158"/>
                <a:gd name="connsiteX339" fmla="*/ 2502964 w 3024845"/>
                <a:gd name="connsiteY339" fmla="*/ 509236 h 1032158"/>
                <a:gd name="connsiteX340" fmla="*/ 2525258 w 3024845"/>
                <a:gd name="connsiteY340" fmla="*/ 509236 h 1032158"/>
                <a:gd name="connsiteX341" fmla="*/ 2525258 w 3024845"/>
                <a:gd name="connsiteY341" fmla="*/ 392500 h 1032158"/>
                <a:gd name="connsiteX342" fmla="*/ 2582005 w 3024845"/>
                <a:gd name="connsiteY342" fmla="*/ 381691 h 1032158"/>
                <a:gd name="connsiteX343" fmla="*/ 2582005 w 3024845"/>
                <a:gd name="connsiteY343" fmla="*/ 382772 h 1032158"/>
                <a:gd name="connsiteX344" fmla="*/ 2582005 w 3024845"/>
                <a:gd name="connsiteY344" fmla="*/ 390338 h 1032158"/>
                <a:gd name="connsiteX345" fmla="*/ 2608352 w 3024845"/>
                <a:gd name="connsiteY345" fmla="*/ 390338 h 1032158"/>
                <a:gd name="connsiteX346" fmla="*/ 2608352 w 3024845"/>
                <a:gd name="connsiteY346" fmla="*/ 645428 h 1032158"/>
                <a:gd name="connsiteX347" fmla="*/ 2630646 w 3024845"/>
                <a:gd name="connsiteY347" fmla="*/ 645428 h 1032158"/>
                <a:gd name="connsiteX348" fmla="*/ 2630646 w 3024845"/>
                <a:gd name="connsiteY348" fmla="*/ 641104 h 1032158"/>
                <a:gd name="connsiteX349" fmla="*/ 2642806 w 3024845"/>
                <a:gd name="connsiteY349" fmla="*/ 641104 h 1032158"/>
                <a:gd name="connsiteX350" fmla="*/ 2642806 w 3024845"/>
                <a:gd name="connsiteY350" fmla="*/ 645428 h 1032158"/>
                <a:gd name="connsiteX351" fmla="*/ 2667126 w 3024845"/>
                <a:gd name="connsiteY351" fmla="*/ 645428 h 1032158"/>
                <a:gd name="connsiteX352" fmla="*/ 2667126 w 3024845"/>
                <a:gd name="connsiteY352" fmla="*/ 632457 h 1032158"/>
                <a:gd name="connsiteX353" fmla="*/ 2695500 w 3024845"/>
                <a:gd name="connsiteY353" fmla="*/ 632457 h 1032158"/>
                <a:gd name="connsiteX354" fmla="*/ 2707660 w 3024845"/>
                <a:gd name="connsiteY354" fmla="*/ 628133 h 1032158"/>
                <a:gd name="connsiteX355" fmla="*/ 2727927 w 3024845"/>
                <a:gd name="connsiteY355" fmla="*/ 632457 h 1032158"/>
                <a:gd name="connsiteX356" fmla="*/ 2727927 w 3024845"/>
                <a:gd name="connsiteY356" fmla="*/ 615163 h 1032158"/>
                <a:gd name="connsiteX357" fmla="*/ 2736034 w 3024845"/>
                <a:gd name="connsiteY357" fmla="*/ 615163 h 1032158"/>
                <a:gd name="connsiteX358" fmla="*/ 2736034 w 3024845"/>
                <a:gd name="connsiteY358" fmla="*/ 602192 h 1032158"/>
                <a:gd name="connsiteX359" fmla="*/ 2792781 w 3024845"/>
                <a:gd name="connsiteY359" fmla="*/ 602192 h 1032158"/>
                <a:gd name="connsiteX360" fmla="*/ 2792781 w 3024845"/>
                <a:gd name="connsiteY360" fmla="*/ 571927 h 1032158"/>
                <a:gd name="connsiteX361" fmla="*/ 2811021 w 3024845"/>
                <a:gd name="connsiteY361" fmla="*/ 571927 h 1032158"/>
                <a:gd name="connsiteX362" fmla="*/ 2811021 w 3024845"/>
                <a:gd name="connsiteY362" fmla="*/ 565442 h 1032158"/>
                <a:gd name="connsiteX363" fmla="*/ 2823181 w 3024845"/>
                <a:gd name="connsiteY363" fmla="*/ 565442 h 1032158"/>
                <a:gd name="connsiteX364" fmla="*/ 2823181 w 3024845"/>
                <a:gd name="connsiteY364" fmla="*/ 571927 h 1032158"/>
                <a:gd name="connsiteX365" fmla="*/ 2839395 w 3024845"/>
                <a:gd name="connsiteY365" fmla="*/ 571927 h 1032158"/>
                <a:gd name="connsiteX366" fmla="*/ 2839395 w 3024845"/>
                <a:gd name="connsiteY366" fmla="*/ 621648 h 1032158"/>
                <a:gd name="connsiteX367" fmla="*/ 2871822 w 3024845"/>
                <a:gd name="connsiteY367" fmla="*/ 621648 h 1032158"/>
                <a:gd name="connsiteX368" fmla="*/ 2871822 w 3024845"/>
                <a:gd name="connsiteY368" fmla="*/ 595707 h 1032158"/>
                <a:gd name="connsiteX369" fmla="*/ 2910329 w 3024845"/>
                <a:gd name="connsiteY369" fmla="*/ 595707 h 1032158"/>
                <a:gd name="connsiteX370" fmla="*/ 2910329 w 3024845"/>
                <a:gd name="connsiteY370" fmla="*/ 565442 h 1032158"/>
                <a:gd name="connsiteX371" fmla="*/ 2958970 w 3024845"/>
                <a:gd name="connsiteY371" fmla="*/ 565442 h 1032158"/>
                <a:gd name="connsiteX372" fmla="*/ 2958970 w 3024845"/>
                <a:gd name="connsiteY372" fmla="*/ 676598 h 1032158"/>
                <a:gd name="connsiteX373" fmla="*/ 2958970 w 3024845"/>
                <a:gd name="connsiteY373" fmla="*/ 690377 h 1032158"/>
                <a:gd name="connsiteX374" fmla="*/ 3024845 w 3024845"/>
                <a:gd name="connsiteY374" fmla="*/ 690377 h 1032158"/>
                <a:gd name="connsiteX375" fmla="*/ 3024845 w 3024845"/>
                <a:gd name="connsiteY375" fmla="*/ 1032158 h 1032158"/>
                <a:gd name="connsiteX376" fmla="*/ 2054 w 3024845"/>
                <a:gd name="connsiteY376" fmla="*/ 1029825 h 1032158"/>
                <a:gd name="connsiteX377" fmla="*/ 0 w 3024845"/>
                <a:gd name="connsiteY377" fmla="*/ 595707 h 1032158"/>
                <a:gd name="connsiteX378" fmla="*/ 20267 w 3024845"/>
                <a:gd name="connsiteY378" fmla="*/ 595707 h 1032158"/>
                <a:gd name="connsiteX379" fmla="*/ 20774 w 3024845"/>
                <a:gd name="connsiteY379" fmla="*/ 594626 h 1032158"/>
                <a:gd name="connsiteX380" fmla="*/ 24320 w 3024845"/>
                <a:gd name="connsiteY380" fmla="*/ 587060 h 1032158"/>
                <a:gd name="connsiteX381" fmla="*/ 26094 w 3024845"/>
                <a:gd name="connsiteY381" fmla="*/ 587330 h 1032158"/>
                <a:gd name="connsiteX382" fmla="*/ 38507 w 3024845"/>
                <a:gd name="connsiteY382" fmla="*/ 589221 h 1032158"/>
                <a:gd name="connsiteX383" fmla="*/ 39014 w 3024845"/>
                <a:gd name="connsiteY383" fmla="*/ 590573 h 1032158"/>
                <a:gd name="connsiteX384" fmla="*/ 42560 w 3024845"/>
                <a:gd name="connsiteY384" fmla="*/ 600030 h 1032158"/>
                <a:gd name="connsiteX385" fmla="*/ 68907 w 3024845"/>
                <a:gd name="connsiteY385" fmla="*/ 602192 h 1032158"/>
                <a:gd name="connsiteX386" fmla="*/ 68907 w 3024845"/>
                <a:gd name="connsiteY386" fmla="*/ 478971 h 1032158"/>
                <a:gd name="connsiteX387" fmla="*/ 70934 w 3024845"/>
                <a:gd name="connsiteY387" fmla="*/ 478971 h 1032158"/>
                <a:gd name="connsiteX388" fmla="*/ 85121 w 3024845"/>
                <a:gd name="connsiteY388" fmla="*/ 478971 h 1032158"/>
                <a:gd name="connsiteX389" fmla="*/ 85121 w 3024845"/>
                <a:gd name="connsiteY389" fmla="*/ 342779 h 1032158"/>
                <a:gd name="connsiteX390" fmla="*/ 86894 w 3024845"/>
                <a:gd name="connsiteY390" fmla="*/ 342779 h 1032158"/>
                <a:gd name="connsiteX391" fmla="*/ 99308 w 3024845"/>
                <a:gd name="connsiteY391" fmla="*/ 342779 h 1032158"/>
                <a:gd name="connsiteX392" fmla="*/ 99308 w 3024845"/>
                <a:gd name="connsiteY392" fmla="*/ 228205 h 1032158"/>
                <a:gd name="connsiteX393" fmla="*/ 103361 w 3024845"/>
                <a:gd name="connsiteY393" fmla="*/ 200101 h 1032158"/>
                <a:gd name="connsiteX394" fmla="*/ 105388 w 3024845"/>
                <a:gd name="connsiteY394" fmla="*/ 200101 h 1032158"/>
                <a:gd name="connsiteX395" fmla="*/ 119575 w 3024845"/>
                <a:gd name="connsiteY395" fmla="*/ 200101 h 1032158"/>
                <a:gd name="connsiteX0" fmla="*/ 119575 w 3024845"/>
                <a:gd name="connsiteY0" fmla="*/ 95357 h 927414"/>
                <a:gd name="connsiteX1" fmla="*/ 200642 w 3024845"/>
                <a:gd name="connsiteY1" fmla="*/ 93196 h 927414"/>
                <a:gd name="connsiteX2" fmla="*/ 202669 w 3024845"/>
                <a:gd name="connsiteY2" fmla="*/ 93196 h 927414"/>
                <a:gd name="connsiteX3" fmla="*/ 216856 w 3024845"/>
                <a:gd name="connsiteY3" fmla="*/ 93196 h 927414"/>
                <a:gd name="connsiteX4" fmla="*/ 216856 w 3024845"/>
                <a:gd name="connsiteY4" fmla="*/ 116975 h 927414"/>
                <a:gd name="connsiteX5" fmla="*/ 217363 w 3024845"/>
                <a:gd name="connsiteY5" fmla="*/ 117786 h 927414"/>
                <a:gd name="connsiteX6" fmla="*/ 220909 w 3024845"/>
                <a:gd name="connsiteY6" fmla="*/ 123461 h 927414"/>
                <a:gd name="connsiteX7" fmla="*/ 220909 w 3024845"/>
                <a:gd name="connsiteY7" fmla="*/ 238035 h 927414"/>
                <a:gd name="connsiteX8" fmla="*/ 223189 w 3024845"/>
                <a:gd name="connsiteY8" fmla="*/ 238035 h 927414"/>
                <a:gd name="connsiteX9" fmla="*/ 239150 w 3024845"/>
                <a:gd name="connsiteY9" fmla="*/ 238035 h 927414"/>
                <a:gd name="connsiteX10" fmla="*/ 239150 w 3024845"/>
                <a:gd name="connsiteY10" fmla="*/ 378550 h 927414"/>
                <a:gd name="connsiteX11" fmla="*/ 240670 w 3024845"/>
                <a:gd name="connsiteY11" fmla="*/ 378280 h 927414"/>
                <a:gd name="connsiteX12" fmla="*/ 251310 w 3024845"/>
                <a:gd name="connsiteY12" fmla="*/ 376389 h 927414"/>
                <a:gd name="connsiteX13" fmla="*/ 249283 w 3024845"/>
                <a:gd name="connsiteY13" fmla="*/ 465021 h 927414"/>
                <a:gd name="connsiteX14" fmla="*/ 250803 w 3024845"/>
                <a:gd name="connsiteY14" fmla="*/ 465292 h 927414"/>
                <a:gd name="connsiteX15" fmla="*/ 261443 w 3024845"/>
                <a:gd name="connsiteY15" fmla="*/ 467183 h 927414"/>
                <a:gd name="connsiteX16" fmla="*/ 261696 w 3024845"/>
                <a:gd name="connsiteY16" fmla="*/ 467994 h 927414"/>
                <a:gd name="connsiteX17" fmla="*/ 263470 w 3024845"/>
                <a:gd name="connsiteY17" fmla="*/ 473669 h 927414"/>
                <a:gd name="connsiteX18" fmla="*/ 264230 w 3024845"/>
                <a:gd name="connsiteY18" fmla="*/ 471237 h 927414"/>
                <a:gd name="connsiteX19" fmla="*/ 269550 w 3024845"/>
                <a:gd name="connsiteY19" fmla="*/ 454213 h 927414"/>
                <a:gd name="connsiteX20" fmla="*/ 271323 w 3024845"/>
                <a:gd name="connsiteY20" fmla="*/ 454213 h 927414"/>
                <a:gd name="connsiteX21" fmla="*/ 283737 w 3024845"/>
                <a:gd name="connsiteY21" fmla="*/ 454213 h 927414"/>
                <a:gd name="connsiteX22" fmla="*/ 283737 w 3024845"/>
                <a:gd name="connsiteY22" fmla="*/ 486639 h 927414"/>
                <a:gd name="connsiteX23" fmla="*/ 284750 w 3024845"/>
                <a:gd name="connsiteY23" fmla="*/ 487180 h 927414"/>
                <a:gd name="connsiteX24" fmla="*/ 291844 w 3024845"/>
                <a:gd name="connsiteY24" fmla="*/ 490963 h 927414"/>
                <a:gd name="connsiteX25" fmla="*/ 291844 w 3024845"/>
                <a:gd name="connsiteY25" fmla="*/ 492314 h 927414"/>
                <a:gd name="connsiteX26" fmla="*/ 291844 w 3024845"/>
                <a:gd name="connsiteY26" fmla="*/ 501772 h 927414"/>
                <a:gd name="connsiteX27" fmla="*/ 336431 w 3024845"/>
                <a:gd name="connsiteY27" fmla="*/ 501772 h 927414"/>
                <a:gd name="connsiteX28" fmla="*/ 336431 w 3024845"/>
                <a:gd name="connsiteY28" fmla="*/ 502853 h 927414"/>
                <a:gd name="connsiteX29" fmla="*/ 336431 w 3024845"/>
                <a:gd name="connsiteY29" fmla="*/ 510419 h 927414"/>
                <a:gd name="connsiteX30" fmla="*/ 338457 w 3024845"/>
                <a:gd name="connsiteY30" fmla="*/ 510419 h 927414"/>
                <a:gd name="connsiteX31" fmla="*/ 352644 w 3024845"/>
                <a:gd name="connsiteY31" fmla="*/ 510419 h 927414"/>
                <a:gd name="connsiteX32" fmla="*/ 352644 w 3024845"/>
                <a:gd name="connsiteY32" fmla="*/ 480154 h 927414"/>
                <a:gd name="connsiteX33" fmla="*/ 397231 w 3024845"/>
                <a:gd name="connsiteY33" fmla="*/ 480154 h 927414"/>
                <a:gd name="connsiteX34" fmla="*/ 397231 w 3024845"/>
                <a:gd name="connsiteY34" fmla="*/ 478803 h 927414"/>
                <a:gd name="connsiteX35" fmla="*/ 397231 w 3024845"/>
                <a:gd name="connsiteY35" fmla="*/ 469345 h 927414"/>
                <a:gd name="connsiteX36" fmla="*/ 398245 w 3024845"/>
                <a:gd name="connsiteY36" fmla="*/ 469345 h 927414"/>
                <a:gd name="connsiteX37" fmla="*/ 405338 w 3024845"/>
                <a:gd name="connsiteY37" fmla="*/ 469345 h 927414"/>
                <a:gd name="connsiteX38" fmla="*/ 405338 w 3024845"/>
                <a:gd name="connsiteY38" fmla="*/ 467454 h 927414"/>
                <a:gd name="connsiteX39" fmla="*/ 405338 w 3024845"/>
                <a:gd name="connsiteY39" fmla="*/ 454213 h 927414"/>
                <a:gd name="connsiteX40" fmla="*/ 406098 w 3024845"/>
                <a:gd name="connsiteY40" fmla="*/ 454213 h 927414"/>
                <a:gd name="connsiteX41" fmla="*/ 411418 w 3024845"/>
                <a:gd name="connsiteY41" fmla="*/ 454213 h 927414"/>
                <a:gd name="connsiteX42" fmla="*/ 411418 w 3024845"/>
                <a:gd name="connsiteY42" fmla="*/ 453132 h 927414"/>
                <a:gd name="connsiteX43" fmla="*/ 411418 w 3024845"/>
                <a:gd name="connsiteY43" fmla="*/ 445565 h 927414"/>
                <a:gd name="connsiteX44" fmla="*/ 413445 w 3024845"/>
                <a:gd name="connsiteY44" fmla="*/ 445565 h 927414"/>
                <a:gd name="connsiteX45" fmla="*/ 427632 w 3024845"/>
                <a:gd name="connsiteY45" fmla="*/ 445565 h 927414"/>
                <a:gd name="connsiteX46" fmla="*/ 427632 w 3024845"/>
                <a:gd name="connsiteY46" fmla="*/ 446646 h 927414"/>
                <a:gd name="connsiteX47" fmla="*/ 427632 w 3024845"/>
                <a:gd name="connsiteY47" fmla="*/ 454213 h 927414"/>
                <a:gd name="connsiteX48" fmla="*/ 449925 w 3024845"/>
                <a:gd name="connsiteY48" fmla="*/ 454213 h 927414"/>
                <a:gd name="connsiteX49" fmla="*/ 449925 w 3024845"/>
                <a:gd name="connsiteY49" fmla="*/ 452321 h 927414"/>
                <a:gd name="connsiteX50" fmla="*/ 449925 w 3024845"/>
                <a:gd name="connsiteY50" fmla="*/ 439080 h 927414"/>
                <a:gd name="connsiteX51" fmla="*/ 451699 w 3024845"/>
                <a:gd name="connsiteY51" fmla="*/ 439080 h 927414"/>
                <a:gd name="connsiteX52" fmla="*/ 464112 w 3024845"/>
                <a:gd name="connsiteY52" fmla="*/ 439080 h 927414"/>
                <a:gd name="connsiteX53" fmla="*/ 464112 w 3024845"/>
                <a:gd name="connsiteY53" fmla="*/ 462860 h 927414"/>
                <a:gd name="connsiteX54" fmla="*/ 465126 w 3024845"/>
                <a:gd name="connsiteY54" fmla="*/ 462860 h 927414"/>
                <a:gd name="connsiteX55" fmla="*/ 472219 w 3024845"/>
                <a:gd name="connsiteY55" fmla="*/ 462860 h 927414"/>
                <a:gd name="connsiteX56" fmla="*/ 472219 w 3024845"/>
                <a:gd name="connsiteY56" fmla="*/ 461779 h 927414"/>
                <a:gd name="connsiteX57" fmla="*/ 472219 w 3024845"/>
                <a:gd name="connsiteY57" fmla="*/ 454213 h 927414"/>
                <a:gd name="connsiteX58" fmla="*/ 473992 w 3024845"/>
                <a:gd name="connsiteY58" fmla="*/ 454213 h 927414"/>
                <a:gd name="connsiteX59" fmla="*/ 486406 w 3024845"/>
                <a:gd name="connsiteY59" fmla="*/ 454213 h 927414"/>
                <a:gd name="connsiteX60" fmla="*/ 486406 w 3024845"/>
                <a:gd name="connsiteY60" fmla="*/ 480154 h 927414"/>
                <a:gd name="connsiteX61" fmla="*/ 488433 w 3024845"/>
                <a:gd name="connsiteY61" fmla="*/ 480154 h 927414"/>
                <a:gd name="connsiteX62" fmla="*/ 502619 w 3024845"/>
                <a:gd name="connsiteY62" fmla="*/ 480154 h 927414"/>
                <a:gd name="connsiteX63" fmla="*/ 502619 w 3024845"/>
                <a:gd name="connsiteY63" fmla="*/ 481775 h 927414"/>
                <a:gd name="connsiteX64" fmla="*/ 502619 w 3024845"/>
                <a:gd name="connsiteY64" fmla="*/ 493125 h 927414"/>
                <a:gd name="connsiteX65" fmla="*/ 503379 w 3024845"/>
                <a:gd name="connsiteY65" fmla="*/ 493125 h 927414"/>
                <a:gd name="connsiteX66" fmla="*/ 508700 w 3024845"/>
                <a:gd name="connsiteY66" fmla="*/ 493125 h 927414"/>
                <a:gd name="connsiteX67" fmla="*/ 508700 w 3024845"/>
                <a:gd name="connsiteY67" fmla="*/ 492314 h 927414"/>
                <a:gd name="connsiteX68" fmla="*/ 508700 w 3024845"/>
                <a:gd name="connsiteY68" fmla="*/ 486639 h 927414"/>
                <a:gd name="connsiteX69" fmla="*/ 539100 w 3024845"/>
                <a:gd name="connsiteY69" fmla="*/ 486639 h 927414"/>
                <a:gd name="connsiteX70" fmla="*/ 539100 w 3024845"/>
                <a:gd name="connsiteY70" fmla="*/ 510419 h 927414"/>
                <a:gd name="connsiteX71" fmla="*/ 540113 w 3024845"/>
                <a:gd name="connsiteY71" fmla="*/ 510419 h 927414"/>
                <a:gd name="connsiteX72" fmla="*/ 547207 w 3024845"/>
                <a:gd name="connsiteY72" fmla="*/ 510419 h 927414"/>
                <a:gd name="connsiteX73" fmla="*/ 547207 w 3024845"/>
                <a:gd name="connsiteY73" fmla="*/ 511500 h 927414"/>
                <a:gd name="connsiteX74" fmla="*/ 547207 w 3024845"/>
                <a:gd name="connsiteY74" fmla="*/ 519066 h 927414"/>
                <a:gd name="connsiteX75" fmla="*/ 547967 w 3024845"/>
                <a:gd name="connsiteY75" fmla="*/ 519066 h 927414"/>
                <a:gd name="connsiteX76" fmla="*/ 553287 w 3024845"/>
                <a:gd name="connsiteY76" fmla="*/ 519066 h 927414"/>
                <a:gd name="connsiteX77" fmla="*/ 553287 w 3024845"/>
                <a:gd name="connsiteY77" fmla="*/ 516904 h 927414"/>
                <a:gd name="connsiteX78" fmla="*/ 553287 w 3024845"/>
                <a:gd name="connsiteY78" fmla="*/ 501772 h 927414"/>
                <a:gd name="connsiteX79" fmla="*/ 554300 w 3024845"/>
                <a:gd name="connsiteY79" fmla="*/ 501772 h 927414"/>
                <a:gd name="connsiteX80" fmla="*/ 561394 w 3024845"/>
                <a:gd name="connsiteY80" fmla="*/ 501772 h 927414"/>
                <a:gd name="connsiteX81" fmla="*/ 561394 w 3024845"/>
                <a:gd name="connsiteY81" fmla="*/ 502853 h 927414"/>
                <a:gd name="connsiteX82" fmla="*/ 561394 w 3024845"/>
                <a:gd name="connsiteY82" fmla="*/ 510419 h 927414"/>
                <a:gd name="connsiteX83" fmla="*/ 566714 w 3024845"/>
                <a:gd name="connsiteY83" fmla="*/ 508426 h 927414"/>
                <a:gd name="connsiteX84" fmla="*/ 567474 w 3024845"/>
                <a:gd name="connsiteY84" fmla="*/ 507446 h 927414"/>
                <a:gd name="connsiteX85" fmla="*/ 567474 w 3024845"/>
                <a:gd name="connsiteY85" fmla="*/ 501772 h 927414"/>
                <a:gd name="connsiteX86" fmla="*/ 605981 w 3024845"/>
                <a:gd name="connsiteY86" fmla="*/ 501772 h 927414"/>
                <a:gd name="connsiteX87" fmla="*/ 605981 w 3024845"/>
                <a:gd name="connsiteY87" fmla="*/ 525551 h 927414"/>
                <a:gd name="connsiteX88" fmla="*/ 608007 w 3024845"/>
                <a:gd name="connsiteY88" fmla="*/ 525551 h 927414"/>
                <a:gd name="connsiteX89" fmla="*/ 622194 w 3024845"/>
                <a:gd name="connsiteY89" fmla="*/ 525551 h 927414"/>
                <a:gd name="connsiteX90" fmla="*/ 622194 w 3024845"/>
                <a:gd name="connsiteY90" fmla="*/ 526632 h 927414"/>
                <a:gd name="connsiteX91" fmla="*/ 622194 w 3024845"/>
                <a:gd name="connsiteY91" fmla="*/ 534198 h 927414"/>
                <a:gd name="connsiteX92" fmla="*/ 623968 w 3024845"/>
                <a:gd name="connsiteY92" fmla="*/ 534198 h 927414"/>
                <a:gd name="connsiteX93" fmla="*/ 636381 w 3024845"/>
                <a:gd name="connsiteY93" fmla="*/ 534198 h 927414"/>
                <a:gd name="connsiteX94" fmla="*/ 636381 w 3024845"/>
                <a:gd name="connsiteY94" fmla="*/ 510419 h 927414"/>
                <a:gd name="connsiteX95" fmla="*/ 637394 w 3024845"/>
                <a:gd name="connsiteY95" fmla="*/ 510419 h 927414"/>
                <a:gd name="connsiteX96" fmla="*/ 644488 w 3024845"/>
                <a:gd name="connsiteY96" fmla="*/ 510419 h 927414"/>
                <a:gd name="connsiteX97" fmla="*/ 644488 w 3024845"/>
                <a:gd name="connsiteY97" fmla="*/ 477992 h 927414"/>
                <a:gd name="connsiteX98" fmla="*/ 645501 w 3024845"/>
                <a:gd name="connsiteY98" fmla="*/ 477992 h 927414"/>
                <a:gd name="connsiteX99" fmla="*/ 652595 w 3024845"/>
                <a:gd name="connsiteY99" fmla="*/ 477992 h 927414"/>
                <a:gd name="connsiteX100" fmla="*/ 652595 w 3024845"/>
                <a:gd name="connsiteY100" fmla="*/ 476101 h 927414"/>
                <a:gd name="connsiteX101" fmla="*/ 652595 w 3024845"/>
                <a:gd name="connsiteY101" fmla="*/ 462860 h 927414"/>
                <a:gd name="connsiteX102" fmla="*/ 651328 w 3024845"/>
                <a:gd name="connsiteY102" fmla="*/ 461238 h 927414"/>
                <a:gd name="connsiteX103" fmla="*/ 656648 w 3024845"/>
                <a:gd name="connsiteY103" fmla="*/ 449889 h 927414"/>
                <a:gd name="connsiteX104" fmla="*/ 664755 w 3024845"/>
                <a:gd name="connsiteY104" fmla="*/ 477992 h 927414"/>
                <a:gd name="connsiteX105" fmla="*/ 665515 w 3024845"/>
                <a:gd name="connsiteY105" fmla="*/ 477992 h 927414"/>
                <a:gd name="connsiteX106" fmla="*/ 670835 w 3024845"/>
                <a:gd name="connsiteY106" fmla="*/ 477992 h 927414"/>
                <a:gd name="connsiteX107" fmla="*/ 670835 w 3024845"/>
                <a:gd name="connsiteY107" fmla="*/ 372065 h 927414"/>
                <a:gd name="connsiteX108" fmla="*/ 672355 w 3024845"/>
                <a:gd name="connsiteY108" fmla="*/ 372065 h 927414"/>
                <a:gd name="connsiteX109" fmla="*/ 682995 w 3024845"/>
                <a:gd name="connsiteY109" fmla="*/ 372065 h 927414"/>
                <a:gd name="connsiteX110" fmla="*/ 682995 w 3024845"/>
                <a:gd name="connsiteY110" fmla="*/ 324506 h 927414"/>
                <a:gd name="connsiteX111" fmla="*/ 709342 w 3024845"/>
                <a:gd name="connsiteY111" fmla="*/ 324506 h 927414"/>
                <a:gd name="connsiteX112" fmla="*/ 709342 w 3024845"/>
                <a:gd name="connsiteY112" fmla="*/ 302888 h 927414"/>
                <a:gd name="connsiteX113" fmla="*/ 743796 w 3024845"/>
                <a:gd name="connsiteY113" fmla="*/ 302888 h 927414"/>
                <a:gd name="connsiteX114" fmla="*/ 743796 w 3024845"/>
                <a:gd name="connsiteY114" fmla="*/ 305320 h 927414"/>
                <a:gd name="connsiteX115" fmla="*/ 743796 w 3024845"/>
                <a:gd name="connsiteY115" fmla="*/ 322344 h 927414"/>
                <a:gd name="connsiteX116" fmla="*/ 746076 w 3024845"/>
                <a:gd name="connsiteY116" fmla="*/ 322344 h 927414"/>
                <a:gd name="connsiteX117" fmla="*/ 762036 w 3024845"/>
                <a:gd name="connsiteY117" fmla="*/ 322344 h 927414"/>
                <a:gd name="connsiteX118" fmla="*/ 762036 w 3024845"/>
                <a:gd name="connsiteY118" fmla="*/ 369903 h 927414"/>
                <a:gd name="connsiteX119" fmla="*/ 763049 w 3024845"/>
                <a:gd name="connsiteY119" fmla="*/ 369903 h 927414"/>
                <a:gd name="connsiteX120" fmla="*/ 770143 w 3024845"/>
                <a:gd name="connsiteY120" fmla="*/ 369903 h 927414"/>
                <a:gd name="connsiteX121" fmla="*/ 784330 w 3024845"/>
                <a:gd name="connsiteY121" fmla="*/ 374227 h 927414"/>
                <a:gd name="connsiteX122" fmla="*/ 784330 w 3024845"/>
                <a:gd name="connsiteY122" fmla="*/ 413139 h 927414"/>
                <a:gd name="connsiteX123" fmla="*/ 785343 w 3024845"/>
                <a:gd name="connsiteY123" fmla="*/ 413139 h 927414"/>
                <a:gd name="connsiteX124" fmla="*/ 792436 w 3024845"/>
                <a:gd name="connsiteY124" fmla="*/ 413139 h 927414"/>
                <a:gd name="connsiteX125" fmla="*/ 792436 w 3024845"/>
                <a:gd name="connsiteY125" fmla="*/ 414760 h 927414"/>
                <a:gd name="connsiteX126" fmla="*/ 792436 w 3024845"/>
                <a:gd name="connsiteY126" fmla="*/ 426109 h 927414"/>
                <a:gd name="connsiteX127" fmla="*/ 794463 w 3024845"/>
                <a:gd name="connsiteY127" fmla="*/ 426109 h 927414"/>
                <a:gd name="connsiteX128" fmla="*/ 808650 w 3024845"/>
                <a:gd name="connsiteY128" fmla="*/ 426109 h 927414"/>
                <a:gd name="connsiteX129" fmla="*/ 814730 w 3024845"/>
                <a:gd name="connsiteY129" fmla="*/ 432595 h 927414"/>
                <a:gd name="connsiteX130" fmla="*/ 814730 w 3024845"/>
                <a:gd name="connsiteY130" fmla="*/ 454213 h 927414"/>
                <a:gd name="connsiteX131" fmla="*/ 817010 w 3024845"/>
                <a:gd name="connsiteY131" fmla="*/ 454213 h 927414"/>
                <a:gd name="connsiteX132" fmla="*/ 832970 w 3024845"/>
                <a:gd name="connsiteY132" fmla="*/ 454213 h 927414"/>
                <a:gd name="connsiteX133" fmla="*/ 832970 w 3024845"/>
                <a:gd name="connsiteY133" fmla="*/ 455293 h 927414"/>
                <a:gd name="connsiteX134" fmla="*/ 832970 w 3024845"/>
                <a:gd name="connsiteY134" fmla="*/ 462860 h 927414"/>
                <a:gd name="connsiteX135" fmla="*/ 834237 w 3024845"/>
                <a:gd name="connsiteY135" fmla="*/ 462860 h 927414"/>
                <a:gd name="connsiteX136" fmla="*/ 843104 w 3024845"/>
                <a:gd name="connsiteY136" fmla="*/ 462860 h 927414"/>
                <a:gd name="connsiteX137" fmla="*/ 843104 w 3024845"/>
                <a:gd name="connsiteY137" fmla="*/ 465021 h 927414"/>
                <a:gd name="connsiteX138" fmla="*/ 843104 w 3024845"/>
                <a:gd name="connsiteY138" fmla="*/ 480154 h 927414"/>
                <a:gd name="connsiteX139" fmla="*/ 847157 w 3024845"/>
                <a:gd name="connsiteY139" fmla="*/ 478262 h 927414"/>
                <a:gd name="connsiteX140" fmla="*/ 847157 w 3024845"/>
                <a:gd name="connsiteY140" fmla="*/ 465021 h 927414"/>
                <a:gd name="connsiteX141" fmla="*/ 848170 w 3024845"/>
                <a:gd name="connsiteY141" fmla="*/ 465021 h 927414"/>
                <a:gd name="connsiteX142" fmla="*/ 855264 w 3024845"/>
                <a:gd name="connsiteY142" fmla="*/ 465021 h 927414"/>
                <a:gd name="connsiteX143" fmla="*/ 855264 w 3024845"/>
                <a:gd name="connsiteY143" fmla="*/ 466643 h 927414"/>
                <a:gd name="connsiteX144" fmla="*/ 855264 w 3024845"/>
                <a:gd name="connsiteY144" fmla="*/ 477992 h 927414"/>
                <a:gd name="connsiteX145" fmla="*/ 856024 w 3024845"/>
                <a:gd name="connsiteY145" fmla="*/ 477992 h 927414"/>
                <a:gd name="connsiteX146" fmla="*/ 861344 w 3024845"/>
                <a:gd name="connsiteY146" fmla="*/ 477992 h 927414"/>
                <a:gd name="connsiteX147" fmla="*/ 909984 w 3024845"/>
                <a:gd name="connsiteY147" fmla="*/ 473669 h 927414"/>
                <a:gd name="connsiteX148" fmla="*/ 909984 w 3024845"/>
                <a:gd name="connsiteY148" fmla="*/ 475020 h 927414"/>
                <a:gd name="connsiteX149" fmla="*/ 909984 w 3024845"/>
                <a:gd name="connsiteY149" fmla="*/ 484477 h 927414"/>
                <a:gd name="connsiteX150" fmla="*/ 910744 w 3024845"/>
                <a:gd name="connsiteY150" fmla="*/ 484477 h 927414"/>
                <a:gd name="connsiteX151" fmla="*/ 916065 w 3024845"/>
                <a:gd name="connsiteY151" fmla="*/ 484477 h 927414"/>
                <a:gd name="connsiteX152" fmla="*/ 916065 w 3024845"/>
                <a:gd name="connsiteY152" fmla="*/ 486639 h 927414"/>
                <a:gd name="connsiteX153" fmla="*/ 916065 w 3024845"/>
                <a:gd name="connsiteY153" fmla="*/ 501772 h 927414"/>
                <a:gd name="connsiteX154" fmla="*/ 918091 w 3024845"/>
                <a:gd name="connsiteY154" fmla="*/ 500421 h 927414"/>
                <a:gd name="connsiteX155" fmla="*/ 932278 w 3024845"/>
                <a:gd name="connsiteY155" fmla="*/ 490963 h 927414"/>
                <a:gd name="connsiteX156" fmla="*/ 938358 w 3024845"/>
                <a:gd name="connsiteY156" fmla="*/ 449889 h 927414"/>
                <a:gd name="connsiteX157" fmla="*/ 939118 w 3024845"/>
                <a:gd name="connsiteY157" fmla="*/ 449619 h 927414"/>
                <a:gd name="connsiteX158" fmla="*/ 944438 w 3024845"/>
                <a:gd name="connsiteY158" fmla="*/ 447727 h 927414"/>
                <a:gd name="connsiteX159" fmla="*/ 946465 w 3024845"/>
                <a:gd name="connsiteY159" fmla="*/ 378550 h 927414"/>
                <a:gd name="connsiteX160" fmla="*/ 948492 w 3024845"/>
                <a:gd name="connsiteY160" fmla="*/ 447727 h 927414"/>
                <a:gd name="connsiteX161" fmla="*/ 949252 w 3024845"/>
                <a:gd name="connsiteY161" fmla="*/ 447997 h 927414"/>
                <a:gd name="connsiteX162" fmla="*/ 954572 w 3024845"/>
                <a:gd name="connsiteY162" fmla="*/ 449889 h 927414"/>
                <a:gd name="connsiteX163" fmla="*/ 954572 w 3024845"/>
                <a:gd name="connsiteY163" fmla="*/ 363418 h 927414"/>
                <a:gd name="connsiteX164" fmla="*/ 958625 w 3024845"/>
                <a:gd name="connsiteY164" fmla="*/ 330991 h 927414"/>
                <a:gd name="connsiteX165" fmla="*/ 997132 w 3024845"/>
                <a:gd name="connsiteY165" fmla="*/ 330991 h 927414"/>
                <a:gd name="connsiteX166" fmla="*/ 997132 w 3024845"/>
                <a:gd name="connsiteY166" fmla="*/ 363418 h 927414"/>
                <a:gd name="connsiteX167" fmla="*/ 997892 w 3024845"/>
                <a:gd name="connsiteY167" fmla="*/ 363418 h 927414"/>
                <a:gd name="connsiteX168" fmla="*/ 1003212 w 3024845"/>
                <a:gd name="connsiteY168" fmla="*/ 363418 h 927414"/>
                <a:gd name="connsiteX169" fmla="*/ 1003212 w 3024845"/>
                <a:gd name="connsiteY169" fmla="*/ 281270 h 927414"/>
                <a:gd name="connsiteX170" fmla="*/ 1004986 w 3024845"/>
                <a:gd name="connsiteY170" fmla="*/ 281270 h 927414"/>
                <a:gd name="connsiteX171" fmla="*/ 1017399 w 3024845"/>
                <a:gd name="connsiteY171" fmla="*/ 281270 h 927414"/>
                <a:gd name="connsiteX172" fmla="*/ 1017399 w 3024845"/>
                <a:gd name="connsiteY172" fmla="*/ 279379 h 927414"/>
                <a:gd name="connsiteX173" fmla="*/ 1017399 w 3024845"/>
                <a:gd name="connsiteY173" fmla="*/ 266138 h 927414"/>
                <a:gd name="connsiteX174" fmla="*/ 1039693 w 3024845"/>
                <a:gd name="connsiteY174" fmla="*/ 266138 h 927414"/>
                <a:gd name="connsiteX175" fmla="*/ 1039693 w 3024845"/>
                <a:gd name="connsiteY175" fmla="*/ 265057 h 927414"/>
                <a:gd name="connsiteX176" fmla="*/ 1039693 w 3024845"/>
                <a:gd name="connsiteY176" fmla="*/ 257491 h 927414"/>
                <a:gd name="connsiteX177" fmla="*/ 1041466 w 3024845"/>
                <a:gd name="connsiteY177" fmla="*/ 257491 h 927414"/>
                <a:gd name="connsiteX178" fmla="*/ 1053880 w 3024845"/>
                <a:gd name="connsiteY178" fmla="*/ 257491 h 927414"/>
                <a:gd name="connsiteX179" fmla="*/ 1053880 w 3024845"/>
                <a:gd name="connsiteY179" fmla="*/ 258572 h 927414"/>
                <a:gd name="connsiteX180" fmla="*/ 1053880 w 3024845"/>
                <a:gd name="connsiteY180" fmla="*/ 266138 h 927414"/>
                <a:gd name="connsiteX181" fmla="*/ 1054640 w 3024845"/>
                <a:gd name="connsiteY181" fmla="*/ 266138 h 927414"/>
                <a:gd name="connsiteX182" fmla="*/ 1059960 w 3024845"/>
                <a:gd name="connsiteY182" fmla="*/ 266138 h 927414"/>
                <a:gd name="connsiteX183" fmla="*/ 1070093 w 3024845"/>
                <a:gd name="connsiteY183" fmla="*/ 261814 h 927414"/>
                <a:gd name="connsiteX184" fmla="*/ 1074146 w 3024845"/>
                <a:gd name="connsiteY184" fmla="*/ 265057 h 927414"/>
                <a:gd name="connsiteX185" fmla="*/ 1074146 w 3024845"/>
                <a:gd name="connsiteY185" fmla="*/ 257491 h 927414"/>
                <a:gd name="connsiteX186" fmla="*/ 1076426 w 3024845"/>
                <a:gd name="connsiteY186" fmla="*/ 257491 h 927414"/>
                <a:gd name="connsiteX187" fmla="*/ 1092387 w 3024845"/>
                <a:gd name="connsiteY187" fmla="*/ 257491 h 927414"/>
                <a:gd name="connsiteX188" fmla="*/ 1092387 w 3024845"/>
                <a:gd name="connsiteY188" fmla="*/ 258572 h 927414"/>
                <a:gd name="connsiteX189" fmla="*/ 1092387 w 3024845"/>
                <a:gd name="connsiteY189" fmla="*/ 266138 h 927414"/>
                <a:gd name="connsiteX190" fmla="*/ 1122787 w 3024845"/>
                <a:gd name="connsiteY190" fmla="*/ 266138 h 927414"/>
                <a:gd name="connsiteX191" fmla="*/ 1122787 w 3024845"/>
                <a:gd name="connsiteY191" fmla="*/ 267759 h 927414"/>
                <a:gd name="connsiteX192" fmla="*/ 1122787 w 3024845"/>
                <a:gd name="connsiteY192" fmla="*/ 279109 h 927414"/>
                <a:gd name="connsiteX193" fmla="*/ 1149134 w 3024845"/>
                <a:gd name="connsiteY193" fmla="*/ 279109 h 927414"/>
                <a:gd name="connsiteX194" fmla="*/ 1149134 w 3024845"/>
                <a:gd name="connsiteY194" fmla="*/ 309373 h 927414"/>
                <a:gd name="connsiteX195" fmla="*/ 1149894 w 3024845"/>
                <a:gd name="connsiteY195" fmla="*/ 309373 h 927414"/>
                <a:gd name="connsiteX196" fmla="*/ 1155214 w 3024845"/>
                <a:gd name="connsiteY196" fmla="*/ 309373 h 927414"/>
                <a:gd name="connsiteX197" fmla="*/ 1155214 w 3024845"/>
                <a:gd name="connsiteY197" fmla="*/ 310454 h 927414"/>
                <a:gd name="connsiteX198" fmla="*/ 1155214 w 3024845"/>
                <a:gd name="connsiteY198" fmla="*/ 318021 h 927414"/>
                <a:gd name="connsiteX199" fmla="*/ 1159268 w 3024845"/>
                <a:gd name="connsiteY199" fmla="*/ 348285 h 927414"/>
                <a:gd name="connsiteX200" fmla="*/ 1160028 w 3024845"/>
                <a:gd name="connsiteY200" fmla="*/ 348285 h 927414"/>
                <a:gd name="connsiteX201" fmla="*/ 1165348 w 3024845"/>
                <a:gd name="connsiteY201" fmla="*/ 348285 h 927414"/>
                <a:gd name="connsiteX202" fmla="*/ 1165348 w 3024845"/>
                <a:gd name="connsiteY202" fmla="*/ 349096 h 927414"/>
                <a:gd name="connsiteX203" fmla="*/ 1165348 w 3024845"/>
                <a:gd name="connsiteY203" fmla="*/ 354771 h 927414"/>
                <a:gd name="connsiteX204" fmla="*/ 1166361 w 3024845"/>
                <a:gd name="connsiteY204" fmla="*/ 354771 h 927414"/>
                <a:gd name="connsiteX205" fmla="*/ 1173454 w 3024845"/>
                <a:gd name="connsiteY205" fmla="*/ 354771 h 927414"/>
                <a:gd name="connsiteX206" fmla="*/ 1173454 w 3024845"/>
                <a:gd name="connsiteY206" fmla="*/ 385036 h 927414"/>
                <a:gd name="connsiteX207" fmla="*/ 1175481 w 3024845"/>
                <a:gd name="connsiteY207" fmla="*/ 385036 h 927414"/>
                <a:gd name="connsiteX208" fmla="*/ 1189668 w 3024845"/>
                <a:gd name="connsiteY208" fmla="*/ 385036 h 927414"/>
                <a:gd name="connsiteX209" fmla="*/ 1189668 w 3024845"/>
                <a:gd name="connsiteY209" fmla="*/ 408815 h 927414"/>
                <a:gd name="connsiteX210" fmla="*/ 1191695 w 3024845"/>
                <a:gd name="connsiteY210" fmla="*/ 410436 h 927414"/>
                <a:gd name="connsiteX211" fmla="*/ 1191695 w 3024845"/>
                <a:gd name="connsiteY211" fmla="*/ 421786 h 927414"/>
                <a:gd name="connsiteX212" fmla="*/ 1192455 w 3024845"/>
                <a:gd name="connsiteY212" fmla="*/ 421786 h 927414"/>
                <a:gd name="connsiteX213" fmla="*/ 1197775 w 3024845"/>
                <a:gd name="connsiteY213" fmla="*/ 421786 h 927414"/>
                <a:gd name="connsiteX214" fmla="*/ 1197775 w 3024845"/>
                <a:gd name="connsiteY214" fmla="*/ 445565 h 927414"/>
                <a:gd name="connsiteX215" fmla="*/ 1199041 w 3024845"/>
                <a:gd name="connsiteY215" fmla="*/ 445565 h 927414"/>
                <a:gd name="connsiteX216" fmla="*/ 1207908 w 3024845"/>
                <a:gd name="connsiteY216" fmla="*/ 445565 h 927414"/>
                <a:gd name="connsiteX217" fmla="*/ 1209935 w 3024845"/>
                <a:gd name="connsiteY217" fmla="*/ 449619 h 927414"/>
                <a:gd name="connsiteX218" fmla="*/ 1209935 w 3024845"/>
                <a:gd name="connsiteY218" fmla="*/ 462860 h 927414"/>
                <a:gd name="connsiteX219" fmla="*/ 1211455 w 3024845"/>
                <a:gd name="connsiteY219" fmla="*/ 460968 h 927414"/>
                <a:gd name="connsiteX220" fmla="*/ 1222095 w 3024845"/>
                <a:gd name="connsiteY220" fmla="*/ 447727 h 927414"/>
                <a:gd name="connsiteX221" fmla="*/ 1250469 w 3024845"/>
                <a:gd name="connsiteY221" fmla="*/ 447727 h 927414"/>
                <a:gd name="connsiteX222" fmla="*/ 1250469 w 3024845"/>
                <a:gd name="connsiteY222" fmla="*/ 534198 h 927414"/>
                <a:gd name="connsiteX223" fmla="*/ 1251229 w 3024845"/>
                <a:gd name="connsiteY223" fmla="*/ 534198 h 927414"/>
                <a:gd name="connsiteX224" fmla="*/ 1256549 w 3024845"/>
                <a:gd name="connsiteY224" fmla="*/ 534198 h 927414"/>
                <a:gd name="connsiteX225" fmla="*/ 1257309 w 3024845"/>
                <a:gd name="connsiteY225" fmla="*/ 532847 h 927414"/>
                <a:gd name="connsiteX226" fmla="*/ 1262629 w 3024845"/>
                <a:gd name="connsiteY226" fmla="*/ 523389 h 927414"/>
                <a:gd name="connsiteX227" fmla="*/ 1262629 w 3024845"/>
                <a:gd name="connsiteY227" fmla="*/ 525281 h 927414"/>
                <a:gd name="connsiteX228" fmla="*/ 1262629 w 3024845"/>
                <a:gd name="connsiteY228" fmla="*/ 538522 h 927414"/>
                <a:gd name="connsiteX229" fmla="*/ 1266682 w 3024845"/>
                <a:gd name="connsiteY229" fmla="*/ 493125 h 927414"/>
                <a:gd name="connsiteX230" fmla="*/ 1267442 w 3024845"/>
                <a:gd name="connsiteY230" fmla="*/ 493125 h 927414"/>
                <a:gd name="connsiteX231" fmla="*/ 1272762 w 3024845"/>
                <a:gd name="connsiteY231" fmla="*/ 493125 h 927414"/>
                <a:gd name="connsiteX232" fmla="*/ 1272762 w 3024845"/>
                <a:gd name="connsiteY232" fmla="*/ 428271 h 927414"/>
                <a:gd name="connsiteX233" fmla="*/ 1273776 w 3024845"/>
                <a:gd name="connsiteY233" fmla="*/ 428271 h 927414"/>
                <a:gd name="connsiteX234" fmla="*/ 1280869 w 3024845"/>
                <a:gd name="connsiteY234" fmla="*/ 428271 h 927414"/>
                <a:gd name="connsiteX235" fmla="*/ 1293029 w 3024845"/>
                <a:gd name="connsiteY235" fmla="*/ 385036 h 927414"/>
                <a:gd name="connsiteX236" fmla="*/ 1294296 w 3024845"/>
                <a:gd name="connsiteY236" fmla="*/ 385036 h 927414"/>
                <a:gd name="connsiteX237" fmla="*/ 1303163 w 3024845"/>
                <a:gd name="connsiteY237" fmla="*/ 385036 h 927414"/>
                <a:gd name="connsiteX238" fmla="*/ 1313296 w 3024845"/>
                <a:gd name="connsiteY238" fmla="*/ 428271 h 927414"/>
                <a:gd name="connsiteX239" fmla="*/ 1314309 w 3024845"/>
                <a:gd name="connsiteY239" fmla="*/ 428271 h 927414"/>
                <a:gd name="connsiteX240" fmla="*/ 1321403 w 3024845"/>
                <a:gd name="connsiteY240" fmla="*/ 428271 h 927414"/>
                <a:gd name="connsiteX241" fmla="*/ 1321403 w 3024845"/>
                <a:gd name="connsiteY241" fmla="*/ 467183 h 927414"/>
                <a:gd name="connsiteX242" fmla="*/ 1323176 w 3024845"/>
                <a:gd name="connsiteY242" fmla="*/ 467183 h 927414"/>
                <a:gd name="connsiteX243" fmla="*/ 1335590 w 3024845"/>
                <a:gd name="connsiteY243" fmla="*/ 467183 h 927414"/>
                <a:gd name="connsiteX244" fmla="*/ 1335590 w 3024845"/>
                <a:gd name="connsiteY244" fmla="*/ 469345 h 927414"/>
                <a:gd name="connsiteX245" fmla="*/ 1335590 w 3024845"/>
                <a:gd name="connsiteY245" fmla="*/ 484477 h 927414"/>
                <a:gd name="connsiteX246" fmla="*/ 1339643 w 3024845"/>
                <a:gd name="connsiteY246" fmla="*/ 482316 h 927414"/>
                <a:gd name="connsiteX247" fmla="*/ 1339643 w 3024845"/>
                <a:gd name="connsiteY247" fmla="*/ 467183 h 927414"/>
                <a:gd name="connsiteX248" fmla="*/ 1341163 w 3024845"/>
                <a:gd name="connsiteY248" fmla="*/ 467183 h 927414"/>
                <a:gd name="connsiteX249" fmla="*/ 1351803 w 3024845"/>
                <a:gd name="connsiteY249" fmla="*/ 467183 h 927414"/>
                <a:gd name="connsiteX250" fmla="*/ 1351803 w 3024845"/>
                <a:gd name="connsiteY250" fmla="*/ 468804 h 927414"/>
                <a:gd name="connsiteX251" fmla="*/ 1351803 w 3024845"/>
                <a:gd name="connsiteY251" fmla="*/ 480154 h 927414"/>
                <a:gd name="connsiteX252" fmla="*/ 1382204 w 3024845"/>
                <a:gd name="connsiteY252" fmla="*/ 480154 h 927414"/>
                <a:gd name="connsiteX253" fmla="*/ 1382204 w 3024845"/>
                <a:gd name="connsiteY253" fmla="*/ 443404 h 927414"/>
                <a:gd name="connsiteX254" fmla="*/ 1383470 w 3024845"/>
                <a:gd name="connsiteY254" fmla="*/ 443404 h 927414"/>
                <a:gd name="connsiteX255" fmla="*/ 1392337 w 3024845"/>
                <a:gd name="connsiteY255" fmla="*/ 443404 h 927414"/>
                <a:gd name="connsiteX256" fmla="*/ 1392337 w 3024845"/>
                <a:gd name="connsiteY256" fmla="*/ 465021 h 927414"/>
                <a:gd name="connsiteX257" fmla="*/ 1394364 w 3024845"/>
                <a:gd name="connsiteY257" fmla="*/ 432595 h 927414"/>
                <a:gd name="connsiteX258" fmla="*/ 1416657 w 3024845"/>
                <a:gd name="connsiteY258" fmla="*/ 432595 h 927414"/>
                <a:gd name="connsiteX259" fmla="*/ 1416657 w 3024845"/>
                <a:gd name="connsiteY259" fmla="*/ 430973 h 927414"/>
                <a:gd name="connsiteX260" fmla="*/ 1416657 w 3024845"/>
                <a:gd name="connsiteY260" fmla="*/ 419624 h 927414"/>
                <a:gd name="connsiteX261" fmla="*/ 1417417 w 3024845"/>
                <a:gd name="connsiteY261" fmla="*/ 419624 h 927414"/>
                <a:gd name="connsiteX262" fmla="*/ 1422737 w 3024845"/>
                <a:gd name="connsiteY262" fmla="*/ 419624 h 927414"/>
                <a:gd name="connsiteX263" fmla="*/ 1422737 w 3024845"/>
                <a:gd name="connsiteY263" fmla="*/ 417733 h 927414"/>
                <a:gd name="connsiteX264" fmla="*/ 1422737 w 3024845"/>
                <a:gd name="connsiteY264" fmla="*/ 404492 h 927414"/>
                <a:gd name="connsiteX265" fmla="*/ 1426791 w 3024845"/>
                <a:gd name="connsiteY265" fmla="*/ 410977 h 927414"/>
                <a:gd name="connsiteX266" fmla="*/ 1429071 w 3024845"/>
                <a:gd name="connsiteY266" fmla="*/ 410977 h 927414"/>
                <a:gd name="connsiteX267" fmla="*/ 1445031 w 3024845"/>
                <a:gd name="connsiteY267" fmla="*/ 410977 h 927414"/>
                <a:gd name="connsiteX268" fmla="*/ 1445031 w 3024845"/>
                <a:gd name="connsiteY268" fmla="*/ 410166 h 927414"/>
                <a:gd name="connsiteX269" fmla="*/ 1445031 w 3024845"/>
                <a:gd name="connsiteY269" fmla="*/ 404492 h 927414"/>
                <a:gd name="connsiteX270" fmla="*/ 1445791 w 3024845"/>
                <a:gd name="connsiteY270" fmla="*/ 404492 h 927414"/>
                <a:gd name="connsiteX271" fmla="*/ 1451111 w 3024845"/>
                <a:gd name="connsiteY271" fmla="*/ 404492 h 927414"/>
                <a:gd name="connsiteX272" fmla="*/ 1451111 w 3024845"/>
                <a:gd name="connsiteY272" fmla="*/ 405843 h 927414"/>
                <a:gd name="connsiteX273" fmla="*/ 1451111 w 3024845"/>
                <a:gd name="connsiteY273" fmla="*/ 415301 h 927414"/>
                <a:gd name="connsiteX274" fmla="*/ 1489618 w 3024845"/>
                <a:gd name="connsiteY274" fmla="*/ 415301 h 927414"/>
                <a:gd name="connsiteX275" fmla="*/ 1489618 w 3024845"/>
                <a:gd name="connsiteY275" fmla="*/ 553654 h 927414"/>
                <a:gd name="connsiteX276" fmla="*/ 1491138 w 3024845"/>
                <a:gd name="connsiteY276" fmla="*/ 553654 h 927414"/>
                <a:gd name="connsiteX277" fmla="*/ 1501778 w 3024845"/>
                <a:gd name="connsiteY277" fmla="*/ 553654 h 927414"/>
                <a:gd name="connsiteX278" fmla="*/ 1501778 w 3024845"/>
                <a:gd name="connsiteY278" fmla="*/ 540684 h 927414"/>
                <a:gd name="connsiteX279" fmla="*/ 1505832 w 3024845"/>
                <a:gd name="connsiteY279" fmla="*/ 540684 h 927414"/>
                <a:gd name="connsiteX280" fmla="*/ 1505832 w 3024845"/>
                <a:gd name="connsiteY280" fmla="*/ 553654 h 927414"/>
                <a:gd name="connsiteX281" fmla="*/ 1536232 w 3024845"/>
                <a:gd name="connsiteY281" fmla="*/ 553654 h 927414"/>
                <a:gd name="connsiteX282" fmla="*/ 1536232 w 3024845"/>
                <a:gd name="connsiteY282" fmla="*/ 523389 h 927414"/>
                <a:gd name="connsiteX283" fmla="*/ 1548392 w 3024845"/>
                <a:gd name="connsiteY283" fmla="*/ 523389 h 927414"/>
                <a:gd name="connsiteX284" fmla="*/ 1560552 w 3024845"/>
                <a:gd name="connsiteY284" fmla="*/ 521228 h 927414"/>
                <a:gd name="connsiteX285" fmla="*/ 1564606 w 3024845"/>
                <a:gd name="connsiteY285" fmla="*/ 523389 h 927414"/>
                <a:gd name="connsiteX286" fmla="*/ 1574739 w 3024845"/>
                <a:gd name="connsiteY286" fmla="*/ 523389 h 927414"/>
                <a:gd name="connsiteX287" fmla="*/ 1574739 w 3024845"/>
                <a:gd name="connsiteY287" fmla="*/ 553654 h 927414"/>
                <a:gd name="connsiteX288" fmla="*/ 1582846 w 3024845"/>
                <a:gd name="connsiteY288" fmla="*/ 553654 h 927414"/>
                <a:gd name="connsiteX289" fmla="*/ 1582846 w 3024845"/>
                <a:gd name="connsiteY289" fmla="*/ 570949 h 927414"/>
                <a:gd name="connsiteX290" fmla="*/ 1592182 w 3024845"/>
                <a:gd name="connsiteY290" fmla="*/ 571854 h 927414"/>
                <a:gd name="connsiteX291" fmla="*/ 1605140 w 3024845"/>
                <a:gd name="connsiteY291" fmla="*/ 571854 h 927414"/>
                <a:gd name="connsiteX292" fmla="*/ 1605140 w 3024845"/>
                <a:gd name="connsiteY292" fmla="*/ 555816 h 927414"/>
                <a:gd name="connsiteX293" fmla="*/ 1673096 w 3024845"/>
                <a:gd name="connsiteY293" fmla="*/ 555816 h 927414"/>
                <a:gd name="connsiteX294" fmla="*/ 1673096 w 3024845"/>
                <a:gd name="connsiteY294" fmla="*/ 470563 h 927414"/>
                <a:gd name="connsiteX295" fmla="*/ 1745104 w 3024845"/>
                <a:gd name="connsiteY295" fmla="*/ 470563 h 927414"/>
                <a:gd name="connsiteX296" fmla="*/ 1745104 w 3024845"/>
                <a:gd name="connsiteY296" fmla="*/ 549331 h 927414"/>
                <a:gd name="connsiteX297" fmla="*/ 1747008 w 3024845"/>
                <a:gd name="connsiteY297" fmla="*/ 549331 h 927414"/>
                <a:gd name="connsiteX298" fmla="*/ 1748250 w 3024845"/>
                <a:gd name="connsiteY298" fmla="*/ 571854 h 927414"/>
                <a:gd name="connsiteX299" fmla="*/ 1757926 w 3024845"/>
                <a:gd name="connsiteY299" fmla="*/ 571854 h 927414"/>
                <a:gd name="connsiteX300" fmla="*/ 1759168 w 3024845"/>
                <a:gd name="connsiteY300" fmla="*/ 549331 h 927414"/>
                <a:gd name="connsiteX301" fmla="*/ 1765248 w 3024845"/>
                <a:gd name="connsiteY301" fmla="*/ 549331 h 927414"/>
                <a:gd name="connsiteX302" fmla="*/ 1766490 w 3024845"/>
                <a:gd name="connsiteY302" fmla="*/ 571854 h 927414"/>
                <a:gd name="connsiteX303" fmla="*/ 1817112 w 3024845"/>
                <a:gd name="connsiteY303" fmla="*/ 571854 h 927414"/>
                <a:gd name="connsiteX304" fmla="*/ 1817112 w 3024845"/>
                <a:gd name="connsiteY304" fmla="*/ 408826 h 927414"/>
                <a:gd name="connsiteX305" fmla="*/ 2014439 w 3024845"/>
                <a:gd name="connsiteY305" fmla="*/ 408826 h 927414"/>
                <a:gd name="connsiteX306" fmla="*/ 2014439 w 3024845"/>
                <a:gd name="connsiteY306" fmla="*/ 571854 h 927414"/>
                <a:gd name="connsiteX307" fmla="*/ 2033136 w 3024845"/>
                <a:gd name="connsiteY307" fmla="*/ 571854 h 927414"/>
                <a:gd name="connsiteX308" fmla="*/ 2033136 w 3024845"/>
                <a:gd name="connsiteY308" fmla="*/ 489161 h 927414"/>
                <a:gd name="connsiteX309" fmla="*/ 2128256 w 3024845"/>
                <a:gd name="connsiteY309" fmla="*/ 489161 h 927414"/>
                <a:gd name="connsiteX310" fmla="*/ 2146266 w 3024845"/>
                <a:gd name="connsiteY310" fmla="*/ 239 h 927414"/>
                <a:gd name="connsiteX311" fmla="*/ 2180720 w 3024845"/>
                <a:gd name="connsiteY311" fmla="*/ 423948 h 927414"/>
                <a:gd name="connsiteX312" fmla="*/ 2245574 w 3024845"/>
                <a:gd name="connsiteY312" fmla="*/ 423948 h 927414"/>
                <a:gd name="connsiteX313" fmla="*/ 2245574 w 3024845"/>
                <a:gd name="connsiteY313" fmla="*/ 499610 h 927414"/>
                <a:gd name="connsiteX314" fmla="*/ 2253681 w 3024845"/>
                <a:gd name="connsiteY314" fmla="*/ 499610 h 927414"/>
                <a:gd name="connsiteX315" fmla="*/ 2255708 w 3024845"/>
                <a:gd name="connsiteY315" fmla="*/ 493125 h 927414"/>
                <a:gd name="connsiteX316" fmla="*/ 2261788 w 3024845"/>
                <a:gd name="connsiteY316" fmla="*/ 493125 h 927414"/>
                <a:gd name="connsiteX317" fmla="*/ 2263815 w 3024845"/>
                <a:gd name="connsiteY317" fmla="*/ 501772 h 927414"/>
                <a:gd name="connsiteX318" fmla="*/ 2275975 w 3024845"/>
                <a:gd name="connsiteY318" fmla="*/ 501772 h 927414"/>
                <a:gd name="connsiteX319" fmla="*/ 2275975 w 3024845"/>
                <a:gd name="connsiteY319" fmla="*/ 495286 h 927414"/>
                <a:gd name="connsiteX320" fmla="*/ 2298268 w 3024845"/>
                <a:gd name="connsiteY320" fmla="*/ 495286 h 927414"/>
                <a:gd name="connsiteX321" fmla="*/ 2298268 w 3024845"/>
                <a:gd name="connsiteY321" fmla="*/ 501772 h 927414"/>
                <a:gd name="connsiteX322" fmla="*/ 2318535 w 3024845"/>
                <a:gd name="connsiteY322" fmla="*/ 501772 h 927414"/>
                <a:gd name="connsiteX323" fmla="*/ 2318535 w 3024845"/>
                <a:gd name="connsiteY323" fmla="*/ 547169 h 927414"/>
                <a:gd name="connsiteX324" fmla="*/ 2332722 w 3024845"/>
                <a:gd name="connsiteY324" fmla="*/ 547169 h 927414"/>
                <a:gd name="connsiteX325" fmla="*/ 2332722 w 3024845"/>
                <a:gd name="connsiteY325" fmla="*/ 534198 h 927414"/>
                <a:gd name="connsiteX326" fmla="*/ 2348936 w 3024845"/>
                <a:gd name="connsiteY326" fmla="*/ 534198 h 927414"/>
                <a:gd name="connsiteX327" fmla="*/ 2348936 w 3024845"/>
                <a:gd name="connsiteY327" fmla="*/ 354771 h 927414"/>
                <a:gd name="connsiteX328" fmla="*/ 2355016 w 3024845"/>
                <a:gd name="connsiteY328" fmla="*/ 348285 h 927414"/>
                <a:gd name="connsiteX329" fmla="*/ 2427977 w 3024845"/>
                <a:gd name="connsiteY329" fmla="*/ 348285 h 927414"/>
                <a:gd name="connsiteX330" fmla="*/ 2427977 w 3024845"/>
                <a:gd name="connsiteY330" fmla="*/ 356933 h 927414"/>
                <a:gd name="connsiteX331" fmla="*/ 2438110 w 3024845"/>
                <a:gd name="connsiteY331" fmla="*/ 356933 h 927414"/>
                <a:gd name="connsiteX332" fmla="*/ 2438110 w 3024845"/>
                <a:gd name="connsiteY332" fmla="*/ 471507 h 927414"/>
                <a:gd name="connsiteX333" fmla="*/ 2460404 w 3024845"/>
                <a:gd name="connsiteY333" fmla="*/ 471507 h 927414"/>
                <a:gd name="connsiteX334" fmla="*/ 2460404 w 3024845"/>
                <a:gd name="connsiteY334" fmla="*/ 404492 h 927414"/>
                <a:gd name="connsiteX335" fmla="*/ 2486751 w 3024845"/>
                <a:gd name="connsiteY335" fmla="*/ 404492 h 927414"/>
                <a:gd name="connsiteX336" fmla="*/ 2490804 w 3024845"/>
                <a:gd name="connsiteY336" fmla="*/ 400168 h 927414"/>
                <a:gd name="connsiteX337" fmla="*/ 2498911 w 3024845"/>
                <a:gd name="connsiteY337" fmla="*/ 400168 h 927414"/>
                <a:gd name="connsiteX338" fmla="*/ 2502964 w 3024845"/>
                <a:gd name="connsiteY338" fmla="*/ 404492 h 927414"/>
                <a:gd name="connsiteX339" fmla="*/ 2525258 w 3024845"/>
                <a:gd name="connsiteY339" fmla="*/ 404492 h 927414"/>
                <a:gd name="connsiteX340" fmla="*/ 2525258 w 3024845"/>
                <a:gd name="connsiteY340" fmla="*/ 287756 h 927414"/>
                <a:gd name="connsiteX341" fmla="*/ 2582005 w 3024845"/>
                <a:gd name="connsiteY341" fmla="*/ 276947 h 927414"/>
                <a:gd name="connsiteX342" fmla="*/ 2582005 w 3024845"/>
                <a:gd name="connsiteY342" fmla="*/ 278028 h 927414"/>
                <a:gd name="connsiteX343" fmla="*/ 2582005 w 3024845"/>
                <a:gd name="connsiteY343" fmla="*/ 285594 h 927414"/>
                <a:gd name="connsiteX344" fmla="*/ 2608352 w 3024845"/>
                <a:gd name="connsiteY344" fmla="*/ 285594 h 927414"/>
                <a:gd name="connsiteX345" fmla="*/ 2608352 w 3024845"/>
                <a:gd name="connsiteY345" fmla="*/ 540684 h 927414"/>
                <a:gd name="connsiteX346" fmla="*/ 2630646 w 3024845"/>
                <a:gd name="connsiteY346" fmla="*/ 540684 h 927414"/>
                <a:gd name="connsiteX347" fmla="*/ 2630646 w 3024845"/>
                <a:gd name="connsiteY347" fmla="*/ 536360 h 927414"/>
                <a:gd name="connsiteX348" fmla="*/ 2642806 w 3024845"/>
                <a:gd name="connsiteY348" fmla="*/ 536360 h 927414"/>
                <a:gd name="connsiteX349" fmla="*/ 2642806 w 3024845"/>
                <a:gd name="connsiteY349" fmla="*/ 540684 h 927414"/>
                <a:gd name="connsiteX350" fmla="*/ 2667126 w 3024845"/>
                <a:gd name="connsiteY350" fmla="*/ 540684 h 927414"/>
                <a:gd name="connsiteX351" fmla="*/ 2667126 w 3024845"/>
                <a:gd name="connsiteY351" fmla="*/ 527713 h 927414"/>
                <a:gd name="connsiteX352" fmla="*/ 2695500 w 3024845"/>
                <a:gd name="connsiteY352" fmla="*/ 527713 h 927414"/>
                <a:gd name="connsiteX353" fmla="*/ 2707660 w 3024845"/>
                <a:gd name="connsiteY353" fmla="*/ 523389 h 927414"/>
                <a:gd name="connsiteX354" fmla="*/ 2727927 w 3024845"/>
                <a:gd name="connsiteY354" fmla="*/ 527713 h 927414"/>
                <a:gd name="connsiteX355" fmla="*/ 2727927 w 3024845"/>
                <a:gd name="connsiteY355" fmla="*/ 510419 h 927414"/>
                <a:gd name="connsiteX356" fmla="*/ 2736034 w 3024845"/>
                <a:gd name="connsiteY356" fmla="*/ 510419 h 927414"/>
                <a:gd name="connsiteX357" fmla="*/ 2736034 w 3024845"/>
                <a:gd name="connsiteY357" fmla="*/ 497448 h 927414"/>
                <a:gd name="connsiteX358" fmla="*/ 2792781 w 3024845"/>
                <a:gd name="connsiteY358" fmla="*/ 497448 h 927414"/>
                <a:gd name="connsiteX359" fmla="*/ 2792781 w 3024845"/>
                <a:gd name="connsiteY359" fmla="*/ 467183 h 927414"/>
                <a:gd name="connsiteX360" fmla="*/ 2811021 w 3024845"/>
                <a:gd name="connsiteY360" fmla="*/ 467183 h 927414"/>
                <a:gd name="connsiteX361" fmla="*/ 2811021 w 3024845"/>
                <a:gd name="connsiteY361" fmla="*/ 460698 h 927414"/>
                <a:gd name="connsiteX362" fmla="*/ 2823181 w 3024845"/>
                <a:gd name="connsiteY362" fmla="*/ 460698 h 927414"/>
                <a:gd name="connsiteX363" fmla="*/ 2823181 w 3024845"/>
                <a:gd name="connsiteY363" fmla="*/ 467183 h 927414"/>
                <a:gd name="connsiteX364" fmla="*/ 2839395 w 3024845"/>
                <a:gd name="connsiteY364" fmla="*/ 467183 h 927414"/>
                <a:gd name="connsiteX365" fmla="*/ 2839395 w 3024845"/>
                <a:gd name="connsiteY365" fmla="*/ 516904 h 927414"/>
                <a:gd name="connsiteX366" fmla="*/ 2871822 w 3024845"/>
                <a:gd name="connsiteY366" fmla="*/ 516904 h 927414"/>
                <a:gd name="connsiteX367" fmla="*/ 2871822 w 3024845"/>
                <a:gd name="connsiteY367" fmla="*/ 490963 h 927414"/>
                <a:gd name="connsiteX368" fmla="*/ 2910329 w 3024845"/>
                <a:gd name="connsiteY368" fmla="*/ 490963 h 927414"/>
                <a:gd name="connsiteX369" fmla="*/ 2910329 w 3024845"/>
                <a:gd name="connsiteY369" fmla="*/ 460698 h 927414"/>
                <a:gd name="connsiteX370" fmla="*/ 2958970 w 3024845"/>
                <a:gd name="connsiteY370" fmla="*/ 460698 h 927414"/>
                <a:gd name="connsiteX371" fmla="*/ 2958970 w 3024845"/>
                <a:gd name="connsiteY371" fmla="*/ 571854 h 927414"/>
                <a:gd name="connsiteX372" fmla="*/ 2958970 w 3024845"/>
                <a:gd name="connsiteY372" fmla="*/ 585633 h 927414"/>
                <a:gd name="connsiteX373" fmla="*/ 3024845 w 3024845"/>
                <a:gd name="connsiteY373" fmla="*/ 585633 h 927414"/>
                <a:gd name="connsiteX374" fmla="*/ 3024845 w 3024845"/>
                <a:gd name="connsiteY374" fmla="*/ 927414 h 927414"/>
                <a:gd name="connsiteX375" fmla="*/ 2054 w 3024845"/>
                <a:gd name="connsiteY375" fmla="*/ 925081 h 927414"/>
                <a:gd name="connsiteX376" fmla="*/ 0 w 3024845"/>
                <a:gd name="connsiteY376" fmla="*/ 490963 h 927414"/>
                <a:gd name="connsiteX377" fmla="*/ 20267 w 3024845"/>
                <a:gd name="connsiteY377" fmla="*/ 490963 h 927414"/>
                <a:gd name="connsiteX378" fmla="*/ 20774 w 3024845"/>
                <a:gd name="connsiteY378" fmla="*/ 489882 h 927414"/>
                <a:gd name="connsiteX379" fmla="*/ 24320 w 3024845"/>
                <a:gd name="connsiteY379" fmla="*/ 482316 h 927414"/>
                <a:gd name="connsiteX380" fmla="*/ 26094 w 3024845"/>
                <a:gd name="connsiteY380" fmla="*/ 482586 h 927414"/>
                <a:gd name="connsiteX381" fmla="*/ 38507 w 3024845"/>
                <a:gd name="connsiteY381" fmla="*/ 484477 h 927414"/>
                <a:gd name="connsiteX382" fmla="*/ 39014 w 3024845"/>
                <a:gd name="connsiteY382" fmla="*/ 485829 h 927414"/>
                <a:gd name="connsiteX383" fmla="*/ 42560 w 3024845"/>
                <a:gd name="connsiteY383" fmla="*/ 495286 h 927414"/>
                <a:gd name="connsiteX384" fmla="*/ 68907 w 3024845"/>
                <a:gd name="connsiteY384" fmla="*/ 497448 h 927414"/>
                <a:gd name="connsiteX385" fmla="*/ 68907 w 3024845"/>
                <a:gd name="connsiteY385" fmla="*/ 374227 h 927414"/>
                <a:gd name="connsiteX386" fmla="*/ 70934 w 3024845"/>
                <a:gd name="connsiteY386" fmla="*/ 374227 h 927414"/>
                <a:gd name="connsiteX387" fmla="*/ 85121 w 3024845"/>
                <a:gd name="connsiteY387" fmla="*/ 374227 h 927414"/>
                <a:gd name="connsiteX388" fmla="*/ 85121 w 3024845"/>
                <a:gd name="connsiteY388" fmla="*/ 238035 h 927414"/>
                <a:gd name="connsiteX389" fmla="*/ 86894 w 3024845"/>
                <a:gd name="connsiteY389" fmla="*/ 238035 h 927414"/>
                <a:gd name="connsiteX390" fmla="*/ 99308 w 3024845"/>
                <a:gd name="connsiteY390" fmla="*/ 238035 h 927414"/>
                <a:gd name="connsiteX391" fmla="*/ 99308 w 3024845"/>
                <a:gd name="connsiteY391" fmla="*/ 123461 h 927414"/>
                <a:gd name="connsiteX392" fmla="*/ 103361 w 3024845"/>
                <a:gd name="connsiteY392" fmla="*/ 95357 h 927414"/>
                <a:gd name="connsiteX393" fmla="*/ 105388 w 3024845"/>
                <a:gd name="connsiteY393" fmla="*/ 95357 h 927414"/>
                <a:gd name="connsiteX394" fmla="*/ 119575 w 3024845"/>
                <a:gd name="connsiteY394" fmla="*/ 95357 h 927414"/>
                <a:gd name="connsiteX0" fmla="*/ 119575 w 3024845"/>
                <a:gd name="connsiteY0" fmla="*/ 2161 h 834218"/>
                <a:gd name="connsiteX1" fmla="*/ 200642 w 3024845"/>
                <a:gd name="connsiteY1" fmla="*/ 0 h 834218"/>
                <a:gd name="connsiteX2" fmla="*/ 202669 w 3024845"/>
                <a:gd name="connsiteY2" fmla="*/ 0 h 834218"/>
                <a:gd name="connsiteX3" fmla="*/ 216856 w 3024845"/>
                <a:gd name="connsiteY3" fmla="*/ 0 h 834218"/>
                <a:gd name="connsiteX4" fmla="*/ 216856 w 3024845"/>
                <a:gd name="connsiteY4" fmla="*/ 23779 h 834218"/>
                <a:gd name="connsiteX5" fmla="*/ 217363 w 3024845"/>
                <a:gd name="connsiteY5" fmla="*/ 24590 h 834218"/>
                <a:gd name="connsiteX6" fmla="*/ 220909 w 3024845"/>
                <a:gd name="connsiteY6" fmla="*/ 30265 h 834218"/>
                <a:gd name="connsiteX7" fmla="*/ 220909 w 3024845"/>
                <a:gd name="connsiteY7" fmla="*/ 144839 h 834218"/>
                <a:gd name="connsiteX8" fmla="*/ 223189 w 3024845"/>
                <a:gd name="connsiteY8" fmla="*/ 144839 h 834218"/>
                <a:gd name="connsiteX9" fmla="*/ 239150 w 3024845"/>
                <a:gd name="connsiteY9" fmla="*/ 144839 h 834218"/>
                <a:gd name="connsiteX10" fmla="*/ 239150 w 3024845"/>
                <a:gd name="connsiteY10" fmla="*/ 285354 h 834218"/>
                <a:gd name="connsiteX11" fmla="*/ 240670 w 3024845"/>
                <a:gd name="connsiteY11" fmla="*/ 285084 h 834218"/>
                <a:gd name="connsiteX12" fmla="*/ 251310 w 3024845"/>
                <a:gd name="connsiteY12" fmla="*/ 283193 h 834218"/>
                <a:gd name="connsiteX13" fmla="*/ 249283 w 3024845"/>
                <a:gd name="connsiteY13" fmla="*/ 371825 h 834218"/>
                <a:gd name="connsiteX14" fmla="*/ 250803 w 3024845"/>
                <a:gd name="connsiteY14" fmla="*/ 372096 h 834218"/>
                <a:gd name="connsiteX15" fmla="*/ 261443 w 3024845"/>
                <a:gd name="connsiteY15" fmla="*/ 373987 h 834218"/>
                <a:gd name="connsiteX16" fmla="*/ 261696 w 3024845"/>
                <a:gd name="connsiteY16" fmla="*/ 374798 h 834218"/>
                <a:gd name="connsiteX17" fmla="*/ 263470 w 3024845"/>
                <a:gd name="connsiteY17" fmla="*/ 380473 h 834218"/>
                <a:gd name="connsiteX18" fmla="*/ 264230 w 3024845"/>
                <a:gd name="connsiteY18" fmla="*/ 378041 h 834218"/>
                <a:gd name="connsiteX19" fmla="*/ 269550 w 3024845"/>
                <a:gd name="connsiteY19" fmla="*/ 361017 h 834218"/>
                <a:gd name="connsiteX20" fmla="*/ 271323 w 3024845"/>
                <a:gd name="connsiteY20" fmla="*/ 361017 h 834218"/>
                <a:gd name="connsiteX21" fmla="*/ 283737 w 3024845"/>
                <a:gd name="connsiteY21" fmla="*/ 361017 h 834218"/>
                <a:gd name="connsiteX22" fmla="*/ 283737 w 3024845"/>
                <a:gd name="connsiteY22" fmla="*/ 393443 h 834218"/>
                <a:gd name="connsiteX23" fmla="*/ 284750 w 3024845"/>
                <a:gd name="connsiteY23" fmla="*/ 393984 h 834218"/>
                <a:gd name="connsiteX24" fmla="*/ 291844 w 3024845"/>
                <a:gd name="connsiteY24" fmla="*/ 397767 h 834218"/>
                <a:gd name="connsiteX25" fmla="*/ 291844 w 3024845"/>
                <a:gd name="connsiteY25" fmla="*/ 399118 h 834218"/>
                <a:gd name="connsiteX26" fmla="*/ 291844 w 3024845"/>
                <a:gd name="connsiteY26" fmla="*/ 408576 h 834218"/>
                <a:gd name="connsiteX27" fmla="*/ 336431 w 3024845"/>
                <a:gd name="connsiteY27" fmla="*/ 408576 h 834218"/>
                <a:gd name="connsiteX28" fmla="*/ 336431 w 3024845"/>
                <a:gd name="connsiteY28" fmla="*/ 409657 h 834218"/>
                <a:gd name="connsiteX29" fmla="*/ 336431 w 3024845"/>
                <a:gd name="connsiteY29" fmla="*/ 417223 h 834218"/>
                <a:gd name="connsiteX30" fmla="*/ 338457 w 3024845"/>
                <a:gd name="connsiteY30" fmla="*/ 417223 h 834218"/>
                <a:gd name="connsiteX31" fmla="*/ 352644 w 3024845"/>
                <a:gd name="connsiteY31" fmla="*/ 417223 h 834218"/>
                <a:gd name="connsiteX32" fmla="*/ 352644 w 3024845"/>
                <a:gd name="connsiteY32" fmla="*/ 386958 h 834218"/>
                <a:gd name="connsiteX33" fmla="*/ 397231 w 3024845"/>
                <a:gd name="connsiteY33" fmla="*/ 386958 h 834218"/>
                <a:gd name="connsiteX34" fmla="*/ 397231 w 3024845"/>
                <a:gd name="connsiteY34" fmla="*/ 385607 h 834218"/>
                <a:gd name="connsiteX35" fmla="*/ 397231 w 3024845"/>
                <a:gd name="connsiteY35" fmla="*/ 376149 h 834218"/>
                <a:gd name="connsiteX36" fmla="*/ 398245 w 3024845"/>
                <a:gd name="connsiteY36" fmla="*/ 376149 h 834218"/>
                <a:gd name="connsiteX37" fmla="*/ 405338 w 3024845"/>
                <a:gd name="connsiteY37" fmla="*/ 376149 h 834218"/>
                <a:gd name="connsiteX38" fmla="*/ 405338 w 3024845"/>
                <a:gd name="connsiteY38" fmla="*/ 374258 h 834218"/>
                <a:gd name="connsiteX39" fmla="*/ 405338 w 3024845"/>
                <a:gd name="connsiteY39" fmla="*/ 361017 h 834218"/>
                <a:gd name="connsiteX40" fmla="*/ 406098 w 3024845"/>
                <a:gd name="connsiteY40" fmla="*/ 361017 h 834218"/>
                <a:gd name="connsiteX41" fmla="*/ 411418 w 3024845"/>
                <a:gd name="connsiteY41" fmla="*/ 361017 h 834218"/>
                <a:gd name="connsiteX42" fmla="*/ 411418 w 3024845"/>
                <a:gd name="connsiteY42" fmla="*/ 359936 h 834218"/>
                <a:gd name="connsiteX43" fmla="*/ 411418 w 3024845"/>
                <a:gd name="connsiteY43" fmla="*/ 352369 h 834218"/>
                <a:gd name="connsiteX44" fmla="*/ 413445 w 3024845"/>
                <a:gd name="connsiteY44" fmla="*/ 352369 h 834218"/>
                <a:gd name="connsiteX45" fmla="*/ 427632 w 3024845"/>
                <a:gd name="connsiteY45" fmla="*/ 352369 h 834218"/>
                <a:gd name="connsiteX46" fmla="*/ 427632 w 3024845"/>
                <a:gd name="connsiteY46" fmla="*/ 353450 h 834218"/>
                <a:gd name="connsiteX47" fmla="*/ 427632 w 3024845"/>
                <a:gd name="connsiteY47" fmla="*/ 361017 h 834218"/>
                <a:gd name="connsiteX48" fmla="*/ 449925 w 3024845"/>
                <a:gd name="connsiteY48" fmla="*/ 361017 h 834218"/>
                <a:gd name="connsiteX49" fmla="*/ 449925 w 3024845"/>
                <a:gd name="connsiteY49" fmla="*/ 359125 h 834218"/>
                <a:gd name="connsiteX50" fmla="*/ 449925 w 3024845"/>
                <a:gd name="connsiteY50" fmla="*/ 345884 h 834218"/>
                <a:gd name="connsiteX51" fmla="*/ 451699 w 3024845"/>
                <a:gd name="connsiteY51" fmla="*/ 345884 h 834218"/>
                <a:gd name="connsiteX52" fmla="*/ 464112 w 3024845"/>
                <a:gd name="connsiteY52" fmla="*/ 345884 h 834218"/>
                <a:gd name="connsiteX53" fmla="*/ 464112 w 3024845"/>
                <a:gd name="connsiteY53" fmla="*/ 369664 h 834218"/>
                <a:gd name="connsiteX54" fmla="*/ 465126 w 3024845"/>
                <a:gd name="connsiteY54" fmla="*/ 369664 h 834218"/>
                <a:gd name="connsiteX55" fmla="*/ 472219 w 3024845"/>
                <a:gd name="connsiteY55" fmla="*/ 369664 h 834218"/>
                <a:gd name="connsiteX56" fmla="*/ 472219 w 3024845"/>
                <a:gd name="connsiteY56" fmla="*/ 368583 h 834218"/>
                <a:gd name="connsiteX57" fmla="*/ 472219 w 3024845"/>
                <a:gd name="connsiteY57" fmla="*/ 361017 h 834218"/>
                <a:gd name="connsiteX58" fmla="*/ 473992 w 3024845"/>
                <a:gd name="connsiteY58" fmla="*/ 361017 h 834218"/>
                <a:gd name="connsiteX59" fmla="*/ 486406 w 3024845"/>
                <a:gd name="connsiteY59" fmla="*/ 361017 h 834218"/>
                <a:gd name="connsiteX60" fmla="*/ 486406 w 3024845"/>
                <a:gd name="connsiteY60" fmla="*/ 386958 h 834218"/>
                <a:gd name="connsiteX61" fmla="*/ 488433 w 3024845"/>
                <a:gd name="connsiteY61" fmla="*/ 386958 h 834218"/>
                <a:gd name="connsiteX62" fmla="*/ 502619 w 3024845"/>
                <a:gd name="connsiteY62" fmla="*/ 386958 h 834218"/>
                <a:gd name="connsiteX63" fmla="*/ 502619 w 3024845"/>
                <a:gd name="connsiteY63" fmla="*/ 388579 h 834218"/>
                <a:gd name="connsiteX64" fmla="*/ 502619 w 3024845"/>
                <a:gd name="connsiteY64" fmla="*/ 399929 h 834218"/>
                <a:gd name="connsiteX65" fmla="*/ 503379 w 3024845"/>
                <a:gd name="connsiteY65" fmla="*/ 399929 h 834218"/>
                <a:gd name="connsiteX66" fmla="*/ 508700 w 3024845"/>
                <a:gd name="connsiteY66" fmla="*/ 399929 h 834218"/>
                <a:gd name="connsiteX67" fmla="*/ 508700 w 3024845"/>
                <a:gd name="connsiteY67" fmla="*/ 399118 h 834218"/>
                <a:gd name="connsiteX68" fmla="*/ 508700 w 3024845"/>
                <a:gd name="connsiteY68" fmla="*/ 393443 h 834218"/>
                <a:gd name="connsiteX69" fmla="*/ 539100 w 3024845"/>
                <a:gd name="connsiteY69" fmla="*/ 393443 h 834218"/>
                <a:gd name="connsiteX70" fmla="*/ 539100 w 3024845"/>
                <a:gd name="connsiteY70" fmla="*/ 417223 h 834218"/>
                <a:gd name="connsiteX71" fmla="*/ 540113 w 3024845"/>
                <a:gd name="connsiteY71" fmla="*/ 417223 h 834218"/>
                <a:gd name="connsiteX72" fmla="*/ 547207 w 3024845"/>
                <a:gd name="connsiteY72" fmla="*/ 417223 h 834218"/>
                <a:gd name="connsiteX73" fmla="*/ 547207 w 3024845"/>
                <a:gd name="connsiteY73" fmla="*/ 418304 h 834218"/>
                <a:gd name="connsiteX74" fmla="*/ 547207 w 3024845"/>
                <a:gd name="connsiteY74" fmla="*/ 425870 h 834218"/>
                <a:gd name="connsiteX75" fmla="*/ 547967 w 3024845"/>
                <a:gd name="connsiteY75" fmla="*/ 425870 h 834218"/>
                <a:gd name="connsiteX76" fmla="*/ 553287 w 3024845"/>
                <a:gd name="connsiteY76" fmla="*/ 425870 h 834218"/>
                <a:gd name="connsiteX77" fmla="*/ 553287 w 3024845"/>
                <a:gd name="connsiteY77" fmla="*/ 423708 h 834218"/>
                <a:gd name="connsiteX78" fmla="*/ 553287 w 3024845"/>
                <a:gd name="connsiteY78" fmla="*/ 408576 h 834218"/>
                <a:gd name="connsiteX79" fmla="*/ 554300 w 3024845"/>
                <a:gd name="connsiteY79" fmla="*/ 408576 h 834218"/>
                <a:gd name="connsiteX80" fmla="*/ 561394 w 3024845"/>
                <a:gd name="connsiteY80" fmla="*/ 408576 h 834218"/>
                <a:gd name="connsiteX81" fmla="*/ 561394 w 3024845"/>
                <a:gd name="connsiteY81" fmla="*/ 409657 h 834218"/>
                <a:gd name="connsiteX82" fmla="*/ 561394 w 3024845"/>
                <a:gd name="connsiteY82" fmla="*/ 417223 h 834218"/>
                <a:gd name="connsiteX83" fmla="*/ 566714 w 3024845"/>
                <a:gd name="connsiteY83" fmla="*/ 415230 h 834218"/>
                <a:gd name="connsiteX84" fmla="*/ 567474 w 3024845"/>
                <a:gd name="connsiteY84" fmla="*/ 414250 h 834218"/>
                <a:gd name="connsiteX85" fmla="*/ 567474 w 3024845"/>
                <a:gd name="connsiteY85" fmla="*/ 408576 h 834218"/>
                <a:gd name="connsiteX86" fmla="*/ 605981 w 3024845"/>
                <a:gd name="connsiteY86" fmla="*/ 408576 h 834218"/>
                <a:gd name="connsiteX87" fmla="*/ 605981 w 3024845"/>
                <a:gd name="connsiteY87" fmla="*/ 432355 h 834218"/>
                <a:gd name="connsiteX88" fmla="*/ 608007 w 3024845"/>
                <a:gd name="connsiteY88" fmla="*/ 432355 h 834218"/>
                <a:gd name="connsiteX89" fmla="*/ 622194 w 3024845"/>
                <a:gd name="connsiteY89" fmla="*/ 432355 h 834218"/>
                <a:gd name="connsiteX90" fmla="*/ 622194 w 3024845"/>
                <a:gd name="connsiteY90" fmla="*/ 433436 h 834218"/>
                <a:gd name="connsiteX91" fmla="*/ 622194 w 3024845"/>
                <a:gd name="connsiteY91" fmla="*/ 441002 h 834218"/>
                <a:gd name="connsiteX92" fmla="*/ 623968 w 3024845"/>
                <a:gd name="connsiteY92" fmla="*/ 441002 h 834218"/>
                <a:gd name="connsiteX93" fmla="*/ 636381 w 3024845"/>
                <a:gd name="connsiteY93" fmla="*/ 441002 h 834218"/>
                <a:gd name="connsiteX94" fmla="*/ 636381 w 3024845"/>
                <a:gd name="connsiteY94" fmla="*/ 417223 h 834218"/>
                <a:gd name="connsiteX95" fmla="*/ 637394 w 3024845"/>
                <a:gd name="connsiteY95" fmla="*/ 417223 h 834218"/>
                <a:gd name="connsiteX96" fmla="*/ 644488 w 3024845"/>
                <a:gd name="connsiteY96" fmla="*/ 417223 h 834218"/>
                <a:gd name="connsiteX97" fmla="*/ 644488 w 3024845"/>
                <a:gd name="connsiteY97" fmla="*/ 384796 h 834218"/>
                <a:gd name="connsiteX98" fmla="*/ 645501 w 3024845"/>
                <a:gd name="connsiteY98" fmla="*/ 384796 h 834218"/>
                <a:gd name="connsiteX99" fmla="*/ 652595 w 3024845"/>
                <a:gd name="connsiteY99" fmla="*/ 384796 h 834218"/>
                <a:gd name="connsiteX100" fmla="*/ 652595 w 3024845"/>
                <a:gd name="connsiteY100" fmla="*/ 382905 h 834218"/>
                <a:gd name="connsiteX101" fmla="*/ 652595 w 3024845"/>
                <a:gd name="connsiteY101" fmla="*/ 369664 h 834218"/>
                <a:gd name="connsiteX102" fmla="*/ 651328 w 3024845"/>
                <a:gd name="connsiteY102" fmla="*/ 368042 h 834218"/>
                <a:gd name="connsiteX103" fmla="*/ 656648 w 3024845"/>
                <a:gd name="connsiteY103" fmla="*/ 356693 h 834218"/>
                <a:gd name="connsiteX104" fmla="*/ 664755 w 3024845"/>
                <a:gd name="connsiteY104" fmla="*/ 384796 h 834218"/>
                <a:gd name="connsiteX105" fmla="*/ 665515 w 3024845"/>
                <a:gd name="connsiteY105" fmla="*/ 384796 h 834218"/>
                <a:gd name="connsiteX106" fmla="*/ 670835 w 3024845"/>
                <a:gd name="connsiteY106" fmla="*/ 384796 h 834218"/>
                <a:gd name="connsiteX107" fmla="*/ 670835 w 3024845"/>
                <a:gd name="connsiteY107" fmla="*/ 278869 h 834218"/>
                <a:gd name="connsiteX108" fmla="*/ 672355 w 3024845"/>
                <a:gd name="connsiteY108" fmla="*/ 278869 h 834218"/>
                <a:gd name="connsiteX109" fmla="*/ 682995 w 3024845"/>
                <a:gd name="connsiteY109" fmla="*/ 278869 h 834218"/>
                <a:gd name="connsiteX110" fmla="*/ 682995 w 3024845"/>
                <a:gd name="connsiteY110" fmla="*/ 231310 h 834218"/>
                <a:gd name="connsiteX111" fmla="*/ 709342 w 3024845"/>
                <a:gd name="connsiteY111" fmla="*/ 231310 h 834218"/>
                <a:gd name="connsiteX112" fmla="*/ 709342 w 3024845"/>
                <a:gd name="connsiteY112" fmla="*/ 209692 h 834218"/>
                <a:gd name="connsiteX113" fmla="*/ 743796 w 3024845"/>
                <a:gd name="connsiteY113" fmla="*/ 209692 h 834218"/>
                <a:gd name="connsiteX114" fmla="*/ 743796 w 3024845"/>
                <a:gd name="connsiteY114" fmla="*/ 212124 h 834218"/>
                <a:gd name="connsiteX115" fmla="*/ 743796 w 3024845"/>
                <a:gd name="connsiteY115" fmla="*/ 229148 h 834218"/>
                <a:gd name="connsiteX116" fmla="*/ 746076 w 3024845"/>
                <a:gd name="connsiteY116" fmla="*/ 229148 h 834218"/>
                <a:gd name="connsiteX117" fmla="*/ 762036 w 3024845"/>
                <a:gd name="connsiteY117" fmla="*/ 229148 h 834218"/>
                <a:gd name="connsiteX118" fmla="*/ 762036 w 3024845"/>
                <a:gd name="connsiteY118" fmla="*/ 276707 h 834218"/>
                <a:gd name="connsiteX119" fmla="*/ 763049 w 3024845"/>
                <a:gd name="connsiteY119" fmla="*/ 276707 h 834218"/>
                <a:gd name="connsiteX120" fmla="*/ 770143 w 3024845"/>
                <a:gd name="connsiteY120" fmla="*/ 276707 h 834218"/>
                <a:gd name="connsiteX121" fmla="*/ 784330 w 3024845"/>
                <a:gd name="connsiteY121" fmla="*/ 281031 h 834218"/>
                <a:gd name="connsiteX122" fmla="*/ 784330 w 3024845"/>
                <a:gd name="connsiteY122" fmla="*/ 319943 h 834218"/>
                <a:gd name="connsiteX123" fmla="*/ 785343 w 3024845"/>
                <a:gd name="connsiteY123" fmla="*/ 319943 h 834218"/>
                <a:gd name="connsiteX124" fmla="*/ 792436 w 3024845"/>
                <a:gd name="connsiteY124" fmla="*/ 319943 h 834218"/>
                <a:gd name="connsiteX125" fmla="*/ 792436 w 3024845"/>
                <a:gd name="connsiteY125" fmla="*/ 321564 h 834218"/>
                <a:gd name="connsiteX126" fmla="*/ 792436 w 3024845"/>
                <a:gd name="connsiteY126" fmla="*/ 332913 h 834218"/>
                <a:gd name="connsiteX127" fmla="*/ 794463 w 3024845"/>
                <a:gd name="connsiteY127" fmla="*/ 332913 h 834218"/>
                <a:gd name="connsiteX128" fmla="*/ 808650 w 3024845"/>
                <a:gd name="connsiteY128" fmla="*/ 332913 h 834218"/>
                <a:gd name="connsiteX129" fmla="*/ 814730 w 3024845"/>
                <a:gd name="connsiteY129" fmla="*/ 339399 h 834218"/>
                <a:gd name="connsiteX130" fmla="*/ 814730 w 3024845"/>
                <a:gd name="connsiteY130" fmla="*/ 361017 h 834218"/>
                <a:gd name="connsiteX131" fmla="*/ 817010 w 3024845"/>
                <a:gd name="connsiteY131" fmla="*/ 361017 h 834218"/>
                <a:gd name="connsiteX132" fmla="*/ 832970 w 3024845"/>
                <a:gd name="connsiteY132" fmla="*/ 361017 h 834218"/>
                <a:gd name="connsiteX133" fmla="*/ 832970 w 3024845"/>
                <a:gd name="connsiteY133" fmla="*/ 362097 h 834218"/>
                <a:gd name="connsiteX134" fmla="*/ 832970 w 3024845"/>
                <a:gd name="connsiteY134" fmla="*/ 369664 h 834218"/>
                <a:gd name="connsiteX135" fmla="*/ 834237 w 3024845"/>
                <a:gd name="connsiteY135" fmla="*/ 369664 h 834218"/>
                <a:gd name="connsiteX136" fmla="*/ 843104 w 3024845"/>
                <a:gd name="connsiteY136" fmla="*/ 369664 h 834218"/>
                <a:gd name="connsiteX137" fmla="*/ 843104 w 3024845"/>
                <a:gd name="connsiteY137" fmla="*/ 371825 h 834218"/>
                <a:gd name="connsiteX138" fmla="*/ 843104 w 3024845"/>
                <a:gd name="connsiteY138" fmla="*/ 386958 h 834218"/>
                <a:gd name="connsiteX139" fmla="*/ 847157 w 3024845"/>
                <a:gd name="connsiteY139" fmla="*/ 385066 h 834218"/>
                <a:gd name="connsiteX140" fmla="*/ 847157 w 3024845"/>
                <a:gd name="connsiteY140" fmla="*/ 371825 h 834218"/>
                <a:gd name="connsiteX141" fmla="*/ 848170 w 3024845"/>
                <a:gd name="connsiteY141" fmla="*/ 371825 h 834218"/>
                <a:gd name="connsiteX142" fmla="*/ 855264 w 3024845"/>
                <a:gd name="connsiteY142" fmla="*/ 371825 h 834218"/>
                <a:gd name="connsiteX143" fmla="*/ 855264 w 3024845"/>
                <a:gd name="connsiteY143" fmla="*/ 373447 h 834218"/>
                <a:gd name="connsiteX144" fmla="*/ 855264 w 3024845"/>
                <a:gd name="connsiteY144" fmla="*/ 384796 h 834218"/>
                <a:gd name="connsiteX145" fmla="*/ 856024 w 3024845"/>
                <a:gd name="connsiteY145" fmla="*/ 384796 h 834218"/>
                <a:gd name="connsiteX146" fmla="*/ 861344 w 3024845"/>
                <a:gd name="connsiteY146" fmla="*/ 384796 h 834218"/>
                <a:gd name="connsiteX147" fmla="*/ 909984 w 3024845"/>
                <a:gd name="connsiteY147" fmla="*/ 380473 h 834218"/>
                <a:gd name="connsiteX148" fmla="*/ 909984 w 3024845"/>
                <a:gd name="connsiteY148" fmla="*/ 381824 h 834218"/>
                <a:gd name="connsiteX149" fmla="*/ 909984 w 3024845"/>
                <a:gd name="connsiteY149" fmla="*/ 391281 h 834218"/>
                <a:gd name="connsiteX150" fmla="*/ 910744 w 3024845"/>
                <a:gd name="connsiteY150" fmla="*/ 391281 h 834218"/>
                <a:gd name="connsiteX151" fmla="*/ 916065 w 3024845"/>
                <a:gd name="connsiteY151" fmla="*/ 391281 h 834218"/>
                <a:gd name="connsiteX152" fmla="*/ 916065 w 3024845"/>
                <a:gd name="connsiteY152" fmla="*/ 393443 h 834218"/>
                <a:gd name="connsiteX153" fmla="*/ 916065 w 3024845"/>
                <a:gd name="connsiteY153" fmla="*/ 408576 h 834218"/>
                <a:gd name="connsiteX154" fmla="*/ 918091 w 3024845"/>
                <a:gd name="connsiteY154" fmla="*/ 407225 h 834218"/>
                <a:gd name="connsiteX155" fmla="*/ 932278 w 3024845"/>
                <a:gd name="connsiteY155" fmla="*/ 397767 h 834218"/>
                <a:gd name="connsiteX156" fmla="*/ 938358 w 3024845"/>
                <a:gd name="connsiteY156" fmla="*/ 356693 h 834218"/>
                <a:gd name="connsiteX157" fmla="*/ 939118 w 3024845"/>
                <a:gd name="connsiteY157" fmla="*/ 356423 h 834218"/>
                <a:gd name="connsiteX158" fmla="*/ 944438 w 3024845"/>
                <a:gd name="connsiteY158" fmla="*/ 354531 h 834218"/>
                <a:gd name="connsiteX159" fmla="*/ 946465 w 3024845"/>
                <a:gd name="connsiteY159" fmla="*/ 285354 h 834218"/>
                <a:gd name="connsiteX160" fmla="*/ 948492 w 3024845"/>
                <a:gd name="connsiteY160" fmla="*/ 354531 h 834218"/>
                <a:gd name="connsiteX161" fmla="*/ 949252 w 3024845"/>
                <a:gd name="connsiteY161" fmla="*/ 354801 h 834218"/>
                <a:gd name="connsiteX162" fmla="*/ 954572 w 3024845"/>
                <a:gd name="connsiteY162" fmla="*/ 356693 h 834218"/>
                <a:gd name="connsiteX163" fmla="*/ 954572 w 3024845"/>
                <a:gd name="connsiteY163" fmla="*/ 270222 h 834218"/>
                <a:gd name="connsiteX164" fmla="*/ 958625 w 3024845"/>
                <a:gd name="connsiteY164" fmla="*/ 237795 h 834218"/>
                <a:gd name="connsiteX165" fmla="*/ 997132 w 3024845"/>
                <a:gd name="connsiteY165" fmla="*/ 237795 h 834218"/>
                <a:gd name="connsiteX166" fmla="*/ 997132 w 3024845"/>
                <a:gd name="connsiteY166" fmla="*/ 270222 h 834218"/>
                <a:gd name="connsiteX167" fmla="*/ 997892 w 3024845"/>
                <a:gd name="connsiteY167" fmla="*/ 270222 h 834218"/>
                <a:gd name="connsiteX168" fmla="*/ 1003212 w 3024845"/>
                <a:gd name="connsiteY168" fmla="*/ 270222 h 834218"/>
                <a:gd name="connsiteX169" fmla="*/ 1003212 w 3024845"/>
                <a:gd name="connsiteY169" fmla="*/ 188074 h 834218"/>
                <a:gd name="connsiteX170" fmla="*/ 1004986 w 3024845"/>
                <a:gd name="connsiteY170" fmla="*/ 188074 h 834218"/>
                <a:gd name="connsiteX171" fmla="*/ 1017399 w 3024845"/>
                <a:gd name="connsiteY171" fmla="*/ 188074 h 834218"/>
                <a:gd name="connsiteX172" fmla="*/ 1017399 w 3024845"/>
                <a:gd name="connsiteY172" fmla="*/ 186183 h 834218"/>
                <a:gd name="connsiteX173" fmla="*/ 1017399 w 3024845"/>
                <a:gd name="connsiteY173" fmla="*/ 172942 h 834218"/>
                <a:gd name="connsiteX174" fmla="*/ 1039693 w 3024845"/>
                <a:gd name="connsiteY174" fmla="*/ 172942 h 834218"/>
                <a:gd name="connsiteX175" fmla="*/ 1039693 w 3024845"/>
                <a:gd name="connsiteY175" fmla="*/ 171861 h 834218"/>
                <a:gd name="connsiteX176" fmla="*/ 1039693 w 3024845"/>
                <a:gd name="connsiteY176" fmla="*/ 164295 h 834218"/>
                <a:gd name="connsiteX177" fmla="*/ 1041466 w 3024845"/>
                <a:gd name="connsiteY177" fmla="*/ 164295 h 834218"/>
                <a:gd name="connsiteX178" fmla="*/ 1053880 w 3024845"/>
                <a:gd name="connsiteY178" fmla="*/ 164295 h 834218"/>
                <a:gd name="connsiteX179" fmla="*/ 1053880 w 3024845"/>
                <a:gd name="connsiteY179" fmla="*/ 165376 h 834218"/>
                <a:gd name="connsiteX180" fmla="*/ 1053880 w 3024845"/>
                <a:gd name="connsiteY180" fmla="*/ 172942 h 834218"/>
                <a:gd name="connsiteX181" fmla="*/ 1054640 w 3024845"/>
                <a:gd name="connsiteY181" fmla="*/ 172942 h 834218"/>
                <a:gd name="connsiteX182" fmla="*/ 1059960 w 3024845"/>
                <a:gd name="connsiteY182" fmla="*/ 172942 h 834218"/>
                <a:gd name="connsiteX183" fmla="*/ 1070093 w 3024845"/>
                <a:gd name="connsiteY183" fmla="*/ 168618 h 834218"/>
                <a:gd name="connsiteX184" fmla="*/ 1074146 w 3024845"/>
                <a:gd name="connsiteY184" fmla="*/ 171861 h 834218"/>
                <a:gd name="connsiteX185" fmla="*/ 1074146 w 3024845"/>
                <a:gd name="connsiteY185" fmla="*/ 164295 h 834218"/>
                <a:gd name="connsiteX186" fmla="*/ 1076426 w 3024845"/>
                <a:gd name="connsiteY186" fmla="*/ 164295 h 834218"/>
                <a:gd name="connsiteX187" fmla="*/ 1092387 w 3024845"/>
                <a:gd name="connsiteY187" fmla="*/ 164295 h 834218"/>
                <a:gd name="connsiteX188" fmla="*/ 1092387 w 3024845"/>
                <a:gd name="connsiteY188" fmla="*/ 165376 h 834218"/>
                <a:gd name="connsiteX189" fmla="*/ 1092387 w 3024845"/>
                <a:gd name="connsiteY189" fmla="*/ 172942 h 834218"/>
                <a:gd name="connsiteX190" fmla="*/ 1122787 w 3024845"/>
                <a:gd name="connsiteY190" fmla="*/ 172942 h 834218"/>
                <a:gd name="connsiteX191" fmla="*/ 1122787 w 3024845"/>
                <a:gd name="connsiteY191" fmla="*/ 174563 h 834218"/>
                <a:gd name="connsiteX192" fmla="*/ 1122787 w 3024845"/>
                <a:gd name="connsiteY192" fmla="*/ 185913 h 834218"/>
                <a:gd name="connsiteX193" fmla="*/ 1149134 w 3024845"/>
                <a:gd name="connsiteY193" fmla="*/ 185913 h 834218"/>
                <a:gd name="connsiteX194" fmla="*/ 1149134 w 3024845"/>
                <a:gd name="connsiteY194" fmla="*/ 216177 h 834218"/>
                <a:gd name="connsiteX195" fmla="*/ 1149894 w 3024845"/>
                <a:gd name="connsiteY195" fmla="*/ 216177 h 834218"/>
                <a:gd name="connsiteX196" fmla="*/ 1155214 w 3024845"/>
                <a:gd name="connsiteY196" fmla="*/ 216177 h 834218"/>
                <a:gd name="connsiteX197" fmla="*/ 1155214 w 3024845"/>
                <a:gd name="connsiteY197" fmla="*/ 217258 h 834218"/>
                <a:gd name="connsiteX198" fmla="*/ 1155214 w 3024845"/>
                <a:gd name="connsiteY198" fmla="*/ 224825 h 834218"/>
                <a:gd name="connsiteX199" fmla="*/ 1159268 w 3024845"/>
                <a:gd name="connsiteY199" fmla="*/ 255089 h 834218"/>
                <a:gd name="connsiteX200" fmla="*/ 1160028 w 3024845"/>
                <a:gd name="connsiteY200" fmla="*/ 255089 h 834218"/>
                <a:gd name="connsiteX201" fmla="*/ 1165348 w 3024845"/>
                <a:gd name="connsiteY201" fmla="*/ 255089 h 834218"/>
                <a:gd name="connsiteX202" fmla="*/ 1165348 w 3024845"/>
                <a:gd name="connsiteY202" fmla="*/ 255900 h 834218"/>
                <a:gd name="connsiteX203" fmla="*/ 1165348 w 3024845"/>
                <a:gd name="connsiteY203" fmla="*/ 261575 h 834218"/>
                <a:gd name="connsiteX204" fmla="*/ 1166361 w 3024845"/>
                <a:gd name="connsiteY204" fmla="*/ 261575 h 834218"/>
                <a:gd name="connsiteX205" fmla="*/ 1173454 w 3024845"/>
                <a:gd name="connsiteY205" fmla="*/ 261575 h 834218"/>
                <a:gd name="connsiteX206" fmla="*/ 1173454 w 3024845"/>
                <a:gd name="connsiteY206" fmla="*/ 291840 h 834218"/>
                <a:gd name="connsiteX207" fmla="*/ 1175481 w 3024845"/>
                <a:gd name="connsiteY207" fmla="*/ 291840 h 834218"/>
                <a:gd name="connsiteX208" fmla="*/ 1189668 w 3024845"/>
                <a:gd name="connsiteY208" fmla="*/ 291840 h 834218"/>
                <a:gd name="connsiteX209" fmla="*/ 1189668 w 3024845"/>
                <a:gd name="connsiteY209" fmla="*/ 315619 h 834218"/>
                <a:gd name="connsiteX210" fmla="*/ 1191695 w 3024845"/>
                <a:gd name="connsiteY210" fmla="*/ 317240 h 834218"/>
                <a:gd name="connsiteX211" fmla="*/ 1191695 w 3024845"/>
                <a:gd name="connsiteY211" fmla="*/ 328590 h 834218"/>
                <a:gd name="connsiteX212" fmla="*/ 1192455 w 3024845"/>
                <a:gd name="connsiteY212" fmla="*/ 328590 h 834218"/>
                <a:gd name="connsiteX213" fmla="*/ 1197775 w 3024845"/>
                <a:gd name="connsiteY213" fmla="*/ 328590 h 834218"/>
                <a:gd name="connsiteX214" fmla="*/ 1197775 w 3024845"/>
                <a:gd name="connsiteY214" fmla="*/ 352369 h 834218"/>
                <a:gd name="connsiteX215" fmla="*/ 1199041 w 3024845"/>
                <a:gd name="connsiteY215" fmla="*/ 352369 h 834218"/>
                <a:gd name="connsiteX216" fmla="*/ 1207908 w 3024845"/>
                <a:gd name="connsiteY216" fmla="*/ 352369 h 834218"/>
                <a:gd name="connsiteX217" fmla="*/ 1209935 w 3024845"/>
                <a:gd name="connsiteY217" fmla="*/ 356423 h 834218"/>
                <a:gd name="connsiteX218" fmla="*/ 1209935 w 3024845"/>
                <a:gd name="connsiteY218" fmla="*/ 369664 h 834218"/>
                <a:gd name="connsiteX219" fmla="*/ 1211455 w 3024845"/>
                <a:gd name="connsiteY219" fmla="*/ 367772 h 834218"/>
                <a:gd name="connsiteX220" fmla="*/ 1222095 w 3024845"/>
                <a:gd name="connsiteY220" fmla="*/ 354531 h 834218"/>
                <a:gd name="connsiteX221" fmla="*/ 1250469 w 3024845"/>
                <a:gd name="connsiteY221" fmla="*/ 354531 h 834218"/>
                <a:gd name="connsiteX222" fmla="*/ 1250469 w 3024845"/>
                <a:gd name="connsiteY222" fmla="*/ 441002 h 834218"/>
                <a:gd name="connsiteX223" fmla="*/ 1251229 w 3024845"/>
                <a:gd name="connsiteY223" fmla="*/ 441002 h 834218"/>
                <a:gd name="connsiteX224" fmla="*/ 1256549 w 3024845"/>
                <a:gd name="connsiteY224" fmla="*/ 441002 h 834218"/>
                <a:gd name="connsiteX225" fmla="*/ 1257309 w 3024845"/>
                <a:gd name="connsiteY225" fmla="*/ 439651 h 834218"/>
                <a:gd name="connsiteX226" fmla="*/ 1262629 w 3024845"/>
                <a:gd name="connsiteY226" fmla="*/ 430193 h 834218"/>
                <a:gd name="connsiteX227" fmla="*/ 1262629 w 3024845"/>
                <a:gd name="connsiteY227" fmla="*/ 432085 h 834218"/>
                <a:gd name="connsiteX228" fmla="*/ 1262629 w 3024845"/>
                <a:gd name="connsiteY228" fmla="*/ 445326 h 834218"/>
                <a:gd name="connsiteX229" fmla="*/ 1266682 w 3024845"/>
                <a:gd name="connsiteY229" fmla="*/ 399929 h 834218"/>
                <a:gd name="connsiteX230" fmla="*/ 1267442 w 3024845"/>
                <a:gd name="connsiteY230" fmla="*/ 399929 h 834218"/>
                <a:gd name="connsiteX231" fmla="*/ 1272762 w 3024845"/>
                <a:gd name="connsiteY231" fmla="*/ 399929 h 834218"/>
                <a:gd name="connsiteX232" fmla="*/ 1272762 w 3024845"/>
                <a:gd name="connsiteY232" fmla="*/ 335075 h 834218"/>
                <a:gd name="connsiteX233" fmla="*/ 1273776 w 3024845"/>
                <a:gd name="connsiteY233" fmla="*/ 335075 h 834218"/>
                <a:gd name="connsiteX234" fmla="*/ 1280869 w 3024845"/>
                <a:gd name="connsiteY234" fmla="*/ 335075 h 834218"/>
                <a:gd name="connsiteX235" fmla="*/ 1293029 w 3024845"/>
                <a:gd name="connsiteY235" fmla="*/ 291840 h 834218"/>
                <a:gd name="connsiteX236" fmla="*/ 1294296 w 3024845"/>
                <a:gd name="connsiteY236" fmla="*/ 291840 h 834218"/>
                <a:gd name="connsiteX237" fmla="*/ 1303163 w 3024845"/>
                <a:gd name="connsiteY237" fmla="*/ 291840 h 834218"/>
                <a:gd name="connsiteX238" fmla="*/ 1313296 w 3024845"/>
                <a:gd name="connsiteY238" fmla="*/ 335075 h 834218"/>
                <a:gd name="connsiteX239" fmla="*/ 1314309 w 3024845"/>
                <a:gd name="connsiteY239" fmla="*/ 335075 h 834218"/>
                <a:gd name="connsiteX240" fmla="*/ 1321403 w 3024845"/>
                <a:gd name="connsiteY240" fmla="*/ 335075 h 834218"/>
                <a:gd name="connsiteX241" fmla="*/ 1321403 w 3024845"/>
                <a:gd name="connsiteY241" fmla="*/ 373987 h 834218"/>
                <a:gd name="connsiteX242" fmla="*/ 1323176 w 3024845"/>
                <a:gd name="connsiteY242" fmla="*/ 373987 h 834218"/>
                <a:gd name="connsiteX243" fmla="*/ 1335590 w 3024845"/>
                <a:gd name="connsiteY243" fmla="*/ 373987 h 834218"/>
                <a:gd name="connsiteX244" fmla="*/ 1335590 w 3024845"/>
                <a:gd name="connsiteY244" fmla="*/ 376149 h 834218"/>
                <a:gd name="connsiteX245" fmla="*/ 1335590 w 3024845"/>
                <a:gd name="connsiteY245" fmla="*/ 391281 h 834218"/>
                <a:gd name="connsiteX246" fmla="*/ 1339643 w 3024845"/>
                <a:gd name="connsiteY246" fmla="*/ 389120 h 834218"/>
                <a:gd name="connsiteX247" fmla="*/ 1339643 w 3024845"/>
                <a:gd name="connsiteY247" fmla="*/ 373987 h 834218"/>
                <a:gd name="connsiteX248" fmla="*/ 1341163 w 3024845"/>
                <a:gd name="connsiteY248" fmla="*/ 373987 h 834218"/>
                <a:gd name="connsiteX249" fmla="*/ 1351803 w 3024845"/>
                <a:gd name="connsiteY249" fmla="*/ 373987 h 834218"/>
                <a:gd name="connsiteX250" fmla="*/ 1351803 w 3024845"/>
                <a:gd name="connsiteY250" fmla="*/ 375608 h 834218"/>
                <a:gd name="connsiteX251" fmla="*/ 1351803 w 3024845"/>
                <a:gd name="connsiteY251" fmla="*/ 386958 h 834218"/>
                <a:gd name="connsiteX252" fmla="*/ 1382204 w 3024845"/>
                <a:gd name="connsiteY252" fmla="*/ 386958 h 834218"/>
                <a:gd name="connsiteX253" fmla="*/ 1382204 w 3024845"/>
                <a:gd name="connsiteY253" fmla="*/ 350208 h 834218"/>
                <a:gd name="connsiteX254" fmla="*/ 1383470 w 3024845"/>
                <a:gd name="connsiteY254" fmla="*/ 350208 h 834218"/>
                <a:gd name="connsiteX255" fmla="*/ 1392337 w 3024845"/>
                <a:gd name="connsiteY255" fmla="*/ 350208 h 834218"/>
                <a:gd name="connsiteX256" fmla="*/ 1392337 w 3024845"/>
                <a:gd name="connsiteY256" fmla="*/ 371825 h 834218"/>
                <a:gd name="connsiteX257" fmla="*/ 1394364 w 3024845"/>
                <a:gd name="connsiteY257" fmla="*/ 339399 h 834218"/>
                <a:gd name="connsiteX258" fmla="*/ 1416657 w 3024845"/>
                <a:gd name="connsiteY258" fmla="*/ 339399 h 834218"/>
                <a:gd name="connsiteX259" fmla="*/ 1416657 w 3024845"/>
                <a:gd name="connsiteY259" fmla="*/ 337777 h 834218"/>
                <a:gd name="connsiteX260" fmla="*/ 1416657 w 3024845"/>
                <a:gd name="connsiteY260" fmla="*/ 326428 h 834218"/>
                <a:gd name="connsiteX261" fmla="*/ 1417417 w 3024845"/>
                <a:gd name="connsiteY261" fmla="*/ 326428 h 834218"/>
                <a:gd name="connsiteX262" fmla="*/ 1422737 w 3024845"/>
                <a:gd name="connsiteY262" fmla="*/ 326428 h 834218"/>
                <a:gd name="connsiteX263" fmla="*/ 1422737 w 3024845"/>
                <a:gd name="connsiteY263" fmla="*/ 324537 h 834218"/>
                <a:gd name="connsiteX264" fmla="*/ 1422737 w 3024845"/>
                <a:gd name="connsiteY264" fmla="*/ 311296 h 834218"/>
                <a:gd name="connsiteX265" fmla="*/ 1426791 w 3024845"/>
                <a:gd name="connsiteY265" fmla="*/ 317781 h 834218"/>
                <a:gd name="connsiteX266" fmla="*/ 1429071 w 3024845"/>
                <a:gd name="connsiteY266" fmla="*/ 317781 h 834218"/>
                <a:gd name="connsiteX267" fmla="*/ 1445031 w 3024845"/>
                <a:gd name="connsiteY267" fmla="*/ 317781 h 834218"/>
                <a:gd name="connsiteX268" fmla="*/ 1445031 w 3024845"/>
                <a:gd name="connsiteY268" fmla="*/ 316970 h 834218"/>
                <a:gd name="connsiteX269" fmla="*/ 1445031 w 3024845"/>
                <a:gd name="connsiteY269" fmla="*/ 311296 h 834218"/>
                <a:gd name="connsiteX270" fmla="*/ 1445791 w 3024845"/>
                <a:gd name="connsiteY270" fmla="*/ 311296 h 834218"/>
                <a:gd name="connsiteX271" fmla="*/ 1451111 w 3024845"/>
                <a:gd name="connsiteY271" fmla="*/ 311296 h 834218"/>
                <a:gd name="connsiteX272" fmla="*/ 1451111 w 3024845"/>
                <a:gd name="connsiteY272" fmla="*/ 312647 h 834218"/>
                <a:gd name="connsiteX273" fmla="*/ 1451111 w 3024845"/>
                <a:gd name="connsiteY273" fmla="*/ 322105 h 834218"/>
                <a:gd name="connsiteX274" fmla="*/ 1489618 w 3024845"/>
                <a:gd name="connsiteY274" fmla="*/ 322105 h 834218"/>
                <a:gd name="connsiteX275" fmla="*/ 1489618 w 3024845"/>
                <a:gd name="connsiteY275" fmla="*/ 460458 h 834218"/>
                <a:gd name="connsiteX276" fmla="*/ 1491138 w 3024845"/>
                <a:gd name="connsiteY276" fmla="*/ 460458 h 834218"/>
                <a:gd name="connsiteX277" fmla="*/ 1501778 w 3024845"/>
                <a:gd name="connsiteY277" fmla="*/ 460458 h 834218"/>
                <a:gd name="connsiteX278" fmla="*/ 1501778 w 3024845"/>
                <a:gd name="connsiteY278" fmla="*/ 447488 h 834218"/>
                <a:gd name="connsiteX279" fmla="*/ 1505832 w 3024845"/>
                <a:gd name="connsiteY279" fmla="*/ 447488 h 834218"/>
                <a:gd name="connsiteX280" fmla="*/ 1505832 w 3024845"/>
                <a:gd name="connsiteY280" fmla="*/ 460458 h 834218"/>
                <a:gd name="connsiteX281" fmla="*/ 1536232 w 3024845"/>
                <a:gd name="connsiteY281" fmla="*/ 460458 h 834218"/>
                <a:gd name="connsiteX282" fmla="*/ 1536232 w 3024845"/>
                <a:gd name="connsiteY282" fmla="*/ 430193 h 834218"/>
                <a:gd name="connsiteX283" fmla="*/ 1548392 w 3024845"/>
                <a:gd name="connsiteY283" fmla="*/ 430193 h 834218"/>
                <a:gd name="connsiteX284" fmla="*/ 1560552 w 3024845"/>
                <a:gd name="connsiteY284" fmla="*/ 428032 h 834218"/>
                <a:gd name="connsiteX285" fmla="*/ 1564606 w 3024845"/>
                <a:gd name="connsiteY285" fmla="*/ 430193 h 834218"/>
                <a:gd name="connsiteX286" fmla="*/ 1574739 w 3024845"/>
                <a:gd name="connsiteY286" fmla="*/ 430193 h 834218"/>
                <a:gd name="connsiteX287" fmla="*/ 1574739 w 3024845"/>
                <a:gd name="connsiteY287" fmla="*/ 460458 h 834218"/>
                <a:gd name="connsiteX288" fmla="*/ 1582846 w 3024845"/>
                <a:gd name="connsiteY288" fmla="*/ 460458 h 834218"/>
                <a:gd name="connsiteX289" fmla="*/ 1582846 w 3024845"/>
                <a:gd name="connsiteY289" fmla="*/ 477753 h 834218"/>
                <a:gd name="connsiteX290" fmla="*/ 1592182 w 3024845"/>
                <a:gd name="connsiteY290" fmla="*/ 478658 h 834218"/>
                <a:gd name="connsiteX291" fmla="*/ 1605140 w 3024845"/>
                <a:gd name="connsiteY291" fmla="*/ 478658 h 834218"/>
                <a:gd name="connsiteX292" fmla="*/ 1605140 w 3024845"/>
                <a:gd name="connsiteY292" fmla="*/ 462620 h 834218"/>
                <a:gd name="connsiteX293" fmla="*/ 1673096 w 3024845"/>
                <a:gd name="connsiteY293" fmla="*/ 462620 h 834218"/>
                <a:gd name="connsiteX294" fmla="*/ 1673096 w 3024845"/>
                <a:gd name="connsiteY294" fmla="*/ 377367 h 834218"/>
                <a:gd name="connsiteX295" fmla="*/ 1745104 w 3024845"/>
                <a:gd name="connsiteY295" fmla="*/ 377367 h 834218"/>
                <a:gd name="connsiteX296" fmla="*/ 1745104 w 3024845"/>
                <a:gd name="connsiteY296" fmla="*/ 456135 h 834218"/>
                <a:gd name="connsiteX297" fmla="*/ 1747008 w 3024845"/>
                <a:gd name="connsiteY297" fmla="*/ 456135 h 834218"/>
                <a:gd name="connsiteX298" fmla="*/ 1748250 w 3024845"/>
                <a:gd name="connsiteY298" fmla="*/ 478658 h 834218"/>
                <a:gd name="connsiteX299" fmla="*/ 1757926 w 3024845"/>
                <a:gd name="connsiteY299" fmla="*/ 478658 h 834218"/>
                <a:gd name="connsiteX300" fmla="*/ 1759168 w 3024845"/>
                <a:gd name="connsiteY300" fmla="*/ 456135 h 834218"/>
                <a:gd name="connsiteX301" fmla="*/ 1765248 w 3024845"/>
                <a:gd name="connsiteY301" fmla="*/ 456135 h 834218"/>
                <a:gd name="connsiteX302" fmla="*/ 1766490 w 3024845"/>
                <a:gd name="connsiteY302" fmla="*/ 478658 h 834218"/>
                <a:gd name="connsiteX303" fmla="*/ 1817112 w 3024845"/>
                <a:gd name="connsiteY303" fmla="*/ 478658 h 834218"/>
                <a:gd name="connsiteX304" fmla="*/ 1817112 w 3024845"/>
                <a:gd name="connsiteY304" fmla="*/ 315630 h 834218"/>
                <a:gd name="connsiteX305" fmla="*/ 2014439 w 3024845"/>
                <a:gd name="connsiteY305" fmla="*/ 315630 h 834218"/>
                <a:gd name="connsiteX306" fmla="*/ 2014439 w 3024845"/>
                <a:gd name="connsiteY306" fmla="*/ 478658 h 834218"/>
                <a:gd name="connsiteX307" fmla="*/ 2033136 w 3024845"/>
                <a:gd name="connsiteY307" fmla="*/ 478658 h 834218"/>
                <a:gd name="connsiteX308" fmla="*/ 2033136 w 3024845"/>
                <a:gd name="connsiteY308" fmla="*/ 395965 h 834218"/>
                <a:gd name="connsiteX309" fmla="*/ 2128256 w 3024845"/>
                <a:gd name="connsiteY309" fmla="*/ 395965 h 834218"/>
                <a:gd name="connsiteX310" fmla="*/ 2180720 w 3024845"/>
                <a:gd name="connsiteY310" fmla="*/ 330752 h 834218"/>
                <a:gd name="connsiteX311" fmla="*/ 2245574 w 3024845"/>
                <a:gd name="connsiteY311" fmla="*/ 330752 h 834218"/>
                <a:gd name="connsiteX312" fmla="*/ 2245574 w 3024845"/>
                <a:gd name="connsiteY312" fmla="*/ 406414 h 834218"/>
                <a:gd name="connsiteX313" fmla="*/ 2253681 w 3024845"/>
                <a:gd name="connsiteY313" fmla="*/ 406414 h 834218"/>
                <a:gd name="connsiteX314" fmla="*/ 2255708 w 3024845"/>
                <a:gd name="connsiteY314" fmla="*/ 399929 h 834218"/>
                <a:gd name="connsiteX315" fmla="*/ 2261788 w 3024845"/>
                <a:gd name="connsiteY315" fmla="*/ 399929 h 834218"/>
                <a:gd name="connsiteX316" fmla="*/ 2263815 w 3024845"/>
                <a:gd name="connsiteY316" fmla="*/ 408576 h 834218"/>
                <a:gd name="connsiteX317" fmla="*/ 2275975 w 3024845"/>
                <a:gd name="connsiteY317" fmla="*/ 408576 h 834218"/>
                <a:gd name="connsiteX318" fmla="*/ 2275975 w 3024845"/>
                <a:gd name="connsiteY318" fmla="*/ 402090 h 834218"/>
                <a:gd name="connsiteX319" fmla="*/ 2298268 w 3024845"/>
                <a:gd name="connsiteY319" fmla="*/ 402090 h 834218"/>
                <a:gd name="connsiteX320" fmla="*/ 2298268 w 3024845"/>
                <a:gd name="connsiteY320" fmla="*/ 408576 h 834218"/>
                <a:gd name="connsiteX321" fmla="*/ 2318535 w 3024845"/>
                <a:gd name="connsiteY321" fmla="*/ 408576 h 834218"/>
                <a:gd name="connsiteX322" fmla="*/ 2318535 w 3024845"/>
                <a:gd name="connsiteY322" fmla="*/ 453973 h 834218"/>
                <a:gd name="connsiteX323" fmla="*/ 2332722 w 3024845"/>
                <a:gd name="connsiteY323" fmla="*/ 453973 h 834218"/>
                <a:gd name="connsiteX324" fmla="*/ 2332722 w 3024845"/>
                <a:gd name="connsiteY324" fmla="*/ 441002 h 834218"/>
                <a:gd name="connsiteX325" fmla="*/ 2348936 w 3024845"/>
                <a:gd name="connsiteY325" fmla="*/ 441002 h 834218"/>
                <a:gd name="connsiteX326" fmla="*/ 2348936 w 3024845"/>
                <a:gd name="connsiteY326" fmla="*/ 261575 h 834218"/>
                <a:gd name="connsiteX327" fmla="*/ 2355016 w 3024845"/>
                <a:gd name="connsiteY327" fmla="*/ 255089 h 834218"/>
                <a:gd name="connsiteX328" fmla="*/ 2427977 w 3024845"/>
                <a:gd name="connsiteY328" fmla="*/ 255089 h 834218"/>
                <a:gd name="connsiteX329" fmla="*/ 2427977 w 3024845"/>
                <a:gd name="connsiteY329" fmla="*/ 263737 h 834218"/>
                <a:gd name="connsiteX330" fmla="*/ 2438110 w 3024845"/>
                <a:gd name="connsiteY330" fmla="*/ 263737 h 834218"/>
                <a:gd name="connsiteX331" fmla="*/ 2438110 w 3024845"/>
                <a:gd name="connsiteY331" fmla="*/ 378311 h 834218"/>
                <a:gd name="connsiteX332" fmla="*/ 2460404 w 3024845"/>
                <a:gd name="connsiteY332" fmla="*/ 378311 h 834218"/>
                <a:gd name="connsiteX333" fmla="*/ 2460404 w 3024845"/>
                <a:gd name="connsiteY333" fmla="*/ 311296 h 834218"/>
                <a:gd name="connsiteX334" fmla="*/ 2486751 w 3024845"/>
                <a:gd name="connsiteY334" fmla="*/ 311296 h 834218"/>
                <a:gd name="connsiteX335" fmla="*/ 2490804 w 3024845"/>
                <a:gd name="connsiteY335" fmla="*/ 306972 h 834218"/>
                <a:gd name="connsiteX336" fmla="*/ 2498911 w 3024845"/>
                <a:gd name="connsiteY336" fmla="*/ 306972 h 834218"/>
                <a:gd name="connsiteX337" fmla="*/ 2502964 w 3024845"/>
                <a:gd name="connsiteY337" fmla="*/ 311296 h 834218"/>
                <a:gd name="connsiteX338" fmla="*/ 2525258 w 3024845"/>
                <a:gd name="connsiteY338" fmla="*/ 311296 h 834218"/>
                <a:gd name="connsiteX339" fmla="*/ 2525258 w 3024845"/>
                <a:gd name="connsiteY339" fmla="*/ 194560 h 834218"/>
                <a:gd name="connsiteX340" fmla="*/ 2582005 w 3024845"/>
                <a:gd name="connsiteY340" fmla="*/ 183751 h 834218"/>
                <a:gd name="connsiteX341" fmla="*/ 2582005 w 3024845"/>
                <a:gd name="connsiteY341" fmla="*/ 184832 h 834218"/>
                <a:gd name="connsiteX342" fmla="*/ 2582005 w 3024845"/>
                <a:gd name="connsiteY342" fmla="*/ 192398 h 834218"/>
                <a:gd name="connsiteX343" fmla="*/ 2608352 w 3024845"/>
                <a:gd name="connsiteY343" fmla="*/ 192398 h 834218"/>
                <a:gd name="connsiteX344" fmla="*/ 2608352 w 3024845"/>
                <a:gd name="connsiteY344" fmla="*/ 447488 h 834218"/>
                <a:gd name="connsiteX345" fmla="*/ 2630646 w 3024845"/>
                <a:gd name="connsiteY345" fmla="*/ 447488 h 834218"/>
                <a:gd name="connsiteX346" fmla="*/ 2630646 w 3024845"/>
                <a:gd name="connsiteY346" fmla="*/ 443164 h 834218"/>
                <a:gd name="connsiteX347" fmla="*/ 2642806 w 3024845"/>
                <a:gd name="connsiteY347" fmla="*/ 443164 h 834218"/>
                <a:gd name="connsiteX348" fmla="*/ 2642806 w 3024845"/>
                <a:gd name="connsiteY348" fmla="*/ 447488 h 834218"/>
                <a:gd name="connsiteX349" fmla="*/ 2667126 w 3024845"/>
                <a:gd name="connsiteY349" fmla="*/ 447488 h 834218"/>
                <a:gd name="connsiteX350" fmla="*/ 2667126 w 3024845"/>
                <a:gd name="connsiteY350" fmla="*/ 434517 h 834218"/>
                <a:gd name="connsiteX351" fmla="*/ 2695500 w 3024845"/>
                <a:gd name="connsiteY351" fmla="*/ 434517 h 834218"/>
                <a:gd name="connsiteX352" fmla="*/ 2707660 w 3024845"/>
                <a:gd name="connsiteY352" fmla="*/ 430193 h 834218"/>
                <a:gd name="connsiteX353" fmla="*/ 2727927 w 3024845"/>
                <a:gd name="connsiteY353" fmla="*/ 434517 h 834218"/>
                <a:gd name="connsiteX354" fmla="*/ 2727927 w 3024845"/>
                <a:gd name="connsiteY354" fmla="*/ 417223 h 834218"/>
                <a:gd name="connsiteX355" fmla="*/ 2736034 w 3024845"/>
                <a:gd name="connsiteY355" fmla="*/ 417223 h 834218"/>
                <a:gd name="connsiteX356" fmla="*/ 2736034 w 3024845"/>
                <a:gd name="connsiteY356" fmla="*/ 404252 h 834218"/>
                <a:gd name="connsiteX357" fmla="*/ 2792781 w 3024845"/>
                <a:gd name="connsiteY357" fmla="*/ 404252 h 834218"/>
                <a:gd name="connsiteX358" fmla="*/ 2792781 w 3024845"/>
                <a:gd name="connsiteY358" fmla="*/ 373987 h 834218"/>
                <a:gd name="connsiteX359" fmla="*/ 2811021 w 3024845"/>
                <a:gd name="connsiteY359" fmla="*/ 373987 h 834218"/>
                <a:gd name="connsiteX360" fmla="*/ 2811021 w 3024845"/>
                <a:gd name="connsiteY360" fmla="*/ 367502 h 834218"/>
                <a:gd name="connsiteX361" fmla="*/ 2823181 w 3024845"/>
                <a:gd name="connsiteY361" fmla="*/ 367502 h 834218"/>
                <a:gd name="connsiteX362" fmla="*/ 2823181 w 3024845"/>
                <a:gd name="connsiteY362" fmla="*/ 373987 h 834218"/>
                <a:gd name="connsiteX363" fmla="*/ 2839395 w 3024845"/>
                <a:gd name="connsiteY363" fmla="*/ 373987 h 834218"/>
                <a:gd name="connsiteX364" fmla="*/ 2839395 w 3024845"/>
                <a:gd name="connsiteY364" fmla="*/ 423708 h 834218"/>
                <a:gd name="connsiteX365" fmla="*/ 2871822 w 3024845"/>
                <a:gd name="connsiteY365" fmla="*/ 423708 h 834218"/>
                <a:gd name="connsiteX366" fmla="*/ 2871822 w 3024845"/>
                <a:gd name="connsiteY366" fmla="*/ 397767 h 834218"/>
                <a:gd name="connsiteX367" fmla="*/ 2910329 w 3024845"/>
                <a:gd name="connsiteY367" fmla="*/ 397767 h 834218"/>
                <a:gd name="connsiteX368" fmla="*/ 2910329 w 3024845"/>
                <a:gd name="connsiteY368" fmla="*/ 367502 h 834218"/>
                <a:gd name="connsiteX369" fmla="*/ 2958970 w 3024845"/>
                <a:gd name="connsiteY369" fmla="*/ 367502 h 834218"/>
                <a:gd name="connsiteX370" fmla="*/ 2958970 w 3024845"/>
                <a:gd name="connsiteY370" fmla="*/ 478658 h 834218"/>
                <a:gd name="connsiteX371" fmla="*/ 2958970 w 3024845"/>
                <a:gd name="connsiteY371" fmla="*/ 492437 h 834218"/>
                <a:gd name="connsiteX372" fmla="*/ 3024845 w 3024845"/>
                <a:gd name="connsiteY372" fmla="*/ 492437 h 834218"/>
                <a:gd name="connsiteX373" fmla="*/ 3024845 w 3024845"/>
                <a:gd name="connsiteY373" fmla="*/ 834218 h 834218"/>
                <a:gd name="connsiteX374" fmla="*/ 2054 w 3024845"/>
                <a:gd name="connsiteY374" fmla="*/ 831885 h 834218"/>
                <a:gd name="connsiteX375" fmla="*/ 0 w 3024845"/>
                <a:gd name="connsiteY375" fmla="*/ 397767 h 834218"/>
                <a:gd name="connsiteX376" fmla="*/ 20267 w 3024845"/>
                <a:gd name="connsiteY376" fmla="*/ 397767 h 834218"/>
                <a:gd name="connsiteX377" fmla="*/ 20774 w 3024845"/>
                <a:gd name="connsiteY377" fmla="*/ 396686 h 834218"/>
                <a:gd name="connsiteX378" fmla="*/ 24320 w 3024845"/>
                <a:gd name="connsiteY378" fmla="*/ 389120 h 834218"/>
                <a:gd name="connsiteX379" fmla="*/ 26094 w 3024845"/>
                <a:gd name="connsiteY379" fmla="*/ 389390 h 834218"/>
                <a:gd name="connsiteX380" fmla="*/ 38507 w 3024845"/>
                <a:gd name="connsiteY380" fmla="*/ 391281 h 834218"/>
                <a:gd name="connsiteX381" fmla="*/ 39014 w 3024845"/>
                <a:gd name="connsiteY381" fmla="*/ 392633 h 834218"/>
                <a:gd name="connsiteX382" fmla="*/ 42560 w 3024845"/>
                <a:gd name="connsiteY382" fmla="*/ 402090 h 834218"/>
                <a:gd name="connsiteX383" fmla="*/ 68907 w 3024845"/>
                <a:gd name="connsiteY383" fmla="*/ 404252 h 834218"/>
                <a:gd name="connsiteX384" fmla="*/ 68907 w 3024845"/>
                <a:gd name="connsiteY384" fmla="*/ 281031 h 834218"/>
                <a:gd name="connsiteX385" fmla="*/ 70934 w 3024845"/>
                <a:gd name="connsiteY385" fmla="*/ 281031 h 834218"/>
                <a:gd name="connsiteX386" fmla="*/ 85121 w 3024845"/>
                <a:gd name="connsiteY386" fmla="*/ 281031 h 834218"/>
                <a:gd name="connsiteX387" fmla="*/ 85121 w 3024845"/>
                <a:gd name="connsiteY387" fmla="*/ 144839 h 834218"/>
                <a:gd name="connsiteX388" fmla="*/ 86894 w 3024845"/>
                <a:gd name="connsiteY388" fmla="*/ 144839 h 834218"/>
                <a:gd name="connsiteX389" fmla="*/ 99308 w 3024845"/>
                <a:gd name="connsiteY389" fmla="*/ 144839 h 834218"/>
                <a:gd name="connsiteX390" fmla="*/ 99308 w 3024845"/>
                <a:gd name="connsiteY390" fmla="*/ 30265 h 834218"/>
                <a:gd name="connsiteX391" fmla="*/ 103361 w 3024845"/>
                <a:gd name="connsiteY391" fmla="*/ 2161 h 834218"/>
                <a:gd name="connsiteX392" fmla="*/ 105388 w 3024845"/>
                <a:gd name="connsiteY392" fmla="*/ 2161 h 834218"/>
                <a:gd name="connsiteX393" fmla="*/ 119575 w 3024845"/>
                <a:gd name="connsiteY393" fmla="*/ 2161 h 834218"/>
                <a:gd name="connsiteX0" fmla="*/ 105388 w 3024845"/>
                <a:gd name="connsiteY0" fmla="*/ 2161 h 834218"/>
                <a:gd name="connsiteX1" fmla="*/ 200642 w 3024845"/>
                <a:gd name="connsiteY1" fmla="*/ 0 h 834218"/>
                <a:gd name="connsiteX2" fmla="*/ 202669 w 3024845"/>
                <a:gd name="connsiteY2" fmla="*/ 0 h 834218"/>
                <a:gd name="connsiteX3" fmla="*/ 216856 w 3024845"/>
                <a:gd name="connsiteY3" fmla="*/ 0 h 834218"/>
                <a:gd name="connsiteX4" fmla="*/ 216856 w 3024845"/>
                <a:gd name="connsiteY4" fmla="*/ 23779 h 834218"/>
                <a:gd name="connsiteX5" fmla="*/ 217363 w 3024845"/>
                <a:gd name="connsiteY5" fmla="*/ 24590 h 834218"/>
                <a:gd name="connsiteX6" fmla="*/ 220909 w 3024845"/>
                <a:gd name="connsiteY6" fmla="*/ 30265 h 834218"/>
                <a:gd name="connsiteX7" fmla="*/ 220909 w 3024845"/>
                <a:gd name="connsiteY7" fmla="*/ 144839 h 834218"/>
                <a:gd name="connsiteX8" fmla="*/ 223189 w 3024845"/>
                <a:gd name="connsiteY8" fmla="*/ 144839 h 834218"/>
                <a:gd name="connsiteX9" fmla="*/ 239150 w 3024845"/>
                <a:gd name="connsiteY9" fmla="*/ 144839 h 834218"/>
                <a:gd name="connsiteX10" fmla="*/ 239150 w 3024845"/>
                <a:gd name="connsiteY10" fmla="*/ 285354 h 834218"/>
                <a:gd name="connsiteX11" fmla="*/ 240670 w 3024845"/>
                <a:gd name="connsiteY11" fmla="*/ 285084 h 834218"/>
                <a:gd name="connsiteX12" fmla="*/ 251310 w 3024845"/>
                <a:gd name="connsiteY12" fmla="*/ 283193 h 834218"/>
                <a:gd name="connsiteX13" fmla="*/ 249283 w 3024845"/>
                <a:gd name="connsiteY13" fmla="*/ 371825 h 834218"/>
                <a:gd name="connsiteX14" fmla="*/ 250803 w 3024845"/>
                <a:gd name="connsiteY14" fmla="*/ 372096 h 834218"/>
                <a:gd name="connsiteX15" fmla="*/ 261443 w 3024845"/>
                <a:gd name="connsiteY15" fmla="*/ 373987 h 834218"/>
                <a:gd name="connsiteX16" fmla="*/ 261696 w 3024845"/>
                <a:gd name="connsiteY16" fmla="*/ 374798 h 834218"/>
                <a:gd name="connsiteX17" fmla="*/ 263470 w 3024845"/>
                <a:gd name="connsiteY17" fmla="*/ 380473 h 834218"/>
                <a:gd name="connsiteX18" fmla="*/ 264230 w 3024845"/>
                <a:gd name="connsiteY18" fmla="*/ 378041 h 834218"/>
                <a:gd name="connsiteX19" fmla="*/ 269550 w 3024845"/>
                <a:gd name="connsiteY19" fmla="*/ 361017 h 834218"/>
                <a:gd name="connsiteX20" fmla="*/ 271323 w 3024845"/>
                <a:gd name="connsiteY20" fmla="*/ 361017 h 834218"/>
                <a:gd name="connsiteX21" fmla="*/ 283737 w 3024845"/>
                <a:gd name="connsiteY21" fmla="*/ 361017 h 834218"/>
                <a:gd name="connsiteX22" fmla="*/ 283737 w 3024845"/>
                <a:gd name="connsiteY22" fmla="*/ 393443 h 834218"/>
                <a:gd name="connsiteX23" fmla="*/ 284750 w 3024845"/>
                <a:gd name="connsiteY23" fmla="*/ 393984 h 834218"/>
                <a:gd name="connsiteX24" fmla="*/ 291844 w 3024845"/>
                <a:gd name="connsiteY24" fmla="*/ 397767 h 834218"/>
                <a:gd name="connsiteX25" fmla="*/ 291844 w 3024845"/>
                <a:gd name="connsiteY25" fmla="*/ 399118 h 834218"/>
                <a:gd name="connsiteX26" fmla="*/ 291844 w 3024845"/>
                <a:gd name="connsiteY26" fmla="*/ 408576 h 834218"/>
                <a:gd name="connsiteX27" fmla="*/ 336431 w 3024845"/>
                <a:gd name="connsiteY27" fmla="*/ 408576 h 834218"/>
                <a:gd name="connsiteX28" fmla="*/ 336431 w 3024845"/>
                <a:gd name="connsiteY28" fmla="*/ 409657 h 834218"/>
                <a:gd name="connsiteX29" fmla="*/ 336431 w 3024845"/>
                <a:gd name="connsiteY29" fmla="*/ 417223 h 834218"/>
                <a:gd name="connsiteX30" fmla="*/ 338457 w 3024845"/>
                <a:gd name="connsiteY30" fmla="*/ 417223 h 834218"/>
                <a:gd name="connsiteX31" fmla="*/ 352644 w 3024845"/>
                <a:gd name="connsiteY31" fmla="*/ 417223 h 834218"/>
                <a:gd name="connsiteX32" fmla="*/ 352644 w 3024845"/>
                <a:gd name="connsiteY32" fmla="*/ 386958 h 834218"/>
                <a:gd name="connsiteX33" fmla="*/ 397231 w 3024845"/>
                <a:gd name="connsiteY33" fmla="*/ 386958 h 834218"/>
                <a:gd name="connsiteX34" fmla="*/ 397231 w 3024845"/>
                <a:gd name="connsiteY34" fmla="*/ 385607 h 834218"/>
                <a:gd name="connsiteX35" fmla="*/ 397231 w 3024845"/>
                <a:gd name="connsiteY35" fmla="*/ 376149 h 834218"/>
                <a:gd name="connsiteX36" fmla="*/ 398245 w 3024845"/>
                <a:gd name="connsiteY36" fmla="*/ 376149 h 834218"/>
                <a:gd name="connsiteX37" fmla="*/ 405338 w 3024845"/>
                <a:gd name="connsiteY37" fmla="*/ 376149 h 834218"/>
                <a:gd name="connsiteX38" fmla="*/ 405338 w 3024845"/>
                <a:gd name="connsiteY38" fmla="*/ 374258 h 834218"/>
                <a:gd name="connsiteX39" fmla="*/ 405338 w 3024845"/>
                <a:gd name="connsiteY39" fmla="*/ 361017 h 834218"/>
                <a:gd name="connsiteX40" fmla="*/ 406098 w 3024845"/>
                <a:gd name="connsiteY40" fmla="*/ 361017 h 834218"/>
                <a:gd name="connsiteX41" fmla="*/ 411418 w 3024845"/>
                <a:gd name="connsiteY41" fmla="*/ 361017 h 834218"/>
                <a:gd name="connsiteX42" fmla="*/ 411418 w 3024845"/>
                <a:gd name="connsiteY42" fmla="*/ 359936 h 834218"/>
                <a:gd name="connsiteX43" fmla="*/ 411418 w 3024845"/>
                <a:gd name="connsiteY43" fmla="*/ 352369 h 834218"/>
                <a:gd name="connsiteX44" fmla="*/ 413445 w 3024845"/>
                <a:gd name="connsiteY44" fmla="*/ 352369 h 834218"/>
                <a:gd name="connsiteX45" fmla="*/ 427632 w 3024845"/>
                <a:gd name="connsiteY45" fmla="*/ 352369 h 834218"/>
                <a:gd name="connsiteX46" fmla="*/ 427632 w 3024845"/>
                <a:gd name="connsiteY46" fmla="*/ 353450 h 834218"/>
                <a:gd name="connsiteX47" fmla="*/ 427632 w 3024845"/>
                <a:gd name="connsiteY47" fmla="*/ 361017 h 834218"/>
                <a:gd name="connsiteX48" fmla="*/ 449925 w 3024845"/>
                <a:gd name="connsiteY48" fmla="*/ 361017 h 834218"/>
                <a:gd name="connsiteX49" fmla="*/ 449925 w 3024845"/>
                <a:gd name="connsiteY49" fmla="*/ 359125 h 834218"/>
                <a:gd name="connsiteX50" fmla="*/ 449925 w 3024845"/>
                <a:gd name="connsiteY50" fmla="*/ 345884 h 834218"/>
                <a:gd name="connsiteX51" fmla="*/ 451699 w 3024845"/>
                <a:gd name="connsiteY51" fmla="*/ 345884 h 834218"/>
                <a:gd name="connsiteX52" fmla="*/ 464112 w 3024845"/>
                <a:gd name="connsiteY52" fmla="*/ 345884 h 834218"/>
                <a:gd name="connsiteX53" fmla="*/ 464112 w 3024845"/>
                <a:gd name="connsiteY53" fmla="*/ 369664 h 834218"/>
                <a:gd name="connsiteX54" fmla="*/ 465126 w 3024845"/>
                <a:gd name="connsiteY54" fmla="*/ 369664 h 834218"/>
                <a:gd name="connsiteX55" fmla="*/ 472219 w 3024845"/>
                <a:gd name="connsiteY55" fmla="*/ 369664 h 834218"/>
                <a:gd name="connsiteX56" fmla="*/ 472219 w 3024845"/>
                <a:gd name="connsiteY56" fmla="*/ 368583 h 834218"/>
                <a:gd name="connsiteX57" fmla="*/ 472219 w 3024845"/>
                <a:gd name="connsiteY57" fmla="*/ 361017 h 834218"/>
                <a:gd name="connsiteX58" fmla="*/ 473992 w 3024845"/>
                <a:gd name="connsiteY58" fmla="*/ 361017 h 834218"/>
                <a:gd name="connsiteX59" fmla="*/ 486406 w 3024845"/>
                <a:gd name="connsiteY59" fmla="*/ 361017 h 834218"/>
                <a:gd name="connsiteX60" fmla="*/ 486406 w 3024845"/>
                <a:gd name="connsiteY60" fmla="*/ 386958 h 834218"/>
                <a:gd name="connsiteX61" fmla="*/ 488433 w 3024845"/>
                <a:gd name="connsiteY61" fmla="*/ 386958 h 834218"/>
                <a:gd name="connsiteX62" fmla="*/ 502619 w 3024845"/>
                <a:gd name="connsiteY62" fmla="*/ 386958 h 834218"/>
                <a:gd name="connsiteX63" fmla="*/ 502619 w 3024845"/>
                <a:gd name="connsiteY63" fmla="*/ 388579 h 834218"/>
                <a:gd name="connsiteX64" fmla="*/ 502619 w 3024845"/>
                <a:gd name="connsiteY64" fmla="*/ 399929 h 834218"/>
                <a:gd name="connsiteX65" fmla="*/ 503379 w 3024845"/>
                <a:gd name="connsiteY65" fmla="*/ 399929 h 834218"/>
                <a:gd name="connsiteX66" fmla="*/ 508700 w 3024845"/>
                <a:gd name="connsiteY66" fmla="*/ 399929 h 834218"/>
                <a:gd name="connsiteX67" fmla="*/ 508700 w 3024845"/>
                <a:gd name="connsiteY67" fmla="*/ 399118 h 834218"/>
                <a:gd name="connsiteX68" fmla="*/ 508700 w 3024845"/>
                <a:gd name="connsiteY68" fmla="*/ 393443 h 834218"/>
                <a:gd name="connsiteX69" fmla="*/ 539100 w 3024845"/>
                <a:gd name="connsiteY69" fmla="*/ 393443 h 834218"/>
                <a:gd name="connsiteX70" fmla="*/ 539100 w 3024845"/>
                <a:gd name="connsiteY70" fmla="*/ 417223 h 834218"/>
                <a:gd name="connsiteX71" fmla="*/ 540113 w 3024845"/>
                <a:gd name="connsiteY71" fmla="*/ 417223 h 834218"/>
                <a:gd name="connsiteX72" fmla="*/ 547207 w 3024845"/>
                <a:gd name="connsiteY72" fmla="*/ 417223 h 834218"/>
                <a:gd name="connsiteX73" fmla="*/ 547207 w 3024845"/>
                <a:gd name="connsiteY73" fmla="*/ 418304 h 834218"/>
                <a:gd name="connsiteX74" fmla="*/ 547207 w 3024845"/>
                <a:gd name="connsiteY74" fmla="*/ 425870 h 834218"/>
                <a:gd name="connsiteX75" fmla="*/ 547967 w 3024845"/>
                <a:gd name="connsiteY75" fmla="*/ 425870 h 834218"/>
                <a:gd name="connsiteX76" fmla="*/ 553287 w 3024845"/>
                <a:gd name="connsiteY76" fmla="*/ 425870 h 834218"/>
                <a:gd name="connsiteX77" fmla="*/ 553287 w 3024845"/>
                <a:gd name="connsiteY77" fmla="*/ 423708 h 834218"/>
                <a:gd name="connsiteX78" fmla="*/ 553287 w 3024845"/>
                <a:gd name="connsiteY78" fmla="*/ 408576 h 834218"/>
                <a:gd name="connsiteX79" fmla="*/ 554300 w 3024845"/>
                <a:gd name="connsiteY79" fmla="*/ 408576 h 834218"/>
                <a:gd name="connsiteX80" fmla="*/ 561394 w 3024845"/>
                <a:gd name="connsiteY80" fmla="*/ 408576 h 834218"/>
                <a:gd name="connsiteX81" fmla="*/ 561394 w 3024845"/>
                <a:gd name="connsiteY81" fmla="*/ 409657 h 834218"/>
                <a:gd name="connsiteX82" fmla="*/ 561394 w 3024845"/>
                <a:gd name="connsiteY82" fmla="*/ 417223 h 834218"/>
                <a:gd name="connsiteX83" fmla="*/ 566714 w 3024845"/>
                <a:gd name="connsiteY83" fmla="*/ 415230 h 834218"/>
                <a:gd name="connsiteX84" fmla="*/ 567474 w 3024845"/>
                <a:gd name="connsiteY84" fmla="*/ 414250 h 834218"/>
                <a:gd name="connsiteX85" fmla="*/ 567474 w 3024845"/>
                <a:gd name="connsiteY85" fmla="*/ 408576 h 834218"/>
                <a:gd name="connsiteX86" fmla="*/ 605981 w 3024845"/>
                <a:gd name="connsiteY86" fmla="*/ 408576 h 834218"/>
                <a:gd name="connsiteX87" fmla="*/ 605981 w 3024845"/>
                <a:gd name="connsiteY87" fmla="*/ 432355 h 834218"/>
                <a:gd name="connsiteX88" fmla="*/ 608007 w 3024845"/>
                <a:gd name="connsiteY88" fmla="*/ 432355 h 834218"/>
                <a:gd name="connsiteX89" fmla="*/ 622194 w 3024845"/>
                <a:gd name="connsiteY89" fmla="*/ 432355 h 834218"/>
                <a:gd name="connsiteX90" fmla="*/ 622194 w 3024845"/>
                <a:gd name="connsiteY90" fmla="*/ 433436 h 834218"/>
                <a:gd name="connsiteX91" fmla="*/ 622194 w 3024845"/>
                <a:gd name="connsiteY91" fmla="*/ 441002 h 834218"/>
                <a:gd name="connsiteX92" fmla="*/ 623968 w 3024845"/>
                <a:gd name="connsiteY92" fmla="*/ 441002 h 834218"/>
                <a:gd name="connsiteX93" fmla="*/ 636381 w 3024845"/>
                <a:gd name="connsiteY93" fmla="*/ 441002 h 834218"/>
                <a:gd name="connsiteX94" fmla="*/ 636381 w 3024845"/>
                <a:gd name="connsiteY94" fmla="*/ 417223 h 834218"/>
                <a:gd name="connsiteX95" fmla="*/ 637394 w 3024845"/>
                <a:gd name="connsiteY95" fmla="*/ 417223 h 834218"/>
                <a:gd name="connsiteX96" fmla="*/ 644488 w 3024845"/>
                <a:gd name="connsiteY96" fmla="*/ 417223 h 834218"/>
                <a:gd name="connsiteX97" fmla="*/ 644488 w 3024845"/>
                <a:gd name="connsiteY97" fmla="*/ 384796 h 834218"/>
                <a:gd name="connsiteX98" fmla="*/ 645501 w 3024845"/>
                <a:gd name="connsiteY98" fmla="*/ 384796 h 834218"/>
                <a:gd name="connsiteX99" fmla="*/ 652595 w 3024845"/>
                <a:gd name="connsiteY99" fmla="*/ 384796 h 834218"/>
                <a:gd name="connsiteX100" fmla="*/ 652595 w 3024845"/>
                <a:gd name="connsiteY100" fmla="*/ 382905 h 834218"/>
                <a:gd name="connsiteX101" fmla="*/ 652595 w 3024845"/>
                <a:gd name="connsiteY101" fmla="*/ 369664 h 834218"/>
                <a:gd name="connsiteX102" fmla="*/ 651328 w 3024845"/>
                <a:gd name="connsiteY102" fmla="*/ 368042 h 834218"/>
                <a:gd name="connsiteX103" fmla="*/ 656648 w 3024845"/>
                <a:gd name="connsiteY103" fmla="*/ 356693 h 834218"/>
                <a:gd name="connsiteX104" fmla="*/ 664755 w 3024845"/>
                <a:gd name="connsiteY104" fmla="*/ 384796 h 834218"/>
                <a:gd name="connsiteX105" fmla="*/ 665515 w 3024845"/>
                <a:gd name="connsiteY105" fmla="*/ 384796 h 834218"/>
                <a:gd name="connsiteX106" fmla="*/ 670835 w 3024845"/>
                <a:gd name="connsiteY106" fmla="*/ 384796 h 834218"/>
                <a:gd name="connsiteX107" fmla="*/ 670835 w 3024845"/>
                <a:gd name="connsiteY107" fmla="*/ 278869 h 834218"/>
                <a:gd name="connsiteX108" fmla="*/ 672355 w 3024845"/>
                <a:gd name="connsiteY108" fmla="*/ 278869 h 834218"/>
                <a:gd name="connsiteX109" fmla="*/ 682995 w 3024845"/>
                <a:gd name="connsiteY109" fmla="*/ 278869 h 834218"/>
                <a:gd name="connsiteX110" fmla="*/ 682995 w 3024845"/>
                <a:gd name="connsiteY110" fmla="*/ 231310 h 834218"/>
                <a:gd name="connsiteX111" fmla="*/ 709342 w 3024845"/>
                <a:gd name="connsiteY111" fmla="*/ 231310 h 834218"/>
                <a:gd name="connsiteX112" fmla="*/ 709342 w 3024845"/>
                <a:gd name="connsiteY112" fmla="*/ 209692 h 834218"/>
                <a:gd name="connsiteX113" fmla="*/ 743796 w 3024845"/>
                <a:gd name="connsiteY113" fmla="*/ 209692 h 834218"/>
                <a:gd name="connsiteX114" fmla="*/ 743796 w 3024845"/>
                <a:gd name="connsiteY114" fmla="*/ 212124 h 834218"/>
                <a:gd name="connsiteX115" fmla="*/ 743796 w 3024845"/>
                <a:gd name="connsiteY115" fmla="*/ 229148 h 834218"/>
                <a:gd name="connsiteX116" fmla="*/ 746076 w 3024845"/>
                <a:gd name="connsiteY116" fmla="*/ 229148 h 834218"/>
                <a:gd name="connsiteX117" fmla="*/ 762036 w 3024845"/>
                <a:gd name="connsiteY117" fmla="*/ 229148 h 834218"/>
                <a:gd name="connsiteX118" fmla="*/ 762036 w 3024845"/>
                <a:gd name="connsiteY118" fmla="*/ 276707 h 834218"/>
                <a:gd name="connsiteX119" fmla="*/ 763049 w 3024845"/>
                <a:gd name="connsiteY119" fmla="*/ 276707 h 834218"/>
                <a:gd name="connsiteX120" fmla="*/ 770143 w 3024845"/>
                <a:gd name="connsiteY120" fmla="*/ 276707 h 834218"/>
                <a:gd name="connsiteX121" fmla="*/ 784330 w 3024845"/>
                <a:gd name="connsiteY121" fmla="*/ 281031 h 834218"/>
                <a:gd name="connsiteX122" fmla="*/ 784330 w 3024845"/>
                <a:gd name="connsiteY122" fmla="*/ 319943 h 834218"/>
                <a:gd name="connsiteX123" fmla="*/ 785343 w 3024845"/>
                <a:gd name="connsiteY123" fmla="*/ 319943 h 834218"/>
                <a:gd name="connsiteX124" fmla="*/ 792436 w 3024845"/>
                <a:gd name="connsiteY124" fmla="*/ 319943 h 834218"/>
                <a:gd name="connsiteX125" fmla="*/ 792436 w 3024845"/>
                <a:gd name="connsiteY125" fmla="*/ 321564 h 834218"/>
                <a:gd name="connsiteX126" fmla="*/ 792436 w 3024845"/>
                <a:gd name="connsiteY126" fmla="*/ 332913 h 834218"/>
                <a:gd name="connsiteX127" fmla="*/ 794463 w 3024845"/>
                <a:gd name="connsiteY127" fmla="*/ 332913 h 834218"/>
                <a:gd name="connsiteX128" fmla="*/ 808650 w 3024845"/>
                <a:gd name="connsiteY128" fmla="*/ 332913 h 834218"/>
                <a:gd name="connsiteX129" fmla="*/ 814730 w 3024845"/>
                <a:gd name="connsiteY129" fmla="*/ 339399 h 834218"/>
                <a:gd name="connsiteX130" fmla="*/ 814730 w 3024845"/>
                <a:gd name="connsiteY130" fmla="*/ 361017 h 834218"/>
                <a:gd name="connsiteX131" fmla="*/ 817010 w 3024845"/>
                <a:gd name="connsiteY131" fmla="*/ 361017 h 834218"/>
                <a:gd name="connsiteX132" fmla="*/ 832970 w 3024845"/>
                <a:gd name="connsiteY132" fmla="*/ 361017 h 834218"/>
                <a:gd name="connsiteX133" fmla="*/ 832970 w 3024845"/>
                <a:gd name="connsiteY133" fmla="*/ 362097 h 834218"/>
                <a:gd name="connsiteX134" fmla="*/ 832970 w 3024845"/>
                <a:gd name="connsiteY134" fmla="*/ 369664 h 834218"/>
                <a:gd name="connsiteX135" fmla="*/ 834237 w 3024845"/>
                <a:gd name="connsiteY135" fmla="*/ 369664 h 834218"/>
                <a:gd name="connsiteX136" fmla="*/ 843104 w 3024845"/>
                <a:gd name="connsiteY136" fmla="*/ 369664 h 834218"/>
                <a:gd name="connsiteX137" fmla="*/ 843104 w 3024845"/>
                <a:gd name="connsiteY137" fmla="*/ 371825 h 834218"/>
                <a:gd name="connsiteX138" fmla="*/ 843104 w 3024845"/>
                <a:gd name="connsiteY138" fmla="*/ 386958 h 834218"/>
                <a:gd name="connsiteX139" fmla="*/ 847157 w 3024845"/>
                <a:gd name="connsiteY139" fmla="*/ 385066 h 834218"/>
                <a:gd name="connsiteX140" fmla="*/ 847157 w 3024845"/>
                <a:gd name="connsiteY140" fmla="*/ 371825 h 834218"/>
                <a:gd name="connsiteX141" fmla="*/ 848170 w 3024845"/>
                <a:gd name="connsiteY141" fmla="*/ 371825 h 834218"/>
                <a:gd name="connsiteX142" fmla="*/ 855264 w 3024845"/>
                <a:gd name="connsiteY142" fmla="*/ 371825 h 834218"/>
                <a:gd name="connsiteX143" fmla="*/ 855264 w 3024845"/>
                <a:gd name="connsiteY143" fmla="*/ 373447 h 834218"/>
                <a:gd name="connsiteX144" fmla="*/ 855264 w 3024845"/>
                <a:gd name="connsiteY144" fmla="*/ 384796 h 834218"/>
                <a:gd name="connsiteX145" fmla="*/ 856024 w 3024845"/>
                <a:gd name="connsiteY145" fmla="*/ 384796 h 834218"/>
                <a:gd name="connsiteX146" fmla="*/ 861344 w 3024845"/>
                <a:gd name="connsiteY146" fmla="*/ 384796 h 834218"/>
                <a:gd name="connsiteX147" fmla="*/ 909984 w 3024845"/>
                <a:gd name="connsiteY147" fmla="*/ 380473 h 834218"/>
                <a:gd name="connsiteX148" fmla="*/ 909984 w 3024845"/>
                <a:gd name="connsiteY148" fmla="*/ 381824 h 834218"/>
                <a:gd name="connsiteX149" fmla="*/ 909984 w 3024845"/>
                <a:gd name="connsiteY149" fmla="*/ 391281 h 834218"/>
                <a:gd name="connsiteX150" fmla="*/ 910744 w 3024845"/>
                <a:gd name="connsiteY150" fmla="*/ 391281 h 834218"/>
                <a:gd name="connsiteX151" fmla="*/ 916065 w 3024845"/>
                <a:gd name="connsiteY151" fmla="*/ 391281 h 834218"/>
                <a:gd name="connsiteX152" fmla="*/ 916065 w 3024845"/>
                <a:gd name="connsiteY152" fmla="*/ 393443 h 834218"/>
                <a:gd name="connsiteX153" fmla="*/ 916065 w 3024845"/>
                <a:gd name="connsiteY153" fmla="*/ 408576 h 834218"/>
                <a:gd name="connsiteX154" fmla="*/ 918091 w 3024845"/>
                <a:gd name="connsiteY154" fmla="*/ 407225 h 834218"/>
                <a:gd name="connsiteX155" fmla="*/ 932278 w 3024845"/>
                <a:gd name="connsiteY155" fmla="*/ 397767 h 834218"/>
                <a:gd name="connsiteX156" fmla="*/ 938358 w 3024845"/>
                <a:gd name="connsiteY156" fmla="*/ 356693 h 834218"/>
                <a:gd name="connsiteX157" fmla="*/ 939118 w 3024845"/>
                <a:gd name="connsiteY157" fmla="*/ 356423 h 834218"/>
                <a:gd name="connsiteX158" fmla="*/ 944438 w 3024845"/>
                <a:gd name="connsiteY158" fmla="*/ 354531 h 834218"/>
                <a:gd name="connsiteX159" fmla="*/ 946465 w 3024845"/>
                <a:gd name="connsiteY159" fmla="*/ 285354 h 834218"/>
                <a:gd name="connsiteX160" fmla="*/ 948492 w 3024845"/>
                <a:gd name="connsiteY160" fmla="*/ 354531 h 834218"/>
                <a:gd name="connsiteX161" fmla="*/ 949252 w 3024845"/>
                <a:gd name="connsiteY161" fmla="*/ 354801 h 834218"/>
                <a:gd name="connsiteX162" fmla="*/ 954572 w 3024845"/>
                <a:gd name="connsiteY162" fmla="*/ 356693 h 834218"/>
                <a:gd name="connsiteX163" fmla="*/ 954572 w 3024845"/>
                <a:gd name="connsiteY163" fmla="*/ 270222 h 834218"/>
                <a:gd name="connsiteX164" fmla="*/ 958625 w 3024845"/>
                <a:gd name="connsiteY164" fmla="*/ 237795 h 834218"/>
                <a:gd name="connsiteX165" fmla="*/ 997132 w 3024845"/>
                <a:gd name="connsiteY165" fmla="*/ 237795 h 834218"/>
                <a:gd name="connsiteX166" fmla="*/ 997132 w 3024845"/>
                <a:gd name="connsiteY166" fmla="*/ 270222 h 834218"/>
                <a:gd name="connsiteX167" fmla="*/ 997892 w 3024845"/>
                <a:gd name="connsiteY167" fmla="*/ 270222 h 834218"/>
                <a:gd name="connsiteX168" fmla="*/ 1003212 w 3024845"/>
                <a:gd name="connsiteY168" fmla="*/ 270222 h 834218"/>
                <a:gd name="connsiteX169" fmla="*/ 1003212 w 3024845"/>
                <a:gd name="connsiteY169" fmla="*/ 188074 h 834218"/>
                <a:gd name="connsiteX170" fmla="*/ 1004986 w 3024845"/>
                <a:gd name="connsiteY170" fmla="*/ 188074 h 834218"/>
                <a:gd name="connsiteX171" fmla="*/ 1017399 w 3024845"/>
                <a:gd name="connsiteY171" fmla="*/ 188074 h 834218"/>
                <a:gd name="connsiteX172" fmla="*/ 1017399 w 3024845"/>
                <a:gd name="connsiteY172" fmla="*/ 186183 h 834218"/>
                <a:gd name="connsiteX173" fmla="*/ 1017399 w 3024845"/>
                <a:gd name="connsiteY173" fmla="*/ 172942 h 834218"/>
                <a:gd name="connsiteX174" fmla="*/ 1039693 w 3024845"/>
                <a:gd name="connsiteY174" fmla="*/ 172942 h 834218"/>
                <a:gd name="connsiteX175" fmla="*/ 1039693 w 3024845"/>
                <a:gd name="connsiteY175" fmla="*/ 171861 h 834218"/>
                <a:gd name="connsiteX176" fmla="*/ 1039693 w 3024845"/>
                <a:gd name="connsiteY176" fmla="*/ 164295 h 834218"/>
                <a:gd name="connsiteX177" fmla="*/ 1041466 w 3024845"/>
                <a:gd name="connsiteY177" fmla="*/ 164295 h 834218"/>
                <a:gd name="connsiteX178" fmla="*/ 1053880 w 3024845"/>
                <a:gd name="connsiteY178" fmla="*/ 164295 h 834218"/>
                <a:gd name="connsiteX179" fmla="*/ 1053880 w 3024845"/>
                <a:gd name="connsiteY179" fmla="*/ 165376 h 834218"/>
                <a:gd name="connsiteX180" fmla="*/ 1053880 w 3024845"/>
                <a:gd name="connsiteY180" fmla="*/ 172942 h 834218"/>
                <a:gd name="connsiteX181" fmla="*/ 1054640 w 3024845"/>
                <a:gd name="connsiteY181" fmla="*/ 172942 h 834218"/>
                <a:gd name="connsiteX182" fmla="*/ 1059960 w 3024845"/>
                <a:gd name="connsiteY182" fmla="*/ 172942 h 834218"/>
                <a:gd name="connsiteX183" fmla="*/ 1070093 w 3024845"/>
                <a:gd name="connsiteY183" fmla="*/ 168618 h 834218"/>
                <a:gd name="connsiteX184" fmla="*/ 1074146 w 3024845"/>
                <a:gd name="connsiteY184" fmla="*/ 171861 h 834218"/>
                <a:gd name="connsiteX185" fmla="*/ 1074146 w 3024845"/>
                <a:gd name="connsiteY185" fmla="*/ 164295 h 834218"/>
                <a:gd name="connsiteX186" fmla="*/ 1076426 w 3024845"/>
                <a:gd name="connsiteY186" fmla="*/ 164295 h 834218"/>
                <a:gd name="connsiteX187" fmla="*/ 1092387 w 3024845"/>
                <a:gd name="connsiteY187" fmla="*/ 164295 h 834218"/>
                <a:gd name="connsiteX188" fmla="*/ 1092387 w 3024845"/>
                <a:gd name="connsiteY188" fmla="*/ 165376 h 834218"/>
                <a:gd name="connsiteX189" fmla="*/ 1092387 w 3024845"/>
                <a:gd name="connsiteY189" fmla="*/ 172942 h 834218"/>
                <a:gd name="connsiteX190" fmla="*/ 1122787 w 3024845"/>
                <a:gd name="connsiteY190" fmla="*/ 172942 h 834218"/>
                <a:gd name="connsiteX191" fmla="*/ 1122787 w 3024845"/>
                <a:gd name="connsiteY191" fmla="*/ 174563 h 834218"/>
                <a:gd name="connsiteX192" fmla="*/ 1122787 w 3024845"/>
                <a:gd name="connsiteY192" fmla="*/ 185913 h 834218"/>
                <a:gd name="connsiteX193" fmla="*/ 1149134 w 3024845"/>
                <a:gd name="connsiteY193" fmla="*/ 185913 h 834218"/>
                <a:gd name="connsiteX194" fmla="*/ 1149134 w 3024845"/>
                <a:gd name="connsiteY194" fmla="*/ 216177 h 834218"/>
                <a:gd name="connsiteX195" fmla="*/ 1149894 w 3024845"/>
                <a:gd name="connsiteY195" fmla="*/ 216177 h 834218"/>
                <a:gd name="connsiteX196" fmla="*/ 1155214 w 3024845"/>
                <a:gd name="connsiteY196" fmla="*/ 216177 h 834218"/>
                <a:gd name="connsiteX197" fmla="*/ 1155214 w 3024845"/>
                <a:gd name="connsiteY197" fmla="*/ 217258 h 834218"/>
                <a:gd name="connsiteX198" fmla="*/ 1155214 w 3024845"/>
                <a:gd name="connsiteY198" fmla="*/ 224825 h 834218"/>
                <a:gd name="connsiteX199" fmla="*/ 1159268 w 3024845"/>
                <a:gd name="connsiteY199" fmla="*/ 255089 h 834218"/>
                <a:gd name="connsiteX200" fmla="*/ 1160028 w 3024845"/>
                <a:gd name="connsiteY200" fmla="*/ 255089 h 834218"/>
                <a:gd name="connsiteX201" fmla="*/ 1165348 w 3024845"/>
                <a:gd name="connsiteY201" fmla="*/ 255089 h 834218"/>
                <a:gd name="connsiteX202" fmla="*/ 1165348 w 3024845"/>
                <a:gd name="connsiteY202" fmla="*/ 255900 h 834218"/>
                <a:gd name="connsiteX203" fmla="*/ 1165348 w 3024845"/>
                <a:gd name="connsiteY203" fmla="*/ 261575 h 834218"/>
                <a:gd name="connsiteX204" fmla="*/ 1166361 w 3024845"/>
                <a:gd name="connsiteY204" fmla="*/ 261575 h 834218"/>
                <a:gd name="connsiteX205" fmla="*/ 1173454 w 3024845"/>
                <a:gd name="connsiteY205" fmla="*/ 261575 h 834218"/>
                <a:gd name="connsiteX206" fmla="*/ 1173454 w 3024845"/>
                <a:gd name="connsiteY206" fmla="*/ 291840 h 834218"/>
                <a:gd name="connsiteX207" fmla="*/ 1175481 w 3024845"/>
                <a:gd name="connsiteY207" fmla="*/ 291840 h 834218"/>
                <a:gd name="connsiteX208" fmla="*/ 1189668 w 3024845"/>
                <a:gd name="connsiteY208" fmla="*/ 291840 h 834218"/>
                <a:gd name="connsiteX209" fmla="*/ 1189668 w 3024845"/>
                <a:gd name="connsiteY209" fmla="*/ 315619 h 834218"/>
                <a:gd name="connsiteX210" fmla="*/ 1191695 w 3024845"/>
                <a:gd name="connsiteY210" fmla="*/ 317240 h 834218"/>
                <a:gd name="connsiteX211" fmla="*/ 1191695 w 3024845"/>
                <a:gd name="connsiteY211" fmla="*/ 328590 h 834218"/>
                <a:gd name="connsiteX212" fmla="*/ 1192455 w 3024845"/>
                <a:gd name="connsiteY212" fmla="*/ 328590 h 834218"/>
                <a:gd name="connsiteX213" fmla="*/ 1197775 w 3024845"/>
                <a:gd name="connsiteY213" fmla="*/ 328590 h 834218"/>
                <a:gd name="connsiteX214" fmla="*/ 1197775 w 3024845"/>
                <a:gd name="connsiteY214" fmla="*/ 352369 h 834218"/>
                <a:gd name="connsiteX215" fmla="*/ 1199041 w 3024845"/>
                <a:gd name="connsiteY215" fmla="*/ 352369 h 834218"/>
                <a:gd name="connsiteX216" fmla="*/ 1207908 w 3024845"/>
                <a:gd name="connsiteY216" fmla="*/ 352369 h 834218"/>
                <a:gd name="connsiteX217" fmla="*/ 1209935 w 3024845"/>
                <a:gd name="connsiteY217" fmla="*/ 356423 h 834218"/>
                <a:gd name="connsiteX218" fmla="*/ 1209935 w 3024845"/>
                <a:gd name="connsiteY218" fmla="*/ 369664 h 834218"/>
                <a:gd name="connsiteX219" fmla="*/ 1211455 w 3024845"/>
                <a:gd name="connsiteY219" fmla="*/ 367772 h 834218"/>
                <a:gd name="connsiteX220" fmla="*/ 1222095 w 3024845"/>
                <a:gd name="connsiteY220" fmla="*/ 354531 h 834218"/>
                <a:gd name="connsiteX221" fmla="*/ 1250469 w 3024845"/>
                <a:gd name="connsiteY221" fmla="*/ 354531 h 834218"/>
                <a:gd name="connsiteX222" fmla="*/ 1250469 w 3024845"/>
                <a:gd name="connsiteY222" fmla="*/ 441002 h 834218"/>
                <a:gd name="connsiteX223" fmla="*/ 1251229 w 3024845"/>
                <a:gd name="connsiteY223" fmla="*/ 441002 h 834218"/>
                <a:gd name="connsiteX224" fmla="*/ 1256549 w 3024845"/>
                <a:gd name="connsiteY224" fmla="*/ 441002 h 834218"/>
                <a:gd name="connsiteX225" fmla="*/ 1257309 w 3024845"/>
                <a:gd name="connsiteY225" fmla="*/ 439651 h 834218"/>
                <a:gd name="connsiteX226" fmla="*/ 1262629 w 3024845"/>
                <a:gd name="connsiteY226" fmla="*/ 430193 h 834218"/>
                <a:gd name="connsiteX227" fmla="*/ 1262629 w 3024845"/>
                <a:gd name="connsiteY227" fmla="*/ 432085 h 834218"/>
                <a:gd name="connsiteX228" fmla="*/ 1262629 w 3024845"/>
                <a:gd name="connsiteY228" fmla="*/ 445326 h 834218"/>
                <a:gd name="connsiteX229" fmla="*/ 1266682 w 3024845"/>
                <a:gd name="connsiteY229" fmla="*/ 399929 h 834218"/>
                <a:gd name="connsiteX230" fmla="*/ 1267442 w 3024845"/>
                <a:gd name="connsiteY230" fmla="*/ 399929 h 834218"/>
                <a:gd name="connsiteX231" fmla="*/ 1272762 w 3024845"/>
                <a:gd name="connsiteY231" fmla="*/ 399929 h 834218"/>
                <a:gd name="connsiteX232" fmla="*/ 1272762 w 3024845"/>
                <a:gd name="connsiteY232" fmla="*/ 335075 h 834218"/>
                <a:gd name="connsiteX233" fmla="*/ 1273776 w 3024845"/>
                <a:gd name="connsiteY233" fmla="*/ 335075 h 834218"/>
                <a:gd name="connsiteX234" fmla="*/ 1280869 w 3024845"/>
                <a:gd name="connsiteY234" fmla="*/ 335075 h 834218"/>
                <a:gd name="connsiteX235" fmla="*/ 1293029 w 3024845"/>
                <a:gd name="connsiteY235" fmla="*/ 291840 h 834218"/>
                <a:gd name="connsiteX236" fmla="*/ 1294296 w 3024845"/>
                <a:gd name="connsiteY236" fmla="*/ 291840 h 834218"/>
                <a:gd name="connsiteX237" fmla="*/ 1303163 w 3024845"/>
                <a:gd name="connsiteY237" fmla="*/ 291840 h 834218"/>
                <a:gd name="connsiteX238" fmla="*/ 1313296 w 3024845"/>
                <a:gd name="connsiteY238" fmla="*/ 335075 h 834218"/>
                <a:gd name="connsiteX239" fmla="*/ 1314309 w 3024845"/>
                <a:gd name="connsiteY239" fmla="*/ 335075 h 834218"/>
                <a:gd name="connsiteX240" fmla="*/ 1321403 w 3024845"/>
                <a:gd name="connsiteY240" fmla="*/ 335075 h 834218"/>
                <a:gd name="connsiteX241" fmla="*/ 1321403 w 3024845"/>
                <a:gd name="connsiteY241" fmla="*/ 373987 h 834218"/>
                <a:gd name="connsiteX242" fmla="*/ 1323176 w 3024845"/>
                <a:gd name="connsiteY242" fmla="*/ 373987 h 834218"/>
                <a:gd name="connsiteX243" fmla="*/ 1335590 w 3024845"/>
                <a:gd name="connsiteY243" fmla="*/ 373987 h 834218"/>
                <a:gd name="connsiteX244" fmla="*/ 1335590 w 3024845"/>
                <a:gd name="connsiteY244" fmla="*/ 376149 h 834218"/>
                <a:gd name="connsiteX245" fmla="*/ 1335590 w 3024845"/>
                <a:gd name="connsiteY245" fmla="*/ 391281 h 834218"/>
                <a:gd name="connsiteX246" fmla="*/ 1339643 w 3024845"/>
                <a:gd name="connsiteY246" fmla="*/ 389120 h 834218"/>
                <a:gd name="connsiteX247" fmla="*/ 1339643 w 3024845"/>
                <a:gd name="connsiteY247" fmla="*/ 373987 h 834218"/>
                <a:gd name="connsiteX248" fmla="*/ 1341163 w 3024845"/>
                <a:gd name="connsiteY248" fmla="*/ 373987 h 834218"/>
                <a:gd name="connsiteX249" fmla="*/ 1351803 w 3024845"/>
                <a:gd name="connsiteY249" fmla="*/ 373987 h 834218"/>
                <a:gd name="connsiteX250" fmla="*/ 1351803 w 3024845"/>
                <a:gd name="connsiteY250" fmla="*/ 375608 h 834218"/>
                <a:gd name="connsiteX251" fmla="*/ 1351803 w 3024845"/>
                <a:gd name="connsiteY251" fmla="*/ 386958 h 834218"/>
                <a:gd name="connsiteX252" fmla="*/ 1382204 w 3024845"/>
                <a:gd name="connsiteY252" fmla="*/ 386958 h 834218"/>
                <a:gd name="connsiteX253" fmla="*/ 1382204 w 3024845"/>
                <a:gd name="connsiteY253" fmla="*/ 350208 h 834218"/>
                <a:gd name="connsiteX254" fmla="*/ 1383470 w 3024845"/>
                <a:gd name="connsiteY254" fmla="*/ 350208 h 834218"/>
                <a:gd name="connsiteX255" fmla="*/ 1392337 w 3024845"/>
                <a:gd name="connsiteY255" fmla="*/ 350208 h 834218"/>
                <a:gd name="connsiteX256" fmla="*/ 1392337 w 3024845"/>
                <a:gd name="connsiteY256" fmla="*/ 371825 h 834218"/>
                <a:gd name="connsiteX257" fmla="*/ 1394364 w 3024845"/>
                <a:gd name="connsiteY257" fmla="*/ 339399 h 834218"/>
                <a:gd name="connsiteX258" fmla="*/ 1416657 w 3024845"/>
                <a:gd name="connsiteY258" fmla="*/ 339399 h 834218"/>
                <a:gd name="connsiteX259" fmla="*/ 1416657 w 3024845"/>
                <a:gd name="connsiteY259" fmla="*/ 337777 h 834218"/>
                <a:gd name="connsiteX260" fmla="*/ 1416657 w 3024845"/>
                <a:gd name="connsiteY260" fmla="*/ 326428 h 834218"/>
                <a:gd name="connsiteX261" fmla="*/ 1417417 w 3024845"/>
                <a:gd name="connsiteY261" fmla="*/ 326428 h 834218"/>
                <a:gd name="connsiteX262" fmla="*/ 1422737 w 3024845"/>
                <a:gd name="connsiteY262" fmla="*/ 326428 h 834218"/>
                <a:gd name="connsiteX263" fmla="*/ 1422737 w 3024845"/>
                <a:gd name="connsiteY263" fmla="*/ 324537 h 834218"/>
                <a:gd name="connsiteX264" fmla="*/ 1422737 w 3024845"/>
                <a:gd name="connsiteY264" fmla="*/ 311296 h 834218"/>
                <a:gd name="connsiteX265" fmla="*/ 1426791 w 3024845"/>
                <a:gd name="connsiteY265" fmla="*/ 317781 h 834218"/>
                <a:gd name="connsiteX266" fmla="*/ 1429071 w 3024845"/>
                <a:gd name="connsiteY266" fmla="*/ 317781 h 834218"/>
                <a:gd name="connsiteX267" fmla="*/ 1445031 w 3024845"/>
                <a:gd name="connsiteY267" fmla="*/ 317781 h 834218"/>
                <a:gd name="connsiteX268" fmla="*/ 1445031 w 3024845"/>
                <a:gd name="connsiteY268" fmla="*/ 316970 h 834218"/>
                <a:gd name="connsiteX269" fmla="*/ 1445031 w 3024845"/>
                <a:gd name="connsiteY269" fmla="*/ 311296 h 834218"/>
                <a:gd name="connsiteX270" fmla="*/ 1445791 w 3024845"/>
                <a:gd name="connsiteY270" fmla="*/ 311296 h 834218"/>
                <a:gd name="connsiteX271" fmla="*/ 1451111 w 3024845"/>
                <a:gd name="connsiteY271" fmla="*/ 311296 h 834218"/>
                <a:gd name="connsiteX272" fmla="*/ 1451111 w 3024845"/>
                <a:gd name="connsiteY272" fmla="*/ 312647 h 834218"/>
                <a:gd name="connsiteX273" fmla="*/ 1451111 w 3024845"/>
                <a:gd name="connsiteY273" fmla="*/ 322105 h 834218"/>
                <a:gd name="connsiteX274" fmla="*/ 1489618 w 3024845"/>
                <a:gd name="connsiteY274" fmla="*/ 322105 h 834218"/>
                <a:gd name="connsiteX275" fmla="*/ 1489618 w 3024845"/>
                <a:gd name="connsiteY275" fmla="*/ 460458 h 834218"/>
                <a:gd name="connsiteX276" fmla="*/ 1491138 w 3024845"/>
                <a:gd name="connsiteY276" fmla="*/ 460458 h 834218"/>
                <a:gd name="connsiteX277" fmla="*/ 1501778 w 3024845"/>
                <a:gd name="connsiteY277" fmla="*/ 460458 h 834218"/>
                <a:gd name="connsiteX278" fmla="*/ 1501778 w 3024845"/>
                <a:gd name="connsiteY278" fmla="*/ 447488 h 834218"/>
                <a:gd name="connsiteX279" fmla="*/ 1505832 w 3024845"/>
                <a:gd name="connsiteY279" fmla="*/ 447488 h 834218"/>
                <a:gd name="connsiteX280" fmla="*/ 1505832 w 3024845"/>
                <a:gd name="connsiteY280" fmla="*/ 460458 h 834218"/>
                <a:gd name="connsiteX281" fmla="*/ 1536232 w 3024845"/>
                <a:gd name="connsiteY281" fmla="*/ 460458 h 834218"/>
                <a:gd name="connsiteX282" fmla="*/ 1536232 w 3024845"/>
                <a:gd name="connsiteY282" fmla="*/ 430193 h 834218"/>
                <a:gd name="connsiteX283" fmla="*/ 1548392 w 3024845"/>
                <a:gd name="connsiteY283" fmla="*/ 430193 h 834218"/>
                <a:gd name="connsiteX284" fmla="*/ 1560552 w 3024845"/>
                <a:gd name="connsiteY284" fmla="*/ 428032 h 834218"/>
                <a:gd name="connsiteX285" fmla="*/ 1564606 w 3024845"/>
                <a:gd name="connsiteY285" fmla="*/ 430193 h 834218"/>
                <a:gd name="connsiteX286" fmla="*/ 1574739 w 3024845"/>
                <a:gd name="connsiteY286" fmla="*/ 430193 h 834218"/>
                <a:gd name="connsiteX287" fmla="*/ 1574739 w 3024845"/>
                <a:gd name="connsiteY287" fmla="*/ 460458 h 834218"/>
                <a:gd name="connsiteX288" fmla="*/ 1582846 w 3024845"/>
                <a:gd name="connsiteY288" fmla="*/ 460458 h 834218"/>
                <a:gd name="connsiteX289" fmla="*/ 1582846 w 3024845"/>
                <a:gd name="connsiteY289" fmla="*/ 477753 h 834218"/>
                <a:gd name="connsiteX290" fmla="*/ 1592182 w 3024845"/>
                <a:gd name="connsiteY290" fmla="*/ 478658 h 834218"/>
                <a:gd name="connsiteX291" fmla="*/ 1605140 w 3024845"/>
                <a:gd name="connsiteY291" fmla="*/ 478658 h 834218"/>
                <a:gd name="connsiteX292" fmla="*/ 1605140 w 3024845"/>
                <a:gd name="connsiteY292" fmla="*/ 462620 h 834218"/>
                <a:gd name="connsiteX293" fmla="*/ 1673096 w 3024845"/>
                <a:gd name="connsiteY293" fmla="*/ 462620 h 834218"/>
                <a:gd name="connsiteX294" fmla="*/ 1673096 w 3024845"/>
                <a:gd name="connsiteY294" fmla="*/ 377367 h 834218"/>
                <a:gd name="connsiteX295" fmla="*/ 1745104 w 3024845"/>
                <a:gd name="connsiteY295" fmla="*/ 377367 h 834218"/>
                <a:gd name="connsiteX296" fmla="*/ 1745104 w 3024845"/>
                <a:gd name="connsiteY296" fmla="*/ 456135 h 834218"/>
                <a:gd name="connsiteX297" fmla="*/ 1747008 w 3024845"/>
                <a:gd name="connsiteY297" fmla="*/ 456135 h 834218"/>
                <a:gd name="connsiteX298" fmla="*/ 1748250 w 3024845"/>
                <a:gd name="connsiteY298" fmla="*/ 478658 h 834218"/>
                <a:gd name="connsiteX299" fmla="*/ 1757926 w 3024845"/>
                <a:gd name="connsiteY299" fmla="*/ 478658 h 834218"/>
                <a:gd name="connsiteX300" fmla="*/ 1759168 w 3024845"/>
                <a:gd name="connsiteY300" fmla="*/ 456135 h 834218"/>
                <a:gd name="connsiteX301" fmla="*/ 1765248 w 3024845"/>
                <a:gd name="connsiteY301" fmla="*/ 456135 h 834218"/>
                <a:gd name="connsiteX302" fmla="*/ 1766490 w 3024845"/>
                <a:gd name="connsiteY302" fmla="*/ 478658 h 834218"/>
                <a:gd name="connsiteX303" fmla="*/ 1817112 w 3024845"/>
                <a:gd name="connsiteY303" fmla="*/ 478658 h 834218"/>
                <a:gd name="connsiteX304" fmla="*/ 1817112 w 3024845"/>
                <a:gd name="connsiteY304" fmla="*/ 315630 h 834218"/>
                <a:gd name="connsiteX305" fmla="*/ 2014439 w 3024845"/>
                <a:gd name="connsiteY305" fmla="*/ 315630 h 834218"/>
                <a:gd name="connsiteX306" fmla="*/ 2014439 w 3024845"/>
                <a:gd name="connsiteY306" fmla="*/ 478658 h 834218"/>
                <a:gd name="connsiteX307" fmla="*/ 2033136 w 3024845"/>
                <a:gd name="connsiteY307" fmla="*/ 478658 h 834218"/>
                <a:gd name="connsiteX308" fmla="*/ 2033136 w 3024845"/>
                <a:gd name="connsiteY308" fmla="*/ 395965 h 834218"/>
                <a:gd name="connsiteX309" fmla="*/ 2128256 w 3024845"/>
                <a:gd name="connsiteY309" fmla="*/ 395965 h 834218"/>
                <a:gd name="connsiteX310" fmla="*/ 2180720 w 3024845"/>
                <a:gd name="connsiteY310" fmla="*/ 330752 h 834218"/>
                <a:gd name="connsiteX311" fmla="*/ 2245574 w 3024845"/>
                <a:gd name="connsiteY311" fmla="*/ 330752 h 834218"/>
                <a:gd name="connsiteX312" fmla="*/ 2245574 w 3024845"/>
                <a:gd name="connsiteY312" fmla="*/ 406414 h 834218"/>
                <a:gd name="connsiteX313" fmla="*/ 2253681 w 3024845"/>
                <a:gd name="connsiteY313" fmla="*/ 406414 h 834218"/>
                <a:gd name="connsiteX314" fmla="*/ 2255708 w 3024845"/>
                <a:gd name="connsiteY314" fmla="*/ 399929 h 834218"/>
                <a:gd name="connsiteX315" fmla="*/ 2261788 w 3024845"/>
                <a:gd name="connsiteY315" fmla="*/ 399929 h 834218"/>
                <a:gd name="connsiteX316" fmla="*/ 2263815 w 3024845"/>
                <a:gd name="connsiteY316" fmla="*/ 408576 h 834218"/>
                <a:gd name="connsiteX317" fmla="*/ 2275975 w 3024845"/>
                <a:gd name="connsiteY317" fmla="*/ 408576 h 834218"/>
                <a:gd name="connsiteX318" fmla="*/ 2275975 w 3024845"/>
                <a:gd name="connsiteY318" fmla="*/ 402090 h 834218"/>
                <a:gd name="connsiteX319" fmla="*/ 2298268 w 3024845"/>
                <a:gd name="connsiteY319" fmla="*/ 402090 h 834218"/>
                <a:gd name="connsiteX320" fmla="*/ 2298268 w 3024845"/>
                <a:gd name="connsiteY320" fmla="*/ 408576 h 834218"/>
                <a:gd name="connsiteX321" fmla="*/ 2318535 w 3024845"/>
                <a:gd name="connsiteY321" fmla="*/ 408576 h 834218"/>
                <a:gd name="connsiteX322" fmla="*/ 2318535 w 3024845"/>
                <a:gd name="connsiteY322" fmla="*/ 453973 h 834218"/>
                <a:gd name="connsiteX323" fmla="*/ 2332722 w 3024845"/>
                <a:gd name="connsiteY323" fmla="*/ 453973 h 834218"/>
                <a:gd name="connsiteX324" fmla="*/ 2332722 w 3024845"/>
                <a:gd name="connsiteY324" fmla="*/ 441002 h 834218"/>
                <a:gd name="connsiteX325" fmla="*/ 2348936 w 3024845"/>
                <a:gd name="connsiteY325" fmla="*/ 441002 h 834218"/>
                <a:gd name="connsiteX326" fmla="*/ 2348936 w 3024845"/>
                <a:gd name="connsiteY326" fmla="*/ 261575 h 834218"/>
                <a:gd name="connsiteX327" fmla="*/ 2355016 w 3024845"/>
                <a:gd name="connsiteY327" fmla="*/ 255089 h 834218"/>
                <a:gd name="connsiteX328" fmla="*/ 2427977 w 3024845"/>
                <a:gd name="connsiteY328" fmla="*/ 255089 h 834218"/>
                <a:gd name="connsiteX329" fmla="*/ 2427977 w 3024845"/>
                <a:gd name="connsiteY329" fmla="*/ 263737 h 834218"/>
                <a:gd name="connsiteX330" fmla="*/ 2438110 w 3024845"/>
                <a:gd name="connsiteY330" fmla="*/ 263737 h 834218"/>
                <a:gd name="connsiteX331" fmla="*/ 2438110 w 3024845"/>
                <a:gd name="connsiteY331" fmla="*/ 378311 h 834218"/>
                <a:gd name="connsiteX332" fmla="*/ 2460404 w 3024845"/>
                <a:gd name="connsiteY332" fmla="*/ 378311 h 834218"/>
                <a:gd name="connsiteX333" fmla="*/ 2460404 w 3024845"/>
                <a:gd name="connsiteY333" fmla="*/ 311296 h 834218"/>
                <a:gd name="connsiteX334" fmla="*/ 2486751 w 3024845"/>
                <a:gd name="connsiteY334" fmla="*/ 311296 h 834218"/>
                <a:gd name="connsiteX335" fmla="*/ 2490804 w 3024845"/>
                <a:gd name="connsiteY335" fmla="*/ 306972 h 834218"/>
                <a:gd name="connsiteX336" fmla="*/ 2498911 w 3024845"/>
                <a:gd name="connsiteY336" fmla="*/ 306972 h 834218"/>
                <a:gd name="connsiteX337" fmla="*/ 2502964 w 3024845"/>
                <a:gd name="connsiteY337" fmla="*/ 311296 h 834218"/>
                <a:gd name="connsiteX338" fmla="*/ 2525258 w 3024845"/>
                <a:gd name="connsiteY338" fmla="*/ 311296 h 834218"/>
                <a:gd name="connsiteX339" fmla="*/ 2525258 w 3024845"/>
                <a:gd name="connsiteY339" fmla="*/ 194560 h 834218"/>
                <a:gd name="connsiteX340" fmla="*/ 2582005 w 3024845"/>
                <a:gd name="connsiteY340" fmla="*/ 183751 h 834218"/>
                <a:gd name="connsiteX341" fmla="*/ 2582005 w 3024845"/>
                <a:gd name="connsiteY341" fmla="*/ 184832 h 834218"/>
                <a:gd name="connsiteX342" fmla="*/ 2582005 w 3024845"/>
                <a:gd name="connsiteY342" fmla="*/ 192398 h 834218"/>
                <a:gd name="connsiteX343" fmla="*/ 2608352 w 3024845"/>
                <a:gd name="connsiteY343" fmla="*/ 192398 h 834218"/>
                <a:gd name="connsiteX344" fmla="*/ 2608352 w 3024845"/>
                <a:gd name="connsiteY344" fmla="*/ 447488 h 834218"/>
                <a:gd name="connsiteX345" fmla="*/ 2630646 w 3024845"/>
                <a:gd name="connsiteY345" fmla="*/ 447488 h 834218"/>
                <a:gd name="connsiteX346" fmla="*/ 2630646 w 3024845"/>
                <a:gd name="connsiteY346" fmla="*/ 443164 h 834218"/>
                <a:gd name="connsiteX347" fmla="*/ 2642806 w 3024845"/>
                <a:gd name="connsiteY347" fmla="*/ 443164 h 834218"/>
                <a:gd name="connsiteX348" fmla="*/ 2642806 w 3024845"/>
                <a:gd name="connsiteY348" fmla="*/ 447488 h 834218"/>
                <a:gd name="connsiteX349" fmla="*/ 2667126 w 3024845"/>
                <a:gd name="connsiteY349" fmla="*/ 447488 h 834218"/>
                <a:gd name="connsiteX350" fmla="*/ 2667126 w 3024845"/>
                <a:gd name="connsiteY350" fmla="*/ 434517 h 834218"/>
                <a:gd name="connsiteX351" fmla="*/ 2695500 w 3024845"/>
                <a:gd name="connsiteY351" fmla="*/ 434517 h 834218"/>
                <a:gd name="connsiteX352" fmla="*/ 2707660 w 3024845"/>
                <a:gd name="connsiteY352" fmla="*/ 430193 h 834218"/>
                <a:gd name="connsiteX353" fmla="*/ 2727927 w 3024845"/>
                <a:gd name="connsiteY353" fmla="*/ 434517 h 834218"/>
                <a:gd name="connsiteX354" fmla="*/ 2727927 w 3024845"/>
                <a:gd name="connsiteY354" fmla="*/ 417223 h 834218"/>
                <a:gd name="connsiteX355" fmla="*/ 2736034 w 3024845"/>
                <a:gd name="connsiteY355" fmla="*/ 417223 h 834218"/>
                <a:gd name="connsiteX356" fmla="*/ 2736034 w 3024845"/>
                <a:gd name="connsiteY356" fmla="*/ 404252 h 834218"/>
                <a:gd name="connsiteX357" fmla="*/ 2792781 w 3024845"/>
                <a:gd name="connsiteY357" fmla="*/ 404252 h 834218"/>
                <a:gd name="connsiteX358" fmla="*/ 2792781 w 3024845"/>
                <a:gd name="connsiteY358" fmla="*/ 373987 h 834218"/>
                <a:gd name="connsiteX359" fmla="*/ 2811021 w 3024845"/>
                <a:gd name="connsiteY359" fmla="*/ 373987 h 834218"/>
                <a:gd name="connsiteX360" fmla="*/ 2811021 w 3024845"/>
                <a:gd name="connsiteY360" fmla="*/ 367502 h 834218"/>
                <a:gd name="connsiteX361" fmla="*/ 2823181 w 3024845"/>
                <a:gd name="connsiteY361" fmla="*/ 367502 h 834218"/>
                <a:gd name="connsiteX362" fmla="*/ 2823181 w 3024845"/>
                <a:gd name="connsiteY362" fmla="*/ 373987 h 834218"/>
                <a:gd name="connsiteX363" fmla="*/ 2839395 w 3024845"/>
                <a:gd name="connsiteY363" fmla="*/ 373987 h 834218"/>
                <a:gd name="connsiteX364" fmla="*/ 2839395 w 3024845"/>
                <a:gd name="connsiteY364" fmla="*/ 423708 h 834218"/>
                <a:gd name="connsiteX365" fmla="*/ 2871822 w 3024845"/>
                <a:gd name="connsiteY365" fmla="*/ 423708 h 834218"/>
                <a:gd name="connsiteX366" fmla="*/ 2871822 w 3024845"/>
                <a:gd name="connsiteY366" fmla="*/ 397767 h 834218"/>
                <a:gd name="connsiteX367" fmla="*/ 2910329 w 3024845"/>
                <a:gd name="connsiteY367" fmla="*/ 397767 h 834218"/>
                <a:gd name="connsiteX368" fmla="*/ 2910329 w 3024845"/>
                <a:gd name="connsiteY368" fmla="*/ 367502 h 834218"/>
                <a:gd name="connsiteX369" fmla="*/ 2958970 w 3024845"/>
                <a:gd name="connsiteY369" fmla="*/ 367502 h 834218"/>
                <a:gd name="connsiteX370" fmla="*/ 2958970 w 3024845"/>
                <a:gd name="connsiteY370" fmla="*/ 478658 h 834218"/>
                <a:gd name="connsiteX371" fmla="*/ 2958970 w 3024845"/>
                <a:gd name="connsiteY371" fmla="*/ 492437 h 834218"/>
                <a:gd name="connsiteX372" fmla="*/ 3024845 w 3024845"/>
                <a:gd name="connsiteY372" fmla="*/ 492437 h 834218"/>
                <a:gd name="connsiteX373" fmla="*/ 3024845 w 3024845"/>
                <a:gd name="connsiteY373" fmla="*/ 834218 h 834218"/>
                <a:gd name="connsiteX374" fmla="*/ 2054 w 3024845"/>
                <a:gd name="connsiteY374" fmla="*/ 831885 h 834218"/>
                <a:gd name="connsiteX375" fmla="*/ 0 w 3024845"/>
                <a:gd name="connsiteY375" fmla="*/ 397767 h 834218"/>
                <a:gd name="connsiteX376" fmla="*/ 20267 w 3024845"/>
                <a:gd name="connsiteY376" fmla="*/ 397767 h 834218"/>
                <a:gd name="connsiteX377" fmla="*/ 20774 w 3024845"/>
                <a:gd name="connsiteY377" fmla="*/ 396686 h 834218"/>
                <a:gd name="connsiteX378" fmla="*/ 24320 w 3024845"/>
                <a:gd name="connsiteY378" fmla="*/ 389120 h 834218"/>
                <a:gd name="connsiteX379" fmla="*/ 26094 w 3024845"/>
                <a:gd name="connsiteY379" fmla="*/ 389390 h 834218"/>
                <a:gd name="connsiteX380" fmla="*/ 38507 w 3024845"/>
                <a:gd name="connsiteY380" fmla="*/ 391281 h 834218"/>
                <a:gd name="connsiteX381" fmla="*/ 39014 w 3024845"/>
                <a:gd name="connsiteY381" fmla="*/ 392633 h 834218"/>
                <a:gd name="connsiteX382" fmla="*/ 42560 w 3024845"/>
                <a:gd name="connsiteY382" fmla="*/ 402090 h 834218"/>
                <a:gd name="connsiteX383" fmla="*/ 68907 w 3024845"/>
                <a:gd name="connsiteY383" fmla="*/ 404252 h 834218"/>
                <a:gd name="connsiteX384" fmla="*/ 68907 w 3024845"/>
                <a:gd name="connsiteY384" fmla="*/ 281031 h 834218"/>
                <a:gd name="connsiteX385" fmla="*/ 70934 w 3024845"/>
                <a:gd name="connsiteY385" fmla="*/ 281031 h 834218"/>
                <a:gd name="connsiteX386" fmla="*/ 85121 w 3024845"/>
                <a:gd name="connsiteY386" fmla="*/ 281031 h 834218"/>
                <a:gd name="connsiteX387" fmla="*/ 85121 w 3024845"/>
                <a:gd name="connsiteY387" fmla="*/ 144839 h 834218"/>
                <a:gd name="connsiteX388" fmla="*/ 86894 w 3024845"/>
                <a:gd name="connsiteY388" fmla="*/ 144839 h 834218"/>
                <a:gd name="connsiteX389" fmla="*/ 99308 w 3024845"/>
                <a:gd name="connsiteY389" fmla="*/ 144839 h 834218"/>
                <a:gd name="connsiteX390" fmla="*/ 99308 w 3024845"/>
                <a:gd name="connsiteY390" fmla="*/ 30265 h 834218"/>
                <a:gd name="connsiteX391" fmla="*/ 103361 w 3024845"/>
                <a:gd name="connsiteY391" fmla="*/ 2161 h 834218"/>
                <a:gd name="connsiteX392" fmla="*/ 105388 w 3024845"/>
                <a:gd name="connsiteY392" fmla="*/ 2161 h 834218"/>
                <a:gd name="connsiteX0" fmla="*/ 103361 w 3024845"/>
                <a:gd name="connsiteY0" fmla="*/ 2161 h 834218"/>
                <a:gd name="connsiteX1" fmla="*/ 200642 w 3024845"/>
                <a:gd name="connsiteY1" fmla="*/ 0 h 834218"/>
                <a:gd name="connsiteX2" fmla="*/ 202669 w 3024845"/>
                <a:gd name="connsiteY2" fmla="*/ 0 h 834218"/>
                <a:gd name="connsiteX3" fmla="*/ 216856 w 3024845"/>
                <a:gd name="connsiteY3" fmla="*/ 0 h 834218"/>
                <a:gd name="connsiteX4" fmla="*/ 216856 w 3024845"/>
                <a:gd name="connsiteY4" fmla="*/ 23779 h 834218"/>
                <a:gd name="connsiteX5" fmla="*/ 217363 w 3024845"/>
                <a:gd name="connsiteY5" fmla="*/ 24590 h 834218"/>
                <a:gd name="connsiteX6" fmla="*/ 220909 w 3024845"/>
                <a:gd name="connsiteY6" fmla="*/ 30265 h 834218"/>
                <a:gd name="connsiteX7" fmla="*/ 220909 w 3024845"/>
                <a:gd name="connsiteY7" fmla="*/ 144839 h 834218"/>
                <a:gd name="connsiteX8" fmla="*/ 223189 w 3024845"/>
                <a:gd name="connsiteY8" fmla="*/ 144839 h 834218"/>
                <a:gd name="connsiteX9" fmla="*/ 239150 w 3024845"/>
                <a:gd name="connsiteY9" fmla="*/ 144839 h 834218"/>
                <a:gd name="connsiteX10" fmla="*/ 239150 w 3024845"/>
                <a:gd name="connsiteY10" fmla="*/ 285354 h 834218"/>
                <a:gd name="connsiteX11" fmla="*/ 240670 w 3024845"/>
                <a:gd name="connsiteY11" fmla="*/ 285084 h 834218"/>
                <a:gd name="connsiteX12" fmla="*/ 251310 w 3024845"/>
                <a:gd name="connsiteY12" fmla="*/ 283193 h 834218"/>
                <a:gd name="connsiteX13" fmla="*/ 249283 w 3024845"/>
                <a:gd name="connsiteY13" fmla="*/ 371825 h 834218"/>
                <a:gd name="connsiteX14" fmla="*/ 250803 w 3024845"/>
                <a:gd name="connsiteY14" fmla="*/ 372096 h 834218"/>
                <a:gd name="connsiteX15" fmla="*/ 261443 w 3024845"/>
                <a:gd name="connsiteY15" fmla="*/ 373987 h 834218"/>
                <a:gd name="connsiteX16" fmla="*/ 261696 w 3024845"/>
                <a:gd name="connsiteY16" fmla="*/ 374798 h 834218"/>
                <a:gd name="connsiteX17" fmla="*/ 263470 w 3024845"/>
                <a:gd name="connsiteY17" fmla="*/ 380473 h 834218"/>
                <a:gd name="connsiteX18" fmla="*/ 264230 w 3024845"/>
                <a:gd name="connsiteY18" fmla="*/ 378041 h 834218"/>
                <a:gd name="connsiteX19" fmla="*/ 269550 w 3024845"/>
                <a:gd name="connsiteY19" fmla="*/ 361017 h 834218"/>
                <a:gd name="connsiteX20" fmla="*/ 271323 w 3024845"/>
                <a:gd name="connsiteY20" fmla="*/ 361017 h 834218"/>
                <a:gd name="connsiteX21" fmla="*/ 283737 w 3024845"/>
                <a:gd name="connsiteY21" fmla="*/ 361017 h 834218"/>
                <a:gd name="connsiteX22" fmla="*/ 283737 w 3024845"/>
                <a:gd name="connsiteY22" fmla="*/ 393443 h 834218"/>
                <a:gd name="connsiteX23" fmla="*/ 284750 w 3024845"/>
                <a:gd name="connsiteY23" fmla="*/ 393984 h 834218"/>
                <a:gd name="connsiteX24" fmla="*/ 291844 w 3024845"/>
                <a:gd name="connsiteY24" fmla="*/ 397767 h 834218"/>
                <a:gd name="connsiteX25" fmla="*/ 291844 w 3024845"/>
                <a:gd name="connsiteY25" fmla="*/ 399118 h 834218"/>
                <a:gd name="connsiteX26" fmla="*/ 291844 w 3024845"/>
                <a:gd name="connsiteY26" fmla="*/ 408576 h 834218"/>
                <a:gd name="connsiteX27" fmla="*/ 336431 w 3024845"/>
                <a:gd name="connsiteY27" fmla="*/ 408576 h 834218"/>
                <a:gd name="connsiteX28" fmla="*/ 336431 w 3024845"/>
                <a:gd name="connsiteY28" fmla="*/ 409657 h 834218"/>
                <a:gd name="connsiteX29" fmla="*/ 336431 w 3024845"/>
                <a:gd name="connsiteY29" fmla="*/ 417223 h 834218"/>
                <a:gd name="connsiteX30" fmla="*/ 338457 w 3024845"/>
                <a:gd name="connsiteY30" fmla="*/ 417223 h 834218"/>
                <a:gd name="connsiteX31" fmla="*/ 352644 w 3024845"/>
                <a:gd name="connsiteY31" fmla="*/ 417223 h 834218"/>
                <a:gd name="connsiteX32" fmla="*/ 352644 w 3024845"/>
                <a:gd name="connsiteY32" fmla="*/ 386958 h 834218"/>
                <a:gd name="connsiteX33" fmla="*/ 397231 w 3024845"/>
                <a:gd name="connsiteY33" fmla="*/ 386958 h 834218"/>
                <a:gd name="connsiteX34" fmla="*/ 397231 w 3024845"/>
                <a:gd name="connsiteY34" fmla="*/ 385607 h 834218"/>
                <a:gd name="connsiteX35" fmla="*/ 397231 w 3024845"/>
                <a:gd name="connsiteY35" fmla="*/ 376149 h 834218"/>
                <a:gd name="connsiteX36" fmla="*/ 398245 w 3024845"/>
                <a:gd name="connsiteY36" fmla="*/ 376149 h 834218"/>
                <a:gd name="connsiteX37" fmla="*/ 405338 w 3024845"/>
                <a:gd name="connsiteY37" fmla="*/ 376149 h 834218"/>
                <a:gd name="connsiteX38" fmla="*/ 405338 w 3024845"/>
                <a:gd name="connsiteY38" fmla="*/ 374258 h 834218"/>
                <a:gd name="connsiteX39" fmla="*/ 405338 w 3024845"/>
                <a:gd name="connsiteY39" fmla="*/ 361017 h 834218"/>
                <a:gd name="connsiteX40" fmla="*/ 406098 w 3024845"/>
                <a:gd name="connsiteY40" fmla="*/ 361017 h 834218"/>
                <a:gd name="connsiteX41" fmla="*/ 411418 w 3024845"/>
                <a:gd name="connsiteY41" fmla="*/ 361017 h 834218"/>
                <a:gd name="connsiteX42" fmla="*/ 411418 w 3024845"/>
                <a:gd name="connsiteY42" fmla="*/ 359936 h 834218"/>
                <a:gd name="connsiteX43" fmla="*/ 411418 w 3024845"/>
                <a:gd name="connsiteY43" fmla="*/ 352369 h 834218"/>
                <a:gd name="connsiteX44" fmla="*/ 413445 w 3024845"/>
                <a:gd name="connsiteY44" fmla="*/ 352369 h 834218"/>
                <a:gd name="connsiteX45" fmla="*/ 427632 w 3024845"/>
                <a:gd name="connsiteY45" fmla="*/ 352369 h 834218"/>
                <a:gd name="connsiteX46" fmla="*/ 427632 w 3024845"/>
                <a:gd name="connsiteY46" fmla="*/ 353450 h 834218"/>
                <a:gd name="connsiteX47" fmla="*/ 427632 w 3024845"/>
                <a:gd name="connsiteY47" fmla="*/ 361017 h 834218"/>
                <a:gd name="connsiteX48" fmla="*/ 449925 w 3024845"/>
                <a:gd name="connsiteY48" fmla="*/ 361017 h 834218"/>
                <a:gd name="connsiteX49" fmla="*/ 449925 w 3024845"/>
                <a:gd name="connsiteY49" fmla="*/ 359125 h 834218"/>
                <a:gd name="connsiteX50" fmla="*/ 449925 w 3024845"/>
                <a:gd name="connsiteY50" fmla="*/ 345884 h 834218"/>
                <a:gd name="connsiteX51" fmla="*/ 451699 w 3024845"/>
                <a:gd name="connsiteY51" fmla="*/ 345884 h 834218"/>
                <a:gd name="connsiteX52" fmla="*/ 464112 w 3024845"/>
                <a:gd name="connsiteY52" fmla="*/ 345884 h 834218"/>
                <a:gd name="connsiteX53" fmla="*/ 464112 w 3024845"/>
                <a:gd name="connsiteY53" fmla="*/ 369664 h 834218"/>
                <a:gd name="connsiteX54" fmla="*/ 465126 w 3024845"/>
                <a:gd name="connsiteY54" fmla="*/ 369664 h 834218"/>
                <a:gd name="connsiteX55" fmla="*/ 472219 w 3024845"/>
                <a:gd name="connsiteY55" fmla="*/ 369664 h 834218"/>
                <a:gd name="connsiteX56" fmla="*/ 472219 w 3024845"/>
                <a:gd name="connsiteY56" fmla="*/ 368583 h 834218"/>
                <a:gd name="connsiteX57" fmla="*/ 472219 w 3024845"/>
                <a:gd name="connsiteY57" fmla="*/ 361017 h 834218"/>
                <a:gd name="connsiteX58" fmla="*/ 473992 w 3024845"/>
                <a:gd name="connsiteY58" fmla="*/ 361017 h 834218"/>
                <a:gd name="connsiteX59" fmla="*/ 486406 w 3024845"/>
                <a:gd name="connsiteY59" fmla="*/ 361017 h 834218"/>
                <a:gd name="connsiteX60" fmla="*/ 486406 w 3024845"/>
                <a:gd name="connsiteY60" fmla="*/ 386958 h 834218"/>
                <a:gd name="connsiteX61" fmla="*/ 488433 w 3024845"/>
                <a:gd name="connsiteY61" fmla="*/ 386958 h 834218"/>
                <a:gd name="connsiteX62" fmla="*/ 502619 w 3024845"/>
                <a:gd name="connsiteY62" fmla="*/ 386958 h 834218"/>
                <a:gd name="connsiteX63" fmla="*/ 502619 w 3024845"/>
                <a:gd name="connsiteY63" fmla="*/ 388579 h 834218"/>
                <a:gd name="connsiteX64" fmla="*/ 502619 w 3024845"/>
                <a:gd name="connsiteY64" fmla="*/ 399929 h 834218"/>
                <a:gd name="connsiteX65" fmla="*/ 503379 w 3024845"/>
                <a:gd name="connsiteY65" fmla="*/ 399929 h 834218"/>
                <a:gd name="connsiteX66" fmla="*/ 508700 w 3024845"/>
                <a:gd name="connsiteY66" fmla="*/ 399929 h 834218"/>
                <a:gd name="connsiteX67" fmla="*/ 508700 w 3024845"/>
                <a:gd name="connsiteY67" fmla="*/ 399118 h 834218"/>
                <a:gd name="connsiteX68" fmla="*/ 508700 w 3024845"/>
                <a:gd name="connsiteY68" fmla="*/ 393443 h 834218"/>
                <a:gd name="connsiteX69" fmla="*/ 539100 w 3024845"/>
                <a:gd name="connsiteY69" fmla="*/ 393443 h 834218"/>
                <a:gd name="connsiteX70" fmla="*/ 539100 w 3024845"/>
                <a:gd name="connsiteY70" fmla="*/ 417223 h 834218"/>
                <a:gd name="connsiteX71" fmla="*/ 540113 w 3024845"/>
                <a:gd name="connsiteY71" fmla="*/ 417223 h 834218"/>
                <a:gd name="connsiteX72" fmla="*/ 547207 w 3024845"/>
                <a:gd name="connsiteY72" fmla="*/ 417223 h 834218"/>
                <a:gd name="connsiteX73" fmla="*/ 547207 w 3024845"/>
                <a:gd name="connsiteY73" fmla="*/ 418304 h 834218"/>
                <a:gd name="connsiteX74" fmla="*/ 547207 w 3024845"/>
                <a:gd name="connsiteY74" fmla="*/ 425870 h 834218"/>
                <a:gd name="connsiteX75" fmla="*/ 547967 w 3024845"/>
                <a:gd name="connsiteY75" fmla="*/ 425870 h 834218"/>
                <a:gd name="connsiteX76" fmla="*/ 553287 w 3024845"/>
                <a:gd name="connsiteY76" fmla="*/ 425870 h 834218"/>
                <a:gd name="connsiteX77" fmla="*/ 553287 w 3024845"/>
                <a:gd name="connsiteY77" fmla="*/ 423708 h 834218"/>
                <a:gd name="connsiteX78" fmla="*/ 553287 w 3024845"/>
                <a:gd name="connsiteY78" fmla="*/ 408576 h 834218"/>
                <a:gd name="connsiteX79" fmla="*/ 554300 w 3024845"/>
                <a:gd name="connsiteY79" fmla="*/ 408576 h 834218"/>
                <a:gd name="connsiteX80" fmla="*/ 561394 w 3024845"/>
                <a:gd name="connsiteY80" fmla="*/ 408576 h 834218"/>
                <a:gd name="connsiteX81" fmla="*/ 561394 w 3024845"/>
                <a:gd name="connsiteY81" fmla="*/ 409657 h 834218"/>
                <a:gd name="connsiteX82" fmla="*/ 561394 w 3024845"/>
                <a:gd name="connsiteY82" fmla="*/ 417223 h 834218"/>
                <a:gd name="connsiteX83" fmla="*/ 566714 w 3024845"/>
                <a:gd name="connsiteY83" fmla="*/ 415230 h 834218"/>
                <a:gd name="connsiteX84" fmla="*/ 567474 w 3024845"/>
                <a:gd name="connsiteY84" fmla="*/ 414250 h 834218"/>
                <a:gd name="connsiteX85" fmla="*/ 567474 w 3024845"/>
                <a:gd name="connsiteY85" fmla="*/ 408576 h 834218"/>
                <a:gd name="connsiteX86" fmla="*/ 605981 w 3024845"/>
                <a:gd name="connsiteY86" fmla="*/ 408576 h 834218"/>
                <a:gd name="connsiteX87" fmla="*/ 605981 w 3024845"/>
                <a:gd name="connsiteY87" fmla="*/ 432355 h 834218"/>
                <a:gd name="connsiteX88" fmla="*/ 608007 w 3024845"/>
                <a:gd name="connsiteY88" fmla="*/ 432355 h 834218"/>
                <a:gd name="connsiteX89" fmla="*/ 622194 w 3024845"/>
                <a:gd name="connsiteY89" fmla="*/ 432355 h 834218"/>
                <a:gd name="connsiteX90" fmla="*/ 622194 w 3024845"/>
                <a:gd name="connsiteY90" fmla="*/ 433436 h 834218"/>
                <a:gd name="connsiteX91" fmla="*/ 622194 w 3024845"/>
                <a:gd name="connsiteY91" fmla="*/ 441002 h 834218"/>
                <a:gd name="connsiteX92" fmla="*/ 623968 w 3024845"/>
                <a:gd name="connsiteY92" fmla="*/ 441002 h 834218"/>
                <a:gd name="connsiteX93" fmla="*/ 636381 w 3024845"/>
                <a:gd name="connsiteY93" fmla="*/ 441002 h 834218"/>
                <a:gd name="connsiteX94" fmla="*/ 636381 w 3024845"/>
                <a:gd name="connsiteY94" fmla="*/ 417223 h 834218"/>
                <a:gd name="connsiteX95" fmla="*/ 637394 w 3024845"/>
                <a:gd name="connsiteY95" fmla="*/ 417223 h 834218"/>
                <a:gd name="connsiteX96" fmla="*/ 644488 w 3024845"/>
                <a:gd name="connsiteY96" fmla="*/ 417223 h 834218"/>
                <a:gd name="connsiteX97" fmla="*/ 644488 w 3024845"/>
                <a:gd name="connsiteY97" fmla="*/ 384796 h 834218"/>
                <a:gd name="connsiteX98" fmla="*/ 645501 w 3024845"/>
                <a:gd name="connsiteY98" fmla="*/ 384796 h 834218"/>
                <a:gd name="connsiteX99" fmla="*/ 652595 w 3024845"/>
                <a:gd name="connsiteY99" fmla="*/ 384796 h 834218"/>
                <a:gd name="connsiteX100" fmla="*/ 652595 w 3024845"/>
                <a:gd name="connsiteY100" fmla="*/ 382905 h 834218"/>
                <a:gd name="connsiteX101" fmla="*/ 652595 w 3024845"/>
                <a:gd name="connsiteY101" fmla="*/ 369664 h 834218"/>
                <a:gd name="connsiteX102" fmla="*/ 651328 w 3024845"/>
                <a:gd name="connsiteY102" fmla="*/ 368042 h 834218"/>
                <a:gd name="connsiteX103" fmla="*/ 656648 w 3024845"/>
                <a:gd name="connsiteY103" fmla="*/ 356693 h 834218"/>
                <a:gd name="connsiteX104" fmla="*/ 664755 w 3024845"/>
                <a:gd name="connsiteY104" fmla="*/ 384796 h 834218"/>
                <a:gd name="connsiteX105" fmla="*/ 665515 w 3024845"/>
                <a:gd name="connsiteY105" fmla="*/ 384796 h 834218"/>
                <a:gd name="connsiteX106" fmla="*/ 670835 w 3024845"/>
                <a:gd name="connsiteY106" fmla="*/ 384796 h 834218"/>
                <a:gd name="connsiteX107" fmla="*/ 670835 w 3024845"/>
                <a:gd name="connsiteY107" fmla="*/ 278869 h 834218"/>
                <a:gd name="connsiteX108" fmla="*/ 672355 w 3024845"/>
                <a:gd name="connsiteY108" fmla="*/ 278869 h 834218"/>
                <a:gd name="connsiteX109" fmla="*/ 682995 w 3024845"/>
                <a:gd name="connsiteY109" fmla="*/ 278869 h 834218"/>
                <a:gd name="connsiteX110" fmla="*/ 682995 w 3024845"/>
                <a:gd name="connsiteY110" fmla="*/ 231310 h 834218"/>
                <a:gd name="connsiteX111" fmla="*/ 709342 w 3024845"/>
                <a:gd name="connsiteY111" fmla="*/ 231310 h 834218"/>
                <a:gd name="connsiteX112" fmla="*/ 709342 w 3024845"/>
                <a:gd name="connsiteY112" fmla="*/ 209692 h 834218"/>
                <a:gd name="connsiteX113" fmla="*/ 743796 w 3024845"/>
                <a:gd name="connsiteY113" fmla="*/ 209692 h 834218"/>
                <a:gd name="connsiteX114" fmla="*/ 743796 w 3024845"/>
                <a:gd name="connsiteY114" fmla="*/ 212124 h 834218"/>
                <a:gd name="connsiteX115" fmla="*/ 743796 w 3024845"/>
                <a:gd name="connsiteY115" fmla="*/ 229148 h 834218"/>
                <a:gd name="connsiteX116" fmla="*/ 746076 w 3024845"/>
                <a:gd name="connsiteY116" fmla="*/ 229148 h 834218"/>
                <a:gd name="connsiteX117" fmla="*/ 762036 w 3024845"/>
                <a:gd name="connsiteY117" fmla="*/ 229148 h 834218"/>
                <a:gd name="connsiteX118" fmla="*/ 762036 w 3024845"/>
                <a:gd name="connsiteY118" fmla="*/ 276707 h 834218"/>
                <a:gd name="connsiteX119" fmla="*/ 763049 w 3024845"/>
                <a:gd name="connsiteY119" fmla="*/ 276707 h 834218"/>
                <a:gd name="connsiteX120" fmla="*/ 770143 w 3024845"/>
                <a:gd name="connsiteY120" fmla="*/ 276707 h 834218"/>
                <a:gd name="connsiteX121" fmla="*/ 784330 w 3024845"/>
                <a:gd name="connsiteY121" fmla="*/ 281031 h 834218"/>
                <a:gd name="connsiteX122" fmla="*/ 784330 w 3024845"/>
                <a:gd name="connsiteY122" fmla="*/ 319943 h 834218"/>
                <a:gd name="connsiteX123" fmla="*/ 785343 w 3024845"/>
                <a:gd name="connsiteY123" fmla="*/ 319943 h 834218"/>
                <a:gd name="connsiteX124" fmla="*/ 792436 w 3024845"/>
                <a:gd name="connsiteY124" fmla="*/ 319943 h 834218"/>
                <a:gd name="connsiteX125" fmla="*/ 792436 w 3024845"/>
                <a:gd name="connsiteY125" fmla="*/ 321564 h 834218"/>
                <a:gd name="connsiteX126" fmla="*/ 792436 w 3024845"/>
                <a:gd name="connsiteY126" fmla="*/ 332913 h 834218"/>
                <a:gd name="connsiteX127" fmla="*/ 794463 w 3024845"/>
                <a:gd name="connsiteY127" fmla="*/ 332913 h 834218"/>
                <a:gd name="connsiteX128" fmla="*/ 808650 w 3024845"/>
                <a:gd name="connsiteY128" fmla="*/ 332913 h 834218"/>
                <a:gd name="connsiteX129" fmla="*/ 814730 w 3024845"/>
                <a:gd name="connsiteY129" fmla="*/ 339399 h 834218"/>
                <a:gd name="connsiteX130" fmla="*/ 814730 w 3024845"/>
                <a:gd name="connsiteY130" fmla="*/ 361017 h 834218"/>
                <a:gd name="connsiteX131" fmla="*/ 817010 w 3024845"/>
                <a:gd name="connsiteY131" fmla="*/ 361017 h 834218"/>
                <a:gd name="connsiteX132" fmla="*/ 832970 w 3024845"/>
                <a:gd name="connsiteY132" fmla="*/ 361017 h 834218"/>
                <a:gd name="connsiteX133" fmla="*/ 832970 w 3024845"/>
                <a:gd name="connsiteY133" fmla="*/ 362097 h 834218"/>
                <a:gd name="connsiteX134" fmla="*/ 832970 w 3024845"/>
                <a:gd name="connsiteY134" fmla="*/ 369664 h 834218"/>
                <a:gd name="connsiteX135" fmla="*/ 834237 w 3024845"/>
                <a:gd name="connsiteY135" fmla="*/ 369664 h 834218"/>
                <a:gd name="connsiteX136" fmla="*/ 843104 w 3024845"/>
                <a:gd name="connsiteY136" fmla="*/ 369664 h 834218"/>
                <a:gd name="connsiteX137" fmla="*/ 843104 w 3024845"/>
                <a:gd name="connsiteY137" fmla="*/ 371825 h 834218"/>
                <a:gd name="connsiteX138" fmla="*/ 843104 w 3024845"/>
                <a:gd name="connsiteY138" fmla="*/ 386958 h 834218"/>
                <a:gd name="connsiteX139" fmla="*/ 847157 w 3024845"/>
                <a:gd name="connsiteY139" fmla="*/ 385066 h 834218"/>
                <a:gd name="connsiteX140" fmla="*/ 847157 w 3024845"/>
                <a:gd name="connsiteY140" fmla="*/ 371825 h 834218"/>
                <a:gd name="connsiteX141" fmla="*/ 848170 w 3024845"/>
                <a:gd name="connsiteY141" fmla="*/ 371825 h 834218"/>
                <a:gd name="connsiteX142" fmla="*/ 855264 w 3024845"/>
                <a:gd name="connsiteY142" fmla="*/ 371825 h 834218"/>
                <a:gd name="connsiteX143" fmla="*/ 855264 w 3024845"/>
                <a:gd name="connsiteY143" fmla="*/ 373447 h 834218"/>
                <a:gd name="connsiteX144" fmla="*/ 855264 w 3024845"/>
                <a:gd name="connsiteY144" fmla="*/ 384796 h 834218"/>
                <a:gd name="connsiteX145" fmla="*/ 856024 w 3024845"/>
                <a:gd name="connsiteY145" fmla="*/ 384796 h 834218"/>
                <a:gd name="connsiteX146" fmla="*/ 861344 w 3024845"/>
                <a:gd name="connsiteY146" fmla="*/ 384796 h 834218"/>
                <a:gd name="connsiteX147" fmla="*/ 909984 w 3024845"/>
                <a:gd name="connsiteY147" fmla="*/ 380473 h 834218"/>
                <a:gd name="connsiteX148" fmla="*/ 909984 w 3024845"/>
                <a:gd name="connsiteY148" fmla="*/ 381824 h 834218"/>
                <a:gd name="connsiteX149" fmla="*/ 909984 w 3024845"/>
                <a:gd name="connsiteY149" fmla="*/ 391281 h 834218"/>
                <a:gd name="connsiteX150" fmla="*/ 910744 w 3024845"/>
                <a:gd name="connsiteY150" fmla="*/ 391281 h 834218"/>
                <a:gd name="connsiteX151" fmla="*/ 916065 w 3024845"/>
                <a:gd name="connsiteY151" fmla="*/ 391281 h 834218"/>
                <a:gd name="connsiteX152" fmla="*/ 916065 w 3024845"/>
                <a:gd name="connsiteY152" fmla="*/ 393443 h 834218"/>
                <a:gd name="connsiteX153" fmla="*/ 916065 w 3024845"/>
                <a:gd name="connsiteY153" fmla="*/ 408576 h 834218"/>
                <a:gd name="connsiteX154" fmla="*/ 918091 w 3024845"/>
                <a:gd name="connsiteY154" fmla="*/ 407225 h 834218"/>
                <a:gd name="connsiteX155" fmla="*/ 932278 w 3024845"/>
                <a:gd name="connsiteY155" fmla="*/ 397767 h 834218"/>
                <a:gd name="connsiteX156" fmla="*/ 938358 w 3024845"/>
                <a:gd name="connsiteY156" fmla="*/ 356693 h 834218"/>
                <a:gd name="connsiteX157" fmla="*/ 939118 w 3024845"/>
                <a:gd name="connsiteY157" fmla="*/ 356423 h 834218"/>
                <a:gd name="connsiteX158" fmla="*/ 944438 w 3024845"/>
                <a:gd name="connsiteY158" fmla="*/ 354531 h 834218"/>
                <a:gd name="connsiteX159" fmla="*/ 946465 w 3024845"/>
                <a:gd name="connsiteY159" fmla="*/ 285354 h 834218"/>
                <a:gd name="connsiteX160" fmla="*/ 948492 w 3024845"/>
                <a:gd name="connsiteY160" fmla="*/ 354531 h 834218"/>
                <a:gd name="connsiteX161" fmla="*/ 949252 w 3024845"/>
                <a:gd name="connsiteY161" fmla="*/ 354801 h 834218"/>
                <a:gd name="connsiteX162" fmla="*/ 954572 w 3024845"/>
                <a:gd name="connsiteY162" fmla="*/ 356693 h 834218"/>
                <a:gd name="connsiteX163" fmla="*/ 954572 w 3024845"/>
                <a:gd name="connsiteY163" fmla="*/ 270222 h 834218"/>
                <a:gd name="connsiteX164" fmla="*/ 958625 w 3024845"/>
                <a:gd name="connsiteY164" fmla="*/ 237795 h 834218"/>
                <a:gd name="connsiteX165" fmla="*/ 997132 w 3024845"/>
                <a:gd name="connsiteY165" fmla="*/ 237795 h 834218"/>
                <a:gd name="connsiteX166" fmla="*/ 997132 w 3024845"/>
                <a:gd name="connsiteY166" fmla="*/ 270222 h 834218"/>
                <a:gd name="connsiteX167" fmla="*/ 997892 w 3024845"/>
                <a:gd name="connsiteY167" fmla="*/ 270222 h 834218"/>
                <a:gd name="connsiteX168" fmla="*/ 1003212 w 3024845"/>
                <a:gd name="connsiteY168" fmla="*/ 270222 h 834218"/>
                <a:gd name="connsiteX169" fmla="*/ 1003212 w 3024845"/>
                <a:gd name="connsiteY169" fmla="*/ 188074 h 834218"/>
                <a:gd name="connsiteX170" fmla="*/ 1004986 w 3024845"/>
                <a:gd name="connsiteY170" fmla="*/ 188074 h 834218"/>
                <a:gd name="connsiteX171" fmla="*/ 1017399 w 3024845"/>
                <a:gd name="connsiteY171" fmla="*/ 188074 h 834218"/>
                <a:gd name="connsiteX172" fmla="*/ 1017399 w 3024845"/>
                <a:gd name="connsiteY172" fmla="*/ 186183 h 834218"/>
                <a:gd name="connsiteX173" fmla="*/ 1017399 w 3024845"/>
                <a:gd name="connsiteY173" fmla="*/ 172942 h 834218"/>
                <a:gd name="connsiteX174" fmla="*/ 1039693 w 3024845"/>
                <a:gd name="connsiteY174" fmla="*/ 172942 h 834218"/>
                <a:gd name="connsiteX175" fmla="*/ 1039693 w 3024845"/>
                <a:gd name="connsiteY175" fmla="*/ 171861 h 834218"/>
                <a:gd name="connsiteX176" fmla="*/ 1039693 w 3024845"/>
                <a:gd name="connsiteY176" fmla="*/ 164295 h 834218"/>
                <a:gd name="connsiteX177" fmla="*/ 1041466 w 3024845"/>
                <a:gd name="connsiteY177" fmla="*/ 164295 h 834218"/>
                <a:gd name="connsiteX178" fmla="*/ 1053880 w 3024845"/>
                <a:gd name="connsiteY178" fmla="*/ 164295 h 834218"/>
                <a:gd name="connsiteX179" fmla="*/ 1053880 w 3024845"/>
                <a:gd name="connsiteY179" fmla="*/ 165376 h 834218"/>
                <a:gd name="connsiteX180" fmla="*/ 1053880 w 3024845"/>
                <a:gd name="connsiteY180" fmla="*/ 172942 h 834218"/>
                <a:gd name="connsiteX181" fmla="*/ 1054640 w 3024845"/>
                <a:gd name="connsiteY181" fmla="*/ 172942 h 834218"/>
                <a:gd name="connsiteX182" fmla="*/ 1059960 w 3024845"/>
                <a:gd name="connsiteY182" fmla="*/ 172942 h 834218"/>
                <a:gd name="connsiteX183" fmla="*/ 1070093 w 3024845"/>
                <a:gd name="connsiteY183" fmla="*/ 168618 h 834218"/>
                <a:gd name="connsiteX184" fmla="*/ 1074146 w 3024845"/>
                <a:gd name="connsiteY184" fmla="*/ 171861 h 834218"/>
                <a:gd name="connsiteX185" fmla="*/ 1074146 w 3024845"/>
                <a:gd name="connsiteY185" fmla="*/ 164295 h 834218"/>
                <a:gd name="connsiteX186" fmla="*/ 1076426 w 3024845"/>
                <a:gd name="connsiteY186" fmla="*/ 164295 h 834218"/>
                <a:gd name="connsiteX187" fmla="*/ 1092387 w 3024845"/>
                <a:gd name="connsiteY187" fmla="*/ 164295 h 834218"/>
                <a:gd name="connsiteX188" fmla="*/ 1092387 w 3024845"/>
                <a:gd name="connsiteY188" fmla="*/ 165376 h 834218"/>
                <a:gd name="connsiteX189" fmla="*/ 1092387 w 3024845"/>
                <a:gd name="connsiteY189" fmla="*/ 172942 h 834218"/>
                <a:gd name="connsiteX190" fmla="*/ 1122787 w 3024845"/>
                <a:gd name="connsiteY190" fmla="*/ 172942 h 834218"/>
                <a:gd name="connsiteX191" fmla="*/ 1122787 w 3024845"/>
                <a:gd name="connsiteY191" fmla="*/ 174563 h 834218"/>
                <a:gd name="connsiteX192" fmla="*/ 1122787 w 3024845"/>
                <a:gd name="connsiteY192" fmla="*/ 185913 h 834218"/>
                <a:gd name="connsiteX193" fmla="*/ 1149134 w 3024845"/>
                <a:gd name="connsiteY193" fmla="*/ 185913 h 834218"/>
                <a:gd name="connsiteX194" fmla="*/ 1149134 w 3024845"/>
                <a:gd name="connsiteY194" fmla="*/ 216177 h 834218"/>
                <a:gd name="connsiteX195" fmla="*/ 1149894 w 3024845"/>
                <a:gd name="connsiteY195" fmla="*/ 216177 h 834218"/>
                <a:gd name="connsiteX196" fmla="*/ 1155214 w 3024845"/>
                <a:gd name="connsiteY196" fmla="*/ 216177 h 834218"/>
                <a:gd name="connsiteX197" fmla="*/ 1155214 w 3024845"/>
                <a:gd name="connsiteY197" fmla="*/ 217258 h 834218"/>
                <a:gd name="connsiteX198" fmla="*/ 1155214 w 3024845"/>
                <a:gd name="connsiteY198" fmla="*/ 224825 h 834218"/>
                <a:gd name="connsiteX199" fmla="*/ 1159268 w 3024845"/>
                <a:gd name="connsiteY199" fmla="*/ 255089 h 834218"/>
                <a:gd name="connsiteX200" fmla="*/ 1160028 w 3024845"/>
                <a:gd name="connsiteY200" fmla="*/ 255089 h 834218"/>
                <a:gd name="connsiteX201" fmla="*/ 1165348 w 3024845"/>
                <a:gd name="connsiteY201" fmla="*/ 255089 h 834218"/>
                <a:gd name="connsiteX202" fmla="*/ 1165348 w 3024845"/>
                <a:gd name="connsiteY202" fmla="*/ 255900 h 834218"/>
                <a:gd name="connsiteX203" fmla="*/ 1165348 w 3024845"/>
                <a:gd name="connsiteY203" fmla="*/ 261575 h 834218"/>
                <a:gd name="connsiteX204" fmla="*/ 1166361 w 3024845"/>
                <a:gd name="connsiteY204" fmla="*/ 261575 h 834218"/>
                <a:gd name="connsiteX205" fmla="*/ 1173454 w 3024845"/>
                <a:gd name="connsiteY205" fmla="*/ 261575 h 834218"/>
                <a:gd name="connsiteX206" fmla="*/ 1173454 w 3024845"/>
                <a:gd name="connsiteY206" fmla="*/ 291840 h 834218"/>
                <a:gd name="connsiteX207" fmla="*/ 1175481 w 3024845"/>
                <a:gd name="connsiteY207" fmla="*/ 291840 h 834218"/>
                <a:gd name="connsiteX208" fmla="*/ 1189668 w 3024845"/>
                <a:gd name="connsiteY208" fmla="*/ 291840 h 834218"/>
                <a:gd name="connsiteX209" fmla="*/ 1189668 w 3024845"/>
                <a:gd name="connsiteY209" fmla="*/ 315619 h 834218"/>
                <a:gd name="connsiteX210" fmla="*/ 1191695 w 3024845"/>
                <a:gd name="connsiteY210" fmla="*/ 317240 h 834218"/>
                <a:gd name="connsiteX211" fmla="*/ 1191695 w 3024845"/>
                <a:gd name="connsiteY211" fmla="*/ 328590 h 834218"/>
                <a:gd name="connsiteX212" fmla="*/ 1192455 w 3024845"/>
                <a:gd name="connsiteY212" fmla="*/ 328590 h 834218"/>
                <a:gd name="connsiteX213" fmla="*/ 1197775 w 3024845"/>
                <a:gd name="connsiteY213" fmla="*/ 328590 h 834218"/>
                <a:gd name="connsiteX214" fmla="*/ 1197775 w 3024845"/>
                <a:gd name="connsiteY214" fmla="*/ 352369 h 834218"/>
                <a:gd name="connsiteX215" fmla="*/ 1199041 w 3024845"/>
                <a:gd name="connsiteY215" fmla="*/ 352369 h 834218"/>
                <a:gd name="connsiteX216" fmla="*/ 1207908 w 3024845"/>
                <a:gd name="connsiteY216" fmla="*/ 352369 h 834218"/>
                <a:gd name="connsiteX217" fmla="*/ 1209935 w 3024845"/>
                <a:gd name="connsiteY217" fmla="*/ 356423 h 834218"/>
                <a:gd name="connsiteX218" fmla="*/ 1209935 w 3024845"/>
                <a:gd name="connsiteY218" fmla="*/ 369664 h 834218"/>
                <a:gd name="connsiteX219" fmla="*/ 1211455 w 3024845"/>
                <a:gd name="connsiteY219" fmla="*/ 367772 h 834218"/>
                <a:gd name="connsiteX220" fmla="*/ 1222095 w 3024845"/>
                <a:gd name="connsiteY220" fmla="*/ 354531 h 834218"/>
                <a:gd name="connsiteX221" fmla="*/ 1250469 w 3024845"/>
                <a:gd name="connsiteY221" fmla="*/ 354531 h 834218"/>
                <a:gd name="connsiteX222" fmla="*/ 1250469 w 3024845"/>
                <a:gd name="connsiteY222" fmla="*/ 441002 h 834218"/>
                <a:gd name="connsiteX223" fmla="*/ 1251229 w 3024845"/>
                <a:gd name="connsiteY223" fmla="*/ 441002 h 834218"/>
                <a:gd name="connsiteX224" fmla="*/ 1256549 w 3024845"/>
                <a:gd name="connsiteY224" fmla="*/ 441002 h 834218"/>
                <a:gd name="connsiteX225" fmla="*/ 1257309 w 3024845"/>
                <a:gd name="connsiteY225" fmla="*/ 439651 h 834218"/>
                <a:gd name="connsiteX226" fmla="*/ 1262629 w 3024845"/>
                <a:gd name="connsiteY226" fmla="*/ 430193 h 834218"/>
                <a:gd name="connsiteX227" fmla="*/ 1262629 w 3024845"/>
                <a:gd name="connsiteY227" fmla="*/ 432085 h 834218"/>
                <a:gd name="connsiteX228" fmla="*/ 1262629 w 3024845"/>
                <a:gd name="connsiteY228" fmla="*/ 445326 h 834218"/>
                <a:gd name="connsiteX229" fmla="*/ 1266682 w 3024845"/>
                <a:gd name="connsiteY229" fmla="*/ 399929 h 834218"/>
                <a:gd name="connsiteX230" fmla="*/ 1267442 w 3024845"/>
                <a:gd name="connsiteY230" fmla="*/ 399929 h 834218"/>
                <a:gd name="connsiteX231" fmla="*/ 1272762 w 3024845"/>
                <a:gd name="connsiteY231" fmla="*/ 399929 h 834218"/>
                <a:gd name="connsiteX232" fmla="*/ 1272762 w 3024845"/>
                <a:gd name="connsiteY232" fmla="*/ 335075 h 834218"/>
                <a:gd name="connsiteX233" fmla="*/ 1273776 w 3024845"/>
                <a:gd name="connsiteY233" fmla="*/ 335075 h 834218"/>
                <a:gd name="connsiteX234" fmla="*/ 1280869 w 3024845"/>
                <a:gd name="connsiteY234" fmla="*/ 335075 h 834218"/>
                <a:gd name="connsiteX235" fmla="*/ 1293029 w 3024845"/>
                <a:gd name="connsiteY235" fmla="*/ 291840 h 834218"/>
                <a:gd name="connsiteX236" fmla="*/ 1294296 w 3024845"/>
                <a:gd name="connsiteY236" fmla="*/ 291840 h 834218"/>
                <a:gd name="connsiteX237" fmla="*/ 1303163 w 3024845"/>
                <a:gd name="connsiteY237" fmla="*/ 291840 h 834218"/>
                <a:gd name="connsiteX238" fmla="*/ 1313296 w 3024845"/>
                <a:gd name="connsiteY238" fmla="*/ 335075 h 834218"/>
                <a:gd name="connsiteX239" fmla="*/ 1314309 w 3024845"/>
                <a:gd name="connsiteY239" fmla="*/ 335075 h 834218"/>
                <a:gd name="connsiteX240" fmla="*/ 1321403 w 3024845"/>
                <a:gd name="connsiteY240" fmla="*/ 335075 h 834218"/>
                <a:gd name="connsiteX241" fmla="*/ 1321403 w 3024845"/>
                <a:gd name="connsiteY241" fmla="*/ 373987 h 834218"/>
                <a:gd name="connsiteX242" fmla="*/ 1323176 w 3024845"/>
                <a:gd name="connsiteY242" fmla="*/ 373987 h 834218"/>
                <a:gd name="connsiteX243" fmla="*/ 1335590 w 3024845"/>
                <a:gd name="connsiteY243" fmla="*/ 373987 h 834218"/>
                <a:gd name="connsiteX244" fmla="*/ 1335590 w 3024845"/>
                <a:gd name="connsiteY244" fmla="*/ 376149 h 834218"/>
                <a:gd name="connsiteX245" fmla="*/ 1335590 w 3024845"/>
                <a:gd name="connsiteY245" fmla="*/ 391281 h 834218"/>
                <a:gd name="connsiteX246" fmla="*/ 1339643 w 3024845"/>
                <a:gd name="connsiteY246" fmla="*/ 389120 h 834218"/>
                <a:gd name="connsiteX247" fmla="*/ 1339643 w 3024845"/>
                <a:gd name="connsiteY247" fmla="*/ 373987 h 834218"/>
                <a:gd name="connsiteX248" fmla="*/ 1341163 w 3024845"/>
                <a:gd name="connsiteY248" fmla="*/ 373987 h 834218"/>
                <a:gd name="connsiteX249" fmla="*/ 1351803 w 3024845"/>
                <a:gd name="connsiteY249" fmla="*/ 373987 h 834218"/>
                <a:gd name="connsiteX250" fmla="*/ 1351803 w 3024845"/>
                <a:gd name="connsiteY250" fmla="*/ 375608 h 834218"/>
                <a:gd name="connsiteX251" fmla="*/ 1351803 w 3024845"/>
                <a:gd name="connsiteY251" fmla="*/ 386958 h 834218"/>
                <a:gd name="connsiteX252" fmla="*/ 1382204 w 3024845"/>
                <a:gd name="connsiteY252" fmla="*/ 386958 h 834218"/>
                <a:gd name="connsiteX253" fmla="*/ 1382204 w 3024845"/>
                <a:gd name="connsiteY253" fmla="*/ 350208 h 834218"/>
                <a:gd name="connsiteX254" fmla="*/ 1383470 w 3024845"/>
                <a:gd name="connsiteY254" fmla="*/ 350208 h 834218"/>
                <a:gd name="connsiteX255" fmla="*/ 1392337 w 3024845"/>
                <a:gd name="connsiteY255" fmla="*/ 350208 h 834218"/>
                <a:gd name="connsiteX256" fmla="*/ 1392337 w 3024845"/>
                <a:gd name="connsiteY256" fmla="*/ 371825 h 834218"/>
                <a:gd name="connsiteX257" fmla="*/ 1394364 w 3024845"/>
                <a:gd name="connsiteY257" fmla="*/ 339399 h 834218"/>
                <a:gd name="connsiteX258" fmla="*/ 1416657 w 3024845"/>
                <a:gd name="connsiteY258" fmla="*/ 339399 h 834218"/>
                <a:gd name="connsiteX259" fmla="*/ 1416657 w 3024845"/>
                <a:gd name="connsiteY259" fmla="*/ 337777 h 834218"/>
                <a:gd name="connsiteX260" fmla="*/ 1416657 w 3024845"/>
                <a:gd name="connsiteY260" fmla="*/ 326428 h 834218"/>
                <a:gd name="connsiteX261" fmla="*/ 1417417 w 3024845"/>
                <a:gd name="connsiteY261" fmla="*/ 326428 h 834218"/>
                <a:gd name="connsiteX262" fmla="*/ 1422737 w 3024845"/>
                <a:gd name="connsiteY262" fmla="*/ 326428 h 834218"/>
                <a:gd name="connsiteX263" fmla="*/ 1422737 w 3024845"/>
                <a:gd name="connsiteY263" fmla="*/ 324537 h 834218"/>
                <a:gd name="connsiteX264" fmla="*/ 1422737 w 3024845"/>
                <a:gd name="connsiteY264" fmla="*/ 311296 h 834218"/>
                <a:gd name="connsiteX265" fmla="*/ 1426791 w 3024845"/>
                <a:gd name="connsiteY265" fmla="*/ 317781 h 834218"/>
                <a:gd name="connsiteX266" fmla="*/ 1429071 w 3024845"/>
                <a:gd name="connsiteY266" fmla="*/ 317781 h 834218"/>
                <a:gd name="connsiteX267" fmla="*/ 1445031 w 3024845"/>
                <a:gd name="connsiteY267" fmla="*/ 317781 h 834218"/>
                <a:gd name="connsiteX268" fmla="*/ 1445031 w 3024845"/>
                <a:gd name="connsiteY268" fmla="*/ 316970 h 834218"/>
                <a:gd name="connsiteX269" fmla="*/ 1445031 w 3024845"/>
                <a:gd name="connsiteY269" fmla="*/ 311296 h 834218"/>
                <a:gd name="connsiteX270" fmla="*/ 1445791 w 3024845"/>
                <a:gd name="connsiteY270" fmla="*/ 311296 h 834218"/>
                <a:gd name="connsiteX271" fmla="*/ 1451111 w 3024845"/>
                <a:gd name="connsiteY271" fmla="*/ 311296 h 834218"/>
                <a:gd name="connsiteX272" fmla="*/ 1451111 w 3024845"/>
                <a:gd name="connsiteY272" fmla="*/ 312647 h 834218"/>
                <a:gd name="connsiteX273" fmla="*/ 1451111 w 3024845"/>
                <a:gd name="connsiteY273" fmla="*/ 322105 h 834218"/>
                <a:gd name="connsiteX274" fmla="*/ 1489618 w 3024845"/>
                <a:gd name="connsiteY274" fmla="*/ 322105 h 834218"/>
                <a:gd name="connsiteX275" fmla="*/ 1489618 w 3024845"/>
                <a:gd name="connsiteY275" fmla="*/ 460458 h 834218"/>
                <a:gd name="connsiteX276" fmla="*/ 1491138 w 3024845"/>
                <a:gd name="connsiteY276" fmla="*/ 460458 h 834218"/>
                <a:gd name="connsiteX277" fmla="*/ 1501778 w 3024845"/>
                <a:gd name="connsiteY277" fmla="*/ 460458 h 834218"/>
                <a:gd name="connsiteX278" fmla="*/ 1501778 w 3024845"/>
                <a:gd name="connsiteY278" fmla="*/ 447488 h 834218"/>
                <a:gd name="connsiteX279" fmla="*/ 1505832 w 3024845"/>
                <a:gd name="connsiteY279" fmla="*/ 447488 h 834218"/>
                <a:gd name="connsiteX280" fmla="*/ 1505832 w 3024845"/>
                <a:gd name="connsiteY280" fmla="*/ 460458 h 834218"/>
                <a:gd name="connsiteX281" fmla="*/ 1536232 w 3024845"/>
                <a:gd name="connsiteY281" fmla="*/ 460458 h 834218"/>
                <a:gd name="connsiteX282" fmla="*/ 1536232 w 3024845"/>
                <a:gd name="connsiteY282" fmla="*/ 430193 h 834218"/>
                <a:gd name="connsiteX283" fmla="*/ 1548392 w 3024845"/>
                <a:gd name="connsiteY283" fmla="*/ 430193 h 834218"/>
                <a:gd name="connsiteX284" fmla="*/ 1560552 w 3024845"/>
                <a:gd name="connsiteY284" fmla="*/ 428032 h 834218"/>
                <a:gd name="connsiteX285" fmla="*/ 1564606 w 3024845"/>
                <a:gd name="connsiteY285" fmla="*/ 430193 h 834218"/>
                <a:gd name="connsiteX286" fmla="*/ 1574739 w 3024845"/>
                <a:gd name="connsiteY286" fmla="*/ 430193 h 834218"/>
                <a:gd name="connsiteX287" fmla="*/ 1574739 w 3024845"/>
                <a:gd name="connsiteY287" fmla="*/ 460458 h 834218"/>
                <a:gd name="connsiteX288" fmla="*/ 1582846 w 3024845"/>
                <a:gd name="connsiteY288" fmla="*/ 460458 h 834218"/>
                <a:gd name="connsiteX289" fmla="*/ 1582846 w 3024845"/>
                <a:gd name="connsiteY289" fmla="*/ 477753 h 834218"/>
                <a:gd name="connsiteX290" fmla="*/ 1592182 w 3024845"/>
                <a:gd name="connsiteY290" fmla="*/ 478658 h 834218"/>
                <a:gd name="connsiteX291" fmla="*/ 1605140 w 3024845"/>
                <a:gd name="connsiteY291" fmla="*/ 478658 h 834218"/>
                <a:gd name="connsiteX292" fmla="*/ 1605140 w 3024845"/>
                <a:gd name="connsiteY292" fmla="*/ 462620 h 834218"/>
                <a:gd name="connsiteX293" fmla="*/ 1673096 w 3024845"/>
                <a:gd name="connsiteY293" fmla="*/ 462620 h 834218"/>
                <a:gd name="connsiteX294" fmla="*/ 1673096 w 3024845"/>
                <a:gd name="connsiteY294" fmla="*/ 377367 h 834218"/>
                <a:gd name="connsiteX295" fmla="*/ 1745104 w 3024845"/>
                <a:gd name="connsiteY295" fmla="*/ 377367 h 834218"/>
                <a:gd name="connsiteX296" fmla="*/ 1745104 w 3024845"/>
                <a:gd name="connsiteY296" fmla="*/ 456135 h 834218"/>
                <a:gd name="connsiteX297" fmla="*/ 1747008 w 3024845"/>
                <a:gd name="connsiteY297" fmla="*/ 456135 h 834218"/>
                <a:gd name="connsiteX298" fmla="*/ 1748250 w 3024845"/>
                <a:gd name="connsiteY298" fmla="*/ 478658 h 834218"/>
                <a:gd name="connsiteX299" fmla="*/ 1757926 w 3024845"/>
                <a:gd name="connsiteY299" fmla="*/ 478658 h 834218"/>
                <a:gd name="connsiteX300" fmla="*/ 1759168 w 3024845"/>
                <a:gd name="connsiteY300" fmla="*/ 456135 h 834218"/>
                <a:gd name="connsiteX301" fmla="*/ 1765248 w 3024845"/>
                <a:gd name="connsiteY301" fmla="*/ 456135 h 834218"/>
                <a:gd name="connsiteX302" fmla="*/ 1766490 w 3024845"/>
                <a:gd name="connsiteY302" fmla="*/ 478658 h 834218"/>
                <a:gd name="connsiteX303" fmla="*/ 1817112 w 3024845"/>
                <a:gd name="connsiteY303" fmla="*/ 478658 h 834218"/>
                <a:gd name="connsiteX304" fmla="*/ 1817112 w 3024845"/>
                <a:gd name="connsiteY304" fmla="*/ 315630 h 834218"/>
                <a:gd name="connsiteX305" fmla="*/ 2014439 w 3024845"/>
                <a:gd name="connsiteY305" fmla="*/ 315630 h 834218"/>
                <a:gd name="connsiteX306" fmla="*/ 2014439 w 3024845"/>
                <a:gd name="connsiteY306" fmla="*/ 478658 h 834218"/>
                <a:gd name="connsiteX307" fmla="*/ 2033136 w 3024845"/>
                <a:gd name="connsiteY307" fmla="*/ 478658 h 834218"/>
                <a:gd name="connsiteX308" fmla="*/ 2033136 w 3024845"/>
                <a:gd name="connsiteY308" fmla="*/ 395965 h 834218"/>
                <a:gd name="connsiteX309" fmla="*/ 2128256 w 3024845"/>
                <a:gd name="connsiteY309" fmla="*/ 395965 h 834218"/>
                <a:gd name="connsiteX310" fmla="*/ 2180720 w 3024845"/>
                <a:gd name="connsiteY310" fmla="*/ 330752 h 834218"/>
                <a:gd name="connsiteX311" fmla="*/ 2245574 w 3024845"/>
                <a:gd name="connsiteY311" fmla="*/ 330752 h 834218"/>
                <a:gd name="connsiteX312" fmla="*/ 2245574 w 3024845"/>
                <a:gd name="connsiteY312" fmla="*/ 406414 h 834218"/>
                <a:gd name="connsiteX313" fmla="*/ 2253681 w 3024845"/>
                <a:gd name="connsiteY313" fmla="*/ 406414 h 834218"/>
                <a:gd name="connsiteX314" fmla="*/ 2255708 w 3024845"/>
                <a:gd name="connsiteY314" fmla="*/ 399929 h 834218"/>
                <a:gd name="connsiteX315" fmla="*/ 2261788 w 3024845"/>
                <a:gd name="connsiteY315" fmla="*/ 399929 h 834218"/>
                <a:gd name="connsiteX316" fmla="*/ 2263815 w 3024845"/>
                <a:gd name="connsiteY316" fmla="*/ 408576 h 834218"/>
                <a:gd name="connsiteX317" fmla="*/ 2275975 w 3024845"/>
                <a:gd name="connsiteY317" fmla="*/ 408576 h 834218"/>
                <a:gd name="connsiteX318" fmla="*/ 2275975 w 3024845"/>
                <a:gd name="connsiteY318" fmla="*/ 402090 h 834218"/>
                <a:gd name="connsiteX319" fmla="*/ 2298268 w 3024845"/>
                <a:gd name="connsiteY319" fmla="*/ 402090 h 834218"/>
                <a:gd name="connsiteX320" fmla="*/ 2298268 w 3024845"/>
                <a:gd name="connsiteY320" fmla="*/ 408576 h 834218"/>
                <a:gd name="connsiteX321" fmla="*/ 2318535 w 3024845"/>
                <a:gd name="connsiteY321" fmla="*/ 408576 h 834218"/>
                <a:gd name="connsiteX322" fmla="*/ 2318535 w 3024845"/>
                <a:gd name="connsiteY322" fmla="*/ 453973 h 834218"/>
                <a:gd name="connsiteX323" fmla="*/ 2332722 w 3024845"/>
                <a:gd name="connsiteY323" fmla="*/ 453973 h 834218"/>
                <a:gd name="connsiteX324" fmla="*/ 2332722 w 3024845"/>
                <a:gd name="connsiteY324" fmla="*/ 441002 h 834218"/>
                <a:gd name="connsiteX325" fmla="*/ 2348936 w 3024845"/>
                <a:gd name="connsiteY325" fmla="*/ 441002 h 834218"/>
                <a:gd name="connsiteX326" fmla="*/ 2348936 w 3024845"/>
                <a:gd name="connsiteY326" fmla="*/ 261575 h 834218"/>
                <a:gd name="connsiteX327" fmla="*/ 2355016 w 3024845"/>
                <a:gd name="connsiteY327" fmla="*/ 255089 h 834218"/>
                <a:gd name="connsiteX328" fmla="*/ 2427977 w 3024845"/>
                <a:gd name="connsiteY328" fmla="*/ 255089 h 834218"/>
                <a:gd name="connsiteX329" fmla="*/ 2427977 w 3024845"/>
                <a:gd name="connsiteY329" fmla="*/ 263737 h 834218"/>
                <a:gd name="connsiteX330" fmla="*/ 2438110 w 3024845"/>
                <a:gd name="connsiteY330" fmla="*/ 263737 h 834218"/>
                <a:gd name="connsiteX331" fmla="*/ 2438110 w 3024845"/>
                <a:gd name="connsiteY331" fmla="*/ 378311 h 834218"/>
                <a:gd name="connsiteX332" fmla="*/ 2460404 w 3024845"/>
                <a:gd name="connsiteY332" fmla="*/ 378311 h 834218"/>
                <a:gd name="connsiteX333" fmla="*/ 2460404 w 3024845"/>
                <a:gd name="connsiteY333" fmla="*/ 311296 h 834218"/>
                <a:gd name="connsiteX334" fmla="*/ 2486751 w 3024845"/>
                <a:gd name="connsiteY334" fmla="*/ 311296 h 834218"/>
                <a:gd name="connsiteX335" fmla="*/ 2490804 w 3024845"/>
                <a:gd name="connsiteY335" fmla="*/ 306972 h 834218"/>
                <a:gd name="connsiteX336" fmla="*/ 2498911 w 3024845"/>
                <a:gd name="connsiteY336" fmla="*/ 306972 h 834218"/>
                <a:gd name="connsiteX337" fmla="*/ 2502964 w 3024845"/>
                <a:gd name="connsiteY337" fmla="*/ 311296 h 834218"/>
                <a:gd name="connsiteX338" fmla="*/ 2525258 w 3024845"/>
                <a:gd name="connsiteY338" fmla="*/ 311296 h 834218"/>
                <a:gd name="connsiteX339" fmla="*/ 2525258 w 3024845"/>
                <a:gd name="connsiteY339" fmla="*/ 194560 h 834218"/>
                <a:gd name="connsiteX340" fmla="*/ 2582005 w 3024845"/>
                <a:gd name="connsiteY340" fmla="*/ 183751 h 834218"/>
                <a:gd name="connsiteX341" fmla="*/ 2582005 w 3024845"/>
                <a:gd name="connsiteY341" fmla="*/ 184832 h 834218"/>
                <a:gd name="connsiteX342" fmla="*/ 2582005 w 3024845"/>
                <a:gd name="connsiteY342" fmla="*/ 192398 h 834218"/>
                <a:gd name="connsiteX343" fmla="*/ 2608352 w 3024845"/>
                <a:gd name="connsiteY343" fmla="*/ 192398 h 834218"/>
                <a:gd name="connsiteX344" fmla="*/ 2608352 w 3024845"/>
                <a:gd name="connsiteY344" fmla="*/ 447488 h 834218"/>
                <a:gd name="connsiteX345" fmla="*/ 2630646 w 3024845"/>
                <a:gd name="connsiteY345" fmla="*/ 447488 h 834218"/>
                <a:gd name="connsiteX346" fmla="*/ 2630646 w 3024845"/>
                <a:gd name="connsiteY346" fmla="*/ 443164 h 834218"/>
                <a:gd name="connsiteX347" fmla="*/ 2642806 w 3024845"/>
                <a:gd name="connsiteY347" fmla="*/ 443164 h 834218"/>
                <a:gd name="connsiteX348" fmla="*/ 2642806 w 3024845"/>
                <a:gd name="connsiteY348" fmla="*/ 447488 h 834218"/>
                <a:gd name="connsiteX349" fmla="*/ 2667126 w 3024845"/>
                <a:gd name="connsiteY349" fmla="*/ 447488 h 834218"/>
                <a:gd name="connsiteX350" fmla="*/ 2667126 w 3024845"/>
                <a:gd name="connsiteY350" fmla="*/ 434517 h 834218"/>
                <a:gd name="connsiteX351" fmla="*/ 2695500 w 3024845"/>
                <a:gd name="connsiteY351" fmla="*/ 434517 h 834218"/>
                <a:gd name="connsiteX352" fmla="*/ 2707660 w 3024845"/>
                <a:gd name="connsiteY352" fmla="*/ 430193 h 834218"/>
                <a:gd name="connsiteX353" fmla="*/ 2727927 w 3024845"/>
                <a:gd name="connsiteY353" fmla="*/ 434517 h 834218"/>
                <a:gd name="connsiteX354" fmla="*/ 2727927 w 3024845"/>
                <a:gd name="connsiteY354" fmla="*/ 417223 h 834218"/>
                <a:gd name="connsiteX355" fmla="*/ 2736034 w 3024845"/>
                <a:gd name="connsiteY355" fmla="*/ 417223 h 834218"/>
                <a:gd name="connsiteX356" fmla="*/ 2736034 w 3024845"/>
                <a:gd name="connsiteY356" fmla="*/ 404252 h 834218"/>
                <a:gd name="connsiteX357" fmla="*/ 2792781 w 3024845"/>
                <a:gd name="connsiteY357" fmla="*/ 404252 h 834218"/>
                <a:gd name="connsiteX358" fmla="*/ 2792781 w 3024845"/>
                <a:gd name="connsiteY358" fmla="*/ 373987 h 834218"/>
                <a:gd name="connsiteX359" fmla="*/ 2811021 w 3024845"/>
                <a:gd name="connsiteY359" fmla="*/ 373987 h 834218"/>
                <a:gd name="connsiteX360" fmla="*/ 2811021 w 3024845"/>
                <a:gd name="connsiteY360" fmla="*/ 367502 h 834218"/>
                <a:gd name="connsiteX361" fmla="*/ 2823181 w 3024845"/>
                <a:gd name="connsiteY361" fmla="*/ 367502 h 834218"/>
                <a:gd name="connsiteX362" fmla="*/ 2823181 w 3024845"/>
                <a:gd name="connsiteY362" fmla="*/ 373987 h 834218"/>
                <a:gd name="connsiteX363" fmla="*/ 2839395 w 3024845"/>
                <a:gd name="connsiteY363" fmla="*/ 373987 h 834218"/>
                <a:gd name="connsiteX364" fmla="*/ 2839395 w 3024845"/>
                <a:gd name="connsiteY364" fmla="*/ 423708 h 834218"/>
                <a:gd name="connsiteX365" fmla="*/ 2871822 w 3024845"/>
                <a:gd name="connsiteY365" fmla="*/ 423708 h 834218"/>
                <a:gd name="connsiteX366" fmla="*/ 2871822 w 3024845"/>
                <a:gd name="connsiteY366" fmla="*/ 397767 h 834218"/>
                <a:gd name="connsiteX367" fmla="*/ 2910329 w 3024845"/>
                <a:gd name="connsiteY367" fmla="*/ 397767 h 834218"/>
                <a:gd name="connsiteX368" fmla="*/ 2910329 w 3024845"/>
                <a:gd name="connsiteY368" fmla="*/ 367502 h 834218"/>
                <a:gd name="connsiteX369" fmla="*/ 2958970 w 3024845"/>
                <a:gd name="connsiteY369" fmla="*/ 367502 h 834218"/>
                <a:gd name="connsiteX370" fmla="*/ 2958970 w 3024845"/>
                <a:gd name="connsiteY370" fmla="*/ 478658 h 834218"/>
                <a:gd name="connsiteX371" fmla="*/ 2958970 w 3024845"/>
                <a:gd name="connsiteY371" fmla="*/ 492437 h 834218"/>
                <a:gd name="connsiteX372" fmla="*/ 3024845 w 3024845"/>
                <a:gd name="connsiteY372" fmla="*/ 492437 h 834218"/>
                <a:gd name="connsiteX373" fmla="*/ 3024845 w 3024845"/>
                <a:gd name="connsiteY373" fmla="*/ 834218 h 834218"/>
                <a:gd name="connsiteX374" fmla="*/ 2054 w 3024845"/>
                <a:gd name="connsiteY374" fmla="*/ 831885 h 834218"/>
                <a:gd name="connsiteX375" fmla="*/ 0 w 3024845"/>
                <a:gd name="connsiteY375" fmla="*/ 397767 h 834218"/>
                <a:gd name="connsiteX376" fmla="*/ 20267 w 3024845"/>
                <a:gd name="connsiteY376" fmla="*/ 397767 h 834218"/>
                <a:gd name="connsiteX377" fmla="*/ 20774 w 3024845"/>
                <a:gd name="connsiteY377" fmla="*/ 396686 h 834218"/>
                <a:gd name="connsiteX378" fmla="*/ 24320 w 3024845"/>
                <a:gd name="connsiteY378" fmla="*/ 389120 h 834218"/>
                <a:gd name="connsiteX379" fmla="*/ 26094 w 3024845"/>
                <a:gd name="connsiteY379" fmla="*/ 389390 h 834218"/>
                <a:gd name="connsiteX380" fmla="*/ 38507 w 3024845"/>
                <a:gd name="connsiteY380" fmla="*/ 391281 h 834218"/>
                <a:gd name="connsiteX381" fmla="*/ 39014 w 3024845"/>
                <a:gd name="connsiteY381" fmla="*/ 392633 h 834218"/>
                <a:gd name="connsiteX382" fmla="*/ 42560 w 3024845"/>
                <a:gd name="connsiteY382" fmla="*/ 402090 h 834218"/>
                <a:gd name="connsiteX383" fmla="*/ 68907 w 3024845"/>
                <a:gd name="connsiteY383" fmla="*/ 404252 h 834218"/>
                <a:gd name="connsiteX384" fmla="*/ 68907 w 3024845"/>
                <a:gd name="connsiteY384" fmla="*/ 281031 h 834218"/>
                <a:gd name="connsiteX385" fmla="*/ 70934 w 3024845"/>
                <a:gd name="connsiteY385" fmla="*/ 281031 h 834218"/>
                <a:gd name="connsiteX386" fmla="*/ 85121 w 3024845"/>
                <a:gd name="connsiteY386" fmla="*/ 281031 h 834218"/>
                <a:gd name="connsiteX387" fmla="*/ 85121 w 3024845"/>
                <a:gd name="connsiteY387" fmla="*/ 144839 h 834218"/>
                <a:gd name="connsiteX388" fmla="*/ 86894 w 3024845"/>
                <a:gd name="connsiteY388" fmla="*/ 144839 h 834218"/>
                <a:gd name="connsiteX389" fmla="*/ 99308 w 3024845"/>
                <a:gd name="connsiteY389" fmla="*/ 144839 h 834218"/>
                <a:gd name="connsiteX390" fmla="*/ 99308 w 3024845"/>
                <a:gd name="connsiteY390" fmla="*/ 30265 h 834218"/>
                <a:gd name="connsiteX391" fmla="*/ 103361 w 3024845"/>
                <a:gd name="connsiteY391" fmla="*/ 2161 h 834218"/>
                <a:gd name="connsiteX0" fmla="*/ 103361 w 3024845"/>
                <a:gd name="connsiteY0" fmla="*/ 2161 h 834218"/>
                <a:gd name="connsiteX1" fmla="*/ 200642 w 3024845"/>
                <a:gd name="connsiteY1" fmla="*/ 0 h 834218"/>
                <a:gd name="connsiteX2" fmla="*/ 202669 w 3024845"/>
                <a:gd name="connsiteY2" fmla="*/ 0 h 834218"/>
                <a:gd name="connsiteX3" fmla="*/ 216856 w 3024845"/>
                <a:gd name="connsiteY3" fmla="*/ 0 h 834218"/>
                <a:gd name="connsiteX4" fmla="*/ 216856 w 3024845"/>
                <a:gd name="connsiteY4" fmla="*/ 23779 h 834218"/>
                <a:gd name="connsiteX5" fmla="*/ 220909 w 3024845"/>
                <a:gd name="connsiteY5" fmla="*/ 30265 h 834218"/>
                <a:gd name="connsiteX6" fmla="*/ 220909 w 3024845"/>
                <a:gd name="connsiteY6" fmla="*/ 144839 h 834218"/>
                <a:gd name="connsiteX7" fmla="*/ 223189 w 3024845"/>
                <a:gd name="connsiteY7" fmla="*/ 144839 h 834218"/>
                <a:gd name="connsiteX8" fmla="*/ 239150 w 3024845"/>
                <a:gd name="connsiteY8" fmla="*/ 144839 h 834218"/>
                <a:gd name="connsiteX9" fmla="*/ 239150 w 3024845"/>
                <a:gd name="connsiteY9" fmla="*/ 285354 h 834218"/>
                <a:gd name="connsiteX10" fmla="*/ 240670 w 3024845"/>
                <a:gd name="connsiteY10" fmla="*/ 285084 h 834218"/>
                <a:gd name="connsiteX11" fmla="*/ 251310 w 3024845"/>
                <a:gd name="connsiteY11" fmla="*/ 283193 h 834218"/>
                <a:gd name="connsiteX12" fmla="*/ 249283 w 3024845"/>
                <a:gd name="connsiteY12" fmla="*/ 371825 h 834218"/>
                <a:gd name="connsiteX13" fmla="*/ 250803 w 3024845"/>
                <a:gd name="connsiteY13" fmla="*/ 372096 h 834218"/>
                <a:gd name="connsiteX14" fmla="*/ 261443 w 3024845"/>
                <a:gd name="connsiteY14" fmla="*/ 373987 h 834218"/>
                <a:gd name="connsiteX15" fmla="*/ 261696 w 3024845"/>
                <a:gd name="connsiteY15" fmla="*/ 374798 h 834218"/>
                <a:gd name="connsiteX16" fmla="*/ 263470 w 3024845"/>
                <a:gd name="connsiteY16" fmla="*/ 380473 h 834218"/>
                <a:gd name="connsiteX17" fmla="*/ 264230 w 3024845"/>
                <a:gd name="connsiteY17" fmla="*/ 378041 h 834218"/>
                <a:gd name="connsiteX18" fmla="*/ 269550 w 3024845"/>
                <a:gd name="connsiteY18" fmla="*/ 361017 h 834218"/>
                <a:gd name="connsiteX19" fmla="*/ 271323 w 3024845"/>
                <a:gd name="connsiteY19" fmla="*/ 361017 h 834218"/>
                <a:gd name="connsiteX20" fmla="*/ 283737 w 3024845"/>
                <a:gd name="connsiteY20" fmla="*/ 361017 h 834218"/>
                <a:gd name="connsiteX21" fmla="*/ 283737 w 3024845"/>
                <a:gd name="connsiteY21" fmla="*/ 393443 h 834218"/>
                <a:gd name="connsiteX22" fmla="*/ 284750 w 3024845"/>
                <a:gd name="connsiteY22" fmla="*/ 393984 h 834218"/>
                <a:gd name="connsiteX23" fmla="*/ 291844 w 3024845"/>
                <a:gd name="connsiteY23" fmla="*/ 397767 h 834218"/>
                <a:gd name="connsiteX24" fmla="*/ 291844 w 3024845"/>
                <a:gd name="connsiteY24" fmla="*/ 399118 h 834218"/>
                <a:gd name="connsiteX25" fmla="*/ 291844 w 3024845"/>
                <a:gd name="connsiteY25" fmla="*/ 408576 h 834218"/>
                <a:gd name="connsiteX26" fmla="*/ 336431 w 3024845"/>
                <a:gd name="connsiteY26" fmla="*/ 408576 h 834218"/>
                <a:gd name="connsiteX27" fmla="*/ 336431 w 3024845"/>
                <a:gd name="connsiteY27" fmla="*/ 409657 h 834218"/>
                <a:gd name="connsiteX28" fmla="*/ 336431 w 3024845"/>
                <a:gd name="connsiteY28" fmla="*/ 417223 h 834218"/>
                <a:gd name="connsiteX29" fmla="*/ 338457 w 3024845"/>
                <a:gd name="connsiteY29" fmla="*/ 417223 h 834218"/>
                <a:gd name="connsiteX30" fmla="*/ 352644 w 3024845"/>
                <a:gd name="connsiteY30" fmla="*/ 417223 h 834218"/>
                <a:gd name="connsiteX31" fmla="*/ 352644 w 3024845"/>
                <a:gd name="connsiteY31" fmla="*/ 386958 h 834218"/>
                <a:gd name="connsiteX32" fmla="*/ 397231 w 3024845"/>
                <a:gd name="connsiteY32" fmla="*/ 386958 h 834218"/>
                <a:gd name="connsiteX33" fmla="*/ 397231 w 3024845"/>
                <a:gd name="connsiteY33" fmla="*/ 385607 h 834218"/>
                <a:gd name="connsiteX34" fmla="*/ 397231 w 3024845"/>
                <a:gd name="connsiteY34" fmla="*/ 376149 h 834218"/>
                <a:gd name="connsiteX35" fmla="*/ 398245 w 3024845"/>
                <a:gd name="connsiteY35" fmla="*/ 376149 h 834218"/>
                <a:gd name="connsiteX36" fmla="*/ 405338 w 3024845"/>
                <a:gd name="connsiteY36" fmla="*/ 376149 h 834218"/>
                <a:gd name="connsiteX37" fmla="*/ 405338 w 3024845"/>
                <a:gd name="connsiteY37" fmla="*/ 374258 h 834218"/>
                <a:gd name="connsiteX38" fmla="*/ 405338 w 3024845"/>
                <a:gd name="connsiteY38" fmla="*/ 361017 h 834218"/>
                <a:gd name="connsiteX39" fmla="*/ 406098 w 3024845"/>
                <a:gd name="connsiteY39" fmla="*/ 361017 h 834218"/>
                <a:gd name="connsiteX40" fmla="*/ 411418 w 3024845"/>
                <a:gd name="connsiteY40" fmla="*/ 361017 h 834218"/>
                <a:gd name="connsiteX41" fmla="*/ 411418 w 3024845"/>
                <a:gd name="connsiteY41" fmla="*/ 359936 h 834218"/>
                <a:gd name="connsiteX42" fmla="*/ 411418 w 3024845"/>
                <a:gd name="connsiteY42" fmla="*/ 352369 h 834218"/>
                <a:gd name="connsiteX43" fmla="*/ 413445 w 3024845"/>
                <a:gd name="connsiteY43" fmla="*/ 352369 h 834218"/>
                <a:gd name="connsiteX44" fmla="*/ 427632 w 3024845"/>
                <a:gd name="connsiteY44" fmla="*/ 352369 h 834218"/>
                <a:gd name="connsiteX45" fmla="*/ 427632 w 3024845"/>
                <a:gd name="connsiteY45" fmla="*/ 353450 h 834218"/>
                <a:gd name="connsiteX46" fmla="*/ 427632 w 3024845"/>
                <a:gd name="connsiteY46" fmla="*/ 361017 h 834218"/>
                <a:gd name="connsiteX47" fmla="*/ 449925 w 3024845"/>
                <a:gd name="connsiteY47" fmla="*/ 361017 h 834218"/>
                <a:gd name="connsiteX48" fmla="*/ 449925 w 3024845"/>
                <a:gd name="connsiteY48" fmla="*/ 359125 h 834218"/>
                <a:gd name="connsiteX49" fmla="*/ 449925 w 3024845"/>
                <a:gd name="connsiteY49" fmla="*/ 345884 h 834218"/>
                <a:gd name="connsiteX50" fmla="*/ 451699 w 3024845"/>
                <a:gd name="connsiteY50" fmla="*/ 345884 h 834218"/>
                <a:gd name="connsiteX51" fmla="*/ 464112 w 3024845"/>
                <a:gd name="connsiteY51" fmla="*/ 345884 h 834218"/>
                <a:gd name="connsiteX52" fmla="*/ 464112 w 3024845"/>
                <a:gd name="connsiteY52" fmla="*/ 369664 h 834218"/>
                <a:gd name="connsiteX53" fmla="*/ 465126 w 3024845"/>
                <a:gd name="connsiteY53" fmla="*/ 369664 h 834218"/>
                <a:gd name="connsiteX54" fmla="*/ 472219 w 3024845"/>
                <a:gd name="connsiteY54" fmla="*/ 369664 h 834218"/>
                <a:gd name="connsiteX55" fmla="*/ 472219 w 3024845"/>
                <a:gd name="connsiteY55" fmla="*/ 368583 h 834218"/>
                <a:gd name="connsiteX56" fmla="*/ 472219 w 3024845"/>
                <a:gd name="connsiteY56" fmla="*/ 361017 h 834218"/>
                <a:gd name="connsiteX57" fmla="*/ 473992 w 3024845"/>
                <a:gd name="connsiteY57" fmla="*/ 361017 h 834218"/>
                <a:gd name="connsiteX58" fmla="*/ 486406 w 3024845"/>
                <a:gd name="connsiteY58" fmla="*/ 361017 h 834218"/>
                <a:gd name="connsiteX59" fmla="*/ 486406 w 3024845"/>
                <a:gd name="connsiteY59" fmla="*/ 386958 h 834218"/>
                <a:gd name="connsiteX60" fmla="*/ 488433 w 3024845"/>
                <a:gd name="connsiteY60" fmla="*/ 386958 h 834218"/>
                <a:gd name="connsiteX61" fmla="*/ 502619 w 3024845"/>
                <a:gd name="connsiteY61" fmla="*/ 386958 h 834218"/>
                <a:gd name="connsiteX62" fmla="*/ 502619 w 3024845"/>
                <a:gd name="connsiteY62" fmla="*/ 388579 h 834218"/>
                <a:gd name="connsiteX63" fmla="*/ 502619 w 3024845"/>
                <a:gd name="connsiteY63" fmla="*/ 399929 h 834218"/>
                <a:gd name="connsiteX64" fmla="*/ 503379 w 3024845"/>
                <a:gd name="connsiteY64" fmla="*/ 399929 h 834218"/>
                <a:gd name="connsiteX65" fmla="*/ 508700 w 3024845"/>
                <a:gd name="connsiteY65" fmla="*/ 399929 h 834218"/>
                <a:gd name="connsiteX66" fmla="*/ 508700 w 3024845"/>
                <a:gd name="connsiteY66" fmla="*/ 399118 h 834218"/>
                <a:gd name="connsiteX67" fmla="*/ 508700 w 3024845"/>
                <a:gd name="connsiteY67" fmla="*/ 393443 h 834218"/>
                <a:gd name="connsiteX68" fmla="*/ 539100 w 3024845"/>
                <a:gd name="connsiteY68" fmla="*/ 393443 h 834218"/>
                <a:gd name="connsiteX69" fmla="*/ 539100 w 3024845"/>
                <a:gd name="connsiteY69" fmla="*/ 417223 h 834218"/>
                <a:gd name="connsiteX70" fmla="*/ 540113 w 3024845"/>
                <a:gd name="connsiteY70" fmla="*/ 417223 h 834218"/>
                <a:gd name="connsiteX71" fmla="*/ 547207 w 3024845"/>
                <a:gd name="connsiteY71" fmla="*/ 417223 h 834218"/>
                <a:gd name="connsiteX72" fmla="*/ 547207 w 3024845"/>
                <a:gd name="connsiteY72" fmla="*/ 418304 h 834218"/>
                <a:gd name="connsiteX73" fmla="*/ 547207 w 3024845"/>
                <a:gd name="connsiteY73" fmla="*/ 425870 h 834218"/>
                <a:gd name="connsiteX74" fmla="*/ 547967 w 3024845"/>
                <a:gd name="connsiteY74" fmla="*/ 425870 h 834218"/>
                <a:gd name="connsiteX75" fmla="*/ 553287 w 3024845"/>
                <a:gd name="connsiteY75" fmla="*/ 425870 h 834218"/>
                <a:gd name="connsiteX76" fmla="*/ 553287 w 3024845"/>
                <a:gd name="connsiteY76" fmla="*/ 423708 h 834218"/>
                <a:gd name="connsiteX77" fmla="*/ 553287 w 3024845"/>
                <a:gd name="connsiteY77" fmla="*/ 408576 h 834218"/>
                <a:gd name="connsiteX78" fmla="*/ 554300 w 3024845"/>
                <a:gd name="connsiteY78" fmla="*/ 408576 h 834218"/>
                <a:gd name="connsiteX79" fmla="*/ 561394 w 3024845"/>
                <a:gd name="connsiteY79" fmla="*/ 408576 h 834218"/>
                <a:gd name="connsiteX80" fmla="*/ 561394 w 3024845"/>
                <a:gd name="connsiteY80" fmla="*/ 409657 h 834218"/>
                <a:gd name="connsiteX81" fmla="*/ 561394 w 3024845"/>
                <a:gd name="connsiteY81" fmla="*/ 417223 h 834218"/>
                <a:gd name="connsiteX82" fmla="*/ 566714 w 3024845"/>
                <a:gd name="connsiteY82" fmla="*/ 415230 h 834218"/>
                <a:gd name="connsiteX83" fmla="*/ 567474 w 3024845"/>
                <a:gd name="connsiteY83" fmla="*/ 414250 h 834218"/>
                <a:gd name="connsiteX84" fmla="*/ 567474 w 3024845"/>
                <a:gd name="connsiteY84" fmla="*/ 408576 h 834218"/>
                <a:gd name="connsiteX85" fmla="*/ 605981 w 3024845"/>
                <a:gd name="connsiteY85" fmla="*/ 408576 h 834218"/>
                <a:gd name="connsiteX86" fmla="*/ 605981 w 3024845"/>
                <a:gd name="connsiteY86" fmla="*/ 432355 h 834218"/>
                <a:gd name="connsiteX87" fmla="*/ 608007 w 3024845"/>
                <a:gd name="connsiteY87" fmla="*/ 432355 h 834218"/>
                <a:gd name="connsiteX88" fmla="*/ 622194 w 3024845"/>
                <a:gd name="connsiteY88" fmla="*/ 432355 h 834218"/>
                <a:gd name="connsiteX89" fmla="*/ 622194 w 3024845"/>
                <a:gd name="connsiteY89" fmla="*/ 433436 h 834218"/>
                <a:gd name="connsiteX90" fmla="*/ 622194 w 3024845"/>
                <a:gd name="connsiteY90" fmla="*/ 441002 h 834218"/>
                <a:gd name="connsiteX91" fmla="*/ 623968 w 3024845"/>
                <a:gd name="connsiteY91" fmla="*/ 441002 h 834218"/>
                <a:gd name="connsiteX92" fmla="*/ 636381 w 3024845"/>
                <a:gd name="connsiteY92" fmla="*/ 441002 h 834218"/>
                <a:gd name="connsiteX93" fmla="*/ 636381 w 3024845"/>
                <a:gd name="connsiteY93" fmla="*/ 417223 h 834218"/>
                <a:gd name="connsiteX94" fmla="*/ 637394 w 3024845"/>
                <a:gd name="connsiteY94" fmla="*/ 417223 h 834218"/>
                <a:gd name="connsiteX95" fmla="*/ 644488 w 3024845"/>
                <a:gd name="connsiteY95" fmla="*/ 417223 h 834218"/>
                <a:gd name="connsiteX96" fmla="*/ 644488 w 3024845"/>
                <a:gd name="connsiteY96" fmla="*/ 384796 h 834218"/>
                <a:gd name="connsiteX97" fmla="*/ 645501 w 3024845"/>
                <a:gd name="connsiteY97" fmla="*/ 384796 h 834218"/>
                <a:gd name="connsiteX98" fmla="*/ 652595 w 3024845"/>
                <a:gd name="connsiteY98" fmla="*/ 384796 h 834218"/>
                <a:gd name="connsiteX99" fmla="*/ 652595 w 3024845"/>
                <a:gd name="connsiteY99" fmla="*/ 382905 h 834218"/>
                <a:gd name="connsiteX100" fmla="*/ 652595 w 3024845"/>
                <a:gd name="connsiteY100" fmla="*/ 369664 h 834218"/>
                <a:gd name="connsiteX101" fmla="*/ 651328 w 3024845"/>
                <a:gd name="connsiteY101" fmla="*/ 368042 h 834218"/>
                <a:gd name="connsiteX102" fmla="*/ 656648 w 3024845"/>
                <a:gd name="connsiteY102" fmla="*/ 356693 h 834218"/>
                <a:gd name="connsiteX103" fmla="*/ 664755 w 3024845"/>
                <a:gd name="connsiteY103" fmla="*/ 384796 h 834218"/>
                <a:gd name="connsiteX104" fmla="*/ 665515 w 3024845"/>
                <a:gd name="connsiteY104" fmla="*/ 384796 h 834218"/>
                <a:gd name="connsiteX105" fmla="*/ 670835 w 3024845"/>
                <a:gd name="connsiteY105" fmla="*/ 384796 h 834218"/>
                <a:gd name="connsiteX106" fmla="*/ 670835 w 3024845"/>
                <a:gd name="connsiteY106" fmla="*/ 278869 h 834218"/>
                <a:gd name="connsiteX107" fmla="*/ 672355 w 3024845"/>
                <a:gd name="connsiteY107" fmla="*/ 278869 h 834218"/>
                <a:gd name="connsiteX108" fmla="*/ 682995 w 3024845"/>
                <a:gd name="connsiteY108" fmla="*/ 278869 h 834218"/>
                <a:gd name="connsiteX109" fmla="*/ 682995 w 3024845"/>
                <a:gd name="connsiteY109" fmla="*/ 231310 h 834218"/>
                <a:gd name="connsiteX110" fmla="*/ 709342 w 3024845"/>
                <a:gd name="connsiteY110" fmla="*/ 231310 h 834218"/>
                <a:gd name="connsiteX111" fmla="*/ 709342 w 3024845"/>
                <a:gd name="connsiteY111" fmla="*/ 209692 h 834218"/>
                <a:gd name="connsiteX112" fmla="*/ 743796 w 3024845"/>
                <a:gd name="connsiteY112" fmla="*/ 209692 h 834218"/>
                <a:gd name="connsiteX113" fmla="*/ 743796 w 3024845"/>
                <a:gd name="connsiteY113" fmla="*/ 212124 h 834218"/>
                <a:gd name="connsiteX114" fmla="*/ 743796 w 3024845"/>
                <a:gd name="connsiteY114" fmla="*/ 229148 h 834218"/>
                <a:gd name="connsiteX115" fmla="*/ 746076 w 3024845"/>
                <a:gd name="connsiteY115" fmla="*/ 229148 h 834218"/>
                <a:gd name="connsiteX116" fmla="*/ 762036 w 3024845"/>
                <a:gd name="connsiteY116" fmla="*/ 229148 h 834218"/>
                <a:gd name="connsiteX117" fmla="*/ 762036 w 3024845"/>
                <a:gd name="connsiteY117" fmla="*/ 276707 h 834218"/>
                <a:gd name="connsiteX118" fmla="*/ 763049 w 3024845"/>
                <a:gd name="connsiteY118" fmla="*/ 276707 h 834218"/>
                <a:gd name="connsiteX119" fmla="*/ 770143 w 3024845"/>
                <a:gd name="connsiteY119" fmla="*/ 276707 h 834218"/>
                <a:gd name="connsiteX120" fmla="*/ 784330 w 3024845"/>
                <a:gd name="connsiteY120" fmla="*/ 281031 h 834218"/>
                <a:gd name="connsiteX121" fmla="*/ 784330 w 3024845"/>
                <a:gd name="connsiteY121" fmla="*/ 319943 h 834218"/>
                <a:gd name="connsiteX122" fmla="*/ 785343 w 3024845"/>
                <a:gd name="connsiteY122" fmla="*/ 319943 h 834218"/>
                <a:gd name="connsiteX123" fmla="*/ 792436 w 3024845"/>
                <a:gd name="connsiteY123" fmla="*/ 319943 h 834218"/>
                <a:gd name="connsiteX124" fmla="*/ 792436 w 3024845"/>
                <a:gd name="connsiteY124" fmla="*/ 321564 h 834218"/>
                <a:gd name="connsiteX125" fmla="*/ 792436 w 3024845"/>
                <a:gd name="connsiteY125" fmla="*/ 332913 h 834218"/>
                <a:gd name="connsiteX126" fmla="*/ 794463 w 3024845"/>
                <a:gd name="connsiteY126" fmla="*/ 332913 h 834218"/>
                <a:gd name="connsiteX127" fmla="*/ 808650 w 3024845"/>
                <a:gd name="connsiteY127" fmla="*/ 332913 h 834218"/>
                <a:gd name="connsiteX128" fmla="*/ 814730 w 3024845"/>
                <a:gd name="connsiteY128" fmla="*/ 339399 h 834218"/>
                <a:gd name="connsiteX129" fmla="*/ 814730 w 3024845"/>
                <a:gd name="connsiteY129" fmla="*/ 361017 h 834218"/>
                <a:gd name="connsiteX130" fmla="*/ 817010 w 3024845"/>
                <a:gd name="connsiteY130" fmla="*/ 361017 h 834218"/>
                <a:gd name="connsiteX131" fmla="*/ 832970 w 3024845"/>
                <a:gd name="connsiteY131" fmla="*/ 361017 h 834218"/>
                <a:gd name="connsiteX132" fmla="*/ 832970 w 3024845"/>
                <a:gd name="connsiteY132" fmla="*/ 362097 h 834218"/>
                <a:gd name="connsiteX133" fmla="*/ 832970 w 3024845"/>
                <a:gd name="connsiteY133" fmla="*/ 369664 h 834218"/>
                <a:gd name="connsiteX134" fmla="*/ 834237 w 3024845"/>
                <a:gd name="connsiteY134" fmla="*/ 369664 h 834218"/>
                <a:gd name="connsiteX135" fmla="*/ 843104 w 3024845"/>
                <a:gd name="connsiteY135" fmla="*/ 369664 h 834218"/>
                <a:gd name="connsiteX136" fmla="*/ 843104 w 3024845"/>
                <a:gd name="connsiteY136" fmla="*/ 371825 h 834218"/>
                <a:gd name="connsiteX137" fmla="*/ 843104 w 3024845"/>
                <a:gd name="connsiteY137" fmla="*/ 386958 h 834218"/>
                <a:gd name="connsiteX138" fmla="*/ 847157 w 3024845"/>
                <a:gd name="connsiteY138" fmla="*/ 385066 h 834218"/>
                <a:gd name="connsiteX139" fmla="*/ 847157 w 3024845"/>
                <a:gd name="connsiteY139" fmla="*/ 371825 h 834218"/>
                <a:gd name="connsiteX140" fmla="*/ 848170 w 3024845"/>
                <a:gd name="connsiteY140" fmla="*/ 371825 h 834218"/>
                <a:gd name="connsiteX141" fmla="*/ 855264 w 3024845"/>
                <a:gd name="connsiteY141" fmla="*/ 371825 h 834218"/>
                <a:gd name="connsiteX142" fmla="*/ 855264 w 3024845"/>
                <a:gd name="connsiteY142" fmla="*/ 373447 h 834218"/>
                <a:gd name="connsiteX143" fmla="*/ 855264 w 3024845"/>
                <a:gd name="connsiteY143" fmla="*/ 384796 h 834218"/>
                <a:gd name="connsiteX144" fmla="*/ 856024 w 3024845"/>
                <a:gd name="connsiteY144" fmla="*/ 384796 h 834218"/>
                <a:gd name="connsiteX145" fmla="*/ 861344 w 3024845"/>
                <a:gd name="connsiteY145" fmla="*/ 384796 h 834218"/>
                <a:gd name="connsiteX146" fmla="*/ 909984 w 3024845"/>
                <a:gd name="connsiteY146" fmla="*/ 380473 h 834218"/>
                <a:gd name="connsiteX147" fmla="*/ 909984 w 3024845"/>
                <a:gd name="connsiteY147" fmla="*/ 381824 h 834218"/>
                <a:gd name="connsiteX148" fmla="*/ 909984 w 3024845"/>
                <a:gd name="connsiteY148" fmla="*/ 391281 h 834218"/>
                <a:gd name="connsiteX149" fmla="*/ 910744 w 3024845"/>
                <a:gd name="connsiteY149" fmla="*/ 391281 h 834218"/>
                <a:gd name="connsiteX150" fmla="*/ 916065 w 3024845"/>
                <a:gd name="connsiteY150" fmla="*/ 391281 h 834218"/>
                <a:gd name="connsiteX151" fmla="*/ 916065 w 3024845"/>
                <a:gd name="connsiteY151" fmla="*/ 393443 h 834218"/>
                <a:gd name="connsiteX152" fmla="*/ 916065 w 3024845"/>
                <a:gd name="connsiteY152" fmla="*/ 408576 h 834218"/>
                <a:gd name="connsiteX153" fmla="*/ 918091 w 3024845"/>
                <a:gd name="connsiteY153" fmla="*/ 407225 h 834218"/>
                <a:gd name="connsiteX154" fmla="*/ 932278 w 3024845"/>
                <a:gd name="connsiteY154" fmla="*/ 397767 h 834218"/>
                <a:gd name="connsiteX155" fmla="*/ 938358 w 3024845"/>
                <a:gd name="connsiteY155" fmla="*/ 356693 h 834218"/>
                <a:gd name="connsiteX156" fmla="*/ 939118 w 3024845"/>
                <a:gd name="connsiteY156" fmla="*/ 356423 h 834218"/>
                <a:gd name="connsiteX157" fmla="*/ 944438 w 3024845"/>
                <a:gd name="connsiteY157" fmla="*/ 354531 h 834218"/>
                <a:gd name="connsiteX158" fmla="*/ 946465 w 3024845"/>
                <a:gd name="connsiteY158" fmla="*/ 285354 h 834218"/>
                <a:gd name="connsiteX159" fmla="*/ 948492 w 3024845"/>
                <a:gd name="connsiteY159" fmla="*/ 354531 h 834218"/>
                <a:gd name="connsiteX160" fmla="*/ 949252 w 3024845"/>
                <a:gd name="connsiteY160" fmla="*/ 354801 h 834218"/>
                <a:gd name="connsiteX161" fmla="*/ 954572 w 3024845"/>
                <a:gd name="connsiteY161" fmla="*/ 356693 h 834218"/>
                <a:gd name="connsiteX162" fmla="*/ 954572 w 3024845"/>
                <a:gd name="connsiteY162" fmla="*/ 270222 h 834218"/>
                <a:gd name="connsiteX163" fmla="*/ 958625 w 3024845"/>
                <a:gd name="connsiteY163" fmla="*/ 237795 h 834218"/>
                <a:gd name="connsiteX164" fmla="*/ 997132 w 3024845"/>
                <a:gd name="connsiteY164" fmla="*/ 237795 h 834218"/>
                <a:gd name="connsiteX165" fmla="*/ 997132 w 3024845"/>
                <a:gd name="connsiteY165" fmla="*/ 270222 h 834218"/>
                <a:gd name="connsiteX166" fmla="*/ 997892 w 3024845"/>
                <a:gd name="connsiteY166" fmla="*/ 270222 h 834218"/>
                <a:gd name="connsiteX167" fmla="*/ 1003212 w 3024845"/>
                <a:gd name="connsiteY167" fmla="*/ 270222 h 834218"/>
                <a:gd name="connsiteX168" fmla="*/ 1003212 w 3024845"/>
                <a:gd name="connsiteY168" fmla="*/ 188074 h 834218"/>
                <a:gd name="connsiteX169" fmla="*/ 1004986 w 3024845"/>
                <a:gd name="connsiteY169" fmla="*/ 188074 h 834218"/>
                <a:gd name="connsiteX170" fmla="*/ 1017399 w 3024845"/>
                <a:gd name="connsiteY170" fmla="*/ 188074 h 834218"/>
                <a:gd name="connsiteX171" fmla="*/ 1017399 w 3024845"/>
                <a:gd name="connsiteY171" fmla="*/ 186183 h 834218"/>
                <a:gd name="connsiteX172" fmla="*/ 1017399 w 3024845"/>
                <a:gd name="connsiteY172" fmla="*/ 172942 h 834218"/>
                <a:gd name="connsiteX173" fmla="*/ 1039693 w 3024845"/>
                <a:gd name="connsiteY173" fmla="*/ 172942 h 834218"/>
                <a:gd name="connsiteX174" fmla="*/ 1039693 w 3024845"/>
                <a:gd name="connsiteY174" fmla="*/ 171861 h 834218"/>
                <a:gd name="connsiteX175" fmla="*/ 1039693 w 3024845"/>
                <a:gd name="connsiteY175" fmla="*/ 164295 h 834218"/>
                <a:gd name="connsiteX176" fmla="*/ 1041466 w 3024845"/>
                <a:gd name="connsiteY176" fmla="*/ 164295 h 834218"/>
                <a:gd name="connsiteX177" fmla="*/ 1053880 w 3024845"/>
                <a:gd name="connsiteY177" fmla="*/ 164295 h 834218"/>
                <a:gd name="connsiteX178" fmla="*/ 1053880 w 3024845"/>
                <a:gd name="connsiteY178" fmla="*/ 165376 h 834218"/>
                <a:gd name="connsiteX179" fmla="*/ 1053880 w 3024845"/>
                <a:gd name="connsiteY179" fmla="*/ 172942 h 834218"/>
                <a:gd name="connsiteX180" fmla="*/ 1054640 w 3024845"/>
                <a:gd name="connsiteY180" fmla="*/ 172942 h 834218"/>
                <a:gd name="connsiteX181" fmla="*/ 1059960 w 3024845"/>
                <a:gd name="connsiteY181" fmla="*/ 172942 h 834218"/>
                <a:gd name="connsiteX182" fmla="*/ 1070093 w 3024845"/>
                <a:gd name="connsiteY182" fmla="*/ 168618 h 834218"/>
                <a:gd name="connsiteX183" fmla="*/ 1074146 w 3024845"/>
                <a:gd name="connsiteY183" fmla="*/ 171861 h 834218"/>
                <a:gd name="connsiteX184" fmla="*/ 1074146 w 3024845"/>
                <a:gd name="connsiteY184" fmla="*/ 164295 h 834218"/>
                <a:gd name="connsiteX185" fmla="*/ 1076426 w 3024845"/>
                <a:gd name="connsiteY185" fmla="*/ 164295 h 834218"/>
                <a:gd name="connsiteX186" fmla="*/ 1092387 w 3024845"/>
                <a:gd name="connsiteY186" fmla="*/ 164295 h 834218"/>
                <a:gd name="connsiteX187" fmla="*/ 1092387 w 3024845"/>
                <a:gd name="connsiteY187" fmla="*/ 165376 h 834218"/>
                <a:gd name="connsiteX188" fmla="*/ 1092387 w 3024845"/>
                <a:gd name="connsiteY188" fmla="*/ 172942 h 834218"/>
                <a:gd name="connsiteX189" fmla="*/ 1122787 w 3024845"/>
                <a:gd name="connsiteY189" fmla="*/ 172942 h 834218"/>
                <a:gd name="connsiteX190" fmla="*/ 1122787 w 3024845"/>
                <a:gd name="connsiteY190" fmla="*/ 174563 h 834218"/>
                <a:gd name="connsiteX191" fmla="*/ 1122787 w 3024845"/>
                <a:gd name="connsiteY191" fmla="*/ 185913 h 834218"/>
                <a:gd name="connsiteX192" fmla="*/ 1149134 w 3024845"/>
                <a:gd name="connsiteY192" fmla="*/ 185913 h 834218"/>
                <a:gd name="connsiteX193" fmla="*/ 1149134 w 3024845"/>
                <a:gd name="connsiteY193" fmla="*/ 216177 h 834218"/>
                <a:gd name="connsiteX194" fmla="*/ 1149894 w 3024845"/>
                <a:gd name="connsiteY194" fmla="*/ 216177 h 834218"/>
                <a:gd name="connsiteX195" fmla="*/ 1155214 w 3024845"/>
                <a:gd name="connsiteY195" fmla="*/ 216177 h 834218"/>
                <a:gd name="connsiteX196" fmla="*/ 1155214 w 3024845"/>
                <a:gd name="connsiteY196" fmla="*/ 217258 h 834218"/>
                <a:gd name="connsiteX197" fmla="*/ 1155214 w 3024845"/>
                <a:gd name="connsiteY197" fmla="*/ 224825 h 834218"/>
                <a:gd name="connsiteX198" fmla="*/ 1159268 w 3024845"/>
                <a:gd name="connsiteY198" fmla="*/ 255089 h 834218"/>
                <a:gd name="connsiteX199" fmla="*/ 1160028 w 3024845"/>
                <a:gd name="connsiteY199" fmla="*/ 255089 h 834218"/>
                <a:gd name="connsiteX200" fmla="*/ 1165348 w 3024845"/>
                <a:gd name="connsiteY200" fmla="*/ 255089 h 834218"/>
                <a:gd name="connsiteX201" fmla="*/ 1165348 w 3024845"/>
                <a:gd name="connsiteY201" fmla="*/ 255900 h 834218"/>
                <a:gd name="connsiteX202" fmla="*/ 1165348 w 3024845"/>
                <a:gd name="connsiteY202" fmla="*/ 261575 h 834218"/>
                <a:gd name="connsiteX203" fmla="*/ 1166361 w 3024845"/>
                <a:gd name="connsiteY203" fmla="*/ 261575 h 834218"/>
                <a:gd name="connsiteX204" fmla="*/ 1173454 w 3024845"/>
                <a:gd name="connsiteY204" fmla="*/ 261575 h 834218"/>
                <a:gd name="connsiteX205" fmla="*/ 1173454 w 3024845"/>
                <a:gd name="connsiteY205" fmla="*/ 291840 h 834218"/>
                <a:gd name="connsiteX206" fmla="*/ 1175481 w 3024845"/>
                <a:gd name="connsiteY206" fmla="*/ 291840 h 834218"/>
                <a:gd name="connsiteX207" fmla="*/ 1189668 w 3024845"/>
                <a:gd name="connsiteY207" fmla="*/ 291840 h 834218"/>
                <a:gd name="connsiteX208" fmla="*/ 1189668 w 3024845"/>
                <a:gd name="connsiteY208" fmla="*/ 315619 h 834218"/>
                <a:gd name="connsiteX209" fmla="*/ 1191695 w 3024845"/>
                <a:gd name="connsiteY209" fmla="*/ 317240 h 834218"/>
                <a:gd name="connsiteX210" fmla="*/ 1191695 w 3024845"/>
                <a:gd name="connsiteY210" fmla="*/ 328590 h 834218"/>
                <a:gd name="connsiteX211" fmla="*/ 1192455 w 3024845"/>
                <a:gd name="connsiteY211" fmla="*/ 328590 h 834218"/>
                <a:gd name="connsiteX212" fmla="*/ 1197775 w 3024845"/>
                <a:gd name="connsiteY212" fmla="*/ 328590 h 834218"/>
                <a:gd name="connsiteX213" fmla="*/ 1197775 w 3024845"/>
                <a:gd name="connsiteY213" fmla="*/ 352369 h 834218"/>
                <a:gd name="connsiteX214" fmla="*/ 1199041 w 3024845"/>
                <a:gd name="connsiteY214" fmla="*/ 352369 h 834218"/>
                <a:gd name="connsiteX215" fmla="*/ 1207908 w 3024845"/>
                <a:gd name="connsiteY215" fmla="*/ 352369 h 834218"/>
                <a:gd name="connsiteX216" fmla="*/ 1209935 w 3024845"/>
                <a:gd name="connsiteY216" fmla="*/ 356423 h 834218"/>
                <a:gd name="connsiteX217" fmla="*/ 1209935 w 3024845"/>
                <a:gd name="connsiteY217" fmla="*/ 369664 h 834218"/>
                <a:gd name="connsiteX218" fmla="*/ 1211455 w 3024845"/>
                <a:gd name="connsiteY218" fmla="*/ 367772 h 834218"/>
                <a:gd name="connsiteX219" fmla="*/ 1222095 w 3024845"/>
                <a:gd name="connsiteY219" fmla="*/ 354531 h 834218"/>
                <a:gd name="connsiteX220" fmla="*/ 1250469 w 3024845"/>
                <a:gd name="connsiteY220" fmla="*/ 354531 h 834218"/>
                <a:gd name="connsiteX221" fmla="*/ 1250469 w 3024845"/>
                <a:gd name="connsiteY221" fmla="*/ 441002 h 834218"/>
                <a:gd name="connsiteX222" fmla="*/ 1251229 w 3024845"/>
                <a:gd name="connsiteY222" fmla="*/ 441002 h 834218"/>
                <a:gd name="connsiteX223" fmla="*/ 1256549 w 3024845"/>
                <a:gd name="connsiteY223" fmla="*/ 441002 h 834218"/>
                <a:gd name="connsiteX224" fmla="*/ 1257309 w 3024845"/>
                <a:gd name="connsiteY224" fmla="*/ 439651 h 834218"/>
                <a:gd name="connsiteX225" fmla="*/ 1262629 w 3024845"/>
                <a:gd name="connsiteY225" fmla="*/ 430193 h 834218"/>
                <a:gd name="connsiteX226" fmla="*/ 1262629 w 3024845"/>
                <a:gd name="connsiteY226" fmla="*/ 432085 h 834218"/>
                <a:gd name="connsiteX227" fmla="*/ 1262629 w 3024845"/>
                <a:gd name="connsiteY227" fmla="*/ 445326 h 834218"/>
                <a:gd name="connsiteX228" fmla="*/ 1266682 w 3024845"/>
                <a:gd name="connsiteY228" fmla="*/ 399929 h 834218"/>
                <a:gd name="connsiteX229" fmla="*/ 1267442 w 3024845"/>
                <a:gd name="connsiteY229" fmla="*/ 399929 h 834218"/>
                <a:gd name="connsiteX230" fmla="*/ 1272762 w 3024845"/>
                <a:gd name="connsiteY230" fmla="*/ 399929 h 834218"/>
                <a:gd name="connsiteX231" fmla="*/ 1272762 w 3024845"/>
                <a:gd name="connsiteY231" fmla="*/ 335075 h 834218"/>
                <a:gd name="connsiteX232" fmla="*/ 1273776 w 3024845"/>
                <a:gd name="connsiteY232" fmla="*/ 335075 h 834218"/>
                <a:gd name="connsiteX233" fmla="*/ 1280869 w 3024845"/>
                <a:gd name="connsiteY233" fmla="*/ 335075 h 834218"/>
                <a:gd name="connsiteX234" fmla="*/ 1293029 w 3024845"/>
                <a:gd name="connsiteY234" fmla="*/ 291840 h 834218"/>
                <a:gd name="connsiteX235" fmla="*/ 1294296 w 3024845"/>
                <a:gd name="connsiteY235" fmla="*/ 291840 h 834218"/>
                <a:gd name="connsiteX236" fmla="*/ 1303163 w 3024845"/>
                <a:gd name="connsiteY236" fmla="*/ 291840 h 834218"/>
                <a:gd name="connsiteX237" fmla="*/ 1313296 w 3024845"/>
                <a:gd name="connsiteY237" fmla="*/ 335075 h 834218"/>
                <a:gd name="connsiteX238" fmla="*/ 1314309 w 3024845"/>
                <a:gd name="connsiteY238" fmla="*/ 335075 h 834218"/>
                <a:gd name="connsiteX239" fmla="*/ 1321403 w 3024845"/>
                <a:gd name="connsiteY239" fmla="*/ 335075 h 834218"/>
                <a:gd name="connsiteX240" fmla="*/ 1321403 w 3024845"/>
                <a:gd name="connsiteY240" fmla="*/ 373987 h 834218"/>
                <a:gd name="connsiteX241" fmla="*/ 1323176 w 3024845"/>
                <a:gd name="connsiteY241" fmla="*/ 373987 h 834218"/>
                <a:gd name="connsiteX242" fmla="*/ 1335590 w 3024845"/>
                <a:gd name="connsiteY242" fmla="*/ 373987 h 834218"/>
                <a:gd name="connsiteX243" fmla="*/ 1335590 w 3024845"/>
                <a:gd name="connsiteY243" fmla="*/ 376149 h 834218"/>
                <a:gd name="connsiteX244" fmla="*/ 1335590 w 3024845"/>
                <a:gd name="connsiteY244" fmla="*/ 391281 h 834218"/>
                <a:gd name="connsiteX245" fmla="*/ 1339643 w 3024845"/>
                <a:gd name="connsiteY245" fmla="*/ 389120 h 834218"/>
                <a:gd name="connsiteX246" fmla="*/ 1339643 w 3024845"/>
                <a:gd name="connsiteY246" fmla="*/ 373987 h 834218"/>
                <a:gd name="connsiteX247" fmla="*/ 1341163 w 3024845"/>
                <a:gd name="connsiteY247" fmla="*/ 373987 h 834218"/>
                <a:gd name="connsiteX248" fmla="*/ 1351803 w 3024845"/>
                <a:gd name="connsiteY248" fmla="*/ 373987 h 834218"/>
                <a:gd name="connsiteX249" fmla="*/ 1351803 w 3024845"/>
                <a:gd name="connsiteY249" fmla="*/ 375608 h 834218"/>
                <a:gd name="connsiteX250" fmla="*/ 1351803 w 3024845"/>
                <a:gd name="connsiteY250" fmla="*/ 386958 h 834218"/>
                <a:gd name="connsiteX251" fmla="*/ 1382204 w 3024845"/>
                <a:gd name="connsiteY251" fmla="*/ 386958 h 834218"/>
                <a:gd name="connsiteX252" fmla="*/ 1382204 w 3024845"/>
                <a:gd name="connsiteY252" fmla="*/ 350208 h 834218"/>
                <a:gd name="connsiteX253" fmla="*/ 1383470 w 3024845"/>
                <a:gd name="connsiteY253" fmla="*/ 350208 h 834218"/>
                <a:gd name="connsiteX254" fmla="*/ 1392337 w 3024845"/>
                <a:gd name="connsiteY254" fmla="*/ 350208 h 834218"/>
                <a:gd name="connsiteX255" fmla="*/ 1392337 w 3024845"/>
                <a:gd name="connsiteY255" fmla="*/ 371825 h 834218"/>
                <a:gd name="connsiteX256" fmla="*/ 1394364 w 3024845"/>
                <a:gd name="connsiteY256" fmla="*/ 339399 h 834218"/>
                <a:gd name="connsiteX257" fmla="*/ 1416657 w 3024845"/>
                <a:gd name="connsiteY257" fmla="*/ 339399 h 834218"/>
                <a:gd name="connsiteX258" fmla="*/ 1416657 w 3024845"/>
                <a:gd name="connsiteY258" fmla="*/ 337777 h 834218"/>
                <a:gd name="connsiteX259" fmla="*/ 1416657 w 3024845"/>
                <a:gd name="connsiteY259" fmla="*/ 326428 h 834218"/>
                <a:gd name="connsiteX260" fmla="*/ 1417417 w 3024845"/>
                <a:gd name="connsiteY260" fmla="*/ 326428 h 834218"/>
                <a:gd name="connsiteX261" fmla="*/ 1422737 w 3024845"/>
                <a:gd name="connsiteY261" fmla="*/ 326428 h 834218"/>
                <a:gd name="connsiteX262" fmla="*/ 1422737 w 3024845"/>
                <a:gd name="connsiteY262" fmla="*/ 324537 h 834218"/>
                <a:gd name="connsiteX263" fmla="*/ 1422737 w 3024845"/>
                <a:gd name="connsiteY263" fmla="*/ 311296 h 834218"/>
                <a:gd name="connsiteX264" fmla="*/ 1426791 w 3024845"/>
                <a:gd name="connsiteY264" fmla="*/ 317781 h 834218"/>
                <a:gd name="connsiteX265" fmla="*/ 1429071 w 3024845"/>
                <a:gd name="connsiteY265" fmla="*/ 317781 h 834218"/>
                <a:gd name="connsiteX266" fmla="*/ 1445031 w 3024845"/>
                <a:gd name="connsiteY266" fmla="*/ 317781 h 834218"/>
                <a:gd name="connsiteX267" fmla="*/ 1445031 w 3024845"/>
                <a:gd name="connsiteY267" fmla="*/ 316970 h 834218"/>
                <a:gd name="connsiteX268" fmla="*/ 1445031 w 3024845"/>
                <a:gd name="connsiteY268" fmla="*/ 311296 h 834218"/>
                <a:gd name="connsiteX269" fmla="*/ 1445791 w 3024845"/>
                <a:gd name="connsiteY269" fmla="*/ 311296 h 834218"/>
                <a:gd name="connsiteX270" fmla="*/ 1451111 w 3024845"/>
                <a:gd name="connsiteY270" fmla="*/ 311296 h 834218"/>
                <a:gd name="connsiteX271" fmla="*/ 1451111 w 3024845"/>
                <a:gd name="connsiteY271" fmla="*/ 312647 h 834218"/>
                <a:gd name="connsiteX272" fmla="*/ 1451111 w 3024845"/>
                <a:gd name="connsiteY272" fmla="*/ 322105 h 834218"/>
                <a:gd name="connsiteX273" fmla="*/ 1489618 w 3024845"/>
                <a:gd name="connsiteY273" fmla="*/ 322105 h 834218"/>
                <a:gd name="connsiteX274" fmla="*/ 1489618 w 3024845"/>
                <a:gd name="connsiteY274" fmla="*/ 460458 h 834218"/>
                <a:gd name="connsiteX275" fmla="*/ 1491138 w 3024845"/>
                <a:gd name="connsiteY275" fmla="*/ 460458 h 834218"/>
                <a:gd name="connsiteX276" fmla="*/ 1501778 w 3024845"/>
                <a:gd name="connsiteY276" fmla="*/ 460458 h 834218"/>
                <a:gd name="connsiteX277" fmla="*/ 1501778 w 3024845"/>
                <a:gd name="connsiteY277" fmla="*/ 447488 h 834218"/>
                <a:gd name="connsiteX278" fmla="*/ 1505832 w 3024845"/>
                <a:gd name="connsiteY278" fmla="*/ 447488 h 834218"/>
                <a:gd name="connsiteX279" fmla="*/ 1505832 w 3024845"/>
                <a:gd name="connsiteY279" fmla="*/ 460458 h 834218"/>
                <a:gd name="connsiteX280" fmla="*/ 1536232 w 3024845"/>
                <a:gd name="connsiteY280" fmla="*/ 460458 h 834218"/>
                <a:gd name="connsiteX281" fmla="*/ 1536232 w 3024845"/>
                <a:gd name="connsiteY281" fmla="*/ 430193 h 834218"/>
                <a:gd name="connsiteX282" fmla="*/ 1548392 w 3024845"/>
                <a:gd name="connsiteY282" fmla="*/ 430193 h 834218"/>
                <a:gd name="connsiteX283" fmla="*/ 1560552 w 3024845"/>
                <a:gd name="connsiteY283" fmla="*/ 428032 h 834218"/>
                <a:gd name="connsiteX284" fmla="*/ 1564606 w 3024845"/>
                <a:gd name="connsiteY284" fmla="*/ 430193 h 834218"/>
                <a:gd name="connsiteX285" fmla="*/ 1574739 w 3024845"/>
                <a:gd name="connsiteY285" fmla="*/ 430193 h 834218"/>
                <a:gd name="connsiteX286" fmla="*/ 1574739 w 3024845"/>
                <a:gd name="connsiteY286" fmla="*/ 460458 h 834218"/>
                <a:gd name="connsiteX287" fmla="*/ 1582846 w 3024845"/>
                <a:gd name="connsiteY287" fmla="*/ 460458 h 834218"/>
                <a:gd name="connsiteX288" fmla="*/ 1582846 w 3024845"/>
                <a:gd name="connsiteY288" fmla="*/ 477753 h 834218"/>
                <a:gd name="connsiteX289" fmla="*/ 1592182 w 3024845"/>
                <a:gd name="connsiteY289" fmla="*/ 478658 h 834218"/>
                <a:gd name="connsiteX290" fmla="*/ 1605140 w 3024845"/>
                <a:gd name="connsiteY290" fmla="*/ 478658 h 834218"/>
                <a:gd name="connsiteX291" fmla="*/ 1605140 w 3024845"/>
                <a:gd name="connsiteY291" fmla="*/ 462620 h 834218"/>
                <a:gd name="connsiteX292" fmla="*/ 1673096 w 3024845"/>
                <a:gd name="connsiteY292" fmla="*/ 462620 h 834218"/>
                <a:gd name="connsiteX293" fmla="*/ 1673096 w 3024845"/>
                <a:gd name="connsiteY293" fmla="*/ 377367 h 834218"/>
                <a:gd name="connsiteX294" fmla="*/ 1745104 w 3024845"/>
                <a:gd name="connsiteY294" fmla="*/ 377367 h 834218"/>
                <a:gd name="connsiteX295" fmla="*/ 1745104 w 3024845"/>
                <a:gd name="connsiteY295" fmla="*/ 456135 h 834218"/>
                <a:gd name="connsiteX296" fmla="*/ 1747008 w 3024845"/>
                <a:gd name="connsiteY296" fmla="*/ 456135 h 834218"/>
                <a:gd name="connsiteX297" fmla="*/ 1748250 w 3024845"/>
                <a:gd name="connsiteY297" fmla="*/ 478658 h 834218"/>
                <a:gd name="connsiteX298" fmla="*/ 1757926 w 3024845"/>
                <a:gd name="connsiteY298" fmla="*/ 478658 h 834218"/>
                <a:gd name="connsiteX299" fmla="*/ 1759168 w 3024845"/>
                <a:gd name="connsiteY299" fmla="*/ 456135 h 834218"/>
                <a:gd name="connsiteX300" fmla="*/ 1765248 w 3024845"/>
                <a:gd name="connsiteY300" fmla="*/ 456135 h 834218"/>
                <a:gd name="connsiteX301" fmla="*/ 1766490 w 3024845"/>
                <a:gd name="connsiteY301" fmla="*/ 478658 h 834218"/>
                <a:gd name="connsiteX302" fmla="*/ 1817112 w 3024845"/>
                <a:gd name="connsiteY302" fmla="*/ 478658 h 834218"/>
                <a:gd name="connsiteX303" fmla="*/ 1817112 w 3024845"/>
                <a:gd name="connsiteY303" fmla="*/ 315630 h 834218"/>
                <a:gd name="connsiteX304" fmla="*/ 2014439 w 3024845"/>
                <a:gd name="connsiteY304" fmla="*/ 315630 h 834218"/>
                <a:gd name="connsiteX305" fmla="*/ 2014439 w 3024845"/>
                <a:gd name="connsiteY305" fmla="*/ 478658 h 834218"/>
                <a:gd name="connsiteX306" fmla="*/ 2033136 w 3024845"/>
                <a:gd name="connsiteY306" fmla="*/ 478658 h 834218"/>
                <a:gd name="connsiteX307" fmla="*/ 2033136 w 3024845"/>
                <a:gd name="connsiteY307" fmla="*/ 395965 h 834218"/>
                <a:gd name="connsiteX308" fmla="*/ 2128256 w 3024845"/>
                <a:gd name="connsiteY308" fmla="*/ 395965 h 834218"/>
                <a:gd name="connsiteX309" fmla="*/ 2180720 w 3024845"/>
                <a:gd name="connsiteY309" fmla="*/ 330752 h 834218"/>
                <a:gd name="connsiteX310" fmla="*/ 2245574 w 3024845"/>
                <a:gd name="connsiteY310" fmla="*/ 330752 h 834218"/>
                <a:gd name="connsiteX311" fmla="*/ 2245574 w 3024845"/>
                <a:gd name="connsiteY311" fmla="*/ 406414 h 834218"/>
                <a:gd name="connsiteX312" fmla="*/ 2253681 w 3024845"/>
                <a:gd name="connsiteY312" fmla="*/ 406414 h 834218"/>
                <a:gd name="connsiteX313" fmla="*/ 2255708 w 3024845"/>
                <a:gd name="connsiteY313" fmla="*/ 399929 h 834218"/>
                <a:gd name="connsiteX314" fmla="*/ 2261788 w 3024845"/>
                <a:gd name="connsiteY314" fmla="*/ 399929 h 834218"/>
                <a:gd name="connsiteX315" fmla="*/ 2263815 w 3024845"/>
                <a:gd name="connsiteY315" fmla="*/ 408576 h 834218"/>
                <a:gd name="connsiteX316" fmla="*/ 2275975 w 3024845"/>
                <a:gd name="connsiteY316" fmla="*/ 408576 h 834218"/>
                <a:gd name="connsiteX317" fmla="*/ 2275975 w 3024845"/>
                <a:gd name="connsiteY317" fmla="*/ 402090 h 834218"/>
                <a:gd name="connsiteX318" fmla="*/ 2298268 w 3024845"/>
                <a:gd name="connsiteY318" fmla="*/ 402090 h 834218"/>
                <a:gd name="connsiteX319" fmla="*/ 2298268 w 3024845"/>
                <a:gd name="connsiteY319" fmla="*/ 408576 h 834218"/>
                <a:gd name="connsiteX320" fmla="*/ 2318535 w 3024845"/>
                <a:gd name="connsiteY320" fmla="*/ 408576 h 834218"/>
                <a:gd name="connsiteX321" fmla="*/ 2318535 w 3024845"/>
                <a:gd name="connsiteY321" fmla="*/ 453973 h 834218"/>
                <a:gd name="connsiteX322" fmla="*/ 2332722 w 3024845"/>
                <a:gd name="connsiteY322" fmla="*/ 453973 h 834218"/>
                <a:gd name="connsiteX323" fmla="*/ 2332722 w 3024845"/>
                <a:gd name="connsiteY323" fmla="*/ 441002 h 834218"/>
                <a:gd name="connsiteX324" fmla="*/ 2348936 w 3024845"/>
                <a:gd name="connsiteY324" fmla="*/ 441002 h 834218"/>
                <a:gd name="connsiteX325" fmla="*/ 2348936 w 3024845"/>
                <a:gd name="connsiteY325" fmla="*/ 261575 h 834218"/>
                <a:gd name="connsiteX326" fmla="*/ 2355016 w 3024845"/>
                <a:gd name="connsiteY326" fmla="*/ 255089 h 834218"/>
                <a:gd name="connsiteX327" fmla="*/ 2427977 w 3024845"/>
                <a:gd name="connsiteY327" fmla="*/ 255089 h 834218"/>
                <a:gd name="connsiteX328" fmla="*/ 2427977 w 3024845"/>
                <a:gd name="connsiteY328" fmla="*/ 263737 h 834218"/>
                <a:gd name="connsiteX329" fmla="*/ 2438110 w 3024845"/>
                <a:gd name="connsiteY329" fmla="*/ 263737 h 834218"/>
                <a:gd name="connsiteX330" fmla="*/ 2438110 w 3024845"/>
                <a:gd name="connsiteY330" fmla="*/ 378311 h 834218"/>
                <a:gd name="connsiteX331" fmla="*/ 2460404 w 3024845"/>
                <a:gd name="connsiteY331" fmla="*/ 378311 h 834218"/>
                <a:gd name="connsiteX332" fmla="*/ 2460404 w 3024845"/>
                <a:gd name="connsiteY332" fmla="*/ 311296 h 834218"/>
                <a:gd name="connsiteX333" fmla="*/ 2486751 w 3024845"/>
                <a:gd name="connsiteY333" fmla="*/ 311296 h 834218"/>
                <a:gd name="connsiteX334" fmla="*/ 2490804 w 3024845"/>
                <a:gd name="connsiteY334" fmla="*/ 306972 h 834218"/>
                <a:gd name="connsiteX335" fmla="*/ 2498911 w 3024845"/>
                <a:gd name="connsiteY335" fmla="*/ 306972 h 834218"/>
                <a:gd name="connsiteX336" fmla="*/ 2502964 w 3024845"/>
                <a:gd name="connsiteY336" fmla="*/ 311296 h 834218"/>
                <a:gd name="connsiteX337" fmla="*/ 2525258 w 3024845"/>
                <a:gd name="connsiteY337" fmla="*/ 311296 h 834218"/>
                <a:gd name="connsiteX338" fmla="*/ 2525258 w 3024845"/>
                <a:gd name="connsiteY338" fmla="*/ 194560 h 834218"/>
                <a:gd name="connsiteX339" fmla="*/ 2582005 w 3024845"/>
                <a:gd name="connsiteY339" fmla="*/ 183751 h 834218"/>
                <a:gd name="connsiteX340" fmla="*/ 2582005 w 3024845"/>
                <a:gd name="connsiteY340" fmla="*/ 184832 h 834218"/>
                <a:gd name="connsiteX341" fmla="*/ 2582005 w 3024845"/>
                <a:gd name="connsiteY341" fmla="*/ 192398 h 834218"/>
                <a:gd name="connsiteX342" fmla="*/ 2608352 w 3024845"/>
                <a:gd name="connsiteY342" fmla="*/ 192398 h 834218"/>
                <a:gd name="connsiteX343" fmla="*/ 2608352 w 3024845"/>
                <a:gd name="connsiteY343" fmla="*/ 447488 h 834218"/>
                <a:gd name="connsiteX344" fmla="*/ 2630646 w 3024845"/>
                <a:gd name="connsiteY344" fmla="*/ 447488 h 834218"/>
                <a:gd name="connsiteX345" fmla="*/ 2630646 w 3024845"/>
                <a:gd name="connsiteY345" fmla="*/ 443164 h 834218"/>
                <a:gd name="connsiteX346" fmla="*/ 2642806 w 3024845"/>
                <a:gd name="connsiteY346" fmla="*/ 443164 h 834218"/>
                <a:gd name="connsiteX347" fmla="*/ 2642806 w 3024845"/>
                <a:gd name="connsiteY347" fmla="*/ 447488 h 834218"/>
                <a:gd name="connsiteX348" fmla="*/ 2667126 w 3024845"/>
                <a:gd name="connsiteY348" fmla="*/ 447488 h 834218"/>
                <a:gd name="connsiteX349" fmla="*/ 2667126 w 3024845"/>
                <a:gd name="connsiteY349" fmla="*/ 434517 h 834218"/>
                <a:gd name="connsiteX350" fmla="*/ 2695500 w 3024845"/>
                <a:gd name="connsiteY350" fmla="*/ 434517 h 834218"/>
                <a:gd name="connsiteX351" fmla="*/ 2707660 w 3024845"/>
                <a:gd name="connsiteY351" fmla="*/ 430193 h 834218"/>
                <a:gd name="connsiteX352" fmla="*/ 2727927 w 3024845"/>
                <a:gd name="connsiteY352" fmla="*/ 434517 h 834218"/>
                <a:gd name="connsiteX353" fmla="*/ 2727927 w 3024845"/>
                <a:gd name="connsiteY353" fmla="*/ 417223 h 834218"/>
                <a:gd name="connsiteX354" fmla="*/ 2736034 w 3024845"/>
                <a:gd name="connsiteY354" fmla="*/ 417223 h 834218"/>
                <a:gd name="connsiteX355" fmla="*/ 2736034 w 3024845"/>
                <a:gd name="connsiteY355" fmla="*/ 404252 h 834218"/>
                <a:gd name="connsiteX356" fmla="*/ 2792781 w 3024845"/>
                <a:gd name="connsiteY356" fmla="*/ 404252 h 834218"/>
                <a:gd name="connsiteX357" fmla="*/ 2792781 w 3024845"/>
                <a:gd name="connsiteY357" fmla="*/ 373987 h 834218"/>
                <a:gd name="connsiteX358" fmla="*/ 2811021 w 3024845"/>
                <a:gd name="connsiteY358" fmla="*/ 373987 h 834218"/>
                <a:gd name="connsiteX359" fmla="*/ 2811021 w 3024845"/>
                <a:gd name="connsiteY359" fmla="*/ 367502 h 834218"/>
                <a:gd name="connsiteX360" fmla="*/ 2823181 w 3024845"/>
                <a:gd name="connsiteY360" fmla="*/ 367502 h 834218"/>
                <a:gd name="connsiteX361" fmla="*/ 2823181 w 3024845"/>
                <a:gd name="connsiteY361" fmla="*/ 373987 h 834218"/>
                <a:gd name="connsiteX362" fmla="*/ 2839395 w 3024845"/>
                <a:gd name="connsiteY362" fmla="*/ 373987 h 834218"/>
                <a:gd name="connsiteX363" fmla="*/ 2839395 w 3024845"/>
                <a:gd name="connsiteY363" fmla="*/ 423708 h 834218"/>
                <a:gd name="connsiteX364" fmla="*/ 2871822 w 3024845"/>
                <a:gd name="connsiteY364" fmla="*/ 423708 h 834218"/>
                <a:gd name="connsiteX365" fmla="*/ 2871822 w 3024845"/>
                <a:gd name="connsiteY365" fmla="*/ 397767 h 834218"/>
                <a:gd name="connsiteX366" fmla="*/ 2910329 w 3024845"/>
                <a:gd name="connsiteY366" fmla="*/ 397767 h 834218"/>
                <a:gd name="connsiteX367" fmla="*/ 2910329 w 3024845"/>
                <a:gd name="connsiteY367" fmla="*/ 367502 h 834218"/>
                <a:gd name="connsiteX368" fmla="*/ 2958970 w 3024845"/>
                <a:gd name="connsiteY368" fmla="*/ 367502 h 834218"/>
                <a:gd name="connsiteX369" fmla="*/ 2958970 w 3024845"/>
                <a:gd name="connsiteY369" fmla="*/ 478658 h 834218"/>
                <a:gd name="connsiteX370" fmla="*/ 2958970 w 3024845"/>
                <a:gd name="connsiteY370" fmla="*/ 492437 h 834218"/>
                <a:gd name="connsiteX371" fmla="*/ 3024845 w 3024845"/>
                <a:gd name="connsiteY371" fmla="*/ 492437 h 834218"/>
                <a:gd name="connsiteX372" fmla="*/ 3024845 w 3024845"/>
                <a:gd name="connsiteY372" fmla="*/ 834218 h 834218"/>
                <a:gd name="connsiteX373" fmla="*/ 2054 w 3024845"/>
                <a:gd name="connsiteY373" fmla="*/ 831885 h 834218"/>
                <a:gd name="connsiteX374" fmla="*/ 0 w 3024845"/>
                <a:gd name="connsiteY374" fmla="*/ 397767 h 834218"/>
                <a:gd name="connsiteX375" fmla="*/ 20267 w 3024845"/>
                <a:gd name="connsiteY375" fmla="*/ 397767 h 834218"/>
                <a:gd name="connsiteX376" fmla="*/ 20774 w 3024845"/>
                <a:gd name="connsiteY376" fmla="*/ 396686 h 834218"/>
                <a:gd name="connsiteX377" fmla="*/ 24320 w 3024845"/>
                <a:gd name="connsiteY377" fmla="*/ 389120 h 834218"/>
                <a:gd name="connsiteX378" fmla="*/ 26094 w 3024845"/>
                <a:gd name="connsiteY378" fmla="*/ 389390 h 834218"/>
                <a:gd name="connsiteX379" fmla="*/ 38507 w 3024845"/>
                <a:gd name="connsiteY379" fmla="*/ 391281 h 834218"/>
                <a:gd name="connsiteX380" fmla="*/ 39014 w 3024845"/>
                <a:gd name="connsiteY380" fmla="*/ 392633 h 834218"/>
                <a:gd name="connsiteX381" fmla="*/ 42560 w 3024845"/>
                <a:gd name="connsiteY381" fmla="*/ 402090 h 834218"/>
                <a:gd name="connsiteX382" fmla="*/ 68907 w 3024845"/>
                <a:gd name="connsiteY382" fmla="*/ 404252 h 834218"/>
                <a:gd name="connsiteX383" fmla="*/ 68907 w 3024845"/>
                <a:gd name="connsiteY383" fmla="*/ 281031 h 834218"/>
                <a:gd name="connsiteX384" fmla="*/ 70934 w 3024845"/>
                <a:gd name="connsiteY384" fmla="*/ 281031 h 834218"/>
                <a:gd name="connsiteX385" fmla="*/ 85121 w 3024845"/>
                <a:gd name="connsiteY385" fmla="*/ 281031 h 834218"/>
                <a:gd name="connsiteX386" fmla="*/ 85121 w 3024845"/>
                <a:gd name="connsiteY386" fmla="*/ 144839 h 834218"/>
                <a:gd name="connsiteX387" fmla="*/ 86894 w 3024845"/>
                <a:gd name="connsiteY387" fmla="*/ 144839 h 834218"/>
                <a:gd name="connsiteX388" fmla="*/ 99308 w 3024845"/>
                <a:gd name="connsiteY388" fmla="*/ 144839 h 834218"/>
                <a:gd name="connsiteX389" fmla="*/ 99308 w 3024845"/>
                <a:gd name="connsiteY389" fmla="*/ 30265 h 834218"/>
                <a:gd name="connsiteX390" fmla="*/ 103361 w 3024845"/>
                <a:gd name="connsiteY390" fmla="*/ 2161 h 834218"/>
                <a:gd name="connsiteX0" fmla="*/ 103361 w 3024845"/>
                <a:gd name="connsiteY0" fmla="*/ 2161 h 834218"/>
                <a:gd name="connsiteX1" fmla="*/ 200642 w 3024845"/>
                <a:gd name="connsiteY1" fmla="*/ 0 h 834218"/>
                <a:gd name="connsiteX2" fmla="*/ 202669 w 3024845"/>
                <a:gd name="connsiteY2" fmla="*/ 0 h 834218"/>
                <a:gd name="connsiteX3" fmla="*/ 216856 w 3024845"/>
                <a:gd name="connsiteY3" fmla="*/ 0 h 834218"/>
                <a:gd name="connsiteX4" fmla="*/ 220909 w 3024845"/>
                <a:gd name="connsiteY4" fmla="*/ 30265 h 834218"/>
                <a:gd name="connsiteX5" fmla="*/ 220909 w 3024845"/>
                <a:gd name="connsiteY5" fmla="*/ 144839 h 834218"/>
                <a:gd name="connsiteX6" fmla="*/ 223189 w 3024845"/>
                <a:gd name="connsiteY6" fmla="*/ 144839 h 834218"/>
                <a:gd name="connsiteX7" fmla="*/ 239150 w 3024845"/>
                <a:gd name="connsiteY7" fmla="*/ 144839 h 834218"/>
                <a:gd name="connsiteX8" fmla="*/ 239150 w 3024845"/>
                <a:gd name="connsiteY8" fmla="*/ 285354 h 834218"/>
                <a:gd name="connsiteX9" fmla="*/ 240670 w 3024845"/>
                <a:gd name="connsiteY9" fmla="*/ 285084 h 834218"/>
                <a:gd name="connsiteX10" fmla="*/ 251310 w 3024845"/>
                <a:gd name="connsiteY10" fmla="*/ 283193 h 834218"/>
                <a:gd name="connsiteX11" fmla="*/ 249283 w 3024845"/>
                <a:gd name="connsiteY11" fmla="*/ 371825 h 834218"/>
                <a:gd name="connsiteX12" fmla="*/ 250803 w 3024845"/>
                <a:gd name="connsiteY12" fmla="*/ 372096 h 834218"/>
                <a:gd name="connsiteX13" fmla="*/ 261443 w 3024845"/>
                <a:gd name="connsiteY13" fmla="*/ 373987 h 834218"/>
                <a:gd name="connsiteX14" fmla="*/ 261696 w 3024845"/>
                <a:gd name="connsiteY14" fmla="*/ 374798 h 834218"/>
                <a:gd name="connsiteX15" fmla="*/ 263470 w 3024845"/>
                <a:gd name="connsiteY15" fmla="*/ 380473 h 834218"/>
                <a:gd name="connsiteX16" fmla="*/ 264230 w 3024845"/>
                <a:gd name="connsiteY16" fmla="*/ 378041 h 834218"/>
                <a:gd name="connsiteX17" fmla="*/ 269550 w 3024845"/>
                <a:gd name="connsiteY17" fmla="*/ 361017 h 834218"/>
                <a:gd name="connsiteX18" fmla="*/ 271323 w 3024845"/>
                <a:gd name="connsiteY18" fmla="*/ 361017 h 834218"/>
                <a:gd name="connsiteX19" fmla="*/ 283737 w 3024845"/>
                <a:gd name="connsiteY19" fmla="*/ 361017 h 834218"/>
                <a:gd name="connsiteX20" fmla="*/ 283737 w 3024845"/>
                <a:gd name="connsiteY20" fmla="*/ 393443 h 834218"/>
                <a:gd name="connsiteX21" fmla="*/ 284750 w 3024845"/>
                <a:gd name="connsiteY21" fmla="*/ 393984 h 834218"/>
                <a:gd name="connsiteX22" fmla="*/ 291844 w 3024845"/>
                <a:gd name="connsiteY22" fmla="*/ 397767 h 834218"/>
                <a:gd name="connsiteX23" fmla="*/ 291844 w 3024845"/>
                <a:gd name="connsiteY23" fmla="*/ 399118 h 834218"/>
                <a:gd name="connsiteX24" fmla="*/ 291844 w 3024845"/>
                <a:gd name="connsiteY24" fmla="*/ 408576 h 834218"/>
                <a:gd name="connsiteX25" fmla="*/ 336431 w 3024845"/>
                <a:gd name="connsiteY25" fmla="*/ 408576 h 834218"/>
                <a:gd name="connsiteX26" fmla="*/ 336431 w 3024845"/>
                <a:gd name="connsiteY26" fmla="*/ 409657 h 834218"/>
                <a:gd name="connsiteX27" fmla="*/ 336431 w 3024845"/>
                <a:gd name="connsiteY27" fmla="*/ 417223 h 834218"/>
                <a:gd name="connsiteX28" fmla="*/ 338457 w 3024845"/>
                <a:gd name="connsiteY28" fmla="*/ 417223 h 834218"/>
                <a:gd name="connsiteX29" fmla="*/ 352644 w 3024845"/>
                <a:gd name="connsiteY29" fmla="*/ 417223 h 834218"/>
                <a:gd name="connsiteX30" fmla="*/ 352644 w 3024845"/>
                <a:gd name="connsiteY30" fmla="*/ 386958 h 834218"/>
                <a:gd name="connsiteX31" fmla="*/ 397231 w 3024845"/>
                <a:gd name="connsiteY31" fmla="*/ 386958 h 834218"/>
                <a:gd name="connsiteX32" fmla="*/ 397231 w 3024845"/>
                <a:gd name="connsiteY32" fmla="*/ 385607 h 834218"/>
                <a:gd name="connsiteX33" fmla="*/ 397231 w 3024845"/>
                <a:gd name="connsiteY33" fmla="*/ 376149 h 834218"/>
                <a:gd name="connsiteX34" fmla="*/ 398245 w 3024845"/>
                <a:gd name="connsiteY34" fmla="*/ 376149 h 834218"/>
                <a:gd name="connsiteX35" fmla="*/ 405338 w 3024845"/>
                <a:gd name="connsiteY35" fmla="*/ 376149 h 834218"/>
                <a:gd name="connsiteX36" fmla="*/ 405338 w 3024845"/>
                <a:gd name="connsiteY36" fmla="*/ 374258 h 834218"/>
                <a:gd name="connsiteX37" fmla="*/ 405338 w 3024845"/>
                <a:gd name="connsiteY37" fmla="*/ 361017 h 834218"/>
                <a:gd name="connsiteX38" fmla="*/ 406098 w 3024845"/>
                <a:gd name="connsiteY38" fmla="*/ 361017 h 834218"/>
                <a:gd name="connsiteX39" fmla="*/ 411418 w 3024845"/>
                <a:gd name="connsiteY39" fmla="*/ 361017 h 834218"/>
                <a:gd name="connsiteX40" fmla="*/ 411418 w 3024845"/>
                <a:gd name="connsiteY40" fmla="*/ 359936 h 834218"/>
                <a:gd name="connsiteX41" fmla="*/ 411418 w 3024845"/>
                <a:gd name="connsiteY41" fmla="*/ 352369 h 834218"/>
                <a:gd name="connsiteX42" fmla="*/ 413445 w 3024845"/>
                <a:gd name="connsiteY42" fmla="*/ 352369 h 834218"/>
                <a:gd name="connsiteX43" fmla="*/ 427632 w 3024845"/>
                <a:gd name="connsiteY43" fmla="*/ 352369 h 834218"/>
                <a:gd name="connsiteX44" fmla="*/ 427632 w 3024845"/>
                <a:gd name="connsiteY44" fmla="*/ 353450 h 834218"/>
                <a:gd name="connsiteX45" fmla="*/ 427632 w 3024845"/>
                <a:gd name="connsiteY45" fmla="*/ 361017 h 834218"/>
                <a:gd name="connsiteX46" fmla="*/ 449925 w 3024845"/>
                <a:gd name="connsiteY46" fmla="*/ 361017 h 834218"/>
                <a:gd name="connsiteX47" fmla="*/ 449925 w 3024845"/>
                <a:gd name="connsiteY47" fmla="*/ 359125 h 834218"/>
                <a:gd name="connsiteX48" fmla="*/ 449925 w 3024845"/>
                <a:gd name="connsiteY48" fmla="*/ 345884 h 834218"/>
                <a:gd name="connsiteX49" fmla="*/ 451699 w 3024845"/>
                <a:gd name="connsiteY49" fmla="*/ 345884 h 834218"/>
                <a:gd name="connsiteX50" fmla="*/ 464112 w 3024845"/>
                <a:gd name="connsiteY50" fmla="*/ 345884 h 834218"/>
                <a:gd name="connsiteX51" fmla="*/ 464112 w 3024845"/>
                <a:gd name="connsiteY51" fmla="*/ 369664 h 834218"/>
                <a:gd name="connsiteX52" fmla="*/ 465126 w 3024845"/>
                <a:gd name="connsiteY52" fmla="*/ 369664 h 834218"/>
                <a:gd name="connsiteX53" fmla="*/ 472219 w 3024845"/>
                <a:gd name="connsiteY53" fmla="*/ 369664 h 834218"/>
                <a:gd name="connsiteX54" fmla="*/ 472219 w 3024845"/>
                <a:gd name="connsiteY54" fmla="*/ 368583 h 834218"/>
                <a:gd name="connsiteX55" fmla="*/ 472219 w 3024845"/>
                <a:gd name="connsiteY55" fmla="*/ 361017 h 834218"/>
                <a:gd name="connsiteX56" fmla="*/ 473992 w 3024845"/>
                <a:gd name="connsiteY56" fmla="*/ 361017 h 834218"/>
                <a:gd name="connsiteX57" fmla="*/ 486406 w 3024845"/>
                <a:gd name="connsiteY57" fmla="*/ 361017 h 834218"/>
                <a:gd name="connsiteX58" fmla="*/ 486406 w 3024845"/>
                <a:gd name="connsiteY58" fmla="*/ 386958 h 834218"/>
                <a:gd name="connsiteX59" fmla="*/ 488433 w 3024845"/>
                <a:gd name="connsiteY59" fmla="*/ 386958 h 834218"/>
                <a:gd name="connsiteX60" fmla="*/ 502619 w 3024845"/>
                <a:gd name="connsiteY60" fmla="*/ 386958 h 834218"/>
                <a:gd name="connsiteX61" fmla="*/ 502619 w 3024845"/>
                <a:gd name="connsiteY61" fmla="*/ 388579 h 834218"/>
                <a:gd name="connsiteX62" fmla="*/ 502619 w 3024845"/>
                <a:gd name="connsiteY62" fmla="*/ 399929 h 834218"/>
                <a:gd name="connsiteX63" fmla="*/ 503379 w 3024845"/>
                <a:gd name="connsiteY63" fmla="*/ 399929 h 834218"/>
                <a:gd name="connsiteX64" fmla="*/ 508700 w 3024845"/>
                <a:gd name="connsiteY64" fmla="*/ 399929 h 834218"/>
                <a:gd name="connsiteX65" fmla="*/ 508700 w 3024845"/>
                <a:gd name="connsiteY65" fmla="*/ 399118 h 834218"/>
                <a:gd name="connsiteX66" fmla="*/ 508700 w 3024845"/>
                <a:gd name="connsiteY66" fmla="*/ 393443 h 834218"/>
                <a:gd name="connsiteX67" fmla="*/ 539100 w 3024845"/>
                <a:gd name="connsiteY67" fmla="*/ 393443 h 834218"/>
                <a:gd name="connsiteX68" fmla="*/ 539100 w 3024845"/>
                <a:gd name="connsiteY68" fmla="*/ 417223 h 834218"/>
                <a:gd name="connsiteX69" fmla="*/ 540113 w 3024845"/>
                <a:gd name="connsiteY69" fmla="*/ 417223 h 834218"/>
                <a:gd name="connsiteX70" fmla="*/ 547207 w 3024845"/>
                <a:gd name="connsiteY70" fmla="*/ 417223 h 834218"/>
                <a:gd name="connsiteX71" fmla="*/ 547207 w 3024845"/>
                <a:gd name="connsiteY71" fmla="*/ 418304 h 834218"/>
                <a:gd name="connsiteX72" fmla="*/ 547207 w 3024845"/>
                <a:gd name="connsiteY72" fmla="*/ 425870 h 834218"/>
                <a:gd name="connsiteX73" fmla="*/ 547967 w 3024845"/>
                <a:gd name="connsiteY73" fmla="*/ 425870 h 834218"/>
                <a:gd name="connsiteX74" fmla="*/ 553287 w 3024845"/>
                <a:gd name="connsiteY74" fmla="*/ 425870 h 834218"/>
                <a:gd name="connsiteX75" fmla="*/ 553287 w 3024845"/>
                <a:gd name="connsiteY75" fmla="*/ 423708 h 834218"/>
                <a:gd name="connsiteX76" fmla="*/ 553287 w 3024845"/>
                <a:gd name="connsiteY76" fmla="*/ 408576 h 834218"/>
                <a:gd name="connsiteX77" fmla="*/ 554300 w 3024845"/>
                <a:gd name="connsiteY77" fmla="*/ 408576 h 834218"/>
                <a:gd name="connsiteX78" fmla="*/ 561394 w 3024845"/>
                <a:gd name="connsiteY78" fmla="*/ 408576 h 834218"/>
                <a:gd name="connsiteX79" fmla="*/ 561394 w 3024845"/>
                <a:gd name="connsiteY79" fmla="*/ 409657 h 834218"/>
                <a:gd name="connsiteX80" fmla="*/ 561394 w 3024845"/>
                <a:gd name="connsiteY80" fmla="*/ 417223 h 834218"/>
                <a:gd name="connsiteX81" fmla="*/ 566714 w 3024845"/>
                <a:gd name="connsiteY81" fmla="*/ 415230 h 834218"/>
                <a:gd name="connsiteX82" fmla="*/ 567474 w 3024845"/>
                <a:gd name="connsiteY82" fmla="*/ 414250 h 834218"/>
                <a:gd name="connsiteX83" fmla="*/ 567474 w 3024845"/>
                <a:gd name="connsiteY83" fmla="*/ 408576 h 834218"/>
                <a:gd name="connsiteX84" fmla="*/ 605981 w 3024845"/>
                <a:gd name="connsiteY84" fmla="*/ 408576 h 834218"/>
                <a:gd name="connsiteX85" fmla="*/ 605981 w 3024845"/>
                <a:gd name="connsiteY85" fmla="*/ 432355 h 834218"/>
                <a:gd name="connsiteX86" fmla="*/ 608007 w 3024845"/>
                <a:gd name="connsiteY86" fmla="*/ 432355 h 834218"/>
                <a:gd name="connsiteX87" fmla="*/ 622194 w 3024845"/>
                <a:gd name="connsiteY87" fmla="*/ 432355 h 834218"/>
                <a:gd name="connsiteX88" fmla="*/ 622194 w 3024845"/>
                <a:gd name="connsiteY88" fmla="*/ 433436 h 834218"/>
                <a:gd name="connsiteX89" fmla="*/ 622194 w 3024845"/>
                <a:gd name="connsiteY89" fmla="*/ 441002 h 834218"/>
                <a:gd name="connsiteX90" fmla="*/ 623968 w 3024845"/>
                <a:gd name="connsiteY90" fmla="*/ 441002 h 834218"/>
                <a:gd name="connsiteX91" fmla="*/ 636381 w 3024845"/>
                <a:gd name="connsiteY91" fmla="*/ 441002 h 834218"/>
                <a:gd name="connsiteX92" fmla="*/ 636381 w 3024845"/>
                <a:gd name="connsiteY92" fmla="*/ 417223 h 834218"/>
                <a:gd name="connsiteX93" fmla="*/ 637394 w 3024845"/>
                <a:gd name="connsiteY93" fmla="*/ 417223 h 834218"/>
                <a:gd name="connsiteX94" fmla="*/ 644488 w 3024845"/>
                <a:gd name="connsiteY94" fmla="*/ 417223 h 834218"/>
                <a:gd name="connsiteX95" fmla="*/ 644488 w 3024845"/>
                <a:gd name="connsiteY95" fmla="*/ 384796 h 834218"/>
                <a:gd name="connsiteX96" fmla="*/ 645501 w 3024845"/>
                <a:gd name="connsiteY96" fmla="*/ 384796 h 834218"/>
                <a:gd name="connsiteX97" fmla="*/ 652595 w 3024845"/>
                <a:gd name="connsiteY97" fmla="*/ 384796 h 834218"/>
                <a:gd name="connsiteX98" fmla="*/ 652595 w 3024845"/>
                <a:gd name="connsiteY98" fmla="*/ 382905 h 834218"/>
                <a:gd name="connsiteX99" fmla="*/ 652595 w 3024845"/>
                <a:gd name="connsiteY99" fmla="*/ 369664 h 834218"/>
                <a:gd name="connsiteX100" fmla="*/ 651328 w 3024845"/>
                <a:gd name="connsiteY100" fmla="*/ 368042 h 834218"/>
                <a:gd name="connsiteX101" fmla="*/ 656648 w 3024845"/>
                <a:gd name="connsiteY101" fmla="*/ 356693 h 834218"/>
                <a:gd name="connsiteX102" fmla="*/ 664755 w 3024845"/>
                <a:gd name="connsiteY102" fmla="*/ 384796 h 834218"/>
                <a:gd name="connsiteX103" fmla="*/ 665515 w 3024845"/>
                <a:gd name="connsiteY103" fmla="*/ 384796 h 834218"/>
                <a:gd name="connsiteX104" fmla="*/ 670835 w 3024845"/>
                <a:gd name="connsiteY104" fmla="*/ 384796 h 834218"/>
                <a:gd name="connsiteX105" fmla="*/ 670835 w 3024845"/>
                <a:gd name="connsiteY105" fmla="*/ 278869 h 834218"/>
                <a:gd name="connsiteX106" fmla="*/ 672355 w 3024845"/>
                <a:gd name="connsiteY106" fmla="*/ 278869 h 834218"/>
                <a:gd name="connsiteX107" fmla="*/ 682995 w 3024845"/>
                <a:gd name="connsiteY107" fmla="*/ 278869 h 834218"/>
                <a:gd name="connsiteX108" fmla="*/ 682995 w 3024845"/>
                <a:gd name="connsiteY108" fmla="*/ 231310 h 834218"/>
                <a:gd name="connsiteX109" fmla="*/ 709342 w 3024845"/>
                <a:gd name="connsiteY109" fmla="*/ 231310 h 834218"/>
                <a:gd name="connsiteX110" fmla="*/ 709342 w 3024845"/>
                <a:gd name="connsiteY110" fmla="*/ 209692 h 834218"/>
                <a:gd name="connsiteX111" fmla="*/ 743796 w 3024845"/>
                <a:gd name="connsiteY111" fmla="*/ 209692 h 834218"/>
                <a:gd name="connsiteX112" fmla="*/ 743796 w 3024845"/>
                <a:gd name="connsiteY112" fmla="*/ 212124 h 834218"/>
                <a:gd name="connsiteX113" fmla="*/ 743796 w 3024845"/>
                <a:gd name="connsiteY113" fmla="*/ 229148 h 834218"/>
                <a:gd name="connsiteX114" fmla="*/ 746076 w 3024845"/>
                <a:gd name="connsiteY114" fmla="*/ 229148 h 834218"/>
                <a:gd name="connsiteX115" fmla="*/ 762036 w 3024845"/>
                <a:gd name="connsiteY115" fmla="*/ 229148 h 834218"/>
                <a:gd name="connsiteX116" fmla="*/ 762036 w 3024845"/>
                <a:gd name="connsiteY116" fmla="*/ 276707 h 834218"/>
                <a:gd name="connsiteX117" fmla="*/ 763049 w 3024845"/>
                <a:gd name="connsiteY117" fmla="*/ 276707 h 834218"/>
                <a:gd name="connsiteX118" fmla="*/ 770143 w 3024845"/>
                <a:gd name="connsiteY118" fmla="*/ 276707 h 834218"/>
                <a:gd name="connsiteX119" fmla="*/ 784330 w 3024845"/>
                <a:gd name="connsiteY119" fmla="*/ 281031 h 834218"/>
                <a:gd name="connsiteX120" fmla="*/ 784330 w 3024845"/>
                <a:gd name="connsiteY120" fmla="*/ 319943 h 834218"/>
                <a:gd name="connsiteX121" fmla="*/ 785343 w 3024845"/>
                <a:gd name="connsiteY121" fmla="*/ 319943 h 834218"/>
                <a:gd name="connsiteX122" fmla="*/ 792436 w 3024845"/>
                <a:gd name="connsiteY122" fmla="*/ 319943 h 834218"/>
                <a:gd name="connsiteX123" fmla="*/ 792436 w 3024845"/>
                <a:gd name="connsiteY123" fmla="*/ 321564 h 834218"/>
                <a:gd name="connsiteX124" fmla="*/ 792436 w 3024845"/>
                <a:gd name="connsiteY124" fmla="*/ 332913 h 834218"/>
                <a:gd name="connsiteX125" fmla="*/ 794463 w 3024845"/>
                <a:gd name="connsiteY125" fmla="*/ 332913 h 834218"/>
                <a:gd name="connsiteX126" fmla="*/ 808650 w 3024845"/>
                <a:gd name="connsiteY126" fmla="*/ 332913 h 834218"/>
                <a:gd name="connsiteX127" fmla="*/ 814730 w 3024845"/>
                <a:gd name="connsiteY127" fmla="*/ 339399 h 834218"/>
                <a:gd name="connsiteX128" fmla="*/ 814730 w 3024845"/>
                <a:gd name="connsiteY128" fmla="*/ 361017 h 834218"/>
                <a:gd name="connsiteX129" fmla="*/ 817010 w 3024845"/>
                <a:gd name="connsiteY129" fmla="*/ 361017 h 834218"/>
                <a:gd name="connsiteX130" fmla="*/ 832970 w 3024845"/>
                <a:gd name="connsiteY130" fmla="*/ 361017 h 834218"/>
                <a:gd name="connsiteX131" fmla="*/ 832970 w 3024845"/>
                <a:gd name="connsiteY131" fmla="*/ 362097 h 834218"/>
                <a:gd name="connsiteX132" fmla="*/ 832970 w 3024845"/>
                <a:gd name="connsiteY132" fmla="*/ 369664 h 834218"/>
                <a:gd name="connsiteX133" fmla="*/ 834237 w 3024845"/>
                <a:gd name="connsiteY133" fmla="*/ 369664 h 834218"/>
                <a:gd name="connsiteX134" fmla="*/ 843104 w 3024845"/>
                <a:gd name="connsiteY134" fmla="*/ 369664 h 834218"/>
                <a:gd name="connsiteX135" fmla="*/ 843104 w 3024845"/>
                <a:gd name="connsiteY135" fmla="*/ 371825 h 834218"/>
                <a:gd name="connsiteX136" fmla="*/ 843104 w 3024845"/>
                <a:gd name="connsiteY136" fmla="*/ 386958 h 834218"/>
                <a:gd name="connsiteX137" fmla="*/ 847157 w 3024845"/>
                <a:gd name="connsiteY137" fmla="*/ 385066 h 834218"/>
                <a:gd name="connsiteX138" fmla="*/ 847157 w 3024845"/>
                <a:gd name="connsiteY138" fmla="*/ 371825 h 834218"/>
                <a:gd name="connsiteX139" fmla="*/ 848170 w 3024845"/>
                <a:gd name="connsiteY139" fmla="*/ 371825 h 834218"/>
                <a:gd name="connsiteX140" fmla="*/ 855264 w 3024845"/>
                <a:gd name="connsiteY140" fmla="*/ 371825 h 834218"/>
                <a:gd name="connsiteX141" fmla="*/ 855264 w 3024845"/>
                <a:gd name="connsiteY141" fmla="*/ 373447 h 834218"/>
                <a:gd name="connsiteX142" fmla="*/ 855264 w 3024845"/>
                <a:gd name="connsiteY142" fmla="*/ 384796 h 834218"/>
                <a:gd name="connsiteX143" fmla="*/ 856024 w 3024845"/>
                <a:gd name="connsiteY143" fmla="*/ 384796 h 834218"/>
                <a:gd name="connsiteX144" fmla="*/ 861344 w 3024845"/>
                <a:gd name="connsiteY144" fmla="*/ 384796 h 834218"/>
                <a:gd name="connsiteX145" fmla="*/ 909984 w 3024845"/>
                <a:gd name="connsiteY145" fmla="*/ 380473 h 834218"/>
                <a:gd name="connsiteX146" fmla="*/ 909984 w 3024845"/>
                <a:gd name="connsiteY146" fmla="*/ 381824 h 834218"/>
                <a:gd name="connsiteX147" fmla="*/ 909984 w 3024845"/>
                <a:gd name="connsiteY147" fmla="*/ 391281 h 834218"/>
                <a:gd name="connsiteX148" fmla="*/ 910744 w 3024845"/>
                <a:gd name="connsiteY148" fmla="*/ 391281 h 834218"/>
                <a:gd name="connsiteX149" fmla="*/ 916065 w 3024845"/>
                <a:gd name="connsiteY149" fmla="*/ 391281 h 834218"/>
                <a:gd name="connsiteX150" fmla="*/ 916065 w 3024845"/>
                <a:gd name="connsiteY150" fmla="*/ 393443 h 834218"/>
                <a:gd name="connsiteX151" fmla="*/ 916065 w 3024845"/>
                <a:gd name="connsiteY151" fmla="*/ 408576 h 834218"/>
                <a:gd name="connsiteX152" fmla="*/ 918091 w 3024845"/>
                <a:gd name="connsiteY152" fmla="*/ 407225 h 834218"/>
                <a:gd name="connsiteX153" fmla="*/ 932278 w 3024845"/>
                <a:gd name="connsiteY153" fmla="*/ 397767 h 834218"/>
                <a:gd name="connsiteX154" fmla="*/ 938358 w 3024845"/>
                <a:gd name="connsiteY154" fmla="*/ 356693 h 834218"/>
                <a:gd name="connsiteX155" fmla="*/ 939118 w 3024845"/>
                <a:gd name="connsiteY155" fmla="*/ 356423 h 834218"/>
                <a:gd name="connsiteX156" fmla="*/ 944438 w 3024845"/>
                <a:gd name="connsiteY156" fmla="*/ 354531 h 834218"/>
                <a:gd name="connsiteX157" fmla="*/ 946465 w 3024845"/>
                <a:gd name="connsiteY157" fmla="*/ 285354 h 834218"/>
                <a:gd name="connsiteX158" fmla="*/ 948492 w 3024845"/>
                <a:gd name="connsiteY158" fmla="*/ 354531 h 834218"/>
                <a:gd name="connsiteX159" fmla="*/ 949252 w 3024845"/>
                <a:gd name="connsiteY159" fmla="*/ 354801 h 834218"/>
                <a:gd name="connsiteX160" fmla="*/ 954572 w 3024845"/>
                <a:gd name="connsiteY160" fmla="*/ 356693 h 834218"/>
                <a:gd name="connsiteX161" fmla="*/ 954572 w 3024845"/>
                <a:gd name="connsiteY161" fmla="*/ 270222 h 834218"/>
                <a:gd name="connsiteX162" fmla="*/ 958625 w 3024845"/>
                <a:gd name="connsiteY162" fmla="*/ 237795 h 834218"/>
                <a:gd name="connsiteX163" fmla="*/ 997132 w 3024845"/>
                <a:gd name="connsiteY163" fmla="*/ 237795 h 834218"/>
                <a:gd name="connsiteX164" fmla="*/ 997132 w 3024845"/>
                <a:gd name="connsiteY164" fmla="*/ 270222 h 834218"/>
                <a:gd name="connsiteX165" fmla="*/ 997892 w 3024845"/>
                <a:gd name="connsiteY165" fmla="*/ 270222 h 834218"/>
                <a:gd name="connsiteX166" fmla="*/ 1003212 w 3024845"/>
                <a:gd name="connsiteY166" fmla="*/ 270222 h 834218"/>
                <a:gd name="connsiteX167" fmla="*/ 1003212 w 3024845"/>
                <a:gd name="connsiteY167" fmla="*/ 188074 h 834218"/>
                <a:gd name="connsiteX168" fmla="*/ 1004986 w 3024845"/>
                <a:gd name="connsiteY168" fmla="*/ 188074 h 834218"/>
                <a:gd name="connsiteX169" fmla="*/ 1017399 w 3024845"/>
                <a:gd name="connsiteY169" fmla="*/ 188074 h 834218"/>
                <a:gd name="connsiteX170" fmla="*/ 1017399 w 3024845"/>
                <a:gd name="connsiteY170" fmla="*/ 186183 h 834218"/>
                <a:gd name="connsiteX171" fmla="*/ 1017399 w 3024845"/>
                <a:gd name="connsiteY171" fmla="*/ 172942 h 834218"/>
                <a:gd name="connsiteX172" fmla="*/ 1039693 w 3024845"/>
                <a:gd name="connsiteY172" fmla="*/ 172942 h 834218"/>
                <a:gd name="connsiteX173" fmla="*/ 1039693 w 3024845"/>
                <a:gd name="connsiteY173" fmla="*/ 171861 h 834218"/>
                <a:gd name="connsiteX174" fmla="*/ 1039693 w 3024845"/>
                <a:gd name="connsiteY174" fmla="*/ 164295 h 834218"/>
                <a:gd name="connsiteX175" fmla="*/ 1041466 w 3024845"/>
                <a:gd name="connsiteY175" fmla="*/ 164295 h 834218"/>
                <a:gd name="connsiteX176" fmla="*/ 1053880 w 3024845"/>
                <a:gd name="connsiteY176" fmla="*/ 164295 h 834218"/>
                <a:gd name="connsiteX177" fmla="*/ 1053880 w 3024845"/>
                <a:gd name="connsiteY177" fmla="*/ 165376 h 834218"/>
                <a:gd name="connsiteX178" fmla="*/ 1053880 w 3024845"/>
                <a:gd name="connsiteY178" fmla="*/ 172942 h 834218"/>
                <a:gd name="connsiteX179" fmla="*/ 1054640 w 3024845"/>
                <a:gd name="connsiteY179" fmla="*/ 172942 h 834218"/>
                <a:gd name="connsiteX180" fmla="*/ 1059960 w 3024845"/>
                <a:gd name="connsiteY180" fmla="*/ 172942 h 834218"/>
                <a:gd name="connsiteX181" fmla="*/ 1070093 w 3024845"/>
                <a:gd name="connsiteY181" fmla="*/ 168618 h 834218"/>
                <a:gd name="connsiteX182" fmla="*/ 1074146 w 3024845"/>
                <a:gd name="connsiteY182" fmla="*/ 171861 h 834218"/>
                <a:gd name="connsiteX183" fmla="*/ 1074146 w 3024845"/>
                <a:gd name="connsiteY183" fmla="*/ 164295 h 834218"/>
                <a:gd name="connsiteX184" fmla="*/ 1076426 w 3024845"/>
                <a:gd name="connsiteY184" fmla="*/ 164295 h 834218"/>
                <a:gd name="connsiteX185" fmla="*/ 1092387 w 3024845"/>
                <a:gd name="connsiteY185" fmla="*/ 164295 h 834218"/>
                <a:gd name="connsiteX186" fmla="*/ 1092387 w 3024845"/>
                <a:gd name="connsiteY186" fmla="*/ 165376 h 834218"/>
                <a:gd name="connsiteX187" fmla="*/ 1092387 w 3024845"/>
                <a:gd name="connsiteY187" fmla="*/ 172942 h 834218"/>
                <a:gd name="connsiteX188" fmla="*/ 1122787 w 3024845"/>
                <a:gd name="connsiteY188" fmla="*/ 172942 h 834218"/>
                <a:gd name="connsiteX189" fmla="*/ 1122787 w 3024845"/>
                <a:gd name="connsiteY189" fmla="*/ 174563 h 834218"/>
                <a:gd name="connsiteX190" fmla="*/ 1122787 w 3024845"/>
                <a:gd name="connsiteY190" fmla="*/ 185913 h 834218"/>
                <a:gd name="connsiteX191" fmla="*/ 1149134 w 3024845"/>
                <a:gd name="connsiteY191" fmla="*/ 185913 h 834218"/>
                <a:gd name="connsiteX192" fmla="*/ 1149134 w 3024845"/>
                <a:gd name="connsiteY192" fmla="*/ 216177 h 834218"/>
                <a:gd name="connsiteX193" fmla="*/ 1149894 w 3024845"/>
                <a:gd name="connsiteY193" fmla="*/ 216177 h 834218"/>
                <a:gd name="connsiteX194" fmla="*/ 1155214 w 3024845"/>
                <a:gd name="connsiteY194" fmla="*/ 216177 h 834218"/>
                <a:gd name="connsiteX195" fmla="*/ 1155214 w 3024845"/>
                <a:gd name="connsiteY195" fmla="*/ 217258 h 834218"/>
                <a:gd name="connsiteX196" fmla="*/ 1155214 w 3024845"/>
                <a:gd name="connsiteY196" fmla="*/ 224825 h 834218"/>
                <a:gd name="connsiteX197" fmla="*/ 1159268 w 3024845"/>
                <a:gd name="connsiteY197" fmla="*/ 255089 h 834218"/>
                <a:gd name="connsiteX198" fmla="*/ 1160028 w 3024845"/>
                <a:gd name="connsiteY198" fmla="*/ 255089 h 834218"/>
                <a:gd name="connsiteX199" fmla="*/ 1165348 w 3024845"/>
                <a:gd name="connsiteY199" fmla="*/ 255089 h 834218"/>
                <a:gd name="connsiteX200" fmla="*/ 1165348 w 3024845"/>
                <a:gd name="connsiteY200" fmla="*/ 255900 h 834218"/>
                <a:gd name="connsiteX201" fmla="*/ 1165348 w 3024845"/>
                <a:gd name="connsiteY201" fmla="*/ 261575 h 834218"/>
                <a:gd name="connsiteX202" fmla="*/ 1166361 w 3024845"/>
                <a:gd name="connsiteY202" fmla="*/ 261575 h 834218"/>
                <a:gd name="connsiteX203" fmla="*/ 1173454 w 3024845"/>
                <a:gd name="connsiteY203" fmla="*/ 261575 h 834218"/>
                <a:gd name="connsiteX204" fmla="*/ 1173454 w 3024845"/>
                <a:gd name="connsiteY204" fmla="*/ 291840 h 834218"/>
                <a:gd name="connsiteX205" fmla="*/ 1175481 w 3024845"/>
                <a:gd name="connsiteY205" fmla="*/ 291840 h 834218"/>
                <a:gd name="connsiteX206" fmla="*/ 1189668 w 3024845"/>
                <a:gd name="connsiteY206" fmla="*/ 291840 h 834218"/>
                <a:gd name="connsiteX207" fmla="*/ 1189668 w 3024845"/>
                <a:gd name="connsiteY207" fmla="*/ 315619 h 834218"/>
                <a:gd name="connsiteX208" fmla="*/ 1191695 w 3024845"/>
                <a:gd name="connsiteY208" fmla="*/ 317240 h 834218"/>
                <a:gd name="connsiteX209" fmla="*/ 1191695 w 3024845"/>
                <a:gd name="connsiteY209" fmla="*/ 328590 h 834218"/>
                <a:gd name="connsiteX210" fmla="*/ 1192455 w 3024845"/>
                <a:gd name="connsiteY210" fmla="*/ 328590 h 834218"/>
                <a:gd name="connsiteX211" fmla="*/ 1197775 w 3024845"/>
                <a:gd name="connsiteY211" fmla="*/ 328590 h 834218"/>
                <a:gd name="connsiteX212" fmla="*/ 1197775 w 3024845"/>
                <a:gd name="connsiteY212" fmla="*/ 352369 h 834218"/>
                <a:gd name="connsiteX213" fmla="*/ 1199041 w 3024845"/>
                <a:gd name="connsiteY213" fmla="*/ 352369 h 834218"/>
                <a:gd name="connsiteX214" fmla="*/ 1207908 w 3024845"/>
                <a:gd name="connsiteY214" fmla="*/ 352369 h 834218"/>
                <a:gd name="connsiteX215" fmla="*/ 1209935 w 3024845"/>
                <a:gd name="connsiteY215" fmla="*/ 356423 h 834218"/>
                <a:gd name="connsiteX216" fmla="*/ 1209935 w 3024845"/>
                <a:gd name="connsiteY216" fmla="*/ 369664 h 834218"/>
                <a:gd name="connsiteX217" fmla="*/ 1211455 w 3024845"/>
                <a:gd name="connsiteY217" fmla="*/ 367772 h 834218"/>
                <a:gd name="connsiteX218" fmla="*/ 1222095 w 3024845"/>
                <a:gd name="connsiteY218" fmla="*/ 354531 h 834218"/>
                <a:gd name="connsiteX219" fmla="*/ 1250469 w 3024845"/>
                <a:gd name="connsiteY219" fmla="*/ 354531 h 834218"/>
                <a:gd name="connsiteX220" fmla="*/ 1250469 w 3024845"/>
                <a:gd name="connsiteY220" fmla="*/ 441002 h 834218"/>
                <a:gd name="connsiteX221" fmla="*/ 1251229 w 3024845"/>
                <a:gd name="connsiteY221" fmla="*/ 441002 h 834218"/>
                <a:gd name="connsiteX222" fmla="*/ 1256549 w 3024845"/>
                <a:gd name="connsiteY222" fmla="*/ 441002 h 834218"/>
                <a:gd name="connsiteX223" fmla="*/ 1257309 w 3024845"/>
                <a:gd name="connsiteY223" fmla="*/ 439651 h 834218"/>
                <a:gd name="connsiteX224" fmla="*/ 1262629 w 3024845"/>
                <a:gd name="connsiteY224" fmla="*/ 430193 h 834218"/>
                <a:gd name="connsiteX225" fmla="*/ 1262629 w 3024845"/>
                <a:gd name="connsiteY225" fmla="*/ 432085 h 834218"/>
                <a:gd name="connsiteX226" fmla="*/ 1262629 w 3024845"/>
                <a:gd name="connsiteY226" fmla="*/ 445326 h 834218"/>
                <a:gd name="connsiteX227" fmla="*/ 1266682 w 3024845"/>
                <a:gd name="connsiteY227" fmla="*/ 399929 h 834218"/>
                <a:gd name="connsiteX228" fmla="*/ 1267442 w 3024845"/>
                <a:gd name="connsiteY228" fmla="*/ 399929 h 834218"/>
                <a:gd name="connsiteX229" fmla="*/ 1272762 w 3024845"/>
                <a:gd name="connsiteY229" fmla="*/ 399929 h 834218"/>
                <a:gd name="connsiteX230" fmla="*/ 1272762 w 3024845"/>
                <a:gd name="connsiteY230" fmla="*/ 335075 h 834218"/>
                <a:gd name="connsiteX231" fmla="*/ 1273776 w 3024845"/>
                <a:gd name="connsiteY231" fmla="*/ 335075 h 834218"/>
                <a:gd name="connsiteX232" fmla="*/ 1280869 w 3024845"/>
                <a:gd name="connsiteY232" fmla="*/ 335075 h 834218"/>
                <a:gd name="connsiteX233" fmla="*/ 1293029 w 3024845"/>
                <a:gd name="connsiteY233" fmla="*/ 291840 h 834218"/>
                <a:gd name="connsiteX234" fmla="*/ 1294296 w 3024845"/>
                <a:gd name="connsiteY234" fmla="*/ 291840 h 834218"/>
                <a:gd name="connsiteX235" fmla="*/ 1303163 w 3024845"/>
                <a:gd name="connsiteY235" fmla="*/ 291840 h 834218"/>
                <a:gd name="connsiteX236" fmla="*/ 1313296 w 3024845"/>
                <a:gd name="connsiteY236" fmla="*/ 335075 h 834218"/>
                <a:gd name="connsiteX237" fmla="*/ 1314309 w 3024845"/>
                <a:gd name="connsiteY237" fmla="*/ 335075 h 834218"/>
                <a:gd name="connsiteX238" fmla="*/ 1321403 w 3024845"/>
                <a:gd name="connsiteY238" fmla="*/ 335075 h 834218"/>
                <a:gd name="connsiteX239" fmla="*/ 1321403 w 3024845"/>
                <a:gd name="connsiteY239" fmla="*/ 373987 h 834218"/>
                <a:gd name="connsiteX240" fmla="*/ 1323176 w 3024845"/>
                <a:gd name="connsiteY240" fmla="*/ 373987 h 834218"/>
                <a:gd name="connsiteX241" fmla="*/ 1335590 w 3024845"/>
                <a:gd name="connsiteY241" fmla="*/ 373987 h 834218"/>
                <a:gd name="connsiteX242" fmla="*/ 1335590 w 3024845"/>
                <a:gd name="connsiteY242" fmla="*/ 376149 h 834218"/>
                <a:gd name="connsiteX243" fmla="*/ 1335590 w 3024845"/>
                <a:gd name="connsiteY243" fmla="*/ 391281 h 834218"/>
                <a:gd name="connsiteX244" fmla="*/ 1339643 w 3024845"/>
                <a:gd name="connsiteY244" fmla="*/ 389120 h 834218"/>
                <a:gd name="connsiteX245" fmla="*/ 1339643 w 3024845"/>
                <a:gd name="connsiteY245" fmla="*/ 373987 h 834218"/>
                <a:gd name="connsiteX246" fmla="*/ 1341163 w 3024845"/>
                <a:gd name="connsiteY246" fmla="*/ 373987 h 834218"/>
                <a:gd name="connsiteX247" fmla="*/ 1351803 w 3024845"/>
                <a:gd name="connsiteY247" fmla="*/ 373987 h 834218"/>
                <a:gd name="connsiteX248" fmla="*/ 1351803 w 3024845"/>
                <a:gd name="connsiteY248" fmla="*/ 375608 h 834218"/>
                <a:gd name="connsiteX249" fmla="*/ 1351803 w 3024845"/>
                <a:gd name="connsiteY249" fmla="*/ 386958 h 834218"/>
                <a:gd name="connsiteX250" fmla="*/ 1382204 w 3024845"/>
                <a:gd name="connsiteY250" fmla="*/ 386958 h 834218"/>
                <a:gd name="connsiteX251" fmla="*/ 1382204 w 3024845"/>
                <a:gd name="connsiteY251" fmla="*/ 350208 h 834218"/>
                <a:gd name="connsiteX252" fmla="*/ 1383470 w 3024845"/>
                <a:gd name="connsiteY252" fmla="*/ 350208 h 834218"/>
                <a:gd name="connsiteX253" fmla="*/ 1392337 w 3024845"/>
                <a:gd name="connsiteY253" fmla="*/ 350208 h 834218"/>
                <a:gd name="connsiteX254" fmla="*/ 1392337 w 3024845"/>
                <a:gd name="connsiteY254" fmla="*/ 371825 h 834218"/>
                <a:gd name="connsiteX255" fmla="*/ 1394364 w 3024845"/>
                <a:gd name="connsiteY255" fmla="*/ 339399 h 834218"/>
                <a:gd name="connsiteX256" fmla="*/ 1416657 w 3024845"/>
                <a:gd name="connsiteY256" fmla="*/ 339399 h 834218"/>
                <a:gd name="connsiteX257" fmla="*/ 1416657 w 3024845"/>
                <a:gd name="connsiteY257" fmla="*/ 337777 h 834218"/>
                <a:gd name="connsiteX258" fmla="*/ 1416657 w 3024845"/>
                <a:gd name="connsiteY258" fmla="*/ 326428 h 834218"/>
                <a:gd name="connsiteX259" fmla="*/ 1417417 w 3024845"/>
                <a:gd name="connsiteY259" fmla="*/ 326428 h 834218"/>
                <a:gd name="connsiteX260" fmla="*/ 1422737 w 3024845"/>
                <a:gd name="connsiteY260" fmla="*/ 326428 h 834218"/>
                <a:gd name="connsiteX261" fmla="*/ 1422737 w 3024845"/>
                <a:gd name="connsiteY261" fmla="*/ 324537 h 834218"/>
                <a:gd name="connsiteX262" fmla="*/ 1422737 w 3024845"/>
                <a:gd name="connsiteY262" fmla="*/ 311296 h 834218"/>
                <a:gd name="connsiteX263" fmla="*/ 1426791 w 3024845"/>
                <a:gd name="connsiteY263" fmla="*/ 317781 h 834218"/>
                <a:gd name="connsiteX264" fmla="*/ 1429071 w 3024845"/>
                <a:gd name="connsiteY264" fmla="*/ 317781 h 834218"/>
                <a:gd name="connsiteX265" fmla="*/ 1445031 w 3024845"/>
                <a:gd name="connsiteY265" fmla="*/ 317781 h 834218"/>
                <a:gd name="connsiteX266" fmla="*/ 1445031 w 3024845"/>
                <a:gd name="connsiteY266" fmla="*/ 316970 h 834218"/>
                <a:gd name="connsiteX267" fmla="*/ 1445031 w 3024845"/>
                <a:gd name="connsiteY267" fmla="*/ 311296 h 834218"/>
                <a:gd name="connsiteX268" fmla="*/ 1445791 w 3024845"/>
                <a:gd name="connsiteY268" fmla="*/ 311296 h 834218"/>
                <a:gd name="connsiteX269" fmla="*/ 1451111 w 3024845"/>
                <a:gd name="connsiteY269" fmla="*/ 311296 h 834218"/>
                <a:gd name="connsiteX270" fmla="*/ 1451111 w 3024845"/>
                <a:gd name="connsiteY270" fmla="*/ 312647 h 834218"/>
                <a:gd name="connsiteX271" fmla="*/ 1451111 w 3024845"/>
                <a:gd name="connsiteY271" fmla="*/ 322105 h 834218"/>
                <a:gd name="connsiteX272" fmla="*/ 1489618 w 3024845"/>
                <a:gd name="connsiteY272" fmla="*/ 322105 h 834218"/>
                <a:gd name="connsiteX273" fmla="*/ 1489618 w 3024845"/>
                <a:gd name="connsiteY273" fmla="*/ 460458 h 834218"/>
                <a:gd name="connsiteX274" fmla="*/ 1491138 w 3024845"/>
                <a:gd name="connsiteY274" fmla="*/ 460458 h 834218"/>
                <a:gd name="connsiteX275" fmla="*/ 1501778 w 3024845"/>
                <a:gd name="connsiteY275" fmla="*/ 460458 h 834218"/>
                <a:gd name="connsiteX276" fmla="*/ 1501778 w 3024845"/>
                <a:gd name="connsiteY276" fmla="*/ 447488 h 834218"/>
                <a:gd name="connsiteX277" fmla="*/ 1505832 w 3024845"/>
                <a:gd name="connsiteY277" fmla="*/ 447488 h 834218"/>
                <a:gd name="connsiteX278" fmla="*/ 1505832 w 3024845"/>
                <a:gd name="connsiteY278" fmla="*/ 460458 h 834218"/>
                <a:gd name="connsiteX279" fmla="*/ 1536232 w 3024845"/>
                <a:gd name="connsiteY279" fmla="*/ 460458 h 834218"/>
                <a:gd name="connsiteX280" fmla="*/ 1536232 w 3024845"/>
                <a:gd name="connsiteY280" fmla="*/ 430193 h 834218"/>
                <a:gd name="connsiteX281" fmla="*/ 1548392 w 3024845"/>
                <a:gd name="connsiteY281" fmla="*/ 430193 h 834218"/>
                <a:gd name="connsiteX282" fmla="*/ 1560552 w 3024845"/>
                <a:gd name="connsiteY282" fmla="*/ 428032 h 834218"/>
                <a:gd name="connsiteX283" fmla="*/ 1564606 w 3024845"/>
                <a:gd name="connsiteY283" fmla="*/ 430193 h 834218"/>
                <a:gd name="connsiteX284" fmla="*/ 1574739 w 3024845"/>
                <a:gd name="connsiteY284" fmla="*/ 430193 h 834218"/>
                <a:gd name="connsiteX285" fmla="*/ 1574739 w 3024845"/>
                <a:gd name="connsiteY285" fmla="*/ 460458 h 834218"/>
                <a:gd name="connsiteX286" fmla="*/ 1582846 w 3024845"/>
                <a:gd name="connsiteY286" fmla="*/ 460458 h 834218"/>
                <a:gd name="connsiteX287" fmla="*/ 1582846 w 3024845"/>
                <a:gd name="connsiteY287" fmla="*/ 477753 h 834218"/>
                <a:gd name="connsiteX288" fmla="*/ 1592182 w 3024845"/>
                <a:gd name="connsiteY288" fmla="*/ 478658 h 834218"/>
                <a:gd name="connsiteX289" fmla="*/ 1605140 w 3024845"/>
                <a:gd name="connsiteY289" fmla="*/ 478658 h 834218"/>
                <a:gd name="connsiteX290" fmla="*/ 1605140 w 3024845"/>
                <a:gd name="connsiteY290" fmla="*/ 462620 h 834218"/>
                <a:gd name="connsiteX291" fmla="*/ 1673096 w 3024845"/>
                <a:gd name="connsiteY291" fmla="*/ 462620 h 834218"/>
                <a:gd name="connsiteX292" fmla="*/ 1673096 w 3024845"/>
                <a:gd name="connsiteY292" fmla="*/ 377367 h 834218"/>
                <a:gd name="connsiteX293" fmla="*/ 1745104 w 3024845"/>
                <a:gd name="connsiteY293" fmla="*/ 377367 h 834218"/>
                <a:gd name="connsiteX294" fmla="*/ 1745104 w 3024845"/>
                <a:gd name="connsiteY294" fmla="*/ 456135 h 834218"/>
                <a:gd name="connsiteX295" fmla="*/ 1747008 w 3024845"/>
                <a:gd name="connsiteY295" fmla="*/ 456135 h 834218"/>
                <a:gd name="connsiteX296" fmla="*/ 1748250 w 3024845"/>
                <a:gd name="connsiteY296" fmla="*/ 478658 h 834218"/>
                <a:gd name="connsiteX297" fmla="*/ 1757926 w 3024845"/>
                <a:gd name="connsiteY297" fmla="*/ 478658 h 834218"/>
                <a:gd name="connsiteX298" fmla="*/ 1759168 w 3024845"/>
                <a:gd name="connsiteY298" fmla="*/ 456135 h 834218"/>
                <a:gd name="connsiteX299" fmla="*/ 1765248 w 3024845"/>
                <a:gd name="connsiteY299" fmla="*/ 456135 h 834218"/>
                <a:gd name="connsiteX300" fmla="*/ 1766490 w 3024845"/>
                <a:gd name="connsiteY300" fmla="*/ 478658 h 834218"/>
                <a:gd name="connsiteX301" fmla="*/ 1817112 w 3024845"/>
                <a:gd name="connsiteY301" fmla="*/ 478658 h 834218"/>
                <a:gd name="connsiteX302" fmla="*/ 1817112 w 3024845"/>
                <a:gd name="connsiteY302" fmla="*/ 315630 h 834218"/>
                <a:gd name="connsiteX303" fmla="*/ 2014439 w 3024845"/>
                <a:gd name="connsiteY303" fmla="*/ 315630 h 834218"/>
                <a:gd name="connsiteX304" fmla="*/ 2014439 w 3024845"/>
                <a:gd name="connsiteY304" fmla="*/ 478658 h 834218"/>
                <a:gd name="connsiteX305" fmla="*/ 2033136 w 3024845"/>
                <a:gd name="connsiteY305" fmla="*/ 478658 h 834218"/>
                <a:gd name="connsiteX306" fmla="*/ 2033136 w 3024845"/>
                <a:gd name="connsiteY306" fmla="*/ 395965 h 834218"/>
                <a:gd name="connsiteX307" fmla="*/ 2128256 w 3024845"/>
                <a:gd name="connsiteY307" fmla="*/ 395965 h 834218"/>
                <a:gd name="connsiteX308" fmla="*/ 2180720 w 3024845"/>
                <a:gd name="connsiteY308" fmla="*/ 330752 h 834218"/>
                <a:gd name="connsiteX309" fmla="*/ 2245574 w 3024845"/>
                <a:gd name="connsiteY309" fmla="*/ 330752 h 834218"/>
                <a:gd name="connsiteX310" fmla="*/ 2245574 w 3024845"/>
                <a:gd name="connsiteY310" fmla="*/ 406414 h 834218"/>
                <a:gd name="connsiteX311" fmla="*/ 2253681 w 3024845"/>
                <a:gd name="connsiteY311" fmla="*/ 406414 h 834218"/>
                <a:gd name="connsiteX312" fmla="*/ 2255708 w 3024845"/>
                <a:gd name="connsiteY312" fmla="*/ 399929 h 834218"/>
                <a:gd name="connsiteX313" fmla="*/ 2261788 w 3024845"/>
                <a:gd name="connsiteY313" fmla="*/ 399929 h 834218"/>
                <a:gd name="connsiteX314" fmla="*/ 2263815 w 3024845"/>
                <a:gd name="connsiteY314" fmla="*/ 408576 h 834218"/>
                <a:gd name="connsiteX315" fmla="*/ 2275975 w 3024845"/>
                <a:gd name="connsiteY315" fmla="*/ 408576 h 834218"/>
                <a:gd name="connsiteX316" fmla="*/ 2275975 w 3024845"/>
                <a:gd name="connsiteY316" fmla="*/ 402090 h 834218"/>
                <a:gd name="connsiteX317" fmla="*/ 2298268 w 3024845"/>
                <a:gd name="connsiteY317" fmla="*/ 402090 h 834218"/>
                <a:gd name="connsiteX318" fmla="*/ 2298268 w 3024845"/>
                <a:gd name="connsiteY318" fmla="*/ 408576 h 834218"/>
                <a:gd name="connsiteX319" fmla="*/ 2318535 w 3024845"/>
                <a:gd name="connsiteY319" fmla="*/ 408576 h 834218"/>
                <a:gd name="connsiteX320" fmla="*/ 2318535 w 3024845"/>
                <a:gd name="connsiteY320" fmla="*/ 453973 h 834218"/>
                <a:gd name="connsiteX321" fmla="*/ 2332722 w 3024845"/>
                <a:gd name="connsiteY321" fmla="*/ 453973 h 834218"/>
                <a:gd name="connsiteX322" fmla="*/ 2332722 w 3024845"/>
                <a:gd name="connsiteY322" fmla="*/ 441002 h 834218"/>
                <a:gd name="connsiteX323" fmla="*/ 2348936 w 3024845"/>
                <a:gd name="connsiteY323" fmla="*/ 441002 h 834218"/>
                <a:gd name="connsiteX324" fmla="*/ 2348936 w 3024845"/>
                <a:gd name="connsiteY324" fmla="*/ 261575 h 834218"/>
                <a:gd name="connsiteX325" fmla="*/ 2355016 w 3024845"/>
                <a:gd name="connsiteY325" fmla="*/ 255089 h 834218"/>
                <a:gd name="connsiteX326" fmla="*/ 2427977 w 3024845"/>
                <a:gd name="connsiteY326" fmla="*/ 255089 h 834218"/>
                <a:gd name="connsiteX327" fmla="*/ 2427977 w 3024845"/>
                <a:gd name="connsiteY327" fmla="*/ 263737 h 834218"/>
                <a:gd name="connsiteX328" fmla="*/ 2438110 w 3024845"/>
                <a:gd name="connsiteY328" fmla="*/ 263737 h 834218"/>
                <a:gd name="connsiteX329" fmla="*/ 2438110 w 3024845"/>
                <a:gd name="connsiteY329" fmla="*/ 378311 h 834218"/>
                <a:gd name="connsiteX330" fmla="*/ 2460404 w 3024845"/>
                <a:gd name="connsiteY330" fmla="*/ 378311 h 834218"/>
                <a:gd name="connsiteX331" fmla="*/ 2460404 w 3024845"/>
                <a:gd name="connsiteY331" fmla="*/ 311296 h 834218"/>
                <a:gd name="connsiteX332" fmla="*/ 2486751 w 3024845"/>
                <a:gd name="connsiteY332" fmla="*/ 311296 h 834218"/>
                <a:gd name="connsiteX333" fmla="*/ 2490804 w 3024845"/>
                <a:gd name="connsiteY333" fmla="*/ 306972 h 834218"/>
                <a:gd name="connsiteX334" fmla="*/ 2498911 w 3024845"/>
                <a:gd name="connsiteY334" fmla="*/ 306972 h 834218"/>
                <a:gd name="connsiteX335" fmla="*/ 2502964 w 3024845"/>
                <a:gd name="connsiteY335" fmla="*/ 311296 h 834218"/>
                <a:gd name="connsiteX336" fmla="*/ 2525258 w 3024845"/>
                <a:gd name="connsiteY336" fmla="*/ 311296 h 834218"/>
                <a:gd name="connsiteX337" fmla="*/ 2525258 w 3024845"/>
                <a:gd name="connsiteY337" fmla="*/ 194560 h 834218"/>
                <a:gd name="connsiteX338" fmla="*/ 2582005 w 3024845"/>
                <a:gd name="connsiteY338" fmla="*/ 183751 h 834218"/>
                <a:gd name="connsiteX339" fmla="*/ 2582005 w 3024845"/>
                <a:gd name="connsiteY339" fmla="*/ 184832 h 834218"/>
                <a:gd name="connsiteX340" fmla="*/ 2582005 w 3024845"/>
                <a:gd name="connsiteY340" fmla="*/ 192398 h 834218"/>
                <a:gd name="connsiteX341" fmla="*/ 2608352 w 3024845"/>
                <a:gd name="connsiteY341" fmla="*/ 192398 h 834218"/>
                <a:gd name="connsiteX342" fmla="*/ 2608352 w 3024845"/>
                <a:gd name="connsiteY342" fmla="*/ 447488 h 834218"/>
                <a:gd name="connsiteX343" fmla="*/ 2630646 w 3024845"/>
                <a:gd name="connsiteY343" fmla="*/ 447488 h 834218"/>
                <a:gd name="connsiteX344" fmla="*/ 2630646 w 3024845"/>
                <a:gd name="connsiteY344" fmla="*/ 443164 h 834218"/>
                <a:gd name="connsiteX345" fmla="*/ 2642806 w 3024845"/>
                <a:gd name="connsiteY345" fmla="*/ 443164 h 834218"/>
                <a:gd name="connsiteX346" fmla="*/ 2642806 w 3024845"/>
                <a:gd name="connsiteY346" fmla="*/ 447488 h 834218"/>
                <a:gd name="connsiteX347" fmla="*/ 2667126 w 3024845"/>
                <a:gd name="connsiteY347" fmla="*/ 447488 h 834218"/>
                <a:gd name="connsiteX348" fmla="*/ 2667126 w 3024845"/>
                <a:gd name="connsiteY348" fmla="*/ 434517 h 834218"/>
                <a:gd name="connsiteX349" fmla="*/ 2695500 w 3024845"/>
                <a:gd name="connsiteY349" fmla="*/ 434517 h 834218"/>
                <a:gd name="connsiteX350" fmla="*/ 2707660 w 3024845"/>
                <a:gd name="connsiteY350" fmla="*/ 430193 h 834218"/>
                <a:gd name="connsiteX351" fmla="*/ 2727927 w 3024845"/>
                <a:gd name="connsiteY351" fmla="*/ 434517 h 834218"/>
                <a:gd name="connsiteX352" fmla="*/ 2727927 w 3024845"/>
                <a:gd name="connsiteY352" fmla="*/ 417223 h 834218"/>
                <a:gd name="connsiteX353" fmla="*/ 2736034 w 3024845"/>
                <a:gd name="connsiteY353" fmla="*/ 417223 h 834218"/>
                <a:gd name="connsiteX354" fmla="*/ 2736034 w 3024845"/>
                <a:gd name="connsiteY354" fmla="*/ 404252 h 834218"/>
                <a:gd name="connsiteX355" fmla="*/ 2792781 w 3024845"/>
                <a:gd name="connsiteY355" fmla="*/ 404252 h 834218"/>
                <a:gd name="connsiteX356" fmla="*/ 2792781 w 3024845"/>
                <a:gd name="connsiteY356" fmla="*/ 373987 h 834218"/>
                <a:gd name="connsiteX357" fmla="*/ 2811021 w 3024845"/>
                <a:gd name="connsiteY357" fmla="*/ 373987 h 834218"/>
                <a:gd name="connsiteX358" fmla="*/ 2811021 w 3024845"/>
                <a:gd name="connsiteY358" fmla="*/ 367502 h 834218"/>
                <a:gd name="connsiteX359" fmla="*/ 2823181 w 3024845"/>
                <a:gd name="connsiteY359" fmla="*/ 367502 h 834218"/>
                <a:gd name="connsiteX360" fmla="*/ 2823181 w 3024845"/>
                <a:gd name="connsiteY360" fmla="*/ 373987 h 834218"/>
                <a:gd name="connsiteX361" fmla="*/ 2839395 w 3024845"/>
                <a:gd name="connsiteY361" fmla="*/ 373987 h 834218"/>
                <a:gd name="connsiteX362" fmla="*/ 2839395 w 3024845"/>
                <a:gd name="connsiteY362" fmla="*/ 423708 h 834218"/>
                <a:gd name="connsiteX363" fmla="*/ 2871822 w 3024845"/>
                <a:gd name="connsiteY363" fmla="*/ 423708 h 834218"/>
                <a:gd name="connsiteX364" fmla="*/ 2871822 w 3024845"/>
                <a:gd name="connsiteY364" fmla="*/ 397767 h 834218"/>
                <a:gd name="connsiteX365" fmla="*/ 2910329 w 3024845"/>
                <a:gd name="connsiteY365" fmla="*/ 397767 h 834218"/>
                <a:gd name="connsiteX366" fmla="*/ 2910329 w 3024845"/>
                <a:gd name="connsiteY366" fmla="*/ 367502 h 834218"/>
                <a:gd name="connsiteX367" fmla="*/ 2958970 w 3024845"/>
                <a:gd name="connsiteY367" fmla="*/ 367502 h 834218"/>
                <a:gd name="connsiteX368" fmla="*/ 2958970 w 3024845"/>
                <a:gd name="connsiteY368" fmla="*/ 478658 h 834218"/>
                <a:gd name="connsiteX369" fmla="*/ 2958970 w 3024845"/>
                <a:gd name="connsiteY369" fmla="*/ 492437 h 834218"/>
                <a:gd name="connsiteX370" fmla="*/ 3024845 w 3024845"/>
                <a:gd name="connsiteY370" fmla="*/ 492437 h 834218"/>
                <a:gd name="connsiteX371" fmla="*/ 3024845 w 3024845"/>
                <a:gd name="connsiteY371" fmla="*/ 834218 h 834218"/>
                <a:gd name="connsiteX372" fmla="*/ 2054 w 3024845"/>
                <a:gd name="connsiteY372" fmla="*/ 831885 h 834218"/>
                <a:gd name="connsiteX373" fmla="*/ 0 w 3024845"/>
                <a:gd name="connsiteY373" fmla="*/ 397767 h 834218"/>
                <a:gd name="connsiteX374" fmla="*/ 20267 w 3024845"/>
                <a:gd name="connsiteY374" fmla="*/ 397767 h 834218"/>
                <a:gd name="connsiteX375" fmla="*/ 20774 w 3024845"/>
                <a:gd name="connsiteY375" fmla="*/ 396686 h 834218"/>
                <a:gd name="connsiteX376" fmla="*/ 24320 w 3024845"/>
                <a:gd name="connsiteY376" fmla="*/ 389120 h 834218"/>
                <a:gd name="connsiteX377" fmla="*/ 26094 w 3024845"/>
                <a:gd name="connsiteY377" fmla="*/ 389390 h 834218"/>
                <a:gd name="connsiteX378" fmla="*/ 38507 w 3024845"/>
                <a:gd name="connsiteY378" fmla="*/ 391281 h 834218"/>
                <a:gd name="connsiteX379" fmla="*/ 39014 w 3024845"/>
                <a:gd name="connsiteY379" fmla="*/ 392633 h 834218"/>
                <a:gd name="connsiteX380" fmla="*/ 42560 w 3024845"/>
                <a:gd name="connsiteY380" fmla="*/ 402090 h 834218"/>
                <a:gd name="connsiteX381" fmla="*/ 68907 w 3024845"/>
                <a:gd name="connsiteY381" fmla="*/ 404252 h 834218"/>
                <a:gd name="connsiteX382" fmla="*/ 68907 w 3024845"/>
                <a:gd name="connsiteY382" fmla="*/ 281031 h 834218"/>
                <a:gd name="connsiteX383" fmla="*/ 70934 w 3024845"/>
                <a:gd name="connsiteY383" fmla="*/ 281031 h 834218"/>
                <a:gd name="connsiteX384" fmla="*/ 85121 w 3024845"/>
                <a:gd name="connsiteY384" fmla="*/ 281031 h 834218"/>
                <a:gd name="connsiteX385" fmla="*/ 85121 w 3024845"/>
                <a:gd name="connsiteY385" fmla="*/ 144839 h 834218"/>
                <a:gd name="connsiteX386" fmla="*/ 86894 w 3024845"/>
                <a:gd name="connsiteY386" fmla="*/ 144839 h 834218"/>
                <a:gd name="connsiteX387" fmla="*/ 99308 w 3024845"/>
                <a:gd name="connsiteY387" fmla="*/ 144839 h 834218"/>
                <a:gd name="connsiteX388" fmla="*/ 99308 w 3024845"/>
                <a:gd name="connsiteY388" fmla="*/ 30265 h 834218"/>
                <a:gd name="connsiteX389" fmla="*/ 103361 w 3024845"/>
                <a:gd name="connsiteY389" fmla="*/ 2161 h 834218"/>
                <a:gd name="connsiteX0" fmla="*/ 103361 w 3024845"/>
                <a:gd name="connsiteY0" fmla="*/ 2161 h 834218"/>
                <a:gd name="connsiteX1" fmla="*/ 200642 w 3024845"/>
                <a:gd name="connsiteY1" fmla="*/ 0 h 834218"/>
                <a:gd name="connsiteX2" fmla="*/ 202669 w 3024845"/>
                <a:gd name="connsiteY2" fmla="*/ 0 h 834218"/>
                <a:gd name="connsiteX3" fmla="*/ 216856 w 3024845"/>
                <a:gd name="connsiteY3" fmla="*/ 0 h 834218"/>
                <a:gd name="connsiteX4" fmla="*/ 220909 w 3024845"/>
                <a:gd name="connsiteY4" fmla="*/ 144839 h 834218"/>
                <a:gd name="connsiteX5" fmla="*/ 223189 w 3024845"/>
                <a:gd name="connsiteY5" fmla="*/ 144839 h 834218"/>
                <a:gd name="connsiteX6" fmla="*/ 239150 w 3024845"/>
                <a:gd name="connsiteY6" fmla="*/ 144839 h 834218"/>
                <a:gd name="connsiteX7" fmla="*/ 239150 w 3024845"/>
                <a:gd name="connsiteY7" fmla="*/ 285354 h 834218"/>
                <a:gd name="connsiteX8" fmla="*/ 240670 w 3024845"/>
                <a:gd name="connsiteY8" fmla="*/ 285084 h 834218"/>
                <a:gd name="connsiteX9" fmla="*/ 251310 w 3024845"/>
                <a:gd name="connsiteY9" fmla="*/ 283193 h 834218"/>
                <a:gd name="connsiteX10" fmla="*/ 249283 w 3024845"/>
                <a:gd name="connsiteY10" fmla="*/ 371825 h 834218"/>
                <a:gd name="connsiteX11" fmla="*/ 250803 w 3024845"/>
                <a:gd name="connsiteY11" fmla="*/ 372096 h 834218"/>
                <a:gd name="connsiteX12" fmla="*/ 261443 w 3024845"/>
                <a:gd name="connsiteY12" fmla="*/ 373987 h 834218"/>
                <a:gd name="connsiteX13" fmla="*/ 261696 w 3024845"/>
                <a:gd name="connsiteY13" fmla="*/ 374798 h 834218"/>
                <a:gd name="connsiteX14" fmla="*/ 263470 w 3024845"/>
                <a:gd name="connsiteY14" fmla="*/ 380473 h 834218"/>
                <a:gd name="connsiteX15" fmla="*/ 264230 w 3024845"/>
                <a:gd name="connsiteY15" fmla="*/ 378041 h 834218"/>
                <a:gd name="connsiteX16" fmla="*/ 269550 w 3024845"/>
                <a:gd name="connsiteY16" fmla="*/ 361017 h 834218"/>
                <a:gd name="connsiteX17" fmla="*/ 271323 w 3024845"/>
                <a:gd name="connsiteY17" fmla="*/ 361017 h 834218"/>
                <a:gd name="connsiteX18" fmla="*/ 283737 w 3024845"/>
                <a:gd name="connsiteY18" fmla="*/ 361017 h 834218"/>
                <a:gd name="connsiteX19" fmla="*/ 283737 w 3024845"/>
                <a:gd name="connsiteY19" fmla="*/ 393443 h 834218"/>
                <a:gd name="connsiteX20" fmla="*/ 284750 w 3024845"/>
                <a:gd name="connsiteY20" fmla="*/ 393984 h 834218"/>
                <a:gd name="connsiteX21" fmla="*/ 291844 w 3024845"/>
                <a:gd name="connsiteY21" fmla="*/ 397767 h 834218"/>
                <a:gd name="connsiteX22" fmla="*/ 291844 w 3024845"/>
                <a:gd name="connsiteY22" fmla="*/ 399118 h 834218"/>
                <a:gd name="connsiteX23" fmla="*/ 291844 w 3024845"/>
                <a:gd name="connsiteY23" fmla="*/ 408576 h 834218"/>
                <a:gd name="connsiteX24" fmla="*/ 336431 w 3024845"/>
                <a:gd name="connsiteY24" fmla="*/ 408576 h 834218"/>
                <a:gd name="connsiteX25" fmla="*/ 336431 w 3024845"/>
                <a:gd name="connsiteY25" fmla="*/ 409657 h 834218"/>
                <a:gd name="connsiteX26" fmla="*/ 336431 w 3024845"/>
                <a:gd name="connsiteY26" fmla="*/ 417223 h 834218"/>
                <a:gd name="connsiteX27" fmla="*/ 338457 w 3024845"/>
                <a:gd name="connsiteY27" fmla="*/ 417223 h 834218"/>
                <a:gd name="connsiteX28" fmla="*/ 352644 w 3024845"/>
                <a:gd name="connsiteY28" fmla="*/ 417223 h 834218"/>
                <a:gd name="connsiteX29" fmla="*/ 352644 w 3024845"/>
                <a:gd name="connsiteY29" fmla="*/ 386958 h 834218"/>
                <a:gd name="connsiteX30" fmla="*/ 397231 w 3024845"/>
                <a:gd name="connsiteY30" fmla="*/ 386958 h 834218"/>
                <a:gd name="connsiteX31" fmla="*/ 397231 w 3024845"/>
                <a:gd name="connsiteY31" fmla="*/ 385607 h 834218"/>
                <a:gd name="connsiteX32" fmla="*/ 397231 w 3024845"/>
                <a:gd name="connsiteY32" fmla="*/ 376149 h 834218"/>
                <a:gd name="connsiteX33" fmla="*/ 398245 w 3024845"/>
                <a:gd name="connsiteY33" fmla="*/ 376149 h 834218"/>
                <a:gd name="connsiteX34" fmla="*/ 405338 w 3024845"/>
                <a:gd name="connsiteY34" fmla="*/ 376149 h 834218"/>
                <a:gd name="connsiteX35" fmla="*/ 405338 w 3024845"/>
                <a:gd name="connsiteY35" fmla="*/ 374258 h 834218"/>
                <a:gd name="connsiteX36" fmla="*/ 405338 w 3024845"/>
                <a:gd name="connsiteY36" fmla="*/ 361017 h 834218"/>
                <a:gd name="connsiteX37" fmla="*/ 406098 w 3024845"/>
                <a:gd name="connsiteY37" fmla="*/ 361017 h 834218"/>
                <a:gd name="connsiteX38" fmla="*/ 411418 w 3024845"/>
                <a:gd name="connsiteY38" fmla="*/ 361017 h 834218"/>
                <a:gd name="connsiteX39" fmla="*/ 411418 w 3024845"/>
                <a:gd name="connsiteY39" fmla="*/ 359936 h 834218"/>
                <a:gd name="connsiteX40" fmla="*/ 411418 w 3024845"/>
                <a:gd name="connsiteY40" fmla="*/ 352369 h 834218"/>
                <a:gd name="connsiteX41" fmla="*/ 413445 w 3024845"/>
                <a:gd name="connsiteY41" fmla="*/ 352369 h 834218"/>
                <a:gd name="connsiteX42" fmla="*/ 427632 w 3024845"/>
                <a:gd name="connsiteY42" fmla="*/ 352369 h 834218"/>
                <a:gd name="connsiteX43" fmla="*/ 427632 w 3024845"/>
                <a:gd name="connsiteY43" fmla="*/ 353450 h 834218"/>
                <a:gd name="connsiteX44" fmla="*/ 427632 w 3024845"/>
                <a:gd name="connsiteY44" fmla="*/ 361017 h 834218"/>
                <a:gd name="connsiteX45" fmla="*/ 449925 w 3024845"/>
                <a:gd name="connsiteY45" fmla="*/ 361017 h 834218"/>
                <a:gd name="connsiteX46" fmla="*/ 449925 w 3024845"/>
                <a:gd name="connsiteY46" fmla="*/ 359125 h 834218"/>
                <a:gd name="connsiteX47" fmla="*/ 449925 w 3024845"/>
                <a:gd name="connsiteY47" fmla="*/ 345884 h 834218"/>
                <a:gd name="connsiteX48" fmla="*/ 451699 w 3024845"/>
                <a:gd name="connsiteY48" fmla="*/ 345884 h 834218"/>
                <a:gd name="connsiteX49" fmla="*/ 464112 w 3024845"/>
                <a:gd name="connsiteY49" fmla="*/ 345884 h 834218"/>
                <a:gd name="connsiteX50" fmla="*/ 464112 w 3024845"/>
                <a:gd name="connsiteY50" fmla="*/ 369664 h 834218"/>
                <a:gd name="connsiteX51" fmla="*/ 465126 w 3024845"/>
                <a:gd name="connsiteY51" fmla="*/ 369664 h 834218"/>
                <a:gd name="connsiteX52" fmla="*/ 472219 w 3024845"/>
                <a:gd name="connsiteY52" fmla="*/ 369664 h 834218"/>
                <a:gd name="connsiteX53" fmla="*/ 472219 w 3024845"/>
                <a:gd name="connsiteY53" fmla="*/ 368583 h 834218"/>
                <a:gd name="connsiteX54" fmla="*/ 472219 w 3024845"/>
                <a:gd name="connsiteY54" fmla="*/ 361017 h 834218"/>
                <a:gd name="connsiteX55" fmla="*/ 473992 w 3024845"/>
                <a:gd name="connsiteY55" fmla="*/ 361017 h 834218"/>
                <a:gd name="connsiteX56" fmla="*/ 486406 w 3024845"/>
                <a:gd name="connsiteY56" fmla="*/ 361017 h 834218"/>
                <a:gd name="connsiteX57" fmla="*/ 486406 w 3024845"/>
                <a:gd name="connsiteY57" fmla="*/ 386958 h 834218"/>
                <a:gd name="connsiteX58" fmla="*/ 488433 w 3024845"/>
                <a:gd name="connsiteY58" fmla="*/ 386958 h 834218"/>
                <a:gd name="connsiteX59" fmla="*/ 502619 w 3024845"/>
                <a:gd name="connsiteY59" fmla="*/ 386958 h 834218"/>
                <a:gd name="connsiteX60" fmla="*/ 502619 w 3024845"/>
                <a:gd name="connsiteY60" fmla="*/ 388579 h 834218"/>
                <a:gd name="connsiteX61" fmla="*/ 502619 w 3024845"/>
                <a:gd name="connsiteY61" fmla="*/ 399929 h 834218"/>
                <a:gd name="connsiteX62" fmla="*/ 503379 w 3024845"/>
                <a:gd name="connsiteY62" fmla="*/ 399929 h 834218"/>
                <a:gd name="connsiteX63" fmla="*/ 508700 w 3024845"/>
                <a:gd name="connsiteY63" fmla="*/ 399929 h 834218"/>
                <a:gd name="connsiteX64" fmla="*/ 508700 w 3024845"/>
                <a:gd name="connsiteY64" fmla="*/ 399118 h 834218"/>
                <a:gd name="connsiteX65" fmla="*/ 508700 w 3024845"/>
                <a:gd name="connsiteY65" fmla="*/ 393443 h 834218"/>
                <a:gd name="connsiteX66" fmla="*/ 539100 w 3024845"/>
                <a:gd name="connsiteY66" fmla="*/ 393443 h 834218"/>
                <a:gd name="connsiteX67" fmla="*/ 539100 w 3024845"/>
                <a:gd name="connsiteY67" fmla="*/ 417223 h 834218"/>
                <a:gd name="connsiteX68" fmla="*/ 540113 w 3024845"/>
                <a:gd name="connsiteY68" fmla="*/ 417223 h 834218"/>
                <a:gd name="connsiteX69" fmla="*/ 547207 w 3024845"/>
                <a:gd name="connsiteY69" fmla="*/ 417223 h 834218"/>
                <a:gd name="connsiteX70" fmla="*/ 547207 w 3024845"/>
                <a:gd name="connsiteY70" fmla="*/ 418304 h 834218"/>
                <a:gd name="connsiteX71" fmla="*/ 547207 w 3024845"/>
                <a:gd name="connsiteY71" fmla="*/ 425870 h 834218"/>
                <a:gd name="connsiteX72" fmla="*/ 547967 w 3024845"/>
                <a:gd name="connsiteY72" fmla="*/ 425870 h 834218"/>
                <a:gd name="connsiteX73" fmla="*/ 553287 w 3024845"/>
                <a:gd name="connsiteY73" fmla="*/ 425870 h 834218"/>
                <a:gd name="connsiteX74" fmla="*/ 553287 w 3024845"/>
                <a:gd name="connsiteY74" fmla="*/ 423708 h 834218"/>
                <a:gd name="connsiteX75" fmla="*/ 553287 w 3024845"/>
                <a:gd name="connsiteY75" fmla="*/ 408576 h 834218"/>
                <a:gd name="connsiteX76" fmla="*/ 554300 w 3024845"/>
                <a:gd name="connsiteY76" fmla="*/ 408576 h 834218"/>
                <a:gd name="connsiteX77" fmla="*/ 561394 w 3024845"/>
                <a:gd name="connsiteY77" fmla="*/ 408576 h 834218"/>
                <a:gd name="connsiteX78" fmla="*/ 561394 w 3024845"/>
                <a:gd name="connsiteY78" fmla="*/ 409657 h 834218"/>
                <a:gd name="connsiteX79" fmla="*/ 561394 w 3024845"/>
                <a:gd name="connsiteY79" fmla="*/ 417223 h 834218"/>
                <a:gd name="connsiteX80" fmla="*/ 566714 w 3024845"/>
                <a:gd name="connsiteY80" fmla="*/ 415230 h 834218"/>
                <a:gd name="connsiteX81" fmla="*/ 567474 w 3024845"/>
                <a:gd name="connsiteY81" fmla="*/ 414250 h 834218"/>
                <a:gd name="connsiteX82" fmla="*/ 567474 w 3024845"/>
                <a:gd name="connsiteY82" fmla="*/ 408576 h 834218"/>
                <a:gd name="connsiteX83" fmla="*/ 605981 w 3024845"/>
                <a:gd name="connsiteY83" fmla="*/ 408576 h 834218"/>
                <a:gd name="connsiteX84" fmla="*/ 605981 w 3024845"/>
                <a:gd name="connsiteY84" fmla="*/ 432355 h 834218"/>
                <a:gd name="connsiteX85" fmla="*/ 608007 w 3024845"/>
                <a:gd name="connsiteY85" fmla="*/ 432355 h 834218"/>
                <a:gd name="connsiteX86" fmla="*/ 622194 w 3024845"/>
                <a:gd name="connsiteY86" fmla="*/ 432355 h 834218"/>
                <a:gd name="connsiteX87" fmla="*/ 622194 w 3024845"/>
                <a:gd name="connsiteY87" fmla="*/ 433436 h 834218"/>
                <a:gd name="connsiteX88" fmla="*/ 622194 w 3024845"/>
                <a:gd name="connsiteY88" fmla="*/ 441002 h 834218"/>
                <a:gd name="connsiteX89" fmla="*/ 623968 w 3024845"/>
                <a:gd name="connsiteY89" fmla="*/ 441002 h 834218"/>
                <a:gd name="connsiteX90" fmla="*/ 636381 w 3024845"/>
                <a:gd name="connsiteY90" fmla="*/ 441002 h 834218"/>
                <a:gd name="connsiteX91" fmla="*/ 636381 w 3024845"/>
                <a:gd name="connsiteY91" fmla="*/ 417223 h 834218"/>
                <a:gd name="connsiteX92" fmla="*/ 637394 w 3024845"/>
                <a:gd name="connsiteY92" fmla="*/ 417223 h 834218"/>
                <a:gd name="connsiteX93" fmla="*/ 644488 w 3024845"/>
                <a:gd name="connsiteY93" fmla="*/ 417223 h 834218"/>
                <a:gd name="connsiteX94" fmla="*/ 644488 w 3024845"/>
                <a:gd name="connsiteY94" fmla="*/ 384796 h 834218"/>
                <a:gd name="connsiteX95" fmla="*/ 645501 w 3024845"/>
                <a:gd name="connsiteY95" fmla="*/ 384796 h 834218"/>
                <a:gd name="connsiteX96" fmla="*/ 652595 w 3024845"/>
                <a:gd name="connsiteY96" fmla="*/ 384796 h 834218"/>
                <a:gd name="connsiteX97" fmla="*/ 652595 w 3024845"/>
                <a:gd name="connsiteY97" fmla="*/ 382905 h 834218"/>
                <a:gd name="connsiteX98" fmla="*/ 652595 w 3024845"/>
                <a:gd name="connsiteY98" fmla="*/ 369664 h 834218"/>
                <a:gd name="connsiteX99" fmla="*/ 651328 w 3024845"/>
                <a:gd name="connsiteY99" fmla="*/ 368042 h 834218"/>
                <a:gd name="connsiteX100" fmla="*/ 656648 w 3024845"/>
                <a:gd name="connsiteY100" fmla="*/ 356693 h 834218"/>
                <a:gd name="connsiteX101" fmla="*/ 664755 w 3024845"/>
                <a:gd name="connsiteY101" fmla="*/ 384796 h 834218"/>
                <a:gd name="connsiteX102" fmla="*/ 665515 w 3024845"/>
                <a:gd name="connsiteY102" fmla="*/ 384796 h 834218"/>
                <a:gd name="connsiteX103" fmla="*/ 670835 w 3024845"/>
                <a:gd name="connsiteY103" fmla="*/ 384796 h 834218"/>
                <a:gd name="connsiteX104" fmla="*/ 670835 w 3024845"/>
                <a:gd name="connsiteY104" fmla="*/ 278869 h 834218"/>
                <a:gd name="connsiteX105" fmla="*/ 672355 w 3024845"/>
                <a:gd name="connsiteY105" fmla="*/ 278869 h 834218"/>
                <a:gd name="connsiteX106" fmla="*/ 682995 w 3024845"/>
                <a:gd name="connsiteY106" fmla="*/ 278869 h 834218"/>
                <a:gd name="connsiteX107" fmla="*/ 682995 w 3024845"/>
                <a:gd name="connsiteY107" fmla="*/ 231310 h 834218"/>
                <a:gd name="connsiteX108" fmla="*/ 709342 w 3024845"/>
                <a:gd name="connsiteY108" fmla="*/ 231310 h 834218"/>
                <a:gd name="connsiteX109" fmla="*/ 709342 w 3024845"/>
                <a:gd name="connsiteY109" fmla="*/ 209692 h 834218"/>
                <a:gd name="connsiteX110" fmla="*/ 743796 w 3024845"/>
                <a:gd name="connsiteY110" fmla="*/ 209692 h 834218"/>
                <a:gd name="connsiteX111" fmla="*/ 743796 w 3024845"/>
                <a:gd name="connsiteY111" fmla="*/ 212124 h 834218"/>
                <a:gd name="connsiteX112" fmla="*/ 743796 w 3024845"/>
                <a:gd name="connsiteY112" fmla="*/ 229148 h 834218"/>
                <a:gd name="connsiteX113" fmla="*/ 746076 w 3024845"/>
                <a:gd name="connsiteY113" fmla="*/ 229148 h 834218"/>
                <a:gd name="connsiteX114" fmla="*/ 762036 w 3024845"/>
                <a:gd name="connsiteY114" fmla="*/ 229148 h 834218"/>
                <a:gd name="connsiteX115" fmla="*/ 762036 w 3024845"/>
                <a:gd name="connsiteY115" fmla="*/ 276707 h 834218"/>
                <a:gd name="connsiteX116" fmla="*/ 763049 w 3024845"/>
                <a:gd name="connsiteY116" fmla="*/ 276707 h 834218"/>
                <a:gd name="connsiteX117" fmla="*/ 770143 w 3024845"/>
                <a:gd name="connsiteY117" fmla="*/ 276707 h 834218"/>
                <a:gd name="connsiteX118" fmla="*/ 784330 w 3024845"/>
                <a:gd name="connsiteY118" fmla="*/ 281031 h 834218"/>
                <a:gd name="connsiteX119" fmla="*/ 784330 w 3024845"/>
                <a:gd name="connsiteY119" fmla="*/ 319943 h 834218"/>
                <a:gd name="connsiteX120" fmla="*/ 785343 w 3024845"/>
                <a:gd name="connsiteY120" fmla="*/ 319943 h 834218"/>
                <a:gd name="connsiteX121" fmla="*/ 792436 w 3024845"/>
                <a:gd name="connsiteY121" fmla="*/ 319943 h 834218"/>
                <a:gd name="connsiteX122" fmla="*/ 792436 w 3024845"/>
                <a:gd name="connsiteY122" fmla="*/ 321564 h 834218"/>
                <a:gd name="connsiteX123" fmla="*/ 792436 w 3024845"/>
                <a:gd name="connsiteY123" fmla="*/ 332913 h 834218"/>
                <a:gd name="connsiteX124" fmla="*/ 794463 w 3024845"/>
                <a:gd name="connsiteY124" fmla="*/ 332913 h 834218"/>
                <a:gd name="connsiteX125" fmla="*/ 808650 w 3024845"/>
                <a:gd name="connsiteY125" fmla="*/ 332913 h 834218"/>
                <a:gd name="connsiteX126" fmla="*/ 814730 w 3024845"/>
                <a:gd name="connsiteY126" fmla="*/ 339399 h 834218"/>
                <a:gd name="connsiteX127" fmla="*/ 814730 w 3024845"/>
                <a:gd name="connsiteY127" fmla="*/ 361017 h 834218"/>
                <a:gd name="connsiteX128" fmla="*/ 817010 w 3024845"/>
                <a:gd name="connsiteY128" fmla="*/ 361017 h 834218"/>
                <a:gd name="connsiteX129" fmla="*/ 832970 w 3024845"/>
                <a:gd name="connsiteY129" fmla="*/ 361017 h 834218"/>
                <a:gd name="connsiteX130" fmla="*/ 832970 w 3024845"/>
                <a:gd name="connsiteY130" fmla="*/ 362097 h 834218"/>
                <a:gd name="connsiteX131" fmla="*/ 832970 w 3024845"/>
                <a:gd name="connsiteY131" fmla="*/ 369664 h 834218"/>
                <a:gd name="connsiteX132" fmla="*/ 834237 w 3024845"/>
                <a:gd name="connsiteY132" fmla="*/ 369664 h 834218"/>
                <a:gd name="connsiteX133" fmla="*/ 843104 w 3024845"/>
                <a:gd name="connsiteY133" fmla="*/ 369664 h 834218"/>
                <a:gd name="connsiteX134" fmla="*/ 843104 w 3024845"/>
                <a:gd name="connsiteY134" fmla="*/ 371825 h 834218"/>
                <a:gd name="connsiteX135" fmla="*/ 843104 w 3024845"/>
                <a:gd name="connsiteY135" fmla="*/ 386958 h 834218"/>
                <a:gd name="connsiteX136" fmla="*/ 847157 w 3024845"/>
                <a:gd name="connsiteY136" fmla="*/ 385066 h 834218"/>
                <a:gd name="connsiteX137" fmla="*/ 847157 w 3024845"/>
                <a:gd name="connsiteY137" fmla="*/ 371825 h 834218"/>
                <a:gd name="connsiteX138" fmla="*/ 848170 w 3024845"/>
                <a:gd name="connsiteY138" fmla="*/ 371825 h 834218"/>
                <a:gd name="connsiteX139" fmla="*/ 855264 w 3024845"/>
                <a:gd name="connsiteY139" fmla="*/ 371825 h 834218"/>
                <a:gd name="connsiteX140" fmla="*/ 855264 w 3024845"/>
                <a:gd name="connsiteY140" fmla="*/ 373447 h 834218"/>
                <a:gd name="connsiteX141" fmla="*/ 855264 w 3024845"/>
                <a:gd name="connsiteY141" fmla="*/ 384796 h 834218"/>
                <a:gd name="connsiteX142" fmla="*/ 856024 w 3024845"/>
                <a:gd name="connsiteY142" fmla="*/ 384796 h 834218"/>
                <a:gd name="connsiteX143" fmla="*/ 861344 w 3024845"/>
                <a:gd name="connsiteY143" fmla="*/ 384796 h 834218"/>
                <a:gd name="connsiteX144" fmla="*/ 909984 w 3024845"/>
                <a:gd name="connsiteY144" fmla="*/ 380473 h 834218"/>
                <a:gd name="connsiteX145" fmla="*/ 909984 w 3024845"/>
                <a:gd name="connsiteY145" fmla="*/ 381824 h 834218"/>
                <a:gd name="connsiteX146" fmla="*/ 909984 w 3024845"/>
                <a:gd name="connsiteY146" fmla="*/ 391281 h 834218"/>
                <a:gd name="connsiteX147" fmla="*/ 910744 w 3024845"/>
                <a:gd name="connsiteY147" fmla="*/ 391281 h 834218"/>
                <a:gd name="connsiteX148" fmla="*/ 916065 w 3024845"/>
                <a:gd name="connsiteY148" fmla="*/ 391281 h 834218"/>
                <a:gd name="connsiteX149" fmla="*/ 916065 w 3024845"/>
                <a:gd name="connsiteY149" fmla="*/ 393443 h 834218"/>
                <a:gd name="connsiteX150" fmla="*/ 916065 w 3024845"/>
                <a:gd name="connsiteY150" fmla="*/ 408576 h 834218"/>
                <a:gd name="connsiteX151" fmla="*/ 918091 w 3024845"/>
                <a:gd name="connsiteY151" fmla="*/ 407225 h 834218"/>
                <a:gd name="connsiteX152" fmla="*/ 932278 w 3024845"/>
                <a:gd name="connsiteY152" fmla="*/ 397767 h 834218"/>
                <a:gd name="connsiteX153" fmla="*/ 938358 w 3024845"/>
                <a:gd name="connsiteY153" fmla="*/ 356693 h 834218"/>
                <a:gd name="connsiteX154" fmla="*/ 939118 w 3024845"/>
                <a:gd name="connsiteY154" fmla="*/ 356423 h 834218"/>
                <a:gd name="connsiteX155" fmla="*/ 944438 w 3024845"/>
                <a:gd name="connsiteY155" fmla="*/ 354531 h 834218"/>
                <a:gd name="connsiteX156" fmla="*/ 946465 w 3024845"/>
                <a:gd name="connsiteY156" fmla="*/ 285354 h 834218"/>
                <a:gd name="connsiteX157" fmla="*/ 948492 w 3024845"/>
                <a:gd name="connsiteY157" fmla="*/ 354531 h 834218"/>
                <a:gd name="connsiteX158" fmla="*/ 949252 w 3024845"/>
                <a:gd name="connsiteY158" fmla="*/ 354801 h 834218"/>
                <a:gd name="connsiteX159" fmla="*/ 954572 w 3024845"/>
                <a:gd name="connsiteY159" fmla="*/ 356693 h 834218"/>
                <a:gd name="connsiteX160" fmla="*/ 954572 w 3024845"/>
                <a:gd name="connsiteY160" fmla="*/ 270222 h 834218"/>
                <a:gd name="connsiteX161" fmla="*/ 958625 w 3024845"/>
                <a:gd name="connsiteY161" fmla="*/ 237795 h 834218"/>
                <a:gd name="connsiteX162" fmla="*/ 997132 w 3024845"/>
                <a:gd name="connsiteY162" fmla="*/ 237795 h 834218"/>
                <a:gd name="connsiteX163" fmla="*/ 997132 w 3024845"/>
                <a:gd name="connsiteY163" fmla="*/ 270222 h 834218"/>
                <a:gd name="connsiteX164" fmla="*/ 997892 w 3024845"/>
                <a:gd name="connsiteY164" fmla="*/ 270222 h 834218"/>
                <a:gd name="connsiteX165" fmla="*/ 1003212 w 3024845"/>
                <a:gd name="connsiteY165" fmla="*/ 270222 h 834218"/>
                <a:gd name="connsiteX166" fmla="*/ 1003212 w 3024845"/>
                <a:gd name="connsiteY166" fmla="*/ 188074 h 834218"/>
                <a:gd name="connsiteX167" fmla="*/ 1004986 w 3024845"/>
                <a:gd name="connsiteY167" fmla="*/ 188074 h 834218"/>
                <a:gd name="connsiteX168" fmla="*/ 1017399 w 3024845"/>
                <a:gd name="connsiteY168" fmla="*/ 188074 h 834218"/>
                <a:gd name="connsiteX169" fmla="*/ 1017399 w 3024845"/>
                <a:gd name="connsiteY169" fmla="*/ 186183 h 834218"/>
                <a:gd name="connsiteX170" fmla="*/ 1017399 w 3024845"/>
                <a:gd name="connsiteY170" fmla="*/ 172942 h 834218"/>
                <a:gd name="connsiteX171" fmla="*/ 1039693 w 3024845"/>
                <a:gd name="connsiteY171" fmla="*/ 172942 h 834218"/>
                <a:gd name="connsiteX172" fmla="*/ 1039693 w 3024845"/>
                <a:gd name="connsiteY172" fmla="*/ 171861 h 834218"/>
                <a:gd name="connsiteX173" fmla="*/ 1039693 w 3024845"/>
                <a:gd name="connsiteY173" fmla="*/ 164295 h 834218"/>
                <a:gd name="connsiteX174" fmla="*/ 1041466 w 3024845"/>
                <a:gd name="connsiteY174" fmla="*/ 164295 h 834218"/>
                <a:gd name="connsiteX175" fmla="*/ 1053880 w 3024845"/>
                <a:gd name="connsiteY175" fmla="*/ 164295 h 834218"/>
                <a:gd name="connsiteX176" fmla="*/ 1053880 w 3024845"/>
                <a:gd name="connsiteY176" fmla="*/ 165376 h 834218"/>
                <a:gd name="connsiteX177" fmla="*/ 1053880 w 3024845"/>
                <a:gd name="connsiteY177" fmla="*/ 172942 h 834218"/>
                <a:gd name="connsiteX178" fmla="*/ 1054640 w 3024845"/>
                <a:gd name="connsiteY178" fmla="*/ 172942 h 834218"/>
                <a:gd name="connsiteX179" fmla="*/ 1059960 w 3024845"/>
                <a:gd name="connsiteY179" fmla="*/ 172942 h 834218"/>
                <a:gd name="connsiteX180" fmla="*/ 1070093 w 3024845"/>
                <a:gd name="connsiteY180" fmla="*/ 168618 h 834218"/>
                <a:gd name="connsiteX181" fmla="*/ 1074146 w 3024845"/>
                <a:gd name="connsiteY181" fmla="*/ 171861 h 834218"/>
                <a:gd name="connsiteX182" fmla="*/ 1074146 w 3024845"/>
                <a:gd name="connsiteY182" fmla="*/ 164295 h 834218"/>
                <a:gd name="connsiteX183" fmla="*/ 1076426 w 3024845"/>
                <a:gd name="connsiteY183" fmla="*/ 164295 h 834218"/>
                <a:gd name="connsiteX184" fmla="*/ 1092387 w 3024845"/>
                <a:gd name="connsiteY184" fmla="*/ 164295 h 834218"/>
                <a:gd name="connsiteX185" fmla="*/ 1092387 w 3024845"/>
                <a:gd name="connsiteY185" fmla="*/ 165376 h 834218"/>
                <a:gd name="connsiteX186" fmla="*/ 1092387 w 3024845"/>
                <a:gd name="connsiteY186" fmla="*/ 172942 h 834218"/>
                <a:gd name="connsiteX187" fmla="*/ 1122787 w 3024845"/>
                <a:gd name="connsiteY187" fmla="*/ 172942 h 834218"/>
                <a:gd name="connsiteX188" fmla="*/ 1122787 w 3024845"/>
                <a:gd name="connsiteY188" fmla="*/ 174563 h 834218"/>
                <a:gd name="connsiteX189" fmla="*/ 1122787 w 3024845"/>
                <a:gd name="connsiteY189" fmla="*/ 185913 h 834218"/>
                <a:gd name="connsiteX190" fmla="*/ 1149134 w 3024845"/>
                <a:gd name="connsiteY190" fmla="*/ 185913 h 834218"/>
                <a:gd name="connsiteX191" fmla="*/ 1149134 w 3024845"/>
                <a:gd name="connsiteY191" fmla="*/ 216177 h 834218"/>
                <a:gd name="connsiteX192" fmla="*/ 1149894 w 3024845"/>
                <a:gd name="connsiteY192" fmla="*/ 216177 h 834218"/>
                <a:gd name="connsiteX193" fmla="*/ 1155214 w 3024845"/>
                <a:gd name="connsiteY193" fmla="*/ 216177 h 834218"/>
                <a:gd name="connsiteX194" fmla="*/ 1155214 w 3024845"/>
                <a:gd name="connsiteY194" fmla="*/ 217258 h 834218"/>
                <a:gd name="connsiteX195" fmla="*/ 1155214 w 3024845"/>
                <a:gd name="connsiteY195" fmla="*/ 224825 h 834218"/>
                <a:gd name="connsiteX196" fmla="*/ 1159268 w 3024845"/>
                <a:gd name="connsiteY196" fmla="*/ 255089 h 834218"/>
                <a:gd name="connsiteX197" fmla="*/ 1160028 w 3024845"/>
                <a:gd name="connsiteY197" fmla="*/ 255089 h 834218"/>
                <a:gd name="connsiteX198" fmla="*/ 1165348 w 3024845"/>
                <a:gd name="connsiteY198" fmla="*/ 255089 h 834218"/>
                <a:gd name="connsiteX199" fmla="*/ 1165348 w 3024845"/>
                <a:gd name="connsiteY199" fmla="*/ 255900 h 834218"/>
                <a:gd name="connsiteX200" fmla="*/ 1165348 w 3024845"/>
                <a:gd name="connsiteY200" fmla="*/ 261575 h 834218"/>
                <a:gd name="connsiteX201" fmla="*/ 1166361 w 3024845"/>
                <a:gd name="connsiteY201" fmla="*/ 261575 h 834218"/>
                <a:gd name="connsiteX202" fmla="*/ 1173454 w 3024845"/>
                <a:gd name="connsiteY202" fmla="*/ 261575 h 834218"/>
                <a:gd name="connsiteX203" fmla="*/ 1173454 w 3024845"/>
                <a:gd name="connsiteY203" fmla="*/ 291840 h 834218"/>
                <a:gd name="connsiteX204" fmla="*/ 1175481 w 3024845"/>
                <a:gd name="connsiteY204" fmla="*/ 291840 h 834218"/>
                <a:gd name="connsiteX205" fmla="*/ 1189668 w 3024845"/>
                <a:gd name="connsiteY205" fmla="*/ 291840 h 834218"/>
                <a:gd name="connsiteX206" fmla="*/ 1189668 w 3024845"/>
                <a:gd name="connsiteY206" fmla="*/ 315619 h 834218"/>
                <a:gd name="connsiteX207" fmla="*/ 1191695 w 3024845"/>
                <a:gd name="connsiteY207" fmla="*/ 317240 h 834218"/>
                <a:gd name="connsiteX208" fmla="*/ 1191695 w 3024845"/>
                <a:gd name="connsiteY208" fmla="*/ 328590 h 834218"/>
                <a:gd name="connsiteX209" fmla="*/ 1192455 w 3024845"/>
                <a:gd name="connsiteY209" fmla="*/ 328590 h 834218"/>
                <a:gd name="connsiteX210" fmla="*/ 1197775 w 3024845"/>
                <a:gd name="connsiteY210" fmla="*/ 328590 h 834218"/>
                <a:gd name="connsiteX211" fmla="*/ 1197775 w 3024845"/>
                <a:gd name="connsiteY211" fmla="*/ 352369 h 834218"/>
                <a:gd name="connsiteX212" fmla="*/ 1199041 w 3024845"/>
                <a:gd name="connsiteY212" fmla="*/ 352369 h 834218"/>
                <a:gd name="connsiteX213" fmla="*/ 1207908 w 3024845"/>
                <a:gd name="connsiteY213" fmla="*/ 352369 h 834218"/>
                <a:gd name="connsiteX214" fmla="*/ 1209935 w 3024845"/>
                <a:gd name="connsiteY214" fmla="*/ 356423 h 834218"/>
                <a:gd name="connsiteX215" fmla="*/ 1209935 w 3024845"/>
                <a:gd name="connsiteY215" fmla="*/ 369664 h 834218"/>
                <a:gd name="connsiteX216" fmla="*/ 1211455 w 3024845"/>
                <a:gd name="connsiteY216" fmla="*/ 367772 h 834218"/>
                <a:gd name="connsiteX217" fmla="*/ 1222095 w 3024845"/>
                <a:gd name="connsiteY217" fmla="*/ 354531 h 834218"/>
                <a:gd name="connsiteX218" fmla="*/ 1250469 w 3024845"/>
                <a:gd name="connsiteY218" fmla="*/ 354531 h 834218"/>
                <a:gd name="connsiteX219" fmla="*/ 1250469 w 3024845"/>
                <a:gd name="connsiteY219" fmla="*/ 441002 h 834218"/>
                <a:gd name="connsiteX220" fmla="*/ 1251229 w 3024845"/>
                <a:gd name="connsiteY220" fmla="*/ 441002 h 834218"/>
                <a:gd name="connsiteX221" fmla="*/ 1256549 w 3024845"/>
                <a:gd name="connsiteY221" fmla="*/ 441002 h 834218"/>
                <a:gd name="connsiteX222" fmla="*/ 1257309 w 3024845"/>
                <a:gd name="connsiteY222" fmla="*/ 439651 h 834218"/>
                <a:gd name="connsiteX223" fmla="*/ 1262629 w 3024845"/>
                <a:gd name="connsiteY223" fmla="*/ 430193 h 834218"/>
                <a:gd name="connsiteX224" fmla="*/ 1262629 w 3024845"/>
                <a:gd name="connsiteY224" fmla="*/ 432085 h 834218"/>
                <a:gd name="connsiteX225" fmla="*/ 1262629 w 3024845"/>
                <a:gd name="connsiteY225" fmla="*/ 445326 h 834218"/>
                <a:gd name="connsiteX226" fmla="*/ 1266682 w 3024845"/>
                <a:gd name="connsiteY226" fmla="*/ 399929 h 834218"/>
                <a:gd name="connsiteX227" fmla="*/ 1267442 w 3024845"/>
                <a:gd name="connsiteY227" fmla="*/ 399929 h 834218"/>
                <a:gd name="connsiteX228" fmla="*/ 1272762 w 3024845"/>
                <a:gd name="connsiteY228" fmla="*/ 399929 h 834218"/>
                <a:gd name="connsiteX229" fmla="*/ 1272762 w 3024845"/>
                <a:gd name="connsiteY229" fmla="*/ 335075 h 834218"/>
                <a:gd name="connsiteX230" fmla="*/ 1273776 w 3024845"/>
                <a:gd name="connsiteY230" fmla="*/ 335075 h 834218"/>
                <a:gd name="connsiteX231" fmla="*/ 1280869 w 3024845"/>
                <a:gd name="connsiteY231" fmla="*/ 335075 h 834218"/>
                <a:gd name="connsiteX232" fmla="*/ 1293029 w 3024845"/>
                <a:gd name="connsiteY232" fmla="*/ 291840 h 834218"/>
                <a:gd name="connsiteX233" fmla="*/ 1294296 w 3024845"/>
                <a:gd name="connsiteY233" fmla="*/ 291840 h 834218"/>
                <a:gd name="connsiteX234" fmla="*/ 1303163 w 3024845"/>
                <a:gd name="connsiteY234" fmla="*/ 291840 h 834218"/>
                <a:gd name="connsiteX235" fmla="*/ 1313296 w 3024845"/>
                <a:gd name="connsiteY235" fmla="*/ 335075 h 834218"/>
                <a:gd name="connsiteX236" fmla="*/ 1314309 w 3024845"/>
                <a:gd name="connsiteY236" fmla="*/ 335075 h 834218"/>
                <a:gd name="connsiteX237" fmla="*/ 1321403 w 3024845"/>
                <a:gd name="connsiteY237" fmla="*/ 335075 h 834218"/>
                <a:gd name="connsiteX238" fmla="*/ 1321403 w 3024845"/>
                <a:gd name="connsiteY238" fmla="*/ 373987 h 834218"/>
                <a:gd name="connsiteX239" fmla="*/ 1323176 w 3024845"/>
                <a:gd name="connsiteY239" fmla="*/ 373987 h 834218"/>
                <a:gd name="connsiteX240" fmla="*/ 1335590 w 3024845"/>
                <a:gd name="connsiteY240" fmla="*/ 373987 h 834218"/>
                <a:gd name="connsiteX241" fmla="*/ 1335590 w 3024845"/>
                <a:gd name="connsiteY241" fmla="*/ 376149 h 834218"/>
                <a:gd name="connsiteX242" fmla="*/ 1335590 w 3024845"/>
                <a:gd name="connsiteY242" fmla="*/ 391281 h 834218"/>
                <a:gd name="connsiteX243" fmla="*/ 1339643 w 3024845"/>
                <a:gd name="connsiteY243" fmla="*/ 389120 h 834218"/>
                <a:gd name="connsiteX244" fmla="*/ 1339643 w 3024845"/>
                <a:gd name="connsiteY244" fmla="*/ 373987 h 834218"/>
                <a:gd name="connsiteX245" fmla="*/ 1341163 w 3024845"/>
                <a:gd name="connsiteY245" fmla="*/ 373987 h 834218"/>
                <a:gd name="connsiteX246" fmla="*/ 1351803 w 3024845"/>
                <a:gd name="connsiteY246" fmla="*/ 373987 h 834218"/>
                <a:gd name="connsiteX247" fmla="*/ 1351803 w 3024845"/>
                <a:gd name="connsiteY247" fmla="*/ 375608 h 834218"/>
                <a:gd name="connsiteX248" fmla="*/ 1351803 w 3024845"/>
                <a:gd name="connsiteY248" fmla="*/ 386958 h 834218"/>
                <a:gd name="connsiteX249" fmla="*/ 1382204 w 3024845"/>
                <a:gd name="connsiteY249" fmla="*/ 386958 h 834218"/>
                <a:gd name="connsiteX250" fmla="*/ 1382204 w 3024845"/>
                <a:gd name="connsiteY250" fmla="*/ 350208 h 834218"/>
                <a:gd name="connsiteX251" fmla="*/ 1383470 w 3024845"/>
                <a:gd name="connsiteY251" fmla="*/ 350208 h 834218"/>
                <a:gd name="connsiteX252" fmla="*/ 1392337 w 3024845"/>
                <a:gd name="connsiteY252" fmla="*/ 350208 h 834218"/>
                <a:gd name="connsiteX253" fmla="*/ 1392337 w 3024845"/>
                <a:gd name="connsiteY253" fmla="*/ 371825 h 834218"/>
                <a:gd name="connsiteX254" fmla="*/ 1394364 w 3024845"/>
                <a:gd name="connsiteY254" fmla="*/ 339399 h 834218"/>
                <a:gd name="connsiteX255" fmla="*/ 1416657 w 3024845"/>
                <a:gd name="connsiteY255" fmla="*/ 339399 h 834218"/>
                <a:gd name="connsiteX256" fmla="*/ 1416657 w 3024845"/>
                <a:gd name="connsiteY256" fmla="*/ 337777 h 834218"/>
                <a:gd name="connsiteX257" fmla="*/ 1416657 w 3024845"/>
                <a:gd name="connsiteY257" fmla="*/ 326428 h 834218"/>
                <a:gd name="connsiteX258" fmla="*/ 1417417 w 3024845"/>
                <a:gd name="connsiteY258" fmla="*/ 326428 h 834218"/>
                <a:gd name="connsiteX259" fmla="*/ 1422737 w 3024845"/>
                <a:gd name="connsiteY259" fmla="*/ 326428 h 834218"/>
                <a:gd name="connsiteX260" fmla="*/ 1422737 w 3024845"/>
                <a:gd name="connsiteY260" fmla="*/ 324537 h 834218"/>
                <a:gd name="connsiteX261" fmla="*/ 1422737 w 3024845"/>
                <a:gd name="connsiteY261" fmla="*/ 311296 h 834218"/>
                <a:gd name="connsiteX262" fmla="*/ 1426791 w 3024845"/>
                <a:gd name="connsiteY262" fmla="*/ 317781 h 834218"/>
                <a:gd name="connsiteX263" fmla="*/ 1429071 w 3024845"/>
                <a:gd name="connsiteY263" fmla="*/ 317781 h 834218"/>
                <a:gd name="connsiteX264" fmla="*/ 1445031 w 3024845"/>
                <a:gd name="connsiteY264" fmla="*/ 317781 h 834218"/>
                <a:gd name="connsiteX265" fmla="*/ 1445031 w 3024845"/>
                <a:gd name="connsiteY265" fmla="*/ 316970 h 834218"/>
                <a:gd name="connsiteX266" fmla="*/ 1445031 w 3024845"/>
                <a:gd name="connsiteY266" fmla="*/ 311296 h 834218"/>
                <a:gd name="connsiteX267" fmla="*/ 1445791 w 3024845"/>
                <a:gd name="connsiteY267" fmla="*/ 311296 h 834218"/>
                <a:gd name="connsiteX268" fmla="*/ 1451111 w 3024845"/>
                <a:gd name="connsiteY268" fmla="*/ 311296 h 834218"/>
                <a:gd name="connsiteX269" fmla="*/ 1451111 w 3024845"/>
                <a:gd name="connsiteY269" fmla="*/ 312647 h 834218"/>
                <a:gd name="connsiteX270" fmla="*/ 1451111 w 3024845"/>
                <a:gd name="connsiteY270" fmla="*/ 322105 h 834218"/>
                <a:gd name="connsiteX271" fmla="*/ 1489618 w 3024845"/>
                <a:gd name="connsiteY271" fmla="*/ 322105 h 834218"/>
                <a:gd name="connsiteX272" fmla="*/ 1489618 w 3024845"/>
                <a:gd name="connsiteY272" fmla="*/ 460458 h 834218"/>
                <a:gd name="connsiteX273" fmla="*/ 1491138 w 3024845"/>
                <a:gd name="connsiteY273" fmla="*/ 460458 h 834218"/>
                <a:gd name="connsiteX274" fmla="*/ 1501778 w 3024845"/>
                <a:gd name="connsiteY274" fmla="*/ 460458 h 834218"/>
                <a:gd name="connsiteX275" fmla="*/ 1501778 w 3024845"/>
                <a:gd name="connsiteY275" fmla="*/ 447488 h 834218"/>
                <a:gd name="connsiteX276" fmla="*/ 1505832 w 3024845"/>
                <a:gd name="connsiteY276" fmla="*/ 447488 h 834218"/>
                <a:gd name="connsiteX277" fmla="*/ 1505832 w 3024845"/>
                <a:gd name="connsiteY277" fmla="*/ 460458 h 834218"/>
                <a:gd name="connsiteX278" fmla="*/ 1536232 w 3024845"/>
                <a:gd name="connsiteY278" fmla="*/ 460458 h 834218"/>
                <a:gd name="connsiteX279" fmla="*/ 1536232 w 3024845"/>
                <a:gd name="connsiteY279" fmla="*/ 430193 h 834218"/>
                <a:gd name="connsiteX280" fmla="*/ 1548392 w 3024845"/>
                <a:gd name="connsiteY280" fmla="*/ 430193 h 834218"/>
                <a:gd name="connsiteX281" fmla="*/ 1560552 w 3024845"/>
                <a:gd name="connsiteY281" fmla="*/ 428032 h 834218"/>
                <a:gd name="connsiteX282" fmla="*/ 1564606 w 3024845"/>
                <a:gd name="connsiteY282" fmla="*/ 430193 h 834218"/>
                <a:gd name="connsiteX283" fmla="*/ 1574739 w 3024845"/>
                <a:gd name="connsiteY283" fmla="*/ 430193 h 834218"/>
                <a:gd name="connsiteX284" fmla="*/ 1574739 w 3024845"/>
                <a:gd name="connsiteY284" fmla="*/ 460458 h 834218"/>
                <a:gd name="connsiteX285" fmla="*/ 1582846 w 3024845"/>
                <a:gd name="connsiteY285" fmla="*/ 460458 h 834218"/>
                <a:gd name="connsiteX286" fmla="*/ 1582846 w 3024845"/>
                <a:gd name="connsiteY286" fmla="*/ 477753 h 834218"/>
                <a:gd name="connsiteX287" fmla="*/ 1592182 w 3024845"/>
                <a:gd name="connsiteY287" fmla="*/ 478658 h 834218"/>
                <a:gd name="connsiteX288" fmla="*/ 1605140 w 3024845"/>
                <a:gd name="connsiteY288" fmla="*/ 478658 h 834218"/>
                <a:gd name="connsiteX289" fmla="*/ 1605140 w 3024845"/>
                <a:gd name="connsiteY289" fmla="*/ 462620 h 834218"/>
                <a:gd name="connsiteX290" fmla="*/ 1673096 w 3024845"/>
                <a:gd name="connsiteY290" fmla="*/ 462620 h 834218"/>
                <a:gd name="connsiteX291" fmla="*/ 1673096 w 3024845"/>
                <a:gd name="connsiteY291" fmla="*/ 377367 h 834218"/>
                <a:gd name="connsiteX292" fmla="*/ 1745104 w 3024845"/>
                <a:gd name="connsiteY292" fmla="*/ 377367 h 834218"/>
                <a:gd name="connsiteX293" fmla="*/ 1745104 w 3024845"/>
                <a:gd name="connsiteY293" fmla="*/ 456135 h 834218"/>
                <a:gd name="connsiteX294" fmla="*/ 1747008 w 3024845"/>
                <a:gd name="connsiteY294" fmla="*/ 456135 h 834218"/>
                <a:gd name="connsiteX295" fmla="*/ 1748250 w 3024845"/>
                <a:gd name="connsiteY295" fmla="*/ 478658 h 834218"/>
                <a:gd name="connsiteX296" fmla="*/ 1757926 w 3024845"/>
                <a:gd name="connsiteY296" fmla="*/ 478658 h 834218"/>
                <a:gd name="connsiteX297" fmla="*/ 1759168 w 3024845"/>
                <a:gd name="connsiteY297" fmla="*/ 456135 h 834218"/>
                <a:gd name="connsiteX298" fmla="*/ 1765248 w 3024845"/>
                <a:gd name="connsiteY298" fmla="*/ 456135 h 834218"/>
                <a:gd name="connsiteX299" fmla="*/ 1766490 w 3024845"/>
                <a:gd name="connsiteY299" fmla="*/ 478658 h 834218"/>
                <a:gd name="connsiteX300" fmla="*/ 1817112 w 3024845"/>
                <a:gd name="connsiteY300" fmla="*/ 478658 h 834218"/>
                <a:gd name="connsiteX301" fmla="*/ 1817112 w 3024845"/>
                <a:gd name="connsiteY301" fmla="*/ 315630 h 834218"/>
                <a:gd name="connsiteX302" fmla="*/ 2014439 w 3024845"/>
                <a:gd name="connsiteY302" fmla="*/ 315630 h 834218"/>
                <a:gd name="connsiteX303" fmla="*/ 2014439 w 3024845"/>
                <a:gd name="connsiteY303" fmla="*/ 478658 h 834218"/>
                <a:gd name="connsiteX304" fmla="*/ 2033136 w 3024845"/>
                <a:gd name="connsiteY304" fmla="*/ 478658 h 834218"/>
                <a:gd name="connsiteX305" fmla="*/ 2033136 w 3024845"/>
                <a:gd name="connsiteY305" fmla="*/ 395965 h 834218"/>
                <a:gd name="connsiteX306" fmla="*/ 2128256 w 3024845"/>
                <a:gd name="connsiteY306" fmla="*/ 395965 h 834218"/>
                <a:gd name="connsiteX307" fmla="*/ 2180720 w 3024845"/>
                <a:gd name="connsiteY307" fmla="*/ 330752 h 834218"/>
                <a:gd name="connsiteX308" fmla="*/ 2245574 w 3024845"/>
                <a:gd name="connsiteY308" fmla="*/ 330752 h 834218"/>
                <a:gd name="connsiteX309" fmla="*/ 2245574 w 3024845"/>
                <a:gd name="connsiteY309" fmla="*/ 406414 h 834218"/>
                <a:gd name="connsiteX310" fmla="*/ 2253681 w 3024845"/>
                <a:gd name="connsiteY310" fmla="*/ 406414 h 834218"/>
                <a:gd name="connsiteX311" fmla="*/ 2255708 w 3024845"/>
                <a:gd name="connsiteY311" fmla="*/ 399929 h 834218"/>
                <a:gd name="connsiteX312" fmla="*/ 2261788 w 3024845"/>
                <a:gd name="connsiteY312" fmla="*/ 399929 h 834218"/>
                <a:gd name="connsiteX313" fmla="*/ 2263815 w 3024845"/>
                <a:gd name="connsiteY313" fmla="*/ 408576 h 834218"/>
                <a:gd name="connsiteX314" fmla="*/ 2275975 w 3024845"/>
                <a:gd name="connsiteY314" fmla="*/ 408576 h 834218"/>
                <a:gd name="connsiteX315" fmla="*/ 2275975 w 3024845"/>
                <a:gd name="connsiteY315" fmla="*/ 402090 h 834218"/>
                <a:gd name="connsiteX316" fmla="*/ 2298268 w 3024845"/>
                <a:gd name="connsiteY316" fmla="*/ 402090 h 834218"/>
                <a:gd name="connsiteX317" fmla="*/ 2298268 w 3024845"/>
                <a:gd name="connsiteY317" fmla="*/ 408576 h 834218"/>
                <a:gd name="connsiteX318" fmla="*/ 2318535 w 3024845"/>
                <a:gd name="connsiteY318" fmla="*/ 408576 h 834218"/>
                <a:gd name="connsiteX319" fmla="*/ 2318535 w 3024845"/>
                <a:gd name="connsiteY319" fmla="*/ 453973 h 834218"/>
                <a:gd name="connsiteX320" fmla="*/ 2332722 w 3024845"/>
                <a:gd name="connsiteY320" fmla="*/ 453973 h 834218"/>
                <a:gd name="connsiteX321" fmla="*/ 2332722 w 3024845"/>
                <a:gd name="connsiteY321" fmla="*/ 441002 h 834218"/>
                <a:gd name="connsiteX322" fmla="*/ 2348936 w 3024845"/>
                <a:gd name="connsiteY322" fmla="*/ 441002 h 834218"/>
                <a:gd name="connsiteX323" fmla="*/ 2348936 w 3024845"/>
                <a:gd name="connsiteY323" fmla="*/ 261575 h 834218"/>
                <a:gd name="connsiteX324" fmla="*/ 2355016 w 3024845"/>
                <a:gd name="connsiteY324" fmla="*/ 255089 h 834218"/>
                <a:gd name="connsiteX325" fmla="*/ 2427977 w 3024845"/>
                <a:gd name="connsiteY325" fmla="*/ 255089 h 834218"/>
                <a:gd name="connsiteX326" fmla="*/ 2427977 w 3024845"/>
                <a:gd name="connsiteY326" fmla="*/ 263737 h 834218"/>
                <a:gd name="connsiteX327" fmla="*/ 2438110 w 3024845"/>
                <a:gd name="connsiteY327" fmla="*/ 263737 h 834218"/>
                <a:gd name="connsiteX328" fmla="*/ 2438110 w 3024845"/>
                <a:gd name="connsiteY328" fmla="*/ 378311 h 834218"/>
                <a:gd name="connsiteX329" fmla="*/ 2460404 w 3024845"/>
                <a:gd name="connsiteY329" fmla="*/ 378311 h 834218"/>
                <a:gd name="connsiteX330" fmla="*/ 2460404 w 3024845"/>
                <a:gd name="connsiteY330" fmla="*/ 311296 h 834218"/>
                <a:gd name="connsiteX331" fmla="*/ 2486751 w 3024845"/>
                <a:gd name="connsiteY331" fmla="*/ 311296 h 834218"/>
                <a:gd name="connsiteX332" fmla="*/ 2490804 w 3024845"/>
                <a:gd name="connsiteY332" fmla="*/ 306972 h 834218"/>
                <a:gd name="connsiteX333" fmla="*/ 2498911 w 3024845"/>
                <a:gd name="connsiteY333" fmla="*/ 306972 h 834218"/>
                <a:gd name="connsiteX334" fmla="*/ 2502964 w 3024845"/>
                <a:gd name="connsiteY334" fmla="*/ 311296 h 834218"/>
                <a:gd name="connsiteX335" fmla="*/ 2525258 w 3024845"/>
                <a:gd name="connsiteY335" fmla="*/ 311296 h 834218"/>
                <a:gd name="connsiteX336" fmla="*/ 2525258 w 3024845"/>
                <a:gd name="connsiteY336" fmla="*/ 194560 h 834218"/>
                <a:gd name="connsiteX337" fmla="*/ 2582005 w 3024845"/>
                <a:gd name="connsiteY337" fmla="*/ 183751 h 834218"/>
                <a:gd name="connsiteX338" fmla="*/ 2582005 w 3024845"/>
                <a:gd name="connsiteY338" fmla="*/ 184832 h 834218"/>
                <a:gd name="connsiteX339" fmla="*/ 2582005 w 3024845"/>
                <a:gd name="connsiteY339" fmla="*/ 192398 h 834218"/>
                <a:gd name="connsiteX340" fmla="*/ 2608352 w 3024845"/>
                <a:gd name="connsiteY340" fmla="*/ 192398 h 834218"/>
                <a:gd name="connsiteX341" fmla="*/ 2608352 w 3024845"/>
                <a:gd name="connsiteY341" fmla="*/ 447488 h 834218"/>
                <a:gd name="connsiteX342" fmla="*/ 2630646 w 3024845"/>
                <a:gd name="connsiteY342" fmla="*/ 447488 h 834218"/>
                <a:gd name="connsiteX343" fmla="*/ 2630646 w 3024845"/>
                <a:gd name="connsiteY343" fmla="*/ 443164 h 834218"/>
                <a:gd name="connsiteX344" fmla="*/ 2642806 w 3024845"/>
                <a:gd name="connsiteY344" fmla="*/ 443164 h 834218"/>
                <a:gd name="connsiteX345" fmla="*/ 2642806 w 3024845"/>
                <a:gd name="connsiteY345" fmla="*/ 447488 h 834218"/>
                <a:gd name="connsiteX346" fmla="*/ 2667126 w 3024845"/>
                <a:gd name="connsiteY346" fmla="*/ 447488 h 834218"/>
                <a:gd name="connsiteX347" fmla="*/ 2667126 w 3024845"/>
                <a:gd name="connsiteY347" fmla="*/ 434517 h 834218"/>
                <a:gd name="connsiteX348" fmla="*/ 2695500 w 3024845"/>
                <a:gd name="connsiteY348" fmla="*/ 434517 h 834218"/>
                <a:gd name="connsiteX349" fmla="*/ 2707660 w 3024845"/>
                <a:gd name="connsiteY349" fmla="*/ 430193 h 834218"/>
                <a:gd name="connsiteX350" fmla="*/ 2727927 w 3024845"/>
                <a:gd name="connsiteY350" fmla="*/ 434517 h 834218"/>
                <a:gd name="connsiteX351" fmla="*/ 2727927 w 3024845"/>
                <a:gd name="connsiteY351" fmla="*/ 417223 h 834218"/>
                <a:gd name="connsiteX352" fmla="*/ 2736034 w 3024845"/>
                <a:gd name="connsiteY352" fmla="*/ 417223 h 834218"/>
                <a:gd name="connsiteX353" fmla="*/ 2736034 w 3024845"/>
                <a:gd name="connsiteY353" fmla="*/ 404252 h 834218"/>
                <a:gd name="connsiteX354" fmla="*/ 2792781 w 3024845"/>
                <a:gd name="connsiteY354" fmla="*/ 404252 h 834218"/>
                <a:gd name="connsiteX355" fmla="*/ 2792781 w 3024845"/>
                <a:gd name="connsiteY355" fmla="*/ 373987 h 834218"/>
                <a:gd name="connsiteX356" fmla="*/ 2811021 w 3024845"/>
                <a:gd name="connsiteY356" fmla="*/ 373987 h 834218"/>
                <a:gd name="connsiteX357" fmla="*/ 2811021 w 3024845"/>
                <a:gd name="connsiteY357" fmla="*/ 367502 h 834218"/>
                <a:gd name="connsiteX358" fmla="*/ 2823181 w 3024845"/>
                <a:gd name="connsiteY358" fmla="*/ 367502 h 834218"/>
                <a:gd name="connsiteX359" fmla="*/ 2823181 w 3024845"/>
                <a:gd name="connsiteY359" fmla="*/ 373987 h 834218"/>
                <a:gd name="connsiteX360" fmla="*/ 2839395 w 3024845"/>
                <a:gd name="connsiteY360" fmla="*/ 373987 h 834218"/>
                <a:gd name="connsiteX361" fmla="*/ 2839395 w 3024845"/>
                <a:gd name="connsiteY361" fmla="*/ 423708 h 834218"/>
                <a:gd name="connsiteX362" fmla="*/ 2871822 w 3024845"/>
                <a:gd name="connsiteY362" fmla="*/ 423708 h 834218"/>
                <a:gd name="connsiteX363" fmla="*/ 2871822 w 3024845"/>
                <a:gd name="connsiteY363" fmla="*/ 397767 h 834218"/>
                <a:gd name="connsiteX364" fmla="*/ 2910329 w 3024845"/>
                <a:gd name="connsiteY364" fmla="*/ 397767 h 834218"/>
                <a:gd name="connsiteX365" fmla="*/ 2910329 w 3024845"/>
                <a:gd name="connsiteY365" fmla="*/ 367502 h 834218"/>
                <a:gd name="connsiteX366" fmla="*/ 2958970 w 3024845"/>
                <a:gd name="connsiteY366" fmla="*/ 367502 h 834218"/>
                <a:gd name="connsiteX367" fmla="*/ 2958970 w 3024845"/>
                <a:gd name="connsiteY367" fmla="*/ 478658 h 834218"/>
                <a:gd name="connsiteX368" fmla="*/ 2958970 w 3024845"/>
                <a:gd name="connsiteY368" fmla="*/ 492437 h 834218"/>
                <a:gd name="connsiteX369" fmla="*/ 3024845 w 3024845"/>
                <a:gd name="connsiteY369" fmla="*/ 492437 h 834218"/>
                <a:gd name="connsiteX370" fmla="*/ 3024845 w 3024845"/>
                <a:gd name="connsiteY370" fmla="*/ 834218 h 834218"/>
                <a:gd name="connsiteX371" fmla="*/ 2054 w 3024845"/>
                <a:gd name="connsiteY371" fmla="*/ 831885 h 834218"/>
                <a:gd name="connsiteX372" fmla="*/ 0 w 3024845"/>
                <a:gd name="connsiteY372" fmla="*/ 397767 h 834218"/>
                <a:gd name="connsiteX373" fmla="*/ 20267 w 3024845"/>
                <a:gd name="connsiteY373" fmla="*/ 397767 h 834218"/>
                <a:gd name="connsiteX374" fmla="*/ 20774 w 3024845"/>
                <a:gd name="connsiteY374" fmla="*/ 396686 h 834218"/>
                <a:gd name="connsiteX375" fmla="*/ 24320 w 3024845"/>
                <a:gd name="connsiteY375" fmla="*/ 389120 h 834218"/>
                <a:gd name="connsiteX376" fmla="*/ 26094 w 3024845"/>
                <a:gd name="connsiteY376" fmla="*/ 389390 h 834218"/>
                <a:gd name="connsiteX377" fmla="*/ 38507 w 3024845"/>
                <a:gd name="connsiteY377" fmla="*/ 391281 h 834218"/>
                <a:gd name="connsiteX378" fmla="*/ 39014 w 3024845"/>
                <a:gd name="connsiteY378" fmla="*/ 392633 h 834218"/>
                <a:gd name="connsiteX379" fmla="*/ 42560 w 3024845"/>
                <a:gd name="connsiteY379" fmla="*/ 402090 h 834218"/>
                <a:gd name="connsiteX380" fmla="*/ 68907 w 3024845"/>
                <a:gd name="connsiteY380" fmla="*/ 404252 h 834218"/>
                <a:gd name="connsiteX381" fmla="*/ 68907 w 3024845"/>
                <a:gd name="connsiteY381" fmla="*/ 281031 h 834218"/>
                <a:gd name="connsiteX382" fmla="*/ 70934 w 3024845"/>
                <a:gd name="connsiteY382" fmla="*/ 281031 h 834218"/>
                <a:gd name="connsiteX383" fmla="*/ 85121 w 3024845"/>
                <a:gd name="connsiteY383" fmla="*/ 281031 h 834218"/>
                <a:gd name="connsiteX384" fmla="*/ 85121 w 3024845"/>
                <a:gd name="connsiteY384" fmla="*/ 144839 h 834218"/>
                <a:gd name="connsiteX385" fmla="*/ 86894 w 3024845"/>
                <a:gd name="connsiteY385" fmla="*/ 144839 h 834218"/>
                <a:gd name="connsiteX386" fmla="*/ 99308 w 3024845"/>
                <a:gd name="connsiteY386" fmla="*/ 144839 h 834218"/>
                <a:gd name="connsiteX387" fmla="*/ 99308 w 3024845"/>
                <a:gd name="connsiteY387" fmla="*/ 30265 h 834218"/>
                <a:gd name="connsiteX388" fmla="*/ 103361 w 3024845"/>
                <a:gd name="connsiteY388" fmla="*/ 2161 h 834218"/>
                <a:gd name="connsiteX0" fmla="*/ 103361 w 3024845"/>
                <a:gd name="connsiteY0" fmla="*/ 2161 h 834218"/>
                <a:gd name="connsiteX1" fmla="*/ 200642 w 3024845"/>
                <a:gd name="connsiteY1" fmla="*/ 0 h 834218"/>
                <a:gd name="connsiteX2" fmla="*/ 202669 w 3024845"/>
                <a:gd name="connsiteY2" fmla="*/ 0 h 834218"/>
                <a:gd name="connsiteX3" fmla="*/ 220909 w 3024845"/>
                <a:gd name="connsiteY3" fmla="*/ 144839 h 834218"/>
                <a:gd name="connsiteX4" fmla="*/ 223189 w 3024845"/>
                <a:gd name="connsiteY4" fmla="*/ 144839 h 834218"/>
                <a:gd name="connsiteX5" fmla="*/ 239150 w 3024845"/>
                <a:gd name="connsiteY5" fmla="*/ 144839 h 834218"/>
                <a:gd name="connsiteX6" fmla="*/ 239150 w 3024845"/>
                <a:gd name="connsiteY6" fmla="*/ 285354 h 834218"/>
                <a:gd name="connsiteX7" fmla="*/ 240670 w 3024845"/>
                <a:gd name="connsiteY7" fmla="*/ 285084 h 834218"/>
                <a:gd name="connsiteX8" fmla="*/ 251310 w 3024845"/>
                <a:gd name="connsiteY8" fmla="*/ 283193 h 834218"/>
                <a:gd name="connsiteX9" fmla="*/ 249283 w 3024845"/>
                <a:gd name="connsiteY9" fmla="*/ 371825 h 834218"/>
                <a:gd name="connsiteX10" fmla="*/ 250803 w 3024845"/>
                <a:gd name="connsiteY10" fmla="*/ 372096 h 834218"/>
                <a:gd name="connsiteX11" fmla="*/ 261443 w 3024845"/>
                <a:gd name="connsiteY11" fmla="*/ 373987 h 834218"/>
                <a:gd name="connsiteX12" fmla="*/ 261696 w 3024845"/>
                <a:gd name="connsiteY12" fmla="*/ 374798 h 834218"/>
                <a:gd name="connsiteX13" fmla="*/ 263470 w 3024845"/>
                <a:gd name="connsiteY13" fmla="*/ 380473 h 834218"/>
                <a:gd name="connsiteX14" fmla="*/ 264230 w 3024845"/>
                <a:gd name="connsiteY14" fmla="*/ 378041 h 834218"/>
                <a:gd name="connsiteX15" fmla="*/ 269550 w 3024845"/>
                <a:gd name="connsiteY15" fmla="*/ 361017 h 834218"/>
                <a:gd name="connsiteX16" fmla="*/ 271323 w 3024845"/>
                <a:gd name="connsiteY16" fmla="*/ 361017 h 834218"/>
                <a:gd name="connsiteX17" fmla="*/ 283737 w 3024845"/>
                <a:gd name="connsiteY17" fmla="*/ 361017 h 834218"/>
                <a:gd name="connsiteX18" fmla="*/ 283737 w 3024845"/>
                <a:gd name="connsiteY18" fmla="*/ 393443 h 834218"/>
                <a:gd name="connsiteX19" fmla="*/ 284750 w 3024845"/>
                <a:gd name="connsiteY19" fmla="*/ 393984 h 834218"/>
                <a:gd name="connsiteX20" fmla="*/ 291844 w 3024845"/>
                <a:gd name="connsiteY20" fmla="*/ 397767 h 834218"/>
                <a:gd name="connsiteX21" fmla="*/ 291844 w 3024845"/>
                <a:gd name="connsiteY21" fmla="*/ 399118 h 834218"/>
                <a:gd name="connsiteX22" fmla="*/ 291844 w 3024845"/>
                <a:gd name="connsiteY22" fmla="*/ 408576 h 834218"/>
                <a:gd name="connsiteX23" fmla="*/ 336431 w 3024845"/>
                <a:gd name="connsiteY23" fmla="*/ 408576 h 834218"/>
                <a:gd name="connsiteX24" fmla="*/ 336431 w 3024845"/>
                <a:gd name="connsiteY24" fmla="*/ 409657 h 834218"/>
                <a:gd name="connsiteX25" fmla="*/ 336431 w 3024845"/>
                <a:gd name="connsiteY25" fmla="*/ 417223 h 834218"/>
                <a:gd name="connsiteX26" fmla="*/ 338457 w 3024845"/>
                <a:gd name="connsiteY26" fmla="*/ 417223 h 834218"/>
                <a:gd name="connsiteX27" fmla="*/ 352644 w 3024845"/>
                <a:gd name="connsiteY27" fmla="*/ 417223 h 834218"/>
                <a:gd name="connsiteX28" fmla="*/ 352644 w 3024845"/>
                <a:gd name="connsiteY28" fmla="*/ 386958 h 834218"/>
                <a:gd name="connsiteX29" fmla="*/ 397231 w 3024845"/>
                <a:gd name="connsiteY29" fmla="*/ 386958 h 834218"/>
                <a:gd name="connsiteX30" fmla="*/ 397231 w 3024845"/>
                <a:gd name="connsiteY30" fmla="*/ 385607 h 834218"/>
                <a:gd name="connsiteX31" fmla="*/ 397231 w 3024845"/>
                <a:gd name="connsiteY31" fmla="*/ 376149 h 834218"/>
                <a:gd name="connsiteX32" fmla="*/ 398245 w 3024845"/>
                <a:gd name="connsiteY32" fmla="*/ 376149 h 834218"/>
                <a:gd name="connsiteX33" fmla="*/ 405338 w 3024845"/>
                <a:gd name="connsiteY33" fmla="*/ 376149 h 834218"/>
                <a:gd name="connsiteX34" fmla="*/ 405338 w 3024845"/>
                <a:gd name="connsiteY34" fmla="*/ 374258 h 834218"/>
                <a:gd name="connsiteX35" fmla="*/ 405338 w 3024845"/>
                <a:gd name="connsiteY35" fmla="*/ 361017 h 834218"/>
                <a:gd name="connsiteX36" fmla="*/ 406098 w 3024845"/>
                <a:gd name="connsiteY36" fmla="*/ 361017 h 834218"/>
                <a:gd name="connsiteX37" fmla="*/ 411418 w 3024845"/>
                <a:gd name="connsiteY37" fmla="*/ 361017 h 834218"/>
                <a:gd name="connsiteX38" fmla="*/ 411418 w 3024845"/>
                <a:gd name="connsiteY38" fmla="*/ 359936 h 834218"/>
                <a:gd name="connsiteX39" fmla="*/ 411418 w 3024845"/>
                <a:gd name="connsiteY39" fmla="*/ 352369 h 834218"/>
                <a:gd name="connsiteX40" fmla="*/ 413445 w 3024845"/>
                <a:gd name="connsiteY40" fmla="*/ 352369 h 834218"/>
                <a:gd name="connsiteX41" fmla="*/ 427632 w 3024845"/>
                <a:gd name="connsiteY41" fmla="*/ 352369 h 834218"/>
                <a:gd name="connsiteX42" fmla="*/ 427632 w 3024845"/>
                <a:gd name="connsiteY42" fmla="*/ 353450 h 834218"/>
                <a:gd name="connsiteX43" fmla="*/ 427632 w 3024845"/>
                <a:gd name="connsiteY43" fmla="*/ 361017 h 834218"/>
                <a:gd name="connsiteX44" fmla="*/ 449925 w 3024845"/>
                <a:gd name="connsiteY44" fmla="*/ 361017 h 834218"/>
                <a:gd name="connsiteX45" fmla="*/ 449925 w 3024845"/>
                <a:gd name="connsiteY45" fmla="*/ 359125 h 834218"/>
                <a:gd name="connsiteX46" fmla="*/ 449925 w 3024845"/>
                <a:gd name="connsiteY46" fmla="*/ 345884 h 834218"/>
                <a:gd name="connsiteX47" fmla="*/ 451699 w 3024845"/>
                <a:gd name="connsiteY47" fmla="*/ 345884 h 834218"/>
                <a:gd name="connsiteX48" fmla="*/ 464112 w 3024845"/>
                <a:gd name="connsiteY48" fmla="*/ 345884 h 834218"/>
                <a:gd name="connsiteX49" fmla="*/ 464112 w 3024845"/>
                <a:gd name="connsiteY49" fmla="*/ 369664 h 834218"/>
                <a:gd name="connsiteX50" fmla="*/ 465126 w 3024845"/>
                <a:gd name="connsiteY50" fmla="*/ 369664 h 834218"/>
                <a:gd name="connsiteX51" fmla="*/ 472219 w 3024845"/>
                <a:gd name="connsiteY51" fmla="*/ 369664 h 834218"/>
                <a:gd name="connsiteX52" fmla="*/ 472219 w 3024845"/>
                <a:gd name="connsiteY52" fmla="*/ 368583 h 834218"/>
                <a:gd name="connsiteX53" fmla="*/ 472219 w 3024845"/>
                <a:gd name="connsiteY53" fmla="*/ 361017 h 834218"/>
                <a:gd name="connsiteX54" fmla="*/ 473992 w 3024845"/>
                <a:gd name="connsiteY54" fmla="*/ 361017 h 834218"/>
                <a:gd name="connsiteX55" fmla="*/ 486406 w 3024845"/>
                <a:gd name="connsiteY55" fmla="*/ 361017 h 834218"/>
                <a:gd name="connsiteX56" fmla="*/ 486406 w 3024845"/>
                <a:gd name="connsiteY56" fmla="*/ 386958 h 834218"/>
                <a:gd name="connsiteX57" fmla="*/ 488433 w 3024845"/>
                <a:gd name="connsiteY57" fmla="*/ 386958 h 834218"/>
                <a:gd name="connsiteX58" fmla="*/ 502619 w 3024845"/>
                <a:gd name="connsiteY58" fmla="*/ 386958 h 834218"/>
                <a:gd name="connsiteX59" fmla="*/ 502619 w 3024845"/>
                <a:gd name="connsiteY59" fmla="*/ 388579 h 834218"/>
                <a:gd name="connsiteX60" fmla="*/ 502619 w 3024845"/>
                <a:gd name="connsiteY60" fmla="*/ 399929 h 834218"/>
                <a:gd name="connsiteX61" fmla="*/ 503379 w 3024845"/>
                <a:gd name="connsiteY61" fmla="*/ 399929 h 834218"/>
                <a:gd name="connsiteX62" fmla="*/ 508700 w 3024845"/>
                <a:gd name="connsiteY62" fmla="*/ 399929 h 834218"/>
                <a:gd name="connsiteX63" fmla="*/ 508700 w 3024845"/>
                <a:gd name="connsiteY63" fmla="*/ 399118 h 834218"/>
                <a:gd name="connsiteX64" fmla="*/ 508700 w 3024845"/>
                <a:gd name="connsiteY64" fmla="*/ 393443 h 834218"/>
                <a:gd name="connsiteX65" fmla="*/ 539100 w 3024845"/>
                <a:gd name="connsiteY65" fmla="*/ 393443 h 834218"/>
                <a:gd name="connsiteX66" fmla="*/ 539100 w 3024845"/>
                <a:gd name="connsiteY66" fmla="*/ 417223 h 834218"/>
                <a:gd name="connsiteX67" fmla="*/ 540113 w 3024845"/>
                <a:gd name="connsiteY67" fmla="*/ 417223 h 834218"/>
                <a:gd name="connsiteX68" fmla="*/ 547207 w 3024845"/>
                <a:gd name="connsiteY68" fmla="*/ 417223 h 834218"/>
                <a:gd name="connsiteX69" fmla="*/ 547207 w 3024845"/>
                <a:gd name="connsiteY69" fmla="*/ 418304 h 834218"/>
                <a:gd name="connsiteX70" fmla="*/ 547207 w 3024845"/>
                <a:gd name="connsiteY70" fmla="*/ 425870 h 834218"/>
                <a:gd name="connsiteX71" fmla="*/ 547967 w 3024845"/>
                <a:gd name="connsiteY71" fmla="*/ 425870 h 834218"/>
                <a:gd name="connsiteX72" fmla="*/ 553287 w 3024845"/>
                <a:gd name="connsiteY72" fmla="*/ 425870 h 834218"/>
                <a:gd name="connsiteX73" fmla="*/ 553287 w 3024845"/>
                <a:gd name="connsiteY73" fmla="*/ 423708 h 834218"/>
                <a:gd name="connsiteX74" fmla="*/ 553287 w 3024845"/>
                <a:gd name="connsiteY74" fmla="*/ 408576 h 834218"/>
                <a:gd name="connsiteX75" fmla="*/ 554300 w 3024845"/>
                <a:gd name="connsiteY75" fmla="*/ 408576 h 834218"/>
                <a:gd name="connsiteX76" fmla="*/ 561394 w 3024845"/>
                <a:gd name="connsiteY76" fmla="*/ 408576 h 834218"/>
                <a:gd name="connsiteX77" fmla="*/ 561394 w 3024845"/>
                <a:gd name="connsiteY77" fmla="*/ 409657 h 834218"/>
                <a:gd name="connsiteX78" fmla="*/ 561394 w 3024845"/>
                <a:gd name="connsiteY78" fmla="*/ 417223 h 834218"/>
                <a:gd name="connsiteX79" fmla="*/ 566714 w 3024845"/>
                <a:gd name="connsiteY79" fmla="*/ 415230 h 834218"/>
                <a:gd name="connsiteX80" fmla="*/ 567474 w 3024845"/>
                <a:gd name="connsiteY80" fmla="*/ 414250 h 834218"/>
                <a:gd name="connsiteX81" fmla="*/ 567474 w 3024845"/>
                <a:gd name="connsiteY81" fmla="*/ 408576 h 834218"/>
                <a:gd name="connsiteX82" fmla="*/ 605981 w 3024845"/>
                <a:gd name="connsiteY82" fmla="*/ 408576 h 834218"/>
                <a:gd name="connsiteX83" fmla="*/ 605981 w 3024845"/>
                <a:gd name="connsiteY83" fmla="*/ 432355 h 834218"/>
                <a:gd name="connsiteX84" fmla="*/ 608007 w 3024845"/>
                <a:gd name="connsiteY84" fmla="*/ 432355 h 834218"/>
                <a:gd name="connsiteX85" fmla="*/ 622194 w 3024845"/>
                <a:gd name="connsiteY85" fmla="*/ 432355 h 834218"/>
                <a:gd name="connsiteX86" fmla="*/ 622194 w 3024845"/>
                <a:gd name="connsiteY86" fmla="*/ 433436 h 834218"/>
                <a:gd name="connsiteX87" fmla="*/ 622194 w 3024845"/>
                <a:gd name="connsiteY87" fmla="*/ 441002 h 834218"/>
                <a:gd name="connsiteX88" fmla="*/ 623968 w 3024845"/>
                <a:gd name="connsiteY88" fmla="*/ 441002 h 834218"/>
                <a:gd name="connsiteX89" fmla="*/ 636381 w 3024845"/>
                <a:gd name="connsiteY89" fmla="*/ 441002 h 834218"/>
                <a:gd name="connsiteX90" fmla="*/ 636381 w 3024845"/>
                <a:gd name="connsiteY90" fmla="*/ 417223 h 834218"/>
                <a:gd name="connsiteX91" fmla="*/ 637394 w 3024845"/>
                <a:gd name="connsiteY91" fmla="*/ 417223 h 834218"/>
                <a:gd name="connsiteX92" fmla="*/ 644488 w 3024845"/>
                <a:gd name="connsiteY92" fmla="*/ 417223 h 834218"/>
                <a:gd name="connsiteX93" fmla="*/ 644488 w 3024845"/>
                <a:gd name="connsiteY93" fmla="*/ 384796 h 834218"/>
                <a:gd name="connsiteX94" fmla="*/ 645501 w 3024845"/>
                <a:gd name="connsiteY94" fmla="*/ 384796 h 834218"/>
                <a:gd name="connsiteX95" fmla="*/ 652595 w 3024845"/>
                <a:gd name="connsiteY95" fmla="*/ 384796 h 834218"/>
                <a:gd name="connsiteX96" fmla="*/ 652595 w 3024845"/>
                <a:gd name="connsiteY96" fmla="*/ 382905 h 834218"/>
                <a:gd name="connsiteX97" fmla="*/ 652595 w 3024845"/>
                <a:gd name="connsiteY97" fmla="*/ 369664 h 834218"/>
                <a:gd name="connsiteX98" fmla="*/ 651328 w 3024845"/>
                <a:gd name="connsiteY98" fmla="*/ 368042 h 834218"/>
                <a:gd name="connsiteX99" fmla="*/ 656648 w 3024845"/>
                <a:gd name="connsiteY99" fmla="*/ 356693 h 834218"/>
                <a:gd name="connsiteX100" fmla="*/ 664755 w 3024845"/>
                <a:gd name="connsiteY100" fmla="*/ 384796 h 834218"/>
                <a:gd name="connsiteX101" fmla="*/ 665515 w 3024845"/>
                <a:gd name="connsiteY101" fmla="*/ 384796 h 834218"/>
                <a:gd name="connsiteX102" fmla="*/ 670835 w 3024845"/>
                <a:gd name="connsiteY102" fmla="*/ 384796 h 834218"/>
                <a:gd name="connsiteX103" fmla="*/ 670835 w 3024845"/>
                <a:gd name="connsiteY103" fmla="*/ 278869 h 834218"/>
                <a:gd name="connsiteX104" fmla="*/ 672355 w 3024845"/>
                <a:gd name="connsiteY104" fmla="*/ 278869 h 834218"/>
                <a:gd name="connsiteX105" fmla="*/ 682995 w 3024845"/>
                <a:gd name="connsiteY105" fmla="*/ 278869 h 834218"/>
                <a:gd name="connsiteX106" fmla="*/ 682995 w 3024845"/>
                <a:gd name="connsiteY106" fmla="*/ 231310 h 834218"/>
                <a:gd name="connsiteX107" fmla="*/ 709342 w 3024845"/>
                <a:gd name="connsiteY107" fmla="*/ 231310 h 834218"/>
                <a:gd name="connsiteX108" fmla="*/ 709342 w 3024845"/>
                <a:gd name="connsiteY108" fmla="*/ 209692 h 834218"/>
                <a:gd name="connsiteX109" fmla="*/ 743796 w 3024845"/>
                <a:gd name="connsiteY109" fmla="*/ 209692 h 834218"/>
                <a:gd name="connsiteX110" fmla="*/ 743796 w 3024845"/>
                <a:gd name="connsiteY110" fmla="*/ 212124 h 834218"/>
                <a:gd name="connsiteX111" fmla="*/ 743796 w 3024845"/>
                <a:gd name="connsiteY111" fmla="*/ 229148 h 834218"/>
                <a:gd name="connsiteX112" fmla="*/ 746076 w 3024845"/>
                <a:gd name="connsiteY112" fmla="*/ 229148 h 834218"/>
                <a:gd name="connsiteX113" fmla="*/ 762036 w 3024845"/>
                <a:gd name="connsiteY113" fmla="*/ 229148 h 834218"/>
                <a:gd name="connsiteX114" fmla="*/ 762036 w 3024845"/>
                <a:gd name="connsiteY114" fmla="*/ 276707 h 834218"/>
                <a:gd name="connsiteX115" fmla="*/ 763049 w 3024845"/>
                <a:gd name="connsiteY115" fmla="*/ 276707 h 834218"/>
                <a:gd name="connsiteX116" fmla="*/ 770143 w 3024845"/>
                <a:gd name="connsiteY116" fmla="*/ 276707 h 834218"/>
                <a:gd name="connsiteX117" fmla="*/ 784330 w 3024845"/>
                <a:gd name="connsiteY117" fmla="*/ 281031 h 834218"/>
                <a:gd name="connsiteX118" fmla="*/ 784330 w 3024845"/>
                <a:gd name="connsiteY118" fmla="*/ 319943 h 834218"/>
                <a:gd name="connsiteX119" fmla="*/ 785343 w 3024845"/>
                <a:gd name="connsiteY119" fmla="*/ 319943 h 834218"/>
                <a:gd name="connsiteX120" fmla="*/ 792436 w 3024845"/>
                <a:gd name="connsiteY120" fmla="*/ 319943 h 834218"/>
                <a:gd name="connsiteX121" fmla="*/ 792436 w 3024845"/>
                <a:gd name="connsiteY121" fmla="*/ 321564 h 834218"/>
                <a:gd name="connsiteX122" fmla="*/ 792436 w 3024845"/>
                <a:gd name="connsiteY122" fmla="*/ 332913 h 834218"/>
                <a:gd name="connsiteX123" fmla="*/ 794463 w 3024845"/>
                <a:gd name="connsiteY123" fmla="*/ 332913 h 834218"/>
                <a:gd name="connsiteX124" fmla="*/ 808650 w 3024845"/>
                <a:gd name="connsiteY124" fmla="*/ 332913 h 834218"/>
                <a:gd name="connsiteX125" fmla="*/ 814730 w 3024845"/>
                <a:gd name="connsiteY125" fmla="*/ 339399 h 834218"/>
                <a:gd name="connsiteX126" fmla="*/ 814730 w 3024845"/>
                <a:gd name="connsiteY126" fmla="*/ 361017 h 834218"/>
                <a:gd name="connsiteX127" fmla="*/ 817010 w 3024845"/>
                <a:gd name="connsiteY127" fmla="*/ 361017 h 834218"/>
                <a:gd name="connsiteX128" fmla="*/ 832970 w 3024845"/>
                <a:gd name="connsiteY128" fmla="*/ 361017 h 834218"/>
                <a:gd name="connsiteX129" fmla="*/ 832970 w 3024845"/>
                <a:gd name="connsiteY129" fmla="*/ 362097 h 834218"/>
                <a:gd name="connsiteX130" fmla="*/ 832970 w 3024845"/>
                <a:gd name="connsiteY130" fmla="*/ 369664 h 834218"/>
                <a:gd name="connsiteX131" fmla="*/ 834237 w 3024845"/>
                <a:gd name="connsiteY131" fmla="*/ 369664 h 834218"/>
                <a:gd name="connsiteX132" fmla="*/ 843104 w 3024845"/>
                <a:gd name="connsiteY132" fmla="*/ 369664 h 834218"/>
                <a:gd name="connsiteX133" fmla="*/ 843104 w 3024845"/>
                <a:gd name="connsiteY133" fmla="*/ 371825 h 834218"/>
                <a:gd name="connsiteX134" fmla="*/ 843104 w 3024845"/>
                <a:gd name="connsiteY134" fmla="*/ 386958 h 834218"/>
                <a:gd name="connsiteX135" fmla="*/ 847157 w 3024845"/>
                <a:gd name="connsiteY135" fmla="*/ 385066 h 834218"/>
                <a:gd name="connsiteX136" fmla="*/ 847157 w 3024845"/>
                <a:gd name="connsiteY136" fmla="*/ 371825 h 834218"/>
                <a:gd name="connsiteX137" fmla="*/ 848170 w 3024845"/>
                <a:gd name="connsiteY137" fmla="*/ 371825 h 834218"/>
                <a:gd name="connsiteX138" fmla="*/ 855264 w 3024845"/>
                <a:gd name="connsiteY138" fmla="*/ 371825 h 834218"/>
                <a:gd name="connsiteX139" fmla="*/ 855264 w 3024845"/>
                <a:gd name="connsiteY139" fmla="*/ 373447 h 834218"/>
                <a:gd name="connsiteX140" fmla="*/ 855264 w 3024845"/>
                <a:gd name="connsiteY140" fmla="*/ 384796 h 834218"/>
                <a:gd name="connsiteX141" fmla="*/ 856024 w 3024845"/>
                <a:gd name="connsiteY141" fmla="*/ 384796 h 834218"/>
                <a:gd name="connsiteX142" fmla="*/ 861344 w 3024845"/>
                <a:gd name="connsiteY142" fmla="*/ 384796 h 834218"/>
                <a:gd name="connsiteX143" fmla="*/ 909984 w 3024845"/>
                <a:gd name="connsiteY143" fmla="*/ 380473 h 834218"/>
                <a:gd name="connsiteX144" fmla="*/ 909984 w 3024845"/>
                <a:gd name="connsiteY144" fmla="*/ 381824 h 834218"/>
                <a:gd name="connsiteX145" fmla="*/ 909984 w 3024845"/>
                <a:gd name="connsiteY145" fmla="*/ 391281 h 834218"/>
                <a:gd name="connsiteX146" fmla="*/ 910744 w 3024845"/>
                <a:gd name="connsiteY146" fmla="*/ 391281 h 834218"/>
                <a:gd name="connsiteX147" fmla="*/ 916065 w 3024845"/>
                <a:gd name="connsiteY147" fmla="*/ 391281 h 834218"/>
                <a:gd name="connsiteX148" fmla="*/ 916065 w 3024845"/>
                <a:gd name="connsiteY148" fmla="*/ 393443 h 834218"/>
                <a:gd name="connsiteX149" fmla="*/ 916065 w 3024845"/>
                <a:gd name="connsiteY149" fmla="*/ 408576 h 834218"/>
                <a:gd name="connsiteX150" fmla="*/ 918091 w 3024845"/>
                <a:gd name="connsiteY150" fmla="*/ 407225 h 834218"/>
                <a:gd name="connsiteX151" fmla="*/ 932278 w 3024845"/>
                <a:gd name="connsiteY151" fmla="*/ 397767 h 834218"/>
                <a:gd name="connsiteX152" fmla="*/ 938358 w 3024845"/>
                <a:gd name="connsiteY152" fmla="*/ 356693 h 834218"/>
                <a:gd name="connsiteX153" fmla="*/ 939118 w 3024845"/>
                <a:gd name="connsiteY153" fmla="*/ 356423 h 834218"/>
                <a:gd name="connsiteX154" fmla="*/ 944438 w 3024845"/>
                <a:gd name="connsiteY154" fmla="*/ 354531 h 834218"/>
                <a:gd name="connsiteX155" fmla="*/ 946465 w 3024845"/>
                <a:gd name="connsiteY155" fmla="*/ 285354 h 834218"/>
                <a:gd name="connsiteX156" fmla="*/ 948492 w 3024845"/>
                <a:gd name="connsiteY156" fmla="*/ 354531 h 834218"/>
                <a:gd name="connsiteX157" fmla="*/ 949252 w 3024845"/>
                <a:gd name="connsiteY157" fmla="*/ 354801 h 834218"/>
                <a:gd name="connsiteX158" fmla="*/ 954572 w 3024845"/>
                <a:gd name="connsiteY158" fmla="*/ 356693 h 834218"/>
                <a:gd name="connsiteX159" fmla="*/ 954572 w 3024845"/>
                <a:gd name="connsiteY159" fmla="*/ 270222 h 834218"/>
                <a:gd name="connsiteX160" fmla="*/ 958625 w 3024845"/>
                <a:gd name="connsiteY160" fmla="*/ 237795 h 834218"/>
                <a:gd name="connsiteX161" fmla="*/ 997132 w 3024845"/>
                <a:gd name="connsiteY161" fmla="*/ 237795 h 834218"/>
                <a:gd name="connsiteX162" fmla="*/ 997132 w 3024845"/>
                <a:gd name="connsiteY162" fmla="*/ 270222 h 834218"/>
                <a:gd name="connsiteX163" fmla="*/ 997892 w 3024845"/>
                <a:gd name="connsiteY163" fmla="*/ 270222 h 834218"/>
                <a:gd name="connsiteX164" fmla="*/ 1003212 w 3024845"/>
                <a:gd name="connsiteY164" fmla="*/ 270222 h 834218"/>
                <a:gd name="connsiteX165" fmla="*/ 1003212 w 3024845"/>
                <a:gd name="connsiteY165" fmla="*/ 188074 h 834218"/>
                <a:gd name="connsiteX166" fmla="*/ 1004986 w 3024845"/>
                <a:gd name="connsiteY166" fmla="*/ 188074 h 834218"/>
                <a:gd name="connsiteX167" fmla="*/ 1017399 w 3024845"/>
                <a:gd name="connsiteY167" fmla="*/ 188074 h 834218"/>
                <a:gd name="connsiteX168" fmla="*/ 1017399 w 3024845"/>
                <a:gd name="connsiteY168" fmla="*/ 186183 h 834218"/>
                <a:gd name="connsiteX169" fmla="*/ 1017399 w 3024845"/>
                <a:gd name="connsiteY169" fmla="*/ 172942 h 834218"/>
                <a:gd name="connsiteX170" fmla="*/ 1039693 w 3024845"/>
                <a:gd name="connsiteY170" fmla="*/ 172942 h 834218"/>
                <a:gd name="connsiteX171" fmla="*/ 1039693 w 3024845"/>
                <a:gd name="connsiteY171" fmla="*/ 171861 h 834218"/>
                <a:gd name="connsiteX172" fmla="*/ 1039693 w 3024845"/>
                <a:gd name="connsiteY172" fmla="*/ 164295 h 834218"/>
                <a:gd name="connsiteX173" fmla="*/ 1041466 w 3024845"/>
                <a:gd name="connsiteY173" fmla="*/ 164295 h 834218"/>
                <a:gd name="connsiteX174" fmla="*/ 1053880 w 3024845"/>
                <a:gd name="connsiteY174" fmla="*/ 164295 h 834218"/>
                <a:gd name="connsiteX175" fmla="*/ 1053880 w 3024845"/>
                <a:gd name="connsiteY175" fmla="*/ 165376 h 834218"/>
                <a:gd name="connsiteX176" fmla="*/ 1053880 w 3024845"/>
                <a:gd name="connsiteY176" fmla="*/ 172942 h 834218"/>
                <a:gd name="connsiteX177" fmla="*/ 1054640 w 3024845"/>
                <a:gd name="connsiteY177" fmla="*/ 172942 h 834218"/>
                <a:gd name="connsiteX178" fmla="*/ 1059960 w 3024845"/>
                <a:gd name="connsiteY178" fmla="*/ 172942 h 834218"/>
                <a:gd name="connsiteX179" fmla="*/ 1070093 w 3024845"/>
                <a:gd name="connsiteY179" fmla="*/ 168618 h 834218"/>
                <a:gd name="connsiteX180" fmla="*/ 1074146 w 3024845"/>
                <a:gd name="connsiteY180" fmla="*/ 171861 h 834218"/>
                <a:gd name="connsiteX181" fmla="*/ 1074146 w 3024845"/>
                <a:gd name="connsiteY181" fmla="*/ 164295 h 834218"/>
                <a:gd name="connsiteX182" fmla="*/ 1076426 w 3024845"/>
                <a:gd name="connsiteY182" fmla="*/ 164295 h 834218"/>
                <a:gd name="connsiteX183" fmla="*/ 1092387 w 3024845"/>
                <a:gd name="connsiteY183" fmla="*/ 164295 h 834218"/>
                <a:gd name="connsiteX184" fmla="*/ 1092387 w 3024845"/>
                <a:gd name="connsiteY184" fmla="*/ 165376 h 834218"/>
                <a:gd name="connsiteX185" fmla="*/ 1092387 w 3024845"/>
                <a:gd name="connsiteY185" fmla="*/ 172942 h 834218"/>
                <a:gd name="connsiteX186" fmla="*/ 1122787 w 3024845"/>
                <a:gd name="connsiteY186" fmla="*/ 172942 h 834218"/>
                <a:gd name="connsiteX187" fmla="*/ 1122787 w 3024845"/>
                <a:gd name="connsiteY187" fmla="*/ 174563 h 834218"/>
                <a:gd name="connsiteX188" fmla="*/ 1122787 w 3024845"/>
                <a:gd name="connsiteY188" fmla="*/ 185913 h 834218"/>
                <a:gd name="connsiteX189" fmla="*/ 1149134 w 3024845"/>
                <a:gd name="connsiteY189" fmla="*/ 185913 h 834218"/>
                <a:gd name="connsiteX190" fmla="*/ 1149134 w 3024845"/>
                <a:gd name="connsiteY190" fmla="*/ 216177 h 834218"/>
                <a:gd name="connsiteX191" fmla="*/ 1149894 w 3024845"/>
                <a:gd name="connsiteY191" fmla="*/ 216177 h 834218"/>
                <a:gd name="connsiteX192" fmla="*/ 1155214 w 3024845"/>
                <a:gd name="connsiteY192" fmla="*/ 216177 h 834218"/>
                <a:gd name="connsiteX193" fmla="*/ 1155214 w 3024845"/>
                <a:gd name="connsiteY193" fmla="*/ 217258 h 834218"/>
                <a:gd name="connsiteX194" fmla="*/ 1155214 w 3024845"/>
                <a:gd name="connsiteY194" fmla="*/ 224825 h 834218"/>
                <a:gd name="connsiteX195" fmla="*/ 1159268 w 3024845"/>
                <a:gd name="connsiteY195" fmla="*/ 255089 h 834218"/>
                <a:gd name="connsiteX196" fmla="*/ 1160028 w 3024845"/>
                <a:gd name="connsiteY196" fmla="*/ 255089 h 834218"/>
                <a:gd name="connsiteX197" fmla="*/ 1165348 w 3024845"/>
                <a:gd name="connsiteY197" fmla="*/ 255089 h 834218"/>
                <a:gd name="connsiteX198" fmla="*/ 1165348 w 3024845"/>
                <a:gd name="connsiteY198" fmla="*/ 255900 h 834218"/>
                <a:gd name="connsiteX199" fmla="*/ 1165348 w 3024845"/>
                <a:gd name="connsiteY199" fmla="*/ 261575 h 834218"/>
                <a:gd name="connsiteX200" fmla="*/ 1166361 w 3024845"/>
                <a:gd name="connsiteY200" fmla="*/ 261575 h 834218"/>
                <a:gd name="connsiteX201" fmla="*/ 1173454 w 3024845"/>
                <a:gd name="connsiteY201" fmla="*/ 261575 h 834218"/>
                <a:gd name="connsiteX202" fmla="*/ 1173454 w 3024845"/>
                <a:gd name="connsiteY202" fmla="*/ 291840 h 834218"/>
                <a:gd name="connsiteX203" fmla="*/ 1175481 w 3024845"/>
                <a:gd name="connsiteY203" fmla="*/ 291840 h 834218"/>
                <a:gd name="connsiteX204" fmla="*/ 1189668 w 3024845"/>
                <a:gd name="connsiteY204" fmla="*/ 291840 h 834218"/>
                <a:gd name="connsiteX205" fmla="*/ 1189668 w 3024845"/>
                <a:gd name="connsiteY205" fmla="*/ 315619 h 834218"/>
                <a:gd name="connsiteX206" fmla="*/ 1191695 w 3024845"/>
                <a:gd name="connsiteY206" fmla="*/ 317240 h 834218"/>
                <a:gd name="connsiteX207" fmla="*/ 1191695 w 3024845"/>
                <a:gd name="connsiteY207" fmla="*/ 328590 h 834218"/>
                <a:gd name="connsiteX208" fmla="*/ 1192455 w 3024845"/>
                <a:gd name="connsiteY208" fmla="*/ 328590 h 834218"/>
                <a:gd name="connsiteX209" fmla="*/ 1197775 w 3024845"/>
                <a:gd name="connsiteY209" fmla="*/ 328590 h 834218"/>
                <a:gd name="connsiteX210" fmla="*/ 1197775 w 3024845"/>
                <a:gd name="connsiteY210" fmla="*/ 352369 h 834218"/>
                <a:gd name="connsiteX211" fmla="*/ 1199041 w 3024845"/>
                <a:gd name="connsiteY211" fmla="*/ 352369 h 834218"/>
                <a:gd name="connsiteX212" fmla="*/ 1207908 w 3024845"/>
                <a:gd name="connsiteY212" fmla="*/ 352369 h 834218"/>
                <a:gd name="connsiteX213" fmla="*/ 1209935 w 3024845"/>
                <a:gd name="connsiteY213" fmla="*/ 356423 h 834218"/>
                <a:gd name="connsiteX214" fmla="*/ 1209935 w 3024845"/>
                <a:gd name="connsiteY214" fmla="*/ 369664 h 834218"/>
                <a:gd name="connsiteX215" fmla="*/ 1211455 w 3024845"/>
                <a:gd name="connsiteY215" fmla="*/ 367772 h 834218"/>
                <a:gd name="connsiteX216" fmla="*/ 1222095 w 3024845"/>
                <a:gd name="connsiteY216" fmla="*/ 354531 h 834218"/>
                <a:gd name="connsiteX217" fmla="*/ 1250469 w 3024845"/>
                <a:gd name="connsiteY217" fmla="*/ 354531 h 834218"/>
                <a:gd name="connsiteX218" fmla="*/ 1250469 w 3024845"/>
                <a:gd name="connsiteY218" fmla="*/ 441002 h 834218"/>
                <a:gd name="connsiteX219" fmla="*/ 1251229 w 3024845"/>
                <a:gd name="connsiteY219" fmla="*/ 441002 h 834218"/>
                <a:gd name="connsiteX220" fmla="*/ 1256549 w 3024845"/>
                <a:gd name="connsiteY220" fmla="*/ 441002 h 834218"/>
                <a:gd name="connsiteX221" fmla="*/ 1257309 w 3024845"/>
                <a:gd name="connsiteY221" fmla="*/ 439651 h 834218"/>
                <a:gd name="connsiteX222" fmla="*/ 1262629 w 3024845"/>
                <a:gd name="connsiteY222" fmla="*/ 430193 h 834218"/>
                <a:gd name="connsiteX223" fmla="*/ 1262629 w 3024845"/>
                <a:gd name="connsiteY223" fmla="*/ 432085 h 834218"/>
                <a:gd name="connsiteX224" fmla="*/ 1262629 w 3024845"/>
                <a:gd name="connsiteY224" fmla="*/ 445326 h 834218"/>
                <a:gd name="connsiteX225" fmla="*/ 1266682 w 3024845"/>
                <a:gd name="connsiteY225" fmla="*/ 399929 h 834218"/>
                <a:gd name="connsiteX226" fmla="*/ 1267442 w 3024845"/>
                <a:gd name="connsiteY226" fmla="*/ 399929 h 834218"/>
                <a:gd name="connsiteX227" fmla="*/ 1272762 w 3024845"/>
                <a:gd name="connsiteY227" fmla="*/ 399929 h 834218"/>
                <a:gd name="connsiteX228" fmla="*/ 1272762 w 3024845"/>
                <a:gd name="connsiteY228" fmla="*/ 335075 h 834218"/>
                <a:gd name="connsiteX229" fmla="*/ 1273776 w 3024845"/>
                <a:gd name="connsiteY229" fmla="*/ 335075 h 834218"/>
                <a:gd name="connsiteX230" fmla="*/ 1280869 w 3024845"/>
                <a:gd name="connsiteY230" fmla="*/ 335075 h 834218"/>
                <a:gd name="connsiteX231" fmla="*/ 1293029 w 3024845"/>
                <a:gd name="connsiteY231" fmla="*/ 291840 h 834218"/>
                <a:gd name="connsiteX232" fmla="*/ 1294296 w 3024845"/>
                <a:gd name="connsiteY232" fmla="*/ 291840 h 834218"/>
                <a:gd name="connsiteX233" fmla="*/ 1303163 w 3024845"/>
                <a:gd name="connsiteY233" fmla="*/ 291840 h 834218"/>
                <a:gd name="connsiteX234" fmla="*/ 1313296 w 3024845"/>
                <a:gd name="connsiteY234" fmla="*/ 335075 h 834218"/>
                <a:gd name="connsiteX235" fmla="*/ 1314309 w 3024845"/>
                <a:gd name="connsiteY235" fmla="*/ 335075 h 834218"/>
                <a:gd name="connsiteX236" fmla="*/ 1321403 w 3024845"/>
                <a:gd name="connsiteY236" fmla="*/ 335075 h 834218"/>
                <a:gd name="connsiteX237" fmla="*/ 1321403 w 3024845"/>
                <a:gd name="connsiteY237" fmla="*/ 373987 h 834218"/>
                <a:gd name="connsiteX238" fmla="*/ 1323176 w 3024845"/>
                <a:gd name="connsiteY238" fmla="*/ 373987 h 834218"/>
                <a:gd name="connsiteX239" fmla="*/ 1335590 w 3024845"/>
                <a:gd name="connsiteY239" fmla="*/ 373987 h 834218"/>
                <a:gd name="connsiteX240" fmla="*/ 1335590 w 3024845"/>
                <a:gd name="connsiteY240" fmla="*/ 376149 h 834218"/>
                <a:gd name="connsiteX241" fmla="*/ 1335590 w 3024845"/>
                <a:gd name="connsiteY241" fmla="*/ 391281 h 834218"/>
                <a:gd name="connsiteX242" fmla="*/ 1339643 w 3024845"/>
                <a:gd name="connsiteY242" fmla="*/ 389120 h 834218"/>
                <a:gd name="connsiteX243" fmla="*/ 1339643 w 3024845"/>
                <a:gd name="connsiteY243" fmla="*/ 373987 h 834218"/>
                <a:gd name="connsiteX244" fmla="*/ 1341163 w 3024845"/>
                <a:gd name="connsiteY244" fmla="*/ 373987 h 834218"/>
                <a:gd name="connsiteX245" fmla="*/ 1351803 w 3024845"/>
                <a:gd name="connsiteY245" fmla="*/ 373987 h 834218"/>
                <a:gd name="connsiteX246" fmla="*/ 1351803 w 3024845"/>
                <a:gd name="connsiteY246" fmla="*/ 375608 h 834218"/>
                <a:gd name="connsiteX247" fmla="*/ 1351803 w 3024845"/>
                <a:gd name="connsiteY247" fmla="*/ 386958 h 834218"/>
                <a:gd name="connsiteX248" fmla="*/ 1382204 w 3024845"/>
                <a:gd name="connsiteY248" fmla="*/ 386958 h 834218"/>
                <a:gd name="connsiteX249" fmla="*/ 1382204 w 3024845"/>
                <a:gd name="connsiteY249" fmla="*/ 350208 h 834218"/>
                <a:gd name="connsiteX250" fmla="*/ 1383470 w 3024845"/>
                <a:gd name="connsiteY250" fmla="*/ 350208 h 834218"/>
                <a:gd name="connsiteX251" fmla="*/ 1392337 w 3024845"/>
                <a:gd name="connsiteY251" fmla="*/ 350208 h 834218"/>
                <a:gd name="connsiteX252" fmla="*/ 1392337 w 3024845"/>
                <a:gd name="connsiteY252" fmla="*/ 371825 h 834218"/>
                <a:gd name="connsiteX253" fmla="*/ 1394364 w 3024845"/>
                <a:gd name="connsiteY253" fmla="*/ 339399 h 834218"/>
                <a:gd name="connsiteX254" fmla="*/ 1416657 w 3024845"/>
                <a:gd name="connsiteY254" fmla="*/ 339399 h 834218"/>
                <a:gd name="connsiteX255" fmla="*/ 1416657 w 3024845"/>
                <a:gd name="connsiteY255" fmla="*/ 337777 h 834218"/>
                <a:gd name="connsiteX256" fmla="*/ 1416657 w 3024845"/>
                <a:gd name="connsiteY256" fmla="*/ 326428 h 834218"/>
                <a:gd name="connsiteX257" fmla="*/ 1417417 w 3024845"/>
                <a:gd name="connsiteY257" fmla="*/ 326428 h 834218"/>
                <a:gd name="connsiteX258" fmla="*/ 1422737 w 3024845"/>
                <a:gd name="connsiteY258" fmla="*/ 326428 h 834218"/>
                <a:gd name="connsiteX259" fmla="*/ 1422737 w 3024845"/>
                <a:gd name="connsiteY259" fmla="*/ 324537 h 834218"/>
                <a:gd name="connsiteX260" fmla="*/ 1422737 w 3024845"/>
                <a:gd name="connsiteY260" fmla="*/ 311296 h 834218"/>
                <a:gd name="connsiteX261" fmla="*/ 1426791 w 3024845"/>
                <a:gd name="connsiteY261" fmla="*/ 317781 h 834218"/>
                <a:gd name="connsiteX262" fmla="*/ 1429071 w 3024845"/>
                <a:gd name="connsiteY262" fmla="*/ 317781 h 834218"/>
                <a:gd name="connsiteX263" fmla="*/ 1445031 w 3024845"/>
                <a:gd name="connsiteY263" fmla="*/ 317781 h 834218"/>
                <a:gd name="connsiteX264" fmla="*/ 1445031 w 3024845"/>
                <a:gd name="connsiteY264" fmla="*/ 316970 h 834218"/>
                <a:gd name="connsiteX265" fmla="*/ 1445031 w 3024845"/>
                <a:gd name="connsiteY265" fmla="*/ 311296 h 834218"/>
                <a:gd name="connsiteX266" fmla="*/ 1445791 w 3024845"/>
                <a:gd name="connsiteY266" fmla="*/ 311296 h 834218"/>
                <a:gd name="connsiteX267" fmla="*/ 1451111 w 3024845"/>
                <a:gd name="connsiteY267" fmla="*/ 311296 h 834218"/>
                <a:gd name="connsiteX268" fmla="*/ 1451111 w 3024845"/>
                <a:gd name="connsiteY268" fmla="*/ 312647 h 834218"/>
                <a:gd name="connsiteX269" fmla="*/ 1451111 w 3024845"/>
                <a:gd name="connsiteY269" fmla="*/ 322105 h 834218"/>
                <a:gd name="connsiteX270" fmla="*/ 1489618 w 3024845"/>
                <a:gd name="connsiteY270" fmla="*/ 322105 h 834218"/>
                <a:gd name="connsiteX271" fmla="*/ 1489618 w 3024845"/>
                <a:gd name="connsiteY271" fmla="*/ 460458 h 834218"/>
                <a:gd name="connsiteX272" fmla="*/ 1491138 w 3024845"/>
                <a:gd name="connsiteY272" fmla="*/ 460458 h 834218"/>
                <a:gd name="connsiteX273" fmla="*/ 1501778 w 3024845"/>
                <a:gd name="connsiteY273" fmla="*/ 460458 h 834218"/>
                <a:gd name="connsiteX274" fmla="*/ 1501778 w 3024845"/>
                <a:gd name="connsiteY274" fmla="*/ 447488 h 834218"/>
                <a:gd name="connsiteX275" fmla="*/ 1505832 w 3024845"/>
                <a:gd name="connsiteY275" fmla="*/ 447488 h 834218"/>
                <a:gd name="connsiteX276" fmla="*/ 1505832 w 3024845"/>
                <a:gd name="connsiteY276" fmla="*/ 460458 h 834218"/>
                <a:gd name="connsiteX277" fmla="*/ 1536232 w 3024845"/>
                <a:gd name="connsiteY277" fmla="*/ 460458 h 834218"/>
                <a:gd name="connsiteX278" fmla="*/ 1536232 w 3024845"/>
                <a:gd name="connsiteY278" fmla="*/ 430193 h 834218"/>
                <a:gd name="connsiteX279" fmla="*/ 1548392 w 3024845"/>
                <a:gd name="connsiteY279" fmla="*/ 430193 h 834218"/>
                <a:gd name="connsiteX280" fmla="*/ 1560552 w 3024845"/>
                <a:gd name="connsiteY280" fmla="*/ 428032 h 834218"/>
                <a:gd name="connsiteX281" fmla="*/ 1564606 w 3024845"/>
                <a:gd name="connsiteY281" fmla="*/ 430193 h 834218"/>
                <a:gd name="connsiteX282" fmla="*/ 1574739 w 3024845"/>
                <a:gd name="connsiteY282" fmla="*/ 430193 h 834218"/>
                <a:gd name="connsiteX283" fmla="*/ 1574739 w 3024845"/>
                <a:gd name="connsiteY283" fmla="*/ 460458 h 834218"/>
                <a:gd name="connsiteX284" fmla="*/ 1582846 w 3024845"/>
                <a:gd name="connsiteY284" fmla="*/ 460458 h 834218"/>
                <a:gd name="connsiteX285" fmla="*/ 1582846 w 3024845"/>
                <a:gd name="connsiteY285" fmla="*/ 477753 h 834218"/>
                <a:gd name="connsiteX286" fmla="*/ 1592182 w 3024845"/>
                <a:gd name="connsiteY286" fmla="*/ 478658 h 834218"/>
                <a:gd name="connsiteX287" fmla="*/ 1605140 w 3024845"/>
                <a:gd name="connsiteY287" fmla="*/ 478658 h 834218"/>
                <a:gd name="connsiteX288" fmla="*/ 1605140 w 3024845"/>
                <a:gd name="connsiteY288" fmla="*/ 462620 h 834218"/>
                <a:gd name="connsiteX289" fmla="*/ 1673096 w 3024845"/>
                <a:gd name="connsiteY289" fmla="*/ 462620 h 834218"/>
                <a:gd name="connsiteX290" fmla="*/ 1673096 w 3024845"/>
                <a:gd name="connsiteY290" fmla="*/ 377367 h 834218"/>
                <a:gd name="connsiteX291" fmla="*/ 1745104 w 3024845"/>
                <a:gd name="connsiteY291" fmla="*/ 377367 h 834218"/>
                <a:gd name="connsiteX292" fmla="*/ 1745104 w 3024845"/>
                <a:gd name="connsiteY292" fmla="*/ 456135 h 834218"/>
                <a:gd name="connsiteX293" fmla="*/ 1747008 w 3024845"/>
                <a:gd name="connsiteY293" fmla="*/ 456135 h 834218"/>
                <a:gd name="connsiteX294" fmla="*/ 1748250 w 3024845"/>
                <a:gd name="connsiteY294" fmla="*/ 478658 h 834218"/>
                <a:gd name="connsiteX295" fmla="*/ 1757926 w 3024845"/>
                <a:gd name="connsiteY295" fmla="*/ 478658 h 834218"/>
                <a:gd name="connsiteX296" fmla="*/ 1759168 w 3024845"/>
                <a:gd name="connsiteY296" fmla="*/ 456135 h 834218"/>
                <a:gd name="connsiteX297" fmla="*/ 1765248 w 3024845"/>
                <a:gd name="connsiteY297" fmla="*/ 456135 h 834218"/>
                <a:gd name="connsiteX298" fmla="*/ 1766490 w 3024845"/>
                <a:gd name="connsiteY298" fmla="*/ 478658 h 834218"/>
                <a:gd name="connsiteX299" fmla="*/ 1817112 w 3024845"/>
                <a:gd name="connsiteY299" fmla="*/ 478658 h 834218"/>
                <a:gd name="connsiteX300" fmla="*/ 1817112 w 3024845"/>
                <a:gd name="connsiteY300" fmla="*/ 315630 h 834218"/>
                <a:gd name="connsiteX301" fmla="*/ 2014439 w 3024845"/>
                <a:gd name="connsiteY301" fmla="*/ 315630 h 834218"/>
                <a:gd name="connsiteX302" fmla="*/ 2014439 w 3024845"/>
                <a:gd name="connsiteY302" fmla="*/ 478658 h 834218"/>
                <a:gd name="connsiteX303" fmla="*/ 2033136 w 3024845"/>
                <a:gd name="connsiteY303" fmla="*/ 478658 h 834218"/>
                <a:gd name="connsiteX304" fmla="*/ 2033136 w 3024845"/>
                <a:gd name="connsiteY304" fmla="*/ 395965 h 834218"/>
                <a:gd name="connsiteX305" fmla="*/ 2128256 w 3024845"/>
                <a:gd name="connsiteY305" fmla="*/ 395965 h 834218"/>
                <a:gd name="connsiteX306" fmla="*/ 2180720 w 3024845"/>
                <a:gd name="connsiteY306" fmla="*/ 330752 h 834218"/>
                <a:gd name="connsiteX307" fmla="*/ 2245574 w 3024845"/>
                <a:gd name="connsiteY307" fmla="*/ 330752 h 834218"/>
                <a:gd name="connsiteX308" fmla="*/ 2245574 w 3024845"/>
                <a:gd name="connsiteY308" fmla="*/ 406414 h 834218"/>
                <a:gd name="connsiteX309" fmla="*/ 2253681 w 3024845"/>
                <a:gd name="connsiteY309" fmla="*/ 406414 h 834218"/>
                <a:gd name="connsiteX310" fmla="*/ 2255708 w 3024845"/>
                <a:gd name="connsiteY310" fmla="*/ 399929 h 834218"/>
                <a:gd name="connsiteX311" fmla="*/ 2261788 w 3024845"/>
                <a:gd name="connsiteY311" fmla="*/ 399929 h 834218"/>
                <a:gd name="connsiteX312" fmla="*/ 2263815 w 3024845"/>
                <a:gd name="connsiteY312" fmla="*/ 408576 h 834218"/>
                <a:gd name="connsiteX313" fmla="*/ 2275975 w 3024845"/>
                <a:gd name="connsiteY313" fmla="*/ 408576 h 834218"/>
                <a:gd name="connsiteX314" fmla="*/ 2275975 w 3024845"/>
                <a:gd name="connsiteY314" fmla="*/ 402090 h 834218"/>
                <a:gd name="connsiteX315" fmla="*/ 2298268 w 3024845"/>
                <a:gd name="connsiteY315" fmla="*/ 402090 h 834218"/>
                <a:gd name="connsiteX316" fmla="*/ 2298268 w 3024845"/>
                <a:gd name="connsiteY316" fmla="*/ 408576 h 834218"/>
                <a:gd name="connsiteX317" fmla="*/ 2318535 w 3024845"/>
                <a:gd name="connsiteY317" fmla="*/ 408576 h 834218"/>
                <a:gd name="connsiteX318" fmla="*/ 2318535 w 3024845"/>
                <a:gd name="connsiteY318" fmla="*/ 453973 h 834218"/>
                <a:gd name="connsiteX319" fmla="*/ 2332722 w 3024845"/>
                <a:gd name="connsiteY319" fmla="*/ 453973 h 834218"/>
                <a:gd name="connsiteX320" fmla="*/ 2332722 w 3024845"/>
                <a:gd name="connsiteY320" fmla="*/ 441002 h 834218"/>
                <a:gd name="connsiteX321" fmla="*/ 2348936 w 3024845"/>
                <a:gd name="connsiteY321" fmla="*/ 441002 h 834218"/>
                <a:gd name="connsiteX322" fmla="*/ 2348936 w 3024845"/>
                <a:gd name="connsiteY322" fmla="*/ 261575 h 834218"/>
                <a:gd name="connsiteX323" fmla="*/ 2355016 w 3024845"/>
                <a:gd name="connsiteY323" fmla="*/ 255089 h 834218"/>
                <a:gd name="connsiteX324" fmla="*/ 2427977 w 3024845"/>
                <a:gd name="connsiteY324" fmla="*/ 255089 h 834218"/>
                <a:gd name="connsiteX325" fmla="*/ 2427977 w 3024845"/>
                <a:gd name="connsiteY325" fmla="*/ 263737 h 834218"/>
                <a:gd name="connsiteX326" fmla="*/ 2438110 w 3024845"/>
                <a:gd name="connsiteY326" fmla="*/ 263737 h 834218"/>
                <a:gd name="connsiteX327" fmla="*/ 2438110 w 3024845"/>
                <a:gd name="connsiteY327" fmla="*/ 378311 h 834218"/>
                <a:gd name="connsiteX328" fmla="*/ 2460404 w 3024845"/>
                <a:gd name="connsiteY328" fmla="*/ 378311 h 834218"/>
                <a:gd name="connsiteX329" fmla="*/ 2460404 w 3024845"/>
                <a:gd name="connsiteY329" fmla="*/ 311296 h 834218"/>
                <a:gd name="connsiteX330" fmla="*/ 2486751 w 3024845"/>
                <a:gd name="connsiteY330" fmla="*/ 311296 h 834218"/>
                <a:gd name="connsiteX331" fmla="*/ 2490804 w 3024845"/>
                <a:gd name="connsiteY331" fmla="*/ 306972 h 834218"/>
                <a:gd name="connsiteX332" fmla="*/ 2498911 w 3024845"/>
                <a:gd name="connsiteY332" fmla="*/ 306972 h 834218"/>
                <a:gd name="connsiteX333" fmla="*/ 2502964 w 3024845"/>
                <a:gd name="connsiteY333" fmla="*/ 311296 h 834218"/>
                <a:gd name="connsiteX334" fmla="*/ 2525258 w 3024845"/>
                <a:gd name="connsiteY334" fmla="*/ 311296 h 834218"/>
                <a:gd name="connsiteX335" fmla="*/ 2525258 w 3024845"/>
                <a:gd name="connsiteY335" fmla="*/ 194560 h 834218"/>
                <a:gd name="connsiteX336" fmla="*/ 2582005 w 3024845"/>
                <a:gd name="connsiteY336" fmla="*/ 183751 h 834218"/>
                <a:gd name="connsiteX337" fmla="*/ 2582005 w 3024845"/>
                <a:gd name="connsiteY337" fmla="*/ 184832 h 834218"/>
                <a:gd name="connsiteX338" fmla="*/ 2582005 w 3024845"/>
                <a:gd name="connsiteY338" fmla="*/ 192398 h 834218"/>
                <a:gd name="connsiteX339" fmla="*/ 2608352 w 3024845"/>
                <a:gd name="connsiteY339" fmla="*/ 192398 h 834218"/>
                <a:gd name="connsiteX340" fmla="*/ 2608352 w 3024845"/>
                <a:gd name="connsiteY340" fmla="*/ 447488 h 834218"/>
                <a:gd name="connsiteX341" fmla="*/ 2630646 w 3024845"/>
                <a:gd name="connsiteY341" fmla="*/ 447488 h 834218"/>
                <a:gd name="connsiteX342" fmla="*/ 2630646 w 3024845"/>
                <a:gd name="connsiteY342" fmla="*/ 443164 h 834218"/>
                <a:gd name="connsiteX343" fmla="*/ 2642806 w 3024845"/>
                <a:gd name="connsiteY343" fmla="*/ 443164 h 834218"/>
                <a:gd name="connsiteX344" fmla="*/ 2642806 w 3024845"/>
                <a:gd name="connsiteY344" fmla="*/ 447488 h 834218"/>
                <a:gd name="connsiteX345" fmla="*/ 2667126 w 3024845"/>
                <a:gd name="connsiteY345" fmla="*/ 447488 h 834218"/>
                <a:gd name="connsiteX346" fmla="*/ 2667126 w 3024845"/>
                <a:gd name="connsiteY346" fmla="*/ 434517 h 834218"/>
                <a:gd name="connsiteX347" fmla="*/ 2695500 w 3024845"/>
                <a:gd name="connsiteY347" fmla="*/ 434517 h 834218"/>
                <a:gd name="connsiteX348" fmla="*/ 2707660 w 3024845"/>
                <a:gd name="connsiteY348" fmla="*/ 430193 h 834218"/>
                <a:gd name="connsiteX349" fmla="*/ 2727927 w 3024845"/>
                <a:gd name="connsiteY349" fmla="*/ 434517 h 834218"/>
                <a:gd name="connsiteX350" fmla="*/ 2727927 w 3024845"/>
                <a:gd name="connsiteY350" fmla="*/ 417223 h 834218"/>
                <a:gd name="connsiteX351" fmla="*/ 2736034 w 3024845"/>
                <a:gd name="connsiteY351" fmla="*/ 417223 h 834218"/>
                <a:gd name="connsiteX352" fmla="*/ 2736034 w 3024845"/>
                <a:gd name="connsiteY352" fmla="*/ 404252 h 834218"/>
                <a:gd name="connsiteX353" fmla="*/ 2792781 w 3024845"/>
                <a:gd name="connsiteY353" fmla="*/ 404252 h 834218"/>
                <a:gd name="connsiteX354" fmla="*/ 2792781 w 3024845"/>
                <a:gd name="connsiteY354" fmla="*/ 373987 h 834218"/>
                <a:gd name="connsiteX355" fmla="*/ 2811021 w 3024845"/>
                <a:gd name="connsiteY355" fmla="*/ 373987 h 834218"/>
                <a:gd name="connsiteX356" fmla="*/ 2811021 w 3024845"/>
                <a:gd name="connsiteY356" fmla="*/ 367502 h 834218"/>
                <a:gd name="connsiteX357" fmla="*/ 2823181 w 3024845"/>
                <a:gd name="connsiteY357" fmla="*/ 367502 h 834218"/>
                <a:gd name="connsiteX358" fmla="*/ 2823181 w 3024845"/>
                <a:gd name="connsiteY358" fmla="*/ 373987 h 834218"/>
                <a:gd name="connsiteX359" fmla="*/ 2839395 w 3024845"/>
                <a:gd name="connsiteY359" fmla="*/ 373987 h 834218"/>
                <a:gd name="connsiteX360" fmla="*/ 2839395 w 3024845"/>
                <a:gd name="connsiteY360" fmla="*/ 423708 h 834218"/>
                <a:gd name="connsiteX361" fmla="*/ 2871822 w 3024845"/>
                <a:gd name="connsiteY361" fmla="*/ 423708 h 834218"/>
                <a:gd name="connsiteX362" fmla="*/ 2871822 w 3024845"/>
                <a:gd name="connsiteY362" fmla="*/ 397767 h 834218"/>
                <a:gd name="connsiteX363" fmla="*/ 2910329 w 3024845"/>
                <a:gd name="connsiteY363" fmla="*/ 397767 h 834218"/>
                <a:gd name="connsiteX364" fmla="*/ 2910329 w 3024845"/>
                <a:gd name="connsiteY364" fmla="*/ 367502 h 834218"/>
                <a:gd name="connsiteX365" fmla="*/ 2958970 w 3024845"/>
                <a:gd name="connsiteY365" fmla="*/ 367502 h 834218"/>
                <a:gd name="connsiteX366" fmla="*/ 2958970 w 3024845"/>
                <a:gd name="connsiteY366" fmla="*/ 478658 h 834218"/>
                <a:gd name="connsiteX367" fmla="*/ 2958970 w 3024845"/>
                <a:gd name="connsiteY367" fmla="*/ 492437 h 834218"/>
                <a:gd name="connsiteX368" fmla="*/ 3024845 w 3024845"/>
                <a:gd name="connsiteY368" fmla="*/ 492437 h 834218"/>
                <a:gd name="connsiteX369" fmla="*/ 3024845 w 3024845"/>
                <a:gd name="connsiteY369" fmla="*/ 834218 h 834218"/>
                <a:gd name="connsiteX370" fmla="*/ 2054 w 3024845"/>
                <a:gd name="connsiteY370" fmla="*/ 831885 h 834218"/>
                <a:gd name="connsiteX371" fmla="*/ 0 w 3024845"/>
                <a:gd name="connsiteY371" fmla="*/ 397767 h 834218"/>
                <a:gd name="connsiteX372" fmla="*/ 20267 w 3024845"/>
                <a:gd name="connsiteY372" fmla="*/ 397767 h 834218"/>
                <a:gd name="connsiteX373" fmla="*/ 20774 w 3024845"/>
                <a:gd name="connsiteY373" fmla="*/ 396686 h 834218"/>
                <a:gd name="connsiteX374" fmla="*/ 24320 w 3024845"/>
                <a:gd name="connsiteY374" fmla="*/ 389120 h 834218"/>
                <a:gd name="connsiteX375" fmla="*/ 26094 w 3024845"/>
                <a:gd name="connsiteY375" fmla="*/ 389390 h 834218"/>
                <a:gd name="connsiteX376" fmla="*/ 38507 w 3024845"/>
                <a:gd name="connsiteY376" fmla="*/ 391281 h 834218"/>
                <a:gd name="connsiteX377" fmla="*/ 39014 w 3024845"/>
                <a:gd name="connsiteY377" fmla="*/ 392633 h 834218"/>
                <a:gd name="connsiteX378" fmla="*/ 42560 w 3024845"/>
                <a:gd name="connsiteY378" fmla="*/ 402090 h 834218"/>
                <a:gd name="connsiteX379" fmla="*/ 68907 w 3024845"/>
                <a:gd name="connsiteY379" fmla="*/ 404252 h 834218"/>
                <a:gd name="connsiteX380" fmla="*/ 68907 w 3024845"/>
                <a:gd name="connsiteY380" fmla="*/ 281031 h 834218"/>
                <a:gd name="connsiteX381" fmla="*/ 70934 w 3024845"/>
                <a:gd name="connsiteY381" fmla="*/ 281031 h 834218"/>
                <a:gd name="connsiteX382" fmla="*/ 85121 w 3024845"/>
                <a:gd name="connsiteY382" fmla="*/ 281031 h 834218"/>
                <a:gd name="connsiteX383" fmla="*/ 85121 w 3024845"/>
                <a:gd name="connsiteY383" fmla="*/ 144839 h 834218"/>
                <a:gd name="connsiteX384" fmla="*/ 86894 w 3024845"/>
                <a:gd name="connsiteY384" fmla="*/ 144839 h 834218"/>
                <a:gd name="connsiteX385" fmla="*/ 99308 w 3024845"/>
                <a:gd name="connsiteY385" fmla="*/ 144839 h 834218"/>
                <a:gd name="connsiteX386" fmla="*/ 99308 w 3024845"/>
                <a:gd name="connsiteY386" fmla="*/ 30265 h 834218"/>
                <a:gd name="connsiteX387" fmla="*/ 103361 w 3024845"/>
                <a:gd name="connsiteY387" fmla="*/ 2161 h 834218"/>
                <a:gd name="connsiteX0" fmla="*/ 103361 w 3024845"/>
                <a:gd name="connsiteY0" fmla="*/ 2161 h 834218"/>
                <a:gd name="connsiteX1" fmla="*/ 200642 w 3024845"/>
                <a:gd name="connsiteY1" fmla="*/ 0 h 834218"/>
                <a:gd name="connsiteX2" fmla="*/ 220909 w 3024845"/>
                <a:gd name="connsiteY2" fmla="*/ 144839 h 834218"/>
                <a:gd name="connsiteX3" fmla="*/ 223189 w 3024845"/>
                <a:gd name="connsiteY3" fmla="*/ 144839 h 834218"/>
                <a:gd name="connsiteX4" fmla="*/ 239150 w 3024845"/>
                <a:gd name="connsiteY4" fmla="*/ 144839 h 834218"/>
                <a:gd name="connsiteX5" fmla="*/ 239150 w 3024845"/>
                <a:gd name="connsiteY5" fmla="*/ 285354 h 834218"/>
                <a:gd name="connsiteX6" fmla="*/ 240670 w 3024845"/>
                <a:gd name="connsiteY6" fmla="*/ 285084 h 834218"/>
                <a:gd name="connsiteX7" fmla="*/ 251310 w 3024845"/>
                <a:gd name="connsiteY7" fmla="*/ 283193 h 834218"/>
                <a:gd name="connsiteX8" fmla="*/ 249283 w 3024845"/>
                <a:gd name="connsiteY8" fmla="*/ 371825 h 834218"/>
                <a:gd name="connsiteX9" fmla="*/ 250803 w 3024845"/>
                <a:gd name="connsiteY9" fmla="*/ 372096 h 834218"/>
                <a:gd name="connsiteX10" fmla="*/ 261443 w 3024845"/>
                <a:gd name="connsiteY10" fmla="*/ 373987 h 834218"/>
                <a:gd name="connsiteX11" fmla="*/ 261696 w 3024845"/>
                <a:gd name="connsiteY11" fmla="*/ 374798 h 834218"/>
                <a:gd name="connsiteX12" fmla="*/ 263470 w 3024845"/>
                <a:gd name="connsiteY12" fmla="*/ 380473 h 834218"/>
                <a:gd name="connsiteX13" fmla="*/ 264230 w 3024845"/>
                <a:gd name="connsiteY13" fmla="*/ 378041 h 834218"/>
                <a:gd name="connsiteX14" fmla="*/ 269550 w 3024845"/>
                <a:gd name="connsiteY14" fmla="*/ 361017 h 834218"/>
                <a:gd name="connsiteX15" fmla="*/ 271323 w 3024845"/>
                <a:gd name="connsiteY15" fmla="*/ 361017 h 834218"/>
                <a:gd name="connsiteX16" fmla="*/ 283737 w 3024845"/>
                <a:gd name="connsiteY16" fmla="*/ 361017 h 834218"/>
                <a:gd name="connsiteX17" fmla="*/ 283737 w 3024845"/>
                <a:gd name="connsiteY17" fmla="*/ 393443 h 834218"/>
                <a:gd name="connsiteX18" fmla="*/ 284750 w 3024845"/>
                <a:gd name="connsiteY18" fmla="*/ 393984 h 834218"/>
                <a:gd name="connsiteX19" fmla="*/ 291844 w 3024845"/>
                <a:gd name="connsiteY19" fmla="*/ 397767 h 834218"/>
                <a:gd name="connsiteX20" fmla="*/ 291844 w 3024845"/>
                <a:gd name="connsiteY20" fmla="*/ 399118 h 834218"/>
                <a:gd name="connsiteX21" fmla="*/ 291844 w 3024845"/>
                <a:gd name="connsiteY21" fmla="*/ 408576 h 834218"/>
                <a:gd name="connsiteX22" fmla="*/ 336431 w 3024845"/>
                <a:gd name="connsiteY22" fmla="*/ 408576 h 834218"/>
                <a:gd name="connsiteX23" fmla="*/ 336431 w 3024845"/>
                <a:gd name="connsiteY23" fmla="*/ 409657 h 834218"/>
                <a:gd name="connsiteX24" fmla="*/ 336431 w 3024845"/>
                <a:gd name="connsiteY24" fmla="*/ 417223 h 834218"/>
                <a:gd name="connsiteX25" fmla="*/ 338457 w 3024845"/>
                <a:gd name="connsiteY25" fmla="*/ 417223 h 834218"/>
                <a:gd name="connsiteX26" fmla="*/ 352644 w 3024845"/>
                <a:gd name="connsiteY26" fmla="*/ 417223 h 834218"/>
                <a:gd name="connsiteX27" fmla="*/ 352644 w 3024845"/>
                <a:gd name="connsiteY27" fmla="*/ 386958 h 834218"/>
                <a:gd name="connsiteX28" fmla="*/ 397231 w 3024845"/>
                <a:gd name="connsiteY28" fmla="*/ 386958 h 834218"/>
                <a:gd name="connsiteX29" fmla="*/ 397231 w 3024845"/>
                <a:gd name="connsiteY29" fmla="*/ 385607 h 834218"/>
                <a:gd name="connsiteX30" fmla="*/ 397231 w 3024845"/>
                <a:gd name="connsiteY30" fmla="*/ 376149 h 834218"/>
                <a:gd name="connsiteX31" fmla="*/ 398245 w 3024845"/>
                <a:gd name="connsiteY31" fmla="*/ 376149 h 834218"/>
                <a:gd name="connsiteX32" fmla="*/ 405338 w 3024845"/>
                <a:gd name="connsiteY32" fmla="*/ 376149 h 834218"/>
                <a:gd name="connsiteX33" fmla="*/ 405338 w 3024845"/>
                <a:gd name="connsiteY33" fmla="*/ 374258 h 834218"/>
                <a:gd name="connsiteX34" fmla="*/ 405338 w 3024845"/>
                <a:gd name="connsiteY34" fmla="*/ 361017 h 834218"/>
                <a:gd name="connsiteX35" fmla="*/ 406098 w 3024845"/>
                <a:gd name="connsiteY35" fmla="*/ 361017 h 834218"/>
                <a:gd name="connsiteX36" fmla="*/ 411418 w 3024845"/>
                <a:gd name="connsiteY36" fmla="*/ 361017 h 834218"/>
                <a:gd name="connsiteX37" fmla="*/ 411418 w 3024845"/>
                <a:gd name="connsiteY37" fmla="*/ 359936 h 834218"/>
                <a:gd name="connsiteX38" fmla="*/ 411418 w 3024845"/>
                <a:gd name="connsiteY38" fmla="*/ 352369 h 834218"/>
                <a:gd name="connsiteX39" fmla="*/ 413445 w 3024845"/>
                <a:gd name="connsiteY39" fmla="*/ 352369 h 834218"/>
                <a:gd name="connsiteX40" fmla="*/ 427632 w 3024845"/>
                <a:gd name="connsiteY40" fmla="*/ 352369 h 834218"/>
                <a:gd name="connsiteX41" fmla="*/ 427632 w 3024845"/>
                <a:gd name="connsiteY41" fmla="*/ 353450 h 834218"/>
                <a:gd name="connsiteX42" fmla="*/ 427632 w 3024845"/>
                <a:gd name="connsiteY42" fmla="*/ 361017 h 834218"/>
                <a:gd name="connsiteX43" fmla="*/ 449925 w 3024845"/>
                <a:gd name="connsiteY43" fmla="*/ 361017 h 834218"/>
                <a:gd name="connsiteX44" fmla="*/ 449925 w 3024845"/>
                <a:gd name="connsiteY44" fmla="*/ 359125 h 834218"/>
                <a:gd name="connsiteX45" fmla="*/ 449925 w 3024845"/>
                <a:gd name="connsiteY45" fmla="*/ 345884 h 834218"/>
                <a:gd name="connsiteX46" fmla="*/ 451699 w 3024845"/>
                <a:gd name="connsiteY46" fmla="*/ 345884 h 834218"/>
                <a:gd name="connsiteX47" fmla="*/ 464112 w 3024845"/>
                <a:gd name="connsiteY47" fmla="*/ 345884 h 834218"/>
                <a:gd name="connsiteX48" fmla="*/ 464112 w 3024845"/>
                <a:gd name="connsiteY48" fmla="*/ 369664 h 834218"/>
                <a:gd name="connsiteX49" fmla="*/ 465126 w 3024845"/>
                <a:gd name="connsiteY49" fmla="*/ 369664 h 834218"/>
                <a:gd name="connsiteX50" fmla="*/ 472219 w 3024845"/>
                <a:gd name="connsiteY50" fmla="*/ 369664 h 834218"/>
                <a:gd name="connsiteX51" fmla="*/ 472219 w 3024845"/>
                <a:gd name="connsiteY51" fmla="*/ 368583 h 834218"/>
                <a:gd name="connsiteX52" fmla="*/ 472219 w 3024845"/>
                <a:gd name="connsiteY52" fmla="*/ 361017 h 834218"/>
                <a:gd name="connsiteX53" fmla="*/ 473992 w 3024845"/>
                <a:gd name="connsiteY53" fmla="*/ 361017 h 834218"/>
                <a:gd name="connsiteX54" fmla="*/ 486406 w 3024845"/>
                <a:gd name="connsiteY54" fmla="*/ 361017 h 834218"/>
                <a:gd name="connsiteX55" fmla="*/ 486406 w 3024845"/>
                <a:gd name="connsiteY55" fmla="*/ 386958 h 834218"/>
                <a:gd name="connsiteX56" fmla="*/ 488433 w 3024845"/>
                <a:gd name="connsiteY56" fmla="*/ 386958 h 834218"/>
                <a:gd name="connsiteX57" fmla="*/ 502619 w 3024845"/>
                <a:gd name="connsiteY57" fmla="*/ 386958 h 834218"/>
                <a:gd name="connsiteX58" fmla="*/ 502619 w 3024845"/>
                <a:gd name="connsiteY58" fmla="*/ 388579 h 834218"/>
                <a:gd name="connsiteX59" fmla="*/ 502619 w 3024845"/>
                <a:gd name="connsiteY59" fmla="*/ 399929 h 834218"/>
                <a:gd name="connsiteX60" fmla="*/ 503379 w 3024845"/>
                <a:gd name="connsiteY60" fmla="*/ 399929 h 834218"/>
                <a:gd name="connsiteX61" fmla="*/ 508700 w 3024845"/>
                <a:gd name="connsiteY61" fmla="*/ 399929 h 834218"/>
                <a:gd name="connsiteX62" fmla="*/ 508700 w 3024845"/>
                <a:gd name="connsiteY62" fmla="*/ 399118 h 834218"/>
                <a:gd name="connsiteX63" fmla="*/ 508700 w 3024845"/>
                <a:gd name="connsiteY63" fmla="*/ 393443 h 834218"/>
                <a:gd name="connsiteX64" fmla="*/ 539100 w 3024845"/>
                <a:gd name="connsiteY64" fmla="*/ 393443 h 834218"/>
                <a:gd name="connsiteX65" fmla="*/ 539100 w 3024845"/>
                <a:gd name="connsiteY65" fmla="*/ 417223 h 834218"/>
                <a:gd name="connsiteX66" fmla="*/ 540113 w 3024845"/>
                <a:gd name="connsiteY66" fmla="*/ 417223 h 834218"/>
                <a:gd name="connsiteX67" fmla="*/ 547207 w 3024845"/>
                <a:gd name="connsiteY67" fmla="*/ 417223 h 834218"/>
                <a:gd name="connsiteX68" fmla="*/ 547207 w 3024845"/>
                <a:gd name="connsiteY68" fmla="*/ 418304 h 834218"/>
                <a:gd name="connsiteX69" fmla="*/ 547207 w 3024845"/>
                <a:gd name="connsiteY69" fmla="*/ 425870 h 834218"/>
                <a:gd name="connsiteX70" fmla="*/ 547967 w 3024845"/>
                <a:gd name="connsiteY70" fmla="*/ 425870 h 834218"/>
                <a:gd name="connsiteX71" fmla="*/ 553287 w 3024845"/>
                <a:gd name="connsiteY71" fmla="*/ 425870 h 834218"/>
                <a:gd name="connsiteX72" fmla="*/ 553287 w 3024845"/>
                <a:gd name="connsiteY72" fmla="*/ 423708 h 834218"/>
                <a:gd name="connsiteX73" fmla="*/ 553287 w 3024845"/>
                <a:gd name="connsiteY73" fmla="*/ 408576 h 834218"/>
                <a:gd name="connsiteX74" fmla="*/ 554300 w 3024845"/>
                <a:gd name="connsiteY74" fmla="*/ 408576 h 834218"/>
                <a:gd name="connsiteX75" fmla="*/ 561394 w 3024845"/>
                <a:gd name="connsiteY75" fmla="*/ 408576 h 834218"/>
                <a:gd name="connsiteX76" fmla="*/ 561394 w 3024845"/>
                <a:gd name="connsiteY76" fmla="*/ 409657 h 834218"/>
                <a:gd name="connsiteX77" fmla="*/ 561394 w 3024845"/>
                <a:gd name="connsiteY77" fmla="*/ 417223 h 834218"/>
                <a:gd name="connsiteX78" fmla="*/ 566714 w 3024845"/>
                <a:gd name="connsiteY78" fmla="*/ 415230 h 834218"/>
                <a:gd name="connsiteX79" fmla="*/ 567474 w 3024845"/>
                <a:gd name="connsiteY79" fmla="*/ 414250 h 834218"/>
                <a:gd name="connsiteX80" fmla="*/ 567474 w 3024845"/>
                <a:gd name="connsiteY80" fmla="*/ 408576 h 834218"/>
                <a:gd name="connsiteX81" fmla="*/ 605981 w 3024845"/>
                <a:gd name="connsiteY81" fmla="*/ 408576 h 834218"/>
                <a:gd name="connsiteX82" fmla="*/ 605981 w 3024845"/>
                <a:gd name="connsiteY82" fmla="*/ 432355 h 834218"/>
                <a:gd name="connsiteX83" fmla="*/ 608007 w 3024845"/>
                <a:gd name="connsiteY83" fmla="*/ 432355 h 834218"/>
                <a:gd name="connsiteX84" fmla="*/ 622194 w 3024845"/>
                <a:gd name="connsiteY84" fmla="*/ 432355 h 834218"/>
                <a:gd name="connsiteX85" fmla="*/ 622194 w 3024845"/>
                <a:gd name="connsiteY85" fmla="*/ 433436 h 834218"/>
                <a:gd name="connsiteX86" fmla="*/ 622194 w 3024845"/>
                <a:gd name="connsiteY86" fmla="*/ 441002 h 834218"/>
                <a:gd name="connsiteX87" fmla="*/ 623968 w 3024845"/>
                <a:gd name="connsiteY87" fmla="*/ 441002 h 834218"/>
                <a:gd name="connsiteX88" fmla="*/ 636381 w 3024845"/>
                <a:gd name="connsiteY88" fmla="*/ 441002 h 834218"/>
                <a:gd name="connsiteX89" fmla="*/ 636381 w 3024845"/>
                <a:gd name="connsiteY89" fmla="*/ 417223 h 834218"/>
                <a:gd name="connsiteX90" fmla="*/ 637394 w 3024845"/>
                <a:gd name="connsiteY90" fmla="*/ 417223 h 834218"/>
                <a:gd name="connsiteX91" fmla="*/ 644488 w 3024845"/>
                <a:gd name="connsiteY91" fmla="*/ 417223 h 834218"/>
                <a:gd name="connsiteX92" fmla="*/ 644488 w 3024845"/>
                <a:gd name="connsiteY92" fmla="*/ 384796 h 834218"/>
                <a:gd name="connsiteX93" fmla="*/ 645501 w 3024845"/>
                <a:gd name="connsiteY93" fmla="*/ 384796 h 834218"/>
                <a:gd name="connsiteX94" fmla="*/ 652595 w 3024845"/>
                <a:gd name="connsiteY94" fmla="*/ 384796 h 834218"/>
                <a:gd name="connsiteX95" fmla="*/ 652595 w 3024845"/>
                <a:gd name="connsiteY95" fmla="*/ 382905 h 834218"/>
                <a:gd name="connsiteX96" fmla="*/ 652595 w 3024845"/>
                <a:gd name="connsiteY96" fmla="*/ 369664 h 834218"/>
                <a:gd name="connsiteX97" fmla="*/ 651328 w 3024845"/>
                <a:gd name="connsiteY97" fmla="*/ 368042 h 834218"/>
                <a:gd name="connsiteX98" fmla="*/ 656648 w 3024845"/>
                <a:gd name="connsiteY98" fmla="*/ 356693 h 834218"/>
                <a:gd name="connsiteX99" fmla="*/ 664755 w 3024845"/>
                <a:gd name="connsiteY99" fmla="*/ 384796 h 834218"/>
                <a:gd name="connsiteX100" fmla="*/ 665515 w 3024845"/>
                <a:gd name="connsiteY100" fmla="*/ 384796 h 834218"/>
                <a:gd name="connsiteX101" fmla="*/ 670835 w 3024845"/>
                <a:gd name="connsiteY101" fmla="*/ 384796 h 834218"/>
                <a:gd name="connsiteX102" fmla="*/ 670835 w 3024845"/>
                <a:gd name="connsiteY102" fmla="*/ 278869 h 834218"/>
                <a:gd name="connsiteX103" fmla="*/ 672355 w 3024845"/>
                <a:gd name="connsiteY103" fmla="*/ 278869 h 834218"/>
                <a:gd name="connsiteX104" fmla="*/ 682995 w 3024845"/>
                <a:gd name="connsiteY104" fmla="*/ 278869 h 834218"/>
                <a:gd name="connsiteX105" fmla="*/ 682995 w 3024845"/>
                <a:gd name="connsiteY105" fmla="*/ 231310 h 834218"/>
                <a:gd name="connsiteX106" fmla="*/ 709342 w 3024845"/>
                <a:gd name="connsiteY106" fmla="*/ 231310 h 834218"/>
                <a:gd name="connsiteX107" fmla="*/ 709342 w 3024845"/>
                <a:gd name="connsiteY107" fmla="*/ 209692 h 834218"/>
                <a:gd name="connsiteX108" fmla="*/ 743796 w 3024845"/>
                <a:gd name="connsiteY108" fmla="*/ 209692 h 834218"/>
                <a:gd name="connsiteX109" fmla="*/ 743796 w 3024845"/>
                <a:gd name="connsiteY109" fmla="*/ 212124 h 834218"/>
                <a:gd name="connsiteX110" fmla="*/ 743796 w 3024845"/>
                <a:gd name="connsiteY110" fmla="*/ 229148 h 834218"/>
                <a:gd name="connsiteX111" fmla="*/ 746076 w 3024845"/>
                <a:gd name="connsiteY111" fmla="*/ 229148 h 834218"/>
                <a:gd name="connsiteX112" fmla="*/ 762036 w 3024845"/>
                <a:gd name="connsiteY112" fmla="*/ 229148 h 834218"/>
                <a:gd name="connsiteX113" fmla="*/ 762036 w 3024845"/>
                <a:gd name="connsiteY113" fmla="*/ 276707 h 834218"/>
                <a:gd name="connsiteX114" fmla="*/ 763049 w 3024845"/>
                <a:gd name="connsiteY114" fmla="*/ 276707 h 834218"/>
                <a:gd name="connsiteX115" fmla="*/ 770143 w 3024845"/>
                <a:gd name="connsiteY115" fmla="*/ 276707 h 834218"/>
                <a:gd name="connsiteX116" fmla="*/ 784330 w 3024845"/>
                <a:gd name="connsiteY116" fmla="*/ 281031 h 834218"/>
                <a:gd name="connsiteX117" fmla="*/ 784330 w 3024845"/>
                <a:gd name="connsiteY117" fmla="*/ 319943 h 834218"/>
                <a:gd name="connsiteX118" fmla="*/ 785343 w 3024845"/>
                <a:gd name="connsiteY118" fmla="*/ 319943 h 834218"/>
                <a:gd name="connsiteX119" fmla="*/ 792436 w 3024845"/>
                <a:gd name="connsiteY119" fmla="*/ 319943 h 834218"/>
                <a:gd name="connsiteX120" fmla="*/ 792436 w 3024845"/>
                <a:gd name="connsiteY120" fmla="*/ 321564 h 834218"/>
                <a:gd name="connsiteX121" fmla="*/ 792436 w 3024845"/>
                <a:gd name="connsiteY121" fmla="*/ 332913 h 834218"/>
                <a:gd name="connsiteX122" fmla="*/ 794463 w 3024845"/>
                <a:gd name="connsiteY122" fmla="*/ 332913 h 834218"/>
                <a:gd name="connsiteX123" fmla="*/ 808650 w 3024845"/>
                <a:gd name="connsiteY123" fmla="*/ 332913 h 834218"/>
                <a:gd name="connsiteX124" fmla="*/ 814730 w 3024845"/>
                <a:gd name="connsiteY124" fmla="*/ 339399 h 834218"/>
                <a:gd name="connsiteX125" fmla="*/ 814730 w 3024845"/>
                <a:gd name="connsiteY125" fmla="*/ 361017 h 834218"/>
                <a:gd name="connsiteX126" fmla="*/ 817010 w 3024845"/>
                <a:gd name="connsiteY126" fmla="*/ 361017 h 834218"/>
                <a:gd name="connsiteX127" fmla="*/ 832970 w 3024845"/>
                <a:gd name="connsiteY127" fmla="*/ 361017 h 834218"/>
                <a:gd name="connsiteX128" fmla="*/ 832970 w 3024845"/>
                <a:gd name="connsiteY128" fmla="*/ 362097 h 834218"/>
                <a:gd name="connsiteX129" fmla="*/ 832970 w 3024845"/>
                <a:gd name="connsiteY129" fmla="*/ 369664 h 834218"/>
                <a:gd name="connsiteX130" fmla="*/ 834237 w 3024845"/>
                <a:gd name="connsiteY130" fmla="*/ 369664 h 834218"/>
                <a:gd name="connsiteX131" fmla="*/ 843104 w 3024845"/>
                <a:gd name="connsiteY131" fmla="*/ 369664 h 834218"/>
                <a:gd name="connsiteX132" fmla="*/ 843104 w 3024845"/>
                <a:gd name="connsiteY132" fmla="*/ 371825 h 834218"/>
                <a:gd name="connsiteX133" fmla="*/ 843104 w 3024845"/>
                <a:gd name="connsiteY133" fmla="*/ 386958 h 834218"/>
                <a:gd name="connsiteX134" fmla="*/ 847157 w 3024845"/>
                <a:gd name="connsiteY134" fmla="*/ 385066 h 834218"/>
                <a:gd name="connsiteX135" fmla="*/ 847157 w 3024845"/>
                <a:gd name="connsiteY135" fmla="*/ 371825 h 834218"/>
                <a:gd name="connsiteX136" fmla="*/ 848170 w 3024845"/>
                <a:gd name="connsiteY136" fmla="*/ 371825 h 834218"/>
                <a:gd name="connsiteX137" fmla="*/ 855264 w 3024845"/>
                <a:gd name="connsiteY137" fmla="*/ 371825 h 834218"/>
                <a:gd name="connsiteX138" fmla="*/ 855264 w 3024845"/>
                <a:gd name="connsiteY138" fmla="*/ 373447 h 834218"/>
                <a:gd name="connsiteX139" fmla="*/ 855264 w 3024845"/>
                <a:gd name="connsiteY139" fmla="*/ 384796 h 834218"/>
                <a:gd name="connsiteX140" fmla="*/ 856024 w 3024845"/>
                <a:gd name="connsiteY140" fmla="*/ 384796 h 834218"/>
                <a:gd name="connsiteX141" fmla="*/ 861344 w 3024845"/>
                <a:gd name="connsiteY141" fmla="*/ 384796 h 834218"/>
                <a:gd name="connsiteX142" fmla="*/ 909984 w 3024845"/>
                <a:gd name="connsiteY142" fmla="*/ 380473 h 834218"/>
                <a:gd name="connsiteX143" fmla="*/ 909984 w 3024845"/>
                <a:gd name="connsiteY143" fmla="*/ 381824 h 834218"/>
                <a:gd name="connsiteX144" fmla="*/ 909984 w 3024845"/>
                <a:gd name="connsiteY144" fmla="*/ 391281 h 834218"/>
                <a:gd name="connsiteX145" fmla="*/ 910744 w 3024845"/>
                <a:gd name="connsiteY145" fmla="*/ 391281 h 834218"/>
                <a:gd name="connsiteX146" fmla="*/ 916065 w 3024845"/>
                <a:gd name="connsiteY146" fmla="*/ 391281 h 834218"/>
                <a:gd name="connsiteX147" fmla="*/ 916065 w 3024845"/>
                <a:gd name="connsiteY147" fmla="*/ 393443 h 834218"/>
                <a:gd name="connsiteX148" fmla="*/ 916065 w 3024845"/>
                <a:gd name="connsiteY148" fmla="*/ 408576 h 834218"/>
                <a:gd name="connsiteX149" fmla="*/ 918091 w 3024845"/>
                <a:gd name="connsiteY149" fmla="*/ 407225 h 834218"/>
                <a:gd name="connsiteX150" fmla="*/ 932278 w 3024845"/>
                <a:gd name="connsiteY150" fmla="*/ 397767 h 834218"/>
                <a:gd name="connsiteX151" fmla="*/ 938358 w 3024845"/>
                <a:gd name="connsiteY151" fmla="*/ 356693 h 834218"/>
                <a:gd name="connsiteX152" fmla="*/ 939118 w 3024845"/>
                <a:gd name="connsiteY152" fmla="*/ 356423 h 834218"/>
                <a:gd name="connsiteX153" fmla="*/ 944438 w 3024845"/>
                <a:gd name="connsiteY153" fmla="*/ 354531 h 834218"/>
                <a:gd name="connsiteX154" fmla="*/ 946465 w 3024845"/>
                <a:gd name="connsiteY154" fmla="*/ 285354 h 834218"/>
                <a:gd name="connsiteX155" fmla="*/ 948492 w 3024845"/>
                <a:gd name="connsiteY155" fmla="*/ 354531 h 834218"/>
                <a:gd name="connsiteX156" fmla="*/ 949252 w 3024845"/>
                <a:gd name="connsiteY156" fmla="*/ 354801 h 834218"/>
                <a:gd name="connsiteX157" fmla="*/ 954572 w 3024845"/>
                <a:gd name="connsiteY157" fmla="*/ 356693 h 834218"/>
                <a:gd name="connsiteX158" fmla="*/ 954572 w 3024845"/>
                <a:gd name="connsiteY158" fmla="*/ 270222 h 834218"/>
                <a:gd name="connsiteX159" fmla="*/ 958625 w 3024845"/>
                <a:gd name="connsiteY159" fmla="*/ 237795 h 834218"/>
                <a:gd name="connsiteX160" fmla="*/ 997132 w 3024845"/>
                <a:gd name="connsiteY160" fmla="*/ 237795 h 834218"/>
                <a:gd name="connsiteX161" fmla="*/ 997132 w 3024845"/>
                <a:gd name="connsiteY161" fmla="*/ 270222 h 834218"/>
                <a:gd name="connsiteX162" fmla="*/ 997892 w 3024845"/>
                <a:gd name="connsiteY162" fmla="*/ 270222 h 834218"/>
                <a:gd name="connsiteX163" fmla="*/ 1003212 w 3024845"/>
                <a:gd name="connsiteY163" fmla="*/ 270222 h 834218"/>
                <a:gd name="connsiteX164" fmla="*/ 1003212 w 3024845"/>
                <a:gd name="connsiteY164" fmla="*/ 188074 h 834218"/>
                <a:gd name="connsiteX165" fmla="*/ 1004986 w 3024845"/>
                <a:gd name="connsiteY165" fmla="*/ 188074 h 834218"/>
                <a:gd name="connsiteX166" fmla="*/ 1017399 w 3024845"/>
                <a:gd name="connsiteY166" fmla="*/ 188074 h 834218"/>
                <a:gd name="connsiteX167" fmla="*/ 1017399 w 3024845"/>
                <a:gd name="connsiteY167" fmla="*/ 186183 h 834218"/>
                <a:gd name="connsiteX168" fmla="*/ 1017399 w 3024845"/>
                <a:gd name="connsiteY168" fmla="*/ 172942 h 834218"/>
                <a:gd name="connsiteX169" fmla="*/ 1039693 w 3024845"/>
                <a:gd name="connsiteY169" fmla="*/ 172942 h 834218"/>
                <a:gd name="connsiteX170" fmla="*/ 1039693 w 3024845"/>
                <a:gd name="connsiteY170" fmla="*/ 171861 h 834218"/>
                <a:gd name="connsiteX171" fmla="*/ 1039693 w 3024845"/>
                <a:gd name="connsiteY171" fmla="*/ 164295 h 834218"/>
                <a:gd name="connsiteX172" fmla="*/ 1041466 w 3024845"/>
                <a:gd name="connsiteY172" fmla="*/ 164295 h 834218"/>
                <a:gd name="connsiteX173" fmla="*/ 1053880 w 3024845"/>
                <a:gd name="connsiteY173" fmla="*/ 164295 h 834218"/>
                <a:gd name="connsiteX174" fmla="*/ 1053880 w 3024845"/>
                <a:gd name="connsiteY174" fmla="*/ 165376 h 834218"/>
                <a:gd name="connsiteX175" fmla="*/ 1053880 w 3024845"/>
                <a:gd name="connsiteY175" fmla="*/ 172942 h 834218"/>
                <a:gd name="connsiteX176" fmla="*/ 1054640 w 3024845"/>
                <a:gd name="connsiteY176" fmla="*/ 172942 h 834218"/>
                <a:gd name="connsiteX177" fmla="*/ 1059960 w 3024845"/>
                <a:gd name="connsiteY177" fmla="*/ 172942 h 834218"/>
                <a:gd name="connsiteX178" fmla="*/ 1070093 w 3024845"/>
                <a:gd name="connsiteY178" fmla="*/ 168618 h 834218"/>
                <a:gd name="connsiteX179" fmla="*/ 1074146 w 3024845"/>
                <a:gd name="connsiteY179" fmla="*/ 171861 h 834218"/>
                <a:gd name="connsiteX180" fmla="*/ 1074146 w 3024845"/>
                <a:gd name="connsiteY180" fmla="*/ 164295 h 834218"/>
                <a:gd name="connsiteX181" fmla="*/ 1076426 w 3024845"/>
                <a:gd name="connsiteY181" fmla="*/ 164295 h 834218"/>
                <a:gd name="connsiteX182" fmla="*/ 1092387 w 3024845"/>
                <a:gd name="connsiteY182" fmla="*/ 164295 h 834218"/>
                <a:gd name="connsiteX183" fmla="*/ 1092387 w 3024845"/>
                <a:gd name="connsiteY183" fmla="*/ 165376 h 834218"/>
                <a:gd name="connsiteX184" fmla="*/ 1092387 w 3024845"/>
                <a:gd name="connsiteY184" fmla="*/ 172942 h 834218"/>
                <a:gd name="connsiteX185" fmla="*/ 1122787 w 3024845"/>
                <a:gd name="connsiteY185" fmla="*/ 172942 h 834218"/>
                <a:gd name="connsiteX186" fmla="*/ 1122787 w 3024845"/>
                <a:gd name="connsiteY186" fmla="*/ 174563 h 834218"/>
                <a:gd name="connsiteX187" fmla="*/ 1122787 w 3024845"/>
                <a:gd name="connsiteY187" fmla="*/ 185913 h 834218"/>
                <a:gd name="connsiteX188" fmla="*/ 1149134 w 3024845"/>
                <a:gd name="connsiteY188" fmla="*/ 185913 h 834218"/>
                <a:gd name="connsiteX189" fmla="*/ 1149134 w 3024845"/>
                <a:gd name="connsiteY189" fmla="*/ 216177 h 834218"/>
                <a:gd name="connsiteX190" fmla="*/ 1149894 w 3024845"/>
                <a:gd name="connsiteY190" fmla="*/ 216177 h 834218"/>
                <a:gd name="connsiteX191" fmla="*/ 1155214 w 3024845"/>
                <a:gd name="connsiteY191" fmla="*/ 216177 h 834218"/>
                <a:gd name="connsiteX192" fmla="*/ 1155214 w 3024845"/>
                <a:gd name="connsiteY192" fmla="*/ 217258 h 834218"/>
                <a:gd name="connsiteX193" fmla="*/ 1155214 w 3024845"/>
                <a:gd name="connsiteY193" fmla="*/ 224825 h 834218"/>
                <a:gd name="connsiteX194" fmla="*/ 1159268 w 3024845"/>
                <a:gd name="connsiteY194" fmla="*/ 255089 h 834218"/>
                <a:gd name="connsiteX195" fmla="*/ 1160028 w 3024845"/>
                <a:gd name="connsiteY195" fmla="*/ 255089 h 834218"/>
                <a:gd name="connsiteX196" fmla="*/ 1165348 w 3024845"/>
                <a:gd name="connsiteY196" fmla="*/ 255089 h 834218"/>
                <a:gd name="connsiteX197" fmla="*/ 1165348 w 3024845"/>
                <a:gd name="connsiteY197" fmla="*/ 255900 h 834218"/>
                <a:gd name="connsiteX198" fmla="*/ 1165348 w 3024845"/>
                <a:gd name="connsiteY198" fmla="*/ 261575 h 834218"/>
                <a:gd name="connsiteX199" fmla="*/ 1166361 w 3024845"/>
                <a:gd name="connsiteY199" fmla="*/ 261575 h 834218"/>
                <a:gd name="connsiteX200" fmla="*/ 1173454 w 3024845"/>
                <a:gd name="connsiteY200" fmla="*/ 261575 h 834218"/>
                <a:gd name="connsiteX201" fmla="*/ 1173454 w 3024845"/>
                <a:gd name="connsiteY201" fmla="*/ 291840 h 834218"/>
                <a:gd name="connsiteX202" fmla="*/ 1175481 w 3024845"/>
                <a:gd name="connsiteY202" fmla="*/ 291840 h 834218"/>
                <a:gd name="connsiteX203" fmla="*/ 1189668 w 3024845"/>
                <a:gd name="connsiteY203" fmla="*/ 291840 h 834218"/>
                <a:gd name="connsiteX204" fmla="*/ 1189668 w 3024845"/>
                <a:gd name="connsiteY204" fmla="*/ 315619 h 834218"/>
                <a:gd name="connsiteX205" fmla="*/ 1191695 w 3024845"/>
                <a:gd name="connsiteY205" fmla="*/ 317240 h 834218"/>
                <a:gd name="connsiteX206" fmla="*/ 1191695 w 3024845"/>
                <a:gd name="connsiteY206" fmla="*/ 328590 h 834218"/>
                <a:gd name="connsiteX207" fmla="*/ 1192455 w 3024845"/>
                <a:gd name="connsiteY207" fmla="*/ 328590 h 834218"/>
                <a:gd name="connsiteX208" fmla="*/ 1197775 w 3024845"/>
                <a:gd name="connsiteY208" fmla="*/ 328590 h 834218"/>
                <a:gd name="connsiteX209" fmla="*/ 1197775 w 3024845"/>
                <a:gd name="connsiteY209" fmla="*/ 352369 h 834218"/>
                <a:gd name="connsiteX210" fmla="*/ 1199041 w 3024845"/>
                <a:gd name="connsiteY210" fmla="*/ 352369 h 834218"/>
                <a:gd name="connsiteX211" fmla="*/ 1207908 w 3024845"/>
                <a:gd name="connsiteY211" fmla="*/ 352369 h 834218"/>
                <a:gd name="connsiteX212" fmla="*/ 1209935 w 3024845"/>
                <a:gd name="connsiteY212" fmla="*/ 356423 h 834218"/>
                <a:gd name="connsiteX213" fmla="*/ 1209935 w 3024845"/>
                <a:gd name="connsiteY213" fmla="*/ 369664 h 834218"/>
                <a:gd name="connsiteX214" fmla="*/ 1211455 w 3024845"/>
                <a:gd name="connsiteY214" fmla="*/ 367772 h 834218"/>
                <a:gd name="connsiteX215" fmla="*/ 1222095 w 3024845"/>
                <a:gd name="connsiteY215" fmla="*/ 354531 h 834218"/>
                <a:gd name="connsiteX216" fmla="*/ 1250469 w 3024845"/>
                <a:gd name="connsiteY216" fmla="*/ 354531 h 834218"/>
                <a:gd name="connsiteX217" fmla="*/ 1250469 w 3024845"/>
                <a:gd name="connsiteY217" fmla="*/ 441002 h 834218"/>
                <a:gd name="connsiteX218" fmla="*/ 1251229 w 3024845"/>
                <a:gd name="connsiteY218" fmla="*/ 441002 h 834218"/>
                <a:gd name="connsiteX219" fmla="*/ 1256549 w 3024845"/>
                <a:gd name="connsiteY219" fmla="*/ 441002 h 834218"/>
                <a:gd name="connsiteX220" fmla="*/ 1257309 w 3024845"/>
                <a:gd name="connsiteY220" fmla="*/ 439651 h 834218"/>
                <a:gd name="connsiteX221" fmla="*/ 1262629 w 3024845"/>
                <a:gd name="connsiteY221" fmla="*/ 430193 h 834218"/>
                <a:gd name="connsiteX222" fmla="*/ 1262629 w 3024845"/>
                <a:gd name="connsiteY222" fmla="*/ 432085 h 834218"/>
                <a:gd name="connsiteX223" fmla="*/ 1262629 w 3024845"/>
                <a:gd name="connsiteY223" fmla="*/ 445326 h 834218"/>
                <a:gd name="connsiteX224" fmla="*/ 1266682 w 3024845"/>
                <a:gd name="connsiteY224" fmla="*/ 399929 h 834218"/>
                <a:gd name="connsiteX225" fmla="*/ 1267442 w 3024845"/>
                <a:gd name="connsiteY225" fmla="*/ 399929 h 834218"/>
                <a:gd name="connsiteX226" fmla="*/ 1272762 w 3024845"/>
                <a:gd name="connsiteY226" fmla="*/ 399929 h 834218"/>
                <a:gd name="connsiteX227" fmla="*/ 1272762 w 3024845"/>
                <a:gd name="connsiteY227" fmla="*/ 335075 h 834218"/>
                <a:gd name="connsiteX228" fmla="*/ 1273776 w 3024845"/>
                <a:gd name="connsiteY228" fmla="*/ 335075 h 834218"/>
                <a:gd name="connsiteX229" fmla="*/ 1280869 w 3024845"/>
                <a:gd name="connsiteY229" fmla="*/ 335075 h 834218"/>
                <a:gd name="connsiteX230" fmla="*/ 1293029 w 3024845"/>
                <a:gd name="connsiteY230" fmla="*/ 291840 h 834218"/>
                <a:gd name="connsiteX231" fmla="*/ 1294296 w 3024845"/>
                <a:gd name="connsiteY231" fmla="*/ 291840 h 834218"/>
                <a:gd name="connsiteX232" fmla="*/ 1303163 w 3024845"/>
                <a:gd name="connsiteY232" fmla="*/ 291840 h 834218"/>
                <a:gd name="connsiteX233" fmla="*/ 1313296 w 3024845"/>
                <a:gd name="connsiteY233" fmla="*/ 335075 h 834218"/>
                <a:gd name="connsiteX234" fmla="*/ 1314309 w 3024845"/>
                <a:gd name="connsiteY234" fmla="*/ 335075 h 834218"/>
                <a:gd name="connsiteX235" fmla="*/ 1321403 w 3024845"/>
                <a:gd name="connsiteY235" fmla="*/ 335075 h 834218"/>
                <a:gd name="connsiteX236" fmla="*/ 1321403 w 3024845"/>
                <a:gd name="connsiteY236" fmla="*/ 373987 h 834218"/>
                <a:gd name="connsiteX237" fmla="*/ 1323176 w 3024845"/>
                <a:gd name="connsiteY237" fmla="*/ 373987 h 834218"/>
                <a:gd name="connsiteX238" fmla="*/ 1335590 w 3024845"/>
                <a:gd name="connsiteY238" fmla="*/ 373987 h 834218"/>
                <a:gd name="connsiteX239" fmla="*/ 1335590 w 3024845"/>
                <a:gd name="connsiteY239" fmla="*/ 376149 h 834218"/>
                <a:gd name="connsiteX240" fmla="*/ 1335590 w 3024845"/>
                <a:gd name="connsiteY240" fmla="*/ 391281 h 834218"/>
                <a:gd name="connsiteX241" fmla="*/ 1339643 w 3024845"/>
                <a:gd name="connsiteY241" fmla="*/ 389120 h 834218"/>
                <a:gd name="connsiteX242" fmla="*/ 1339643 w 3024845"/>
                <a:gd name="connsiteY242" fmla="*/ 373987 h 834218"/>
                <a:gd name="connsiteX243" fmla="*/ 1341163 w 3024845"/>
                <a:gd name="connsiteY243" fmla="*/ 373987 h 834218"/>
                <a:gd name="connsiteX244" fmla="*/ 1351803 w 3024845"/>
                <a:gd name="connsiteY244" fmla="*/ 373987 h 834218"/>
                <a:gd name="connsiteX245" fmla="*/ 1351803 w 3024845"/>
                <a:gd name="connsiteY245" fmla="*/ 375608 h 834218"/>
                <a:gd name="connsiteX246" fmla="*/ 1351803 w 3024845"/>
                <a:gd name="connsiteY246" fmla="*/ 386958 h 834218"/>
                <a:gd name="connsiteX247" fmla="*/ 1382204 w 3024845"/>
                <a:gd name="connsiteY247" fmla="*/ 386958 h 834218"/>
                <a:gd name="connsiteX248" fmla="*/ 1382204 w 3024845"/>
                <a:gd name="connsiteY248" fmla="*/ 350208 h 834218"/>
                <a:gd name="connsiteX249" fmla="*/ 1383470 w 3024845"/>
                <a:gd name="connsiteY249" fmla="*/ 350208 h 834218"/>
                <a:gd name="connsiteX250" fmla="*/ 1392337 w 3024845"/>
                <a:gd name="connsiteY250" fmla="*/ 350208 h 834218"/>
                <a:gd name="connsiteX251" fmla="*/ 1392337 w 3024845"/>
                <a:gd name="connsiteY251" fmla="*/ 371825 h 834218"/>
                <a:gd name="connsiteX252" fmla="*/ 1394364 w 3024845"/>
                <a:gd name="connsiteY252" fmla="*/ 339399 h 834218"/>
                <a:gd name="connsiteX253" fmla="*/ 1416657 w 3024845"/>
                <a:gd name="connsiteY253" fmla="*/ 339399 h 834218"/>
                <a:gd name="connsiteX254" fmla="*/ 1416657 w 3024845"/>
                <a:gd name="connsiteY254" fmla="*/ 337777 h 834218"/>
                <a:gd name="connsiteX255" fmla="*/ 1416657 w 3024845"/>
                <a:gd name="connsiteY255" fmla="*/ 326428 h 834218"/>
                <a:gd name="connsiteX256" fmla="*/ 1417417 w 3024845"/>
                <a:gd name="connsiteY256" fmla="*/ 326428 h 834218"/>
                <a:gd name="connsiteX257" fmla="*/ 1422737 w 3024845"/>
                <a:gd name="connsiteY257" fmla="*/ 326428 h 834218"/>
                <a:gd name="connsiteX258" fmla="*/ 1422737 w 3024845"/>
                <a:gd name="connsiteY258" fmla="*/ 324537 h 834218"/>
                <a:gd name="connsiteX259" fmla="*/ 1422737 w 3024845"/>
                <a:gd name="connsiteY259" fmla="*/ 311296 h 834218"/>
                <a:gd name="connsiteX260" fmla="*/ 1426791 w 3024845"/>
                <a:gd name="connsiteY260" fmla="*/ 317781 h 834218"/>
                <a:gd name="connsiteX261" fmla="*/ 1429071 w 3024845"/>
                <a:gd name="connsiteY261" fmla="*/ 317781 h 834218"/>
                <a:gd name="connsiteX262" fmla="*/ 1445031 w 3024845"/>
                <a:gd name="connsiteY262" fmla="*/ 317781 h 834218"/>
                <a:gd name="connsiteX263" fmla="*/ 1445031 w 3024845"/>
                <a:gd name="connsiteY263" fmla="*/ 316970 h 834218"/>
                <a:gd name="connsiteX264" fmla="*/ 1445031 w 3024845"/>
                <a:gd name="connsiteY264" fmla="*/ 311296 h 834218"/>
                <a:gd name="connsiteX265" fmla="*/ 1445791 w 3024845"/>
                <a:gd name="connsiteY265" fmla="*/ 311296 h 834218"/>
                <a:gd name="connsiteX266" fmla="*/ 1451111 w 3024845"/>
                <a:gd name="connsiteY266" fmla="*/ 311296 h 834218"/>
                <a:gd name="connsiteX267" fmla="*/ 1451111 w 3024845"/>
                <a:gd name="connsiteY267" fmla="*/ 312647 h 834218"/>
                <a:gd name="connsiteX268" fmla="*/ 1451111 w 3024845"/>
                <a:gd name="connsiteY268" fmla="*/ 322105 h 834218"/>
                <a:gd name="connsiteX269" fmla="*/ 1489618 w 3024845"/>
                <a:gd name="connsiteY269" fmla="*/ 322105 h 834218"/>
                <a:gd name="connsiteX270" fmla="*/ 1489618 w 3024845"/>
                <a:gd name="connsiteY270" fmla="*/ 460458 h 834218"/>
                <a:gd name="connsiteX271" fmla="*/ 1491138 w 3024845"/>
                <a:gd name="connsiteY271" fmla="*/ 460458 h 834218"/>
                <a:gd name="connsiteX272" fmla="*/ 1501778 w 3024845"/>
                <a:gd name="connsiteY272" fmla="*/ 460458 h 834218"/>
                <a:gd name="connsiteX273" fmla="*/ 1501778 w 3024845"/>
                <a:gd name="connsiteY273" fmla="*/ 447488 h 834218"/>
                <a:gd name="connsiteX274" fmla="*/ 1505832 w 3024845"/>
                <a:gd name="connsiteY274" fmla="*/ 447488 h 834218"/>
                <a:gd name="connsiteX275" fmla="*/ 1505832 w 3024845"/>
                <a:gd name="connsiteY275" fmla="*/ 460458 h 834218"/>
                <a:gd name="connsiteX276" fmla="*/ 1536232 w 3024845"/>
                <a:gd name="connsiteY276" fmla="*/ 460458 h 834218"/>
                <a:gd name="connsiteX277" fmla="*/ 1536232 w 3024845"/>
                <a:gd name="connsiteY277" fmla="*/ 430193 h 834218"/>
                <a:gd name="connsiteX278" fmla="*/ 1548392 w 3024845"/>
                <a:gd name="connsiteY278" fmla="*/ 430193 h 834218"/>
                <a:gd name="connsiteX279" fmla="*/ 1560552 w 3024845"/>
                <a:gd name="connsiteY279" fmla="*/ 428032 h 834218"/>
                <a:gd name="connsiteX280" fmla="*/ 1564606 w 3024845"/>
                <a:gd name="connsiteY280" fmla="*/ 430193 h 834218"/>
                <a:gd name="connsiteX281" fmla="*/ 1574739 w 3024845"/>
                <a:gd name="connsiteY281" fmla="*/ 430193 h 834218"/>
                <a:gd name="connsiteX282" fmla="*/ 1574739 w 3024845"/>
                <a:gd name="connsiteY282" fmla="*/ 460458 h 834218"/>
                <a:gd name="connsiteX283" fmla="*/ 1582846 w 3024845"/>
                <a:gd name="connsiteY283" fmla="*/ 460458 h 834218"/>
                <a:gd name="connsiteX284" fmla="*/ 1582846 w 3024845"/>
                <a:gd name="connsiteY284" fmla="*/ 477753 h 834218"/>
                <a:gd name="connsiteX285" fmla="*/ 1592182 w 3024845"/>
                <a:gd name="connsiteY285" fmla="*/ 478658 h 834218"/>
                <a:gd name="connsiteX286" fmla="*/ 1605140 w 3024845"/>
                <a:gd name="connsiteY286" fmla="*/ 478658 h 834218"/>
                <a:gd name="connsiteX287" fmla="*/ 1605140 w 3024845"/>
                <a:gd name="connsiteY287" fmla="*/ 462620 h 834218"/>
                <a:gd name="connsiteX288" fmla="*/ 1673096 w 3024845"/>
                <a:gd name="connsiteY288" fmla="*/ 462620 h 834218"/>
                <a:gd name="connsiteX289" fmla="*/ 1673096 w 3024845"/>
                <a:gd name="connsiteY289" fmla="*/ 377367 h 834218"/>
                <a:gd name="connsiteX290" fmla="*/ 1745104 w 3024845"/>
                <a:gd name="connsiteY290" fmla="*/ 377367 h 834218"/>
                <a:gd name="connsiteX291" fmla="*/ 1745104 w 3024845"/>
                <a:gd name="connsiteY291" fmla="*/ 456135 h 834218"/>
                <a:gd name="connsiteX292" fmla="*/ 1747008 w 3024845"/>
                <a:gd name="connsiteY292" fmla="*/ 456135 h 834218"/>
                <a:gd name="connsiteX293" fmla="*/ 1748250 w 3024845"/>
                <a:gd name="connsiteY293" fmla="*/ 478658 h 834218"/>
                <a:gd name="connsiteX294" fmla="*/ 1757926 w 3024845"/>
                <a:gd name="connsiteY294" fmla="*/ 478658 h 834218"/>
                <a:gd name="connsiteX295" fmla="*/ 1759168 w 3024845"/>
                <a:gd name="connsiteY295" fmla="*/ 456135 h 834218"/>
                <a:gd name="connsiteX296" fmla="*/ 1765248 w 3024845"/>
                <a:gd name="connsiteY296" fmla="*/ 456135 h 834218"/>
                <a:gd name="connsiteX297" fmla="*/ 1766490 w 3024845"/>
                <a:gd name="connsiteY297" fmla="*/ 478658 h 834218"/>
                <a:gd name="connsiteX298" fmla="*/ 1817112 w 3024845"/>
                <a:gd name="connsiteY298" fmla="*/ 478658 h 834218"/>
                <a:gd name="connsiteX299" fmla="*/ 1817112 w 3024845"/>
                <a:gd name="connsiteY299" fmla="*/ 315630 h 834218"/>
                <a:gd name="connsiteX300" fmla="*/ 2014439 w 3024845"/>
                <a:gd name="connsiteY300" fmla="*/ 315630 h 834218"/>
                <a:gd name="connsiteX301" fmla="*/ 2014439 w 3024845"/>
                <a:gd name="connsiteY301" fmla="*/ 478658 h 834218"/>
                <a:gd name="connsiteX302" fmla="*/ 2033136 w 3024845"/>
                <a:gd name="connsiteY302" fmla="*/ 478658 h 834218"/>
                <a:gd name="connsiteX303" fmla="*/ 2033136 w 3024845"/>
                <a:gd name="connsiteY303" fmla="*/ 395965 h 834218"/>
                <a:gd name="connsiteX304" fmla="*/ 2128256 w 3024845"/>
                <a:gd name="connsiteY304" fmla="*/ 395965 h 834218"/>
                <a:gd name="connsiteX305" fmla="*/ 2180720 w 3024845"/>
                <a:gd name="connsiteY305" fmla="*/ 330752 h 834218"/>
                <a:gd name="connsiteX306" fmla="*/ 2245574 w 3024845"/>
                <a:gd name="connsiteY306" fmla="*/ 330752 h 834218"/>
                <a:gd name="connsiteX307" fmla="*/ 2245574 w 3024845"/>
                <a:gd name="connsiteY307" fmla="*/ 406414 h 834218"/>
                <a:gd name="connsiteX308" fmla="*/ 2253681 w 3024845"/>
                <a:gd name="connsiteY308" fmla="*/ 406414 h 834218"/>
                <a:gd name="connsiteX309" fmla="*/ 2255708 w 3024845"/>
                <a:gd name="connsiteY309" fmla="*/ 399929 h 834218"/>
                <a:gd name="connsiteX310" fmla="*/ 2261788 w 3024845"/>
                <a:gd name="connsiteY310" fmla="*/ 399929 h 834218"/>
                <a:gd name="connsiteX311" fmla="*/ 2263815 w 3024845"/>
                <a:gd name="connsiteY311" fmla="*/ 408576 h 834218"/>
                <a:gd name="connsiteX312" fmla="*/ 2275975 w 3024845"/>
                <a:gd name="connsiteY312" fmla="*/ 408576 h 834218"/>
                <a:gd name="connsiteX313" fmla="*/ 2275975 w 3024845"/>
                <a:gd name="connsiteY313" fmla="*/ 402090 h 834218"/>
                <a:gd name="connsiteX314" fmla="*/ 2298268 w 3024845"/>
                <a:gd name="connsiteY314" fmla="*/ 402090 h 834218"/>
                <a:gd name="connsiteX315" fmla="*/ 2298268 w 3024845"/>
                <a:gd name="connsiteY315" fmla="*/ 408576 h 834218"/>
                <a:gd name="connsiteX316" fmla="*/ 2318535 w 3024845"/>
                <a:gd name="connsiteY316" fmla="*/ 408576 h 834218"/>
                <a:gd name="connsiteX317" fmla="*/ 2318535 w 3024845"/>
                <a:gd name="connsiteY317" fmla="*/ 453973 h 834218"/>
                <a:gd name="connsiteX318" fmla="*/ 2332722 w 3024845"/>
                <a:gd name="connsiteY318" fmla="*/ 453973 h 834218"/>
                <a:gd name="connsiteX319" fmla="*/ 2332722 w 3024845"/>
                <a:gd name="connsiteY319" fmla="*/ 441002 h 834218"/>
                <a:gd name="connsiteX320" fmla="*/ 2348936 w 3024845"/>
                <a:gd name="connsiteY320" fmla="*/ 441002 h 834218"/>
                <a:gd name="connsiteX321" fmla="*/ 2348936 w 3024845"/>
                <a:gd name="connsiteY321" fmla="*/ 261575 h 834218"/>
                <a:gd name="connsiteX322" fmla="*/ 2355016 w 3024845"/>
                <a:gd name="connsiteY322" fmla="*/ 255089 h 834218"/>
                <a:gd name="connsiteX323" fmla="*/ 2427977 w 3024845"/>
                <a:gd name="connsiteY323" fmla="*/ 255089 h 834218"/>
                <a:gd name="connsiteX324" fmla="*/ 2427977 w 3024845"/>
                <a:gd name="connsiteY324" fmla="*/ 263737 h 834218"/>
                <a:gd name="connsiteX325" fmla="*/ 2438110 w 3024845"/>
                <a:gd name="connsiteY325" fmla="*/ 263737 h 834218"/>
                <a:gd name="connsiteX326" fmla="*/ 2438110 w 3024845"/>
                <a:gd name="connsiteY326" fmla="*/ 378311 h 834218"/>
                <a:gd name="connsiteX327" fmla="*/ 2460404 w 3024845"/>
                <a:gd name="connsiteY327" fmla="*/ 378311 h 834218"/>
                <a:gd name="connsiteX328" fmla="*/ 2460404 w 3024845"/>
                <a:gd name="connsiteY328" fmla="*/ 311296 h 834218"/>
                <a:gd name="connsiteX329" fmla="*/ 2486751 w 3024845"/>
                <a:gd name="connsiteY329" fmla="*/ 311296 h 834218"/>
                <a:gd name="connsiteX330" fmla="*/ 2490804 w 3024845"/>
                <a:gd name="connsiteY330" fmla="*/ 306972 h 834218"/>
                <a:gd name="connsiteX331" fmla="*/ 2498911 w 3024845"/>
                <a:gd name="connsiteY331" fmla="*/ 306972 h 834218"/>
                <a:gd name="connsiteX332" fmla="*/ 2502964 w 3024845"/>
                <a:gd name="connsiteY332" fmla="*/ 311296 h 834218"/>
                <a:gd name="connsiteX333" fmla="*/ 2525258 w 3024845"/>
                <a:gd name="connsiteY333" fmla="*/ 311296 h 834218"/>
                <a:gd name="connsiteX334" fmla="*/ 2525258 w 3024845"/>
                <a:gd name="connsiteY334" fmla="*/ 194560 h 834218"/>
                <a:gd name="connsiteX335" fmla="*/ 2582005 w 3024845"/>
                <a:gd name="connsiteY335" fmla="*/ 183751 h 834218"/>
                <a:gd name="connsiteX336" fmla="*/ 2582005 w 3024845"/>
                <a:gd name="connsiteY336" fmla="*/ 184832 h 834218"/>
                <a:gd name="connsiteX337" fmla="*/ 2582005 w 3024845"/>
                <a:gd name="connsiteY337" fmla="*/ 192398 h 834218"/>
                <a:gd name="connsiteX338" fmla="*/ 2608352 w 3024845"/>
                <a:gd name="connsiteY338" fmla="*/ 192398 h 834218"/>
                <a:gd name="connsiteX339" fmla="*/ 2608352 w 3024845"/>
                <a:gd name="connsiteY339" fmla="*/ 447488 h 834218"/>
                <a:gd name="connsiteX340" fmla="*/ 2630646 w 3024845"/>
                <a:gd name="connsiteY340" fmla="*/ 447488 h 834218"/>
                <a:gd name="connsiteX341" fmla="*/ 2630646 w 3024845"/>
                <a:gd name="connsiteY341" fmla="*/ 443164 h 834218"/>
                <a:gd name="connsiteX342" fmla="*/ 2642806 w 3024845"/>
                <a:gd name="connsiteY342" fmla="*/ 443164 h 834218"/>
                <a:gd name="connsiteX343" fmla="*/ 2642806 w 3024845"/>
                <a:gd name="connsiteY343" fmla="*/ 447488 h 834218"/>
                <a:gd name="connsiteX344" fmla="*/ 2667126 w 3024845"/>
                <a:gd name="connsiteY344" fmla="*/ 447488 h 834218"/>
                <a:gd name="connsiteX345" fmla="*/ 2667126 w 3024845"/>
                <a:gd name="connsiteY345" fmla="*/ 434517 h 834218"/>
                <a:gd name="connsiteX346" fmla="*/ 2695500 w 3024845"/>
                <a:gd name="connsiteY346" fmla="*/ 434517 h 834218"/>
                <a:gd name="connsiteX347" fmla="*/ 2707660 w 3024845"/>
                <a:gd name="connsiteY347" fmla="*/ 430193 h 834218"/>
                <a:gd name="connsiteX348" fmla="*/ 2727927 w 3024845"/>
                <a:gd name="connsiteY348" fmla="*/ 434517 h 834218"/>
                <a:gd name="connsiteX349" fmla="*/ 2727927 w 3024845"/>
                <a:gd name="connsiteY349" fmla="*/ 417223 h 834218"/>
                <a:gd name="connsiteX350" fmla="*/ 2736034 w 3024845"/>
                <a:gd name="connsiteY350" fmla="*/ 417223 h 834218"/>
                <a:gd name="connsiteX351" fmla="*/ 2736034 w 3024845"/>
                <a:gd name="connsiteY351" fmla="*/ 404252 h 834218"/>
                <a:gd name="connsiteX352" fmla="*/ 2792781 w 3024845"/>
                <a:gd name="connsiteY352" fmla="*/ 404252 h 834218"/>
                <a:gd name="connsiteX353" fmla="*/ 2792781 w 3024845"/>
                <a:gd name="connsiteY353" fmla="*/ 373987 h 834218"/>
                <a:gd name="connsiteX354" fmla="*/ 2811021 w 3024845"/>
                <a:gd name="connsiteY354" fmla="*/ 373987 h 834218"/>
                <a:gd name="connsiteX355" fmla="*/ 2811021 w 3024845"/>
                <a:gd name="connsiteY355" fmla="*/ 367502 h 834218"/>
                <a:gd name="connsiteX356" fmla="*/ 2823181 w 3024845"/>
                <a:gd name="connsiteY356" fmla="*/ 367502 h 834218"/>
                <a:gd name="connsiteX357" fmla="*/ 2823181 w 3024845"/>
                <a:gd name="connsiteY357" fmla="*/ 373987 h 834218"/>
                <a:gd name="connsiteX358" fmla="*/ 2839395 w 3024845"/>
                <a:gd name="connsiteY358" fmla="*/ 373987 h 834218"/>
                <a:gd name="connsiteX359" fmla="*/ 2839395 w 3024845"/>
                <a:gd name="connsiteY359" fmla="*/ 423708 h 834218"/>
                <a:gd name="connsiteX360" fmla="*/ 2871822 w 3024845"/>
                <a:gd name="connsiteY360" fmla="*/ 423708 h 834218"/>
                <a:gd name="connsiteX361" fmla="*/ 2871822 w 3024845"/>
                <a:gd name="connsiteY361" fmla="*/ 397767 h 834218"/>
                <a:gd name="connsiteX362" fmla="*/ 2910329 w 3024845"/>
                <a:gd name="connsiteY362" fmla="*/ 397767 h 834218"/>
                <a:gd name="connsiteX363" fmla="*/ 2910329 w 3024845"/>
                <a:gd name="connsiteY363" fmla="*/ 367502 h 834218"/>
                <a:gd name="connsiteX364" fmla="*/ 2958970 w 3024845"/>
                <a:gd name="connsiteY364" fmla="*/ 367502 h 834218"/>
                <a:gd name="connsiteX365" fmla="*/ 2958970 w 3024845"/>
                <a:gd name="connsiteY365" fmla="*/ 478658 h 834218"/>
                <a:gd name="connsiteX366" fmla="*/ 2958970 w 3024845"/>
                <a:gd name="connsiteY366" fmla="*/ 492437 h 834218"/>
                <a:gd name="connsiteX367" fmla="*/ 3024845 w 3024845"/>
                <a:gd name="connsiteY367" fmla="*/ 492437 h 834218"/>
                <a:gd name="connsiteX368" fmla="*/ 3024845 w 3024845"/>
                <a:gd name="connsiteY368" fmla="*/ 834218 h 834218"/>
                <a:gd name="connsiteX369" fmla="*/ 2054 w 3024845"/>
                <a:gd name="connsiteY369" fmla="*/ 831885 h 834218"/>
                <a:gd name="connsiteX370" fmla="*/ 0 w 3024845"/>
                <a:gd name="connsiteY370" fmla="*/ 397767 h 834218"/>
                <a:gd name="connsiteX371" fmla="*/ 20267 w 3024845"/>
                <a:gd name="connsiteY371" fmla="*/ 397767 h 834218"/>
                <a:gd name="connsiteX372" fmla="*/ 20774 w 3024845"/>
                <a:gd name="connsiteY372" fmla="*/ 396686 h 834218"/>
                <a:gd name="connsiteX373" fmla="*/ 24320 w 3024845"/>
                <a:gd name="connsiteY373" fmla="*/ 389120 h 834218"/>
                <a:gd name="connsiteX374" fmla="*/ 26094 w 3024845"/>
                <a:gd name="connsiteY374" fmla="*/ 389390 h 834218"/>
                <a:gd name="connsiteX375" fmla="*/ 38507 w 3024845"/>
                <a:gd name="connsiteY375" fmla="*/ 391281 h 834218"/>
                <a:gd name="connsiteX376" fmla="*/ 39014 w 3024845"/>
                <a:gd name="connsiteY376" fmla="*/ 392633 h 834218"/>
                <a:gd name="connsiteX377" fmla="*/ 42560 w 3024845"/>
                <a:gd name="connsiteY377" fmla="*/ 402090 h 834218"/>
                <a:gd name="connsiteX378" fmla="*/ 68907 w 3024845"/>
                <a:gd name="connsiteY378" fmla="*/ 404252 h 834218"/>
                <a:gd name="connsiteX379" fmla="*/ 68907 w 3024845"/>
                <a:gd name="connsiteY379" fmla="*/ 281031 h 834218"/>
                <a:gd name="connsiteX380" fmla="*/ 70934 w 3024845"/>
                <a:gd name="connsiteY380" fmla="*/ 281031 h 834218"/>
                <a:gd name="connsiteX381" fmla="*/ 85121 w 3024845"/>
                <a:gd name="connsiteY381" fmla="*/ 281031 h 834218"/>
                <a:gd name="connsiteX382" fmla="*/ 85121 w 3024845"/>
                <a:gd name="connsiteY382" fmla="*/ 144839 h 834218"/>
                <a:gd name="connsiteX383" fmla="*/ 86894 w 3024845"/>
                <a:gd name="connsiteY383" fmla="*/ 144839 h 834218"/>
                <a:gd name="connsiteX384" fmla="*/ 99308 w 3024845"/>
                <a:gd name="connsiteY384" fmla="*/ 144839 h 834218"/>
                <a:gd name="connsiteX385" fmla="*/ 99308 w 3024845"/>
                <a:gd name="connsiteY385" fmla="*/ 30265 h 834218"/>
                <a:gd name="connsiteX386" fmla="*/ 103361 w 3024845"/>
                <a:gd name="connsiteY386" fmla="*/ 2161 h 834218"/>
                <a:gd name="connsiteX0" fmla="*/ 99308 w 3024845"/>
                <a:gd name="connsiteY0" fmla="*/ 36988 h 840941"/>
                <a:gd name="connsiteX1" fmla="*/ 200642 w 3024845"/>
                <a:gd name="connsiteY1" fmla="*/ 6723 h 840941"/>
                <a:gd name="connsiteX2" fmla="*/ 220909 w 3024845"/>
                <a:gd name="connsiteY2" fmla="*/ 151562 h 840941"/>
                <a:gd name="connsiteX3" fmla="*/ 223189 w 3024845"/>
                <a:gd name="connsiteY3" fmla="*/ 151562 h 840941"/>
                <a:gd name="connsiteX4" fmla="*/ 239150 w 3024845"/>
                <a:gd name="connsiteY4" fmla="*/ 151562 h 840941"/>
                <a:gd name="connsiteX5" fmla="*/ 239150 w 3024845"/>
                <a:gd name="connsiteY5" fmla="*/ 292077 h 840941"/>
                <a:gd name="connsiteX6" fmla="*/ 240670 w 3024845"/>
                <a:gd name="connsiteY6" fmla="*/ 291807 h 840941"/>
                <a:gd name="connsiteX7" fmla="*/ 251310 w 3024845"/>
                <a:gd name="connsiteY7" fmla="*/ 289916 h 840941"/>
                <a:gd name="connsiteX8" fmla="*/ 249283 w 3024845"/>
                <a:gd name="connsiteY8" fmla="*/ 378548 h 840941"/>
                <a:gd name="connsiteX9" fmla="*/ 250803 w 3024845"/>
                <a:gd name="connsiteY9" fmla="*/ 378819 h 840941"/>
                <a:gd name="connsiteX10" fmla="*/ 261443 w 3024845"/>
                <a:gd name="connsiteY10" fmla="*/ 380710 h 840941"/>
                <a:gd name="connsiteX11" fmla="*/ 261696 w 3024845"/>
                <a:gd name="connsiteY11" fmla="*/ 381521 h 840941"/>
                <a:gd name="connsiteX12" fmla="*/ 263470 w 3024845"/>
                <a:gd name="connsiteY12" fmla="*/ 387196 h 840941"/>
                <a:gd name="connsiteX13" fmla="*/ 264230 w 3024845"/>
                <a:gd name="connsiteY13" fmla="*/ 384764 h 840941"/>
                <a:gd name="connsiteX14" fmla="*/ 269550 w 3024845"/>
                <a:gd name="connsiteY14" fmla="*/ 367740 h 840941"/>
                <a:gd name="connsiteX15" fmla="*/ 271323 w 3024845"/>
                <a:gd name="connsiteY15" fmla="*/ 367740 h 840941"/>
                <a:gd name="connsiteX16" fmla="*/ 283737 w 3024845"/>
                <a:gd name="connsiteY16" fmla="*/ 367740 h 840941"/>
                <a:gd name="connsiteX17" fmla="*/ 283737 w 3024845"/>
                <a:gd name="connsiteY17" fmla="*/ 400166 h 840941"/>
                <a:gd name="connsiteX18" fmla="*/ 284750 w 3024845"/>
                <a:gd name="connsiteY18" fmla="*/ 400707 h 840941"/>
                <a:gd name="connsiteX19" fmla="*/ 291844 w 3024845"/>
                <a:gd name="connsiteY19" fmla="*/ 404490 h 840941"/>
                <a:gd name="connsiteX20" fmla="*/ 291844 w 3024845"/>
                <a:gd name="connsiteY20" fmla="*/ 405841 h 840941"/>
                <a:gd name="connsiteX21" fmla="*/ 291844 w 3024845"/>
                <a:gd name="connsiteY21" fmla="*/ 415299 h 840941"/>
                <a:gd name="connsiteX22" fmla="*/ 336431 w 3024845"/>
                <a:gd name="connsiteY22" fmla="*/ 415299 h 840941"/>
                <a:gd name="connsiteX23" fmla="*/ 336431 w 3024845"/>
                <a:gd name="connsiteY23" fmla="*/ 416380 h 840941"/>
                <a:gd name="connsiteX24" fmla="*/ 336431 w 3024845"/>
                <a:gd name="connsiteY24" fmla="*/ 423946 h 840941"/>
                <a:gd name="connsiteX25" fmla="*/ 338457 w 3024845"/>
                <a:gd name="connsiteY25" fmla="*/ 423946 h 840941"/>
                <a:gd name="connsiteX26" fmla="*/ 352644 w 3024845"/>
                <a:gd name="connsiteY26" fmla="*/ 423946 h 840941"/>
                <a:gd name="connsiteX27" fmla="*/ 352644 w 3024845"/>
                <a:gd name="connsiteY27" fmla="*/ 393681 h 840941"/>
                <a:gd name="connsiteX28" fmla="*/ 397231 w 3024845"/>
                <a:gd name="connsiteY28" fmla="*/ 393681 h 840941"/>
                <a:gd name="connsiteX29" fmla="*/ 397231 w 3024845"/>
                <a:gd name="connsiteY29" fmla="*/ 392330 h 840941"/>
                <a:gd name="connsiteX30" fmla="*/ 397231 w 3024845"/>
                <a:gd name="connsiteY30" fmla="*/ 382872 h 840941"/>
                <a:gd name="connsiteX31" fmla="*/ 398245 w 3024845"/>
                <a:gd name="connsiteY31" fmla="*/ 382872 h 840941"/>
                <a:gd name="connsiteX32" fmla="*/ 405338 w 3024845"/>
                <a:gd name="connsiteY32" fmla="*/ 382872 h 840941"/>
                <a:gd name="connsiteX33" fmla="*/ 405338 w 3024845"/>
                <a:gd name="connsiteY33" fmla="*/ 380981 h 840941"/>
                <a:gd name="connsiteX34" fmla="*/ 405338 w 3024845"/>
                <a:gd name="connsiteY34" fmla="*/ 367740 h 840941"/>
                <a:gd name="connsiteX35" fmla="*/ 406098 w 3024845"/>
                <a:gd name="connsiteY35" fmla="*/ 367740 h 840941"/>
                <a:gd name="connsiteX36" fmla="*/ 411418 w 3024845"/>
                <a:gd name="connsiteY36" fmla="*/ 367740 h 840941"/>
                <a:gd name="connsiteX37" fmla="*/ 411418 w 3024845"/>
                <a:gd name="connsiteY37" fmla="*/ 366659 h 840941"/>
                <a:gd name="connsiteX38" fmla="*/ 411418 w 3024845"/>
                <a:gd name="connsiteY38" fmla="*/ 359092 h 840941"/>
                <a:gd name="connsiteX39" fmla="*/ 413445 w 3024845"/>
                <a:gd name="connsiteY39" fmla="*/ 359092 h 840941"/>
                <a:gd name="connsiteX40" fmla="*/ 427632 w 3024845"/>
                <a:gd name="connsiteY40" fmla="*/ 359092 h 840941"/>
                <a:gd name="connsiteX41" fmla="*/ 427632 w 3024845"/>
                <a:gd name="connsiteY41" fmla="*/ 360173 h 840941"/>
                <a:gd name="connsiteX42" fmla="*/ 427632 w 3024845"/>
                <a:gd name="connsiteY42" fmla="*/ 367740 h 840941"/>
                <a:gd name="connsiteX43" fmla="*/ 449925 w 3024845"/>
                <a:gd name="connsiteY43" fmla="*/ 367740 h 840941"/>
                <a:gd name="connsiteX44" fmla="*/ 449925 w 3024845"/>
                <a:gd name="connsiteY44" fmla="*/ 365848 h 840941"/>
                <a:gd name="connsiteX45" fmla="*/ 449925 w 3024845"/>
                <a:gd name="connsiteY45" fmla="*/ 352607 h 840941"/>
                <a:gd name="connsiteX46" fmla="*/ 451699 w 3024845"/>
                <a:gd name="connsiteY46" fmla="*/ 352607 h 840941"/>
                <a:gd name="connsiteX47" fmla="*/ 464112 w 3024845"/>
                <a:gd name="connsiteY47" fmla="*/ 352607 h 840941"/>
                <a:gd name="connsiteX48" fmla="*/ 464112 w 3024845"/>
                <a:gd name="connsiteY48" fmla="*/ 376387 h 840941"/>
                <a:gd name="connsiteX49" fmla="*/ 465126 w 3024845"/>
                <a:gd name="connsiteY49" fmla="*/ 376387 h 840941"/>
                <a:gd name="connsiteX50" fmla="*/ 472219 w 3024845"/>
                <a:gd name="connsiteY50" fmla="*/ 376387 h 840941"/>
                <a:gd name="connsiteX51" fmla="*/ 472219 w 3024845"/>
                <a:gd name="connsiteY51" fmla="*/ 375306 h 840941"/>
                <a:gd name="connsiteX52" fmla="*/ 472219 w 3024845"/>
                <a:gd name="connsiteY52" fmla="*/ 367740 h 840941"/>
                <a:gd name="connsiteX53" fmla="*/ 473992 w 3024845"/>
                <a:gd name="connsiteY53" fmla="*/ 367740 h 840941"/>
                <a:gd name="connsiteX54" fmla="*/ 486406 w 3024845"/>
                <a:gd name="connsiteY54" fmla="*/ 367740 h 840941"/>
                <a:gd name="connsiteX55" fmla="*/ 486406 w 3024845"/>
                <a:gd name="connsiteY55" fmla="*/ 393681 h 840941"/>
                <a:gd name="connsiteX56" fmla="*/ 488433 w 3024845"/>
                <a:gd name="connsiteY56" fmla="*/ 393681 h 840941"/>
                <a:gd name="connsiteX57" fmla="*/ 502619 w 3024845"/>
                <a:gd name="connsiteY57" fmla="*/ 393681 h 840941"/>
                <a:gd name="connsiteX58" fmla="*/ 502619 w 3024845"/>
                <a:gd name="connsiteY58" fmla="*/ 395302 h 840941"/>
                <a:gd name="connsiteX59" fmla="*/ 502619 w 3024845"/>
                <a:gd name="connsiteY59" fmla="*/ 406652 h 840941"/>
                <a:gd name="connsiteX60" fmla="*/ 503379 w 3024845"/>
                <a:gd name="connsiteY60" fmla="*/ 406652 h 840941"/>
                <a:gd name="connsiteX61" fmla="*/ 508700 w 3024845"/>
                <a:gd name="connsiteY61" fmla="*/ 406652 h 840941"/>
                <a:gd name="connsiteX62" fmla="*/ 508700 w 3024845"/>
                <a:gd name="connsiteY62" fmla="*/ 405841 h 840941"/>
                <a:gd name="connsiteX63" fmla="*/ 508700 w 3024845"/>
                <a:gd name="connsiteY63" fmla="*/ 400166 h 840941"/>
                <a:gd name="connsiteX64" fmla="*/ 539100 w 3024845"/>
                <a:gd name="connsiteY64" fmla="*/ 400166 h 840941"/>
                <a:gd name="connsiteX65" fmla="*/ 539100 w 3024845"/>
                <a:gd name="connsiteY65" fmla="*/ 423946 h 840941"/>
                <a:gd name="connsiteX66" fmla="*/ 540113 w 3024845"/>
                <a:gd name="connsiteY66" fmla="*/ 423946 h 840941"/>
                <a:gd name="connsiteX67" fmla="*/ 547207 w 3024845"/>
                <a:gd name="connsiteY67" fmla="*/ 423946 h 840941"/>
                <a:gd name="connsiteX68" fmla="*/ 547207 w 3024845"/>
                <a:gd name="connsiteY68" fmla="*/ 425027 h 840941"/>
                <a:gd name="connsiteX69" fmla="*/ 547207 w 3024845"/>
                <a:gd name="connsiteY69" fmla="*/ 432593 h 840941"/>
                <a:gd name="connsiteX70" fmla="*/ 547967 w 3024845"/>
                <a:gd name="connsiteY70" fmla="*/ 432593 h 840941"/>
                <a:gd name="connsiteX71" fmla="*/ 553287 w 3024845"/>
                <a:gd name="connsiteY71" fmla="*/ 432593 h 840941"/>
                <a:gd name="connsiteX72" fmla="*/ 553287 w 3024845"/>
                <a:gd name="connsiteY72" fmla="*/ 430431 h 840941"/>
                <a:gd name="connsiteX73" fmla="*/ 553287 w 3024845"/>
                <a:gd name="connsiteY73" fmla="*/ 415299 h 840941"/>
                <a:gd name="connsiteX74" fmla="*/ 554300 w 3024845"/>
                <a:gd name="connsiteY74" fmla="*/ 415299 h 840941"/>
                <a:gd name="connsiteX75" fmla="*/ 561394 w 3024845"/>
                <a:gd name="connsiteY75" fmla="*/ 415299 h 840941"/>
                <a:gd name="connsiteX76" fmla="*/ 561394 w 3024845"/>
                <a:gd name="connsiteY76" fmla="*/ 416380 h 840941"/>
                <a:gd name="connsiteX77" fmla="*/ 561394 w 3024845"/>
                <a:gd name="connsiteY77" fmla="*/ 423946 h 840941"/>
                <a:gd name="connsiteX78" fmla="*/ 566714 w 3024845"/>
                <a:gd name="connsiteY78" fmla="*/ 421953 h 840941"/>
                <a:gd name="connsiteX79" fmla="*/ 567474 w 3024845"/>
                <a:gd name="connsiteY79" fmla="*/ 420973 h 840941"/>
                <a:gd name="connsiteX80" fmla="*/ 567474 w 3024845"/>
                <a:gd name="connsiteY80" fmla="*/ 415299 h 840941"/>
                <a:gd name="connsiteX81" fmla="*/ 605981 w 3024845"/>
                <a:gd name="connsiteY81" fmla="*/ 415299 h 840941"/>
                <a:gd name="connsiteX82" fmla="*/ 605981 w 3024845"/>
                <a:gd name="connsiteY82" fmla="*/ 439078 h 840941"/>
                <a:gd name="connsiteX83" fmla="*/ 608007 w 3024845"/>
                <a:gd name="connsiteY83" fmla="*/ 439078 h 840941"/>
                <a:gd name="connsiteX84" fmla="*/ 622194 w 3024845"/>
                <a:gd name="connsiteY84" fmla="*/ 439078 h 840941"/>
                <a:gd name="connsiteX85" fmla="*/ 622194 w 3024845"/>
                <a:gd name="connsiteY85" fmla="*/ 440159 h 840941"/>
                <a:gd name="connsiteX86" fmla="*/ 622194 w 3024845"/>
                <a:gd name="connsiteY86" fmla="*/ 447725 h 840941"/>
                <a:gd name="connsiteX87" fmla="*/ 623968 w 3024845"/>
                <a:gd name="connsiteY87" fmla="*/ 447725 h 840941"/>
                <a:gd name="connsiteX88" fmla="*/ 636381 w 3024845"/>
                <a:gd name="connsiteY88" fmla="*/ 447725 h 840941"/>
                <a:gd name="connsiteX89" fmla="*/ 636381 w 3024845"/>
                <a:gd name="connsiteY89" fmla="*/ 423946 h 840941"/>
                <a:gd name="connsiteX90" fmla="*/ 637394 w 3024845"/>
                <a:gd name="connsiteY90" fmla="*/ 423946 h 840941"/>
                <a:gd name="connsiteX91" fmla="*/ 644488 w 3024845"/>
                <a:gd name="connsiteY91" fmla="*/ 423946 h 840941"/>
                <a:gd name="connsiteX92" fmla="*/ 644488 w 3024845"/>
                <a:gd name="connsiteY92" fmla="*/ 391519 h 840941"/>
                <a:gd name="connsiteX93" fmla="*/ 645501 w 3024845"/>
                <a:gd name="connsiteY93" fmla="*/ 391519 h 840941"/>
                <a:gd name="connsiteX94" fmla="*/ 652595 w 3024845"/>
                <a:gd name="connsiteY94" fmla="*/ 391519 h 840941"/>
                <a:gd name="connsiteX95" fmla="*/ 652595 w 3024845"/>
                <a:gd name="connsiteY95" fmla="*/ 389628 h 840941"/>
                <a:gd name="connsiteX96" fmla="*/ 652595 w 3024845"/>
                <a:gd name="connsiteY96" fmla="*/ 376387 h 840941"/>
                <a:gd name="connsiteX97" fmla="*/ 651328 w 3024845"/>
                <a:gd name="connsiteY97" fmla="*/ 374765 h 840941"/>
                <a:gd name="connsiteX98" fmla="*/ 656648 w 3024845"/>
                <a:gd name="connsiteY98" fmla="*/ 363416 h 840941"/>
                <a:gd name="connsiteX99" fmla="*/ 664755 w 3024845"/>
                <a:gd name="connsiteY99" fmla="*/ 391519 h 840941"/>
                <a:gd name="connsiteX100" fmla="*/ 665515 w 3024845"/>
                <a:gd name="connsiteY100" fmla="*/ 391519 h 840941"/>
                <a:gd name="connsiteX101" fmla="*/ 670835 w 3024845"/>
                <a:gd name="connsiteY101" fmla="*/ 391519 h 840941"/>
                <a:gd name="connsiteX102" fmla="*/ 670835 w 3024845"/>
                <a:gd name="connsiteY102" fmla="*/ 285592 h 840941"/>
                <a:gd name="connsiteX103" fmla="*/ 672355 w 3024845"/>
                <a:gd name="connsiteY103" fmla="*/ 285592 h 840941"/>
                <a:gd name="connsiteX104" fmla="*/ 682995 w 3024845"/>
                <a:gd name="connsiteY104" fmla="*/ 285592 h 840941"/>
                <a:gd name="connsiteX105" fmla="*/ 682995 w 3024845"/>
                <a:gd name="connsiteY105" fmla="*/ 238033 h 840941"/>
                <a:gd name="connsiteX106" fmla="*/ 709342 w 3024845"/>
                <a:gd name="connsiteY106" fmla="*/ 238033 h 840941"/>
                <a:gd name="connsiteX107" fmla="*/ 709342 w 3024845"/>
                <a:gd name="connsiteY107" fmla="*/ 216415 h 840941"/>
                <a:gd name="connsiteX108" fmla="*/ 743796 w 3024845"/>
                <a:gd name="connsiteY108" fmla="*/ 216415 h 840941"/>
                <a:gd name="connsiteX109" fmla="*/ 743796 w 3024845"/>
                <a:gd name="connsiteY109" fmla="*/ 218847 h 840941"/>
                <a:gd name="connsiteX110" fmla="*/ 743796 w 3024845"/>
                <a:gd name="connsiteY110" fmla="*/ 235871 h 840941"/>
                <a:gd name="connsiteX111" fmla="*/ 746076 w 3024845"/>
                <a:gd name="connsiteY111" fmla="*/ 235871 h 840941"/>
                <a:gd name="connsiteX112" fmla="*/ 762036 w 3024845"/>
                <a:gd name="connsiteY112" fmla="*/ 235871 h 840941"/>
                <a:gd name="connsiteX113" fmla="*/ 762036 w 3024845"/>
                <a:gd name="connsiteY113" fmla="*/ 283430 h 840941"/>
                <a:gd name="connsiteX114" fmla="*/ 763049 w 3024845"/>
                <a:gd name="connsiteY114" fmla="*/ 283430 h 840941"/>
                <a:gd name="connsiteX115" fmla="*/ 770143 w 3024845"/>
                <a:gd name="connsiteY115" fmla="*/ 283430 h 840941"/>
                <a:gd name="connsiteX116" fmla="*/ 784330 w 3024845"/>
                <a:gd name="connsiteY116" fmla="*/ 287754 h 840941"/>
                <a:gd name="connsiteX117" fmla="*/ 784330 w 3024845"/>
                <a:gd name="connsiteY117" fmla="*/ 326666 h 840941"/>
                <a:gd name="connsiteX118" fmla="*/ 785343 w 3024845"/>
                <a:gd name="connsiteY118" fmla="*/ 326666 h 840941"/>
                <a:gd name="connsiteX119" fmla="*/ 792436 w 3024845"/>
                <a:gd name="connsiteY119" fmla="*/ 326666 h 840941"/>
                <a:gd name="connsiteX120" fmla="*/ 792436 w 3024845"/>
                <a:gd name="connsiteY120" fmla="*/ 328287 h 840941"/>
                <a:gd name="connsiteX121" fmla="*/ 792436 w 3024845"/>
                <a:gd name="connsiteY121" fmla="*/ 339636 h 840941"/>
                <a:gd name="connsiteX122" fmla="*/ 794463 w 3024845"/>
                <a:gd name="connsiteY122" fmla="*/ 339636 h 840941"/>
                <a:gd name="connsiteX123" fmla="*/ 808650 w 3024845"/>
                <a:gd name="connsiteY123" fmla="*/ 339636 h 840941"/>
                <a:gd name="connsiteX124" fmla="*/ 814730 w 3024845"/>
                <a:gd name="connsiteY124" fmla="*/ 346122 h 840941"/>
                <a:gd name="connsiteX125" fmla="*/ 814730 w 3024845"/>
                <a:gd name="connsiteY125" fmla="*/ 367740 h 840941"/>
                <a:gd name="connsiteX126" fmla="*/ 817010 w 3024845"/>
                <a:gd name="connsiteY126" fmla="*/ 367740 h 840941"/>
                <a:gd name="connsiteX127" fmla="*/ 832970 w 3024845"/>
                <a:gd name="connsiteY127" fmla="*/ 367740 h 840941"/>
                <a:gd name="connsiteX128" fmla="*/ 832970 w 3024845"/>
                <a:gd name="connsiteY128" fmla="*/ 368820 h 840941"/>
                <a:gd name="connsiteX129" fmla="*/ 832970 w 3024845"/>
                <a:gd name="connsiteY129" fmla="*/ 376387 h 840941"/>
                <a:gd name="connsiteX130" fmla="*/ 834237 w 3024845"/>
                <a:gd name="connsiteY130" fmla="*/ 376387 h 840941"/>
                <a:gd name="connsiteX131" fmla="*/ 843104 w 3024845"/>
                <a:gd name="connsiteY131" fmla="*/ 376387 h 840941"/>
                <a:gd name="connsiteX132" fmla="*/ 843104 w 3024845"/>
                <a:gd name="connsiteY132" fmla="*/ 378548 h 840941"/>
                <a:gd name="connsiteX133" fmla="*/ 843104 w 3024845"/>
                <a:gd name="connsiteY133" fmla="*/ 393681 h 840941"/>
                <a:gd name="connsiteX134" fmla="*/ 847157 w 3024845"/>
                <a:gd name="connsiteY134" fmla="*/ 391789 h 840941"/>
                <a:gd name="connsiteX135" fmla="*/ 847157 w 3024845"/>
                <a:gd name="connsiteY135" fmla="*/ 378548 h 840941"/>
                <a:gd name="connsiteX136" fmla="*/ 848170 w 3024845"/>
                <a:gd name="connsiteY136" fmla="*/ 378548 h 840941"/>
                <a:gd name="connsiteX137" fmla="*/ 855264 w 3024845"/>
                <a:gd name="connsiteY137" fmla="*/ 378548 h 840941"/>
                <a:gd name="connsiteX138" fmla="*/ 855264 w 3024845"/>
                <a:gd name="connsiteY138" fmla="*/ 380170 h 840941"/>
                <a:gd name="connsiteX139" fmla="*/ 855264 w 3024845"/>
                <a:gd name="connsiteY139" fmla="*/ 391519 h 840941"/>
                <a:gd name="connsiteX140" fmla="*/ 856024 w 3024845"/>
                <a:gd name="connsiteY140" fmla="*/ 391519 h 840941"/>
                <a:gd name="connsiteX141" fmla="*/ 861344 w 3024845"/>
                <a:gd name="connsiteY141" fmla="*/ 391519 h 840941"/>
                <a:gd name="connsiteX142" fmla="*/ 909984 w 3024845"/>
                <a:gd name="connsiteY142" fmla="*/ 387196 h 840941"/>
                <a:gd name="connsiteX143" fmla="*/ 909984 w 3024845"/>
                <a:gd name="connsiteY143" fmla="*/ 388547 h 840941"/>
                <a:gd name="connsiteX144" fmla="*/ 909984 w 3024845"/>
                <a:gd name="connsiteY144" fmla="*/ 398004 h 840941"/>
                <a:gd name="connsiteX145" fmla="*/ 910744 w 3024845"/>
                <a:gd name="connsiteY145" fmla="*/ 398004 h 840941"/>
                <a:gd name="connsiteX146" fmla="*/ 916065 w 3024845"/>
                <a:gd name="connsiteY146" fmla="*/ 398004 h 840941"/>
                <a:gd name="connsiteX147" fmla="*/ 916065 w 3024845"/>
                <a:gd name="connsiteY147" fmla="*/ 400166 h 840941"/>
                <a:gd name="connsiteX148" fmla="*/ 916065 w 3024845"/>
                <a:gd name="connsiteY148" fmla="*/ 415299 h 840941"/>
                <a:gd name="connsiteX149" fmla="*/ 918091 w 3024845"/>
                <a:gd name="connsiteY149" fmla="*/ 413948 h 840941"/>
                <a:gd name="connsiteX150" fmla="*/ 932278 w 3024845"/>
                <a:gd name="connsiteY150" fmla="*/ 404490 h 840941"/>
                <a:gd name="connsiteX151" fmla="*/ 938358 w 3024845"/>
                <a:gd name="connsiteY151" fmla="*/ 363416 h 840941"/>
                <a:gd name="connsiteX152" fmla="*/ 939118 w 3024845"/>
                <a:gd name="connsiteY152" fmla="*/ 363146 h 840941"/>
                <a:gd name="connsiteX153" fmla="*/ 944438 w 3024845"/>
                <a:gd name="connsiteY153" fmla="*/ 361254 h 840941"/>
                <a:gd name="connsiteX154" fmla="*/ 946465 w 3024845"/>
                <a:gd name="connsiteY154" fmla="*/ 292077 h 840941"/>
                <a:gd name="connsiteX155" fmla="*/ 948492 w 3024845"/>
                <a:gd name="connsiteY155" fmla="*/ 361254 h 840941"/>
                <a:gd name="connsiteX156" fmla="*/ 949252 w 3024845"/>
                <a:gd name="connsiteY156" fmla="*/ 361524 h 840941"/>
                <a:gd name="connsiteX157" fmla="*/ 954572 w 3024845"/>
                <a:gd name="connsiteY157" fmla="*/ 363416 h 840941"/>
                <a:gd name="connsiteX158" fmla="*/ 954572 w 3024845"/>
                <a:gd name="connsiteY158" fmla="*/ 276945 h 840941"/>
                <a:gd name="connsiteX159" fmla="*/ 958625 w 3024845"/>
                <a:gd name="connsiteY159" fmla="*/ 244518 h 840941"/>
                <a:gd name="connsiteX160" fmla="*/ 997132 w 3024845"/>
                <a:gd name="connsiteY160" fmla="*/ 244518 h 840941"/>
                <a:gd name="connsiteX161" fmla="*/ 997132 w 3024845"/>
                <a:gd name="connsiteY161" fmla="*/ 276945 h 840941"/>
                <a:gd name="connsiteX162" fmla="*/ 997892 w 3024845"/>
                <a:gd name="connsiteY162" fmla="*/ 276945 h 840941"/>
                <a:gd name="connsiteX163" fmla="*/ 1003212 w 3024845"/>
                <a:gd name="connsiteY163" fmla="*/ 276945 h 840941"/>
                <a:gd name="connsiteX164" fmla="*/ 1003212 w 3024845"/>
                <a:gd name="connsiteY164" fmla="*/ 194797 h 840941"/>
                <a:gd name="connsiteX165" fmla="*/ 1004986 w 3024845"/>
                <a:gd name="connsiteY165" fmla="*/ 194797 h 840941"/>
                <a:gd name="connsiteX166" fmla="*/ 1017399 w 3024845"/>
                <a:gd name="connsiteY166" fmla="*/ 194797 h 840941"/>
                <a:gd name="connsiteX167" fmla="*/ 1017399 w 3024845"/>
                <a:gd name="connsiteY167" fmla="*/ 192906 h 840941"/>
                <a:gd name="connsiteX168" fmla="*/ 1017399 w 3024845"/>
                <a:gd name="connsiteY168" fmla="*/ 179665 h 840941"/>
                <a:gd name="connsiteX169" fmla="*/ 1039693 w 3024845"/>
                <a:gd name="connsiteY169" fmla="*/ 179665 h 840941"/>
                <a:gd name="connsiteX170" fmla="*/ 1039693 w 3024845"/>
                <a:gd name="connsiteY170" fmla="*/ 178584 h 840941"/>
                <a:gd name="connsiteX171" fmla="*/ 1039693 w 3024845"/>
                <a:gd name="connsiteY171" fmla="*/ 171018 h 840941"/>
                <a:gd name="connsiteX172" fmla="*/ 1041466 w 3024845"/>
                <a:gd name="connsiteY172" fmla="*/ 171018 h 840941"/>
                <a:gd name="connsiteX173" fmla="*/ 1053880 w 3024845"/>
                <a:gd name="connsiteY173" fmla="*/ 171018 h 840941"/>
                <a:gd name="connsiteX174" fmla="*/ 1053880 w 3024845"/>
                <a:gd name="connsiteY174" fmla="*/ 172099 h 840941"/>
                <a:gd name="connsiteX175" fmla="*/ 1053880 w 3024845"/>
                <a:gd name="connsiteY175" fmla="*/ 179665 h 840941"/>
                <a:gd name="connsiteX176" fmla="*/ 1054640 w 3024845"/>
                <a:gd name="connsiteY176" fmla="*/ 179665 h 840941"/>
                <a:gd name="connsiteX177" fmla="*/ 1059960 w 3024845"/>
                <a:gd name="connsiteY177" fmla="*/ 179665 h 840941"/>
                <a:gd name="connsiteX178" fmla="*/ 1070093 w 3024845"/>
                <a:gd name="connsiteY178" fmla="*/ 175341 h 840941"/>
                <a:gd name="connsiteX179" fmla="*/ 1074146 w 3024845"/>
                <a:gd name="connsiteY179" fmla="*/ 178584 h 840941"/>
                <a:gd name="connsiteX180" fmla="*/ 1074146 w 3024845"/>
                <a:gd name="connsiteY180" fmla="*/ 171018 h 840941"/>
                <a:gd name="connsiteX181" fmla="*/ 1076426 w 3024845"/>
                <a:gd name="connsiteY181" fmla="*/ 171018 h 840941"/>
                <a:gd name="connsiteX182" fmla="*/ 1092387 w 3024845"/>
                <a:gd name="connsiteY182" fmla="*/ 171018 h 840941"/>
                <a:gd name="connsiteX183" fmla="*/ 1092387 w 3024845"/>
                <a:gd name="connsiteY183" fmla="*/ 172099 h 840941"/>
                <a:gd name="connsiteX184" fmla="*/ 1092387 w 3024845"/>
                <a:gd name="connsiteY184" fmla="*/ 179665 h 840941"/>
                <a:gd name="connsiteX185" fmla="*/ 1122787 w 3024845"/>
                <a:gd name="connsiteY185" fmla="*/ 179665 h 840941"/>
                <a:gd name="connsiteX186" fmla="*/ 1122787 w 3024845"/>
                <a:gd name="connsiteY186" fmla="*/ 181286 h 840941"/>
                <a:gd name="connsiteX187" fmla="*/ 1122787 w 3024845"/>
                <a:gd name="connsiteY187" fmla="*/ 192636 h 840941"/>
                <a:gd name="connsiteX188" fmla="*/ 1149134 w 3024845"/>
                <a:gd name="connsiteY188" fmla="*/ 192636 h 840941"/>
                <a:gd name="connsiteX189" fmla="*/ 1149134 w 3024845"/>
                <a:gd name="connsiteY189" fmla="*/ 222900 h 840941"/>
                <a:gd name="connsiteX190" fmla="*/ 1149894 w 3024845"/>
                <a:gd name="connsiteY190" fmla="*/ 222900 h 840941"/>
                <a:gd name="connsiteX191" fmla="*/ 1155214 w 3024845"/>
                <a:gd name="connsiteY191" fmla="*/ 222900 h 840941"/>
                <a:gd name="connsiteX192" fmla="*/ 1155214 w 3024845"/>
                <a:gd name="connsiteY192" fmla="*/ 223981 h 840941"/>
                <a:gd name="connsiteX193" fmla="*/ 1155214 w 3024845"/>
                <a:gd name="connsiteY193" fmla="*/ 231548 h 840941"/>
                <a:gd name="connsiteX194" fmla="*/ 1159268 w 3024845"/>
                <a:gd name="connsiteY194" fmla="*/ 261812 h 840941"/>
                <a:gd name="connsiteX195" fmla="*/ 1160028 w 3024845"/>
                <a:gd name="connsiteY195" fmla="*/ 261812 h 840941"/>
                <a:gd name="connsiteX196" fmla="*/ 1165348 w 3024845"/>
                <a:gd name="connsiteY196" fmla="*/ 261812 h 840941"/>
                <a:gd name="connsiteX197" fmla="*/ 1165348 w 3024845"/>
                <a:gd name="connsiteY197" fmla="*/ 262623 h 840941"/>
                <a:gd name="connsiteX198" fmla="*/ 1165348 w 3024845"/>
                <a:gd name="connsiteY198" fmla="*/ 268298 h 840941"/>
                <a:gd name="connsiteX199" fmla="*/ 1166361 w 3024845"/>
                <a:gd name="connsiteY199" fmla="*/ 268298 h 840941"/>
                <a:gd name="connsiteX200" fmla="*/ 1173454 w 3024845"/>
                <a:gd name="connsiteY200" fmla="*/ 268298 h 840941"/>
                <a:gd name="connsiteX201" fmla="*/ 1173454 w 3024845"/>
                <a:gd name="connsiteY201" fmla="*/ 298563 h 840941"/>
                <a:gd name="connsiteX202" fmla="*/ 1175481 w 3024845"/>
                <a:gd name="connsiteY202" fmla="*/ 298563 h 840941"/>
                <a:gd name="connsiteX203" fmla="*/ 1189668 w 3024845"/>
                <a:gd name="connsiteY203" fmla="*/ 298563 h 840941"/>
                <a:gd name="connsiteX204" fmla="*/ 1189668 w 3024845"/>
                <a:gd name="connsiteY204" fmla="*/ 322342 h 840941"/>
                <a:gd name="connsiteX205" fmla="*/ 1191695 w 3024845"/>
                <a:gd name="connsiteY205" fmla="*/ 323963 h 840941"/>
                <a:gd name="connsiteX206" fmla="*/ 1191695 w 3024845"/>
                <a:gd name="connsiteY206" fmla="*/ 335313 h 840941"/>
                <a:gd name="connsiteX207" fmla="*/ 1192455 w 3024845"/>
                <a:gd name="connsiteY207" fmla="*/ 335313 h 840941"/>
                <a:gd name="connsiteX208" fmla="*/ 1197775 w 3024845"/>
                <a:gd name="connsiteY208" fmla="*/ 335313 h 840941"/>
                <a:gd name="connsiteX209" fmla="*/ 1197775 w 3024845"/>
                <a:gd name="connsiteY209" fmla="*/ 359092 h 840941"/>
                <a:gd name="connsiteX210" fmla="*/ 1199041 w 3024845"/>
                <a:gd name="connsiteY210" fmla="*/ 359092 h 840941"/>
                <a:gd name="connsiteX211" fmla="*/ 1207908 w 3024845"/>
                <a:gd name="connsiteY211" fmla="*/ 359092 h 840941"/>
                <a:gd name="connsiteX212" fmla="*/ 1209935 w 3024845"/>
                <a:gd name="connsiteY212" fmla="*/ 363146 h 840941"/>
                <a:gd name="connsiteX213" fmla="*/ 1209935 w 3024845"/>
                <a:gd name="connsiteY213" fmla="*/ 376387 h 840941"/>
                <a:gd name="connsiteX214" fmla="*/ 1211455 w 3024845"/>
                <a:gd name="connsiteY214" fmla="*/ 374495 h 840941"/>
                <a:gd name="connsiteX215" fmla="*/ 1222095 w 3024845"/>
                <a:gd name="connsiteY215" fmla="*/ 361254 h 840941"/>
                <a:gd name="connsiteX216" fmla="*/ 1250469 w 3024845"/>
                <a:gd name="connsiteY216" fmla="*/ 361254 h 840941"/>
                <a:gd name="connsiteX217" fmla="*/ 1250469 w 3024845"/>
                <a:gd name="connsiteY217" fmla="*/ 447725 h 840941"/>
                <a:gd name="connsiteX218" fmla="*/ 1251229 w 3024845"/>
                <a:gd name="connsiteY218" fmla="*/ 447725 h 840941"/>
                <a:gd name="connsiteX219" fmla="*/ 1256549 w 3024845"/>
                <a:gd name="connsiteY219" fmla="*/ 447725 h 840941"/>
                <a:gd name="connsiteX220" fmla="*/ 1257309 w 3024845"/>
                <a:gd name="connsiteY220" fmla="*/ 446374 h 840941"/>
                <a:gd name="connsiteX221" fmla="*/ 1262629 w 3024845"/>
                <a:gd name="connsiteY221" fmla="*/ 436916 h 840941"/>
                <a:gd name="connsiteX222" fmla="*/ 1262629 w 3024845"/>
                <a:gd name="connsiteY222" fmla="*/ 438808 h 840941"/>
                <a:gd name="connsiteX223" fmla="*/ 1262629 w 3024845"/>
                <a:gd name="connsiteY223" fmla="*/ 452049 h 840941"/>
                <a:gd name="connsiteX224" fmla="*/ 1266682 w 3024845"/>
                <a:gd name="connsiteY224" fmla="*/ 406652 h 840941"/>
                <a:gd name="connsiteX225" fmla="*/ 1267442 w 3024845"/>
                <a:gd name="connsiteY225" fmla="*/ 406652 h 840941"/>
                <a:gd name="connsiteX226" fmla="*/ 1272762 w 3024845"/>
                <a:gd name="connsiteY226" fmla="*/ 406652 h 840941"/>
                <a:gd name="connsiteX227" fmla="*/ 1272762 w 3024845"/>
                <a:gd name="connsiteY227" fmla="*/ 341798 h 840941"/>
                <a:gd name="connsiteX228" fmla="*/ 1273776 w 3024845"/>
                <a:gd name="connsiteY228" fmla="*/ 341798 h 840941"/>
                <a:gd name="connsiteX229" fmla="*/ 1280869 w 3024845"/>
                <a:gd name="connsiteY229" fmla="*/ 341798 h 840941"/>
                <a:gd name="connsiteX230" fmla="*/ 1293029 w 3024845"/>
                <a:gd name="connsiteY230" fmla="*/ 298563 h 840941"/>
                <a:gd name="connsiteX231" fmla="*/ 1294296 w 3024845"/>
                <a:gd name="connsiteY231" fmla="*/ 298563 h 840941"/>
                <a:gd name="connsiteX232" fmla="*/ 1303163 w 3024845"/>
                <a:gd name="connsiteY232" fmla="*/ 298563 h 840941"/>
                <a:gd name="connsiteX233" fmla="*/ 1313296 w 3024845"/>
                <a:gd name="connsiteY233" fmla="*/ 341798 h 840941"/>
                <a:gd name="connsiteX234" fmla="*/ 1314309 w 3024845"/>
                <a:gd name="connsiteY234" fmla="*/ 341798 h 840941"/>
                <a:gd name="connsiteX235" fmla="*/ 1321403 w 3024845"/>
                <a:gd name="connsiteY235" fmla="*/ 341798 h 840941"/>
                <a:gd name="connsiteX236" fmla="*/ 1321403 w 3024845"/>
                <a:gd name="connsiteY236" fmla="*/ 380710 h 840941"/>
                <a:gd name="connsiteX237" fmla="*/ 1323176 w 3024845"/>
                <a:gd name="connsiteY237" fmla="*/ 380710 h 840941"/>
                <a:gd name="connsiteX238" fmla="*/ 1335590 w 3024845"/>
                <a:gd name="connsiteY238" fmla="*/ 380710 h 840941"/>
                <a:gd name="connsiteX239" fmla="*/ 1335590 w 3024845"/>
                <a:gd name="connsiteY239" fmla="*/ 382872 h 840941"/>
                <a:gd name="connsiteX240" fmla="*/ 1335590 w 3024845"/>
                <a:gd name="connsiteY240" fmla="*/ 398004 h 840941"/>
                <a:gd name="connsiteX241" fmla="*/ 1339643 w 3024845"/>
                <a:gd name="connsiteY241" fmla="*/ 395843 h 840941"/>
                <a:gd name="connsiteX242" fmla="*/ 1339643 w 3024845"/>
                <a:gd name="connsiteY242" fmla="*/ 380710 h 840941"/>
                <a:gd name="connsiteX243" fmla="*/ 1341163 w 3024845"/>
                <a:gd name="connsiteY243" fmla="*/ 380710 h 840941"/>
                <a:gd name="connsiteX244" fmla="*/ 1351803 w 3024845"/>
                <a:gd name="connsiteY244" fmla="*/ 380710 h 840941"/>
                <a:gd name="connsiteX245" fmla="*/ 1351803 w 3024845"/>
                <a:gd name="connsiteY245" fmla="*/ 382331 h 840941"/>
                <a:gd name="connsiteX246" fmla="*/ 1351803 w 3024845"/>
                <a:gd name="connsiteY246" fmla="*/ 393681 h 840941"/>
                <a:gd name="connsiteX247" fmla="*/ 1382204 w 3024845"/>
                <a:gd name="connsiteY247" fmla="*/ 393681 h 840941"/>
                <a:gd name="connsiteX248" fmla="*/ 1382204 w 3024845"/>
                <a:gd name="connsiteY248" fmla="*/ 356931 h 840941"/>
                <a:gd name="connsiteX249" fmla="*/ 1383470 w 3024845"/>
                <a:gd name="connsiteY249" fmla="*/ 356931 h 840941"/>
                <a:gd name="connsiteX250" fmla="*/ 1392337 w 3024845"/>
                <a:gd name="connsiteY250" fmla="*/ 356931 h 840941"/>
                <a:gd name="connsiteX251" fmla="*/ 1392337 w 3024845"/>
                <a:gd name="connsiteY251" fmla="*/ 378548 h 840941"/>
                <a:gd name="connsiteX252" fmla="*/ 1394364 w 3024845"/>
                <a:gd name="connsiteY252" fmla="*/ 346122 h 840941"/>
                <a:gd name="connsiteX253" fmla="*/ 1416657 w 3024845"/>
                <a:gd name="connsiteY253" fmla="*/ 346122 h 840941"/>
                <a:gd name="connsiteX254" fmla="*/ 1416657 w 3024845"/>
                <a:gd name="connsiteY254" fmla="*/ 344500 h 840941"/>
                <a:gd name="connsiteX255" fmla="*/ 1416657 w 3024845"/>
                <a:gd name="connsiteY255" fmla="*/ 333151 h 840941"/>
                <a:gd name="connsiteX256" fmla="*/ 1417417 w 3024845"/>
                <a:gd name="connsiteY256" fmla="*/ 333151 h 840941"/>
                <a:gd name="connsiteX257" fmla="*/ 1422737 w 3024845"/>
                <a:gd name="connsiteY257" fmla="*/ 333151 h 840941"/>
                <a:gd name="connsiteX258" fmla="*/ 1422737 w 3024845"/>
                <a:gd name="connsiteY258" fmla="*/ 331260 h 840941"/>
                <a:gd name="connsiteX259" fmla="*/ 1422737 w 3024845"/>
                <a:gd name="connsiteY259" fmla="*/ 318019 h 840941"/>
                <a:gd name="connsiteX260" fmla="*/ 1426791 w 3024845"/>
                <a:gd name="connsiteY260" fmla="*/ 324504 h 840941"/>
                <a:gd name="connsiteX261" fmla="*/ 1429071 w 3024845"/>
                <a:gd name="connsiteY261" fmla="*/ 324504 h 840941"/>
                <a:gd name="connsiteX262" fmla="*/ 1445031 w 3024845"/>
                <a:gd name="connsiteY262" fmla="*/ 324504 h 840941"/>
                <a:gd name="connsiteX263" fmla="*/ 1445031 w 3024845"/>
                <a:gd name="connsiteY263" fmla="*/ 323693 h 840941"/>
                <a:gd name="connsiteX264" fmla="*/ 1445031 w 3024845"/>
                <a:gd name="connsiteY264" fmla="*/ 318019 h 840941"/>
                <a:gd name="connsiteX265" fmla="*/ 1445791 w 3024845"/>
                <a:gd name="connsiteY265" fmla="*/ 318019 h 840941"/>
                <a:gd name="connsiteX266" fmla="*/ 1451111 w 3024845"/>
                <a:gd name="connsiteY266" fmla="*/ 318019 h 840941"/>
                <a:gd name="connsiteX267" fmla="*/ 1451111 w 3024845"/>
                <a:gd name="connsiteY267" fmla="*/ 319370 h 840941"/>
                <a:gd name="connsiteX268" fmla="*/ 1451111 w 3024845"/>
                <a:gd name="connsiteY268" fmla="*/ 328828 h 840941"/>
                <a:gd name="connsiteX269" fmla="*/ 1489618 w 3024845"/>
                <a:gd name="connsiteY269" fmla="*/ 328828 h 840941"/>
                <a:gd name="connsiteX270" fmla="*/ 1489618 w 3024845"/>
                <a:gd name="connsiteY270" fmla="*/ 467181 h 840941"/>
                <a:gd name="connsiteX271" fmla="*/ 1491138 w 3024845"/>
                <a:gd name="connsiteY271" fmla="*/ 467181 h 840941"/>
                <a:gd name="connsiteX272" fmla="*/ 1501778 w 3024845"/>
                <a:gd name="connsiteY272" fmla="*/ 467181 h 840941"/>
                <a:gd name="connsiteX273" fmla="*/ 1501778 w 3024845"/>
                <a:gd name="connsiteY273" fmla="*/ 454211 h 840941"/>
                <a:gd name="connsiteX274" fmla="*/ 1505832 w 3024845"/>
                <a:gd name="connsiteY274" fmla="*/ 454211 h 840941"/>
                <a:gd name="connsiteX275" fmla="*/ 1505832 w 3024845"/>
                <a:gd name="connsiteY275" fmla="*/ 467181 h 840941"/>
                <a:gd name="connsiteX276" fmla="*/ 1536232 w 3024845"/>
                <a:gd name="connsiteY276" fmla="*/ 467181 h 840941"/>
                <a:gd name="connsiteX277" fmla="*/ 1536232 w 3024845"/>
                <a:gd name="connsiteY277" fmla="*/ 436916 h 840941"/>
                <a:gd name="connsiteX278" fmla="*/ 1548392 w 3024845"/>
                <a:gd name="connsiteY278" fmla="*/ 436916 h 840941"/>
                <a:gd name="connsiteX279" fmla="*/ 1560552 w 3024845"/>
                <a:gd name="connsiteY279" fmla="*/ 434755 h 840941"/>
                <a:gd name="connsiteX280" fmla="*/ 1564606 w 3024845"/>
                <a:gd name="connsiteY280" fmla="*/ 436916 h 840941"/>
                <a:gd name="connsiteX281" fmla="*/ 1574739 w 3024845"/>
                <a:gd name="connsiteY281" fmla="*/ 436916 h 840941"/>
                <a:gd name="connsiteX282" fmla="*/ 1574739 w 3024845"/>
                <a:gd name="connsiteY282" fmla="*/ 467181 h 840941"/>
                <a:gd name="connsiteX283" fmla="*/ 1582846 w 3024845"/>
                <a:gd name="connsiteY283" fmla="*/ 467181 h 840941"/>
                <a:gd name="connsiteX284" fmla="*/ 1582846 w 3024845"/>
                <a:gd name="connsiteY284" fmla="*/ 484476 h 840941"/>
                <a:gd name="connsiteX285" fmla="*/ 1592182 w 3024845"/>
                <a:gd name="connsiteY285" fmla="*/ 485381 h 840941"/>
                <a:gd name="connsiteX286" fmla="*/ 1605140 w 3024845"/>
                <a:gd name="connsiteY286" fmla="*/ 485381 h 840941"/>
                <a:gd name="connsiteX287" fmla="*/ 1605140 w 3024845"/>
                <a:gd name="connsiteY287" fmla="*/ 469343 h 840941"/>
                <a:gd name="connsiteX288" fmla="*/ 1673096 w 3024845"/>
                <a:gd name="connsiteY288" fmla="*/ 469343 h 840941"/>
                <a:gd name="connsiteX289" fmla="*/ 1673096 w 3024845"/>
                <a:gd name="connsiteY289" fmla="*/ 384090 h 840941"/>
                <a:gd name="connsiteX290" fmla="*/ 1745104 w 3024845"/>
                <a:gd name="connsiteY290" fmla="*/ 384090 h 840941"/>
                <a:gd name="connsiteX291" fmla="*/ 1745104 w 3024845"/>
                <a:gd name="connsiteY291" fmla="*/ 462858 h 840941"/>
                <a:gd name="connsiteX292" fmla="*/ 1747008 w 3024845"/>
                <a:gd name="connsiteY292" fmla="*/ 462858 h 840941"/>
                <a:gd name="connsiteX293" fmla="*/ 1748250 w 3024845"/>
                <a:gd name="connsiteY293" fmla="*/ 485381 h 840941"/>
                <a:gd name="connsiteX294" fmla="*/ 1757926 w 3024845"/>
                <a:gd name="connsiteY294" fmla="*/ 485381 h 840941"/>
                <a:gd name="connsiteX295" fmla="*/ 1759168 w 3024845"/>
                <a:gd name="connsiteY295" fmla="*/ 462858 h 840941"/>
                <a:gd name="connsiteX296" fmla="*/ 1765248 w 3024845"/>
                <a:gd name="connsiteY296" fmla="*/ 462858 h 840941"/>
                <a:gd name="connsiteX297" fmla="*/ 1766490 w 3024845"/>
                <a:gd name="connsiteY297" fmla="*/ 485381 h 840941"/>
                <a:gd name="connsiteX298" fmla="*/ 1817112 w 3024845"/>
                <a:gd name="connsiteY298" fmla="*/ 485381 h 840941"/>
                <a:gd name="connsiteX299" fmla="*/ 1817112 w 3024845"/>
                <a:gd name="connsiteY299" fmla="*/ 322353 h 840941"/>
                <a:gd name="connsiteX300" fmla="*/ 2014439 w 3024845"/>
                <a:gd name="connsiteY300" fmla="*/ 322353 h 840941"/>
                <a:gd name="connsiteX301" fmla="*/ 2014439 w 3024845"/>
                <a:gd name="connsiteY301" fmla="*/ 485381 h 840941"/>
                <a:gd name="connsiteX302" fmla="*/ 2033136 w 3024845"/>
                <a:gd name="connsiteY302" fmla="*/ 485381 h 840941"/>
                <a:gd name="connsiteX303" fmla="*/ 2033136 w 3024845"/>
                <a:gd name="connsiteY303" fmla="*/ 402688 h 840941"/>
                <a:gd name="connsiteX304" fmla="*/ 2128256 w 3024845"/>
                <a:gd name="connsiteY304" fmla="*/ 402688 h 840941"/>
                <a:gd name="connsiteX305" fmla="*/ 2180720 w 3024845"/>
                <a:gd name="connsiteY305" fmla="*/ 337475 h 840941"/>
                <a:gd name="connsiteX306" fmla="*/ 2245574 w 3024845"/>
                <a:gd name="connsiteY306" fmla="*/ 337475 h 840941"/>
                <a:gd name="connsiteX307" fmla="*/ 2245574 w 3024845"/>
                <a:gd name="connsiteY307" fmla="*/ 413137 h 840941"/>
                <a:gd name="connsiteX308" fmla="*/ 2253681 w 3024845"/>
                <a:gd name="connsiteY308" fmla="*/ 413137 h 840941"/>
                <a:gd name="connsiteX309" fmla="*/ 2255708 w 3024845"/>
                <a:gd name="connsiteY309" fmla="*/ 406652 h 840941"/>
                <a:gd name="connsiteX310" fmla="*/ 2261788 w 3024845"/>
                <a:gd name="connsiteY310" fmla="*/ 406652 h 840941"/>
                <a:gd name="connsiteX311" fmla="*/ 2263815 w 3024845"/>
                <a:gd name="connsiteY311" fmla="*/ 415299 h 840941"/>
                <a:gd name="connsiteX312" fmla="*/ 2275975 w 3024845"/>
                <a:gd name="connsiteY312" fmla="*/ 415299 h 840941"/>
                <a:gd name="connsiteX313" fmla="*/ 2275975 w 3024845"/>
                <a:gd name="connsiteY313" fmla="*/ 408813 h 840941"/>
                <a:gd name="connsiteX314" fmla="*/ 2298268 w 3024845"/>
                <a:gd name="connsiteY314" fmla="*/ 408813 h 840941"/>
                <a:gd name="connsiteX315" fmla="*/ 2298268 w 3024845"/>
                <a:gd name="connsiteY315" fmla="*/ 415299 h 840941"/>
                <a:gd name="connsiteX316" fmla="*/ 2318535 w 3024845"/>
                <a:gd name="connsiteY316" fmla="*/ 415299 h 840941"/>
                <a:gd name="connsiteX317" fmla="*/ 2318535 w 3024845"/>
                <a:gd name="connsiteY317" fmla="*/ 460696 h 840941"/>
                <a:gd name="connsiteX318" fmla="*/ 2332722 w 3024845"/>
                <a:gd name="connsiteY318" fmla="*/ 460696 h 840941"/>
                <a:gd name="connsiteX319" fmla="*/ 2332722 w 3024845"/>
                <a:gd name="connsiteY319" fmla="*/ 447725 h 840941"/>
                <a:gd name="connsiteX320" fmla="*/ 2348936 w 3024845"/>
                <a:gd name="connsiteY320" fmla="*/ 447725 h 840941"/>
                <a:gd name="connsiteX321" fmla="*/ 2348936 w 3024845"/>
                <a:gd name="connsiteY321" fmla="*/ 268298 h 840941"/>
                <a:gd name="connsiteX322" fmla="*/ 2355016 w 3024845"/>
                <a:gd name="connsiteY322" fmla="*/ 261812 h 840941"/>
                <a:gd name="connsiteX323" fmla="*/ 2427977 w 3024845"/>
                <a:gd name="connsiteY323" fmla="*/ 261812 h 840941"/>
                <a:gd name="connsiteX324" fmla="*/ 2427977 w 3024845"/>
                <a:gd name="connsiteY324" fmla="*/ 270460 h 840941"/>
                <a:gd name="connsiteX325" fmla="*/ 2438110 w 3024845"/>
                <a:gd name="connsiteY325" fmla="*/ 270460 h 840941"/>
                <a:gd name="connsiteX326" fmla="*/ 2438110 w 3024845"/>
                <a:gd name="connsiteY326" fmla="*/ 385034 h 840941"/>
                <a:gd name="connsiteX327" fmla="*/ 2460404 w 3024845"/>
                <a:gd name="connsiteY327" fmla="*/ 385034 h 840941"/>
                <a:gd name="connsiteX328" fmla="*/ 2460404 w 3024845"/>
                <a:gd name="connsiteY328" fmla="*/ 318019 h 840941"/>
                <a:gd name="connsiteX329" fmla="*/ 2486751 w 3024845"/>
                <a:gd name="connsiteY329" fmla="*/ 318019 h 840941"/>
                <a:gd name="connsiteX330" fmla="*/ 2490804 w 3024845"/>
                <a:gd name="connsiteY330" fmla="*/ 313695 h 840941"/>
                <a:gd name="connsiteX331" fmla="*/ 2498911 w 3024845"/>
                <a:gd name="connsiteY331" fmla="*/ 313695 h 840941"/>
                <a:gd name="connsiteX332" fmla="*/ 2502964 w 3024845"/>
                <a:gd name="connsiteY332" fmla="*/ 318019 h 840941"/>
                <a:gd name="connsiteX333" fmla="*/ 2525258 w 3024845"/>
                <a:gd name="connsiteY333" fmla="*/ 318019 h 840941"/>
                <a:gd name="connsiteX334" fmla="*/ 2525258 w 3024845"/>
                <a:gd name="connsiteY334" fmla="*/ 201283 h 840941"/>
                <a:gd name="connsiteX335" fmla="*/ 2582005 w 3024845"/>
                <a:gd name="connsiteY335" fmla="*/ 190474 h 840941"/>
                <a:gd name="connsiteX336" fmla="*/ 2582005 w 3024845"/>
                <a:gd name="connsiteY336" fmla="*/ 191555 h 840941"/>
                <a:gd name="connsiteX337" fmla="*/ 2582005 w 3024845"/>
                <a:gd name="connsiteY337" fmla="*/ 199121 h 840941"/>
                <a:gd name="connsiteX338" fmla="*/ 2608352 w 3024845"/>
                <a:gd name="connsiteY338" fmla="*/ 199121 h 840941"/>
                <a:gd name="connsiteX339" fmla="*/ 2608352 w 3024845"/>
                <a:gd name="connsiteY339" fmla="*/ 454211 h 840941"/>
                <a:gd name="connsiteX340" fmla="*/ 2630646 w 3024845"/>
                <a:gd name="connsiteY340" fmla="*/ 454211 h 840941"/>
                <a:gd name="connsiteX341" fmla="*/ 2630646 w 3024845"/>
                <a:gd name="connsiteY341" fmla="*/ 449887 h 840941"/>
                <a:gd name="connsiteX342" fmla="*/ 2642806 w 3024845"/>
                <a:gd name="connsiteY342" fmla="*/ 449887 h 840941"/>
                <a:gd name="connsiteX343" fmla="*/ 2642806 w 3024845"/>
                <a:gd name="connsiteY343" fmla="*/ 454211 h 840941"/>
                <a:gd name="connsiteX344" fmla="*/ 2667126 w 3024845"/>
                <a:gd name="connsiteY344" fmla="*/ 454211 h 840941"/>
                <a:gd name="connsiteX345" fmla="*/ 2667126 w 3024845"/>
                <a:gd name="connsiteY345" fmla="*/ 441240 h 840941"/>
                <a:gd name="connsiteX346" fmla="*/ 2695500 w 3024845"/>
                <a:gd name="connsiteY346" fmla="*/ 441240 h 840941"/>
                <a:gd name="connsiteX347" fmla="*/ 2707660 w 3024845"/>
                <a:gd name="connsiteY347" fmla="*/ 436916 h 840941"/>
                <a:gd name="connsiteX348" fmla="*/ 2727927 w 3024845"/>
                <a:gd name="connsiteY348" fmla="*/ 441240 h 840941"/>
                <a:gd name="connsiteX349" fmla="*/ 2727927 w 3024845"/>
                <a:gd name="connsiteY349" fmla="*/ 423946 h 840941"/>
                <a:gd name="connsiteX350" fmla="*/ 2736034 w 3024845"/>
                <a:gd name="connsiteY350" fmla="*/ 423946 h 840941"/>
                <a:gd name="connsiteX351" fmla="*/ 2736034 w 3024845"/>
                <a:gd name="connsiteY351" fmla="*/ 410975 h 840941"/>
                <a:gd name="connsiteX352" fmla="*/ 2792781 w 3024845"/>
                <a:gd name="connsiteY352" fmla="*/ 410975 h 840941"/>
                <a:gd name="connsiteX353" fmla="*/ 2792781 w 3024845"/>
                <a:gd name="connsiteY353" fmla="*/ 380710 h 840941"/>
                <a:gd name="connsiteX354" fmla="*/ 2811021 w 3024845"/>
                <a:gd name="connsiteY354" fmla="*/ 380710 h 840941"/>
                <a:gd name="connsiteX355" fmla="*/ 2811021 w 3024845"/>
                <a:gd name="connsiteY355" fmla="*/ 374225 h 840941"/>
                <a:gd name="connsiteX356" fmla="*/ 2823181 w 3024845"/>
                <a:gd name="connsiteY356" fmla="*/ 374225 h 840941"/>
                <a:gd name="connsiteX357" fmla="*/ 2823181 w 3024845"/>
                <a:gd name="connsiteY357" fmla="*/ 380710 h 840941"/>
                <a:gd name="connsiteX358" fmla="*/ 2839395 w 3024845"/>
                <a:gd name="connsiteY358" fmla="*/ 380710 h 840941"/>
                <a:gd name="connsiteX359" fmla="*/ 2839395 w 3024845"/>
                <a:gd name="connsiteY359" fmla="*/ 430431 h 840941"/>
                <a:gd name="connsiteX360" fmla="*/ 2871822 w 3024845"/>
                <a:gd name="connsiteY360" fmla="*/ 430431 h 840941"/>
                <a:gd name="connsiteX361" fmla="*/ 2871822 w 3024845"/>
                <a:gd name="connsiteY361" fmla="*/ 404490 h 840941"/>
                <a:gd name="connsiteX362" fmla="*/ 2910329 w 3024845"/>
                <a:gd name="connsiteY362" fmla="*/ 404490 h 840941"/>
                <a:gd name="connsiteX363" fmla="*/ 2910329 w 3024845"/>
                <a:gd name="connsiteY363" fmla="*/ 374225 h 840941"/>
                <a:gd name="connsiteX364" fmla="*/ 2958970 w 3024845"/>
                <a:gd name="connsiteY364" fmla="*/ 374225 h 840941"/>
                <a:gd name="connsiteX365" fmla="*/ 2958970 w 3024845"/>
                <a:gd name="connsiteY365" fmla="*/ 485381 h 840941"/>
                <a:gd name="connsiteX366" fmla="*/ 2958970 w 3024845"/>
                <a:gd name="connsiteY366" fmla="*/ 499160 h 840941"/>
                <a:gd name="connsiteX367" fmla="*/ 3024845 w 3024845"/>
                <a:gd name="connsiteY367" fmla="*/ 499160 h 840941"/>
                <a:gd name="connsiteX368" fmla="*/ 3024845 w 3024845"/>
                <a:gd name="connsiteY368" fmla="*/ 840941 h 840941"/>
                <a:gd name="connsiteX369" fmla="*/ 2054 w 3024845"/>
                <a:gd name="connsiteY369" fmla="*/ 838608 h 840941"/>
                <a:gd name="connsiteX370" fmla="*/ 0 w 3024845"/>
                <a:gd name="connsiteY370" fmla="*/ 404490 h 840941"/>
                <a:gd name="connsiteX371" fmla="*/ 20267 w 3024845"/>
                <a:gd name="connsiteY371" fmla="*/ 404490 h 840941"/>
                <a:gd name="connsiteX372" fmla="*/ 20774 w 3024845"/>
                <a:gd name="connsiteY372" fmla="*/ 403409 h 840941"/>
                <a:gd name="connsiteX373" fmla="*/ 24320 w 3024845"/>
                <a:gd name="connsiteY373" fmla="*/ 395843 h 840941"/>
                <a:gd name="connsiteX374" fmla="*/ 26094 w 3024845"/>
                <a:gd name="connsiteY374" fmla="*/ 396113 h 840941"/>
                <a:gd name="connsiteX375" fmla="*/ 38507 w 3024845"/>
                <a:gd name="connsiteY375" fmla="*/ 398004 h 840941"/>
                <a:gd name="connsiteX376" fmla="*/ 39014 w 3024845"/>
                <a:gd name="connsiteY376" fmla="*/ 399356 h 840941"/>
                <a:gd name="connsiteX377" fmla="*/ 42560 w 3024845"/>
                <a:gd name="connsiteY377" fmla="*/ 408813 h 840941"/>
                <a:gd name="connsiteX378" fmla="*/ 68907 w 3024845"/>
                <a:gd name="connsiteY378" fmla="*/ 410975 h 840941"/>
                <a:gd name="connsiteX379" fmla="*/ 68907 w 3024845"/>
                <a:gd name="connsiteY379" fmla="*/ 287754 h 840941"/>
                <a:gd name="connsiteX380" fmla="*/ 70934 w 3024845"/>
                <a:gd name="connsiteY380" fmla="*/ 287754 h 840941"/>
                <a:gd name="connsiteX381" fmla="*/ 85121 w 3024845"/>
                <a:gd name="connsiteY381" fmla="*/ 287754 h 840941"/>
                <a:gd name="connsiteX382" fmla="*/ 85121 w 3024845"/>
                <a:gd name="connsiteY382" fmla="*/ 151562 h 840941"/>
                <a:gd name="connsiteX383" fmla="*/ 86894 w 3024845"/>
                <a:gd name="connsiteY383" fmla="*/ 151562 h 840941"/>
                <a:gd name="connsiteX384" fmla="*/ 99308 w 3024845"/>
                <a:gd name="connsiteY384" fmla="*/ 151562 h 840941"/>
                <a:gd name="connsiteX385" fmla="*/ 99308 w 3024845"/>
                <a:gd name="connsiteY385" fmla="*/ 36988 h 840941"/>
                <a:gd name="connsiteX0" fmla="*/ 99308 w 3024845"/>
                <a:gd name="connsiteY0" fmla="*/ 0 h 803953"/>
                <a:gd name="connsiteX1" fmla="*/ 220909 w 3024845"/>
                <a:gd name="connsiteY1" fmla="*/ 114574 h 803953"/>
                <a:gd name="connsiteX2" fmla="*/ 223189 w 3024845"/>
                <a:gd name="connsiteY2" fmla="*/ 114574 h 803953"/>
                <a:gd name="connsiteX3" fmla="*/ 239150 w 3024845"/>
                <a:gd name="connsiteY3" fmla="*/ 114574 h 803953"/>
                <a:gd name="connsiteX4" fmla="*/ 239150 w 3024845"/>
                <a:gd name="connsiteY4" fmla="*/ 255089 h 803953"/>
                <a:gd name="connsiteX5" fmla="*/ 240670 w 3024845"/>
                <a:gd name="connsiteY5" fmla="*/ 254819 h 803953"/>
                <a:gd name="connsiteX6" fmla="*/ 251310 w 3024845"/>
                <a:gd name="connsiteY6" fmla="*/ 252928 h 803953"/>
                <a:gd name="connsiteX7" fmla="*/ 249283 w 3024845"/>
                <a:gd name="connsiteY7" fmla="*/ 341560 h 803953"/>
                <a:gd name="connsiteX8" fmla="*/ 250803 w 3024845"/>
                <a:gd name="connsiteY8" fmla="*/ 341831 h 803953"/>
                <a:gd name="connsiteX9" fmla="*/ 261443 w 3024845"/>
                <a:gd name="connsiteY9" fmla="*/ 343722 h 803953"/>
                <a:gd name="connsiteX10" fmla="*/ 261696 w 3024845"/>
                <a:gd name="connsiteY10" fmla="*/ 344533 h 803953"/>
                <a:gd name="connsiteX11" fmla="*/ 263470 w 3024845"/>
                <a:gd name="connsiteY11" fmla="*/ 350208 h 803953"/>
                <a:gd name="connsiteX12" fmla="*/ 264230 w 3024845"/>
                <a:gd name="connsiteY12" fmla="*/ 347776 h 803953"/>
                <a:gd name="connsiteX13" fmla="*/ 269550 w 3024845"/>
                <a:gd name="connsiteY13" fmla="*/ 330752 h 803953"/>
                <a:gd name="connsiteX14" fmla="*/ 271323 w 3024845"/>
                <a:gd name="connsiteY14" fmla="*/ 330752 h 803953"/>
                <a:gd name="connsiteX15" fmla="*/ 283737 w 3024845"/>
                <a:gd name="connsiteY15" fmla="*/ 330752 h 803953"/>
                <a:gd name="connsiteX16" fmla="*/ 283737 w 3024845"/>
                <a:gd name="connsiteY16" fmla="*/ 363178 h 803953"/>
                <a:gd name="connsiteX17" fmla="*/ 284750 w 3024845"/>
                <a:gd name="connsiteY17" fmla="*/ 363719 h 803953"/>
                <a:gd name="connsiteX18" fmla="*/ 291844 w 3024845"/>
                <a:gd name="connsiteY18" fmla="*/ 367502 h 803953"/>
                <a:gd name="connsiteX19" fmla="*/ 291844 w 3024845"/>
                <a:gd name="connsiteY19" fmla="*/ 368853 h 803953"/>
                <a:gd name="connsiteX20" fmla="*/ 291844 w 3024845"/>
                <a:gd name="connsiteY20" fmla="*/ 378311 h 803953"/>
                <a:gd name="connsiteX21" fmla="*/ 336431 w 3024845"/>
                <a:gd name="connsiteY21" fmla="*/ 378311 h 803953"/>
                <a:gd name="connsiteX22" fmla="*/ 336431 w 3024845"/>
                <a:gd name="connsiteY22" fmla="*/ 379392 h 803953"/>
                <a:gd name="connsiteX23" fmla="*/ 336431 w 3024845"/>
                <a:gd name="connsiteY23" fmla="*/ 386958 h 803953"/>
                <a:gd name="connsiteX24" fmla="*/ 338457 w 3024845"/>
                <a:gd name="connsiteY24" fmla="*/ 386958 h 803953"/>
                <a:gd name="connsiteX25" fmla="*/ 352644 w 3024845"/>
                <a:gd name="connsiteY25" fmla="*/ 386958 h 803953"/>
                <a:gd name="connsiteX26" fmla="*/ 352644 w 3024845"/>
                <a:gd name="connsiteY26" fmla="*/ 356693 h 803953"/>
                <a:gd name="connsiteX27" fmla="*/ 397231 w 3024845"/>
                <a:gd name="connsiteY27" fmla="*/ 356693 h 803953"/>
                <a:gd name="connsiteX28" fmla="*/ 397231 w 3024845"/>
                <a:gd name="connsiteY28" fmla="*/ 355342 h 803953"/>
                <a:gd name="connsiteX29" fmla="*/ 397231 w 3024845"/>
                <a:gd name="connsiteY29" fmla="*/ 345884 h 803953"/>
                <a:gd name="connsiteX30" fmla="*/ 398245 w 3024845"/>
                <a:gd name="connsiteY30" fmla="*/ 345884 h 803953"/>
                <a:gd name="connsiteX31" fmla="*/ 405338 w 3024845"/>
                <a:gd name="connsiteY31" fmla="*/ 345884 h 803953"/>
                <a:gd name="connsiteX32" fmla="*/ 405338 w 3024845"/>
                <a:gd name="connsiteY32" fmla="*/ 343993 h 803953"/>
                <a:gd name="connsiteX33" fmla="*/ 405338 w 3024845"/>
                <a:gd name="connsiteY33" fmla="*/ 330752 h 803953"/>
                <a:gd name="connsiteX34" fmla="*/ 406098 w 3024845"/>
                <a:gd name="connsiteY34" fmla="*/ 330752 h 803953"/>
                <a:gd name="connsiteX35" fmla="*/ 411418 w 3024845"/>
                <a:gd name="connsiteY35" fmla="*/ 330752 h 803953"/>
                <a:gd name="connsiteX36" fmla="*/ 411418 w 3024845"/>
                <a:gd name="connsiteY36" fmla="*/ 329671 h 803953"/>
                <a:gd name="connsiteX37" fmla="*/ 411418 w 3024845"/>
                <a:gd name="connsiteY37" fmla="*/ 322104 h 803953"/>
                <a:gd name="connsiteX38" fmla="*/ 413445 w 3024845"/>
                <a:gd name="connsiteY38" fmla="*/ 322104 h 803953"/>
                <a:gd name="connsiteX39" fmla="*/ 427632 w 3024845"/>
                <a:gd name="connsiteY39" fmla="*/ 322104 h 803953"/>
                <a:gd name="connsiteX40" fmla="*/ 427632 w 3024845"/>
                <a:gd name="connsiteY40" fmla="*/ 323185 h 803953"/>
                <a:gd name="connsiteX41" fmla="*/ 427632 w 3024845"/>
                <a:gd name="connsiteY41" fmla="*/ 330752 h 803953"/>
                <a:gd name="connsiteX42" fmla="*/ 449925 w 3024845"/>
                <a:gd name="connsiteY42" fmla="*/ 330752 h 803953"/>
                <a:gd name="connsiteX43" fmla="*/ 449925 w 3024845"/>
                <a:gd name="connsiteY43" fmla="*/ 328860 h 803953"/>
                <a:gd name="connsiteX44" fmla="*/ 449925 w 3024845"/>
                <a:gd name="connsiteY44" fmla="*/ 315619 h 803953"/>
                <a:gd name="connsiteX45" fmla="*/ 451699 w 3024845"/>
                <a:gd name="connsiteY45" fmla="*/ 315619 h 803953"/>
                <a:gd name="connsiteX46" fmla="*/ 464112 w 3024845"/>
                <a:gd name="connsiteY46" fmla="*/ 315619 h 803953"/>
                <a:gd name="connsiteX47" fmla="*/ 464112 w 3024845"/>
                <a:gd name="connsiteY47" fmla="*/ 339399 h 803953"/>
                <a:gd name="connsiteX48" fmla="*/ 465126 w 3024845"/>
                <a:gd name="connsiteY48" fmla="*/ 339399 h 803953"/>
                <a:gd name="connsiteX49" fmla="*/ 472219 w 3024845"/>
                <a:gd name="connsiteY49" fmla="*/ 339399 h 803953"/>
                <a:gd name="connsiteX50" fmla="*/ 472219 w 3024845"/>
                <a:gd name="connsiteY50" fmla="*/ 338318 h 803953"/>
                <a:gd name="connsiteX51" fmla="*/ 472219 w 3024845"/>
                <a:gd name="connsiteY51" fmla="*/ 330752 h 803953"/>
                <a:gd name="connsiteX52" fmla="*/ 473992 w 3024845"/>
                <a:gd name="connsiteY52" fmla="*/ 330752 h 803953"/>
                <a:gd name="connsiteX53" fmla="*/ 486406 w 3024845"/>
                <a:gd name="connsiteY53" fmla="*/ 330752 h 803953"/>
                <a:gd name="connsiteX54" fmla="*/ 486406 w 3024845"/>
                <a:gd name="connsiteY54" fmla="*/ 356693 h 803953"/>
                <a:gd name="connsiteX55" fmla="*/ 488433 w 3024845"/>
                <a:gd name="connsiteY55" fmla="*/ 356693 h 803953"/>
                <a:gd name="connsiteX56" fmla="*/ 502619 w 3024845"/>
                <a:gd name="connsiteY56" fmla="*/ 356693 h 803953"/>
                <a:gd name="connsiteX57" fmla="*/ 502619 w 3024845"/>
                <a:gd name="connsiteY57" fmla="*/ 358314 h 803953"/>
                <a:gd name="connsiteX58" fmla="*/ 502619 w 3024845"/>
                <a:gd name="connsiteY58" fmla="*/ 369664 h 803953"/>
                <a:gd name="connsiteX59" fmla="*/ 503379 w 3024845"/>
                <a:gd name="connsiteY59" fmla="*/ 369664 h 803953"/>
                <a:gd name="connsiteX60" fmla="*/ 508700 w 3024845"/>
                <a:gd name="connsiteY60" fmla="*/ 369664 h 803953"/>
                <a:gd name="connsiteX61" fmla="*/ 508700 w 3024845"/>
                <a:gd name="connsiteY61" fmla="*/ 368853 h 803953"/>
                <a:gd name="connsiteX62" fmla="*/ 508700 w 3024845"/>
                <a:gd name="connsiteY62" fmla="*/ 363178 h 803953"/>
                <a:gd name="connsiteX63" fmla="*/ 539100 w 3024845"/>
                <a:gd name="connsiteY63" fmla="*/ 363178 h 803953"/>
                <a:gd name="connsiteX64" fmla="*/ 539100 w 3024845"/>
                <a:gd name="connsiteY64" fmla="*/ 386958 h 803953"/>
                <a:gd name="connsiteX65" fmla="*/ 540113 w 3024845"/>
                <a:gd name="connsiteY65" fmla="*/ 386958 h 803953"/>
                <a:gd name="connsiteX66" fmla="*/ 547207 w 3024845"/>
                <a:gd name="connsiteY66" fmla="*/ 386958 h 803953"/>
                <a:gd name="connsiteX67" fmla="*/ 547207 w 3024845"/>
                <a:gd name="connsiteY67" fmla="*/ 388039 h 803953"/>
                <a:gd name="connsiteX68" fmla="*/ 547207 w 3024845"/>
                <a:gd name="connsiteY68" fmla="*/ 395605 h 803953"/>
                <a:gd name="connsiteX69" fmla="*/ 547967 w 3024845"/>
                <a:gd name="connsiteY69" fmla="*/ 395605 h 803953"/>
                <a:gd name="connsiteX70" fmla="*/ 553287 w 3024845"/>
                <a:gd name="connsiteY70" fmla="*/ 395605 h 803953"/>
                <a:gd name="connsiteX71" fmla="*/ 553287 w 3024845"/>
                <a:gd name="connsiteY71" fmla="*/ 393443 h 803953"/>
                <a:gd name="connsiteX72" fmla="*/ 553287 w 3024845"/>
                <a:gd name="connsiteY72" fmla="*/ 378311 h 803953"/>
                <a:gd name="connsiteX73" fmla="*/ 554300 w 3024845"/>
                <a:gd name="connsiteY73" fmla="*/ 378311 h 803953"/>
                <a:gd name="connsiteX74" fmla="*/ 561394 w 3024845"/>
                <a:gd name="connsiteY74" fmla="*/ 378311 h 803953"/>
                <a:gd name="connsiteX75" fmla="*/ 561394 w 3024845"/>
                <a:gd name="connsiteY75" fmla="*/ 379392 h 803953"/>
                <a:gd name="connsiteX76" fmla="*/ 561394 w 3024845"/>
                <a:gd name="connsiteY76" fmla="*/ 386958 h 803953"/>
                <a:gd name="connsiteX77" fmla="*/ 566714 w 3024845"/>
                <a:gd name="connsiteY77" fmla="*/ 384965 h 803953"/>
                <a:gd name="connsiteX78" fmla="*/ 567474 w 3024845"/>
                <a:gd name="connsiteY78" fmla="*/ 383985 h 803953"/>
                <a:gd name="connsiteX79" fmla="*/ 567474 w 3024845"/>
                <a:gd name="connsiteY79" fmla="*/ 378311 h 803953"/>
                <a:gd name="connsiteX80" fmla="*/ 605981 w 3024845"/>
                <a:gd name="connsiteY80" fmla="*/ 378311 h 803953"/>
                <a:gd name="connsiteX81" fmla="*/ 605981 w 3024845"/>
                <a:gd name="connsiteY81" fmla="*/ 402090 h 803953"/>
                <a:gd name="connsiteX82" fmla="*/ 608007 w 3024845"/>
                <a:gd name="connsiteY82" fmla="*/ 402090 h 803953"/>
                <a:gd name="connsiteX83" fmla="*/ 622194 w 3024845"/>
                <a:gd name="connsiteY83" fmla="*/ 402090 h 803953"/>
                <a:gd name="connsiteX84" fmla="*/ 622194 w 3024845"/>
                <a:gd name="connsiteY84" fmla="*/ 403171 h 803953"/>
                <a:gd name="connsiteX85" fmla="*/ 622194 w 3024845"/>
                <a:gd name="connsiteY85" fmla="*/ 410737 h 803953"/>
                <a:gd name="connsiteX86" fmla="*/ 623968 w 3024845"/>
                <a:gd name="connsiteY86" fmla="*/ 410737 h 803953"/>
                <a:gd name="connsiteX87" fmla="*/ 636381 w 3024845"/>
                <a:gd name="connsiteY87" fmla="*/ 410737 h 803953"/>
                <a:gd name="connsiteX88" fmla="*/ 636381 w 3024845"/>
                <a:gd name="connsiteY88" fmla="*/ 386958 h 803953"/>
                <a:gd name="connsiteX89" fmla="*/ 637394 w 3024845"/>
                <a:gd name="connsiteY89" fmla="*/ 386958 h 803953"/>
                <a:gd name="connsiteX90" fmla="*/ 644488 w 3024845"/>
                <a:gd name="connsiteY90" fmla="*/ 386958 h 803953"/>
                <a:gd name="connsiteX91" fmla="*/ 644488 w 3024845"/>
                <a:gd name="connsiteY91" fmla="*/ 354531 h 803953"/>
                <a:gd name="connsiteX92" fmla="*/ 645501 w 3024845"/>
                <a:gd name="connsiteY92" fmla="*/ 354531 h 803953"/>
                <a:gd name="connsiteX93" fmla="*/ 652595 w 3024845"/>
                <a:gd name="connsiteY93" fmla="*/ 354531 h 803953"/>
                <a:gd name="connsiteX94" fmla="*/ 652595 w 3024845"/>
                <a:gd name="connsiteY94" fmla="*/ 352640 h 803953"/>
                <a:gd name="connsiteX95" fmla="*/ 652595 w 3024845"/>
                <a:gd name="connsiteY95" fmla="*/ 339399 h 803953"/>
                <a:gd name="connsiteX96" fmla="*/ 651328 w 3024845"/>
                <a:gd name="connsiteY96" fmla="*/ 337777 h 803953"/>
                <a:gd name="connsiteX97" fmla="*/ 656648 w 3024845"/>
                <a:gd name="connsiteY97" fmla="*/ 326428 h 803953"/>
                <a:gd name="connsiteX98" fmla="*/ 664755 w 3024845"/>
                <a:gd name="connsiteY98" fmla="*/ 354531 h 803953"/>
                <a:gd name="connsiteX99" fmla="*/ 665515 w 3024845"/>
                <a:gd name="connsiteY99" fmla="*/ 354531 h 803953"/>
                <a:gd name="connsiteX100" fmla="*/ 670835 w 3024845"/>
                <a:gd name="connsiteY100" fmla="*/ 354531 h 803953"/>
                <a:gd name="connsiteX101" fmla="*/ 670835 w 3024845"/>
                <a:gd name="connsiteY101" fmla="*/ 248604 h 803953"/>
                <a:gd name="connsiteX102" fmla="*/ 672355 w 3024845"/>
                <a:gd name="connsiteY102" fmla="*/ 248604 h 803953"/>
                <a:gd name="connsiteX103" fmla="*/ 682995 w 3024845"/>
                <a:gd name="connsiteY103" fmla="*/ 248604 h 803953"/>
                <a:gd name="connsiteX104" fmla="*/ 682995 w 3024845"/>
                <a:gd name="connsiteY104" fmla="*/ 201045 h 803953"/>
                <a:gd name="connsiteX105" fmla="*/ 709342 w 3024845"/>
                <a:gd name="connsiteY105" fmla="*/ 201045 h 803953"/>
                <a:gd name="connsiteX106" fmla="*/ 709342 w 3024845"/>
                <a:gd name="connsiteY106" fmla="*/ 179427 h 803953"/>
                <a:gd name="connsiteX107" fmla="*/ 743796 w 3024845"/>
                <a:gd name="connsiteY107" fmla="*/ 179427 h 803953"/>
                <a:gd name="connsiteX108" fmla="*/ 743796 w 3024845"/>
                <a:gd name="connsiteY108" fmla="*/ 181859 h 803953"/>
                <a:gd name="connsiteX109" fmla="*/ 743796 w 3024845"/>
                <a:gd name="connsiteY109" fmla="*/ 198883 h 803953"/>
                <a:gd name="connsiteX110" fmla="*/ 746076 w 3024845"/>
                <a:gd name="connsiteY110" fmla="*/ 198883 h 803953"/>
                <a:gd name="connsiteX111" fmla="*/ 762036 w 3024845"/>
                <a:gd name="connsiteY111" fmla="*/ 198883 h 803953"/>
                <a:gd name="connsiteX112" fmla="*/ 762036 w 3024845"/>
                <a:gd name="connsiteY112" fmla="*/ 246442 h 803953"/>
                <a:gd name="connsiteX113" fmla="*/ 763049 w 3024845"/>
                <a:gd name="connsiteY113" fmla="*/ 246442 h 803953"/>
                <a:gd name="connsiteX114" fmla="*/ 770143 w 3024845"/>
                <a:gd name="connsiteY114" fmla="*/ 246442 h 803953"/>
                <a:gd name="connsiteX115" fmla="*/ 784330 w 3024845"/>
                <a:gd name="connsiteY115" fmla="*/ 250766 h 803953"/>
                <a:gd name="connsiteX116" fmla="*/ 784330 w 3024845"/>
                <a:gd name="connsiteY116" fmla="*/ 289678 h 803953"/>
                <a:gd name="connsiteX117" fmla="*/ 785343 w 3024845"/>
                <a:gd name="connsiteY117" fmla="*/ 289678 h 803953"/>
                <a:gd name="connsiteX118" fmla="*/ 792436 w 3024845"/>
                <a:gd name="connsiteY118" fmla="*/ 289678 h 803953"/>
                <a:gd name="connsiteX119" fmla="*/ 792436 w 3024845"/>
                <a:gd name="connsiteY119" fmla="*/ 291299 h 803953"/>
                <a:gd name="connsiteX120" fmla="*/ 792436 w 3024845"/>
                <a:gd name="connsiteY120" fmla="*/ 302648 h 803953"/>
                <a:gd name="connsiteX121" fmla="*/ 794463 w 3024845"/>
                <a:gd name="connsiteY121" fmla="*/ 302648 h 803953"/>
                <a:gd name="connsiteX122" fmla="*/ 808650 w 3024845"/>
                <a:gd name="connsiteY122" fmla="*/ 302648 h 803953"/>
                <a:gd name="connsiteX123" fmla="*/ 814730 w 3024845"/>
                <a:gd name="connsiteY123" fmla="*/ 309134 h 803953"/>
                <a:gd name="connsiteX124" fmla="*/ 814730 w 3024845"/>
                <a:gd name="connsiteY124" fmla="*/ 330752 h 803953"/>
                <a:gd name="connsiteX125" fmla="*/ 817010 w 3024845"/>
                <a:gd name="connsiteY125" fmla="*/ 330752 h 803953"/>
                <a:gd name="connsiteX126" fmla="*/ 832970 w 3024845"/>
                <a:gd name="connsiteY126" fmla="*/ 330752 h 803953"/>
                <a:gd name="connsiteX127" fmla="*/ 832970 w 3024845"/>
                <a:gd name="connsiteY127" fmla="*/ 331832 h 803953"/>
                <a:gd name="connsiteX128" fmla="*/ 832970 w 3024845"/>
                <a:gd name="connsiteY128" fmla="*/ 339399 h 803953"/>
                <a:gd name="connsiteX129" fmla="*/ 834237 w 3024845"/>
                <a:gd name="connsiteY129" fmla="*/ 339399 h 803953"/>
                <a:gd name="connsiteX130" fmla="*/ 843104 w 3024845"/>
                <a:gd name="connsiteY130" fmla="*/ 339399 h 803953"/>
                <a:gd name="connsiteX131" fmla="*/ 843104 w 3024845"/>
                <a:gd name="connsiteY131" fmla="*/ 341560 h 803953"/>
                <a:gd name="connsiteX132" fmla="*/ 843104 w 3024845"/>
                <a:gd name="connsiteY132" fmla="*/ 356693 h 803953"/>
                <a:gd name="connsiteX133" fmla="*/ 847157 w 3024845"/>
                <a:gd name="connsiteY133" fmla="*/ 354801 h 803953"/>
                <a:gd name="connsiteX134" fmla="*/ 847157 w 3024845"/>
                <a:gd name="connsiteY134" fmla="*/ 341560 h 803953"/>
                <a:gd name="connsiteX135" fmla="*/ 848170 w 3024845"/>
                <a:gd name="connsiteY135" fmla="*/ 341560 h 803953"/>
                <a:gd name="connsiteX136" fmla="*/ 855264 w 3024845"/>
                <a:gd name="connsiteY136" fmla="*/ 341560 h 803953"/>
                <a:gd name="connsiteX137" fmla="*/ 855264 w 3024845"/>
                <a:gd name="connsiteY137" fmla="*/ 343182 h 803953"/>
                <a:gd name="connsiteX138" fmla="*/ 855264 w 3024845"/>
                <a:gd name="connsiteY138" fmla="*/ 354531 h 803953"/>
                <a:gd name="connsiteX139" fmla="*/ 856024 w 3024845"/>
                <a:gd name="connsiteY139" fmla="*/ 354531 h 803953"/>
                <a:gd name="connsiteX140" fmla="*/ 861344 w 3024845"/>
                <a:gd name="connsiteY140" fmla="*/ 354531 h 803953"/>
                <a:gd name="connsiteX141" fmla="*/ 909984 w 3024845"/>
                <a:gd name="connsiteY141" fmla="*/ 350208 h 803953"/>
                <a:gd name="connsiteX142" fmla="*/ 909984 w 3024845"/>
                <a:gd name="connsiteY142" fmla="*/ 351559 h 803953"/>
                <a:gd name="connsiteX143" fmla="*/ 909984 w 3024845"/>
                <a:gd name="connsiteY143" fmla="*/ 361016 h 803953"/>
                <a:gd name="connsiteX144" fmla="*/ 910744 w 3024845"/>
                <a:gd name="connsiteY144" fmla="*/ 361016 h 803953"/>
                <a:gd name="connsiteX145" fmla="*/ 916065 w 3024845"/>
                <a:gd name="connsiteY145" fmla="*/ 361016 h 803953"/>
                <a:gd name="connsiteX146" fmla="*/ 916065 w 3024845"/>
                <a:gd name="connsiteY146" fmla="*/ 363178 h 803953"/>
                <a:gd name="connsiteX147" fmla="*/ 916065 w 3024845"/>
                <a:gd name="connsiteY147" fmla="*/ 378311 h 803953"/>
                <a:gd name="connsiteX148" fmla="*/ 918091 w 3024845"/>
                <a:gd name="connsiteY148" fmla="*/ 376960 h 803953"/>
                <a:gd name="connsiteX149" fmla="*/ 932278 w 3024845"/>
                <a:gd name="connsiteY149" fmla="*/ 367502 h 803953"/>
                <a:gd name="connsiteX150" fmla="*/ 938358 w 3024845"/>
                <a:gd name="connsiteY150" fmla="*/ 326428 h 803953"/>
                <a:gd name="connsiteX151" fmla="*/ 939118 w 3024845"/>
                <a:gd name="connsiteY151" fmla="*/ 326158 h 803953"/>
                <a:gd name="connsiteX152" fmla="*/ 944438 w 3024845"/>
                <a:gd name="connsiteY152" fmla="*/ 324266 h 803953"/>
                <a:gd name="connsiteX153" fmla="*/ 946465 w 3024845"/>
                <a:gd name="connsiteY153" fmla="*/ 255089 h 803953"/>
                <a:gd name="connsiteX154" fmla="*/ 948492 w 3024845"/>
                <a:gd name="connsiteY154" fmla="*/ 324266 h 803953"/>
                <a:gd name="connsiteX155" fmla="*/ 949252 w 3024845"/>
                <a:gd name="connsiteY155" fmla="*/ 324536 h 803953"/>
                <a:gd name="connsiteX156" fmla="*/ 954572 w 3024845"/>
                <a:gd name="connsiteY156" fmla="*/ 326428 h 803953"/>
                <a:gd name="connsiteX157" fmla="*/ 954572 w 3024845"/>
                <a:gd name="connsiteY157" fmla="*/ 239957 h 803953"/>
                <a:gd name="connsiteX158" fmla="*/ 958625 w 3024845"/>
                <a:gd name="connsiteY158" fmla="*/ 207530 h 803953"/>
                <a:gd name="connsiteX159" fmla="*/ 997132 w 3024845"/>
                <a:gd name="connsiteY159" fmla="*/ 207530 h 803953"/>
                <a:gd name="connsiteX160" fmla="*/ 997132 w 3024845"/>
                <a:gd name="connsiteY160" fmla="*/ 239957 h 803953"/>
                <a:gd name="connsiteX161" fmla="*/ 997892 w 3024845"/>
                <a:gd name="connsiteY161" fmla="*/ 239957 h 803953"/>
                <a:gd name="connsiteX162" fmla="*/ 1003212 w 3024845"/>
                <a:gd name="connsiteY162" fmla="*/ 239957 h 803953"/>
                <a:gd name="connsiteX163" fmla="*/ 1003212 w 3024845"/>
                <a:gd name="connsiteY163" fmla="*/ 157809 h 803953"/>
                <a:gd name="connsiteX164" fmla="*/ 1004986 w 3024845"/>
                <a:gd name="connsiteY164" fmla="*/ 157809 h 803953"/>
                <a:gd name="connsiteX165" fmla="*/ 1017399 w 3024845"/>
                <a:gd name="connsiteY165" fmla="*/ 157809 h 803953"/>
                <a:gd name="connsiteX166" fmla="*/ 1017399 w 3024845"/>
                <a:gd name="connsiteY166" fmla="*/ 155918 h 803953"/>
                <a:gd name="connsiteX167" fmla="*/ 1017399 w 3024845"/>
                <a:gd name="connsiteY167" fmla="*/ 142677 h 803953"/>
                <a:gd name="connsiteX168" fmla="*/ 1039693 w 3024845"/>
                <a:gd name="connsiteY168" fmla="*/ 142677 h 803953"/>
                <a:gd name="connsiteX169" fmla="*/ 1039693 w 3024845"/>
                <a:gd name="connsiteY169" fmla="*/ 141596 h 803953"/>
                <a:gd name="connsiteX170" fmla="*/ 1039693 w 3024845"/>
                <a:gd name="connsiteY170" fmla="*/ 134030 h 803953"/>
                <a:gd name="connsiteX171" fmla="*/ 1041466 w 3024845"/>
                <a:gd name="connsiteY171" fmla="*/ 134030 h 803953"/>
                <a:gd name="connsiteX172" fmla="*/ 1053880 w 3024845"/>
                <a:gd name="connsiteY172" fmla="*/ 134030 h 803953"/>
                <a:gd name="connsiteX173" fmla="*/ 1053880 w 3024845"/>
                <a:gd name="connsiteY173" fmla="*/ 135111 h 803953"/>
                <a:gd name="connsiteX174" fmla="*/ 1053880 w 3024845"/>
                <a:gd name="connsiteY174" fmla="*/ 142677 h 803953"/>
                <a:gd name="connsiteX175" fmla="*/ 1054640 w 3024845"/>
                <a:gd name="connsiteY175" fmla="*/ 142677 h 803953"/>
                <a:gd name="connsiteX176" fmla="*/ 1059960 w 3024845"/>
                <a:gd name="connsiteY176" fmla="*/ 142677 h 803953"/>
                <a:gd name="connsiteX177" fmla="*/ 1070093 w 3024845"/>
                <a:gd name="connsiteY177" fmla="*/ 138353 h 803953"/>
                <a:gd name="connsiteX178" fmla="*/ 1074146 w 3024845"/>
                <a:gd name="connsiteY178" fmla="*/ 141596 h 803953"/>
                <a:gd name="connsiteX179" fmla="*/ 1074146 w 3024845"/>
                <a:gd name="connsiteY179" fmla="*/ 134030 h 803953"/>
                <a:gd name="connsiteX180" fmla="*/ 1076426 w 3024845"/>
                <a:gd name="connsiteY180" fmla="*/ 134030 h 803953"/>
                <a:gd name="connsiteX181" fmla="*/ 1092387 w 3024845"/>
                <a:gd name="connsiteY181" fmla="*/ 134030 h 803953"/>
                <a:gd name="connsiteX182" fmla="*/ 1092387 w 3024845"/>
                <a:gd name="connsiteY182" fmla="*/ 135111 h 803953"/>
                <a:gd name="connsiteX183" fmla="*/ 1092387 w 3024845"/>
                <a:gd name="connsiteY183" fmla="*/ 142677 h 803953"/>
                <a:gd name="connsiteX184" fmla="*/ 1122787 w 3024845"/>
                <a:gd name="connsiteY184" fmla="*/ 142677 h 803953"/>
                <a:gd name="connsiteX185" fmla="*/ 1122787 w 3024845"/>
                <a:gd name="connsiteY185" fmla="*/ 144298 h 803953"/>
                <a:gd name="connsiteX186" fmla="*/ 1122787 w 3024845"/>
                <a:gd name="connsiteY186" fmla="*/ 155648 h 803953"/>
                <a:gd name="connsiteX187" fmla="*/ 1149134 w 3024845"/>
                <a:gd name="connsiteY187" fmla="*/ 155648 h 803953"/>
                <a:gd name="connsiteX188" fmla="*/ 1149134 w 3024845"/>
                <a:gd name="connsiteY188" fmla="*/ 185912 h 803953"/>
                <a:gd name="connsiteX189" fmla="*/ 1149894 w 3024845"/>
                <a:gd name="connsiteY189" fmla="*/ 185912 h 803953"/>
                <a:gd name="connsiteX190" fmla="*/ 1155214 w 3024845"/>
                <a:gd name="connsiteY190" fmla="*/ 185912 h 803953"/>
                <a:gd name="connsiteX191" fmla="*/ 1155214 w 3024845"/>
                <a:gd name="connsiteY191" fmla="*/ 186993 h 803953"/>
                <a:gd name="connsiteX192" fmla="*/ 1155214 w 3024845"/>
                <a:gd name="connsiteY192" fmla="*/ 194560 h 803953"/>
                <a:gd name="connsiteX193" fmla="*/ 1159268 w 3024845"/>
                <a:gd name="connsiteY193" fmla="*/ 224824 h 803953"/>
                <a:gd name="connsiteX194" fmla="*/ 1160028 w 3024845"/>
                <a:gd name="connsiteY194" fmla="*/ 224824 h 803953"/>
                <a:gd name="connsiteX195" fmla="*/ 1165348 w 3024845"/>
                <a:gd name="connsiteY195" fmla="*/ 224824 h 803953"/>
                <a:gd name="connsiteX196" fmla="*/ 1165348 w 3024845"/>
                <a:gd name="connsiteY196" fmla="*/ 225635 h 803953"/>
                <a:gd name="connsiteX197" fmla="*/ 1165348 w 3024845"/>
                <a:gd name="connsiteY197" fmla="*/ 231310 h 803953"/>
                <a:gd name="connsiteX198" fmla="*/ 1166361 w 3024845"/>
                <a:gd name="connsiteY198" fmla="*/ 231310 h 803953"/>
                <a:gd name="connsiteX199" fmla="*/ 1173454 w 3024845"/>
                <a:gd name="connsiteY199" fmla="*/ 231310 h 803953"/>
                <a:gd name="connsiteX200" fmla="*/ 1173454 w 3024845"/>
                <a:gd name="connsiteY200" fmla="*/ 261575 h 803953"/>
                <a:gd name="connsiteX201" fmla="*/ 1175481 w 3024845"/>
                <a:gd name="connsiteY201" fmla="*/ 261575 h 803953"/>
                <a:gd name="connsiteX202" fmla="*/ 1189668 w 3024845"/>
                <a:gd name="connsiteY202" fmla="*/ 261575 h 803953"/>
                <a:gd name="connsiteX203" fmla="*/ 1189668 w 3024845"/>
                <a:gd name="connsiteY203" fmla="*/ 285354 h 803953"/>
                <a:gd name="connsiteX204" fmla="*/ 1191695 w 3024845"/>
                <a:gd name="connsiteY204" fmla="*/ 286975 h 803953"/>
                <a:gd name="connsiteX205" fmla="*/ 1191695 w 3024845"/>
                <a:gd name="connsiteY205" fmla="*/ 298325 h 803953"/>
                <a:gd name="connsiteX206" fmla="*/ 1192455 w 3024845"/>
                <a:gd name="connsiteY206" fmla="*/ 298325 h 803953"/>
                <a:gd name="connsiteX207" fmla="*/ 1197775 w 3024845"/>
                <a:gd name="connsiteY207" fmla="*/ 298325 h 803953"/>
                <a:gd name="connsiteX208" fmla="*/ 1197775 w 3024845"/>
                <a:gd name="connsiteY208" fmla="*/ 322104 h 803953"/>
                <a:gd name="connsiteX209" fmla="*/ 1199041 w 3024845"/>
                <a:gd name="connsiteY209" fmla="*/ 322104 h 803953"/>
                <a:gd name="connsiteX210" fmla="*/ 1207908 w 3024845"/>
                <a:gd name="connsiteY210" fmla="*/ 322104 h 803953"/>
                <a:gd name="connsiteX211" fmla="*/ 1209935 w 3024845"/>
                <a:gd name="connsiteY211" fmla="*/ 326158 h 803953"/>
                <a:gd name="connsiteX212" fmla="*/ 1209935 w 3024845"/>
                <a:gd name="connsiteY212" fmla="*/ 339399 h 803953"/>
                <a:gd name="connsiteX213" fmla="*/ 1211455 w 3024845"/>
                <a:gd name="connsiteY213" fmla="*/ 337507 h 803953"/>
                <a:gd name="connsiteX214" fmla="*/ 1222095 w 3024845"/>
                <a:gd name="connsiteY214" fmla="*/ 324266 h 803953"/>
                <a:gd name="connsiteX215" fmla="*/ 1250469 w 3024845"/>
                <a:gd name="connsiteY215" fmla="*/ 324266 h 803953"/>
                <a:gd name="connsiteX216" fmla="*/ 1250469 w 3024845"/>
                <a:gd name="connsiteY216" fmla="*/ 410737 h 803953"/>
                <a:gd name="connsiteX217" fmla="*/ 1251229 w 3024845"/>
                <a:gd name="connsiteY217" fmla="*/ 410737 h 803953"/>
                <a:gd name="connsiteX218" fmla="*/ 1256549 w 3024845"/>
                <a:gd name="connsiteY218" fmla="*/ 410737 h 803953"/>
                <a:gd name="connsiteX219" fmla="*/ 1257309 w 3024845"/>
                <a:gd name="connsiteY219" fmla="*/ 409386 h 803953"/>
                <a:gd name="connsiteX220" fmla="*/ 1262629 w 3024845"/>
                <a:gd name="connsiteY220" fmla="*/ 399928 h 803953"/>
                <a:gd name="connsiteX221" fmla="*/ 1262629 w 3024845"/>
                <a:gd name="connsiteY221" fmla="*/ 401820 h 803953"/>
                <a:gd name="connsiteX222" fmla="*/ 1262629 w 3024845"/>
                <a:gd name="connsiteY222" fmla="*/ 415061 h 803953"/>
                <a:gd name="connsiteX223" fmla="*/ 1266682 w 3024845"/>
                <a:gd name="connsiteY223" fmla="*/ 369664 h 803953"/>
                <a:gd name="connsiteX224" fmla="*/ 1267442 w 3024845"/>
                <a:gd name="connsiteY224" fmla="*/ 369664 h 803953"/>
                <a:gd name="connsiteX225" fmla="*/ 1272762 w 3024845"/>
                <a:gd name="connsiteY225" fmla="*/ 369664 h 803953"/>
                <a:gd name="connsiteX226" fmla="*/ 1272762 w 3024845"/>
                <a:gd name="connsiteY226" fmla="*/ 304810 h 803953"/>
                <a:gd name="connsiteX227" fmla="*/ 1273776 w 3024845"/>
                <a:gd name="connsiteY227" fmla="*/ 304810 h 803953"/>
                <a:gd name="connsiteX228" fmla="*/ 1280869 w 3024845"/>
                <a:gd name="connsiteY228" fmla="*/ 304810 h 803953"/>
                <a:gd name="connsiteX229" fmla="*/ 1293029 w 3024845"/>
                <a:gd name="connsiteY229" fmla="*/ 261575 h 803953"/>
                <a:gd name="connsiteX230" fmla="*/ 1294296 w 3024845"/>
                <a:gd name="connsiteY230" fmla="*/ 261575 h 803953"/>
                <a:gd name="connsiteX231" fmla="*/ 1303163 w 3024845"/>
                <a:gd name="connsiteY231" fmla="*/ 261575 h 803953"/>
                <a:gd name="connsiteX232" fmla="*/ 1313296 w 3024845"/>
                <a:gd name="connsiteY232" fmla="*/ 304810 h 803953"/>
                <a:gd name="connsiteX233" fmla="*/ 1314309 w 3024845"/>
                <a:gd name="connsiteY233" fmla="*/ 304810 h 803953"/>
                <a:gd name="connsiteX234" fmla="*/ 1321403 w 3024845"/>
                <a:gd name="connsiteY234" fmla="*/ 304810 h 803953"/>
                <a:gd name="connsiteX235" fmla="*/ 1321403 w 3024845"/>
                <a:gd name="connsiteY235" fmla="*/ 343722 h 803953"/>
                <a:gd name="connsiteX236" fmla="*/ 1323176 w 3024845"/>
                <a:gd name="connsiteY236" fmla="*/ 343722 h 803953"/>
                <a:gd name="connsiteX237" fmla="*/ 1335590 w 3024845"/>
                <a:gd name="connsiteY237" fmla="*/ 343722 h 803953"/>
                <a:gd name="connsiteX238" fmla="*/ 1335590 w 3024845"/>
                <a:gd name="connsiteY238" fmla="*/ 345884 h 803953"/>
                <a:gd name="connsiteX239" fmla="*/ 1335590 w 3024845"/>
                <a:gd name="connsiteY239" fmla="*/ 361016 h 803953"/>
                <a:gd name="connsiteX240" fmla="*/ 1339643 w 3024845"/>
                <a:gd name="connsiteY240" fmla="*/ 358855 h 803953"/>
                <a:gd name="connsiteX241" fmla="*/ 1339643 w 3024845"/>
                <a:gd name="connsiteY241" fmla="*/ 343722 h 803953"/>
                <a:gd name="connsiteX242" fmla="*/ 1341163 w 3024845"/>
                <a:gd name="connsiteY242" fmla="*/ 343722 h 803953"/>
                <a:gd name="connsiteX243" fmla="*/ 1351803 w 3024845"/>
                <a:gd name="connsiteY243" fmla="*/ 343722 h 803953"/>
                <a:gd name="connsiteX244" fmla="*/ 1351803 w 3024845"/>
                <a:gd name="connsiteY244" fmla="*/ 345343 h 803953"/>
                <a:gd name="connsiteX245" fmla="*/ 1351803 w 3024845"/>
                <a:gd name="connsiteY245" fmla="*/ 356693 h 803953"/>
                <a:gd name="connsiteX246" fmla="*/ 1382204 w 3024845"/>
                <a:gd name="connsiteY246" fmla="*/ 356693 h 803953"/>
                <a:gd name="connsiteX247" fmla="*/ 1382204 w 3024845"/>
                <a:gd name="connsiteY247" fmla="*/ 319943 h 803953"/>
                <a:gd name="connsiteX248" fmla="*/ 1383470 w 3024845"/>
                <a:gd name="connsiteY248" fmla="*/ 319943 h 803953"/>
                <a:gd name="connsiteX249" fmla="*/ 1392337 w 3024845"/>
                <a:gd name="connsiteY249" fmla="*/ 319943 h 803953"/>
                <a:gd name="connsiteX250" fmla="*/ 1392337 w 3024845"/>
                <a:gd name="connsiteY250" fmla="*/ 341560 h 803953"/>
                <a:gd name="connsiteX251" fmla="*/ 1394364 w 3024845"/>
                <a:gd name="connsiteY251" fmla="*/ 309134 h 803953"/>
                <a:gd name="connsiteX252" fmla="*/ 1416657 w 3024845"/>
                <a:gd name="connsiteY252" fmla="*/ 309134 h 803953"/>
                <a:gd name="connsiteX253" fmla="*/ 1416657 w 3024845"/>
                <a:gd name="connsiteY253" fmla="*/ 307512 h 803953"/>
                <a:gd name="connsiteX254" fmla="*/ 1416657 w 3024845"/>
                <a:gd name="connsiteY254" fmla="*/ 296163 h 803953"/>
                <a:gd name="connsiteX255" fmla="*/ 1417417 w 3024845"/>
                <a:gd name="connsiteY255" fmla="*/ 296163 h 803953"/>
                <a:gd name="connsiteX256" fmla="*/ 1422737 w 3024845"/>
                <a:gd name="connsiteY256" fmla="*/ 296163 h 803953"/>
                <a:gd name="connsiteX257" fmla="*/ 1422737 w 3024845"/>
                <a:gd name="connsiteY257" fmla="*/ 294272 h 803953"/>
                <a:gd name="connsiteX258" fmla="*/ 1422737 w 3024845"/>
                <a:gd name="connsiteY258" fmla="*/ 281031 h 803953"/>
                <a:gd name="connsiteX259" fmla="*/ 1426791 w 3024845"/>
                <a:gd name="connsiteY259" fmla="*/ 287516 h 803953"/>
                <a:gd name="connsiteX260" fmla="*/ 1429071 w 3024845"/>
                <a:gd name="connsiteY260" fmla="*/ 287516 h 803953"/>
                <a:gd name="connsiteX261" fmla="*/ 1445031 w 3024845"/>
                <a:gd name="connsiteY261" fmla="*/ 287516 h 803953"/>
                <a:gd name="connsiteX262" fmla="*/ 1445031 w 3024845"/>
                <a:gd name="connsiteY262" fmla="*/ 286705 h 803953"/>
                <a:gd name="connsiteX263" fmla="*/ 1445031 w 3024845"/>
                <a:gd name="connsiteY263" fmla="*/ 281031 h 803953"/>
                <a:gd name="connsiteX264" fmla="*/ 1445791 w 3024845"/>
                <a:gd name="connsiteY264" fmla="*/ 281031 h 803953"/>
                <a:gd name="connsiteX265" fmla="*/ 1451111 w 3024845"/>
                <a:gd name="connsiteY265" fmla="*/ 281031 h 803953"/>
                <a:gd name="connsiteX266" fmla="*/ 1451111 w 3024845"/>
                <a:gd name="connsiteY266" fmla="*/ 282382 h 803953"/>
                <a:gd name="connsiteX267" fmla="*/ 1451111 w 3024845"/>
                <a:gd name="connsiteY267" fmla="*/ 291840 h 803953"/>
                <a:gd name="connsiteX268" fmla="*/ 1489618 w 3024845"/>
                <a:gd name="connsiteY268" fmla="*/ 291840 h 803953"/>
                <a:gd name="connsiteX269" fmla="*/ 1489618 w 3024845"/>
                <a:gd name="connsiteY269" fmla="*/ 430193 h 803953"/>
                <a:gd name="connsiteX270" fmla="*/ 1491138 w 3024845"/>
                <a:gd name="connsiteY270" fmla="*/ 430193 h 803953"/>
                <a:gd name="connsiteX271" fmla="*/ 1501778 w 3024845"/>
                <a:gd name="connsiteY271" fmla="*/ 430193 h 803953"/>
                <a:gd name="connsiteX272" fmla="*/ 1501778 w 3024845"/>
                <a:gd name="connsiteY272" fmla="*/ 417223 h 803953"/>
                <a:gd name="connsiteX273" fmla="*/ 1505832 w 3024845"/>
                <a:gd name="connsiteY273" fmla="*/ 417223 h 803953"/>
                <a:gd name="connsiteX274" fmla="*/ 1505832 w 3024845"/>
                <a:gd name="connsiteY274" fmla="*/ 430193 h 803953"/>
                <a:gd name="connsiteX275" fmla="*/ 1536232 w 3024845"/>
                <a:gd name="connsiteY275" fmla="*/ 430193 h 803953"/>
                <a:gd name="connsiteX276" fmla="*/ 1536232 w 3024845"/>
                <a:gd name="connsiteY276" fmla="*/ 399928 h 803953"/>
                <a:gd name="connsiteX277" fmla="*/ 1548392 w 3024845"/>
                <a:gd name="connsiteY277" fmla="*/ 399928 h 803953"/>
                <a:gd name="connsiteX278" fmla="*/ 1560552 w 3024845"/>
                <a:gd name="connsiteY278" fmla="*/ 397767 h 803953"/>
                <a:gd name="connsiteX279" fmla="*/ 1564606 w 3024845"/>
                <a:gd name="connsiteY279" fmla="*/ 399928 h 803953"/>
                <a:gd name="connsiteX280" fmla="*/ 1574739 w 3024845"/>
                <a:gd name="connsiteY280" fmla="*/ 399928 h 803953"/>
                <a:gd name="connsiteX281" fmla="*/ 1574739 w 3024845"/>
                <a:gd name="connsiteY281" fmla="*/ 430193 h 803953"/>
                <a:gd name="connsiteX282" fmla="*/ 1582846 w 3024845"/>
                <a:gd name="connsiteY282" fmla="*/ 430193 h 803953"/>
                <a:gd name="connsiteX283" fmla="*/ 1582846 w 3024845"/>
                <a:gd name="connsiteY283" fmla="*/ 447488 h 803953"/>
                <a:gd name="connsiteX284" fmla="*/ 1592182 w 3024845"/>
                <a:gd name="connsiteY284" fmla="*/ 448393 h 803953"/>
                <a:gd name="connsiteX285" fmla="*/ 1605140 w 3024845"/>
                <a:gd name="connsiteY285" fmla="*/ 448393 h 803953"/>
                <a:gd name="connsiteX286" fmla="*/ 1605140 w 3024845"/>
                <a:gd name="connsiteY286" fmla="*/ 432355 h 803953"/>
                <a:gd name="connsiteX287" fmla="*/ 1673096 w 3024845"/>
                <a:gd name="connsiteY287" fmla="*/ 432355 h 803953"/>
                <a:gd name="connsiteX288" fmla="*/ 1673096 w 3024845"/>
                <a:gd name="connsiteY288" fmla="*/ 347102 h 803953"/>
                <a:gd name="connsiteX289" fmla="*/ 1745104 w 3024845"/>
                <a:gd name="connsiteY289" fmla="*/ 347102 h 803953"/>
                <a:gd name="connsiteX290" fmla="*/ 1745104 w 3024845"/>
                <a:gd name="connsiteY290" fmla="*/ 425870 h 803953"/>
                <a:gd name="connsiteX291" fmla="*/ 1747008 w 3024845"/>
                <a:gd name="connsiteY291" fmla="*/ 425870 h 803953"/>
                <a:gd name="connsiteX292" fmla="*/ 1748250 w 3024845"/>
                <a:gd name="connsiteY292" fmla="*/ 448393 h 803953"/>
                <a:gd name="connsiteX293" fmla="*/ 1757926 w 3024845"/>
                <a:gd name="connsiteY293" fmla="*/ 448393 h 803953"/>
                <a:gd name="connsiteX294" fmla="*/ 1759168 w 3024845"/>
                <a:gd name="connsiteY294" fmla="*/ 425870 h 803953"/>
                <a:gd name="connsiteX295" fmla="*/ 1765248 w 3024845"/>
                <a:gd name="connsiteY295" fmla="*/ 425870 h 803953"/>
                <a:gd name="connsiteX296" fmla="*/ 1766490 w 3024845"/>
                <a:gd name="connsiteY296" fmla="*/ 448393 h 803953"/>
                <a:gd name="connsiteX297" fmla="*/ 1817112 w 3024845"/>
                <a:gd name="connsiteY297" fmla="*/ 448393 h 803953"/>
                <a:gd name="connsiteX298" fmla="*/ 1817112 w 3024845"/>
                <a:gd name="connsiteY298" fmla="*/ 285365 h 803953"/>
                <a:gd name="connsiteX299" fmla="*/ 2014439 w 3024845"/>
                <a:gd name="connsiteY299" fmla="*/ 285365 h 803953"/>
                <a:gd name="connsiteX300" fmla="*/ 2014439 w 3024845"/>
                <a:gd name="connsiteY300" fmla="*/ 448393 h 803953"/>
                <a:gd name="connsiteX301" fmla="*/ 2033136 w 3024845"/>
                <a:gd name="connsiteY301" fmla="*/ 448393 h 803953"/>
                <a:gd name="connsiteX302" fmla="*/ 2033136 w 3024845"/>
                <a:gd name="connsiteY302" fmla="*/ 365700 h 803953"/>
                <a:gd name="connsiteX303" fmla="*/ 2128256 w 3024845"/>
                <a:gd name="connsiteY303" fmla="*/ 365700 h 803953"/>
                <a:gd name="connsiteX304" fmla="*/ 2180720 w 3024845"/>
                <a:gd name="connsiteY304" fmla="*/ 300487 h 803953"/>
                <a:gd name="connsiteX305" fmla="*/ 2245574 w 3024845"/>
                <a:gd name="connsiteY305" fmla="*/ 300487 h 803953"/>
                <a:gd name="connsiteX306" fmla="*/ 2245574 w 3024845"/>
                <a:gd name="connsiteY306" fmla="*/ 376149 h 803953"/>
                <a:gd name="connsiteX307" fmla="*/ 2253681 w 3024845"/>
                <a:gd name="connsiteY307" fmla="*/ 376149 h 803953"/>
                <a:gd name="connsiteX308" fmla="*/ 2255708 w 3024845"/>
                <a:gd name="connsiteY308" fmla="*/ 369664 h 803953"/>
                <a:gd name="connsiteX309" fmla="*/ 2261788 w 3024845"/>
                <a:gd name="connsiteY309" fmla="*/ 369664 h 803953"/>
                <a:gd name="connsiteX310" fmla="*/ 2263815 w 3024845"/>
                <a:gd name="connsiteY310" fmla="*/ 378311 h 803953"/>
                <a:gd name="connsiteX311" fmla="*/ 2275975 w 3024845"/>
                <a:gd name="connsiteY311" fmla="*/ 378311 h 803953"/>
                <a:gd name="connsiteX312" fmla="*/ 2275975 w 3024845"/>
                <a:gd name="connsiteY312" fmla="*/ 371825 h 803953"/>
                <a:gd name="connsiteX313" fmla="*/ 2298268 w 3024845"/>
                <a:gd name="connsiteY313" fmla="*/ 371825 h 803953"/>
                <a:gd name="connsiteX314" fmla="*/ 2298268 w 3024845"/>
                <a:gd name="connsiteY314" fmla="*/ 378311 h 803953"/>
                <a:gd name="connsiteX315" fmla="*/ 2318535 w 3024845"/>
                <a:gd name="connsiteY315" fmla="*/ 378311 h 803953"/>
                <a:gd name="connsiteX316" fmla="*/ 2318535 w 3024845"/>
                <a:gd name="connsiteY316" fmla="*/ 423708 h 803953"/>
                <a:gd name="connsiteX317" fmla="*/ 2332722 w 3024845"/>
                <a:gd name="connsiteY317" fmla="*/ 423708 h 803953"/>
                <a:gd name="connsiteX318" fmla="*/ 2332722 w 3024845"/>
                <a:gd name="connsiteY318" fmla="*/ 410737 h 803953"/>
                <a:gd name="connsiteX319" fmla="*/ 2348936 w 3024845"/>
                <a:gd name="connsiteY319" fmla="*/ 410737 h 803953"/>
                <a:gd name="connsiteX320" fmla="*/ 2348936 w 3024845"/>
                <a:gd name="connsiteY320" fmla="*/ 231310 h 803953"/>
                <a:gd name="connsiteX321" fmla="*/ 2355016 w 3024845"/>
                <a:gd name="connsiteY321" fmla="*/ 224824 h 803953"/>
                <a:gd name="connsiteX322" fmla="*/ 2427977 w 3024845"/>
                <a:gd name="connsiteY322" fmla="*/ 224824 h 803953"/>
                <a:gd name="connsiteX323" fmla="*/ 2427977 w 3024845"/>
                <a:gd name="connsiteY323" fmla="*/ 233472 h 803953"/>
                <a:gd name="connsiteX324" fmla="*/ 2438110 w 3024845"/>
                <a:gd name="connsiteY324" fmla="*/ 233472 h 803953"/>
                <a:gd name="connsiteX325" fmla="*/ 2438110 w 3024845"/>
                <a:gd name="connsiteY325" fmla="*/ 348046 h 803953"/>
                <a:gd name="connsiteX326" fmla="*/ 2460404 w 3024845"/>
                <a:gd name="connsiteY326" fmla="*/ 348046 h 803953"/>
                <a:gd name="connsiteX327" fmla="*/ 2460404 w 3024845"/>
                <a:gd name="connsiteY327" fmla="*/ 281031 h 803953"/>
                <a:gd name="connsiteX328" fmla="*/ 2486751 w 3024845"/>
                <a:gd name="connsiteY328" fmla="*/ 281031 h 803953"/>
                <a:gd name="connsiteX329" fmla="*/ 2490804 w 3024845"/>
                <a:gd name="connsiteY329" fmla="*/ 276707 h 803953"/>
                <a:gd name="connsiteX330" fmla="*/ 2498911 w 3024845"/>
                <a:gd name="connsiteY330" fmla="*/ 276707 h 803953"/>
                <a:gd name="connsiteX331" fmla="*/ 2502964 w 3024845"/>
                <a:gd name="connsiteY331" fmla="*/ 281031 h 803953"/>
                <a:gd name="connsiteX332" fmla="*/ 2525258 w 3024845"/>
                <a:gd name="connsiteY332" fmla="*/ 281031 h 803953"/>
                <a:gd name="connsiteX333" fmla="*/ 2525258 w 3024845"/>
                <a:gd name="connsiteY333" fmla="*/ 164295 h 803953"/>
                <a:gd name="connsiteX334" fmla="*/ 2582005 w 3024845"/>
                <a:gd name="connsiteY334" fmla="*/ 153486 h 803953"/>
                <a:gd name="connsiteX335" fmla="*/ 2582005 w 3024845"/>
                <a:gd name="connsiteY335" fmla="*/ 154567 h 803953"/>
                <a:gd name="connsiteX336" fmla="*/ 2582005 w 3024845"/>
                <a:gd name="connsiteY336" fmla="*/ 162133 h 803953"/>
                <a:gd name="connsiteX337" fmla="*/ 2608352 w 3024845"/>
                <a:gd name="connsiteY337" fmla="*/ 162133 h 803953"/>
                <a:gd name="connsiteX338" fmla="*/ 2608352 w 3024845"/>
                <a:gd name="connsiteY338" fmla="*/ 417223 h 803953"/>
                <a:gd name="connsiteX339" fmla="*/ 2630646 w 3024845"/>
                <a:gd name="connsiteY339" fmla="*/ 417223 h 803953"/>
                <a:gd name="connsiteX340" fmla="*/ 2630646 w 3024845"/>
                <a:gd name="connsiteY340" fmla="*/ 412899 h 803953"/>
                <a:gd name="connsiteX341" fmla="*/ 2642806 w 3024845"/>
                <a:gd name="connsiteY341" fmla="*/ 412899 h 803953"/>
                <a:gd name="connsiteX342" fmla="*/ 2642806 w 3024845"/>
                <a:gd name="connsiteY342" fmla="*/ 417223 h 803953"/>
                <a:gd name="connsiteX343" fmla="*/ 2667126 w 3024845"/>
                <a:gd name="connsiteY343" fmla="*/ 417223 h 803953"/>
                <a:gd name="connsiteX344" fmla="*/ 2667126 w 3024845"/>
                <a:gd name="connsiteY344" fmla="*/ 404252 h 803953"/>
                <a:gd name="connsiteX345" fmla="*/ 2695500 w 3024845"/>
                <a:gd name="connsiteY345" fmla="*/ 404252 h 803953"/>
                <a:gd name="connsiteX346" fmla="*/ 2707660 w 3024845"/>
                <a:gd name="connsiteY346" fmla="*/ 399928 h 803953"/>
                <a:gd name="connsiteX347" fmla="*/ 2727927 w 3024845"/>
                <a:gd name="connsiteY347" fmla="*/ 404252 h 803953"/>
                <a:gd name="connsiteX348" fmla="*/ 2727927 w 3024845"/>
                <a:gd name="connsiteY348" fmla="*/ 386958 h 803953"/>
                <a:gd name="connsiteX349" fmla="*/ 2736034 w 3024845"/>
                <a:gd name="connsiteY349" fmla="*/ 386958 h 803953"/>
                <a:gd name="connsiteX350" fmla="*/ 2736034 w 3024845"/>
                <a:gd name="connsiteY350" fmla="*/ 373987 h 803953"/>
                <a:gd name="connsiteX351" fmla="*/ 2792781 w 3024845"/>
                <a:gd name="connsiteY351" fmla="*/ 373987 h 803953"/>
                <a:gd name="connsiteX352" fmla="*/ 2792781 w 3024845"/>
                <a:gd name="connsiteY352" fmla="*/ 343722 h 803953"/>
                <a:gd name="connsiteX353" fmla="*/ 2811021 w 3024845"/>
                <a:gd name="connsiteY353" fmla="*/ 343722 h 803953"/>
                <a:gd name="connsiteX354" fmla="*/ 2811021 w 3024845"/>
                <a:gd name="connsiteY354" fmla="*/ 337237 h 803953"/>
                <a:gd name="connsiteX355" fmla="*/ 2823181 w 3024845"/>
                <a:gd name="connsiteY355" fmla="*/ 337237 h 803953"/>
                <a:gd name="connsiteX356" fmla="*/ 2823181 w 3024845"/>
                <a:gd name="connsiteY356" fmla="*/ 343722 h 803953"/>
                <a:gd name="connsiteX357" fmla="*/ 2839395 w 3024845"/>
                <a:gd name="connsiteY357" fmla="*/ 343722 h 803953"/>
                <a:gd name="connsiteX358" fmla="*/ 2839395 w 3024845"/>
                <a:gd name="connsiteY358" fmla="*/ 393443 h 803953"/>
                <a:gd name="connsiteX359" fmla="*/ 2871822 w 3024845"/>
                <a:gd name="connsiteY359" fmla="*/ 393443 h 803953"/>
                <a:gd name="connsiteX360" fmla="*/ 2871822 w 3024845"/>
                <a:gd name="connsiteY360" fmla="*/ 367502 h 803953"/>
                <a:gd name="connsiteX361" fmla="*/ 2910329 w 3024845"/>
                <a:gd name="connsiteY361" fmla="*/ 367502 h 803953"/>
                <a:gd name="connsiteX362" fmla="*/ 2910329 w 3024845"/>
                <a:gd name="connsiteY362" fmla="*/ 337237 h 803953"/>
                <a:gd name="connsiteX363" fmla="*/ 2958970 w 3024845"/>
                <a:gd name="connsiteY363" fmla="*/ 337237 h 803953"/>
                <a:gd name="connsiteX364" fmla="*/ 2958970 w 3024845"/>
                <a:gd name="connsiteY364" fmla="*/ 448393 h 803953"/>
                <a:gd name="connsiteX365" fmla="*/ 2958970 w 3024845"/>
                <a:gd name="connsiteY365" fmla="*/ 462172 h 803953"/>
                <a:gd name="connsiteX366" fmla="*/ 3024845 w 3024845"/>
                <a:gd name="connsiteY366" fmla="*/ 462172 h 803953"/>
                <a:gd name="connsiteX367" fmla="*/ 3024845 w 3024845"/>
                <a:gd name="connsiteY367" fmla="*/ 803953 h 803953"/>
                <a:gd name="connsiteX368" fmla="*/ 2054 w 3024845"/>
                <a:gd name="connsiteY368" fmla="*/ 801620 h 803953"/>
                <a:gd name="connsiteX369" fmla="*/ 0 w 3024845"/>
                <a:gd name="connsiteY369" fmla="*/ 367502 h 803953"/>
                <a:gd name="connsiteX370" fmla="*/ 20267 w 3024845"/>
                <a:gd name="connsiteY370" fmla="*/ 367502 h 803953"/>
                <a:gd name="connsiteX371" fmla="*/ 20774 w 3024845"/>
                <a:gd name="connsiteY371" fmla="*/ 366421 h 803953"/>
                <a:gd name="connsiteX372" fmla="*/ 24320 w 3024845"/>
                <a:gd name="connsiteY372" fmla="*/ 358855 h 803953"/>
                <a:gd name="connsiteX373" fmla="*/ 26094 w 3024845"/>
                <a:gd name="connsiteY373" fmla="*/ 359125 h 803953"/>
                <a:gd name="connsiteX374" fmla="*/ 38507 w 3024845"/>
                <a:gd name="connsiteY374" fmla="*/ 361016 h 803953"/>
                <a:gd name="connsiteX375" fmla="*/ 39014 w 3024845"/>
                <a:gd name="connsiteY375" fmla="*/ 362368 h 803953"/>
                <a:gd name="connsiteX376" fmla="*/ 42560 w 3024845"/>
                <a:gd name="connsiteY376" fmla="*/ 371825 h 803953"/>
                <a:gd name="connsiteX377" fmla="*/ 68907 w 3024845"/>
                <a:gd name="connsiteY377" fmla="*/ 373987 h 803953"/>
                <a:gd name="connsiteX378" fmla="*/ 68907 w 3024845"/>
                <a:gd name="connsiteY378" fmla="*/ 250766 h 803953"/>
                <a:gd name="connsiteX379" fmla="*/ 70934 w 3024845"/>
                <a:gd name="connsiteY379" fmla="*/ 250766 h 803953"/>
                <a:gd name="connsiteX380" fmla="*/ 85121 w 3024845"/>
                <a:gd name="connsiteY380" fmla="*/ 250766 h 803953"/>
                <a:gd name="connsiteX381" fmla="*/ 85121 w 3024845"/>
                <a:gd name="connsiteY381" fmla="*/ 114574 h 803953"/>
                <a:gd name="connsiteX382" fmla="*/ 86894 w 3024845"/>
                <a:gd name="connsiteY382" fmla="*/ 114574 h 803953"/>
                <a:gd name="connsiteX383" fmla="*/ 99308 w 3024845"/>
                <a:gd name="connsiteY383" fmla="*/ 114574 h 803953"/>
                <a:gd name="connsiteX384" fmla="*/ 99308 w 3024845"/>
                <a:gd name="connsiteY384" fmla="*/ 0 h 803953"/>
                <a:gd name="connsiteX0" fmla="*/ 99308 w 3024845"/>
                <a:gd name="connsiteY0" fmla="*/ 0 h 689379"/>
                <a:gd name="connsiteX1" fmla="*/ 220909 w 3024845"/>
                <a:gd name="connsiteY1" fmla="*/ 0 h 689379"/>
                <a:gd name="connsiteX2" fmla="*/ 223189 w 3024845"/>
                <a:gd name="connsiteY2" fmla="*/ 0 h 689379"/>
                <a:gd name="connsiteX3" fmla="*/ 239150 w 3024845"/>
                <a:gd name="connsiteY3" fmla="*/ 0 h 689379"/>
                <a:gd name="connsiteX4" fmla="*/ 239150 w 3024845"/>
                <a:gd name="connsiteY4" fmla="*/ 140515 h 689379"/>
                <a:gd name="connsiteX5" fmla="*/ 240670 w 3024845"/>
                <a:gd name="connsiteY5" fmla="*/ 140245 h 689379"/>
                <a:gd name="connsiteX6" fmla="*/ 251310 w 3024845"/>
                <a:gd name="connsiteY6" fmla="*/ 138354 h 689379"/>
                <a:gd name="connsiteX7" fmla="*/ 249283 w 3024845"/>
                <a:gd name="connsiteY7" fmla="*/ 226986 h 689379"/>
                <a:gd name="connsiteX8" fmla="*/ 250803 w 3024845"/>
                <a:gd name="connsiteY8" fmla="*/ 227257 h 689379"/>
                <a:gd name="connsiteX9" fmla="*/ 261443 w 3024845"/>
                <a:gd name="connsiteY9" fmla="*/ 229148 h 689379"/>
                <a:gd name="connsiteX10" fmla="*/ 261696 w 3024845"/>
                <a:gd name="connsiteY10" fmla="*/ 229959 h 689379"/>
                <a:gd name="connsiteX11" fmla="*/ 263470 w 3024845"/>
                <a:gd name="connsiteY11" fmla="*/ 235634 h 689379"/>
                <a:gd name="connsiteX12" fmla="*/ 264230 w 3024845"/>
                <a:gd name="connsiteY12" fmla="*/ 233202 h 689379"/>
                <a:gd name="connsiteX13" fmla="*/ 269550 w 3024845"/>
                <a:gd name="connsiteY13" fmla="*/ 216178 h 689379"/>
                <a:gd name="connsiteX14" fmla="*/ 271323 w 3024845"/>
                <a:gd name="connsiteY14" fmla="*/ 216178 h 689379"/>
                <a:gd name="connsiteX15" fmla="*/ 283737 w 3024845"/>
                <a:gd name="connsiteY15" fmla="*/ 216178 h 689379"/>
                <a:gd name="connsiteX16" fmla="*/ 283737 w 3024845"/>
                <a:gd name="connsiteY16" fmla="*/ 248604 h 689379"/>
                <a:gd name="connsiteX17" fmla="*/ 284750 w 3024845"/>
                <a:gd name="connsiteY17" fmla="*/ 249145 h 689379"/>
                <a:gd name="connsiteX18" fmla="*/ 291844 w 3024845"/>
                <a:gd name="connsiteY18" fmla="*/ 252928 h 689379"/>
                <a:gd name="connsiteX19" fmla="*/ 291844 w 3024845"/>
                <a:gd name="connsiteY19" fmla="*/ 254279 h 689379"/>
                <a:gd name="connsiteX20" fmla="*/ 291844 w 3024845"/>
                <a:gd name="connsiteY20" fmla="*/ 263737 h 689379"/>
                <a:gd name="connsiteX21" fmla="*/ 336431 w 3024845"/>
                <a:gd name="connsiteY21" fmla="*/ 263737 h 689379"/>
                <a:gd name="connsiteX22" fmla="*/ 336431 w 3024845"/>
                <a:gd name="connsiteY22" fmla="*/ 264818 h 689379"/>
                <a:gd name="connsiteX23" fmla="*/ 336431 w 3024845"/>
                <a:gd name="connsiteY23" fmla="*/ 272384 h 689379"/>
                <a:gd name="connsiteX24" fmla="*/ 338457 w 3024845"/>
                <a:gd name="connsiteY24" fmla="*/ 272384 h 689379"/>
                <a:gd name="connsiteX25" fmla="*/ 352644 w 3024845"/>
                <a:gd name="connsiteY25" fmla="*/ 272384 h 689379"/>
                <a:gd name="connsiteX26" fmla="*/ 352644 w 3024845"/>
                <a:gd name="connsiteY26" fmla="*/ 242119 h 689379"/>
                <a:gd name="connsiteX27" fmla="*/ 397231 w 3024845"/>
                <a:gd name="connsiteY27" fmla="*/ 242119 h 689379"/>
                <a:gd name="connsiteX28" fmla="*/ 397231 w 3024845"/>
                <a:gd name="connsiteY28" fmla="*/ 240768 h 689379"/>
                <a:gd name="connsiteX29" fmla="*/ 397231 w 3024845"/>
                <a:gd name="connsiteY29" fmla="*/ 231310 h 689379"/>
                <a:gd name="connsiteX30" fmla="*/ 398245 w 3024845"/>
                <a:gd name="connsiteY30" fmla="*/ 231310 h 689379"/>
                <a:gd name="connsiteX31" fmla="*/ 405338 w 3024845"/>
                <a:gd name="connsiteY31" fmla="*/ 231310 h 689379"/>
                <a:gd name="connsiteX32" fmla="*/ 405338 w 3024845"/>
                <a:gd name="connsiteY32" fmla="*/ 229419 h 689379"/>
                <a:gd name="connsiteX33" fmla="*/ 405338 w 3024845"/>
                <a:gd name="connsiteY33" fmla="*/ 216178 h 689379"/>
                <a:gd name="connsiteX34" fmla="*/ 406098 w 3024845"/>
                <a:gd name="connsiteY34" fmla="*/ 216178 h 689379"/>
                <a:gd name="connsiteX35" fmla="*/ 411418 w 3024845"/>
                <a:gd name="connsiteY35" fmla="*/ 216178 h 689379"/>
                <a:gd name="connsiteX36" fmla="*/ 411418 w 3024845"/>
                <a:gd name="connsiteY36" fmla="*/ 215097 h 689379"/>
                <a:gd name="connsiteX37" fmla="*/ 411418 w 3024845"/>
                <a:gd name="connsiteY37" fmla="*/ 207530 h 689379"/>
                <a:gd name="connsiteX38" fmla="*/ 413445 w 3024845"/>
                <a:gd name="connsiteY38" fmla="*/ 207530 h 689379"/>
                <a:gd name="connsiteX39" fmla="*/ 427632 w 3024845"/>
                <a:gd name="connsiteY39" fmla="*/ 207530 h 689379"/>
                <a:gd name="connsiteX40" fmla="*/ 427632 w 3024845"/>
                <a:gd name="connsiteY40" fmla="*/ 208611 h 689379"/>
                <a:gd name="connsiteX41" fmla="*/ 427632 w 3024845"/>
                <a:gd name="connsiteY41" fmla="*/ 216178 h 689379"/>
                <a:gd name="connsiteX42" fmla="*/ 449925 w 3024845"/>
                <a:gd name="connsiteY42" fmla="*/ 216178 h 689379"/>
                <a:gd name="connsiteX43" fmla="*/ 449925 w 3024845"/>
                <a:gd name="connsiteY43" fmla="*/ 214286 h 689379"/>
                <a:gd name="connsiteX44" fmla="*/ 449925 w 3024845"/>
                <a:gd name="connsiteY44" fmla="*/ 201045 h 689379"/>
                <a:gd name="connsiteX45" fmla="*/ 451699 w 3024845"/>
                <a:gd name="connsiteY45" fmla="*/ 201045 h 689379"/>
                <a:gd name="connsiteX46" fmla="*/ 464112 w 3024845"/>
                <a:gd name="connsiteY46" fmla="*/ 201045 h 689379"/>
                <a:gd name="connsiteX47" fmla="*/ 464112 w 3024845"/>
                <a:gd name="connsiteY47" fmla="*/ 224825 h 689379"/>
                <a:gd name="connsiteX48" fmla="*/ 465126 w 3024845"/>
                <a:gd name="connsiteY48" fmla="*/ 224825 h 689379"/>
                <a:gd name="connsiteX49" fmla="*/ 472219 w 3024845"/>
                <a:gd name="connsiteY49" fmla="*/ 224825 h 689379"/>
                <a:gd name="connsiteX50" fmla="*/ 472219 w 3024845"/>
                <a:gd name="connsiteY50" fmla="*/ 223744 h 689379"/>
                <a:gd name="connsiteX51" fmla="*/ 472219 w 3024845"/>
                <a:gd name="connsiteY51" fmla="*/ 216178 h 689379"/>
                <a:gd name="connsiteX52" fmla="*/ 473992 w 3024845"/>
                <a:gd name="connsiteY52" fmla="*/ 216178 h 689379"/>
                <a:gd name="connsiteX53" fmla="*/ 486406 w 3024845"/>
                <a:gd name="connsiteY53" fmla="*/ 216178 h 689379"/>
                <a:gd name="connsiteX54" fmla="*/ 486406 w 3024845"/>
                <a:gd name="connsiteY54" fmla="*/ 242119 h 689379"/>
                <a:gd name="connsiteX55" fmla="*/ 488433 w 3024845"/>
                <a:gd name="connsiteY55" fmla="*/ 242119 h 689379"/>
                <a:gd name="connsiteX56" fmla="*/ 502619 w 3024845"/>
                <a:gd name="connsiteY56" fmla="*/ 242119 h 689379"/>
                <a:gd name="connsiteX57" fmla="*/ 502619 w 3024845"/>
                <a:gd name="connsiteY57" fmla="*/ 243740 h 689379"/>
                <a:gd name="connsiteX58" fmla="*/ 502619 w 3024845"/>
                <a:gd name="connsiteY58" fmla="*/ 255090 h 689379"/>
                <a:gd name="connsiteX59" fmla="*/ 503379 w 3024845"/>
                <a:gd name="connsiteY59" fmla="*/ 255090 h 689379"/>
                <a:gd name="connsiteX60" fmla="*/ 508700 w 3024845"/>
                <a:gd name="connsiteY60" fmla="*/ 255090 h 689379"/>
                <a:gd name="connsiteX61" fmla="*/ 508700 w 3024845"/>
                <a:gd name="connsiteY61" fmla="*/ 254279 h 689379"/>
                <a:gd name="connsiteX62" fmla="*/ 508700 w 3024845"/>
                <a:gd name="connsiteY62" fmla="*/ 248604 h 689379"/>
                <a:gd name="connsiteX63" fmla="*/ 539100 w 3024845"/>
                <a:gd name="connsiteY63" fmla="*/ 248604 h 689379"/>
                <a:gd name="connsiteX64" fmla="*/ 539100 w 3024845"/>
                <a:gd name="connsiteY64" fmla="*/ 272384 h 689379"/>
                <a:gd name="connsiteX65" fmla="*/ 540113 w 3024845"/>
                <a:gd name="connsiteY65" fmla="*/ 272384 h 689379"/>
                <a:gd name="connsiteX66" fmla="*/ 547207 w 3024845"/>
                <a:gd name="connsiteY66" fmla="*/ 272384 h 689379"/>
                <a:gd name="connsiteX67" fmla="*/ 547207 w 3024845"/>
                <a:gd name="connsiteY67" fmla="*/ 273465 h 689379"/>
                <a:gd name="connsiteX68" fmla="*/ 547207 w 3024845"/>
                <a:gd name="connsiteY68" fmla="*/ 281031 h 689379"/>
                <a:gd name="connsiteX69" fmla="*/ 547967 w 3024845"/>
                <a:gd name="connsiteY69" fmla="*/ 281031 h 689379"/>
                <a:gd name="connsiteX70" fmla="*/ 553287 w 3024845"/>
                <a:gd name="connsiteY70" fmla="*/ 281031 h 689379"/>
                <a:gd name="connsiteX71" fmla="*/ 553287 w 3024845"/>
                <a:gd name="connsiteY71" fmla="*/ 278869 h 689379"/>
                <a:gd name="connsiteX72" fmla="*/ 553287 w 3024845"/>
                <a:gd name="connsiteY72" fmla="*/ 263737 h 689379"/>
                <a:gd name="connsiteX73" fmla="*/ 554300 w 3024845"/>
                <a:gd name="connsiteY73" fmla="*/ 263737 h 689379"/>
                <a:gd name="connsiteX74" fmla="*/ 561394 w 3024845"/>
                <a:gd name="connsiteY74" fmla="*/ 263737 h 689379"/>
                <a:gd name="connsiteX75" fmla="*/ 561394 w 3024845"/>
                <a:gd name="connsiteY75" fmla="*/ 264818 h 689379"/>
                <a:gd name="connsiteX76" fmla="*/ 561394 w 3024845"/>
                <a:gd name="connsiteY76" fmla="*/ 272384 h 689379"/>
                <a:gd name="connsiteX77" fmla="*/ 566714 w 3024845"/>
                <a:gd name="connsiteY77" fmla="*/ 270391 h 689379"/>
                <a:gd name="connsiteX78" fmla="*/ 567474 w 3024845"/>
                <a:gd name="connsiteY78" fmla="*/ 269411 h 689379"/>
                <a:gd name="connsiteX79" fmla="*/ 567474 w 3024845"/>
                <a:gd name="connsiteY79" fmla="*/ 263737 h 689379"/>
                <a:gd name="connsiteX80" fmla="*/ 605981 w 3024845"/>
                <a:gd name="connsiteY80" fmla="*/ 263737 h 689379"/>
                <a:gd name="connsiteX81" fmla="*/ 605981 w 3024845"/>
                <a:gd name="connsiteY81" fmla="*/ 287516 h 689379"/>
                <a:gd name="connsiteX82" fmla="*/ 608007 w 3024845"/>
                <a:gd name="connsiteY82" fmla="*/ 287516 h 689379"/>
                <a:gd name="connsiteX83" fmla="*/ 622194 w 3024845"/>
                <a:gd name="connsiteY83" fmla="*/ 287516 h 689379"/>
                <a:gd name="connsiteX84" fmla="*/ 622194 w 3024845"/>
                <a:gd name="connsiteY84" fmla="*/ 288597 h 689379"/>
                <a:gd name="connsiteX85" fmla="*/ 622194 w 3024845"/>
                <a:gd name="connsiteY85" fmla="*/ 296163 h 689379"/>
                <a:gd name="connsiteX86" fmla="*/ 623968 w 3024845"/>
                <a:gd name="connsiteY86" fmla="*/ 296163 h 689379"/>
                <a:gd name="connsiteX87" fmla="*/ 636381 w 3024845"/>
                <a:gd name="connsiteY87" fmla="*/ 296163 h 689379"/>
                <a:gd name="connsiteX88" fmla="*/ 636381 w 3024845"/>
                <a:gd name="connsiteY88" fmla="*/ 272384 h 689379"/>
                <a:gd name="connsiteX89" fmla="*/ 637394 w 3024845"/>
                <a:gd name="connsiteY89" fmla="*/ 272384 h 689379"/>
                <a:gd name="connsiteX90" fmla="*/ 644488 w 3024845"/>
                <a:gd name="connsiteY90" fmla="*/ 272384 h 689379"/>
                <a:gd name="connsiteX91" fmla="*/ 644488 w 3024845"/>
                <a:gd name="connsiteY91" fmla="*/ 239957 h 689379"/>
                <a:gd name="connsiteX92" fmla="*/ 645501 w 3024845"/>
                <a:gd name="connsiteY92" fmla="*/ 239957 h 689379"/>
                <a:gd name="connsiteX93" fmla="*/ 652595 w 3024845"/>
                <a:gd name="connsiteY93" fmla="*/ 239957 h 689379"/>
                <a:gd name="connsiteX94" fmla="*/ 652595 w 3024845"/>
                <a:gd name="connsiteY94" fmla="*/ 238066 h 689379"/>
                <a:gd name="connsiteX95" fmla="*/ 652595 w 3024845"/>
                <a:gd name="connsiteY95" fmla="*/ 224825 h 689379"/>
                <a:gd name="connsiteX96" fmla="*/ 651328 w 3024845"/>
                <a:gd name="connsiteY96" fmla="*/ 223203 h 689379"/>
                <a:gd name="connsiteX97" fmla="*/ 656648 w 3024845"/>
                <a:gd name="connsiteY97" fmla="*/ 211854 h 689379"/>
                <a:gd name="connsiteX98" fmla="*/ 664755 w 3024845"/>
                <a:gd name="connsiteY98" fmla="*/ 239957 h 689379"/>
                <a:gd name="connsiteX99" fmla="*/ 665515 w 3024845"/>
                <a:gd name="connsiteY99" fmla="*/ 239957 h 689379"/>
                <a:gd name="connsiteX100" fmla="*/ 670835 w 3024845"/>
                <a:gd name="connsiteY100" fmla="*/ 239957 h 689379"/>
                <a:gd name="connsiteX101" fmla="*/ 670835 w 3024845"/>
                <a:gd name="connsiteY101" fmla="*/ 134030 h 689379"/>
                <a:gd name="connsiteX102" fmla="*/ 672355 w 3024845"/>
                <a:gd name="connsiteY102" fmla="*/ 134030 h 689379"/>
                <a:gd name="connsiteX103" fmla="*/ 682995 w 3024845"/>
                <a:gd name="connsiteY103" fmla="*/ 134030 h 689379"/>
                <a:gd name="connsiteX104" fmla="*/ 682995 w 3024845"/>
                <a:gd name="connsiteY104" fmla="*/ 86471 h 689379"/>
                <a:gd name="connsiteX105" fmla="*/ 709342 w 3024845"/>
                <a:gd name="connsiteY105" fmla="*/ 86471 h 689379"/>
                <a:gd name="connsiteX106" fmla="*/ 709342 w 3024845"/>
                <a:gd name="connsiteY106" fmla="*/ 64853 h 689379"/>
                <a:gd name="connsiteX107" fmla="*/ 743796 w 3024845"/>
                <a:gd name="connsiteY107" fmla="*/ 64853 h 689379"/>
                <a:gd name="connsiteX108" fmla="*/ 743796 w 3024845"/>
                <a:gd name="connsiteY108" fmla="*/ 67285 h 689379"/>
                <a:gd name="connsiteX109" fmla="*/ 743796 w 3024845"/>
                <a:gd name="connsiteY109" fmla="*/ 84309 h 689379"/>
                <a:gd name="connsiteX110" fmla="*/ 746076 w 3024845"/>
                <a:gd name="connsiteY110" fmla="*/ 84309 h 689379"/>
                <a:gd name="connsiteX111" fmla="*/ 762036 w 3024845"/>
                <a:gd name="connsiteY111" fmla="*/ 84309 h 689379"/>
                <a:gd name="connsiteX112" fmla="*/ 762036 w 3024845"/>
                <a:gd name="connsiteY112" fmla="*/ 131868 h 689379"/>
                <a:gd name="connsiteX113" fmla="*/ 763049 w 3024845"/>
                <a:gd name="connsiteY113" fmla="*/ 131868 h 689379"/>
                <a:gd name="connsiteX114" fmla="*/ 770143 w 3024845"/>
                <a:gd name="connsiteY114" fmla="*/ 131868 h 689379"/>
                <a:gd name="connsiteX115" fmla="*/ 784330 w 3024845"/>
                <a:gd name="connsiteY115" fmla="*/ 136192 h 689379"/>
                <a:gd name="connsiteX116" fmla="*/ 784330 w 3024845"/>
                <a:gd name="connsiteY116" fmla="*/ 175104 h 689379"/>
                <a:gd name="connsiteX117" fmla="*/ 785343 w 3024845"/>
                <a:gd name="connsiteY117" fmla="*/ 175104 h 689379"/>
                <a:gd name="connsiteX118" fmla="*/ 792436 w 3024845"/>
                <a:gd name="connsiteY118" fmla="*/ 175104 h 689379"/>
                <a:gd name="connsiteX119" fmla="*/ 792436 w 3024845"/>
                <a:gd name="connsiteY119" fmla="*/ 176725 h 689379"/>
                <a:gd name="connsiteX120" fmla="*/ 792436 w 3024845"/>
                <a:gd name="connsiteY120" fmla="*/ 188074 h 689379"/>
                <a:gd name="connsiteX121" fmla="*/ 794463 w 3024845"/>
                <a:gd name="connsiteY121" fmla="*/ 188074 h 689379"/>
                <a:gd name="connsiteX122" fmla="*/ 808650 w 3024845"/>
                <a:gd name="connsiteY122" fmla="*/ 188074 h 689379"/>
                <a:gd name="connsiteX123" fmla="*/ 814730 w 3024845"/>
                <a:gd name="connsiteY123" fmla="*/ 194560 h 689379"/>
                <a:gd name="connsiteX124" fmla="*/ 814730 w 3024845"/>
                <a:gd name="connsiteY124" fmla="*/ 216178 h 689379"/>
                <a:gd name="connsiteX125" fmla="*/ 817010 w 3024845"/>
                <a:gd name="connsiteY125" fmla="*/ 216178 h 689379"/>
                <a:gd name="connsiteX126" fmla="*/ 832970 w 3024845"/>
                <a:gd name="connsiteY126" fmla="*/ 216178 h 689379"/>
                <a:gd name="connsiteX127" fmla="*/ 832970 w 3024845"/>
                <a:gd name="connsiteY127" fmla="*/ 217258 h 689379"/>
                <a:gd name="connsiteX128" fmla="*/ 832970 w 3024845"/>
                <a:gd name="connsiteY128" fmla="*/ 224825 h 689379"/>
                <a:gd name="connsiteX129" fmla="*/ 834237 w 3024845"/>
                <a:gd name="connsiteY129" fmla="*/ 224825 h 689379"/>
                <a:gd name="connsiteX130" fmla="*/ 843104 w 3024845"/>
                <a:gd name="connsiteY130" fmla="*/ 224825 h 689379"/>
                <a:gd name="connsiteX131" fmla="*/ 843104 w 3024845"/>
                <a:gd name="connsiteY131" fmla="*/ 226986 h 689379"/>
                <a:gd name="connsiteX132" fmla="*/ 843104 w 3024845"/>
                <a:gd name="connsiteY132" fmla="*/ 242119 h 689379"/>
                <a:gd name="connsiteX133" fmla="*/ 847157 w 3024845"/>
                <a:gd name="connsiteY133" fmla="*/ 240227 h 689379"/>
                <a:gd name="connsiteX134" fmla="*/ 847157 w 3024845"/>
                <a:gd name="connsiteY134" fmla="*/ 226986 h 689379"/>
                <a:gd name="connsiteX135" fmla="*/ 848170 w 3024845"/>
                <a:gd name="connsiteY135" fmla="*/ 226986 h 689379"/>
                <a:gd name="connsiteX136" fmla="*/ 855264 w 3024845"/>
                <a:gd name="connsiteY136" fmla="*/ 226986 h 689379"/>
                <a:gd name="connsiteX137" fmla="*/ 855264 w 3024845"/>
                <a:gd name="connsiteY137" fmla="*/ 228608 h 689379"/>
                <a:gd name="connsiteX138" fmla="*/ 855264 w 3024845"/>
                <a:gd name="connsiteY138" fmla="*/ 239957 h 689379"/>
                <a:gd name="connsiteX139" fmla="*/ 856024 w 3024845"/>
                <a:gd name="connsiteY139" fmla="*/ 239957 h 689379"/>
                <a:gd name="connsiteX140" fmla="*/ 861344 w 3024845"/>
                <a:gd name="connsiteY140" fmla="*/ 239957 h 689379"/>
                <a:gd name="connsiteX141" fmla="*/ 909984 w 3024845"/>
                <a:gd name="connsiteY141" fmla="*/ 235634 h 689379"/>
                <a:gd name="connsiteX142" fmla="*/ 909984 w 3024845"/>
                <a:gd name="connsiteY142" fmla="*/ 236985 h 689379"/>
                <a:gd name="connsiteX143" fmla="*/ 909984 w 3024845"/>
                <a:gd name="connsiteY143" fmla="*/ 246442 h 689379"/>
                <a:gd name="connsiteX144" fmla="*/ 910744 w 3024845"/>
                <a:gd name="connsiteY144" fmla="*/ 246442 h 689379"/>
                <a:gd name="connsiteX145" fmla="*/ 916065 w 3024845"/>
                <a:gd name="connsiteY145" fmla="*/ 246442 h 689379"/>
                <a:gd name="connsiteX146" fmla="*/ 916065 w 3024845"/>
                <a:gd name="connsiteY146" fmla="*/ 248604 h 689379"/>
                <a:gd name="connsiteX147" fmla="*/ 916065 w 3024845"/>
                <a:gd name="connsiteY147" fmla="*/ 263737 h 689379"/>
                <a:gd name="connsiteX148" fmla="*/ 918091 w 3024845"/>
                <a:gd name="connsiteY148" fmla="*/ 262386 h 689379"/>
                <a:gd name="connsiteX149" fmla="*/ 932278 w 3024845"/>
                <a:gd name="connsiteY149" fmla="*/ 252928 h 689379"/>
                <a:gd name="connsiteX150" fmla="*/ 938358 w 3024845"/>
                <a:gd name="connsiteY150" fmla="*/ 211854 h 689379"/>
                <a:gd name="connsiteX151" fmla="*/ 939118 w 3024845"/>
                <a:gd name="connsiteY151" fmla="*/ 211584 h 689379"/>
                <a:gd name="connsiteX152" fmla="*/ 944438 w 3024845"/>
                <a:gd name="connsiteY152" fmla="*/ 209692 h 689379"/>
                <a:gd name="connsiteX153" fmla="*/ 946465 w 3024845"/>
                <a:gd name="connsiteY153" fmla="*/ 140515 h 689379"/>
                <a:gd name="connsiteX154" fmla="*/ 948492 w 3024845"/>
                <a:gd name="connsiteY154" fmla="*/ 209692 h 689379"/>
                <a:gd name="connsiteX155" fmla="*/ 949252 w 3024845"/>
                <a:gd name="connsiteY155" fmla="*/ 209962 h 689379"/>
                <a:gd name="connsiteX156" fmla="*/ 954572 w 3024845"/>
                <a:gd name="connsiteY156" fmla="*/ 211854 h 689379"/>
                <a:gd name="connsiteX157" fmla="*/ 954572 w 3024845"/>
                <a:gd name="connsiteY157" fmla="*/ 125383 h 689379"/>
                <a:gd name="connsiteX158" fmla="*/ 958625 w 3024845"/>
                <a:gd name="connsiteY158" fmla="*/ 92956 h 689379"/>
                <a:gd name="connsiteX159" fmla="*/ 997132 w 3024845"/>
                <a:gd name="connsiteY159" fmla="*/ 92956 h 689379"/>
                <a:gd name="connsiteX160" fmla="*/ 997132 w 3024845"/>
                <a:gd name="connsiteY160" fmla="*/ 125383 h 689379"/>
                <a:gd name="connsiteX161" fmla="*/ 997892 w 3024845"/>
                <a:gd name="connsiteY161" fmla="*/ 125383 h 689379"/>
                <a:gd name="connsiteX162" fmla="*/ 1003212 w 3024845"/>
                <a:gd name="connsiteY162" fmla="*/ 125383 h 689379"/>
                <a:gd name="connsiteX163" fmla="*/ 1003212 w 3024845"/>
                <a:gd name="connsiteY163" fmla="*/ 43235 h 689379"/>
                <a:gd name="connsiteX164" fmla="*/ 1004986 w 3024845"/>
                <a:gd name="connsiteY164" fmla="*/ 43235 h 689379"/>
                <a:gd name="connsiteX165" fmla="*/ 1017399 w 3024845"/>
                <a:gd name="connsiteY165" fmla="*/ 43235 h 689379"/>
                <a:gd name="connsiteX166" fmla="*/ 1017399 w 3024845"/>
                <a:gd name="connsiteY166" fmla="*/ 41344 h 689379"/>
                <a:gd name="connsiteX167" fmla="*/ 1017399 w 3024845"/>
                <a:gd name="connsiteY167" fmla="*/ 28103 h 689379"/>
                <a:gd name="connsiteX168" fmla="*/ 1039693 w 3024845"/>
                <a:gd name="connsiteY168" fmla="*/ 28103 h 689379"/>
                <a:gd name="connsiteX169" fmla="*/ 1039693 w 3024845"/>
                <a:gd name="connsiteY169" fmla="*/ 27022 h 689379"/>
                <a:gd name="connsiteX170" fmla="*/ 1039693 w 3024845"/>
                <a:gd name="connsiteY170" fmla="*/ 19456 h 689379"/>
                <a:gd name="connsiteX171" fmla="*/ 1041466 w 3024845"/>
                <a:gd name="connsiteY171" fmla="*/ 19456 h 689379"/>
                <a:gd name="connsiteX172" fmla="*/ 1053880 w 3024845"/>
                <a:gd name="connsiteY172" fmla="*/ 19456 h 689379"/>
                <a:gd name="connsiteX173" fmla="*/ 1053880 w 3024845"/>
                <a:gd name="connsiteY173" fmla="*/ 20537 h 689379"/>
                <a:gd name="connsiteX174" fmla="*/ 1053880 w 3024845"/>
                <a:gd name="connsiteY174" fmla="*/ 28103 h 689379"/>
                <a:gd name="connsiteX175" fmla="*/ 1054640 w 3024845"/>
                <a:gd name="connsiteY175" fmla="*/ 28103 h 689379"/>
                <a:gd name="connsiteX176" fmla="*/ 1059960 w 3024845"/>
                <a:gd name="connsiteY176" fmla="*/ 28103 h 689379"/>
                <a:gd name="connsiteX177" fmla="*/ 1070093 w 3024845"/>
                <a:gd name="connsiteY177" fmla="*/ 23779 h 689379"/>
                <a:gd name="connsiteX178" fmla="*/ 1074146 w 3024845"/>
                <a:gd name="connsiteY178" fmla="*/ 27022 h 689379"/>
                <a:gd name="connsiteX179" fmla="*/ 1074146 w 3024845"/>
                <a:gd name="connsiteY179" fmla="*/ 19456 h 689379"/>
                <a:gd name="connsiteX180" fmla="*/ 1076426 w 3024845"/>
                <a:gd name="connsiteY180" fmla="*/ 19456 h 689379"/>
                <a:gd name="connsiteX181" fmla="*/ 1092387 w 3024845"/>
                <a:gd name="connsiteY181" fmla="*/ 19456 h 689379"/>
                <a:gd name="connsiteX182" fmla="*/ 1092387 w 3024845"/>
                <a:gd name="connsiteY182" fmla="*/ 20537 h 689379"/>
                <a:gd name="connsiteX183" fmla="*/ 1092387 w 3024845"/>
                <a:gd name="connsiteY183" fmla="*/ 28103 h 689379"/>
                <a:gd name="connsiteX184" fmla="*/ 1122787 w 3024845"/>
                <a:gd name="connsiteY184" fmla="*/ 28103 h 689379"/>
                <a:gd name="connsiteX185" fmla="*/ 1122787 w 3024845"/>
                <a:gd name="connsiteY185" fmla="*/ 29724 h 689379"/>
                <a:gd name="connsiteX186" fmla="*/ 1122787 w 3024845"/>
                <a:gd name="connsiteY186" fmla="*/ 41074 h 689379"/>
                <a:gd name="connsiteX187" fmla="*/ 1149134 w 3024845"/>
                <a:gd name="connsiteY187" fmla="*/ 41074 h 689379"/>
                <a:gd name="connsiteX188" fmla="*/ 1149134 w 3024845"/>
                <a:gd name="connsiteY188" fmla="*/ 71338 h 689379"/>
                <a:gd name="connsiteX189" fmla="*/ 1149894 w 3024845"/>
                <a:gd name="connsiteY189" fmla="*/ 71338 h 689379"/>
                <a:gd name="connsiteX190" fmla="*/ 1155214 w 3024845"/>
                <a:gd name="connsiteY190" fmla="*/ 71338 h 689379"/>
                <a:gd name="connsiteX191" fmla="*/ 1155214 w 3024845"/>
                <a:gd name="connsiteY191" fmla="*/ 72419 h 689379"/>
                <a:gd name="connsiteX192" fmla="*/ 1155214 w 3024845"/>
                <a:gd name="connsiteY192" fmla="*/ 79986 h 689379"/>
                <a:gd name="connsiteX193" fmla="*/ 1159268 w 3024845"/>
                <a:gd name="connsiteY193" fmla="*/ 110250 h 689379"/>
                <a:gd name="connsiteX194" fmla="*/ 1160028 w 3024845"/>
                <a:gd name="connsiteY194" fmla="*/ 110250 h 689379"/>
                <a:gd name="connsiteX195" fmla="*/ 1165348 w 3024845"/>
                <a:gd name="connsiteY195" fmla="*/ 110250 h 689379"/>
                <a:gd name="connsiteX196" fmla="*/ 1165348 w 3024845"/>
                <a:gd name="connsiteY196" fmla="*/ 111061 h 689379"/>
                <a:gd name="connsiteX197" fmla="*/ 1165348 w 3024845"/>
                <a:gd name="connsiteY197" fmla="*/ 116736 h 689379"/>
                <a:gd name="connsiteX198" fmla="*/ 1166361 w 3024845"/>
                <a:gd name="connsiteY198" fmla="*/ 116736 h 689379"/>
                <a:gd name="connsiteX199" fmla="*/ 1173454 w 3024845"/>
                <a:gd name="connsiteY199" fmla="*/ 116736 h 689379"/>
                <a:gd name="connsiteX200" fmla="*/ 1173454 w 3024845"/>
                <a:gd name="connsiteY200" fmla="*/ 147001 h 689379"/>
                <a:gd name="connsiteX201" fmla="*/ 1175481 w 3024845"/>
                <a:gd name="connsiteY201" fmla="*/ 147001 h 689379"/>
                <a:gd name="connsiteX202" fmla="*/ 1189668 w 3024845"/>
                <a:gd name="connsiteY202" fmla="*/ 147001 h 689379"/>
                <a:gd name="connsiteX203" fmla="*/ 1189668 w 3024845"/>
                <a:gd name="connsiteY203" fmla="*/ 170780 h 689379"/>
                <a:gd name="connsiteX204" fmla="*/ 1191695 w 3024845"/>
                <a:gd name="connsiteY204" fmla="*/ 172401 h 689379"/>
                <a:gd name="connsiteX205" fmla="*/ 1191695 w 3024845"/>
                <a:gd name="connsiteY205" fmla="*/ 183751 h 689379"/>
                <a:gd name="connsiteX206" fmla="*/ 1192455 w 3024845"/>
                <a:gd name="connsiteY206" fmla="*/ 183751 h 689379"/>
                <a:gd name="connsiteX207" fmla="*/ 1197775 w 3024845"/>
                <a:gd name="connsiteY207" fmla="*/ 183751 h 689379"/>
                <a:gd name="connsiteX208" fmla="*/ 1197775 w 3024845"/>
                <a:gd name="connsiteY208" fmla="*/ 207530 h 689379"/>
                <a:gd name="connsiteX209" fmla="*/ 1199041 w 3024845"/>
                <a:gd name="connsiteY209" fmla="*/ 207530 h 689379"/>
                <a:gd name="connsiteX210" fmla="*/ 1207908 w 3024845"/>
                <a:gd name="connsiteY210" fmla="*/ 207530 h 689379"/>
                <a:gd name="connsiteX211" fmla="*/ 1209935 w 3024845"/>
                <a:gd name="connsiteY211" fmla="*/ 211584 h 689379"/>
                <a:gd name="connsiteX212" fmla="*/ 1209935 w 3024845"/>
                <a:gd name="connsiteY212" fmla="*/ 224825 h 689379"/>
                <a:gd name="connsiteX213" fmla="*/ 1211455 w 3024845"/>
                <a:gd name="connsiteY213" fmla="*/ 222933 h 689379"/>
                <a:gd name="connsiteX214" fmla="*/ 1222095 w 3024845"/>
                <a:gd name="connsiteY214" fmla="*/ 209692 h 689379"/>
                <a:gd name="connsiteX215" fmla="*/ 1250469 w 3024845"/>
                <a:gd name="connsiteY215" fmla="*/ 209692 h 689379"/>
                <a:gd name="connsiteX216" fmla="*/ 1250469 w 3024845"/>
                <a:gd name="connsiteY216" fmla="*/ 296163 h 689379"/>
                <a:gd name="connsiteX217" fmla="*/ 1251229 w 3024845"/>
                <a:gd name="connsiteY217" fmla="*/ 296163 h 689379"/>
                <a:gd name="connsiteX218" fmla="*/ 1256549 w 3024845"/>
                <a:gd name="connsiteY218" fmla="*/ 296163 h 689379"/>
                <a:gd name="connsiteX219" fmla="*/ 1257309 w 3024845"/>
                <a:gd name="connsiteY219" fmla="*/ 294812 h 689379"/>
                <a:gd name="connsiteX220" fmla="*/ 1262629 w 3024845"/>
                <a:gd name="connsiteY220" fmla="*/ 285354 h 689379"/>
                <a:gd name="connsiteX221" fmla="*/ 1262629 w 3024845"/>
                <a:gd name="connsiteY221" fmla="*/ 287246 h 689379"/>
                <a:gd name="connsiteX222" fmla="*/ 1262629 w 3024845"/>
                <a:gd name="connsiteY222" fmla="*/ 300487 h 689379"/>
                <a:gd name="connsiteX223" fmla="*/ 1266682 w 3024845"/>
                <a:gd name="connsiteY223" fmla="*/ 255090 h 689379"/>
                <a:gd name="connsiteX224" fmla="*/ 1267442 w 3024845"/>
                <a:gd name="connsiteY224" fmla="*/ 255090 h 689379"/>
                <a:gd name="connsiteX225" fmla="*/ 1272762 w 3024845"/>
                <a:gd name="connsiteY225" fmla="*/ 255090 h 689379"/>
                <a:gd name="connsiteX226" fmla="*/ 1272762 w 3024845"/>
                <a:gd name="connsiteY226" fmla="*/ 190236 h 689379"/>
                <a:gd name="connsiteX227" fmla="*/ 1273776 w 3024845"/>
                <a:gd name="connsiteY227" fmla="*/ 190236 h 689379"/>
                <a:gd name="connsiteX228" fmla="*/ 1280869 w 3024845"/>
                <a:gd name="connsiteY228" fmla="*/ 190236 h 689379"/>
                <a:gd name="connsiteX229" fmla="*/ 1293029 w 3024845"/>
                <a:gd name="connsiteY229" fmla="*/ 147001 h 689379"/>
                <a:gd name="connsiteX230" fmla="*/ 1294296 w 3024845"/>
                <a:gd name="connsiteY230" fmla="*/ 147001 h 689379"/>
                <a:gd name="connsiteX231" fmla="*/ 1303163 w 3024845"/>
                <a:gd name="connsiteY231" fmla="*/ 147001 h 689379"/>
                <a:gd name="connsiteX232" fmla="*/ 1313296 w 3024845"/>
                <a:gd name="connsiteY232" fmla="*/ 190236 h 689379"/>
                <a:gd name="connsiteX233" fmla="*/ 1314309 w 3024845"/>
                <a:gd name="connsiteY233" fmla="*/ 190236 h 689379"/>
                <a:gd name="connsiteX234" fmla="*/ 1321403 w 3024845"/>
                <a:gd name="connsiteY234" fmla="*/ 190236 h 689379"/>
                <a:gd name="connsiteX235" fmla="*/ 1321403 w 3024845"/>
                <a:gd name="connsiteY235" fmla="*/ 229148 h 689379"/>
                <a:gd name="connsiteX236" fmla="*/ 1323176 w 3024845"/>
                <a:gd name="connsiteY236" fmla="*/ 229148 h 689379"/>
                <a:gd name="connsiteX237" fmla="*/ 1335590 w 3024845"/>
                <a:gd name="connsiteY237" fmla="*/ 229148 h 689379"/>
                <a:gd name="connsiteX238" fmla="*/ 1335590 w 3024845"/>
                <a:gd name="connsiteY238" fmla="*/ 231310 h 689379"/>
                <a:gd name="connsiteX239" fmla="*/ 1335590 w 3024845"/>
                <a:gd name="connsiteY239" fmla="*/ 246442 h 689379"/>
                <a:gd name="connsiteX240" fmla="*/ 1339643 w 3024845"/>
                <a:gd name="connsiteY240" fmla="*/ 244281 h 689379"/>
                <a:gd name="connsiteX241" fmla="*/ 1339643 w 3024845"/>
                <a:gd name="connsiteY241" fmla="*/ 229148 h 689379"/>
                <a:gd name="connsiteX242" fmla="*/ 1341163 w 3024845"/>
                <a:gd name="connsiteY242" fmla="*/ 229148 h 689379"/>
                <a:gd name="connsiteX243" fmla="*/ 1351803 w 3024845"/>
                <a:gd name="connsiteY243" fmla="*/ 229148 h 689379"/>
                <a:gd name="connsiteX244" fmla="*/ 1351803 w 3024845"/>
                <a:gd name="connsiteY244" fmla="*/ 230769 h 689379"/>
                <a:gd name="connsiteX245" fmla="*/ 1351803 w 3024845"/>
                <a:gd name="connsiteY245" fmla="*/ 242119 h 689379"/>
                <a:gd name="connsiteX246" fmla="*/ 1382204 w 3024845"/>
                <a:gd name="connsiteY246" fmla="*/ 242119 h 689379"/>
                <a:gd name="connsiteX247" fmla="*/ 1382204 w 3024845"/>
                <a:gd name="connsiteY247" fmla="*/ 205369 h 689379"/>
                <a:gd name="connsiteX248" fmla="*/ 1383470 w 3024845"/>
                <a:gd name="connsiteY248" fmla="*/ 205369 h 689379"/>
                <a:gd name="connsiteX249" fmla="*/ 1392337 w 3024845"/>
                <a:gd name="connsiteY249" fmla="*/ 205369 h 689379"/>
                <a:gd name="connsiteX250" fmla="*/ 1392337 w 3024845"/>
                <a:gd name="connsiteY250" fmla="*/ 226986 h 689379"/>
                <a:gd name="connsiteX251" fmla="*/ 1394364 w 3024845"/>
                <a:gd name="connsiteY251" fmla="*/ 194560 h 689379"/>
                <a:gd name="connsiteX252" fmla="*/ 1416657 w 3024845"/>
                <a:gd name="connsiteY252" fmla="*/ 194560 h 689379"/>
                <a:gd name="connsiteX253" fmla="*/ 1416657 w 3024845"/>
                <a:gd name="connsiteY253" fmla="*/ 192938 h 689379"/>
                <a:gd name="connsiteX254" fmla="*/ 1416657 w 3024845"/>
                <a:gd name="connsiteY254" fmla="*/ 181589 h 689379"/>
                <a:gd name="connsiteX255" fmla="*/ 1417417 w 3024845"/>
                <a:gd name="connsiteY255" fmla="*/ 181589 h 689379"/>
                <a:gd name="connsiteX256" fmla="*/ 1422737 w 3024845"/>
                <a:gd name="connsiteY256" fmla="*/ 181589 h 689379"/>
                <a:gd name="connsiteX257" fmla="*/ 1422737 w 3024845"/>
                <a:gd name="connsiteY257" fmla="*/ 179698 h 689379"/>
                <a:gd name="connsiteX258" fmla="*/ 1422737 w 3024845"/>
                <a:gd name="connsiteY258" fmla="*/ 166457 h 689379"/>
                <a:gd name="connsiteX259" fmla="*/ 1426791 w 3024845"/>
                <a:gd name="connsiteY259" fmla="*/ 172942 h 689379"/>
                <a:gd name="connsiteX260" fmla="*/ 1429071 w 3024845"/>
                <a:gd name="connsiteY260" fmla="*/ 172942 h 689379"/>
                <a:gd name="connsiteX261" fmla="*/ 1445031 w 3024845"/>
                <a:gd name="connsiteY261" fmla="*/ 172942 h 689379"/>
                <a:gd name="connsiteX262" fmla="*/ 1445031 w 3024845"/>
                <a:gd name="connsiteY262" fmla="*/ 172131 h 689379"/>
                <a:gd name="connsiteX263" fmla="*/ 1445031 w 3024845"/>
                <a:gd name="connsiteY263" fmla="*/ 166457 h 689379"/>
                <a:gd name="connsiteX264" fmla="*/ 1445791 w 3024845"/>
                <a:gd name="connsiteY264" fmla="*/ 166457 h 689379"/>
                <a:gd name="connsiteX265" fmla="*/ 1451111 w 3024845"/>
                <a:gd name="connsiteY265" fmla="*/ 166457 h 689379"/>
                <a:gd name="connsiteX266" fmla="*/ 1451111 w 3024845"/>
                <a:gd name="connsiteY266" fmla="*/ 167808 h 689379"/>
                <a:gd name="connsiteX267" fmla="*/ 1451111 w 3024845"/>
                <a:gd name="connsiteY267" fmla="*/ 177266 h 689379"/>
                <a:gd name="connsiteX268" fmla="*/ 1489618 w 3024845"/>
                <a:gd name="connsiteY268" fmla="*/ 177266 h 689379"/>
                <a:gd name="connsiteX269" fmla="*/ 1489618 w 3024845"/>
                <a:gd name="connsiteY269" fmla="*/ 315619 h 689379"/>
                <a:gd name="connsiteX270" fmla="*/ 1491138 w 3024845"/>
                <a:gd name="connsiteY270" fmla="*/ 315619 h 689379"/>
                <a:gd name="connsiteX271" fmla="*/ 1501778 w 3024845"/>
                <a:gd name="connsiteY271" fmla="*/ 315619 h 689379"/>
                <a:gd name="connsiteX272" fmla="*/ 1501778 w 3024845"/>
                <a:gd name="connsiteY272" fmla="*/ 302649 h 689379"/>
                <a:gd name="connsiteX273" fmla="*/ 1505832 w 3024845"/>
                <a:gd name="connsiteY273" fmla="*/ 302649 h 689379"/>
                <a:gd name="connsiteX274" fmla="*/ 1505832 w 3024845"/>
                <a:gd name="connsiteY274" fmla="*/ 315619 h 689379"/>
                <a:gd name="connsiteX275" fmla="*/ 1536232 w 3024845"/>
                <a:gd name="connsiteY275" fmla="*/ 315619 h 689379"/>
                <a:gd name="connsiteX276" fmla="*/ 1536232 w 3024845"/>
                <a:gd name="connsiteY276" fmla="*/ 285354 h 689379"/>
                <a:gd name="connsiteX277" fmla="*/ 1548392 w 3024845"/>
                <a:gd name="connsiteY277" fmla="*/ 285354 h 689379"/>
                <a:gd name="connsiteX278" fmla="*/ 1560552 w 3024845"/>
                <a:gd name="connsiteY278" fmla="*/ 283193 h 689379"/>
                <a:gd name="connsiteX279" fmla="*/ 1564606 w 3024845"/>
                <a:gd name="connsiteY279" fmla="*/ 285354 h 689379"/>
                <a:gd name="connsiteX280" fmla="*/ 1574739 w 3024845"/>
                <a:gd name="connsiteY280" fmla="*/ 285354 h 689379"/>
                <a:gd name="connsiteX281" fmla="*/ 1574739 w 3024845"/>
                <a:gd name="connsiteY281" fmla="*/ 315619 h 689379"/>
                <a:gd name="connsiteX282" fmla="*/ 1582846 w 3024845"/>
                <a:gd name="connsiteY282" fmla="*/ 315619 h 689379"/>
                <a:gd name="connsiteX283" fmla="*/ 1582846 w 3024845"/>
                <a:gd name="connsiteY283" fmla="*/ 332914 h 689379"/>
                <a:gd name="connsiteX284" fmla="*/ 1592182 w 3024845"/>
                <a:gd name="connsiteY284" fmla="*/ 333819 h 689379"/>
                <a:gd name="connsiteX285" fmla="*/ 1605140 w 3024845"/>
                <a:gd name="connsiteY285" fmla="*/ 333819 h 689379"/>
                <a:gd name="connsiteX286" fmla="*/ 1605140 w 3024845"/>
                <a:gd name="connsiteY286" fmla="*/ 317781 h 689379"/>
                <a:gd name="connsiteX287" fmla="*/ 1673096 w 3024845"/>
                <a:gd name="connsiteY287" fmla="*/ 317781 h 689379"/>
                <a:gd name="connsiteX288" fmla="*/ 1673096 w 3024845"/>
                <a:gd name="connsiteY288" fmla="*/ 232528 h 689379"/>
                <a:gd name="connsiteX289" fmla="*/ 1745104 w 3024845"/>
                <a:gd name="connsiteY289" fmla="*/ 232528 h 689379"/>
                <a:gd name="connsiteX290" fmla="*/ 1745104 w 3024845"/>
                <a:gd name="connsiteY290" fmla="*/ 311296 h 689379"/>
                <a:gd name="connsiteX291" fmla="*/ 1747008 w 3024845"/>
                <a:gd name="connsiteY291" fmla="*/ 311296 h 689379"/>
                <a:gd name="connsiteX292" fmla="*/ 1748250 w 3024845"/>
                <a:gd name="connsiteY292" fmla="*/ 333819 h 689379"/>
                <a:gd name="connsiteX293" fmla="*/ 1757926 w 3024845"/>
                <a:gd name="connsiteY293" fmla="*/ 333819 h 689379"/>
                <a:gd name="connsiteX294" fmla="*/ 1759168 w 3024845"/>
                <a:gd name="connsiteY294" fmla="*/ 311296 h 689379"/>
                <a:gd name="connsiteX295" fmla="*/ 1765248 w 3024845"/>
                <a:gd name="connsiteY295" fmla="*/ 311296 h 689379"/>
                <a:gd name="connsiteX296" fmla="*/ 1766490 w 3024845"/>
                <a:gd name="connsiteY296" fmla="*/ 333819 h 689379"/>
                <a:gd name="connsiteX297" fmla="*/ 1817112 w 3024845"/>
                <a:gd name="connsiteY297" fmla="*/ 333819 h 689379"/>
                <a:gd name="connsiteX298" fmla="*/ 1817112 w 3024845"/>
                <a:gd name="connsiteY298" fmla="*/ 170791 h 689379"/>
                <a:gd name="connsiteX299" fmla="*/ 2014439 w 3024845"/>
                <a:gd name="connsiteY299" fmla="*/ 170791 h 689379"/>
                <a:gd name="connsiteX300" fmla="*/ 2014439 w 3024845"/>
                <a:gd name="connsiteY300" fmla="*/ 333819 h 689379"/>
                <a:gd name="connsiteX301" fmla="*/ 2033136 w 3024845"/>
                <a:gd name="connsiteY301" fmla="*/ 333819 h 689379"/>
                <a:gd name="connsiteX302" fmla="*/ 2033136 w 3024845"/>
                <a:gd name="connsiteY302" fmla="*/ 251126 h 689379"/>
                <a:gd name="connsiteX303" fmla="*/ 2128256 w 3024845"/>
                <a:gd name="connsiteY303" fmla="*/ 251126 h 689379"/>
                <a:gd name="connsiteX304" fmla="*/ 2180720 w 3024845"/>
                <a:gd name="connsiteY304" fmla="*/ 185913 h 689379"/>
                <a:gd name="connsiteX305" fmla="*/ 2245574 w 3024845"/>
                <a:gd name="connsiteY305" fmla="*/ 185913 h 689379"/>
                <a:gd name="connsiteX306" fmla="*/ 2245574 w 3024845"/>
                <a:gd name="connsiteY306" fmla="*/ 261575 h 689379"/>
                <a:gd name="connsiteX307" fmla="*/ 2253681 w 3024845"/>
                <a:gd name="connsiteY307" fmla="*/ 261575 h 689379"/>
                <a:gd name="connsiteX308" fmla="*/ 2255708 w 3024845"/>
                <a:gd name="connsiteY308" fmla="*/ 255090 h 689379"/>
                <a:gd name="connsiteX309" fmla="*/ 2261788 w 3024845"/>
                <a:gd name="connsiteY309" fmla="*/ 255090 h 689379"/>
                <a:gd name="connsiteX310" fmla="*/ 2263815 w 3024845"/>
                <a:gd name="connsiteY310" fmla="*/ 263737 h 689379"/>
                <a:gd name="connsiteX311" fmla="*/ 2275975 w 3024845"/>
                <a:gd name="connsiteY311" fmla="*/ 263737 h 689379"/>
                <a:gd name="connsiteX312" fmla="*/ 2275975 w 3024845"/>
                <a:gd name="connsiteY312" fmla="*/ 257251 h 689379"/>
                <a:gd name="connsiteX313" fmla="*/ 2298268 w 3024845"/>
                <a:gd name="connsiteY313" fmla="*/ 257251 h 689379"/>
                <a:gd name="connsiteX314" fmla="*/ 2298268 w 3024845"/>
                <a:gd name="connsiteY314" fmla="*/ 263737 h 689379"/>
                <a:gd name="connsiteX315" fmla="*/ 2318535 w 3024845"/>
                <a:gd name="connsiteY315" fmla="*/ 263737 h 689379"/>
                <a:gd name="connsiteX316" fmla="*/ 2318535 w 3024845"/>
                <a:gd name="connsiteY316" fmla="*/ 309134 h 689379"/>
                <a:gd name="connsiteX317" fmla="*/ 2332722 w 3024845"/>
                <a:gd name="connsiteY317" fmla="*/ 309134 h 689379"/>
                <a:gd name="connsiteX318" fmla="*/ 2332722 w 3024845"/>
                <a:gd name="connsiteY318" fmla="*/ 296163 h 689379"/>
                <a:gd name="connsiteX319" fmla="*/ 2348936 w 3024845"/>
                <a:gd name="connsiteY319" fmla="*/ 296163 h 689379"/>
                <a:gd name="connsiteX320" fmla="*/ 2348936 w 3024845"/>
                <a:gd name="connsiteY320" fmla="*/ 116736 h 689379"/>
                <a:gd name="connsiteX321" fmla="*/ 2355016 w 3024845"/>
                <a:gd name="connsiteY321" fmla="*/ 110250 h 689379"/>
                <a:gd name="connsiteX322" fmla="*/ 2427977 w 3024845"/>
                <a:gd name="connsiteY322" fmla="*/ 110250 h 689379"/>
                <a:gd name="connsiteX323" fmla="*/ 2427977 w 3024845"/>
                <a:gd name="connsiteY323" fmla="*/ 118898 h 689379"/>
                <a:gd name="connsiteX324" fmla="*/ 2438110 w 3024845"/>
                <a:gd name="connsiteY324" fmla="*/ 118898 h 689379"/>
                <a:gd name="connsiteX325" fmla="*/ 2438110 w 3024845"/>
                <a:gd name="connsiteY325" fmla="*/ 233472 h 689379"/>
                <a:gd name="connsiteX326" fmla="*/ 2460404 w 3024845"/>
                <a:gd name="connsiteY326" fmla="*/ 233472 h 689379"/>
                <a:gd name="connsiteX327" fmla="*/ 2460404 w 3024845"/>
                <a:gd name="connsiteY327" fmla="*/ 166457 h 689379"/>
                <a:gd name="connsiteX328" fmla="*/ 2486751 w 3024845"/>
                <a:gd name="connsiteY328" fmla="*/ 166457 h 689379"/>
                <a:gd name="connsiteX329" fmla="*/ 2490804 w 3024845"/>
                <a:gd name="connsiteY329" fmla="*/ 162133 h 689379"/>
                <a:gd name="connsiteX330" fmla="*/ 2498911 w 3024845"/>
                <a:gd name="connsiteY330" fmla="*/ 162133 h 689379"/>
                <a:gd name="connsiteX331" fmla="*/ 2502964 w 3024845"/>
                <a:gd name="connsiteY331" fmla="*/ 166457 h 689379"/>
                <a:gd name="connsiteX332" fmla="*/ 2525258 w 3024845"/>
                <a:gd name="connsiteY332" fmla="*/ 166457 h 689379"/>
                <a:gd name="connsiteX333" fmla="*/ 2525258 w 3024845"/>
                <a:gd name="connsiteY333" fmla="*/ 49721 h 689379"/>
                <a:gd name="connsiteX334" fmla="*/ 2582005 w 3024845"/>
                <a:gd name="connsiteY334" fmla="*/ 38912 h 689379"/>
                <a:gd name="connsiteX335" fmla="*/ 2582005 w 3024845"/>
                <a:gd name="connsiteY335" fmla="*/ 39993 h 689379"/>
                <a:gd name="connsiteX336" fmla="*/ 2582005 w 3024845"/>
                <a:gd name="connsiteY336" fmla="*/ 47559 h 689379"/>
                <a:gd name="connsiteX337" fmla="*/ 2608352 w 3024845"/>
                <a:gd name="connsiteY337" fmla="*/ 47559 h 689379"/>
                <a:gd name="connsiteX338" fmla="*/ 2608352 w 3024845"/>
                <a:gd name="connsiteY338" fmla="*/ 302649 h 689379"/>
                <a:gd name="connsiteX339" fmla="*/ 2630646 w 3024845"/>
                <a:gd name="connsiteY339" fmla="*/ 302649 h 689379"/>
                <a:gd name="connsiteX340" fmla="*/ 2630646 w 3024845"/>
                <a:gd name="connsiteY340" fmla="*/ 298325 h 689379"/>
                <a:gd name="connsiteX341" fmla="*/ 2642806 w 3024845"/>
                <a:gd name="connsiteY341" fmla="*/ 298325 h 689379"/>
                <a:gd name="connsiteX342" fmla="*/ 2642806 w 3024845"/>
                <a:gd name="connsiteY342" fmla="*/ 302649 h 689379"/>
                <a:gd name="connsiteX343" fmla="*/ 2667126 w 3024845"/>
                <a:gd name="connsiteY343" fmla="*/ 302649 h 689379"/>
                <a:gd name="connsiteX344" fmla="*/ 2667126 w 3024845"/>
                <a:gd name="connsiteY344" fmla="*/ 289678 h 689379"/>
                <a:gd name="connsiteX345" fmla="*/ 2695500 w 3024845"/>
                <a:gd name="connsiteY345" fmla="*/ 289678 h 689379"/>
                <a:gd name="connsiteX346" fmla="*/ 2707660 w 3024845"/>
                <a:gd name="connsiteY346" fmla="*/ 285354 h 689379"/>
                <a:gd name="connsiteX347" fmla="*/ 2727927 w 3024845"/>
                <a:gd name="connsiteY347" fmla="*/ 289678 h 689379"/>
                <a:gd name="connsiteX348" fmla="*/ 2727927 w 3024845"/>
                <a:gd name="connsiteY348" fmla="*/ 272384 h 689379"/>
                <a:gd name="connsiteX349" fmla="*/ 2736034 w 3024845"/>
                <a:gd name="connsiteY349" fmla="*/ 272384 h 689379"/>
                <a:gd name="connsiteX350" fmla="*/ 2736034 w 3024845"/>
                <a:gd name="connsiteY350" fmla="*/ 259413 h 689379"/>
                <a:gd name="connsiteX351" fmla="*/ 2792781 w 3024845"/>
                <a:gd name="connsiteY351" fmla="*/ 259413 h 689379"/>
                <a:gd name="connsiteX352" fmla="*/ 2792781 w 3024845"/>
                <a:gd name="connsiteY352" fmla="*/ 229148 h 689379"/>
                <a:gd name="connsiteX353" fmla="*/ 2811021 w 3024845"/>
                <a:gd name="connsiteY353" fmla="*/ 229148 h 689379"/>
                <a:gd name="connsiteX354" fmla="*/ 2811021 w 3024845"/>
                <a:gd name="connsiteY354" fmla="*/ 222663 h 689379"/>
                <a:gd name="connsiteX355" fmla="*/ 2823181 w 3024845"/>
                <a:gd name="connsiteY355" fmla="*/ 222663 h 689379"/>
                <a:gd name="connsiteX356" fmla="*/ 2823181 w 3024845"/>
                <a:gd name="connsiteY356" fmla="*/ 229148 h 689379"/>
                <a:gd name="connsiteX357" fmla="*/ 2839395 w 3024845"/>
                <a:gd name="connsiteY357" fmla="*/ 229148 h 689379"/>
                <a:gd name="connsiteX358" fmla="*/ 2839395 w 3024845"/>
                <a:gd name="connsiteY358" fmla="*/ 278869 h 689379"/>
                <a:gd name="connsiteX359" fmla="*/ 2871822 w 3024845"/>
                <a:gd name="connsiteY359" fmla="*/ 278869 h 689379"/>
                <a:gd name="connsiteX360" fmla="*/ 2871822 w 3024845"/>
                <a:gd name="connsiteY360" fmla="*/ 252928 h 689379"/>
                <a:gd name="connsiteX361" fmla="*/ 2910329 w 3024845"/>
                <a:gd name="connsiteY361" fmla="*/ 252928 h 689379"/>
                <a:gd name="connsiteX362" fmla="*/ 2910329 w 3024845"/>
                <a:gd name="connsiteY362" fmla="*/ 222663 h 689379"/>
                <a:gd name="connsiteX363" fmla="*/ 2958970 w 3024845"/>
                <a:gd name="connsiteY363" fmla="*/ 222663 h 689379"/>
                <a:gd name="connsiteX364" fmla="*/ 2958970 w 3024845"/>
                <a:gd name="connsiteY364" fmla="*/ 333819 h 689379"/>
                <a:gd name="connsiteX365" fmla="*/ 2958970 w 3024845"/>
                <a:gd name="connsiteY365" fmla="*/ 347598 h 689379"/>
                <a:gd name="connsiteX366" fmla="*/ 3024845 w 3024845"/>
                <a:gd name="connsiteY366" fmla="*/ 347598 h 689379"/>
                <a:gd name="connsiteX367" fmla="*/ 3024845 w 3024845"/>
                <a:gd name="connsiteY367" fmla="*/ 689379 h 689379"/>
                <a:gd name="connsiteX368" fmla="*/ 2054 w 3024845"/>
                <a:gd name="connsiteY368" fmla="*/ 687046 h 689379"/>
                <a:gd name="connsiteX369" fmla="*/ 0 w 3024845"/>
                <a:gd name="connsiteY369" fmla="*/ 252928 h 689379"/>
                <a:gd name="connsiteX370" fmla="*/ 20267 w 3024845"/>
                <a:gd name="connsiteY370" fmla="*/ 252928 h 689379"/>
                <a:gd name="connsiteX371" fmla="*/ 20774 w 3024845"/>
                <a:gd name="connsiteY371" fmla="*/ 251847 h 689379"/>
                <a:gd name="connsiteX372" fmla="*/ 24320 w 3024845"/>
                <a:gd name="connsiteY372" fmla="*/ 244281 h 689379"/>
                <a:gd name="connsiteX373" fmla="*/ 26094 w 3024845"/>
                <a:gd name="connsiteY373" fmla="*/ 244551 h 689379"/>
                <a:gd name="connsiteX374" fmla="*/ 38507 w 3024845"/>
                <a:gd name="connsiteY374" fmla="*/ 246442 h 689379"/>
                <a:gd name="connsiteX375" fmla="*/ 39014 w 3024845"/>
                <a:gd name="connsiteY375" fmla="*/ 247794 h 689379"/>
                <a:gd name="connsiteX376" fmla="*/ 42560 w 3024845"/>
                <a:gd name="connsiteY376" fmla="*/ 257251 h 689379"/>
                <a:gd name="connsiteX377" fmla="*/ 68907 w 3024845"/>
                <a:gd name="connsiteY377" fmla="*/ 259413 h 689379"/>
                <a:gd name="connsiteX378" fmla="*/ 68907 w 3024845"/>
                <a:gd name="connsiteY378" fmla="*/ 136192 h 689379"/>
                <a:gd name="connsiteX379" fmla="*/ 70934 w 3024845"/>
                <a:gd name="connsiteY379" fmla="*/ 136192 h 689379"/>
                <a:gd name="connsiteX380" fmla="*/ 85121 w 3024845"/>
                <a:gd name="connsiteY380" fmla="*/ 136192 h 689379"/>
                <a:gd name="connsiteX381" fmla="*/ 85121 w 3024845"/>
                <a:gd name="connsiteY381" fmla="*/ 0 h 689379"/>
                <a:gd name="connsiteX382" fmla="*/ 86894 w 3024845"/>
                <a:gd name="connsiteY382" fmla="*/ 0 h 689379"/>
                <a:gd name="connsiteX383" fmla="*/ 99308 w 3024845"/>
                <a:gd name="connsiteY383" fmla="*/ 0 h 689379"/>
                <a:gd name="connsiteX0" fmla="*/ 99308 w 3024845"/>
                <a:gd name="connsiteY0" fmla="*/ 0 h 689379"/>
                <a:gd name="connsiteX1" fmla="*/ 220909 w 3024845"/>
                <a:gd name="connsiteY1" fmla="*/ 0 h 689379"/>
                <a:gd name="connsiteX2" fmla="*/ 223189 w 3024845"/>
                <a:gd name="connsiteY2" fmla="*/ 0 h 689379"/>
                <a:gd name="connsiteX3" fmla="*/ 239150 w 3024845"/>
                <a:gd name="connsiteY3" fmla="*/ 0 h 689379"/>
                <a:gd name="connsiteX4" fmla="*/ 239150 w 3024845"/>
                <a:gd name="connsiteY4" fmla="*/ 140515 h 689379"/>
                <a:gd name="connsiteX5" fmla="*/ 240670 w 3024845"/>
                <a:gd name="connsiteY5" fmla="*/ 140245 h 689379"/>
                <a:gd name="connsiteX6" fmla="*/ 251310 w 3024845"/>
                <a:gd name="connsiteY6" fmla="*/ 138354 h 689379"/>
                <a:gd name="connsiteX7" fmla="*/ 249283 w 3024845"/>
                <a:gd name="connsiteY7" fmla="*/ 226986 h 689379"/>
                <a:gd name="connsiteX8" fmla="*/ 250803 w 3024845"/>
                <a:gd name="connsiteY8" fmla="*/ 227257 h 689379"/>
                <a:gd name="connsiteX9" fmla="*/ 261443 w 3024845"/>
                <a:gd name="connsiteY9" fmla="*/ 229148 h 689379"/>
                <a:gd name="connsiteX10" fmla="*/ 261696 w 3024845"/>
                <a:gd name="connsiteY10" fmla="*/ 229959 h 689379"/>
                <a:gd name="connsiteX11" fmla="*/ 263470 w 3024845"/>
                <a:gd name="connsiteY11" fmla="*/ 235634 h 689379"/>
                <a:gd name="connsiteX12" fmla="*/ 264230 w 3024845"/>
                <a:gd name="connsiteY12" fmla="*/ 233202 h 689379"/>
                <a:gd name="connsiteX13" fmla="*/ 269550 w 3024845"/>
                <a:gd name="connsiteY13" fmla="*/ 216178 h 689379"/>
                <a:gd name="connsiteX14" fmla="*/ 271323 w 3024845"/>
                <a:gd name="connsiteY14" fmla="*/ 216178 h 689379"/>
                <a:gd name="connsiteX15" fmla="*/ 283737 w 3024845"/>
                <a:gd name="connsiteY15" fmla="*/ 216178 h 689379"/>
                <a:gd name="connsiteX16" fmla="*/ 283737 w 3024845"/>
                <a:gd name="connsiteY16" fmla="*/ 248604 h 689379"/>
                <a:gd name="connsiteX17" fmla="*/ 284750 w 3024845"/>
                <a:gd name="connsiteY17" fmla="*/ 249145 h 689379"/>
                <a:gd name="connsiteX18" fmla="*/ 291844 w 3024845"/>
                <a:gd name="connsiteY18" fmla="*/ 252928 h 689379"/>
                <a:gd name="connsiteX19" fmla="*/ 291844 w 3024845"/>
                <a:gd name="connsiteY19" fmla="*/ 254279 h 689379"/>
                <a:gd name="connsiteX20" fmla="*/ 291844 w 3024845"/>
                <a:gd name="connsiteY20" fmla="*/ 263737 h 689379"/>
                <a:gd name="connsiteX21" fmla="*/ 336431 w 3024845"/>
                <a:gd name="connsiteY21" fmla="*/ 263737 h 689379"/>
                <a:gd name="connsiteX22" fmla="*/ 336431 w 3024845"/>
                <a:gd name="connsiteY22" fmla="*/ 264818 h 689379"/>
                <a:gd name="connsiteX23" fmla="*/ 336431 w 3024845"/>
                <a:gd name="connsiteY23" fmla="*/ 272384 h 689379"/>
                <a:gd name="connsiteX24" fmla="*/ 338457 w 3024845"/>
                <a:gd name="connsiteY24" fmla="*/ 272384 h 689379"/>
                <a:gd name="connsiteX25" fmla="*/ 352644 w 3024845"/>
                <a:gd name="connsiteY25" fmla="*/ 272384 h 689379"/>
                <a:gd name="connsiteX26" fmla="*/ 352644 w 3024845"/>
                <a:gd name="connsiteY26" fmla="*/ 242119 h 689379"/>
                <a:gd name="connsiteX27" fmla="*/ 397231 w 3024845"/>
                <a:gd name="connsiteY27" fmla="*/ 242119 h 689379"/>
                <a:gd name="connsiteX28" fmla="*/ 397231 w 3024845"/>
                <a:gd name="connsiteY28" fmla="*/ 240768 h 689379"/>
                <a:gd name="connsiteX29" fmla="*/ 397231 w 3024845"/>
                <a:gd name="connsiteY29" fmla="*/ 231310 h 689379"/>
                <a:gd name="connsiteX30" fmla="*/ 398245 w 3024845"/>
                <a:gd name="connsiteY30" fmla="*/ 231310 h 689379"/>
                <a:gd name="connsiteX31" fmla="*/ 405338 w 3024845"/>
                <a:gd name="connsiteY31" fmla="*/ 231310 h 689379"/>
                <a:gd name="connsiteX32" fmla="*/ 405338 w 3024845"/>
                <a:gd name="connsiteY32" fmla="*/ 229419 h 689379"/>
                <a:gd name="connsiteX33" fmla="*/ 405338 w 3024845"/>
                <a:gd name="connsiteY33" fmla="*/ 216178 h 689379"/>
                <a:gd name="connsiteX34" fmla="*/ 406098 w 3024845"/>
                <a:gd name="connsiteY34" fmla="*/ 216178 h 689379"/>
                <a:gd name="connsiteX35" fmla="*/ 411418 w 3024845"/>
                <a:gd name="connsiteY35" fmla="*/ 216178 h 689379"/>
                <a:gd name="connsiteX36" fmla="*/ 411418 w 3024845"/>
                <a:gd name="connsiteY36" fmla="*/ 215097 h 689379"/>
                <a:gd name="connsiteX37" fmla="*/ 411418 w 3024845"/>
                <a:gd name="connsiteY37" fmla="*/ 207530 h 689379"/>
                <a:gd name="connsiteX38" fmla="*/ 413445 w 3024845"/>
                <a:gd name="connsiteY38" fmla="*/ 207530 h 689379"/>
                <a:gd name="connsiteX39" fmla="*/ 427632 w 3024845"/>
                <a:gd name="connsiteY39" fmla="*/ 207530 h 689379"/>
                <a:gd name="connsiteX40" fmla="*/ 427632 w 3024845"/>
                <a:gd name="connsiteY40" fmla="*/ 208611 h 689379"/>
                <a:gd name="connsiteX41" fmla="*/ 427632 w 3024845"/>
                <a:gd name="connsiteY41" fmla="*/ 216178 h 689379"/>
                <a:gd name="connsiteX42" fmla="*/ 449925 w 3024845"/>
                <a:gd name="connsiteY42" fmla="*/ 216178 h 689379"/>
                <a:gd name="connsiteX43" fmla="*/ 449925 w 3024845"/>
                <a:gd name="connsiteY43" fmla="*/ 214286 h 689379"/>
                <a:gd name="connsiteX44" fmla="*/ 449925 w 3024845"/>
                <a:gd name="connsiteY44" fmla="*/ 201045 h 689379"/>
                <a:gd name="connsiteX45" fmla="*/ 451699 w 3024845"/>
                <a:gd name="connsiteY45" fmla="*/ 201045 h 689379"/>
                <a:gd name="connsiteX46" fmla="*/ 464112 w 3024845"/>
                <a:gd name="connsiteY46" fmla="*/ 201045 h 689379"/>
                <a:gd name="connsiteX47" fmla="*/ 464112 w 3024845"/>
                <a:gd name="connsiteY47" fmla="*/ 224825 h 689379"/>
                <a:gd name="connsiteX48" fmla="*/ 465126 w 3024845"/>
                <a:gd name="connsiteY48" fmla="*/ 224825 h 689379"/>
                <a:gd name="connsiteX49" fmla="*/ 472219 w 3024845"/>
                <a:gd name="connsiteY49" fmla="*/ 224825 h 689379"/>
                <a:gd name="connsiteX50" fmla="*/ 472219 w 3024845"/>
                <a:gd name="connsiteY50" fmla="*/ 223744 h 689379"/>
                <a:gd name="connsiteX51" fmla="*/ 472219 w 3024845"/>
                <a:gd name="connsiteY51" fmla="*/ 216178 h 689379"/>
                <a:gd name="connsiteX52" fmla="*/ 473992 w 3024845"/>
                <a:gd name="connsiteY52" fmla="*/ 216178 h 689379"/>
                <a:gd name="connsiteX53" fmla="*/ 486406 w 3024845"/>
                <a:gd name="connsiteY53" fmla="*/ 216178 h 689379"/>
                <a:gd name="connsiteX54" fmla="*/ 486406 w 3024845"/>
                <a:gd name="connsiteY54" fmla="*/ 242119 h 689379"/>
                <a:gd name="connsiteX55" fmla="*/ 488433 w 3024845"/>
                <a:gd name="connsiteY55" fmla="*/ 242119 h 689379"/>
                <a:gd name="connsiteX56" fmla="*/ 502619 w 3024845"/>
                <a:gd name="connsiteY56" fmla="*/ 242119 h 689379"/>
                <a:gd name="connsiteX57" fmla="*/ 502619 w 3024845"/>
                <a:gd name="connsiteY57" fmla="*/ 243740 h 689379"/>
                <a:gd name="connsiteX58" fmla="*/ 502619 w 3024845"/>
                <a:gd name="connsiteY58" fmla="*/ 255090 h 689379"/>
                <a:gd name="connsiteX59" fmla="*/ 503379 w 3024845"/>
                <a:gd name="connsiteY59" fmla="*/ 255090 h 689379"/>
                <a:gd name="connsiteX60" fmla="*/ 508700 w 3024845"/>
                <a:gd name="connsiteY60" fmla="*/ 255090 h 689379"/>
                <a:gd name="connsiteX61" fmla="*/ 508700 w 3024845"/>
                <a:gd name="connsiteY61" fmla="*/ 254279 h 689379"/>
                <a:gd name="connsiteX62" fmla="*/ 508700 w 3024845"/>
                <a:gd name="connsiteY62" fmla="*/ 248604 h 689379"/>
                <a:gd name="connsiteX63" fmla="*/ 539100 w 3024845"/>
                <a:gd name="connsiteY63" fmla="*/ 248604 h 689379"/>
                <a:gd name="connsiteX64" fmla="*/ 539100 w 3024845"/>
                <a:gd name="connsiteY64" fmla="*/ 272384 h 689379"/>
                <a:gd name="connsiteX65" fmla="*/ 540113 w 3024845"/>
                <a:gd name="connsiteY65" fmla="*/ 272384 h 689379"/>
                <a:gd name="connsiteX66" fmla="*/ 547207 w 3024845"/>
                <a:gd name="connsiteY66" fmla="*/ 272384 h 689379"/>
                <a:gd name="connsiteX67" fmla="*/ 547207 w 3024845"/>
                <a:gd name="connsiteY67" fmla="*/ 273465 h 689379"/>
                <a:gd name="connsiteX68" fmla="*/ 547207 w 3024845"/>
                <a:gd name="connsiteY68" fmla="*/ 281031 h 689379"/>
                <a:gd name="connsiteX69" fmla="*/ 547967 w 3024845"/>
                <a:gd name="connsiteY69" fmla="*/ 281031 h 689379"/>
                <a:gd name="connsiteX70" fmla="*/ 553287 w 3024845"/>
                <a:gd name="connsiteY70" fmla="*/ 281031 h 689379"/>
                <a:gd name="connsiteX71" fmla="*/ 553287 w 3024845"/>
                <a:gd name="connsiteY71" fmla="*/ 278869 h 689379"/>
                <a:gd name="connsiteX72" fmla="*/ 553287 w 3024845"/>
                <a:gd name="connsiteY72" fmla="*/ 263737 h 689379"/>
                <a:gd name="connsiteX73" fmla="*/ 554300 w 3024845"/>
                <a:gd name="connsiteY73" fmla="*/ 263737 h 689379"/>
                <a:gd name="connsiteX74" fmla="*/ 561394 w 3024845"/>
                <a:gd name="connsiteY74" fmla="*/ 263737 h 689379"/>
                <a:gd name="connsiteX75" fmla="*/ 561394 w 3024845"/>
                <a:gd name="connsiteY75" fmla="*/ 264818 h 689379"/>
                <a:gd name="connsiteX76" fmla="*/ 561394 w 3024845"/>
                <a:gd name="connsiteY76" fmla="*/ 272384 h 689379"/>
                <a:gd name="connsiteX77" fmla="*/ 566714 w 3024845"/>
                <a:gd name="connsiteY77" fmla="*/ 270391 h 689379"/>
                <a:gd name="connsiteX78" fmla="*/ 567474 w 3024845"/>
                <a:gd name="connsiteY78" fmla="*/ 269411 h 689379"/>
                <a:gd name="connsiteX79" fmla="*/ 567474 w 3024845"/>
                <a:gd name="connsiteY79" fmla="*/ 263737 h 689379"/>
                <a:gd name="connsiteX80" fmla="*/ 605981 w 3024845"/>
                <a:gd name="connsiteY80" fmla="*/ 263737 h 689379"/>
                <a:gd name="connsiteX81" fmla="*/ 605981 w 3024845"/>
                <a:gd name="connsiteY81" fmla="*/ 287516 h 689379"/>
                <a:gd name="connsiteX82" fmla="*/ 608007 w 3024845"/>
                <a:gd name="connsiteY82" fmla="*/ 287516 h 689379"/>
                <a:gd name="connsiteX83" fmla="*/ 622194 w 3024845"/>
                <a:gd name="connsiteY83" fmla="*/ 287516 h 689379"/>
                <a:gd name="connsiteX84" fmla="*/ 622194 w 3024845"/>
                <a:gd name="connsiteY84" fmla="*/ 288597 h 689379"/>
                <a:gd name="connsiteX85" fmla="*/ 622194 w 3024845"/>
                <a:gd name="connsiteY85" fmla="*/ 296163 h 689379"/>
                <a:gd name="connsiteX86" fmla="*/ 623968 w 3024845"/>
                <a:gd name="connsiteY86" fmla="*/ 296163 h 689379"/>
                <a:gd name="connsiteX87" fmla="*/ 636381 w 3024845"/>
                <a:gd name="connsiteY87" fmla="*/ 296163 h 689379"/>
                <a:gd name="connsiteX88" fmla="*/ 636381 w 3024845"/>
                <a:gd name="connsiteY88" fmla="*/ 272384 h 689379"/>
                <a:gd name="connsiteX89" fmla="*/ 637394 w 3024845"/>
                <a:gd name="connsiteY89" fmla="*/ 272384 h 689379"/>
                <a:gd name="connsiteX90" fmla="*/ 644488 w 3024845"/>
                <a:gd name="connsiteY90" fmla="*/ 272384 h 689379"/>
                <a:gd name="connsiteX91" fmla="*/ 644488 w 3024845"/>
                <a:gd name="connsiteY91" fmla="*/ 239957 h 689379"/>
                <a:gd name="connsiteX92" fmla="*/ 645501 w 3024845"/>
                <a:gd name="connsiteY92" fmla="*/ 239957 h 689379"/>
                <a:gd name="connsiteX93" fmla="*/ 652595 w 3024845"/>
                <a:gd name="connsiteY93" fmla="*/ 239957 h 689379"/>
                <a:gd name="connsiteX94" fmla="*/ 652595 w 3024845"/>
                <a:gd name="connsiteY94" fmla="*/ 238066 h 689379"/>
                <a:gd name="connsiteX95" fmla="*/ 652595 w 3024845"/>
                <a:gd name="connsiteY95" fmla="*/ 224825 h 689379"/>
                <a:gd name="connsiteX96" fmla="*/ 651328 w 3024845"/>
                <a:gd name="connsiteY96" fmla="*/ 223203 h 689379"/>
                <a:gd name="connsiteX97" fmla="*/ 656648 w 3024845"/>
                <a:gd name="connsiteY97" fmla="*/ 211854 h 689379"/>
                <a:gd name="connsiteX98" fmla="*/ 664755 w 3024845"/>
                <a:gd name="connsiteY98" fmla="*/ 239957 h 689379"/>
                <a:gd name="connsiteX99" fmla="*/ 665515 w 3024845"/>
                <a:gd name="connsiteY99" fmla="*/ 239957 h 689379"/>
                <a:gd name="connsiteX100" fmla="*/ 670835 w 3024845"/>
                <a:gd name="connsiteY100" fmla="*/ 239957 h 689379"/>
                <a:gd name="connsiteX101" fmla="*/ 670835 w 3024845"/>
                <a:gd name="connsiteY101" fmla="*/ 134030 h 689379"/>
                <a:gd name="connsiteX102" fmla="*/ 672355 w 3024845"/>
                <a:gd name="connsiteY102" fmla="*/ 134030 h 689379"/>
                <a:gd name="connsiteX103" fmla="*/ 682995 w 3024845"/>
                <a:gd name="connsiteY103" fmla="*/ 134030 h 689379"/>
                <a:gd name="connsiteX104" fmla="*/ 682995 w 3024845"/>
                <a:gd name="connsiteY104" fmla="*/ 86471 h 689379"/>
                <a:gd name="connsiteX105" fmla="*/ 709342 w 3024845"/>
                <a:gd name="connsiteY105" fmla="*/ 86471 h 689379"/>
                <a:gd name="connsiteX106" fmla="*/ 709342 w 3024845"/>
                <a:gd name="connsiteY106" fmla="*/ 64853 h 689379"/>
                <a:gd name="connsiteX107" fmla="*/ 743796 w 3024845"/>
                <a:gd name="connsiteY107" fmla="*/ 64853 h 689379"/>
                <a:gd name="connsiteX108" fmla="*/ 743796 w 3024845"/>
                <a:gd name="connsiteY108" fmla="*/ 67285 h 689379"/>
                <a:gd name="connsiteX109" fmla="*/ 743796 w 3024845"/>
                <a:gd name="connsiteY109" fmla="*/ 84309 h 689379"/>
                <a:gd name="connsiteX110" fmla="*/ 746076 w 3024845"/>
                <a:gd name="connsiteY110" fmla="*/ 84309 h 689379"/>
                <a:gd name="connsiteX111" fmla="*/ 762036 w 3024845"/>
                <a:gd name="connsiteY111" fmla="*/ 84309 h 689379"/>
                <a:gd name="connsiteX112" fmla="*/ 762036 w 3024845"/>
                <a:gd name="connsiteY112" fmla="*/ 131868 h 689379"/>
                <a:gd name="connsiteX113" fmla="*/ 763049 w 3024845"/>
                <a:gd name="connsiteY113" fmla="*/ 131868 h 689379"/>
                <a:gd name="connsiteX114" fmla="*/ 770143 w 3024845"/>
                <a:gd name="connsiteY114" fmla="*/ 131868 h 689379"/>
                <a:gd name="connsiteX115" fmla="*/ 784330 w 3024845"/>
                <a:gd name="connsiteY115" fmla="*/ 136192 h 689379"/>
                <a:gd name="connsiteX116" fmla="*/ 784330 w 3024845"/>
                <a:gd name="connsiteY116" fmla="*/ 175104 h 689379"/>
                <a:gd name="connsiteX117" fmla="*/ 785343 w 3024845"/>
                <a:gd name="connsiteY117" fmla="*/ 175104 h 689379"/>
                <a:gd name="connsiteX118" fmla="*/ 792436 w 3024845"/>
                <a:gd name="connsiteY118" fmla="*/ 175104 h 689379"/>
                <a:gd name="connsiteX119" fmla="*/ 792436 w 3024845"/>
                <a:gd name="connsiteY119" fmla="*/ 176725 h 689379"/>
                <a:gd name="connsiteX120" fmla="*/ 792436 w 3024845"/>
                <a:gd name="connsiteY120" fmla="*/ 188074 h 689379"/>
                <a:gd name="connsiteX121" fmla="*/ 794463 w 3024845"/>
                <a:gd name="connsiteY121" fmla="*/ 188074 h 689379"/>
                <a:gd name="connsiteX122" fmla="*/ 808650 w 3024845"/>
                <a:gd name="connsiteY122" fmla="*/ 188074 h 689379"/>
                <a:gd name="connsiteX123" fmla="*/ 814730 w 3024845"/>
                <a:gd name="connsiteY123" fmla="*/ 194560 h 689379"/>
                <a:gd name="connsiteX124" fmla="*/ 814730 w 3024845"/>
                <a:gd name="connsiteY124" fmla="*/ 216178 h 689379"/>
                <a:gd name="connsiteX125" fmla="*/ 817010 w 3024845"/>
                <a:gd name="connsiteY125" fmla="*/ 216178 h 689379"/>
                <a:gd name="connsiteX126" fmla="*/ 832970 w 3024845"/>
                <a:gd name="connsiteY126" fmla="*/ 216178 h 689379"/>
                <a:gd name="connsiteX127" fmla="*/ 832970 w 3024845"/>
                <a:gd name="connsiteY127" fmla="*/ 217258 h 689379"/>
                <a:gd name="connsiteX128" fmla="*/ 832970 w 3024845"/>
                <a:gd name="connsiteY128" fmla="*/ 224825 h 689379"/>
                <a:gd name="connsiteX129" fmla="*/ 834237 w 3024845"/>
                <a:gd name="connsiteY129" fmla="*/ 224825 h 689379"/>
                <a:gd name="connsiteX130" fmla="*/ 843104 w 3024845"/>
                <a:gd name="connsiteY130" fmla="*/ 224825 h 689379"/>
                <a:gd name="connsiteX131" fmla="*/ 843104 w 3024845"/>
                <a:gd name="connsiteY131" fmla="*/ 226986 h 689379"/>
                <a:gd name="connsiteX132" fmla="*/ 843104 w 3024845"/>
                <a:gd name="connsiteY132" fmla="*/ 242119 h 689379"/>
                <a:gd name="connsiteX133" fmla="*/ 847157 w 3024845"/>
                <a:gd name="connsiteY133" fmla="*/ 240227 h 689379"/>
                <a:gd name="connsiteX134" fmla="*/ 847157 w 3024845"/>
                <a:gd name="connsiteY134" fmla="*/ 226986 h 689379"/>
                <a:gd name="connsiteX135" fmla="*/ 848170 w 3024845"/>
                <a:gd name="connsiteY135" fmla="*/ 226986 h 689379"/>
                <a:gd name="connsiteX136" fmla="*/ 855264 w 3024845"/>
                <a:gd name="connsiteY136" fmla="*/ 226986 h 689379"/>
                <a:gd name="connsiteX137" fmla="*/ 855264 w 3024845"/>
                <a:gd name="connsiteY137" fmla="*/ 228608 h 689379"/>
                <a:gd name="connsiteX138" fmla="*/ 855264 w 3024845"/>
                <a:gd name="connsiteY138" fmla="*/ 239957 h 689379"/>
                <a:gd name="connsiteX139" fmla="*/ 856024 w 3024845"/>
                <a:gd name="connsiteY139" fmla="*/ 239957 h 689379"/>
                <a:gd name="connsiteX140" fmla="*/ 861344 w 3024845"/>
                <a:gd name="connsiteY140" fmla="*/ 239957 h 689379"/>
                <a:gd name="connsiteX141" fmla="*/ 909984 w 3024845"/>
                <a:gd name="connsiteY141" fmla="*/ 235634 h 689379"/>
                <a:gd name="connsiteX142" fmla="*/ 909984 w 3024845"/>
                <a:gd name="connsiteY142" fmla="*/ 236985 h 689379"/>
                <a:gd name="connsiteX143" fmla="*/ 909984 w 3024845"/>
                <a:gd name="connsiteY143" fmla="*/ 246442 h 689379"/>
                <a:gd name="connsiteX144" fmla="*/ 910744 w 3024845"/>
                <a:gd name="connsiteY144" fmla="*/ 246442 h 689379"/>
                <a:gd name="connsiteX145" fmla="*/ 916065 w 3024845"/>
                <a:gd name="connsiteY145" fmla="*/ 246442 h 689379"/>
                <a:gd name="connsiteX146" fmla="*/ 916065 w 3024845"/>
                <a:gd name="connsiteY146" fmla="*/ 248604 h 689379"/>
                <a:gd name="connsiteX147" fmla="*/ 916065 w 3024845"/>
                <a:gd name="connsiteY147" fmla="*/ 263737 h 689379"/>
                <a:gd name="connsiteX148" fmla="*/ 918091 w 3024845"/>
                <a:gd name="connsiteY148" fmla="*/ 262386 h 689379"/>
                <a:gd name="connsiteX149" fmla="*/ 932278 w 3024845"/>
                <a:gd name="connsiteY149" fmla="*/ 252928 h 689379"/>
                <a:gd name="connsiteX150" fmla="*/ 938358 w 3024845"/>
                <a:gd name="connsiteY150" fmla="*/ 211854 h 689379"/>
                <a:gd name="connsiteX151" fmla="*/ 939118 w 3024845"/>
                <a:gd name="connsiteY151" fmla="*/ 211584 h 689379"/>
                <a:gd name="connsiteX152" fmla="*/ 944438 w 3024845"/>
                <a:gd name="connsiteY152" fmla="*/ 209692 h 689379"/>
                <a:gd name="connsiteX153" fmla="*/ 946465 w 3024845"/>
                <a:gd name="connsiteY153" fmla="*/ 140515 h 689379"/>
                <a:gd name="connsiteX154" fmla="*/ 948492 w 3024845"/>
                <a:gd name="connsiteY154" fmla="*/ 209692 h 689379"/>
                <a:gd name="connsiteX155" fmla="*/ 949252 w 3024845"/>
                <a:gd name="connsiteY155" fmla="*/ 209962 h 689379"/>
                <a:gd name="connsiteX156" fmla="*/ 954572 w 3024845"/>
                <a:gd name="connsiteY156" fmla="*/ 211854 h 689379"/>
                <a:gd name="connsiteX157" fmla="*/ 954572 w 3024845"/>
                <a:gd name="connsiteY157" fmla="*/ 125383 h 689379"/>
                <a:gd name="connsiteX158" fmla="*/ 958625 w 3024845"/>
                <a:gd name="connsiteY158" fmla="*/ 92956 h 689379"/>
                <a:gd name="connsiteX159" fmla="*/ 997132 w 3024845"/>
                <a:gd name="connsiteY159" fmla="*/ 92956 h 689379"/>
                <a:gd name="connsiteX160" fmla="*/ 997132 w 3024845"/>
                <a:gd name="connsiteY160" fmla="*/ 125383 h 689379"/>
                <a:gd name="connsiteX161" fmla="*/ 997892 w 3024845"/>
                <a:gd name="connsiteY161" fmla="*/ 125383 h 689379"/>
                <a:gd name="connsiteX162" fmla="*/ 1003212 w 3024845"/>
                <a:gd name="connsiteY162" fmla="*/ 125383 h 689379"/>
                <a:gd name="connsiteX163" fmla="*/ 1003212 w 3024845"/>
                <a:gd name="connsiteY163" fmla="*/ 43235 h 689379"/>
                <a:gd name="connsiteX164" fmla="*/ 1004986 w 3024845"/>
                <a:gd name="connsiteY164" fmla="*/ 43235 h 689379"/>
                <a:gd name="connsiteX165" fmla="*/ 1017399 w 3024845"/>
                <a:gd name="connsiteY165" fmla="*/ 43235 h 689379"/>
                <a:gd name="connsiteX166" fmla="*/ 1017399 w 3024845"/>
                <a:gd name="connsiteY166" fmla="*/ 41344 h 689379"/>
                <a:gd name="connsiteX167" fmla="*/ 1017399 w 3024845"/>
                <a:gd name="connsiteY167" fmla="*/ 28103 h 689379"/>
                <a:gd name="connsiteX168" fmla="*/ 1039693 w 3024845"/>
                <a:gd name="connsiteY168" fmla="*/ 28103 h 689379"/>
                <a:gd name="connsiteX169" fmla="*/ 1039693 w 3024845"/>
                <a:gd name="connsiteY169" fmla="*/ 27022 h 689379"/>
                <a:gd name="connsiteX170" fmla="*/ 1039693 w 3024845"/>
                <a:gd name="connsiteY170" fmla="*/ 19456 h 689379"/>
                <a:gd name="connsiteX171" fmla="*/ 1041466 w 3024845"/>
                <a:gd name="connsiteY171" fmla="*/ 19456 h 689379"/>
                <a:gd name="connsiteX172" fmla="*/ 1053880 w 3024845"/>
                <a:gd name="connsiteY172" fmla="*/ 19456 h 689379"/>
                <a:gd name="connsiteX173" fmla="*/ 1053880 w 3024845"/>
                <a:gd name="connsiteY173" fmla="*/ 20537 h 689379"/>
                <a:gd name="connsiteX174" fmla="*/ 1053880 w 3024845"/>
                <a:gd name="connsiteY174" fmla="*/ 28103 h 689379"/>
                <a:gd name="connsiteX175" fmla="*/ 1054640 w 3024845"/>
                <a:gd name="connsiteY175" fmla="*/ 28103 h 689379"/>
                <a:gd name="connsiteX176" fmla="*/ 1059960 w 3024845"/>
                <a:gd name="connsiteY176" fmla="*/ 28103 h 689379"/>
                <a:gd name="connsiteX177" fmla="*/ 1070093 w 3024845"/>
                <a:gd name="connsiteY177" fmla="*/ 23779 h 689379"/>
                <a:gd name="connsiteX178" fmla="*/ 1074146 w 3024845"/>
                <a:gd name="connsiteY178" fmla="*/ 27022 h 689379"/>
                <a:gd name="connsiteX179" fmla="*/ 1074146 w 3024845"/>
                <a:gd name="connsiteY179" fmla="*/ 19456 h 689379"/>
                <a:gd name="connsiteX180" fmla="*/ 1076426 w 3024845"/>
                <a:gd name="connsiteY180" fmla="*/ 19456 h 689379"/>
                <a:gd name="connsiteX181" fmla="*/ 1092387 w 3024845"/>
                <a:gd name="connsiteY181" fmla="*/ 19456 h 689379"/>
                <a:gd name="connsiteX182" fmla="*/ 1092387 w 3024845"/>
                <a:gd name="connsiteY182" fmla="*/ 20537 h 689379"/>
                <a:gd name="connsiteX183" fmla="*/ 1092387 w 3024845"/>
                <a:gd name="connsiteY183" fmla="*/ 28103 h 689379"/>
                <a:gd name="connsiteX184" fmla="*/ 1122787 w 3024845"/>
                <a:gd name="connsiteY184" fmla="*/ 28103 h 689379"/>
                <a:gd name="connsiteX185" fmla="*/ 1122787 w 3024845"/>
                <a:gd name="connsiteY185" fmla="*/ 29724 h 689379"/>
                <a:gd name="connsiteX186" fmla="*/ 1122787 w 3024845"/>
                <a:gd name="connsiteY186" fmla="*/ 41074 h 689379"/>
                <a:gd name="connsiteX187" fmla="*/ 1149134 w 3024845"/>
                <a:gd name="connsiteY187" fmla="*/ 41074 h 689379"/>
                <a:gd name="connsiteX188" fmla="*/ 1149134 w 3024845"/>
                <a:gd name="connsiteY188" fmla="*/ 71338 h 689379"/>
                <a:gd name="connsiteX189" fmla="*/ 1149894 w 3024845"/>
                <a:gd name="connsiteY189" fmla="*/ 71338 h 689379"/>
                <a:gd name="connsiteX190" fmla="*/ 1155214 w 3024845"/>
                <a:gd name="connsiteY190" fmla="*/ 71338 h 689379"/>
                <a:gd name="connsiteX191" fmla="*/ 1155214 w 3024845"/>
                <a:gd name="connsiteY191" fmla="*/ 72419 h 689379"/>
                <a:gd name="connsiteX192" fmla="*/ 1155214 w 3024845"/>
                <a:gd name="connsiteY192" fmla="*/ 79986 h 689379"/>
                <a:gd name="connsiteX193" fmla="*/ 1159268 w 3024845"/>
                <a:gd name="connsiteY193" fmla="*/ 110250 h 689379"/>
                <a:gd name="connsiteX194" fmla="*/ 1160028 w 3024845"/>
                <a:gd name="connsiteY194" fmla="*/ 110250 h 689379"/>
                <a:gd name="connsiteX195" fmla="*/ 1165348 w 3024845"/>
                <a:gd name="connsiteY195" fmla="*/ 110250 h 689379"/>
                <a:gd name="connsiteX196" fmla="*/ 1165348 w 3024845"/>
                <a:gd name="connsiteY196" fmla="*/ 111061 h 689379"/>
                <a:gd name="connsiteX197" fmla="*/ 1165348 w 3024845"/>
                <a:gd name="connsiteY197" fmla="*/ 116736 h 689379"/>
                <a:gd name="connsiteX198" fmla="*/ 1166361 w 3024845"/>
                <a:gd name="connsiteY198" fmla="*/ 116736 h 689379"/>
                <a:gd name="connsiteX199" fmla="*/ 1173454 w 3024845"/>
                <a:gd name="connsiteY199" fmla="*/ 116736 h 689379"/>
                <a:gd name="connsiteX200" fmla="*/ 1173454 w 3024845"/>
                <a:gd name="connsiteY200" fmla="*/ 147001 h 689379"/>
                <a:gd name="connsiteX201" fmla="*/ 1175481 w 3024845"/>
                <a:gd name="connsiteY201" fmla="*/ 147001 h 689379"/>
                <a:gd name="connsiteX202" fmla="*/ 1189668 w 3024845"/>
                <a:gd name="connsiteY202" fmla="*/ 147001 h 689379"/>
                <a:gd name="connsiteX203" fmla="*/ 1189668 w 3024845"/>
                <a:gd name="connsiteY203" fmla="*/ 170780 h 689379"/>
                <a:gd name="connsiteX204" fmla="*/ 1191695 w 3024845"/>
                <a:gd name="connsiteY204" fmla="*/ 172401 h 689379"/>
                <a:gd name="connsiteX205" fmla="*/ 1191695 w 3024845"/>
                <a:gd name="connsiteY205" fmla="*/ 183751 h 689379"/>
                <a:gd name="connsiteX206" fmla="*/ 1192455 w 3024845"/>
                <a:gd name="connsiteY206" fmla="*/ 183751 h 689379"/>
                <a:gd name="connsiteX207" fmla="*/ 1197775 w 3024845"/>
                <a:gd name="connsiteY207" fmla="*/ 183751 h 689379"/>
                <a:gd name="connsiteX208" fmla="*/ 1197775 w 3024845"/>
                <a:gd name="connsiteY208" fmla="*/ 207530 h 689379"/>
                <a:gd name="connsiteX209" fmla="*/ 1199041 w 3024845"/>
                <a:gd name="connsiteY209" fmla="*/ 207530 h 689379"/>
                <a:gd name="connsiteX210" fmla="*/ 1207908 w 3024845"/>
                <a:gd name="connsiteY210" fmla="*/ 207530 h 689379"/>
                <a:gd name="connsiteX211" fmla="*/ 1209935 w 3024845"/>
                <a:gd name="connsiteY211" fmla="*/ 211584 h 689379"/>
                <a:gd name="connsiteX212" fmla="*/ 1209935 w 3024845"/>
                <a:gd name="connsiteY212" fmla="*/ 224825 h 689379"/>
                <a:gd name="connsiteX213" fmla="*/ 1211455 w 3024845"/>
                <a:gd name="connsiteY213" fmla="*/ 222933 h 689379"/>
                <a:gd name="connsiteX214" fmla="*/ 1222095 w 3024845"/>
                <a:gd name="connsiteY214" fmla="*/ 209692 h 689379"/>
                <a:gd name="connsiteX215" fmla="*/ 1250469 w 3024845"/>
                <a:gd name="connsiteY215" fmla="*/ 209692 h 689379"/>
                <a:gd name="connsiteX216" fmla="*/ 1250469 w 3024845"/>
                <a:gd name="connsiteY216" fmla="*/ 296163 h 689379"/>
                <a:gd name="connsiteX217" fmla="*/ 1251229 w 3024845"/>
                <a:gd name="connsiteY217" fmla="*/ 296163 h 689379"/>
                <a:gd name="connsiteX218" fmla="*/ 1256549 w 3024845"/>
                <a:gd name="connsiteY218" fmla="*/ 296163 h 689379"/>
                <a:gd name="connsiteX219" fmla="*/ 1257309 w 3024845"/>
                <a:gd name="connsiteY219" fmla="*/ 294812 h 689379"/>
                <a:gd name="connsiteX220" fmla="*/ 1262629 w 3024845"/>
                <a:gd name="connsiteY220" fmla="*/ 285354 h 689379"/>
                <a:gd name="connsiteX221" fmla="*/ 1262629 w 3024845"/>
                <a:gd name="connsiteY221" fmla="*/ 287246 h 689379"/>
                <a:gd name="connsiteX222" fmla="*/ 1262629 w 3024845"/>
                <a:gd name="connsiteY222" fmla="*/ 300487 h 689379"/>
                <a:gd name="connsiteX223" fmla="*/ 1266682 w 3024845"/>
                <a:gd name="connsiteY223" fmla="*/ 255090 h 689379"/>
                <a:gd name="connsiteX224" fmla="*/ 1267442 w 3024845"/>
                <a:gd name="connsiteY224" fmla="*/ 255090 h 689379"/>
                <a:gd name="connsiteX225" fmla="*/ 1272762 w 3024845"/>
                <a:gd name="connsiteY225" fmla="*/ 255090 h 689379"/>
                <a:gd name="connsiteX226" fmla="*/ 1272762 w 3024845"/>
                <a:gd name="connsiteY226" fmla="*/ 190236 h 689379"/>
                <a:gd name="connsiteX227" fmla="*/ 1273776 w 3024845"/>
                <a:gd name="connsiteY227" fmla="*/ 190236 h 689379"/>
                <a:gd name="connsiteX228" fmla="*/ 1280869 w 3024845"/>
                <a:gd name="connsiteY228" fmla="*/ 190236 h 689379"/>
                <a:gd name="connsiteX229" fmla="*/ 1293029 w 3024845"/>
                <a:gd name="connsiteY229" fmla="*/ 147001 h 689379"/>
                <a:gd name="connsiteX230" fmla="*/ 1294296 w 3024845"/>
                <a:gd name="connsiteY230" fmla="*/ 147001 h 689379"/>
                <a:gd name="connsiteX231" fmla="*/ 1303163 w 3024845"/>
                <a:gd name="connsiteY231" fmla="*/ 147001 h 689379"/>
                <a:gd name="connsiteX232" fmla="*/ 1313296 w 3024845"/>
                <a:gd name="connsiteY232" fmla="*/ 190236 h 689379"/>
                <a:gd name="connsiteX233" fmla="*/ 1314309 w 3024845"/>
                <a:gd name="connsiteY233" fmla="*/ 190236 h 689379"/>
                <a:gd name="connsiteX234" fmla="*/ 1321403 w 3024845"/>
                <a:gd name="connsiteY234" fmla="*/ 190236 h 689379"/>
                <a:gd name="connsiteX235" fmla="*/ 1321403 w 3024845"/>
                <a:gd name="connsiteY235" fmla="*/ 229148 h 689379"/>
                <a:gd name="connsiteX236" fmla="*/ 1323176 w 3024845"/>
                <a:gd name="connsiteY236" fmla="*/ 229148 h 689379"/>
                <a:gd name="connsiteX237" fmla="*/ 1335590 w 3024845"/>
                <a:gd name="connsiteY237" fmla="*/ 229148 h 689379"/>
                <a:gd name="connsiteX238" fmla="*/ 1335590 w 3024845"/>
                <a:gd name="connsiteY238" fmla="*/ 231310 h 689379"/>
                <a:gd name="connsiteX239" fmla="*/ 1335590 w 3024845"/>
                <a:gd name="connsiteY239" fmla="*/ 246442 h 689379"/>
                <a:gd name="connsiteX240" fmla="*/ 1339643 w 3024845"/>
                <a:gd name="connsiteY240" fmla="*/ 244281 h 689379"/>
                <a:gd name="connsiteX241" fmla="*/ 1339643 w 3024845"/>
                <a:gd name="connsiteY241" fmla="*/ 229148 h 689379"/>
                <a:gd name="connsiteX242" fmla="*/ 1341163 w 3024845"/>
                <a:gd name="connsiteY242" fmla="*/ 229148 h 689379"/>
                <a:gd name="connsiteX243" fmla="*/ 1351803 w 3024845"/>
                <a:gd name="connsiteY243" fmla="*/ 229148 h 689379"/>
                <a:gd name="connsiteX244" fmla="*/ 1351803 w 3024845"/>
                <a:gd name="connsiteY244" fmla="*/ 230769 h 689379"/>
                <a:gd name="connsiteX245" fmla="*/ 1351803 w 3024845"/>
                <a:gd name="connsiteY245" fmla="*/ 242119 h 689379"/>
                <a:gd name="connsiteX246" fmla="*/ 1382204 w 3024845"/>
                <a:gd name="connsiteY246" fmla="*/ 242119 h 689379"/>
                <a:gd name="connsiteX247" fmla="*/ 1382204 w 3024845"/>
                <a:gd name="connsiteY247" fmla="*/ 205369 h 689379"/>
                <a:gd name="connsiteX248" fmla="*/ 1383470 w 3024845"/>
                <a:gd name="connsiteY248" fmla="*/ 205369 h 689379"/>
                <a:gd name="connsiteX249" fmla="*/ 1392337 w 3024845"/>
                <a:gd name="connsiteY249" fmla="*/ 205369 h 689379"/>
                <a:gd name="connsiteX250" fmla="*/ 1392337 w 3024845"/>
                <a:gd name="connsiteY250" fmla="*/ 226986 h 689379"/>
                <a:gd name="connsiteX251" fmla="*/ 1394364 w 3024845"/>
                <a:gd name="connsiteY251" fmla="*/ 194560 h 689379"/>
                <a:gd name="connsiteX252" fmla="*/ 1416657 w 3024845"/>
                <a:gd name="connsiteY252" fmla="*/ 194560 h 689379"/>
                <a:gd name="connsiteX253" fmla="*/ 1416657 w 3024845"/>
                <a:gd name="connsiteY253" fmla="*/ 192938 h 689379"/>
                <a:gd name="connsiteX254" fmla="*/ 1416657 w 3024845"/>
                <a:gd name="connsiteY254" fmla="*/ 181589 h 689379"/>
                <a:gd name="connsiteX255" fmla="*/ 1417417 w 3024845"/>
                <a:gd name="connsiteY255" fmla="*/ 181589 h 689379"/>
                <a:gd name="connsiteX256" fmla="*/ 1422737 w 3024845"/>
                <a:gd name="connsiteY256" fmla="*/ 181589 h 689379"/>
                <a:gd name="connsiteX257" fmla="*/ 1422737 w 3024845"/>
                <a:gd name="connsiteY257" fmla="*/ 179698 h 689379"/>
                <a:gd name="connsiteX258" fmla="*/ 1422737 w 3024845"/>
                <a:gd name="connsiteY258" fmla="*/ 166457 h 689379"/>
                <a:gd name="connsiteX259" fmla="*/ 1426791 w 3024845"/>
                <a:gd name="connsiteY259" fmla="*/ 172942 h 689379"/>
                <a:gd name="connsiteX260" fmla="*/ 1429071 w 3024845"/>
                <a:gd name="connsiteY260" fmla="*/ 172942 h 689379"/>
                <a:gd name="connsiteX261" fmla="*/ 1445031 w 3024845"/>
                <a:gd name="connsiteY261" fmla="*/ 172942 h 689379"/>
                <a:gd name="connsiteX262" fmla="*/ 1445031 w 3024845"/>
                <a:gd name="connsiteY262" fmla="*/ 172131 h 689379"/>
                <a:gd name="connsiteX263" fmla="*/ 1445031 w 3024845"/>
                <a:gd name="connsiteY263" fmla="*/ 166457 h 689379"/>
                <a:gd name="connsiteX264" fmla="*/ 1445791 w 3024845"/>
                <a:gd name="connsiteY264" fmla="*/ 166457 h 689379"/>
                <a:gd name="connsiteX265" fmla="*/ 1451111 w 3024845"/>
                <a:gd name="connsiteY265" fmla="*/ 166457 h 689379"/>
                <a:gd name="connsiteX266" fmla="*/ 1451111 w 3024845"/>
                <a:gd name="connsiteY266" fmla="*/ 167808 h 689379"/>
                <a:gd name="connsiteX267" fmla="*/ 1451111 w 3024845"/>
                <a:gd name="connsiteY267" fmla="*/ 177266 h 689379"/>
                <a:gd name="connsiteX268" fmla="*/ 1489618 w 3024845"/>
                <a:gd name="connsiteY268" fmla="*/ 177266 h 689379"/>
                <a:gd name="connsiteX269" fmla="*/ 1489618 w 3024845"/>
                <a:gd name="connsiteY269" fmla="*/ 315619 h 689379"/>
                <a:gd name="connsiteX270" fmla="*/ 1491138 w 3024845"/>
                <a:gd name="connsiteY270" fmla="*/ 315619 h 689379"/>
                <a:gd name="connsiteX271" fmla="*/ 1501778 w 3024845"/>
                <a:gd name="connsiteY271" fmla="*/ 315619 h 689379"/>
                <a:gd name="connsiteX272" fmla="*/ 1501778 w 3024845"/>
                <a:gd name="connsiteY272" fmla="*/ 302649 h 689379"/>
                <a:gd name="connsiteX273" fmla="*/ 1505832 w 3024845"/>
                <a:gd name="connsiteY273" fmla="*/ 302649 h 689379"/>
                <a:gd name="connsiteX274" fmla="*/ 1505832 w 3024845"/>
                <a:gd name="connsiteY274" fmla="*/ 315619 h 689379"/>
                <a:gd name="connsiteX275" fmla="*/ 1536232 w 3024845"/>
                <a:gd name="connsiteY275" fmla="*/ 315619 h 689379"/>
                <a:gd name="connsiteX276" fmla="*/ 1536232 w 3024845"/>
                <a:gd name="connsiteY276" fmla="*/ 285354 h 689379"/>
                <a:gd name="connsiteX277" fmla="*/ 1548392 w 3024845"/>
                <a:gd name="connsiteY277" fmla="*/ 285354 h 689379"/>
                <a:gd name="connsiteX278" fmla="*/ 1560552 w 3024845"/>
                <a:gd name="connsiteY278" fmla="*/ 283193 h 689379"/>
                <a:gd name="connsiteX279" fmla="*/ 1564606 w 3024845"/>
                <a:gd name="connsiteY279" fmla="*/ 285354 h 689379"/>
                <a:gd name="connsiteX280" fmla="*/ 1574739 w 3024845"/>
                <a:gd name="connsiteY280" fmla="*/ 285354 h 689379"/>
                <a:gd name="connsiteX281" fmla="*/ 1574739 w 3024845"/>
                <a:gd name="connsiteY281" fmla="*/ 315619 h 689379"/>
                <a:gd name="connsiteX282" fmla="*/ 1582846 w 3024845"/>
                <a:gd name="connsiteY282" fmla="*/ 315619 h 689379"/>
                <a:gd name="connsiteX283" fmla="*/ 1582846 w 3024845"/>
                <a:gd name="connsiteY283" fmla="*/ 332914 h 689379"/>
                <a:gd name="connsiteX284" fmla="*/ 1592182 w 3024845"/>
                <a:gd name="connsiteY284" fmla="*/ 333819 h 689379"/>
                <a:gd name="connsiteX285" fmla="*/ 1605140 w 3024845"/>
                <a:gd name="connsiteY285" fmla="*/ 333819 h 689379"/>
                <a:gd name="connsiteX286" fmla="*/ 1605140 w 3024845"/>
                <a:gd name="connsiteY286" fmla="*/ 317781 h 689379"/>
                <a:gd name="connsiteX287" fmla="*/ 1673096 w 3024845"/>
                <a:gd name="connsiteY287" fmla="*/ 317781 h 689379"/>
                <a:gd name="connsiteX288" fmla="*/ 1673096 w 3024845"/>
                <a:gd name="connsiteY288" fmla="*/ 232528 h 689379"/>
                <a:gd name="connsiteX289" fmla="*/ 1745104 w 3024845"/>
                <a:gd name="connsiteY289" fmla="*/ 232528 h 689379"/>
                <a:gd name="connsiteX290" fmla="*/ 1745104 w 3024845"/>
                <a:gd name="connsiteY290" fmla="*/ 311296 h 689379"/>
                <a:gd name="connsiteX291" fmla="*/ 1747008 w 3024845"/>
                <a:gd name="connsiteY291" fmla="*/ 311296 h 689379"/>
                <a:gd name="connsiteX292" fmla="*/ 1748250 w 3024845"/>
                <a:gd name="connsiteY292" fmla="*/ 333819 h 689379"/>
                <a:gd name="connsiteX293" fmla="*/ 1757926 w 3024845"/>
                <a:gd name="connsiteY293" fmla="*/ 333819 h 689379"/>
                <a:gd name="connsiteX294" fmla="*/ 1759168 w 3024845"/>
                <a:gd name="connsiteY294" fmla="*/ 311296 h 689379"/>
                <a:gd name="connsiteX295" fmla="*/ 1765248 w 3024845"/>
                <a:gd name="connsiteY295" fmla="*/ 311296 h 689379"/>
                <a:gd name="connsiteX296" fmla="*/ 1766490 w 3024845"/>
                <a:gd name="connsiteY296" fmla="*/ 333819 h 689379"/>
                <a:gd name="connsiteX297" fmla="*/ 1817112 w 3024845"/>
                <a:gd name="connsiteY297" fmla="*/ 333819 h 689379"/>
                <a:gd name="connsiteX298" fmla="*/ 1817112 w 3024845"/>
                <a:gd name="connsiteY298" fmla="*/ 170791 h 689379"/>
                <a:gd name="connsiteX299" fmla="*/ 2014439 w 3024845"/>
                <a:gd name="connsiteY299" fmla="*/ 170791 h 689379"/>
                <a:gd name="connsiteX300" fmla="*/ 2014439 w 3024845"/>
                <a:gd name="connsiteY300" fmla="*/ 333819 h 689379"/>
                <a:gd name="connsiteX301" fmla="*/ 2033136 w 3024845"/>
                <a:gd name="connsiteY301" fmla="*/ 333819 h 689379"/>
                <a:gd name="connsiteX302" fmla="*/ 2033136 w 3024845"/>
                <a:gd name="connsiteY302" fmla="*/ 251126 h 689379"/>
                <a:gd name="connsiteX303" fmla="*/ 2128256 w 3024845"/>
                <a:gd name="connsiteY303" fmla="*/ 251126 h 689379"/>
                <a:gd name="connsiteX304" fmla="*/ 2180720 w 3024845"/>
                <a:gd name="connsiteY304" fmla="*/ 185913 h 689379"/>
                <a:gd name="connsiteX305" fmla="*/ 2245574 w 3024845"/>
                <a:gd name="connsiteY305" fmla="*/ 185913 h 689379"/>
                <a:gd name="connsiteX306" fmla="*/ 2245574 w 3024845"/>
                <a:gd name="connsiteY306" fmla="*/ 261575 h 689379"/>
                <a:gd name="connsiteX307" fmla="*/ 2253681 w 3024845"/>
                <a:gd name="connsiteY307" fmla="*/ 261575 h 689379"/>
                <a:gd name="connsiteX308" fmla="*/ 2255708 w 3024845"/>
                <a:gd name="connsiteY308" fmla="*/ 255090 h 689379"/>
                <a:gd name="connsiteX309" fmla="*/ 2261788 w 3024845"/>
                <a:gd name="connsiteY309" fmla="*/ 255090 h 689379"/>
                <a:gd name="connsiteX310" fmla="*/ 2263815 w 3024845"/>
                <a:gd name="connsiteY310" fmla="*/ 263737 h 689379"/>
                <a:gd name="connsiteX311" fmla="*/ 2275975 w 3024845"/>
                <a:gd name="connsiteY311" fmla="*/ 263737 h 689379"/>
                <a:gd name="connsiteX312" fmla="*/ 2275975 w 3024845"/>
                <a:gd name="connsiteY312" fmla="*/ 257251 h 689379"/>
                <a:gd name="connsiteX313" fmla="*/ 2298268 w 3024845"/>
                <a:gd name="connsiteY313" fmla="*/ 257251 h 689379"/>
                <a:gd name="connsiteX314" fmla="*/ 2298268 w 3024845"/>
                <a:gd name="connsiteY314" fmla="*/ 263737 h 689379"/>
                <a:gd name="connsiteX315" fmla="*/ 2318535 w 3024845"/>
                <a:gd name="connsiteY315" fmla="*/ 263737 h 689379"/>
                <a:gd name="connsiteX316" fmla="*/ 2318535 w 3024845"/>
                <a:gd name="connsiteY316" fmla="*/ 309134 h 689379"/>
                <a:gd name="connsiteX317" fmla="*/ 2332722 w 3024845"/>
                <a:gd name="connsiteY317" fmla="*/ 309134 h 689379"/>
                <a:gd name="connsiteX318" fmla="*/ 2332722 w 3024845"/>
                <a:gd name="connsiteY318" fmla="*/ 296163 h 689379"/>
                <a:gd name="connsiteX319" fmla="*/ 2348936 w 3024845"/>
                <a:gd name="connsiteY319" fmla="*/ 296163 h 689379"/>
                <a:gd name="connsiteX320" fmla="*/ 2348936 w 3024845"/>
                <a:gd name="connsiteY320" fmla="*/ 116736 h 689379"/>
                <a:gd name="connsiteX321" fmla="*/ 2355016 w 3024845"/>
                <a:gd name="connsiteY321" fmla="*/ 110250 h 689379"/>
                <a:gd name="connsiteX322" fmla="*/ 2427977 w 3024845"/>
                <a:gd name="connsiteY322" fmla="*/ 110250 h 689379"/>
                <a:gd name="connsiteX323" fmla="*/ 2427977 w 3024845"/>
                <a:gd name="connsiteY323" fmla="*/ 118898 h 689379"/>
                <a:gd name="connsiteX324" fmla="*/ 2438110 w 3024845"/>
                <a:gd name="connsiteY324" fmla="*/ 118898 h 689379"/>
                <a:gd name="connsiteX325" fmla="*/ 2438110 w 3024845"/>
                <a:gd name="connsiteY325" fmla="*/ 233472 h 689379"/>
                <a:gd name="connsiteX326" fmla="*/ 2460404 w 3024845"/>
                <a:gd name="connsiteY326" fmla="*/ 233472 h 689379"/>
                <a:gd name="connsiteX327" fmla="*/ 2460404 w 3024845"/>
                <a:gd name="connsiteY327" fmla="*/ 166457 h 689379"/>
                <a:gd name="connsiteX328" fmla="*/ 2486751 w 3024845"/>
                <a:gd name="connsiteY328" fmla="*/ 166457 h 689379"/>
                <a:gd name="connsiteX329" fmla="*/ 2490804 w 3024845"/>
                <a:gd name="connsiteY329" fmla="*/ 162133 h 689379"/>
                <a:gd name="connsiteX330" fmla="*/ 2498911 w 3024845"/>
                <a:gd name="connsiteY330" fmla="*/ 162133 h 689379"/>
                <a:gd name="connsiteX331" fmla="*/ 2502964 w 3024845"/>
                <a:gd name="connsiteY331" fmla="*/ 166457 h 689379"/>
                <a:gd name="connsiteX332" fmla="*/ 2525258 w 3024845"/>
                <a:gd name="connsiteY332" fmla="*/ 166457 h 689379"/>
                <a:gd name="connsiteX333" fmla="*/ 2525258 w 3024845"/>
                <a:gd name="connsiteY333" fmla="*/ 49721 h 689379"/>
                <a:gd name="connsiteX334" fmla="*/ 2582005 w 3024845"/>
                <a:gd name="connsiteY334" fmla="*/ 38912 h 689379"/>
                <a:gd name="connsiteX335" fmla="*/ 2582005 w 3024845"/>
                <a:gd name="connsiteY335" fmla="*/ 39993 h 689379"/>
                <a:gd name="connsiteX336" fmla="*/ 2582005 w 3024845"/>
                <a:gd name="connsiteY336" fmla="*/ 47559 h 689379"/>
                <a:gd name="connsiteX337" fmla="*/ 2608352 w 3024845"/>
                <a:gd name="connsiteY337" fmla="*/ 47559 h 689379"/>
                <a:gd name="connsiteX338" fmla="*/ 2608352 w 3024845"/>
                <a:gd name="connsiteY338" fmla="*/ 302649 h 689379"/>
                <a:gd name="connsiteX339" fmla="*/ 2630646 w 3024845"/>
                <a:gd name="connsiteY339" fmla="*/ 302649 h 689379"/>
                <a:gd name="connsiteX340" fmla="*/ 2630646 w 3024845"/>
                <a:gd name="connsiteY340" fmla="*/ 298325 h 689379"/>
                <a:gd name="connsiteX341" fmla="*/ 2642806 w 3024845"/>
                <a:gd name="connsiteY341" fmla="*/ 298325 h 689379"/>
                <a:gd name="connsiteX342" fmla="*/ 2642806 w 3024845"/>
                <a:gd name="connsiteY342" fmla="*/ 302649 h 689379"/>
                <a:gd name="connsiteX343" fmla="*/ 2667126 w 3024845"/>
                <a:gd name="connsiteY343" fmla="*/ 302649 h 689379"/>
                <a:gd name="connsiteX344" fmla="*/ 2667126 w 3024845"/>
                <a:gd name="connsiteY344" fmla="*/ 289678 h 689379"/>
                <a:gd name="connsiteX345" fmla="*/ 2695500 w 3024845"/>
                <a:gd name="connsiteY345" fmla="*/ 289678 h 689379"/>
                <a:gd name="connsiteX346" fmla="*/ 2707660 w 3024845"/>
                <a:gd name="connsiteY346" fmla="*/ 285354 h 689379"/>
                <a:gd name="connsiteX347" fmla="*/ 2727927 w 3024845"/>
                <a:gd name="connsiteY347" fmla="*/ 289678 h 689379"/>
                <a:gd name="connsiteX348" fmla="*/ 2727927 w 3024845"/>
                <a:gd name="connsiteY348" fmla="*/ 272384 h 689379"/>
                <a:gd name="connsiteX349" fmla="*/ 2736034 w 3024845"/>
                <a:gd name="connsiteY349" fmla="*/ 272384 h 689379"/>
                <a:gd name="connsiteX350" fmla="*/ 2736034 w 3024845"/>
                <a:gd name="connsiteY350" fmla="*/ 259413 h 689379"/>
                <a:gd name="connsiteX351" fmla="*/ 2792781 w 3024845"/>
                <a:gd name="connsiteY351" fmla="*/ 259413 h 689379"/>
                <a:gd name="connsiteX352" fmla="*/ 2792781 w 3024845"/>
                <a:gd name="connsiteY352" fmla="*/ 229148 h 689379"/>
                <a:gd name="connsiteX353" fmla="*/ 2811021 w 3024845"/>
                <a:gd name="connsiteY353" fmla="*/ 229148 h 689379"/>
                <a:gd name="connsiteX354" fmla="*/ 2811021 w 3024845"/>
                <a:gd name="connsiteY354" fmla="*/ 222663 h 689379"/>
                <a:gd name="connsiteX355" fmla="*/ 2823181 w 3024845"/>
                <a:gd name="connsiteY355" fmla="*/ 222663 h 689379"/>
                <a:gd name="connsiteX356" fmla="*/ 2823181 w 3024845"/>
                <a:gd name="connsiteY356" fmla="*/ 229148 h 689379"/>
                <a:gd name="connsiteX357" fmla="*/ 2839395 w 3024845"/>
                <a:gd name="connsiteY357" fmla="*/ 229148 h 689379"/>
                <a:gd name="connsiteX358" fmla="*/ 2839395 w 3024845"/>
                <a:gd name="connsiteY358" fmla="*/ 278869 h 689379"/>
                <a:gd name="connsiteX359" fmla="*/ 2871822 w 3024845"/>
                <a:gd name="connsiteY359" fmla="*/ 278869 h 689379"/>
                <a:gd name="connsiteX360" fmla="*/ 2871822 w 3024845"/>
                <a:gd name="connsiteY360" fmla="*/ 252928 h 689379"/>
                <a:gd name="connsiteX361" fmla="*/ 2910329 w 3024845"/>
                <a:gd name="connsiteY361" fmla="*/ 252928 h 689379"/>
                <a:gd name="connsiteX362" fmla="*/ 2910329 w 3024845"/>
                <a:gd name="connsiteY362" fmla="*/ 222663 h 689379"/>
                <a:gd name="connsiteX363" fmla="*/ 2958970 w 3024845"/>
                <a:gd name="connsiteY363" fmla="*/ 222663 h 689379"/>
                <a:gd name="connsiteX364" fmla="*/ 2958970 w 3024845"/>
                <a:gd name="connsiteY364" fmla="*/ 333819 h 689379"/>
                <a:gd name="connsiteX365" fmla="*/ 2958970 w 3024845"/>
                <a:gd name="connsiteY365" fmla="*/ 347598 h 689379"/>
                <a:gd name="connsiteX366" fmla="*/ 3024845 w 3024845"/>
                <a:gd name="connsiteY366" fmla="*/ 689379 h 689379"/>
                <a:gd name="connsiteX367" fmla="*/ 2054 w 3024845"/>
                <a:gd name="connsiteY367" fmla="*/ 687046 h 689379"/>
                <a:gd name="connsiteX368" fmla="*/ 0 w 3024845"/>
                <a:gd name="connsiteY368" fmla="*/ 252928 h 689379"/>
                <a:gd name="connsiteX369" fmla="*/ 20267 w 3024845"/>
                <a:gd name="connsiteY369" fmla="*/ 252928 h 689379"/>
                <a:gd name="connsiteX370" fmla="*/ 20774 w 3024845"/>
                <a:gd name="connsiteY370" fmla="*/ 251847 h 689379"/>
                <a:gd name="connsiteX371" fmla="*/ 24320 w 3024845"/>
                <a:gd name="connsiteY371" fmla="*/ 244281 h 689379"/>
                <a:gd name="connsiteX372" fmla="*/ 26094 w 3024845"/>
                <a:gd name="connsiteY372" fmla="*/ 244551 h 689379"/>
                <a:gd name="connsiteX373" fmla="*/ 38507 w 3024845"/>
                <a:gd name="connsiteY373" fmla="*/ 246442 h 689379"/>
                <a:gd name="connsiteX374" fmla="*/ 39014 w 3024845"/>
                <a:gd name="connsiteY374" fmla="*/ 247794 h 689379"/>
                <a:gd name="connsiteX375" fmla="*/ 42560 w 3024845"/>
                <a:gd name="connsiteY375" fmla="*/ 257251 h 689379"/>
                <a:gd name="connsiteX376" fmla="*/ 68907 w 3024845"/>
                <a:gd name="connsiteY376" fmla="*/ 259413 h 689379"/>
                <a:gd name="connsiteX377" fmla="*/ 68907 w 3024845"/>
                <a:gd name="connsiteY377" fmla="*/ 136192 h 689379"/>
                <a:gd name="connsiteX378" fmla="*/ 70934 w 3024845"/>
                <a:gd name="connsiteY378" fmla="*/ 136192 h 689379"/>
                <a:gd name="connsiteX379" fmla="*/ 85121 w 3024845"/>
                <a:gd name="connsiteY379" fmla="*/ 136192 h 689379"/>
                <a:gd name="connsiteX380" fmla="*/ 85121 w 3024845"/>
                <a:gd name="connsiteY380" fmla="*/ 0 h 689379"/>
                <a:gd name="connsiteX381" fmla="*/ 86894 w 3024845"/>
                <a:gd name="connsiteY381" fmla="*/ 0 h 689379"/>
                <a:gd name="connsiteX382" fmla="*/ 99308 w 3024845"/>
                <a:gd name="connsiteY382" fmla="*/ 0 h 689379"/>
                <a:gd name="connsiteX0" fmla="*/ 99308 w 3024845"/>
                <a:gd name="connsiteY0" fmla="*/ 0 h 689379"/>
                <a:gd name="connsiteX1" fmla="*/ 220909 w 3024845"/>
                <a:gd name="connsiteY1" fmla="*/ 0 h 689379"/>
                <a:gd name="connsiteX2" fmla="*/ 223189 w 3024845"/>
                <a:gd name="connsiteY2" fmla="*/ 0 h 689379"/>
                <a:gd name="connsiteX3" fmla="*/ 239150 w 3024845"/>
                <a:gd name="connsiteY3" fmla="*/ 0 h 689379"/>
                <a:gd name="connsiteX4" fmla="*/ 239150 w 3024845"/>
                <a:gd name="connsiteY4" fmla="*/ 140515 h 689379"/>
                <a:gd name="connsiteX5" fmla="*/ 240670 w 3024845"/>
                <a:gd name="connsiteY5" fmla="*/ 140245 h 689379"/>
                <a:gd name="connsiteX6" fmla="*/ 251310 w 3024845"/>
                <a:gd name="connsiteY6" fmla="*/ 138354 h 689379"/>
                <a:gd name="connsiteX7" fmla="*/ 249283 w 3024845"/>
                <a:gd name="connsiteY7" fmla="*/ 226986 h 689379"/>
                <a:gd name="connsiteX8" fmla="*/ 250803 w 3024845"/>
                <a:gd name="connsiteY8" fmla="*/ 227257 h 689379"/>
                <a:gd name="connsiteX9" fmla="*/ 261443 w 3024845"/>
                <a:gd name="connsiteY9" fmla="*/ 229148 h 689379"/>
                <a:gd name="connsiteX10" fmla="*/ 261696 w 3024845"/>
                <a:gd name="connsiteY10" fmla="*/ 229959 h 689379"/>
                <a:gd name="connsiteX11" fmla="*/ 263470 w 3024845"/>
                <a:gd name="connsiteY11" fmla="*/ 235634 h 689379"/>
                <a:gd name="connsiteX12" fmla="*/ 264230 w 3024845"/>
                <a:gd name="connsiteY12" fmla="*/ 233202 h 689379"/>
                <a:gd name="connsiteX13" fmla="*/ 269550 w 3024845"/>
                <a:gd name="connsiteY13" fmla="*/ 216178 h 689379"/>
                <a:gd name="connsiteX14" fmla="*/ 271323 w 3024845"/>
                <a:gd name="connsiteY14" fmla="*/ 216178 h 689379"/>
                <a:gd name="connsiteX15" fmla="*/ 283737 w 3024845"/>
                <a:gd name="connsiteY15" fmla="*/ 216178 h 689379"/>
                <a:gd name="connsiteX16" fmla="*/ 283737 w 3024845"/>
                <a:gd name="connsiteY16" fmla="*/ 248604 h 689379"/>
                <a:gd name="connsiteX17" fmla="*/ 284750 w 3024845"/>
                <a:gd name="connsiteY17" fmla="*/ 249145 h 689379"/>
                <a:gd name="connsiteX18" fmla="*/ 291844 w 3024845"/>
                <a:gd name="connsiteY18" fmla="*/ 252928 h 689379"/>
                <a:gd name="connsiteX19" fmla="*/ 291844 w 3024845"/>
                <a:gd name="connsiteY19" fmla="*/ 254279 h 689379"/>
                <a:gd name="connsiteX20" fmla="*/ 291844 w 3024845"/>
                <a:gd name="connsiteY20" fmla="*/ 263737 h 689379"/>
                <a:gd name="connsiteX21" fmla="*/ 336431 w 3024845"/>
                <a:gd name="connsiteY21" fmla="*/ 263737 h 689379"/>
                <a:gd name="connsiteX22" fmla="*/ 336431 w 3024845"/>
                <a:gd name="connsiteY22" fmla="*/ 264818 h 689379"/>
                <a:gd name="connsiteX23" fmla="*/ 336431 w 3024845"/>
                <a:gd name="connsiteY23" fmla="*/ 272384 h 689379"/>
                <a:gd name="connsiteX24" fmla="*/ 338457 w 3024845"/>
                <a:gd name="connsiteY24" fmla="*/ 272384 h 689379"/>
                <a:gd name="connsiteX25" fmla="*/ 352644 w 3024845"/>
                <a:gd name="connsiteY25" fmla="*/ 272384 h 689379"/>
                <a:gd name="connsiteX26" fmla="*/ 352644 w 3024845"/>
                <a:gd name="connsiteY26" fmla="*/ 242119 h 689379"/>
                <a:gd name="connsiteX27" fmla="*/ 397231 w 3024845"/>
                <a:gd name="connsiteY27" fmla="*/ 242119 h 689379"/>
                <a:gd name="connsiteX28" fmla="*/ 397231 w 3024845"/>
                <a:gd name="connsiteY28" fmla="*/ 240768 h 689379"/>
                <a:gd name="connsiteX29" fmla="*/ 397231 w 3024845"/>
                <a:gd name="connsiteY29" fmla="*/ 231310 h 689379"/>
                <a:gd name="connsiteX30" fmla="*/ 398245 w 3024845"/>
                <a:gd name="connsiteY30" fmla="*/ 231310 h 689379"/>
                <a:gd name="connsiteX31" fmla="*/ 405338 w 3024845"/>
                <a:gd name="connsiteY31" fmla="*/ 231310 h 689379"/>
                <a:gd name="connsiteX32" fmla="*/ 405338 w 3024845"/>
                <a:gd name="connsiteY32" fmla="*/ 229419 h 689379"/>
                <a:gd name="connsiteX33" fmla="*/ 405338 w 3024845"/>
                <a:gd name="connsiteY33" fmla="*/ 216178 h 689379"/>
                <a:gd name="connsiteX34" fmla="*/ 406098 w 3024845"/>
                <a:gd name="connsiteY34" fmla="*/ 216178 h 689379"/>
                <a:gd name="connsiteX35" fmla="*/ 411418 w 3024845"/>
                <a:gd name="connsiteY35" fmla="*/ 216178 h 689379"/>
                <a:gd name="connsiteX36" fmla="*/ 411418 w 3024845"/>
                <a:gd name="connsiteY36" fmla="*/ 215097 h 689379"/>
                <a:gd name="connsiteX37" fmla="*/ 411418 w 3024845"/>
                <a:gd name="connsiteY37" fmla="*/ 207530 h 689379"/>
                <a:gd name="connsiteX38" fmla="*/ 413445 w 3024845"/>
                <a:gd name="connsiteY38" fmla="*/ 207530 h 689379"/>
                <a:gd name="connsiteX39" fmla="*/ 427632 w 3024845"/>
                <a:gd name="connsiteY39" fmla="*/ 207530 h 689379"/>
                <a:gd name="connsiteX40" fmla="*/ 427632 w 3024845"/>
                <a:gd name="connsiteY40" fmla="*/ 208611 h 689379"/>
                <a:gd name="connsiteX41" fmla="*/ 427632 w 3024845"/>
                <a:gd name="connsiteY41" fmla="*/ 216178 h 689379"/>
                <a:gd name="connsiteX42" fmla="*/ 449925 w 3024845"/>
                <a:gd name="connsiteY42" fmla="*/ 216178 h 689379"/>
                <a:gd name="connsiteX43" fmla="*/ 449925 w 3024845"/>
                <a:gd name="connsiteY43" fmla="*/ 214286 h 689379"/>
                <a:gd name="connsiteX44" fmla="*/ 449925 w 3024845"/>
                <a:gd name="connsiteY44" fmla="*/ 201045 h 689379"/>
                <a:gd name="connsiteX45" fmla="*/ 451699 w 3024845"/>
                <a:gd name="connsiteY45" fmla="*/ 201045 h 689379"/>
                <a:gd name="connsiteX46" fmla="*/ 464112 w 3024845"/>
                <a:gd name="connsiteY46" fmla="*/ 201045 h 689379"/>
                <a:gd name="connsiteX47" fmla="*/ 464112 w 3024845"/>
                <a:gd name="connsiteY47" fmla="*/ 224825 h 689379"/>
                <a:gd name="connsiteX48" fmla="*/ 465126 w 3024845"/>
                <a:gd name="connsiteY48" fmla="*/ 224825 h 689379"/>
                <a:gd name="connsiteX49" fmla="*/ 472219 w 3024845"/>
                <a:gd name="connsiteY49" fmla="*/ 224825 h 689379"/>
                <a:gd name="connsiteX50" fmla="*/ 472219 w 3024845"/>
                <a:gd name="connsiteY50" fmla="*/ 223744 h 689379"/>
                <a:gd name="connsiteX51" fmla="*/ 472219 w 3024845"/>
                <a:gd name="connsiteY51" fmla="*/ 216178 h 689379"/>
                <a:gd name="connsiteX52" fmla="*/ 473992 w 3024845"/>
                <a:gd name="connsiteY52" fmla="*/ 216178 h 689379"/>
                <a:gd name="connsiteX53" fmla="*/ 486406 w 3024845"/>
                <a:gd name="connsiteY53" fmla="*/ 216178 h 689379"/>
                <a:gd name="connsiteX54" fmla="*/ 486406 w 3024845"/>
                <a:gd name="connsiteY54" fmla="*/ 242119 h 689379"/>
                <a:gd name="connsiteX55" fmla="*/ 488433 w 3024845"/>
                <a:gd name="connsiteY55" fmla="*/ 242119 h 689379"/>
                <a:gd name="connsiteX56" fmla="*/ 502619 w 3024845"/>
                <a:gd name="connsiteY56" fmla="*/ 242119 h 689379"/>
                <a:gd name="connsiteX57" fmla="*/ 502619 w 3024845"/>
                <a:gd name="connsiteY57" fmla="*/ 243740 h 689379"/>
                <a:gd name="connsiteX58" fmla="*/ 502619 w 3024845"/>
                <a:gd name="connsiteY58" fmla="*/ 255090 h 689379"/>
                <a:gd name="connsiteX59" fmla="*/ 503379 w 3024845"/>
                <a:gd name="connsiteY59" fmla="*/ 255090 h 689379"/>
                <a:gd name="connsiteX60" fmla="*/ 508700 w 3024845"/>
                <a:gd name="connsiteY60" fmla="*/ 255090 h 689379"/>
                <a:gd name="connsiteX61" fmla="*/ 508700 w 3024845"/>
                <a:gd name="connsiteY61" fmla="*/ 254279 h 689379"/>
                <a:gd name="connsiteX62" fmla="*/ 508700 w 3024845"/>
                <a:gd name="connsiteY62" fmla="*/ 248604 h 689379"/>
                <a:gd name="connsiteX63" fmla="*/ 539100 w 3024845"/>
                <a:gd name="connsiteY63" fmla="*/ 248604 h 689379"/>
                <a:gd name="connsiteX64" fmla="*/ 539100 w 3024845"/>
                <a:gd name="connsiteY64" fmla="*/ 272384 h 689379"/>
                <a:gd name="connsiteX65" fmla="*/ 540113 w 3024845"/>
                <a:gd name="connsiteY65" fmla="*/ 272384 h 689379"/>
                <a:gd name="connsiteX66" fmla="*/ 547207 w 3024845"/>
                <a:gd name="connsiteY66" fmla="*/ 272384 h 689379"/>
                <a:gd name="connsiteX67" fmla="*/ 547207 w 3024845"/>
                <a:gd name="connsiteY67" fmla="*/ 273465 h 689379"/>
                <a:gd name="connsiteX68" fmla="*/ 547207 w 3024845"/>
                <a:gd name="connsiteY68" fmla="*/ 281031 h 689379"/>
                <a:gd name="connsiteX69" fmla="*/ 547967 w 3024845"/>
                <a:gd name="connsiteY69" fmla="*/ 281031 h 689379"/>
                <a:gd name="connsiteX70" fmla="*/ 553287 w 3024845"/>
                <a:gd name="connsiteY70" fmla="*/ 281031 h 689379"/>
                <a:gd name="connsiteX71" fmla="*/ 553287 w 3024845"/>
                <a:gd name="connsiteY71" fmla="*/ 278869 h 689379"/>
                <a:gd name="connsiteX72" fmla="*/ 553287 w 3024845"/>
                <a:gd name="connsiteY72" fmla="*/ 263737 h 689379"/>
                <a:gd name="connsiteX73" fmla="*/ 554300 w 3024845"/>
                <a:gd name="connsiteY73" fmla="*/ 263737 h 689379"/>
                <a:gd name="connsiteX74" fmla="*/ 561394 w 3024845"/>
                <a:gd name="connsiteY74" fmla="*/ 263737 h 689379"/>
                <a:gd name="connsiteX75" fmla="*/ 561394 w 3024845"/>
                <a:gd name="connsiteY75" fmla="*/ 264818 h 689379"/>
                <a:gd name="connsiteX76" fmla="*/ 561394 w 3024845"/>
                <a:gd name="connsiteY76" fmla="*/ 272384 h 689379"/>
                <a:gd name="connsiteX77" fmla="*/ 566714 w 3024845"/>
                <a:gd name="connsiteY77" fmla="*/ 270391 h 689379"/>
                <a:gd name="connsiteX78" fmla="*/ 567474 w 3024845"/>
                <a:gd name="connsiteY78" fmla="*/ 269411 h 689379"/>
                <a:gd name="connsiteX79" fmla="*/ 567474 w 3024845"/>
                <a:gd name="connsiteY79" fmla="*/ 263737 h 689379"/>
                <a:gd name="connsiteX80" fmla="*/ 605981 w 3024845"/>
                <a:gd name="connsiteY80" fmla="*/ 263737 h 689379"/>
                <a:gd name="connsiteX81" fmla="*/ 605981 w 3024845"/>
                <a:gd name="connsiteY81" fmla="*/ 287516 h 689379"/>
                <a:gd name="connsiteX82" fmla="*/ 608007 w 3024845"/>
                <a:gd name="connsiteY82" fmla="*/ 287516 h 689379"/>
                <a:gd name="connsiteX83" fmla="*/ 622194 w 3024845"/>
                <a:gd name="connsiteY83" fmla="*/ 287516 h 689379"/>
                <a:gd name="connsiteX84" fmla="*/ 622194 w 3024845"/>
                <a:gd name="connsiteY84" fmla="*/ 288597 h 689379"/>
                <a:gd name="connsiteX85" fmla="*/ 622194 w 3024845"/>
                <a:gd name="connsiteY85" fmla="*/ 296163 h 689379"/>
                <a:gd name="connsiteX86" fmla="*/ 623968 w 3024845"/>
                <a:gd name="connsiteY86" fmla="*/ 296163 h 689379"/>
                <a:gd name="connsiteX87" fmla="*/ 636381 w 3024845"/>
                <a:gd name="connsiteY87" fmla="*/ 296163 h 689379"/>
                <a:gd name="connsiteX88" fmla="*/ 636381 w 3024845"/>
                <a:gd name="connsiteY88" fmla="*/ 272384 h 689379"/>
                <a:gd name="connsiteX89" fmla="*/ 637394 w 3024845"/>
                <a:gd name="connsiteY89" fmla="*/ 272384 h 689379"/>
                <a:gd name="connsiteX90" fmla="*/ 644488 w 3024845"/>
                <a:gd name="connsiteY90" fmla="*/ 272384 h 689379"/>
                <a:gd name="connsiteX91" fmla="*/ 644488 w 3024845"/>
                <a:gd name="connsiteY91" fmla="*/ 239957 h 689379"/>
                <a:gd name="connsiteX92" fmla="*/ 645501 w 3024845"/>
                <a:gd name="connsiteY92" fmla="*/ 239957 h 689379"/>
                <a:gd name="connsiteX93" fmla="*/ 652595 w 3024845"/>
                <a:gd name="connsiteY93" fmla="*/ 239957 h 689379"/>
                <a:gd name="connsiteX94" fmla="*/ 652595 w 3024845"/>
                <a:gd name="connsiteY94" fmla="*/ 238066 h 689379"/>
                <a:gd name="connsiteX95" fmla="*/ 652595 w 3024845"/>
                <a:gd name="connsiteY95" fmla="*/ 224825 h 689379"/>
                <a:gd name="connsiteX96" fmla="*/ 651328 w 3024845"/>
                <a:gd name="connsiteY96" fmla="*/ 223203 h 689379"/>
                <a:gd name="connsiteX97" fmla="*/ 656648 w 3024845"/>
                <a:gd name="connsiteY97" fmla="*/ 211854 h 689379"/>
                <a:gd name="connsiteX98" fmla="*/ 664755 w 3024845"/>
                <a:gd name="connsiteY98" fmla="*/ 239957 h 689379"/>
                <a:gd name="connsiteX99" fmla="*/ 665515 w 3024845"/>
                <a:gd name="connsiteY99" fmla="*/ 239957 h 689379"/>
                <a:gd name="connsiteX100" fmla="*/ 670835 w 3024845"/>
                <a:gd name="connsiteY100" fmla="*/ 239957 h 689379"/>
                <a:gd name="connsiteX101" fmla="*/ 670835 w 3024845"/>
                <a:gd name="connsiteY101" fmla="*/ 134030 h 689379"/>
                <a:gd name="connsiteX102" fmla="*/ 672355 w 3024845"/>
                <a:gd name="connsiteY102" fmla="*/ 134030 h 689379"/>
                <a:gd name="connsiteX103" fmla="*/ 682995 w 3024845"/>
                <a:gd name="connsiteY103" fmla="*/ 134030 h 689379"/>
                <a:gd name="connsiteX104" fmla="*/ 682995 w 3024845"/>
                <a:gd name="connsiteY104" fmla="*/ 86471 h 689379"/>
                <a:gd name="connsiteX105" fmla="*/ 709342 w 3024845"/>
                <a:gd name="connsiteY105" fmla="*/ 86471 h 689379"/>
                <a:gd name="connsiteX106" fmla="*/ 709342 w 3024845"/>
                <a:gd name="connsiteY106" fmla="*/ 64853 h 689379"/>
                <a:gd name="connsiteX107" fmla="*/ 743796 w 3024845"/>
                <a:gd name="connsiteY107" fmla="*/ 64853 h 689379"/>
                <a:gd name="connsiteX108" fmla="*/ 743796 w 3024845"/>
                <a:gd name="connsiteY108" fmla="*/ 67285 h 689379"/>
                <a:gd name="connsiteX109" fmla="*/ 743796 w 3024845"/>
                <a:gd name="connsiteY109" fmla="*/ 84309 h 689379"/>
                <a:gd name="connsiteX110" fmla="*/ 746076 w 3024845"/>
                <a:gd name="connsiteY110" fmla="*/ 84309 h 689379"/>
                <a:gd name="connsiteX111" fmla="*/ 762036 w 3024845"/>
                <a:gd name="connsiteY111" fmla="*/ 84309 h 689379"/>
                <a:gd name="connsiteX112" fmla="*/ 762036 w 3024845"/>
                <a:gd name="connsiteY112" fmla="*/ 131868 h 689379"/>
                <a:gd name="connsiteX113" fmla="*/ 763049 w 3024845"/>
                <a:gd name="connsiteY113" fmla="*/ 131868 h 689379"/>
                <a:gd name="connsiteX114" fmla="*/ 770143 w 3024845"/>
                <a:gd name="connsiteY114" fmla="*/ 131868 h 689379"/>
                <a:gd name="connsiteX115" fmla="*/ 784330 w 3024845"/>
                <a:gd name="connsiteY115" fmla="*/ 136192 h 689379"/>
                <a:gd name="connsiteX116" fmla="*/ 784330 w 3024845"/>
                <a:gd name="connsiteY116" fmla="*/ 175104 h 689379"/>
                <a:gd name="connsiteX117" fmla="*/ 785343 w 3024845"/>
                <a:gd name="connsiteY117" fmla="*/ 175104 h 689379"/>
                <a:gd name="connsiteX118" fmla="*/ 792436 w 3024845"/>
                <a:gd name="connsiteY118" fmla="*/ 175104 h 689379"/>
                <a:gd name="connsiteX119" fmla="*/ 792436 w 3024845"/>
                <a:gd name="connsiteY119" fmla="*/ 176725 h 689379"/>
                <a:gd name="connsiteX120" fmla="*/ 792436 w 3024845"/>
                <a:gd name="connsiteY120" fmla="*/ 188074 h 689379"/>
                <a:gd name="connsiteX121" fmla="*/ 794463 w 3024845"/>
                <a:gd name="connsiteY121" fmla="*/ 188074 h 689379"/>
                <a:gd name="connsiteX122" fmla="*/ 808650 w 3024845"/>
                <a:gd name="connsiteY122" fmla="*/ 188074 h 689379"/>
                <a:gd name="connsiteX123" fmla="*/ 814730 w 3024845"/>
                <a:gd name="connsiteY123" fmla="*/ 194560 h 689379"/>
                <a:gd name="connsiteX124" fmla="*/ 814730 w 3024845"/>
                <a:gd name="connsiteY124" fmla="*/ 216178 h 689379"/>
                <a:gd name="connsiteX125" fmla="*/ 817010 w 3024845"/>
                <a:gd name="connsiteY125" fmla="*/ 216178 h 689379"/>
                <a:gd name="connsiteX126" fmla="*/ 832970 w 3024845"/>
                <a:gd name="connsiteY126" fmla="*/ 216178 h 689379"/>
                <a:gd name="connsiteX127" fmla="*/ 832970 w 3024845"/>
                <a:gd name="connsiteY127" fmla="*/ 217258 h 689379"/>
                <a:gd name="connsiteX128" fmla="*/ 832970 w 3024845"/>
                <a:gd name="connsiteY128" fmla="*/ 224825 h 689379"/>
                <a:gd name="connsiteX129" fmla="*/ 834237 w 3024845"/>
                <a:gd name="connsiteY129" fmla="*/ 224825 h 689379"/>
                <a:gd name="connsiteX130" fmla="*/ 843104 w 3024845"/>
                <a:gd name="connsiteY130" fmla="*/ 224825 h 689379"/>
                <a:gd name="connsiteX131" fmla="*/ 843104 w 3024845"/>
                <a:gd name="connsiteY131" fmla="*/ 226986 h 689379"/>
                <a:gd name="connsiteX132" fmla="*/ 843104 w 3024845"/>
                <a:gd name="connsiteY132" fmla="*/ 242119 h 689379"/>
                <a:gd name="connsiteX133" fmla="*/ 847157 w 3024845"/>
                <a:gd name="connsiteY133" fmla="*/ 240227 h 689379"/>
                <a:gd name="connsiteX134" fmla="*/ 847157 w 3024845"/>
                <a:gd name="connsiteY134" fmla="*/ 226986 h 689379"/>
                <a:gd name="connsiteX135" fmla="*/ 848170 w 3024845"/>
                <a:gd name="connsiteY135" fmla="*/ 226986 h 689379"/>
                <a:gd name="connsiteX136" fmla="*/ 855264 w 3024845"/>
                <a:gd name="connsiteY136" fmla="*/ 226986 h 689379"/>
                <a:gd name="connsiteX137" fmla="*/ 855264 w 3024845"/>
                <a:gd name="connsiteY137" fmla="*/ 228608 h 689379"/>
                <a:gd name="connsiteX138" fmla="*/ 855264 w 3024845"/>
                <a:gd name="connsiteY138" fmla="*/ 239957 h 689379"/>
                <a:gd name="connsiteX139" fmla="*/ 856024 w 3024845"/>
                <a:gd name="connsiteY139" fmla="*/ 239957 h 689379"/>
                <a:gd name="connsiteX140" fmla="*/ 861344 w 3024845"/>
                <a:gd name="connsiteY140" fmla="*/ 239957 h 689379"/>
                <a:gd name="connsiteX141" fmla="*/ 909984 w 3024845"/>
                <a:gd name="connsiteY141" fmla="*/ 235634 h 689379"/>
                <a:gd name="connsiteX142" fmla="*/ 909984 w 3024845"/>
                <a:gd name="connsiteY142" fmla="*/ 236985 h 689379"/>
                <a:gd name="connsiteX143" fmla="*/ 909984 w 3024845"/>
                <a:gd name="connsiteY143" fmla="*/ 246442 h 689379"/>
                <a:gd name="connsiteX144" fmla="*/ 910744 w 3024845"/>
                <a:gd name="connsiteY144" fmla="*/ 246442 h 689379"/>
                <a:gd name="connsiteX145" fmla="*/ 916065 w 3024845"/>
                <a:gd name="connsiteY145" fmla="*/ 246442 h 689379"/>
                <a:gd name="connsiteX146" fmla="*/ 916065 w 3024845"/>
                <a:gd name="connsiteY146" fmla="*/ 248604 h 689379"/>
                <a:gd name="connsiteX147" fmla="*/ 916065 w 3024845"/>
                <a:gd name="connsiteY147" fmla="*/ 263737 h 689379"/>
                <a:gd name="connsiteX148" fmla="*/ 918091 w 3024845"/>
                <a:gd name="connsiteY148" fmla="*/ 262386 h 689379"/>
                <a:gd name="connsiteX149" fmla="*/ 932278 w 3024845"/>
                <a:gd name="connsiteY149" fmla="*/ 252928 h 689379"/>
                <a:gd name="connsiteX150" fmla="*/ 938358 w 3024845"/>
                <a:gd name="connsiteY150" fmla="*/ 211854 h 689379"/>
                <a:gd name="connsiteX151" fmla="*/ 939118 w 3024845"/>
                <a:gd name="connsiteY151" fmla="*/ 211584 h 689379"/>
                <a:gd name="connsiteX152" fmla="*/ 944438 w 3024845"/>
                <a:gd name="connsiteY152" fmla="*/ 209692 h 689379"/>
                <a:gd name="connsiteX153" fmla="*/ 946465 w 3024845"/>
                <a:gd name="connsiteY153" fmla="*/ 140515 h 689379"/>
                <a:gd name="connsiteX154" fmla="*/ 948492 w 3024845"/>
                <a:gd name="connsiteY154" fmla="*/ 209692 h 689379"/>
                <a:gd name="connsiteX155" fmla="*/ 949252 w 3024845"/>
                <a:gd name="connsiteY155" fmla="*/ 209962 h 689379"/>
                <a:gd name="connsiteX156" fmla="*/ 954572 w 3024845"/>
                <a:gd name="connsiteY156" fmla="*/ 211854 h 689379"/>
                <a:gd name="connsiteX157" fmla="*/ 954572 w 3024845"/>
                <a:gd name="connsiteY157" fmla="*/ 125383 h 689379"/>
                <a:gd name="connsiteX158" fmla="*/ 958625 w 3024845"/>
                <a:gd name="connsiteY158" fmla="*/ 92956 h 689379"/>
                <a:gd name="connsiteX159" fmla="*/ 997132 w 3024845"/>
                <a:gd name="connsiteY159" fmla="*/ 92956 h 689379"/>
                <a:gd name="connsiteX160" fmla="*/ 997132 w 3024845"/>
                <a:gd name="connsiteY160" fmla="*/ 125383 h 689379"/>
                <a:gd name="connsiteX161" fmla="*/ 997892 w 3024845"/>
                <a:gd name="connsiteY161" fmla="*/ 125383 h 689379"/>
                <a:gd name="connsiteX162" fmla="*/ 1003212 w 3024845"/>
                <a:gd name="connsiteY162" fmla="*/ 125383 h 689379"/>
                <a:gd name="connsiteX163" fmla="*/ 1003212 w 3024845"/>
                <a:gd name="connsiteY163" fmla="*/ 43235 h 689379"/>
                <a:gd name="connsiteX164" fmla="*/ 1004986 w 3024845"/>
                <a:gd name="connsiteY164" fmla="*/ 43235 h 689379"/>
                <a:gd name="connsiteX165" fmla="*/ 1017399 w 3024845"/>
                <a:gd name="connsiteY165" fmla="*/ 43235 h 689379"/>
                <a:gd name="connsiteX166" fmla="*/ 1017399 w 3024845"/>
                <a:gd name="connsiteY166" fmla="*/ 41344 h 689379"/>
                <a:gd name="connsiteX167" fmla="*/ 1017399 w 3024845"/>
                <a:gd name="connsiteY167" fmla="*/ 28103 h 689379"/>
                <a:gd name="connsiteX168" fmla="*/ 1039693 w 3024845"/>
                <a:gd name="connsiteY168" fmla="*/ 28103 h 689379"/>
                <a:gd name="connsiteX169" fmla="*/ 1039693 w 3024845"/>
                <a:gd name="connsiteY169" fmla="*/ 27022 h 689379"/>
                <a:gd name="connsiteX170" fmla="*/ 1039693 w 3024845"/>
                <a:gd name="connsiteY170" fmla="*/ 19456 h 689379"/>
                <a:gd name="connsiteX171" fmla="*/ 1041466 w 3024845"/>
                <a:gd name="connsiteY171" fmla="*/ 19456 h 689379"/>
                <a:gd name="connsiteX172" fmla="*/ 1053880 w 3024845"/>
                <a:gd name="connsiteY172" fmla="*/ 19456 h 689379"/>
                <a:gd name="connsiteX173" fmla="*/ 1053880 w 3024845"/>
                <a:gd name="connsiteY173" fmla="*/ 20537 h 689379"/>
                <a:gd name="connsiteX174" fmla="*/ 1053880 w 3024845"/>
                <a:gd name="connsiteY174" fmla="*/ 28103 h 689379"/>
                <a:gd name="connsiteX175" fmla="*/ 1054640 w 3024845"/>
                <a:gd name="connsiteY175" fmla="*/ 28103 h 689379"/>
                <a:gd name="connsiteX176" fmla="*/ 1059960 w 3024845"/>
                <a:gd name="connsiteY176" fmla="*/ 28103 h 689379"/>
                <a:gd name="connsiteX177" fmla="*/ 1070093 w 3024845"/>
                <a:gd name="connsiteY177" fmla="*/ 23779 h 689379"/>
                <a:gd name="connsiteX178" fmla="*/ 1074146 w 3024845"/>
                <a:gd name="connsiteY178" fmla="*/ 27022 h 689379"/>
                <a:gd name="connsiteX179" fmla="*/ 1074146 w 3024845"/>
                <a:gd name="connsiteY179" fmla="*/ 19456 h 689379"/>
                <a:gd name="connsiteX180" fmla="*/ 1076426 w 3024845"/>
                <a:gd name="connsiteY180" fmla="*/ 19456 h 689379"/>
                <a:gd name="connsiteX181" fmla="*/ 1092387 w 3024845"/>
                <a:gd name="connsiteY181" fmla="*/ 19456 h 689379"/>
                <a:gd name="connsiteX182" fmla="*/ 1092387 w 3024845"/>
                <a:gd name="connsiteY182" fmla="*/ 20537 h 689379"/>
                <a:gd name="connsiteX183" fmla="*/ 1092387 w 3024845"/>
                <a:gd name="connsiteY183" fmla="*/ 28103 h 689379"/>
                <a:gd name="connsiteX184" fmla="*/ 1122787 w 3024845"/>
                <a:gd name="connsiteY184" fmla="*/ 28103 h 689379"/>
                <a:gd name="connsiteX185" fmla="*/ 1122787 w 3024845"/>
                <a:gd name="connsiteY185" fmla="*/ 29724 h 689379"/>
                <a:gd name="connsiteX186" fmla="*/ 1122787 w 3024845"/>
                <a:gd name="connsiteY186" fmla="*/ 41074 h 689379"/>
                <a:gd name="connsiteX187" fmla="*/ 1149134 w 3024845"/>
                <a:gd name="connsiteY187" fmla="*/ 41074 h 689379"/>
                <a:gd name="connsiteX188" fmla="*/ 1149134 w 3024845"/>
                <a:gd name="connsiteY188" fmla="*/ 71338 h 689379"/>
                <a:gd name="connsiteX189" fmla="*/ 1149894 w 3024845"/>
                <a:gd name="connsiteY189" fmla="*/ 71338 h 689379"/>
                <a:gd name="connsiteX190" fmla="*/ 1155214 w 3024845"/>
                <a:gd name="connsiteY190" fmla="*/ 71338 h 689379"/>
                <a:gd name="connsiteX191" fmla="*/ 1155214 w 3024845"/>
                <a:gd name="connsiteY191" fmla="*/ 72419 h 689379"/>
                <a:gd name="connsiteX192" fmla="*/ 1155214 w 3024845"/>
                <a:gd name="connsiteY192" fmla="*/ 79986 h 689379"/>
                <a:gd name="connsiteX193" fmla="*/ 1159268 w 3024845"/>
                <a:gd name="connsiteY193" fmla="*/ 110250 h 689379"/>
                <a:gd name="connsiteX194" fmla="*/ 1160028 w 3024845"/>
                <a:gd name="connsiteY194" fmla="*/ 110250 h 689379"/>
                <a:gd name="connsiteX195" fmla="*/ 1165348 w 3024845"/>
                <a:gd name="connsiteY195" fmla="*/ 110250 h 689379"/>
                <a:gd name="connsiteX196" fmla="*/ 1165348 w 3024845"/>
                <a:gd name="connsiteY196" fmla="*/ 111061 h 689379"/>
                <a:gd name="connsiteX197" fmla="*/ 1165348 w 3024845"/>
                <a:gd name="connsiteY197" fmla="*/ 116736 h 689379"/>
                <a:gd name="connsiteX198" fmla="*/ 1166361 w 3024845"/>
                <a:gd name="connsiteY198" fmla="*/ 116736 h 689379"/>
                <a:gd name="connsiteX199" fmla="*/ 1173454 w 3024845"/>
                <a:gd name="connsiteY199" fmla="*/ 116736 h 689379"/>
                <a:gd name="connsiteX200" fmla="*/ 1173454 w 3024845"/>
                <a:gd name="connsiteY200" fmla="*/ 147001 h 689379"/>
                <a:gd name="connsiteX201" fmla="*/ 1175481 w 3024845"/>
                <a:gd name="connsiteY201" fmla="*/ 147001 h 689379"/>
                <a:gd name="connsiteX202" fmla="*/ 1189668 w 3024845"/>
                <a:gd name="connsiteY202" fmla="*/ 147001 h 689379"/>
                <a:gd name="connsiteX203" fmla="*/ 1189668 w 3024845"/>
                <a:gd name="connsiteY203" fmla="*/ 170780 h 689379"/>
                <a:gd name="connsiteX204" fmla="*/ 1191695 w 3024845"/>
                <a:gd name="connsiteY204" fmla="*/ 172401 h 689379"/>
                <a:gd name="connsiteX205" fmla="*/ 1191695 w 3024845"/>
                <a:gd name="connsiteY205" fmla="*/ 183751 h 689379"/>
                <a:gd name="connsiteX206" fmla="*/ 1192455 w 3024845"/>
                <a:gd name="connsiteY206" fmla="*/ 183751 h 689379"/>
                <a:gd name="connsiteX207" fmla="*/ 1197775 w 3024845"/>
                <a:gd name="connsiteY207" fmla="*/ 183751 h 689379"/>
                <a:gd name="connsiteX208" fmla="*/ 1197775 w 3024845"/>
                <a:gd name="connsiteY208" fmla="*/ 207530 h 689379"/>
                <a:gd name="connsiteX209" fmla="*/ 1199041 w 3024845"/>
                <a:gd name="connsiteY209" fmla="*/ 207530 h 689379"/>
                <a:gd name="connsiteX210" fmla="*/ 1207908 w 3024845"/>
                <a:gd name="connsiteY210" fmla="*/ 207530 h 689379"/>
                <a:gd name="connsiteX211" fmla="*/ 1209935 w 3024845"/>
                <a:gd name="connsiteY211" fmla="*/ 211584 h 689379"/>
                <a:gd name="connsiteX212" fmla="*/ 1209935 w 3024845"/>
                <a:gd name="connsiteY212" fmla="*/ 224825 h 689379"/>
                <a:gd name="connsiteX213" fmla="*/ 1211455 w 3024845"/>
                <a:gd name="connsiteY213" fmla="*/ 222933 h 689379"/>
                <a:gd name="connsiteX214" fmla="*/ 1222095 w 3024845"/>
                <a:gd name="connsiteY214" fmla="*/ 209692 h 689379"/>
                <a:gd name="connsiteX215" fmla="*/ 1250469 w 3024845"/>
                <a:gd name="connsiteY215" fmla="*/ 209692 h 689379"/>
                <a:gd name="connsiteX216" fmla="*/ 1250469 w 3024845"/>
                <a:gd name="connsiteY216" fmla="*/ 296163 h 689379"/>
                <a:gd name="connsiteX217" fmla="*/ 1251229 w 3024845"/>
                <a:gd name="connsiteY217" fmla="*/ 296163 h 689379"/>
                <a:gd name="connsiteX218" fmla="*/ 1256549 w 3024845"/>
                <a:gd name="connsiteY218" fmla="*/ 296163 h 689379"/>
                <a:gd name="connsiteX219" fmla="*/ 1257309 w 3024845"/>
                <a:gd name="connsiteY219" fmla="*/ 294812 h 689379"/>
                <a:gd name="connsiteX220" fmla="*/ 1262629 w 3024845"/>
                <a:gd name="connsiteY220" fmla="*/ 285354 h 689379"/>
                <a:gd name="connsiteX221" fmla="*/ 1262629 w 3024845"/>
                <a:gd name="connsiteY221" fmla="*/ 287246 h 689379"/>
                <a:gd name="connsiteX222" fmla="*/ 1262629 w 3024845"/>
                <a:gd name="connsiteY222" fmla="*/ 300487 h 689379"/>
                <a:gd name="connsiteX223" fmla="*/ 1266682 w 3024845"/>
                <a:gd name="connsiteY223" fmla="*/ 255090 h 689379"/>
                <a:gd name="connsiteX224" fmla="*/ 1267442 w 3024845"/>
                <a:gd name="connsiteY224" fmla="*/ 255090 h 689379"/>
                <a:gd name="connsiteX225" fmla="*/ 1272762 w 3024845"/>
                <a:gd name="connsiteY225" fmla="*/ 255090 h 689379"/>
                <a:gd name="connsiteX226" fmla="*/ 1272762 w 3024845"/>
                <a:gd name="connsiteY226" fmla="*/ 190236 h 689379"/>
                <a:gd name="connsiteX227" fmla="*/ 1273776 w 3024845"/>
                <a:gd name="connsiteY227" fmla="*/ 190236 h 689379"/>
                <a:gd name="connsiteX228" fmla="*/ 1280869 w 3024845"/>
                <a:gd name="connsiteY228" fmla="*/ 190236 h 689379"/>
                <a:gd name="connsiteX229" fmla="*/ 1293029 w 3024845"/>
                <a:gd name="connsiteY229" fmla="*/ 147001 h 689379"/>
                <a:gd name="connsiteX230" fmla="*/ 1294296 w 3024845"/>
                <a:gd name="connsiteY230" fmla="*/ 147001 h 689379"/>
                <a:gd name="connsiteX231" fmla="*/ 1303163 w 3024845"/>
                <a:gd name="connsiteY231" fmla="*/ 147001 h 689379"/>
                <a:gd name="connsiteX232" fmla="*/ 1313296 w 3024845"/>
                <a:gd name="connsiteY232" fmla="*/ 190236 h 689379"/>
                <a:gd name="connsiteX233" fmla="*/ 1314309 w 3024845"/>
                <a:gd name="connsiteY233" fmla="*/ 190236 h 689379"/>
                <a:gd name="connsiteX234" fmla="*/ 1321403 w 3024845"/>
                <a:gd name="connsiteY234" fmla="*/ 190236 h 689379"/>
                <a:gd name="connsiteX235" fmla="*/ 1321403 w 3024845"/>
                <a:gd name="connsiteY235" fmla="*/ 229148 h 689379"/>
                <a:gd name="connsiteX236" fmla="*/ 1323176 w 3024845"/>
                <a:gd name="connsiteY236" fmla="*/ 229148 h 689379"/>
                <a:gd name="connsiteX237" fmla="*/ 1335590 w 3024845"/>
                <a:gd name="connsiteY237" fmla="*/ 229148 h 689379"/>
                <a:gd name="connsiteX238" fmla="*/ 1335590 w 3024845"/>
                <a:gd name="connsiteY238" fmla="*/ 231310 h 689379"/>
                <a:gd name="connsiteX239" fmla="*/ 1335590 w 3024845"/>
                <a:gd name="connsiteY239" fmla="*/ 246442 h 689379"/>
                <a:gd name="connsiteX240" fmla="*/ 1339643 w 3024845"/>
                <a:gd name="connsiteY240" fmla="*/ 244281 h 689379"/>
                <a:gd name="connsiteX241" fmla="*/ 1339643 w 3024845"/>
                <a:gd name="connsiteY241" fmla="*/ 229148 h 689379"/>
                <a:gd name="connsiteX242" fmla="*/ 1341163 w 3024845"/>
                <a:gd name="connsiteY242" fmla="*/ 229148 h 689379"/>
                <a:gd name="connsiteX243" fmla="*/ 1351803 w 3024845"/>
                <a:gd name="connsiteY243" fmla="*/ 229148 h 689379"/>
                <a:gd name="connsiteX244" fmla="*/ 1351803 w 3024845"/>
                <a:gd name="connsiteY244" fmla="*/ 230769 h 689379"/>
                <a:gd name="connsiteX245" fmla="*/ 1351803 w 3024845"/>
                <a:gd name="connsiteY245" fmla="*/ 242119 h 689379"/>
                <a:gd name="connsiteX246" fmla="*/ 1382204 w 3024845"/>
                <a:gd name="connsiteY246" fmla="*/ 242119 h 689379"/>
                <a:gd name="connsiteX247" fmla="*/ 1382204 w 3024845"/>
                <a:gd name="connsiteY247" fmla="*/ 205369 h 689379"/>
                <a:gd name="connsiteX248" fmla="*/ 1383470 w 3024845"/>
                <a:gd name="connsiteY248" fmla="*/ 205369 h 689379"/>
                <a:gd name="connsiteX249" fmla="*/ 1392337 w 3024845"/>
                <a:gd name="connsiteY249" fmla="*/ 205369 h 689379"/>
                <a:gd name="connsiteX250" fmla="*/ 1392337 w 3024845"/>
                <a:gd name="connsiteY250" fmla="*/ 226986 h 689379"/>
                <a:gd name="connsiteX251" fmla="*/ 1394364 w 3024845"/>
                <a:gd name="connsiteY251" fmla="*/ 194560 h 689379"/>
                <a:gd name="connsiteX252" fmla="*/ 1416657 w 3024845"/>
                <a:gd name="connsiteY252" fmla="*/ 194560 h 689379"/>
                <a:gd name="connsiteX253" fmla="*/ 1416657 w 3024845"/>
                <a:gd name="connsiteY253" fmla="*/ 192938 h 689379"/>
                <a:gd name="connsiteX254" fmla="*/ 1416657 w 3024845"/>
                <a:gd name="connsiteY254" fmla="*/ 181589 h 689379"/>
                <a:gd name="connsiteX255" fmla="*/ 1417417 w 3024845"/>
                <a:gd name="connsiteY255" fmla="*/ 181589 h 689379"/>
                <a:gd name="connsiteX256" fmla="*/ 1422737 w 3024845"/>
                <a:gd name="connsiteY256" fmla="*/ 181589 h 689379"/>
                <a:gd name="connsiteX257" fmla="*/ 1422737 w 3024845"/>
                <a:gd name="connsiteY257" fmla="*/ 179698 h 689379"/>
                <a:gd name="connsiteX258" fmla="*/ 1422737 w 3024845"/>
                <a:gd name="connsiteY258" fmla="*/ 166457 h 689379"/>
                <a:gd name="connsiteX259" fmla="*/ 1426791 w 3024845"/>
                <a:gd name="connsiteY259" fmla="*/ 172942 h 689379"/>
                <a:gd name="connsiteX260" fmla="*/ 1429071 w 3024845"/>
                <a:gd name="connsiteY260" fmla="*/ 172942 h 689379"/>
                <a:gd name="connsiteX261" fmla="*/ 1445031 w 3024845"/>
                <a:gd name="connsiteY261" fmla="*/ 172942 h 689379"/>
                <a:gd name="connsiteX262" fmla="*/ 1445031 w 3024845"/>
                <a:gd name="connsiteY262" fmla="*/ 172131 h 689379"/>
                <a:gd name="connsiteX263" fmla="*/ 1445031 w 3024845"/>
                <a:gd name="connsiteY263" fmla="*/ 166457 h 689379"/>
                <a:gd name="connsiteX264" fmla="*/ 1445791 w 3024845"/>
                <a:gd name="connsiteY264" fmla="*/ 166457 h 689379"/>
                <a:gd name="connsiteX265" fmla="*/ 1451111 w 3024845"/>
                <a:gd name="connsiteY265" fmla="*/ 166457 h 689379"/>
                <a:gd name="connsiteX266" fmla="*/ 1451111 w 3024845"/>
                <a:gd name="connsiteY266" fmla="*/ 167808 h 689379"/>
                <a:gd name="connsiteX267" fmla="*/ 1451111 w 3024845"/>
                <a:gd name="connsiteY267" fmla="*/ 177266 h 689379"/>
                <a:gd name="connsiteX268" fmla="*/ 1489618 w 3024845"/>
                <a:gd name="connsiteY268" fmla="*/ 177266 h 689379"/>
                <a:gd name="connsiteX269" fmla="*/ 1489618 w 3024845"/>
                <a:gd name="connsiteY269" fmla="*/ 315619 h 689379"/>
                <a:gd name="connsiteX270" fmla="*/ 1491138 w 3024845"/>
                <a:gd name="connsiteY270" fmla="*/ 315619 h 689379"/>
                <a:gd name="connsiteX271" fmla="*/ 1501778 w 3024845"/>
                <a:gd name="connsiteY271" fmla="*/ 315619 h 689379"/>
                <a:gd name="connsiteX272" fmla="*/ 1501778 w 3024845"/>
                <a:gd name="connsiteY272" fmla="*/ 302649 h 689379"/>
                <a:gd name="connsiteX273" fmla="*/ 1505832 w 3024845"/>
                <a:gd name="connsiteY273" fmla="*/ 302649 h 689379"/>
                <a:gd name="connsiteX274" fmla="*/ 1505832 w 3024845"/>
                <a:gd name="connsiteY274" fmla="*/ 315619 h 689379"/>
                <a:gd name="connsiteX275" fmla="*/ 1536232 w 3024845"/>
                <a:gd name="connsiteY275" fmla="*/ 315619 h 689379"/>
                <a:gd name="connsiteX276" fmla="*/ 1536232 w 3024845"/>
                <a:gd name="connsiteY276" fmla="*/ 285354 h 689379"/>
                <a:gd name="connsiteX277" fmla="*/ 1548392 w 3024845"/>
                <a:gd name="connsiteY277" fmla="*/ 285354 h 689379"/>
                <a:gd name="connsiteX278" fmla="*/ 1560552 w 3024845"/>
                <a:gd name="connsiteY278" fmla="*/ 283193 h 689379"/>
                <a:gd name="connsiteX279" fmla="*/ 1564606 w 3024845"/>
                <a:gd name="connsiteY279" fmla="*/ 285354 h 689379"/>
                <a:gd name="connsiteX280" fmla="*/ 1574739 w 3024845"/>
                <a:gd name="connsiteY280" fmla="*/ 285354 h 689379"/>
                <a:gd name="connsiteX281" fmla="*/ 1574739 w 3024845"/>
                <a:gd name="connsiteY281" fmla="*/ 315619 h 689379"/>
                <a:gd name="connsiteX282" fmla="*/ 1582846 w 3024845"/>
                <a:gd name="connsiteY282" fmla="*/ 315619 h 689379"/>
                <a:gd name="connsiteX283" fmla="*/ 1582846 w 3024845"/>
                <a:gd name="connsiteY283" fmla="*/ 332914 h 689379"/>
                <a:gd name="connsiteX284" fmla="*/ 1592182 w 3024845"/>
                <a:gd name="connsiteY284" fmla="*/ 333819 h 689379"/>
                <a:gd name="connsiteX285" fmla="*/ 1605140 w 3024845"/>
                <a:gd name="connsiteY285" fmla="*/ 333819 h 689379"/>
                <a:gd name="connsiteX286" fmla="*/ 1605140 w 3024845"/>
                <a:gd name="connsiteY286" fmla="*/ 317781 h 689379"/>
                <a:gd name="connsiteX287" fmla="*/ 1673096 w 3024845"/>
                <a:gd name="connsiteY287" fmla="*/ 317781 h 689379"/>
                <a:gd name="connsiteX288" fmla="*/ 1673096 w 3024845"/>
                <a:gd name="connsiteY288" fmla="*/ 232528 h 689379"/>
                <a:gd name="connsiteX289" fmla="*/ 1745104 w 3024845"/>
                <a:gd name="connsiteY289" fmla="*/ 232528 h 689379"/>
                <a:gd name="connsiteX290" fmla="*/ 1745104 w 3024845"/>
                <a:gd name="connsiteY290" fmla="*/ 311296 h 689379"/>
                <a:gd name="connsiteX291" fmla="*/ 1747008 w 3024845"/>
                <a:gd name="connsiteY291" fmla="*/ 311296 h 689379"/>
                <a:gd name="connsiteX292" fmla="*/ 1748250 w 3024845"/>
                <a:gd name="connsiteY292" fmla="*/ 333819 h 689379"/>
                <a:gd name="connsiteX293" fmla="*/ 1757926 w 3024845"/>
                <a:gd name="connsiteY293" fmla="*/ 333819 h 689379"/>
                <a:gd name="connsiteX294" fmla="*/ 1759168 w 3024845"/>
                <a:gd name="connsiteY294" fmla="*/ 311296 h 689379"/>
                <a:gd name="connsiteX295" fmla="*/ 1765248 w 3024845"/>
                <a:gd name="connsiteY295" fmla="*/ 311296 h 689379"/>
                <a:gd name="connsiteX296" fmla="*/ 1766490 w 3024845"/>
                <a:gd name="connsiteY296" fmla="*/ 333819 h 689379"/>
                <a:gd name="connsiteX297" fmla="*/ 1817112 w 3024845"/>
                <a:gd name="connsiteY297" fmla="*/ 333819 h 689379"/>
                <a:gd name="connsiteX298" fmla="*/ 1817112 w 3024845"/>
                <a:gd name="connsiteY298" fmla="*/ 170791 h 689379"/>
                <a:gd name="connsiteX299" fmla="*/ 2014439 w 3024845"/>
                <a:gd name="connsiteY299" fmla="*/ 170791 h 689379"/>
                <a:gd name="connsiteX300" fmla="*/ 2014439 w 3024845"/>
                <a:gd name="connsiteY300" fmla="*/ 333819 h 689379"/>
                <a:gd name="connsiteX301" fmla="*/ 2033136 w 3024845"/>
                <a:gd name="connsiteY301" fmla="*/ 333819 h 689379"/>
                <a:gd name="connsiteX302" fmla="*/ 2033136 w 3024845"/>
                <a:gd name="connsiteY302" fmla="*/ 251126 h 689379"/>
                <a:gd name="connsiteX303" fmla="*/ 2128256 w 3024845"/>
                <a:gd name="connsiteY303" fmla="*/ 251126 h 689379"/>
                <a:gd name="connsiteX304" fmla="*/ 2180720 w 3024845"/>
                <a:gd name="connsiteY304" fmla="*/ 185913 h 689379"/>
                <a:gd name="connsiteX305" fmla="*/ 2245574 w 3024845"/>
                <a:gd name="connsiteY305" fmla="*/ 185913 h 689379"/>
                <a:gd name="connsiteX306" fmla="*/ 2245574 w 3024845"/>
                <a:gd name="connsiteY306" fmla="*/ 261575 h 689379"/>
                <a:gd name="connsiteX307" fmla="*/ 2253681 w 3024845"/>
                <a:gd name="connsiteY307" fmla="*/ 261575 h 689379"/>
                <a:gd name="connsiteX308" fmla="*/ 2255708 w 3024845"/>
                <a:gd name="connsiteY308" fmla="*/ 255090 h 689379"/>
                <a:gd name="connsiteX309" fmla="*/ 2261788 w 3024845"/>
                <a:gd name="connsiteY309" fmla="*/ 255090 h 689379"/>
                <a:gd name="connsiteX310" fmla="*/ 2263815 w 3024845"/>
                <a:gd name="connsiteY310" fmla="*/ 263737 h 689379"/>
                <a:gd name="connsiteX311" fmla="*/ 2275975 w 3024845"/>
                <a:gd name="connsiteY311" fmla="*/ 263737 h 689379"/>
                <a:gd name="connsiteX312" fmla="*/ 2275975 w 3024845"/>
                <a:gd name="connsiteY312" fmla="*/ 257251 h 689379"/>
                <a:gd name="connsiteX313" fmla="*/ 2298268 w 3024845"/>
                <a:gd name="connsiteY313" fmla="*/ 257251 h 689379"/>
                <a:gd name="connsiteX314" fmla="*/ 2298268 w 3024845"/>
                <a:gd name="connsiteY314" fmla="*/ 263737 h 689379"/>
                <a:gd name="connsiteX315" fmla="*/ 2318535 w 3024845"/>
                <a:gd name="connsiteY315" fmla="*/ 263737 h 689379"/>
                <a:gd name="connsiteX316" fmla="*/ 2318535 w 3024845"/>
                <a:gd name="connsiteY316" fmla="*/ 309134 h 689379"/>
                <a:gd name="connsiteX317" fmla="*/ 2332722 w 3024845"/>
                <a:gd name="connsiteY317" fmla="*/ 309134 h 689379"/>
                <a:gd name="connsiteX318" fmla="*/ 2332722 w 3024845"/>
                <a:gd name="connsiteY318" fmla="*/ 296163 h 689379"/>
                <a:gd name="connsiteX319" fmla="*/ 2348936 w 3024845"/>
                <a:gd name="connsiteY319" fmla="*/ 296163 h 689379"/>
                <a:gd name="connsiteX320" fmla="*/ 2348936 w 3024845"/>
                <a:gd name="connsiteY320" fmla="*/ 116736 h 689379"/>
                <a:gd name="connsiteX321" fmla="*/ 2355016 w 3024845"/>
                <a:gd name="connsiteY321" fmla="*/ 110250 h 689379"/>
                <a:gd name="connsiteX322" fmla="*/ 2427977 w 3024845"/>
                <a:gd name="connsiteY322" fmla="*/ 110250 h 689379"/>
                <a:gd name="connsiteX323" fmla="*/ 2427977 w 3024845"/>
                <a:gd name="connsiteY323" fmla="*/ 118898 h 689379"/>
                <a:gd name="connsiteX324" fmla="*/ 2438110 w 3024845"/>
                <a:gd name="connsiteY324" fmla="*/ 118898 h 689379"/>
                <a:gd name="connsiteX325" fmla="*/ 2438110 w 3024845"/>
                <a:gd name="connsiteY325" fmla="*/ 233472 h 689379"/>
                <a:gd name="connsiteX326" fmla="*/ 2460404 w 3024845"/>
                <a:gd name="connsiteY326" fmla="*/ 233472 h 689379"/>
                <a:gd name="connsiteX327" fmla="*/ 2460404 w 3024845"/>
                <a:gd name="connsiteY327" fmla="*/ 166457 h 689379"/>
                <a:gd name="connsiteX328" fmla="*/ 2486751 w 3024845"/>
                <a:gd name="connsiteY328" fmla="*/ 166457 h 689379"/>
                <a:gd name="connsiteX329" fmla="*/ 2490804 w 3024845"/>
                <a:gd name="connsiteY329" fmla="*/ 162133 h 689379"/>
                <a:gd name="connsiteX330" fmla="*/ 2498911 w 3024845"/>
                <a:gd name="connsiteY330" fmla="*/ 162133 h 689379"/>
                <a:gd name="connsiteX331" fmla="*/ 2502964 w 3024845"/>
                <a:gd name="connsiteY331" fmla="*/ 166457 h 689379"/>
                <a:gd name="connsiteX332" fmla="*/ 2525258 w 3024845"/>
                <a:gd name="connsiteY332" fmla="*/ 166457 h 689379"/>
                <a:gd name="connsiteX333" fmla="*/ 2525258 w 3024845"/>
                <a:gd name="connsiteY333" fmla="*/ 49721 h 689379"/>
                <a:gd name="connsiteX334" fmla="*/ 2582005 w 3024845"/>
                <a:gd name="connsiteY334" fmla="*/ 38912 h 689379"/>
                <a:gd name="connsiteX335" fmla="*/ 2582005 w 3024845"/>
                <a:gd name="connsiteY335" fmla="*/ 39993 h 689379"/>
                <a:gd name="connsiteX336" fmla="*/ 2582005 w 3024845"/>
                <a:gd name="connsiteY336" fmla="*/ 47559 h 689379"/>
                <a:gd name="connsiteX337" fmla="*/ 2608352 w 3024845"/>
                <a:gd name="connsiteY337" fmla="*/ 47559 h 689379"/>
                <a:gd name="connsiteX338" fmla="*/ 2608352 w 3024845"/>
                <a:gd name="connsiteY338" fmla="*/ 302649 h 689379"/>
                <a:gd name="connsiteX339" fmla="*/ 2630646 w 3024845"/>
                <a:gd name="connsiteY339" fmla="*/ 302649 h 689379"/>
                <a:gd name="connsiteX340" fmla="*/ 2630646 w 3024845"/>
                <a:gd name="connsiteY340" fmla="*/ 298325 h 689379"/>
                <a:gd name="connsiteX341" fmla="*/ 2642806 w 3024845"/>
                <a:gd name="connsiteY341" fmla="*/ 298325 h 689379"/>
                <a:gd name="connsiteX342" fmla="*/ 2642806 w 3024845"/>
                <a:gd name="connsiteY342" fmla="*/ 302649 h 689379"/>
                <a:gd name="connsiteX343" fmla="*/ 2667126 w 3024845"/>
                <a:gd name="connsiteY343" fmla="*/ 302649 h 689379"/>
                <a:gd name="connsiteX344" fmla="*/ 2667126 w 3024845"/>
                <a:gd name="connsiteY344" fmla="*/ 289678 h 689379"/>
                <a:gd name="connsiteX345" fmla="*/ 2695500 w 3024845"/>
                <a:gd name="connsiteY345" fmla="*/ 289678 h 689379"/>
                <a:gd name="connsiteX346" fmla="*/ 2707660 w 3024845"/>
                <a:gd name="connsiteY346" fmla="*/ 285354 h 689379"/>
                <a:gd name="connsiteX347" fmla="*/ 2727927 w 3024845"/>
                <a:gd name="connsiteY347" fmla="*/ 289678 h 689379"/>
                <a:gd name="connsiteX348" fmla="*/ 2727927 w 3024845"/>
                <a:gd name="connsiteY348" fmla="*/ 272384 h 689379"/>
                <a:gd name="connsiteX349" fmla="*/ 2736034 w 3024845"/>
                <a:gd name="connsiteY349" fmla="*/ 272384 h 689379"/>
                <a:gd name="connsiteX350" fmla="*/ 2736034 w 3024845"/>
                <a:gd name="connsiteY350" fmla="*/ 259413 h 689379"/>
                <a:gd name="connsiteX351" fmla="*/ 2792781 w 3024845"/>
                <a:gd name="connsiteY351" fmla="*/ 259413 h 689379"/>
                <a:gd name="connsiteX352" fmla="*/ 2792781 w 3024845"/>
                <a:gd name="connsiteY352" fmla="*/ 229148 h 689379"/>
                <a:gd name="connsiteX353" fmla="*/ 2811021 w 3024845"/>
                <a:gd name="connsiteY353" fmla="*/ 229148 h 689379"/>
                <a:gd name="connsiteX354" fmla="*/ 2811021 w 3024845"/>
                <a:gd name="connsiteY354" fmla="*/ 222663 h 689379"/>
                <a:gd name="connsiteX355" fmla="*/ 2823181 w 3024845"/>
                <a:gd name="connsiteY355" fmla="*/ 222663 h 689379"/>
                <a:gd name="connsiteX356" fmla="*/ 2823181 w 3024845"/>
                <a:gd name="connsiteY356" fmla="*/ 229148 h 689379"/>
                <a:gd name="connsiteX357" fmla="*/ 2839395 w 3024845"/>
                <a:gd name="connsiteY357" fmla="*/ 229148 h 689379"/>
                <a:gd name="connsiteX358" fmla="*/ 2839395 w 3024845"/>
                <a:gd name="connsiteY358" fmla="*/ 278869 h 689379"/>
                <a:gd name="connsiteX359" fmla="*/ 2871822 w 3024845"/>
                <a:gd name="connsiteY359" fmla="*/ 278869 h 689379"/>
                <a:gd name="connsiteX360" fmla="*/ 2871822 w 3024845"/>
                <a:gd name="connsiteY360" fmla="*/ 252928 h 689379"/>
                <a:gd name="connsiteX361" fmla="*/ 2910329 w 3024845"/>
                <a:gd name="connsiteY361" fmla="*/ 252928 h 689379"/>
                <a:gd name="connsiteX362" fmla="*/ 2910329 w 3024845"/>
                <a:gd name="connsiteY362" fmla="*/ 222663 h 689379"/>
                <a:gd name="connsiteX363" fmla="*/ 2958970 w 3024845"/>
                <a:gd name="connsiteY363" fmla="*/ 222663 h 689379"/>
                <a:gd name="connsiteX364" fmla="*/ 2958970 w 3024845"/>
                <a:gd name="connsiteY364" fmla="*/ 333819 h 689379"/>
                <a:gd name="connsiteX365" fmla="*/ 3024845 w 3024845"/>
                <a:gd name="connsiteY365" fmla="*/ 689379 h 689379"/>
                <a:gd name="connsiteX366" fmla="*/ 2054 w 3024845"/>
                <a:gd name="connsiteY366" fmla="*/ 687046 h 689379"/>
                <a:gd name="connsiteX367" fmla="*/ 0 w 3024845"/>
                <a:gd name="connsiteY367" fmla="*/ 252928 h 689379"/>
                <a:gd name="connsiteX368" fmla="*/ 20267 w 3024845"/>
                <a:gd name="connsiteY368" fmla="*/ 252928 h 689379"/>
                <a:gd name="connsiteX369" fmla="*/ 20774 w 3024845"/>
                <a:gd name="connsiteY369" fmla="*/ 251847 h 689379"/>
                <a:gd name="connsiteX370" fmla="*/ 24320 w 3024845"/>
                <a:gd name="connsiteY370" fmla="*/ 244281 h 689379"/>
                <a:gd name="connsiteX371" fmla="*/ 26094 w 3024845"/>
                <a:gd name="connsiteY371" fmla="*/ 244551 h 689379"/>
                <a:gd name="connsiteX372" fmla="*/ 38507 w 3024845"/>
                <a:gd name="connsiteY372" fmla="*/ 246442 h 689379"/>
                <a:gd name="connsiteX373" fmla="*/ 39014 w 3024845"/>
                <a:gd name="connsiteY373" fmla="*/ 247794 h 689379"/>
                <a:gd name="connsiteX374" fmla="*/ 42560 w 3024845"/>
                <a:gd name="connsiteY374" fmla="*/ 257251 h 689379"/>
                <a:gd name="connsiteX375" fmla="*/ 68907 w 3024845"/>
                <a:gd name="connsiteY375" fmla="*/ 259413 h 689379"/>
                <a:gd name="connsiteX376" fmla="*/ 68907 w 3024845"/>
                <a:gd name="connsiteY376" fmla="*/ 136192 h 689379"/>
                <a:gd name="connsiteX377" fmla="*/ 70934 w 3024845"/>
                <a:gd name="connsiteY377" fmla="*/ 136192 h 689379"/>
                <a:gd name="connsiteX378" fmla="*/ 85121 w 3024845"/>
                <a:gd name="connsiteY378" fmla="*/ 136192 h 689379"/>
                <a:gd name="connsiteX379" fmla="*/ 85121 w 3024845"/>
                <a:gd name="connsiteY379" fmla="*/ 0 h 689379"/>
                <a:gd name="connsiteX380" fmla="*/ 86894 w 3024845"/>
                <a:gd name="connsiteY380" fmla="*/ 0 h 689379"/>
                <a:gd name="connsiteX381" fmla="*/ 99308 w 3024845"/>
                <a:gd name="connsiteY381" fmla="*/ 0 h 689379"/>
                <a:gd name="connsiteX0" fmla="*/ 99308 w 3024845"/>
                <a:gd name="connsiteY0" fmla="*/ 0 h 689379"/>
                <a:gd name="connsiteX1" fmla="*/ 220909 w 3024845"/>
                <a:gd name="connsiteY1" fmla="*/ 0 h 689379"/>
                <a:gd name="connsiteX2" fmla="*/ 223189 w 3024845"/>
                <a:gd name="connsiteY2" fmla="*/ 0 h 689379"/>
                <a:gd name="connsiteX3" fmla="*/ 239150 w 3024845"/>
                <a:gd name="connsiteY3" fmla="*/ 0 h 689379"/>
                <a:gd name="connsiteX4" fmla="*/ 239150 w 3024845"/>
                <a:gd name="connsiteY4" fmla="*/ 140515 h 689379"/>
                <a:gd name="connsiteX5" fmla="*/ 240670 w 3024845"/>
                <a:gd name="connsiteY5" fmla="*/ 140245 h 689379"/>
                <a:gd name="connsiteX6" fmla="*/ 251310 w 3024845"/>
                <a:gd name="connsiteY6" fmla="*/ 138354 h 689379"/>
                <a:gd name="connsiteX7" fmla="*/ 249283 w 3024845"/>
                <a:gd name="connsiteY7" fmla="*/ 226986 h 689379"/>
                <a:gd name="connsiteX8" fmla="*/ 250803 w 3024845"/>
                <a:gd name="connsiteY8" fmla="*/ 227257 h 689379"/>
                <a:gd name="connsiteX9" fmla="*/ 261443 w 3024845"/>
                <a:gd name="connsiteY9" fmla="*/ 229148 h 689379"/>
                <a:gd name="connsiteX10" fmla="*/ 261696 w 3024845"/>
                <a:gd name="connsiteY10" fmla="*/ 229959 h 689379"/>
                <a:gd name="connsiteX11" fmla="*/ 263470 w 3024845"/>
                <a:gd name="connsiteY11" fmla="*/ 235634 h 689379"/>
                <a:gd name="connsiteX12" fmla="*/ 264230 w 3024845"/>
                <a:gd name="connsiteY12" fmla="*/ 233202 h 689379"/>
                <a:gd name="connsiteX13" fmla="*/ 269550 w 3024845"/>
                <a:gd name="connsiteY13" fmla="*/ 216178 h 689379"/>
                <a:gd name="connsiteX14" fmla="*/ 271323 w 3024845"/>
                <a:gd name="connsiteY14" fmla="*/ 216178 h 689379"/>
                <a:gd name="connsiteX15" fmla="*/ 283737 w 3024845"/>
                <a:gd name="connsiteY15" fmla="*/ 216178 h 689379"/>
                <a:gd name="connsiteX16" fmla="*/ 283737 w 3024845"/>
                <a:gd name="connsiteY16" fmla="*/ 248604 h 689379"/>
                <a:gd name="connsiteX17" fmla="*/ 284750 w 3024845"/>
                <a:gd name="connsiteY17" fmla="*/ 249145 h 689379"/>
                <a:gd name="connsiteX18" fmla="*/ 291844 w 3024845"/>
                <a:gd name="connsiteY18" fmla="*/ 252928 h 689379"/>
                <a:gd name="connsiteX19" fmla="*/ 291844 w 3024845"/>
                <a:gd name="connsiteY19" fmla="*/ 254279 h 689379"/>
                <a:gd name="connsiteX20" fmla="*/ 291844 w 3024845"/>
                <a:gd name="connsiteY20" fmla="*/ 263737 h 689379"/>
                <a:gd name="connsiteX21" fmla="*/ 336431 w 3024845"/>
                <a:gd name="connsiteY21" fmla="*/ 263737 h 689379"/>
                <a:gd name="connsiteX22" fmla="*/ 336431 w 3024845"/>
                <a:gd name="connsiteY22" fmla="*/ 264818 h 689379"/>
                <a:gd name="connsiteX23" fmla="*/ 336431 w 3024845"/>
                <a:gd name="connsiteY23" fmla="*/ 272384 h 689379"/>
                <a:gd name="connsiteX24" fmla="*/ 338457 w 3024845"/>
                <a:gd name="connsiteY24" fmla="*/ 272384 h 689379"/>
                <a:gd name="connsiteX25" fmla="*/ 352644 w 3024845"/>
                <a:gd name="connsiteY25" fmla="*/ 272384 h 689379"/>
                <a:gd name="connsiteX26" fmla="*/ 352644 w 3024845"/>
                <a:gd name="connsiteY26" fmla="*/ 242119 h 689379"/>
                <a:gd name="connsiteX27" fmla="*/ 397231 w 3024845"/>
                <a:gd name="connsiteY27" fmla="*/ 242119 h 689379"/>
                <a:gd name="connsiteX28" fmla="*/ 397231 w 3024845"/>
                <a:gd name="connsiteY28" fmla="*/ 240768 h 689379"/>
                <a:gd name="connsiteX29" fmla="*/ 397231 w 3024845"/>
                <a:gd name="connsiteY29" fmla="*/ 231310 h 689379"/>
                <a:gd name="connsiteX30" fmla="*/ 398245 w 3024845"/>
                <a:gd name="connsiteY30" fmla="*/ 231310 h 689379"/>
                <a:gd name="connsiteX31" fmla="*/ 405338 w 3024845"/>
                <a:gd name="connsiteY31" fmla="*/ 231310 h 689379"/>
                <a:gd name="connsiteX32" fmla="*/ 405338 w 3024845"/>
                <a:gd name="connsiteY32" fmla="*/ 229419 h 689379"/>
                <a:gd name="connsiteX33" fmla="*/ 405338 w 3024845"/>
                <a:gd name="connsiteY33" fmla="*/ 216178 h 689379"/>
                <a:gd name="connsiteX34" fmla="*/ 406098 w 3024845"/>
                <a:gd name="connsiteY34" fmla="*/ 216178 h 689379"/>
                <a:gd name="connsiteX35" fmla="*/ 411418 w 3024845"/>
                <a:gd name="connsiteY35" fmla="*/ 216178 h 689379"/>
                <a:gd name="connsiteX36" fmla="*/ 411418 w 3024845"/>
                <a:gd name="connsiteY36" fmla="*/ 215097 h 689379"/>
                <a:gd name="connsiteX37" fmla="*/ 411418 w 3024845"/>
                <a:gd name="connsiteY37" fmla="*/ 207530 h 689379"/>
                <a:gd name="connsiteX38" fmla="*/ 413445 w 3024845"/>
                <a:gd name="connsiteY38" fmla="*/ 207530 h 689379"/>
                <a:gd name="connsiteX39" fmla="*/ 427632 w 3024845"/>
                <a:gd name="connsiteY39" fmla="*/ 207530 h 689379"/>
                <a:gd name="connsiteX40" fmla="*/ 427632 w 3024845"/>
                <a:gd name="connsiteY40" fmla="*/ 208611 h 689379"/>
                <a:gd name="connsiteX41" fmla="*/ 427632 w 3024845"/>
                <a:gd name="connsiteY41" fmla="*/ 216178 h 689379"/>
                <a:gd name="connsiteX42" fmla="*/ 449925 w 3024845"/>
                <a:gd name="connsiteY42" fmla="*/ 216178 h 689379"/>
                <a:gd name="connsiteX43" fmla="*/ 449925 w 3024845"/>
                <a:gd name="connsiteY43" fmla="*/ 214286 h 689379"/>
                <a:gd name="connsiteX44" fmla="*/ 449925 w 3024845"/>
                <a:gd name="connsiteY44" fmla="*/ 201045 h 689379"/>
                <a:gd name="connsiteX45" fmla="*/ 451699 w 3024845"/>
                <a:gd name="connsiteY45" fmla="*/ 201045 h 689379"/>
                <a:gd name="connsiteX46" fmla="*/ 464112 w 3024845"/>
                <a:gd name="connsiteY46" fmla="*/ 201045 h 689379"/>
                <a:gd name="connsiteX47" fmla="*/ 464112 w 3024845"/>
                <a:gd name="connsiteY47" fmla="*/ 224825 h 689379"/>
                <a:gd name="connsiteX48" fmla="*/ 465126 w 3024845"/>
                <a:gd name="connsiteY48" fmla="*/ 224825 h 689379"/>
                <a:gd name="connsiteX49" fmla="*/ 472219 w 3024845"/>
                <a:gd name="connsiteY49" fmla="*/ 224825 h 689379"/>
                <a:gd name="connsiteX50" fmla="*/ 472219 w 3024845"/>
                <a:gd name="connsiteY50" fmla="*/ 223744 h 689379"/>
                <a:gd name="connsiteX51" fmla="*/ 472219 w 3024845"/>
                <a:gd name="connsiteY51" fmla="*/ 216178 h 689379"/>
                <a:gd name="connsiteX52" fmla="*/ 473992 w 3024845"/>
                <a:gd name="connsiteY52" fmla="*/ 216178 h 689379"/>
                <a:gd name="connsiteX53" fmla="*/ 486406 w 3024845"/>
                <a:gd name="connsiteY53" fmla="*/ 216178 h 689379"/>
                <a:gd name="connsiteX54" fmla="*/ 486406 w 3024845"/>
                <a:gd name="connsiteY54" fmla="*/ 242119 h 689379"/>
                <a:gd name="connsiteX55" fmla="*/ 488433 w 3024845"/>
                <a:gd name="connsiteY55" fmla="*/ 242119 h 689379"/>
                <a:gd name="connsiteX56" fmla="*/ 502619 w 3024845"/>
                <a:gd name="connsiteY56" fmla="*/ 242119 h 689379"/>
                <a:gd name="connsiteX57" fmla="*/ 502619 w 3024845"/>
                <a:gd name="connsiteY57" fmla="*/ 243740 h 689379"/>
                <a:gd name="connsiteX58" fmla="*/ 502619 w 3024845"/>
                <a:gd name="connsiteY58" fmla="*/ 255090 h 689379"/>
                <a:gd name="connsiteX59" fmla="*/ 503379 w 3024845"/>
                <a:gd name="connsiteY59" fmla="*/ 255090 h 689379"/>
                <a:gd name="connsiteX60" fmla="*/ 508700 w 3024845"/>
                <a:gd name="connsiteY60" fmla="*/ 255090 h 689379"/>
                <a:gd name="connsiteX61" fmla="*/ 508700 w 3024845"/>
                <a:gd name="connsiteY61" fmla="*/ 254279 h 689379"/>
                <a:gd name="connsiteX62" fmla="*/ 508700 w 3024845"/>
                <a:gd name="connsiteY62" fmla="*/ 248604 h 689379"/>
                <a:gd name="connsiteX63" fmla="*/ 539100 w 3024845"/>
                <a:gd name="connsiteY63" fmla="*/ 248604 h 689379"/>
                <a:gd name="connsiteX64" fmla="*/ 539100 w 3024845"/>
                <a:gd name="connsiteY64" fmla="*/ 272384 h 689379"/>
                <a:gd name="connsiteX65" fmla="*/ 540113 w 3024845"/>
                <a:gd name="connsiteY65" fmla="*/ 272384 h 689379"/>
                <a:gd name="connsiteX66" fmla="*/ 547207 w 3024845"/>
                <a:gd name="connsiteY66" fmla="*/ 272384 h 689379"/>
                <a:gd name="connsiteX67" fmla="*/ 547207 w 3024845"/>
                <a:gd name="connsiteY67" fmla="*/ 273465 h 689379"/>
                <a:gd name="connsiteX68" fmla="*/ 547207 w 3024845"/>
                <a:gd name="connsiteY68" fmla="*/ 281031 h 689379"/>
                <a:gd name="connsiteX69" fmla="*/ 547967 w 3024845"/>
                <a:gd name="connsiteY69" fmla="*/ 281031 h 689379"/>
                <a:gd name="connsiteX70" fmla="*/ 553287 w 3024845"/>
                <a:gd name="connsiteY70" fmla="*/ 281031 h 689379"/>
                <a:gd name="connsiteX71" fmla="*/ 553287 w 3024845"/>
                <a:gd name="connsiteY71" fmla="*/ 278869 h 689379"/>
                <a:gd name="connsiteX72" fmla="*/ 553287 w 3024845"/>
                <a:gd name="connsiteY72" fmla="*/ 263737 h 689379"/>
                <a:gd name="connsiteX73" fmla="*/ 554300 w 3024845"/>
                <a:gd name="connsiteY73" fmla="*/ 263737 h 689379"/>
                <a:gd name="connsiteX74" fmla="*/ 561394 w 3024845"/>
                <a:gd name="connsiteY74" fmla="*/ 263737 h 689379"/>
                <a:gd name="connsiteX75" fmla="*/ 561394 w 3024845"/>
                <a:gd name="connsiteY75" fmla="*/ 264818 h 689379"/>
                <a:gd name="connsiteX76" fmla="*/ 561394 w 3024845"/>
                <a:gd name="connsiteY76" fmla="*/ 272384 h 689379"/>
                <a:gd name="connsiteX77" fmla="*/ 566714 w 3024845"/>
                <a:gd name="connsiteY77" fmla="*/ 270391 h 689379"/>
                <a:gd name="connsiteX78" fmla="*/ 567474 w 3024845"/>
                <a:gd name="connsiteY78" fmla="*/ 269411 h 689379"/>
                <a:gd name="connsiteX79" fmla="*/ 567474 w 3024845"/>
                <a:gd name="connsiteY79" fmla="*/ 263737 h 689379"/>
                <a:gd name="connsiteX80" fmla="*/ 605981 w 3024845"/>
                <a:gd name="connsiteY80" fmla="*/ 263737 h 689379"/>
                <a:gd name="connsiteX81" fmla="*/ 605981 w 3024845"/>
                <a:gd name="connsiteY81" fmla="*/ 287516 h 689379"/>
                <a:gd name="connsiteX82" fmla="*/ 608007 w 3024845"/>
                <a:gd name="connsiteY82" fmla="*/ 287516 h 689379"/>
                <a:gd name="connsiteX83" fmla="*/ 622194 w 3024845"/>
                <a:gd name="connsiteY83" fmla="*/ 287516 h 689379"/>
                <a:gd name="connsiteX84" fmla="*/ 622194 w 3024845"/>
                <a:gd name="connsiteY84" fmla="*/ 288597 h 689379"/>
                <a:gd name="connsiteX85" fmla="*/ 622194 w 3024845"/>
                <a:gd name="connsiteY85" fmla="*/ 296163 h 689379"/>
                <a:gd name="connsiteX86" fmla="*/ 623968 w 3024845"/>
                <a:gd name="connsiteY86" fmla="*/ 296163 h 689379"/>
                <a:gd name="connsiteX87" fmla="*/ 636381 w 3024845"/>
                <a:gd name="connsiteY87" fmla="*/ 296163 h 689379"/>
                <a:gd name="connsiteX88" fmla="*/ 636381 w 3024845"/>
                <a:gd name="connsiteY88" fmla="*/ 272384 h 689379"/>
                <a:gd name="connsiteX89" fmla="*/ 637394 w 3024845"/>
                <a:gd name="connsiteY89" fmla="*/ 272384 h 689379"/>
                <a:gd name="connsiteX90" fmla="*/ 644488 w 3024845"/>
                <a:gd name="connsiteY90" fmla="*/ 272384 h 689379"/>
                <a:gd name="connsiteX91" fmla="*/ 644488 w 3024845"/>
                <a:gd name="connsiteY91" fmla="*/ 239957 h 689379"/>
                <a:gd name="connsiteX92" fmla="*/ 645501 w 3024845"/>
                <a:gd name="connsiteY92" fmla="*/ 239957 h 689379"/>
                <a:gd name="connsiteX93" fmla="*/ 652595 w 3024845"/>
                <a:gd name="connsiteY93" fmla="*/ 239957 h 689379"/>
                <a:gd name="connsiteX94" fmla="*/ 652595 w 3024845"/>
                <a:gd name="connsiteY94" fmla="*/ 238066 h 689379"/>
                <a:gd name="connsiteX95" fmla="*/ 652595 w 3024845"/>
                <a:gd name="connsiteY95" fmla="*/ 224825 h 689379"/>
                <a:gd name="connsiteX96" fmla="*/ 651328 w 3024845"/>
                <a:gd name="connsiteY96" fmla="*/ 223203 h 689379"/>
                <a:gd name="connsiteX97" fmla="*/ 656648 w 3024845"/>
                <a:gd name="connsiteY97" fmla="*/ 211854 h 689379"/>
                <a:gd name="connsiteX98" fmla="*/ 664755 w 3024845"/>
                <a:gd name="connsiteY98" fmla="*/ 239957 h 689379"/>
                <a:gd name="connsiteX99" fmla="*/ 665515 w 3024845"/>
                <a:gd name="connsiteY99" fmla="*/ 239957 h 689379"/>
                <a:gd name="connsiteX100" fmla="*/ 670835 w 3024845"/>
                <a:gd name="connsiteY100" fmla="*/ 239957 h 689379"/>
                <a:gd name="connsiteX101" fmla="*/ 670835 w 3024845"/>
                <a:gd name="connsiteY101" fmla="*/ 134030 h 689379"/>
                <a:gd name="connsiteX102" fmla="*/ 672355 w 3024845"/>
                <a:gd name="connsiteY102" fmla="*/ 134030 h 689379"/>
                <a:gd name="connsiteX103" fmla="*/ 682995 w 3024845"/>
                <a:gd name="connsiteY103" fmla="*/ 134030 h 689379"/>
                <a:gd name="connsiteX104" fmla="*/ 682995 w 3024845"/>
                <a:gd name="connsiteY104" fmla="*/ 86471 h 689379"/>
                <a:gd name="connsiteX105" fmla="*/ 709342 w 3024845"/>
                <a:gd name="connsiteY105" fmla="*/ 86471 h 689379"/>
                <a:gd name="connsiteX106" fmla="*/ 709342 w 3024845"/>
                <a:gd name="connsiteY106" fmla="*/ 64853 h 689379"/>
                <a:gd name="connsiteX107" fmla="*/ 743796 w 3024845"/>
                <a:gd name="connsiteY107" fmla="*/ 64853 h 689379"/>
                <a:gd name="connsiteX108" fmla="*/ 743796 w 3024845"/>
                <a:gd name="connsiteY108" fmla="*/ 67285 h 689379"/>
                <a:gd name="connsiteX109" fmla="*/ 743796 w 3024845"/>
                <a:gd name="connsiteY109" fmla="*/ 84309 h 689379"/>
                <a:gd name="connsiteX110" fmla="*/ 746076 w 3024845"/>
                <a:gd name="connsiteY110" fmla="*/ 84309 h 689379"/>
                <a:gd name="connsiteX111" fmla="*/ 762036 w 3024845"/>
                <a:gd name="connsiteY111" fmla="*/ 84309 h 689379"/>
                <a:gd name="connsiteX112" fmla="*/ 762036 w 3024845"/>
                <a:gd name="connsiteY112" fmla="*/ 131868 h 689379"/>
                <a:gd name="connsiteX113" fmla="*/ 763049 w 3024845"/>
                <a:gd name="connsiteY113" fmla="*/ 131868 h 689379"/>
                <a:gd name="connsiteX114" fmla="*/ 770143 w 3024845"/>
                <a:gd name="connsiteY114" fmla="*/ 131868 h 689379"/>
                <a:gd name="connsiteX115" fmla="*/ 784330 w 3024845"/>
                <a:gd name="connsiteY115" fmla="*/ 136192 h 689379"/>
                <a:gd name="connsiteX116" fmla="*/ 784330 w 3024845"/>
                <a:gd name="connsiteY116" fmla="*/ 175104 h 689379"/>
                <a:gd name="connsiteX117" fmla="*/ 785343 w 3024845"/>
                <a:gd name="connsiteY117" fmla="*/ 175104 h 689379"/>
                <a:gd name="connsiteX118" fmla="*/ 792436 w 3024845"/>
                <a:gd name="connsiteY118" fmla="*/ 175104 h 689379"/>
                <a:gd name="connsiteX119" fmla="*/ 792436 w 3024845"/>
                <a:gd name="connsiteY119" fmla="*/ 176725 h 689379"/>
                <a:gd name="connsiteX120" fmla="*/ 792436 w 3024845"/>
                <a:gd name="connsiteY120" fmla="*/ 188074 h 689379"/>
                <a:gd name="connsiteX121" fmla="*/ 794463 w 3024845"/>
                <a:gd name="connsiteY121" fmla="*/ 188074 h 689379"/>
                <a:gd name="connsiteX122" fmla="*/ 808650 w 3024845"/>
                <a:gd name="connsiteY122" fmla="*/ 188074 h 689379"/>
                <a:gd name="connsiteX123" fmla="*/ 814730 w 3024845"/>
                <a:gd name="connsiteY123" fmla="*/ 194560 h 689379"/>
                <a:gd name="connsiteX124" fmla="*/ 814730 w 3024845"/>
                <a:gd name="connsiteY124" fmla="*/ 216178 h 689379"/>
                <a:gd name="connsiteX125" fmla="*/ 817010 w 3024845"/>
                <a:gd name="connsiteY125" fmla="*/ 216178 h 689379"/>
                <a:gd name="connsiteX126" fmla="*/ 832970 w 3024845"/>
                <a:gd name="connsiteY126" fmla="*/ 216178 h 689379"/>
                <a:gd name="connsiteX127" fmla="*/ 832970 w 3024845"/>
                <a:gd name="connsiteY127" fmla="*/ 217258 h 689379"/>
                <a:gd name="connsiteX128" fmla="*/ 832970 w 3024845"/>
                <a:gd name="connsiteY128" fmla="*/ 224825 h 689379"/>
                <a:gd name="connsiteX129" fmla="*/ 834237 w 3024845"/>
                <a:gd name="connsiteY129" fmla="*/ 224825 h 689379"/>
                <a:gd name="connsiteX130" fmla="*/ 843104 w 3024845"/>
                <a:gd name="connsiteY130" fmla="*/ 224825 h 689379"/>
                <a:gd name="connsiteX131" fmla="*/ 843104 w 3024845"/>
                <a:gd name="connsiteY131" fmla="*/ 226986 h 689379"/>
                <a:gd name="connsiteX132" fmla="*/ 843104 w 3024845"/>
                <a:gd name="connsiteY132" fmla="*/ 242119 h 689379"/>
                <a:gd name="connsiteX133" fmla="*/ 847157 w 3024845"/>
                <a:gd name="connsiteY133" fmla="*/ 240227 h 689379"/>
                <a:gd name="connsiteX134" fmla="*/ 847157 w 3024845"/>
                <a:gd name="connsiteY134" fmla="*/ 226986 h 689379"/>
                <a:gd name="connsiteX135" fmla="*/ 848170 w 3024845"/>
                <a:gd name="connsiteY135" fmla="*/ 226986 h 689379"/>
                <a:gd name="connsiteX136" fmla="*/ 855264 w 3024845"/>
                <a:gd name="connsiteY136" fmla="*/ 226986 h 689379"/>
                <a:gd name="connsiteX137" fmla="*/ 855264 w 3024845"/>
                <a:gd name="connsiteY137" fmla="*/ 228608 h 689379"/>
                <a:gd name="connsiteX138" fmla="*/ 855264 w 3024845"/>
                <a:gd name="connsiteY138" fmla="*/ 239957 h 689379"/>
                <a:gd name="connsiteX139" fmla="*/ 856024 w 3024845"/>
                <a:gd name="connsiteY139" fmla="*/ 239957 h 689379"/>
                <a:gd name="connsiteX140" fmla="*/ 861344 w 3024845"/>
                <a:gd name="connsiteY140" fmla="*/ 239957 h 689379"/>
                <a:gd name="connsiteX141" fmla="*/ 909984 w 3024845"/>
                <a:gd name="connsiteY141" fmla="*/ 235634 h 689379"/>
                <a:gd name="connsiteX142" fmla="*/ 909984 w 3024845"/>
                <a:gd name="connsiteY142" fmla="*/ 236985 h 689379"/>
                <a:gd name="connsiteX143" fmla="*/ 909984 w 3024845"/>
                <a:gd name="connsiteY143" fmla="*/ 246442 h 689379"/>
                <a:gd name="connsiteX144" fmla="*/ 910744 w 3024845"/>
                <a:gd name="connsiteY144" fmla="*/ 246442 h 689379"/>
                <a:gd name="connsiteX145" fmla="*/ 916065 w 3024845"/>
                <a:gd name="connsiteY145" fmla="*/ 246442 h 689379"/>
                <a:gd name="connsiteX146" fmla="*/ 916065 w 3024845"/>
                <a:gd name="connsiteY146" fmla="*/ 248604 h 689379"/>
                <a:gd name="connsiteX147" fmla="*/ 916065 w 3024845"/>
                <a:gd name="connsiteY147" fmla="*/ 263737 h 689379"/>
                <a:gd name="connsiteX148" fmla="*/ 918091 w 3024845"/>
                <a:gd name="connsiteY148" fmla="*/ 262386 h 689379"/>
                <a:gd name="connsiteX149" fmla="*/ 932278 w 3024845"/>
                <a:gd name="connsiteY149" fmla="*/ 252928 h 689379"/>
                <a:gd name="connsiteX150" fmla="*/ 938358 w 3024845"/>
                <a:gd name="connsiteY150" fmla="*/ 211854 h 689379"/>
                <a:gd name="connsiteX151" fmla="*/ 939118 w 3024845"/>
                <a:gd name="connsiteY151" fmla="*/ 211584 h 689379"/>
                <a:gd name="connsiteX152" fmla="*/ 944438 w 3024845"/>
                <a:gd name="connsiteY152" fmla="*/ 209692 h 689379"/>
                <a:gd name="connsiteX153" fmla="*/ 946465 w 3024845"/>
                <a:gd name="connsiteY153" fmla="*/ 140515 h 689379"/>
                <a:gd name="connsiteX154" fmla="*/ 948492 w 3024845"/>
                <a:gd name="connsiteY154" fmla="*/ 209692 h 689379"/>
                <a:gd name="connsiteX155" fmla="*/ 949252 w 3024845"/>
                <a:gd name="connsiteY155" fmla="*/ 209962 h 689379"/>
                <a:gd name="connsiteX156" fmla="*/ 954572 w 3024845"/>
                <a:gd name="connsiteY156" fmla="*/ 211854 h 689379"/>
                <a:gd name="connsiteX157" fmla="*/ 954572 w 3024845"/>
                <a:gd name="connsiteY157" fmla="*/ 125383 h 689379"/>
                <a:gd name="connsiteX158" fmla="*/ 958625 w 3024845"/>
                <a:gd name="connsiteY158" fmla="*/ 92956 h 689379"/>
                <a:gd name="connsiteX159" fmla="*/ 997132 w 3024845"/>
                <a:gd name="connsiteY159" fmla="*/ 92956 h 689379"/>
                <a:gd name="connsiteX160" fmla="*/ 997132 w 3024845"/>
                <a:gd name="connsiteY160" fmla="*/ 125383 h 689379"/>
                <a:gd name="connsiteX161" fmla="*/ 997892 w 3024845"/>
                <a:gd name="connsiteY161" fmla="*/ 125383 h 689379"/>
                <a:gd name="connsiteX162" fmla="*/ 1003212 w 3024845"/>
                <a:gd name="connsiteY162" fmla="*/ 125383 h 689379"/>
                <a:gd name="connsiteX163" fmla="*/ 1003212 w 3024845"/>
                <a:gd name="connsiteY163" fmla="*/ 43235 h 689379"/>
                <a:gd name="connsiteX164" fmla="*/ 1004986 w 3024845"/>
                <a:gd name="connsiteY164" fmla="*/ 43235 h 689379"/>
                <a:gd name="connsiteX165" fmla="*/ 1017399 w 3024845"/>
                <a:gd name="connsiteY165" fmla="*/ 43235 h 689379"/>
                <a:gd name="connsiteX166" fmla="*/ 1017399 w 3024845"/>
                <a:gd name="connsiteY166" fmla="*/ 41344 h 689379"/>
                <a:gd name="connsiteX167" fmla="*/ 1017399 w 3024845"/>
                <a:gd name="connsiteY167" fmla="*/ 28103 h 689379"/>
                <a:gd name="connsiteX168" fmla="*/ 1039693 w 3024845"/>
                <a:gd name="connsiteY168" fmla="*/ 28103 h 689379"/>
                <a:gd name="connsiteX169" fmla="*/ 1039693 w 3024845"/>
                <a:gd name="connsiteY169" fmla="*/ 27022 h 689379"/>
                <a:gd name="connsiteX170" fmla="*/ 1039693 w 3024845"/>
                <a:gd name="connsiteY170" fmla="*/ 19456 h 689379"/>
                <a:gd name="connsiteX171" fmla="*/ 1041466 w 3024845"/>
                <a:gd name="connsiteY171" fmla="*/ 19456 h 689379"/>
                <a:gd name="connsiteX172" fmla="*/ 1053880 w 3024845"/>
                <a:gd name="connsiteY172" fmla="*/ 19456 h 689379"/>
                <a:gd name="connsiteX173" fmla="*/ 1053880 w 3024845"/>
                <a:gd name="connsiteY173" fmla="*/ 20537 h 689379"/>
                <a:gd name="connsiteX174" fmla="*/ 1053880 w 3024845"/>
                <a:gd name="connsiteY174" fmla="*/ 28103 h 689379"/>
                <a:gd name="connsiteX175" fmla="*/ 1054640 w 3024845"/>
                <a:gd name="connsiteY175" fmla="*/ 28103 h 689379"/>
                <a:gd name="connsiteX176" fmla="*/ 1059960 w 3024845"/>
                <a:gd name="connsiteY176" fmla="*/ 28103 h 689379"/>
                <a:gd name="connsiteX177" fmla="*/ 1070093 w 3024845"/>
                <a:gd name="connsiteY177" fmla="*/ 23779 h 689379"/>
                <a:gd name="connsiteX178" fmla="*/ 1074146 w 3024845"/>
                <a:gd name="connsiteY178" fmla="*/ 27022 h 689379"/>
                <a:gd name="connsiteX179" fmla="*/ 1074146 w 3024845"/>
                <a:gd name="connsiteY179" fmla="*/ 19456 h 689379"/>
                <a:gd name="connsiteX180" fmla="*/ 1076426 w 3024845"/>
                <a:gd name="connsiteY180" fmla="*/ 19456 h 689379"/>
                <a:gd name="connsiteX181" fmla="*/ 1092387 w 3024845"/>
                <a:gd name="connsiteY181" fmla="*/ 19456 h 689379"/>
                <a:gd name="connsiteX182" fmla="*/ 1092387 w 3024845"/>
                <a:gd name="connsiteY182" fmla="*/ 20537 h 689379"/>
                <a:gd name="connsiteX183" fmla="*/ 1092387 w 3024845"/>
                <a:gd name="connsiteY183" fmla="*/ 28103 h 689379"/>
                <a:gd name="connsiteX184" fmla="*/ 1122787 w 3024845"/>
                <a:gd name="connsiteY184" fmla="*/ 28103 h 689379"/>
                <a:gd name="connsiteX185" fmla="*/ 1122787 w 3024845"/>
                <a:gd name="connsiteY185" fmla="*/ 29724 h 689379"/>
                <a:gd name="connsiteX186" fmla="*/ 1122787 w 3024845"/>
                <a:gd name="connsiteY186" fmla="*/ 41074 h 689379"/>
                <a:gd name="connsiteX187" fmla="*/ 1149134 w 3024845"/>
                <a:gd name="connsiteY187" fmla="*/ 41074 h 689379"/>
                <a:gd name="connsiteX188" fmla="*/ 1149134 w 3024845"/>
                <a:gd name="connsiteY188" fmla="*/ 71338 h 689379"/>
                <a:gd name="connsiteX189" fmla="*/ 1149894 w 3024845"/>
                <a:gd name="connsiteY189" fmla="*/ 71338 h 689379"/>
                <a:gd name="connsiteX190" fmla="*/ 1155214 w 3024845"/>
                <a:gd name="connsiteY190" fmla="*/ 71338 h 689379"/>
                <a:gd name="connsiteX191" fmla="*/ 1155214 w 3024845"/>
                <a:gd name="connsiteY191" fmla="*/ 72419 h 689379"/>
                <a:gd name="connsiteX192" fmla="*/ 1155214 w 3024845"/>
                <a:gd name="connsiteY192" fmla="*/ 79986 h 689379"/>
                <a:gd name="connsiteX193" fmla="*/ 1159268 w 3024845"/>
                <a:gd name="connsiteY193" fmla="*/ 110250 h 689379"/>
                <a:gd name="connsiteX194" fmla="*/ 1160028 w 3024845"/>
                <a:gd name="connsiteY194" fmla="*/ 110250 h 689379"/>
                <a:gd name="connsiteX195" fmla="*/ 1165348 w 3024845"/>
                <a:gd name="connsiteY195" fmla="*/ 110250 h 689379"/>
                <a:gd name="connsiteX196" fmla="*/ 1165348 w 3024845"/>
                <a:gd name="connsiteY196" fmla="*/ 111061 h 689379"/>
                <a:gd name="connsiteX197" fmla="*/ 1165348 w 3024845"/>
                <a:gd name="connsiteY197" fmla="*/ 116736 h 689379"/>
                <a:gd name="connsiteX198" fmla="*/ 1166361 w 3024845"/>
                <a:gd name="connsiteY198" fmla="*/ 116736 h 689379"/>
                <a:gd name="connsiteX199" fmla="*/ 1173454 w 3024845"/>
                <a:gd name="connsiteY199" fmla="*/ 116736 h 689379"/>
                <a:gd name="connsiteX200" fmla="*/ 1173454 w 3024845"/>
                <a:gd name="connsiteY200" fmla="*/ 147001 h 689379"/>
                <a:gd name="connsiteX201" fmla="*/ 1175481 w 3024845"/>
                <a:gd name="connsiteY201" fmla="*/ 147001 h 689379"/>
                <a:gd name="connsiteX202" fmla="*/ 1189668 w 3024845"/>
                <a:gd name="connsiteY202" fmla="*/ 147001 h 689379"/>
                <a:gd name="connsiteX203" fmla="*/ 1189668 w 3024845"/>
                <a:gd name="connsiteY203" fmla="*/ 170780 h 689379"/>
                <a:gd name="connsiteX204" fmla="*/ 1191695 w 3024845"/>
                <a:gd name="connsiteY204" fmla="*/ 172401 h 689379"/>
                <a:gd name="connsiteX205" fmla="*/ 1191695 w 3024845"/>
                <a:gd name="connsiteY205" fmla="*/ 183751 h 689379"/>
                <a:gd name="connsiteX206" fmla="*/ 1192455 w 3024845"/>
                <a:gd name="connsiteY206" fmla="*/ 183751 h 689379"/>
                <a:gd name="connsiteX207" fmla="*/ 1197775 w 3024845"/>
                <a:gd name="connsiteY207" fmla="*/ 183751 h 689379"/>
                <a:gd name="connsiteX208" fmla="*/ 1197775 w 3024845"/>
                <a:gd name="connsiteY208" fmla="*/ 207530 h 689379"/>
                <a:gd name="connsiteX209" fmla="*/ 1199041 w 3024845"/>
                <a:gd name="connsiteY209" fmla="*/ 207530 h 689379"/>
                <a:gd name="connsiteX210" fmla="*/ 1207908 w 3024845"/>
                <a:gd name="connsiteY210" fmla="*/ 207530 h 689379"/>
                <a:gd name="connsiteX211" fmla="*/ 1209935 w 3024845"/>
                <a:gd name="connsiteY211" fmla="*/ 211584 h 689379"/>
                <a:gd name="connsiteX212" fmla="*/ 1209935 w 3024845"/>
                <a:gd name="connsiteY212" fmla="*/ 224825 h 689379"/>
                <a:gd name="connsiteX213" fmla="*/ 1211455 w 3024845"/>
                <a:gd name="connsiteY213" fmla="*/ 222933 h 689379"/>
                <a:gd name="connsiteX214" fmla="*/ 1222095 w 3024845"/>
                <a:gd name="connsiteY214" fmla="*/ 209692 h 689379"/>
                <a:gd name="connsiteX215" fmla="*/ 1250469 w 3024845"/>
                <a:gd name="connsiteY215" fmla="*/ 209692 h 689379"/>
                <a:gd name="connsiteX216" fmla="*/ 1250469 w 3024845"/>
                <a:gd name="connsiteY216" fmla="*/ 296163 h 689379"/>
                <a:gd name="connsiteX217" fmla="*/ 1251229 w 3024845"/>
                <a:gd name="connsiteY217" fmla="*/ 296163 h 689379"/>
                <a:gd name="connsiteX218" fmla="*/ 1256549 w 3024845"/>
                <a:gd name="connsiteY218" fmla="*/ 296163 h 689379"/>
                <a:gd name="connsiteX219" fmla="*/ 1257309 w 3024845"/>
                <a:gd name="connsiteY219" fmla="*/ 294812 h 689379"/>
                <a:gd name="connsiteX220" fmla="*/ 1262629 w 3024845"/>
                <a:gd name="connsiteY220" fmla="*/ 285354 h 689379"/>
                <a:gd name="connsiteX221" fmla="*/ 1262629 w 3024845"/>
                <a:gd name="connsiteY221" fmla="*/ 287246 h 689379"/>
                <a:gd name="connsiteX222" fmla="*/ 1262629 w 3024845"/>
                <a:gd name="connsiteY222" fmla="*/ 300487 h 689379"/>
                <a:gd name="connsiteX223" fmla="*/ 1266682 w 3024845"/>
                <a:gd name="connsiteY223" fmla="*/ 255090 h 689379"/>
                <a:gd name="connsiteX224" fmla="*/ 1267442 w 3024845"/>
                <a:gd name="connsiteY224" fmla="*/ 255090 h 689379"/>
                <a:gd name="connsiteX225" fmla="*/ 1272762 w 3024845"/>
                <a:gd name="connsiteY225" fmla="*/ 255090 h 689379"/>
                <a:gd name="connsiteX226" fmla="*/ 1272762 w 3024845"/>
                <a:gd name="connsiteY226" fmla="*/ 190236 h 689379"/>
                <a:gd name="connsiteX227" fmla="*/ 1273776 w 3024845"/>
                <a:gd name="connsiteY227" fmla="*/ 190236 h 689379"/>
                <a:gd name="connsiteX228" fmla="*/ 1280869 w 3024845"/>
                <a:gd name="connsiteY228" fmla="*/ 190236 h 689379"/>
                <a:gd name="connsiteX229" fmla="*/ 1293029 w 3024845"/>
                <a:gd name="connsiteY229" fmla="*/ 147001 h 689379"/>
                <a:gd name="connsiteX230" fmla="*/ 1294296 w 3024845"/>
                <a:gd name="connsiteY230" fmla="*/ 147001 h 689379"/>
                <a:gd name="connsiteX231" fmla="*/ 1303163 w 3024845"/>
                <a:gd name="connsiteY231" fmla="*/ 147001 h 689379"/>
                <a:gd name="connsiteX232" fmla="*/ 1313296 w 3024845"/>
                <a:gd name="connsiteY232" fmla="*/ 190236 h 689379"/>
                <a:gd name="connsiteX233" fmla="*/ 1314309 w 3024845"/>
                <a:gd name="connsiteY233" fmla="*/ 190236 h 689379"/>
                <a:gd name="connsiteX234" fmla="*/ 1321403 w 3024845"/>
                <a:gd name="connsiteY234" fmla="*/ 190236 h 689379"/>
                <a:gd name="connsiteX235" fmla="*/ 1321403 w 3024845"/>
                <a:gd name="connsiteY235" fmla="*/ 229148 h 689379"/>
                <a:gd name="connsiteX236" fmla="*/ 1323176 w 3024845"/>
                <a:gd name="connsiteY236" fmla="*/ 229148 h 689379"/>
                <a:gd name="connsiteX237" fmla="*/ 1335590 w 3024845"/>
                <a:gd name="connsiteY237" fmla="*/ 229148 h 689379"/>
                <a:gd name="connsiteX238" fmla="*/ 1335590 w 3024845"/>
                <a:gd name="connsiteY238" fmla="*/ 231310 h 689379"/>
                <a:gd name="connsiteX239" fmla="*/ 1335590 w 3024845"/>
                <a:gd name="connsiteY239" fmla="*/ 246442 h 689379"/>
                <a:gd name="connsiteX240" fmla="*/ 1339643 w 3024845"/>
                <a:gd name="connsiteY240" fmla="*/ 244281 h 689379"/>
                <a:gd name="connsiteX241" fmla="*/ 1339643 w 3024845"/>
                <a:gd name="connsiteY241" fmla="*/ 229148 h 689379"/>
                <a:gd name="connsiteX242" fmla="*/ 1341163 w 3024845"/>
                <a:gd name="connsiteY242" fmla="*/ 229148 h 689379"/>
                <a:gd name="connsiteX243" fmla="*/ 1351803 w 3024845"/>
                <a:gd name="connsiteY243" fmla="*/ 229148 h 689379"/>
                <a:gd name="connsiteX244" fmla="*/ 1351803 w 3024845"/>
                <a:gd name="connsiteY244" fmla="*/ 230769 h 689379"/>
                <a:gd name="connsiteX245" fmla="*/ 1351803 w 3024845"/>
                <a:gd name="connsiteY245" fmla="*/ 242119 h 689379"/>
                <a:gd name="connsiteX246" fmla="*/ 1382204 w 3024845"/>
                <a:gd name="connsiteY246" fmla="*/ 242119 h 689379"/>
                <a:gd name="connsiteX247" fmla="*/ 1382204 w 3024845"/>
                <a:gd name="connsiteY247" fmla="*/ 205369 h 689379"/>
                <a:gd name="connsiteX248" fmla="*/ 1383470 w 3024845"/>
                <a:gd name="connsiteY248" fmla="*/ 205369 h 689379"/>
                <a:gd name="connsiteX249" fmla="*/ 1392337 w 3024845"/>
                <a:gd name="connsiteY249" fmla="*/ 205369 h 689379"/>
                <a:gd name="connsiteX250" fmla="*/ 1392337 w 3024845"/>
                <a:gd name="connsiteY250" fmla="*/ 226986 h 689379"/>
                <a:gd name="connsiteX251" fmla="*/ 1394364 w 3024845"/>
                <a:gd name="connsiteY251" fmla="*/ 194560 h 689379"/>
                <a:gd name="connsiteX252" fmla="*/ 1416657 w 3024845"/>
                <a:gd name="connsiteY252" fmla="*/ 194560 h 689379"/>
                <a:gd name="connsiteX253" fmla="*/ 1416657 w 3024845"/>
                <a:gd name="connsiteY253" fmla="*/ 192938 h 689379"/>
                <a:gd name="connsiteX254" fmla="*/ 1416657 w 3024845"/>
                <a:gd name="connsiteY254" fmla="*/ 181589 h 689379"/>
                <a:gd name="connsiteX255" fmla="*/ 1417417 w 3024845"/>
                <a:gd name="connsiteY255" fmla="*/ 181589 h 689379"/>
                <a:gd name="connsiteX256" fmla="*/ 1422737 w 3024845"/>
                <a:gd name="connsiteY256" fmla="*/ 181589 h 689379"/>
                <a:gd name="connsiteX257" fmla="*/ 1422737 w 3024845"/>
                <a:gd name="connsiteY257" fmla="*/ 179698 h 689379"/>
                <a:gd name="connsiteX258" fmla="*/ 1422737 w 3024845"/>
                <a:gd name="connsiteY258" fmla="*/ 166457 h 689379"/>
                <a:gd name="connsiteX259" fmla="*/ 1426791 w 3024845"/>
                <a:gd name="connsiteY259" fmla="*/ 172942 h 689379"/>
                <a:gd name="connsiteX260" fmla="*/ 1429071 w 3024845"/>
                <a:gd name="connsiteY260" fmla="*/ 172942 h 689379"/>
                <a:gd name="connsiteX261" fmla="*/ 1445031 w 3024845"/>
                <a:gd name="connsiteY261" fmla="*/ 172942 h 689379"/>
                <a:gd name="connsiteX262" fmla="*/ 1445031 w 3024845"/>
                <a:gd name="connsiteY262" fmla="*/ 172131 h 689379"/>
                <a:gd name="connsiteX263" fmla="*/ 1445031 w 3024845"/>
                <a:gd name="connsiteY263" fmla="*/ 166457 h 689379"/>
                <a:gd name="connsiteX264" fmla="*/ 1445791 w 3024845"/>
                <a:gd name="connsiteY264" fmla="*/ 166457 h 689379"/>
                <a:gd name="connsiteX265" fmla="*/ 1451111 w 3024845"/>
                <a:gd name="connsiteY265" fmla="*/ 166457 h 689379"/>
                <a:gd name="connsiteX266" fmla="*/ 1451111 w 3024845"/>
                <a:gd name="connsiteY266" fmla="*/ 167808 h 689379"/>
                <a:gd name="connsiteX267" fmla="*/ 1451111 w 3024845"/>
                <a:gd name="connsiteY267" fmla="*/ 177266 h 689379"/>
                <a:gd name="connsiteX268" fmla="*/ 1489618 w 3024845"/>
                <a:gd name="connsiteY268" fmla="*/ 177266 h 689379"/>
                <a:gd name="connsiteX269" fmla="*/ 1489618 w 3024845"/>
                <a:gd name="connsiteY269" fmla="*/ 315619 h 689379"/>
                <a:gd name="connsiteX270" fmla="*/ 1491138 w 3024845"/>
                <a:gd name="connsiteY270" fmla="*/ 315619 h 689379"/>
                <a:gd name="connsiteX271" fmla="*/ 1501778 w 3024845"/>
                <a:gd name="connsiteY271" fmla="*/ 315619 h 689379"/>
                <a:gd name="connsiteX272" fmla="*/ 1501778 w 3024845"/>
                <a:gd name="connsiteY272" fmla="*/ 302649 h 689379"/>
                <a:gd name="connsiteX273" fmla="*/ 1505832 w 3024845"/>
                <a:gd name="connsiteY273" fmla="*/ 302649 h 689379"/>
                <a:gd name="connsiteX274" fmla="*/ 1505832 w 3024845"/>
                <a:gd name="connsiteY274" fmla="*/ 315619 h 689379"/>
                <a:gd name="connsiteX275" fmla="*/ 1536232 w 3024845"/>
                <a:gd name="connsiteY275" fmla="*/ 315619 h 689379"/>
                <a:gd name="connsiteX276" fmla="*/ 1536232 w 3024845"/>
                <a:gd name="connsiteY276" fmla="*/ 285354 h 689379"/>
                <a:gd name="connsiteX277" fmla="*/ 1548392 w 3024845"/>
                <a:gd name="connsiteY277" fmla="*/ 285354 h 689379"/>
                <a:gd name="connsiteX278" fmla="*/ 1560552 w 3024845"/>
                <a:gd name="connsiteY278" fmla="*/ 283193 h 689379"/>
                <a:gd name="connsiteX279" fmla="*/ 1564606 w 3024845"/>
                <a:gd name="connsiteY279" fmla="*/ 285354 h 689379"/>
                <a:gd name="connsiteX280" fmla="*/ 1574739 w 3024845"/>
                <a:gd name="connsiteY280" fmla="*/ 285354 h 689379"/>
                <a:gd name="connsiteX281" fmla="*/ 1574739 w 3024845"/>
                <a:gd name="connsiteY281" fmla="*/ 315619 h 689379"/>
                <a:gd name="connsiteX282" fmla="*/ 1582846 w 3024845"/>
                <a:gd name="connsiteY282" fmla="*/ 315619 h 689379"/>
                <a:gd name="connsiteX283" fmla="*/ 1582846 w 3024845"/>
                <a:gd name="connsiteY283" fmla="*/ 332914 h 689379"/>
                <a:gd name="connsiteX284" fmla="*/ 1592182 w 3024845"/>
                <a:gd name="connsiteY284" fmla="*/ 333819 h 689379"/>
                <a:gd name="connsiteX285" fmla="*/ 1605140 w 3024845"/>
                <a:gd name="connsiteY285" fmla="*/ 333819 h 689379"/>
                <a:gd name="connsiteX286" fmla="*/ 1605140 w 3024845"/>
                <a:gd name="connsiteY286" fmla="*/ 317781 h 689379"/>
                <a:gd name="connsiteX287" fmla="*/ 1673096 w 3024845"/>
                <a:gd name="connsiteY287" fmla="*/ 317781 h 689379"/>
                <a:gd name="connsiteX288" fmla="*/ 1673096 w 3024845"/>
                <a:gd name="connsiteY288" fmla="*/ 232528 h 689379"/>
                <a:gd name="connsiteX289" fmla="*/ 1745104 w 3024845"/>
                <a:gd name="connsiteY289" fmla="*/ 232528 h 689379"/>
                <a:gd name="connsiteX290" fmla="*/ 1745104 w 3024845"/>
                <a:gd name="connsiteY290" fmla="*/ 311296 h 689379"/>
                <a:gd name="connsiteX291" fmla="*/ 1747008 w 3024845"/>
                <a:gd name="connsiteY291" fmla="*/ 311296 h 689379"/>
                <a:gd name="connsiteX292" fmla="*/ 1748250 w 3024845"/>
                <a:gd name="connsiteY292" fmla="*/ 333819 h 689379"/>
                <a:gd name="connsiteX293" fmla="*/ 1757926 w 3024845"/>
                <a:gd name="connsiteY293" fmla="*/ 333819 h 689379"/>
                <a:gd name="connsiteX294" fmla="*/ 1759168 w 3024845"/>
                <a:gd name="connsiteY294" fmla="*/ 311296 h 689379"/>
                <a:gd name="connsiteX295" fmla="*/ 1765248 w 3024845"/>
                <a:gd name="connsiteY295" fmla="*/ 311296 h 689379"/>
                <a:gd name="connsiteX296" fmla="*/ 1766490 w 3024845"/>
                <a:gd name="connsiteY296" fmla="*/ 333819 h 689379"/>
                <a:gd name="connsiteX297" fmla="*/ 1817112 w 3024845"/>
                <a:gd name="connsiteY297" fmla="*/ 333819 h 689379"/>
                <a:gd name="connsiteX298" fmla="*/ 1817112 w 3024845"/>
                <a:gd name="connsiteY298" fmla="*/ 170791 h 689379"/>
                <a:gd name="connsiteX299" fmla="*/ 2014439 w 3024845"/>
                <a:gd name="connsiteY299" fmla="*/ 170791 h 689379"/>
                <a:gd name="connsiteX300" fmla="*/ 2014439 w 3024845"/>
                <a:gd name="connsiteY300" fmla="*/ 333819 h 689379"/>
                <a:gd name="connsiteX301" fmla="*/ 2033136 w 3024845"/>
                <a:gd name="connsiteY301" fmla="*/ 333819 h 689379"/>
                <a:gd name="connsiteX302" fmla="*/ 2033136 w 3024845"/>
                <a:gd name="connsiteY302" fmla="*/ 251126 h 689379"/>
                <a:gd name="connsiteX303" fmla="*/ 2128256 w 3024845"/>
                <a:gd name="connsiteY303" fmla="*/ 251126 h 689379"/>
                <a:gd name="connsiteX304" fmla="*/ 2180720 w 3024845"/>
                <a:gd name="connsiteY304" fmla="*/ 185913 h 689379"/>
                <a:gd name="connsiteX305" fmla="*/ 2245574 w 3024845"/>
                <a:gd name="connsiteY305" fmla="*/ 185913 h 689379"/>
                <a:gd name="connsiteX306" fmla="*/ 2245574 w 3024845"/>
                <a:gd name="connsiteY306" fmla="*/ 261575 h 689379"/>
                <a:gd name="connsiteX307" fmla="*/ 2253681 w 3024845"/>
                <a:gd name="connsiteY307" fmla="*/ 261575 h 689379"/>
                <a:gd name="connsiteX308" fmla="*/ 2255708 w 3024845"/>
                <a:gd name="connsiteY308" fmla="*/ 255090 h 689379"/>
                <a:gd name="connsiteX309" fmla="*/ 2261788 w 3024845"/>
                <a:gd name="connsiteY309" fmla="*/ 255090 h 689379"/>
                <a:gd name="connsiteX310" fmla="*/ 2263815 w 3024845"/>
                <a:gd name="connsiteY310" fmla="*/ 263737 h 689379"/>
                <a:gd name="connsiteX311" fmla="*/ 2275975 w 3024845"/>
                <a:gd name="connsiteY311" fmla="*/ 263737 h 689379"/>
                <a:gd name="connsiteX312" fmla="*/ 2275975 w 3024845"/>
                <a:gd name="connsiteY312" fmla="*/ 257251 h 689379"/>
                <a:gd name="connsiteX313" fmla="*/ 2298268 w 3024845"/>
                <a:gd name="connsiteY313" fmla="*/ 257251 h 689379"/>
                <a:gd name="connsiteX314" fmla="*/ 2298268 w 3024845"/>
                <a:gd name="connsiteY314" fmla="*/ 263737 h 689379"/>
                <a:gd name="connsiteX315" fmla="*/ 2318535 w 3024845"/>
                <a:gd name="connsiteY315" fmla="*/ 263737 h 689379"/>
                <a:gd name="connsiteX316" fmla="*/ 2318535 w 3024845"/>
                <a:gd name="connsiteY316" fmla="*/ 309134 h 689379"/>
                <a:gd name="connsiteX317" fmla="*/ 2332722 w 3024845"/>
                <a:gd name="connsiteY317" fmla="*/ 309134 h 689379"/>
                <a:gd name="connsiteX318" fmla="*/ 2332722 w 3024845"/>
                <a:gd name="connsiteY318" fmla="*/ 296163 h 689379"/>
                <a:gd name="connsiteX319" fmla="*/ 2348936 w 3024845"/>
                <a:gd name="connsiteY319" fmla="*/ 296163 h 689379"/>
                <a:gd name="connsiteX320" fmla="*/ 2348936 w 3024845"/>
                <a:gd name="connsiteY320" fmla="*/ 116736 h 689379"/>
                <a:gd name="connsiteX321" fmla="*/ 2355016 w 3024845"/>
                <a:gd name="connsiteY321" fmla="*/ 110250 h 689379"/>
                <a:gd name="connsiteX322" fmla="*/ 2427977 w 3024845"/>
                <a:gd name="connsiteY322" fmla="*/ 110250 h 689379"/>
                <a:gd name="connsiteX323" fmla="*/ 2427977 w 3024845"/>
                <a:gd name="connsiteY323" fmla="*/ 118898 h 689379"/>
                <a:gd name="connsiteX324" fmla="*/ 2438110 w 3024845"/>
                <a:gd name="connsiteY324" fmla="*/ 118898 h 689379"/>
                <a:gd name="connsiteX325" fmla="*/ 2438110 w 3024845"/>
                <a:gd name="connsiteY325" fmla="*/ 233472 h 689379"/>
                <a:gd name="connsiteX326" fmla="*/ 2460404 w 3024845"/>
                <a:gd name="connsiteY326" fmla="*/ 233472 h 689379"/>
                <a:gd name="connsiteX327" fmla="*/ 2460404 w 3024845"/>
                <a:gd name="connsiteY327" fmla="*/ 166457 h 689379"/>
                <a:gd name="connsiteX328" fmla="*/ 2486751 w 3024845"/>
                <a:gd name="connsiteY328" fmla="*/ 166457 h 689379"/>
                <a:gd name="connsiteX329" fmla="*/ 2490804 w 3024845"/>
                <a:gd name="connsiteY329" fmla="*/ 162133 h 689379"/>
                <a:gd name="connsiteX330" fmla="*/ 2498911 w 3024845"/>
                <a:gd name="connsiteY330" fmla="*/ 162133 h 689379"/>
                <a:gd name="connsiteX331" fmla="*/ 2502964 w 3024845"/>
                <a:gd name="connsiteY331" fmla="*/ 166457 h 689379"/>
                <a:gd name="connsiteX332" fmla="*/ 2525258 w 3024845"/>
                <a:gd name="connsiteY332" fmla="*/ 166457 h 689379"/>
                <a:gd name="connsiteX333" fmla="*/ 2525258 w 3024845"/>
                <a:gd name="connsiteY333" fmla="*/ 49721 h 689379"/>
                <a:gd name="connsiteX334" fmla="*/ 2582005 w 3024845"/>
                <a:gd name="connsiteY334" fmla="*/ 38912 h 689379"/>
                <a:gd name="connsiteX335" fmla="*/ 2582005 w 3024845"/>
                <a:gd name="connsiteY335" fmla="*/ 39993 h 689379"/>
                <a:gd name="connsiteX336" fmla="*/ 2582005 w 3024845"/>
                <a:gd name="connsiteY336" fmla="*/ 47559 h 689379"/>
                <a:gd name="connsiteX337" fmla="*/ 2608352 w 3024845"/>
                <a:gd name="connsiteY337" fmla="*/ 47559 h 689379"/>
                <a:gd name="connsiteX338" fmla="*/ 2608352 w 3024845"/>
                <a:gd name="connsiteY338" fmla="*/ 302649 h 689379"/>
                <a:gd name="connsiteX339" fmla="*/ 2630646 w 3024845"/>
                <a:gd name="connsiteY339" fmla="*/ 302649 h 689379"/>
                <a:gd name="connsiteX340" fmla="*/ 2630646 w 3024845"/>
                <a:gd name="connsiteY340" fmla="*/ 298325 h 689379"/>
                <a:gd name="connsiteX341" fmla="*/ 2642806 w 3024845"/>
                <a:gd name="connsiteY341" fmla="*/ 298325 h 689379"/>
                <a:gd name="connsiteX342" fmla="*/ 2642806 w 3024845"/>
                <a:gd name="connsiteY342" fmla="*/ 302649 h 689379"/>
                <a:gd name="connsiteX343" fmla="*/ 2667126 w 3024845"/>
                <a:gd name="connsiteY343" fmla="*/ 302649 h 689379"/>
                <a:gd name="connsiteX344" fmla="*/ 2667126 w 3024845"/>
                <a:gd name="connsiteY344" fmla="*/ 289678 h 689379"/>
                <a:gd name="connsiteX345" fmla="*/ 2695500 w 3024845"/>
                <a:gd name="connsiteY345" fmla="*/ 289678 h 689379"/>
                <a:gd name="connsiteX346" fmla="*/ 2707660 w 3024845"/>
                <a:gd name="connsiteY346" fmla="*/ 285354 h 689379"/>
                <a:gd name="connsiteX347" fmla="*/ 2727927 w 3024845"/>
                <a:gd name="connsiteY347" fmla="*/ 289678 h 689379"/>
                <a:gd name="connsiteX348" fmla="*/ 2727927 w 3024845"/>
                <a:gd name="connsiteY348" fmla="*/ 272384 h 689379"/>
                <a:gd name="connsiteX349" fmla="*/ 2736034 w 3024845"/>
                <a:gd name="connsiteY349" fmla="*/ 272384 h 689379"/>
                <a:gd name="connsiteX350" fmla="*/ 2736034 w 3024845"/>
                <a:gd name="connsiteY350" fmla="*/ 259413 h 689379"/>
                <a:gd name="connsiteX351" fmla="*/ 2792781 w 3024845"/>
                <a:gd name="connsiteY351" fmla="*/ 259413 h 689379"/>
                <a:gd name="connsiteX352" fmla="*/ 2792781 w 3024845"/>
                <a:gd name="connsiteY352" fmla="*/ 229148 h 689379"/>
                <a:gd name="connsiteX353" fmla="*/ 2811021 w 3024845"/>
                <a:gd name="connsiteY353" fmla="*/ 229148 h 689379"/>
                <a:gd name="connsiteX354" fmla="*/ 2811021 w 3024845"/>
                <a:gd name="connsiteY354" fmla="*/ 222663 h 689379"/>
                <a:gd name="connsiteX355" fmla="*/ 2823181 w 3024845"/>
                <a:gd name="connsiteY355" fmla="*/ 222663 h 689379"/>
                <a:gd name="connsiteX356" fmla="*/ 2823181 w 3024845"/>
                <a:gd name="connsiteY356" fmla="*/ 229148 h 689379"/>
                <a:gd name="connsiteX357" fmla="*/ 2839395 w 3024845"/>
                <a:gd name="connsiteY357" fmla="*/ 229148 h 689379"/>
                <a:gd name="connsiteX358" fmla="*/ 2839395 w 3024845"/>
                <a:gd name="connsiteY358" fmla="*/ 278869 h 689379"/>
                <a:gd name="connsiteX359" fmla="*/ 2871822 w 3024845"/>
                <a:gd name="connsiteY359" fmla="*/ 278869 h 689379"/>
                <a:gd name="connsiteX360" fmla="*/ 2871822 w 3024845"/>
                <a:gd name="connsiteY360" fmla="*/ 252928 h 689379"/>
                <a:gd name="connsiteX361" fmla="*/ 2910329 w 3024845"/>
                <a:gd name="connsiteY361" fmla="*/ 252928 h 689379"/>
                <a:gd name="connsiteX362" fmla="*/ 2910329 w 3024845"/>
                <a:gd name="connsiteY362" fmla="*/ 222663 h 689379"/>
                <a:gd name="connsiteX363" fmla="*/ 2958970 w 3024845"/>
                <a:gd name="connsiteY363" fmla="*/ 222663 h 689379"/>
                <a:gd name="connsiteX364" fmla="*/ 3024845 w 3024845"/>
                <a:gd name="connsiteY364" fmla="*/ 689379 h 689379"/>
                <a:gd name="connsiteX365" fmla="*/ 2054 w 3024845"/>
                <a:gd name="connsiteY365" fmla="*/ 687046 h 689379"/>
                <a:gd name="connsiteX366" fmla="*/ 0 w 3024845"/>
                <a:gd name="connsiteY366" fmla="*/ 252928 h 689379"/>
                <a:gd name="connsiteX367" fmla="*/ 20267 w 3024845"/>
                <a:gd name="connsiteY367" fmla="*/ 252928 h 689379"/>
                <a:gd name="connsiteX368" fmla="*/ 20774 w 3024845"/>
                <a:gd name="connsiteY368" fmla="*/ 251847 h 689379"/>
                <a:gd name="connsiteX369" fmla="*/ 24320 w 3024845"/>
                <a:gd name="connsiteY369" fmla="*/ 244281 h 689379"/>
                <a:gd name="connsiteX370" fmla="*/ 26094 w 3024845"/>
                <a:gd name="connsiteY370" fmla="*/ 244551 h 689379"/>
                <a:gd name="connsiteX371" fmla="*/ 38507 w 3024845"/>
                <a:gd name="connsiteY371" fmla="*/ 246442 h 689379"/>
                <a:gd name="connsiteX372" fmla="*/ 39014 w 3024845"/>
                <a:gd name="connsiteY372" fmla="*/ 247794 h 689379"/>
                <a:gd name="connsiteX373" fmla="*/ 42560 w 3024845"/>
                <a:gd name="connsiteY373" fmla="*/ 257251 h 689379"/>
                <a:gd name="connsiteX374" fmla="*/ 68907 w 3024845"/>
                <a:gd name="connsiteY374" fmla="*/ 259413 h 689379"/>
                <a:gd name="connsiteX375" fmla="*/ 68907 w 3024845"/>
                <a:gd name="connsiteY375" fmla="*/ 136192 h 689379"/>
                <a:gd name="connsiteX376" fmla="*/ 70934 w 3024845"/>
                <a:gd name="connsiteY376" fmla="*/ 136192 h 689379"/>
                <a:gd name="connsiteX377" fmla="*/ 85121 w 3024845"/>
                <a:gd name="connsiteY377" fmla="*/ 136192 h 689379"/>
                <a:gd name="connsiteX378" fmla="*/ 85121 w 3024845"/>
                <a:gd name="connsiteY378" fmla="*/ 0 h 689379"/>
                <a:gd name="connsiteX379" fmla="*/ 86894 w 3024845"/>
                <a:gd name="connsiteY379" fmla="*/ 0 h 689379"/>
                <a:gd name="connsiteX380" fmla="*/ 99308 w 3024845"/>
                <a:gd name="connsiteY380" fmla="*/ 0 h 689379"/>
                <a:gd name="connsiteX0" fmla="*/ 99308 w 2961438"/>
                <a:gd name="connsiteY0" fmla="*/ 0 h 689379"/>
                <a:gd name="connsiteX1" fmla="*/ 220909 w 2961438"/>
                <a:gd name="connsiteY1" fmla="*/ 0 h 689379"/>
                <a:gd name="connsiteX2" fmla="*/ 223189 w 2961438"/>
                <a:gd name="connsiteY2" fmla="*/ 0 h 689379"/>
                <a:gd name="connsiteX3" fmla="*/ 239150 w 2961438"/>
                <a:gd name="connsiteY3" fmla="*/ 0 h 689379"/>
                <a:gd name="connsiteX4" fmla="*/ 239150 w 2961438"/>
                <a:gd name="connsiteY4" fmla="*/ 140515 h 689379"/>
                <a:gd name="connsiteX5" fmla="*/ 240670 w 2961438"/>
                <a:gd name="connsiteY5" fmla="*/ 140245 h 689379"/>
                <a:gd name="connsiteX6" fmla="*/ 251310 w 2961438"/>
                <a:gd name="connsiteY6" fmla="*/ 138354 h 689379"/>
                <a:gd name="connsiteX7" fmla="*/ 249283 w 2961438"/>
                <a:gd name="connsiteY7" fmla="*/ 226986 h 689379"/>
                <a:gd name="connsiteX8" fmla="*/ 250803 w 2961438"/>
                <a:gd name="connsiteY8" fmla="*/ 227257 h 689379"/>
                <a:gd name="connsiteX9" fmla="*/ 261443 w 2961438"/>
                <a:gd name="connsiteY9" fmla="*/ 229148 h 689379"/>
                <a:gd name="connsiteX10" fmla="*/ 261696 w 2961438"/>
                <a:gd name="connsiteY10" fmla="*/ 229959 h 689379"/>
                <a:gd name="connsiteX11" fmla="*/ 263470 w 2961438"/>
                <a:gd name="connsiteY11" fmla="*/ 235634 h 689379"/>
                <a:gd name="connsiteX12" fmla="*/ 264230 w 2961438"/>
                <a:gd name="connsiteY12" fmla="*/ 233202 h 689379"/>
                <a:gd name="connsiteX13" fmla="*/ 269550 w 2961438"/>
                <a:gd name="connsiteY13" fmla="*/ 216178 h 689379"/>
                <a:gd name="connsiteX14" fmla="*/ 271323 w 2961438"/>
                <a:gd name="connsiteY14" fmla="*/ 216178 h 689379"/>
                <a:gd name="connsiteX15" fmla="*/ 283737 w 2961438"/>
                <a:gd name="connsiteY15" fmla="*/ 216178 h 689379"/>
                <a:gd name="connsiteX16" fmla="*/ 283737 w 2961438"/>
                <a:gd name="connsiteY16" fmla="*/ 248604 h 689379"/>
                <a:gd name="connsiteX17" fmla="*/ 284750 w 2961438"/>
                <a:gd name="connsiteY17" fmla="*/ 249145 h 689379"/>
                <a:gd name="connsiteX18" fmla="*/ 291844 w 2961438"/>
                <a:gd name="connsiteY18" fmla="*/ 252928 h 689379"/>
                <a:gd name="connsiteX19" fmla="*/ 291844 w 2961438"/>
                <a:gd name="connsiteY19" fmla="*/ 254279 h 689379"/>
                <a:gd name="connsiteX20" fmla="*/ 291844 w 2961438"/>
                <a:gd name="connsiteY20" fmla="*/ 263737 h 689379"/>
                <a:gd name="connsiteX21" fmla="*/ 336431 w 2961438"/>
                <a:gd name="connsiteY21" fmla="*/ 263737 h 689379"/>
                <a:gd name="connsiteX22" fmla="*/ 336431 w 2961438"/>
                <a:gd name="connsiteY22" fmla="*/ 264818 h 689379"/>
                <a:gd name="connsiteX23" fmla="*/ 336431 w 2961438"/>
                <a:gd name="connsiteY23" fmla="*/ 272384 h 689379"/>
                <a:gd name="connsiteX24" fmla="*/ 338457 w 2961438"/>
                <a:gd name="connsiteY24" fmla="*/ 272384 h 689379"/>
                <a:gd name="connsiteX25" fmla="*/ 352644 w 2961438"/>
                <a:gd name="connsiteY25" fmla="*/ 272384 h 689379"/>
                <a:gd name="connsiteX26" fmla="*/ 352644 w 2961438"/>
                <a:gd name="connsiteY26" fmla="*/ 242119 h 689379"/>
                <a:gd name="connsiteX27" fmla="*/ 397231 w 2961438"/>
                <a:gd name="connsiteY27" fmla="*/ 242119 h 689379"/>
                <a:gd name="connsiteX28" fmla="*/ 397231 w 2961438"/>
                <a:gd name="connsiteY28" fmla="*/ 240768 h 689379"/>
                <a:gd name="connsiteX29" fmla="*/ 397231 w 2961438"/>
                <a:gd name="connsiteY29" fmla="*/ 231310 h 689379"/>
                <a:gd name="connsiteX30" fmla="*/ 398245 w 2961438"/>
                <a:gd name="connsiteY30" fmla="*/ 231310 h 689379"/>
                <a:gd name="connsiteX31" fmla="*/ 405338 w 2961438"/>
                <a:gd name="connsiteY31" fmla="*/ 231310 h 689379"/>
                <a:gd name="connsiteX32" fmla="*/ 405338 w 2961438"/>
                <a:gd name="connsiteY32" fmla="*/ 229419 h 689379"/>
                <a:gd name="connsiteX33" fmla="*/ 405338 w 2961438"/>
                <a:gd name="connsiteY33" fmla="*/ 216178 h 689379"/>
                <a:gd name="connsiteX34" fmla="*/ 406098 w 2961438"/>
                <a:gd name="connsiteY34" fmla="*/ 216178 h 689379"/>
                <a:gd name="connsiteX35" fmla="*/ 411418 w 2961438"/>
                <a:gd name="connsiteY35" fmla="*/ 216178 h 689379"/>
                <a:gd name="connsiteX36" fmla="*/ 411418 w 2961438"/>
                <a:gd name="connsiteY36" fmla="*/ 215097 h 689379"/>
                <a:gd name="connsiteX37" fmla="*/ 411418 w 2961438"/>
                <a:gd name="connsiteY37" fmla="*/ 207530 h 689379"/>
                <a:gd name="connsiteX38" fmla="*/ 413445 w 2961438"/>
                <a:gd name="connsiteY38" fmla="*/ 207530 h 689379"/>
                <a:gd name="connsiteX39" fmla="*/ 427632 w 2961438"/>
                <a:gd name="connsiteY39" fmla="*/ 207530 h 689379"/>
                <a:gd name="connsiteX40" fmla="*/ 427632 w 2961438"/>
                <a:gd name="connsiteY40" fmla="*/ 208611 h 689379"/>
                <a:gd name="connsiteX41" fmla="*/ 427632 w 2961438"/>
                <a:gd name="connsiteY41" fmla="*/ 216178 h 689379"/>
                <a:gd name="connsiteX42" fmla="*/ 449925 w 2961438"/>
                <a:gd name="connsiteY42" fmla="*/ 216178 h 689379"/>
                <a:gd name="connsiteX43" fmla="*/ 449925 w 2961438"/>
                <a:gd name="connsiteY43" fmla="*/ 214286 h 689379"/>
                <a:gd name="connsiteX44" fmla="*/ 449925 w 2961438"/>
                <a:gd name="connsiteY44" fmla="*/ 201045 h 689379"/>
                <a:gd name="connsiteX45" fmla="*/ 451699 w 2961438"/>
                <a:gd name="connsiteY45" fmla="*/ 201045 h 689379"/>
                <a:gd name="connsiteX46" fmla="*/ 464112 w 2961438"/>
                <a:gd name="connsiteY46" fmla="*/ 201045 h 689379"/>
                <a:gd name="connsiteX47" fmla="*/ 464112 w 2961438"/>
                <a:gd name="connsiteY47" fmla="*/ 224825 h 689379"/>
                <a:gd name="connsiteX48" fmla="*/ 465126 w 2961438"/>
                <a:gd name="connsiteY48" fmla="*/ 224825 h 689379"/>
                <a:gd name="connsiteX49" fmla="*/ 472219 w 2961438"/>
                <a:gd name="connsiteY49" fmla="*/ 224825 h 689379"/>
                <a:gd name="connsiteX50" fmla="*/ 472219 w 2961438"/>
                <a:gd name="connsiteY50" fmla="*/ 223744 h 689379"/>
                <a:gd name="connsiteX51" fmla="*/ 472219 w 2961438"/>
                <a:gd name="connsiteY51" fmla="*/ 216178 h 689379"/>
                <a:gd name="connsiteX52" fmla="*/ 473992 w 2961438"/>
                <a:gd name="connsiteY52" fmla="*/ 216178 h 689379"/>
                <a:gd name="connsiteX53" fmla="*/ 486406 w 2961438"/>
                <a:gd name="connsiteY53" fmla="*/ 216178 h 689379"/>
                <a:gd name="connsiteX54" fmla="*/ 486406 w 2961438"/>
                <a:gd name="connsiteY54" fmla="*/ 242119 h 689379"/>
                <a:gd name="connsiteX55" fmla="*/ 488433 w 2961438"/>
                <a:gd name="connsiteY55" fmla="*/ 242119 h 689379"/>
                <a:gd name="connsiteX56" fmla="*/ 502619 w 2961438"/>
                <a:gd name="connsiteY56" fmla="*/ 242119 h 689379"/>
                <a:gd name="connsiteX57" fmla="*/ 502619 w 2961438"/>
                <a:gd name="connsiteY57" fmla="*/ 243740 h 689379"/>
                <a:gd name="connsiteX58" fmla="*/ 502619 w 2961438"/>
                <a:gd name="connsiteY58" fmla="*/ 255090 h 689379"/>
                <a:gd name="connsiteX59" fmla="*/ 503379 w 2961438"/>
                <a:gd name="connsiteY59" fmla="*/ 255090 h 689379"/>
                <a:gd name="connsiteX60" fmla="*/ 508700 w 2961438"/>
                <a:gd name="connsiteY60" fmla="*/ 255090 h 689379"/>
                <a:gd name="connsiteX61" fmla="*/ 508700 w 2961438"/>
                <a:gd name="connsiteY61" fmla="*/ 254279 h 689379"/>
                <a:gd name="connsiteX62" fmla="*/ 508700 w 2961438"/>
                <a:gd name="connsiteY62" fmla="*/ 248604 h 689379"/>
                <a:gd name="connsiteX63" fmla="*/ 539100 w 2961438"/>
                <a:gd name="connsiteY63" fmla="*/ 248604 h 689379"/>
                <a:gd name="connsiteX64" fmla="*/ 539100 w 2961438"/>
                <a:gd name="connsiteY64" fmla="*/ 272384 h 689379"/>
                <a:gd name="connsiteX65" fmla="*/ 540113 w 2961438"/>
                <a:gd name="connsiteY65" fmla="*/ 272384 h 689379"/>
                <a:gd name="connsiteX66" fmla="*/ 547207 w 2961438"/>
                <a:gd name="connsiteY66" fmla="*/ 272384 h 689379"/>
                <a:gd name="connsiteX67" fmla="*/ 547207 w 2961438"/>
                <a:gd name="connsiteY67" fmla="*/ 273465 h 689379"/>
                <a:gd name="connsiteX68" fmla="*/ 547207 w 2961438"/>
                <a:gd name="connsiteY68" fmla="*/ 281031 h 689379"/>
                <a:gd name="connsiteX69" fmla="*/ 547967 w 2961438"/>
                <a:gd name="connsiteY69" fmla="*/ 281031 h 689379"/>
                <a:gd name="connsiteX70" fmla="*/ 553287 w 2961438"/>
                <a:gd name="connsiteY70" fmla="*/ 281031 h 689379"/>
                <a:gd name="connsiteX71" fmla="*/ 553287 w 2961438"/>
                <a:gd name="connsiteY71" fmla="*/ 278869 h 689379"/>
                <a:gd name="connsiteX72" fmla="*/ 553287 w 2961438"/>
                <a:gd name="connsiteY72" fmla="*/ 263737 h 689379"/>
                <a:gd name="connsiteX73" fmla="*/ 554300 w 2961438"/>
                <a:gd name="connsiteY73" fmla="*/ 263737 h 689379"/>
                <a:gd name="connsiteX74" fmla="*/ 561394 w 2961438"/>
                <a:gd name="connsiteY74" fmla="*/ 263737 h 689379"/>
                <a:gd name="connsiteX75" fmla="*/ 561394 w 2961438"/>
                <a:gd name="connsiteY75" fmla="*/ 264818 h 689379"/>
                <a:gd name="connsiteX76" fmla="*/ 561394 w 2961438"/>
                <a:gd name="connsiteY76" fmla="*/ 272384 h 689379"/>
                <a:gd name="connsiteX77" fmla="*/ 566714 w 2961438"/>
                <a:gd name="connsiteY77" fmla="*/ 270391 h 689379"/>
                <a:gd name="connsiteX78" fmla="*/ 567474 w 2961438"/>
                <a:gd name="connsiteY78" fmla="*/ 269411 h 689379"/>
                <a:gd name="connsiteX79" fmla="*/ 567474 w 2961438"/>
                <a:gd name="connsiteY79" fmla="*/ 263737 h 689379"/>
                <a:gd name="connsiteX80" fmla="*/ 605981 w 2961438"/>
                <a:gd name="connsiteY80" fmla="*/ 263737 h 689379"/>
                <a:gd name="connsiteX81" fmla="*/ 605981 w 2961438"/>
                <a:gd name="connsiteY81" fmla="*/ 287516 h 689379"/>
                <a:gd name="connsiteX82" fmla="*/ 608007 w 2961438"/>
                <a:gd name="connsiteY82" fmla="*/ 287516 h 689379"/>
                <a:gd name="connsiteX83" fmla="*/ 622194 w 2961438"/>
                <a:gd name="connsiteY83" fmla="*/ 287516 h 689379"/>
                <a:gd name="connsiteX84" fmla="*/ 622194 w 2961438"/>
                <a:gd name="connsiteY84" fmla="*/ 288597 h 689379"/>
                <a:gd name="connsiteX85" fmla="*/ 622194 w 2961438"/>
                <a:gd name="connsiteY85" fmla="*/ 296163 h 689379"/>
                <a:gd name="connsiteX86" fmla="*/ 623968 w 2961438"/>
                <a:gd name="connsiteY86" fmla="*/ 296163 h 689379"/>
                <a:gd name="connsiteX87" fmla="*/ 636381 w 2961438"/>
                <a:gd name="connsiteY87" fmla="*/ 296163 h 689379"/>
                <a:gd name="connsiteX88" fmla="*/ 636381 w 2961438"/>
                <a:gd name="connsiteY88" fmla="*/ 272384 h 689379"/>
                <a:gd name="connsiteX89" fmla="*/ 637394 w 2961438"/>
                <a:gd name="connsiteY89" fmla="*/ 272384 h 689379"/>
                <a:gd name="connsiteX90" fmla="*/ 644488 w 2961438"/>
                <a:gd name="connsiteY90" fmla="*/ 272384 h 689379"/>
                <a:gd name="connsiteX91" fmla="*/ 644488 w 2961438"/>
                <a:gd name="connsiteY91" fmla="*/ 239957 h 689379"/>
                <a:gd name="connsiteX92" fmla="*/ 645501 w 2961438"/>
                <a:gd name="connsiteY92" fmla="*/ 239957 h 689379"/>
                <a:gd name="connsiteX93" fmla="*/ 652595 w 2961438"/>
                <a:gd name="connsiteY93" fmla="*/ 239957 h 689379"/>
                <a:gd name="connsiteX94" fmla="*/ 652595 w 2961438"/>
                <a:gd name="connsiteY94" fmla="*/ 238066 h 689379"/>
                <a:gd name="connsiteX95" fmla="*/ 652595 w 2961438"/>
                <a:gd name="connsiteY95" fmla="*/ 224825 h 689379"/>
                <a:gd name="connsiteX96" fmla="*/ 651328 w 2961438"/>
                <a:gd name="connsiteY96" fmla="*/ 223203 h 689379"/>
                <a:gd name="connsiteX97" fmla="*/ 656648 w 2961438"/>
                <a:gd name="connsiteY97" fmla="*/ 211854 h 689379"/>
                <a:gd name="connsiteX98" fmla="*/ 664755 w 2961438"/>
                <a:gd name="connsiteY98" fmla="*/ 239957 h 689379"/>
                <a:gd name="connsiteX99" fmla="*/ 665515 w 2961438"/>
                <a:gd name="connsiteY99" fmla="*/ 239957 h 689379"/>
                <a:gd name="connsiteX100" fmla="*/ 670835 w 2961438"/>
                <a:gd name="connsiteY100" fmla="*/ 239957 h 689379"/>
                <a:gd name="connsiteX101" fmla="*/ 670835 w 2961438"/>
                <a:gd name="connsiteY101" fmla="*/ 134030 h 689379"/>
                <a:gd name="connsiteX102" fmla="*/ 672355 w 2961438"/>
                <a:gd name="connsiteY102" fmla="*/ 134030 h 689379"/>
                <a:gd name="connsiteX103" fmla="*/ 682995 w 2961438"/>
                <a:gd name="connsiteY103" fmla="*/ 134030 h 689379"/>
                <a:gd name="connsiteX104" fmla="*/ 682995 w 2961438"/>
                <a:gd name="connsiteY104" fmla="*/ 86471 h 689379"/>
                <a:gd name="connsiteX105" fmla="*/ 709342 w 2961438"/>
                <a:gd name="connsiteY105" fmla="*/ 86471 h 689379"/>
                <a:gd name="connsiteX106" fmla="*/ 709342 w 2961438"/>
                <a:gd name="connsiteY106" fmla="*/ 64853 h 689379"/>
                <a:gd name="connsiteX107" fmla="*/ 743796 w 2961438"/>
                <a:gd name="connsiteY107" fmla="*/ 64853 h 689379"/>
                <a:gd name="connsiteX108" fmla="*/ 743796 w 2961438"/>
                <a:gd name="connsiteY108" fmla="*/ 67285 h 689379"/>
                <a:gd name="connsiteX109" fmla="*/ 743796 w 2961438"/>
                <a:gd name="connsiteY109" fmla="*/ 84309 h 689379"/>
                <a:gd name="connsiteX110" fmla="*/ 746076 w 2961438"/>
                <a:gd name="connsiteY110" fmla="*/ 84309 h 689379"/>
                <a:gd name="connsiteX111" fmla="*/ 762036 w 2961438"/>
                <a:gd name="connsiteY111" fmla="*/ 84309 h 689379"/>
                <a:gd name="connsiteX112" fmla="*/ 762036 w 2961438"/>
                <a:gd name="connsiteY112" fmla="*/ 131868 h 689379"/>
                <a:gd name="connsiteX113" fmla="*/ 763049 w 2961438"/>
                <a:gd name="connsiteY113" fmla="*/ 131868 h 689379"/>
                <a:gd name="connsiteX114" fmla="*/ 770143 w 2961438"/>
                <a:gd name="connsiteY114" fmla="*/ 131868 h 689379"/>
                <a:gd name="connsiteX115" fmla="*/ 784330 w 2961438"/>
                <a:gd name="connsiteY115" fmla="*/ 136192 h 689379"/>
                <a:gd name="connsiteX116" fmla="*/ 784330 w 2961438"/>
                <a:gd name="connsiteY116" fmla="*/ 175104 h 689379"/>
                <a:gd name="connsiteX117" fmla="*/ 785343 w 2961438"/>
                <a:gd name="connsiteY117" fmla="*/ 175104 h 689379"/>
                <a:gd name="connsiteX118" fmla="*/ 792436 w 2961438"/>
                <a:gd name="connsiteY118" fmla="*/ 175104 h 689379"/>
                <a:gd name="connsiteX119" fmla="*/ 792436 w 2961438"/>
                <a:gd name="connsiteY119" fmla="*/ 176725 h 689379"/>
                <a:gd name="connsiteX120" fmla="*/ 792436 w 2961438"/>
                <a:gd name="connsiteY120" fmla="*/ 188074 h 689379"/>
                <a:gd name="connsiteX121" fmla="*/ 794463 w 2961438"/>
                <a:gd name="connsiteY121" fmla="*/ 188074 h 689379"/>
                <a:gd name="connsiteX122" fmla="*/ 808650 w 2961438"/>
                <a:gd name="connsiteY122" fmla="*/ 188074 h 689379"/>
                <a:gd name="connsiteX123" fmla="*/ 814730 w 2961438"/>
                <a:gd name="connsiteY123" fmla="*/ 194560 h 689379"/>
                <a:gd name="connsiteX124" fmla="*/ 814730 w 2961438"/>
                <a:gd name="connsiteY124" fmla="*/ 216178 h 689379"/>
                <a:gd name="connsiteX125" fmla="*/ 817010 w 2961438"/>
                <a:gd name="connsiteY125" fmla="*/ 216178 h 689379"/>
                <a:gd name="connsiteX126" fmla="*/ 832970 w 2961438"/>
                <a:gd name="connsiteY126" fmla="*/ 216178 h 689379"/>
                <a:gd name="connsiteX127" fmla="*/ 832970 w 2961438"/>
                <a:gd name="connsiteY127" fmla="*/ 217258 h 689379"/>
                <a:gd name="connsiteX128" fmla="*/ 832970 w 2961438"/>
                <a:gd name="connsiteY128" fmla="*/ 224825 h 689379"/>
                <a:gd name="connsiteX129" fmla="*/ 834237 w 2961438"/>
                <a:gd name="connsiteY129" fmla="*/ 224825 h 689379"/>
                <a:gd name="connsiteX130" fmla="*/ 843104 w 2961438"/>
                <a:gd name="connsiteY130" fmla="*/ 224825 h 689379"/>
                <a:gd name="connsiteX131" fmla="*/ 843104 w 2961438"/>
                <a:gd name="connsiteY131" fmla="*/ 226986 h 689379"/>
                <a:gd name="connsiteX132" fmla="*/ 843104 w 2961438"/>
                <a:gd name="connsiteY132" fmla="*/ 242119 h 689379"/>
                <a:gd name="connsiteX133" fmla="*/ 847157 w 2961438"/>
                <a:gd name="connsiteY133" fmla="*/ 240227 h 689379"/>
                <a:gd name="connsiteX134" fmla="*/ 847157 w 2961438"/>
                <a:gd name="connsiteY134" fmla="*/ 226986 h 689379"/>
                <a:gd name="connsiteX135" fmla="*/ 848170 w 2961438"/>
                <a:gd name="connsiteY135" fmla="*/ 226986 h 689379"/>
                <a:gd name="connsiteX136" fmla="*/ 855264 w 2961438"/>
                <a:gd name="connsiteY136" fmla="*/ 226986 h 689379"/>
                <a:gd name="connsiteX137" fmla="*/ 855264 w 2961438"/>
                <a:gd name="connsiteY137" fmla="*/ 228608 h 689379"/>
                <a:gd name="connsiteX138" fmla="*/ 855264 w 2961438"/>
                <a:gd name="connsiteY138" fmla="*/ 239957 h 689379"/>
                <a:gd name="connsiteX139" fmla="*/ 856024 w 2961438"/>
                <a:gd name="connsiteY139" fmla="*/ 239957 h 689379"/>
                <a:gd name="connsiteX140" fmla="*/ 861344 w 2961438"/>
                <a:gd name="connsiteY140" fmla="*/ 239957 h 689379"/>
                <a:gd name="connsiteX141" fmla="*/ 909984 w 2961438"/>
                <a:gd name="connsiteY141" fmla="*/ 235634 h 689379"/>
                <a:gd name="connsiteX142" fmla="*/ 909984 w 2961438"/>
                <a:gd name="connsiteY142" fmla="*/ 236985 h 689379"/>
                <a:gd name="connsiteX143" fmla="*/ 909984 w 2961438"/>
                <a:gd name="connsiteY143" fmla="*/ 246442 h 689379"/>
                <a:gd name="connsiteX144" fmla="*/ 910744 w 2961438"/>
                <a:gd name="connsiteY144" fmla="*/ 246442 h 689379"/>
                <a:gd name="connsiteX145" fmla="*/ 916065 w 2961438"/>
                <a:gd name="connsiteY145" fmla="*/ 246442 h 689379"/>
                <a:gd name="connsiteX146" fmla="*/ 916065 w 2961438"/>
                <a:gd name="connsiteY146" fmla="*/ 248604 h 689379"/>
                <a:gd name="connsiteX147" fmla="*/ 916065 w 2961438"/>
                <a:gd name="connsiteY147" fmla="*/ 263737 h 689379"/>
                <a:gd name="connsiteX148" fmla="*/ 918091 w 2961438"/>
                <a:gd name="connsiteY148" fmla="*/ 262386 h 689379"/>
                <a:gd name="connsiteX149" fmla="*/ 932278 w 2961438"/>
                <a:gd name="connsiteY149" fmla="*/ 252928 h 689379"/>
                <a:gd name="connsiteX150" fmla="*/ 938358 w 2961438"/>
                <a:gd name="connsiteY150" fmla="*/ 211854 h 689379"/>
                <a:gd name="connsiteX151" fmla="*/ 939118 w 2961438"/>
                <a:gd name="connsiteY151" fmla="*/ 211584 h 689379"/>
                <a:gd name="connsiteX152" fmla="*/ 944438 w 2961438"/>
                <a:gd name="connsiteY152" fmla="*/ 209692 h 689379"/>
                <a:gd name="connsiteX153" fmla="*/ 946465 w 2961438"/>
                <a:gd name="connsiteY153" fmla="*/ 140515 h 689379"/>
                <a:gd name="connsiteX154" fmla="*/ 948492 w 2961438"/>
                <a:gd name="connsiteY154" fmla="*/ 209692 h 689379"/>
                <a:gd name="connsiteX155" fmla="*/ 949252 w 2961438"/>
                <a:gd name="connsiteY155" fmla="*/ 209962 h 689379"/>
                <a:gd name="connsiteX156" fmla="*/ 954572 w 2961438"/>
                <a:gd name="connsiteY156" fmla="*/ 211854 h 689379"/>
                <a:gd name="connsiteX157" fmla="*/ 954572 w 2961438"/>
                <a:gd name="connsiteY157" fmla="*/ 125383 h 689379"/>
                <a:gd name="connsiteX158" fmla="*/ 958625 w 2961438"/>
                <a:gd name="connsiteY158" fmla="*/ 92956 h 689379"/>
                <a:gd name="connsiteX159" fmla="*/ 997132 w 2961438"/>
                <a:gd name="connsiteY159" fmla="*/ 92956 h 689379"/>
                <a:gd name="connsiteX160" fmla="*/ 997132 w 2961438"/>
                <a:gd name="connsiteY160" fmla="*/ 125383 h 689379"/>
                <a:gd name="connsiteX161" fmla="*/ 997892 w 2961438"/>
                <a:gd name="connsiteY161" fmla="*/ 125383 h 689379"/>
                <a:gd name="connsiteX162" fmla="*/ 1003212 w 2961438"/>
                <a:gd name="connsiteY162" fmla="*/ 125383 h 689379"/>
                <a:gd name="connsiteX163" fmla="*/ 1003212 w 2961438"/>
                <a:gd name="connsiteY163" fmla="*/ 43235 h 689379"/>
                <a:gd name="connsiteX164" fmla="*/ 1004986 w 2961438"/>
                <a:gd name="connsiteY164" fmla="*/ 43235 h 689379"/>
                <a:gd name="connsiteX165" fmla="*/ 1017399 w 2961438"/>
                <a:gd name="connsiteY165" fmla="*/ 43235 h 689379"/>
                <a:gd name="connsiteX166" fmla="*/ 1017399 w 2961438"/>
                <a:gd name="connsiteY166" fmla="*/ 41344 h 689379"/>
                <a:gd name="connsiteX167" fmla="*/ 1017399 w 2961438"/>
                <a:gd name="connsiteY167" fmla="*/ 28103 h 689379"/>
                <a:gd name="connsiteX168" fmla="*/ 1039693 w 2961438"/>
                <a:gd name="connsiteY168" fmla="*/ 28103 h 689379"/>
                <a:gd name="connsiteX169" fmla="*/ 1039693 w 2961438"/>
                <a:gd name="connsiteY169" fmla="*/ 27022 h 689379"/>
                <a:gd name="connsiteX170" fmla="*/ 1039693 w 2961438"/>
                <a:gd name="connsiteY170" fmla="*/ 19456 h 689379"/>
                <a:gd name="connsiteX171" fmla="*/ 1041466 w 2961438"/>
                <a:gd name="connsiteY171" fmla="*/ 19456 h 689379"/>
                <a:gd name="connsiteX172" fmla="*/ 1053880 w 2961438"/>
                <a:gd name="connsiteY172" fmla="*/ 19456 h 689379"/>
                <a:gd name="connsiteX173" fmla="*/ 1053880 w 2961438"/>
                <a:gd name="connsiteY173" fmla="*/ 20537 h 689379"/>
                <a:gd name="connsiteX174" fmla="*/ 1053880 w 2961438"/>
                <a:gd name="connsiteY174" fmla="*/ 28103 h 689379"/>
                <a:gd name="connsiteX175" fmla="*/ 1054640 w 2961438"/>
                <a:gd name="connsiteY175" fmla="*/ 28103 h 689379"/>
                <a:gd name="connsiteX176" fmla="*/ 1059960 w 2961438"/>
                <a:gd name="connsiteY176" fmla="*/ 28103 h 689379"/>
                <a:gd name="connsiteX177" fmla="*/ 1070093 w 2961438"/>
                <a:gd name="connsiteY177" fmla="*/ 23779 h 689379"/>
                <a:gd name="connsiteX178" fmla="*/ 1074146 w 2961438"/>
                <a:gd name="connsiteY178" fmla="*/ 27022 h 689379"/>
                <a:gd name="connsiteX179" fmla="*/ 1074146 w 2961438"/>
                <a:gd name="connsiteY179" fmla="*/ 19456 h 689379"/>
                <a:gd name="connsiteX180" fmla="*/ 1076426 w 2961438"/>
                <a:gd name="connsiteY180" fmla="*/ 19456 h 689379"/>
                <a:gd name="connsiteX181" fmla="*/ 1092387 w 2961438"/>
                <a:gd name="connsiteY181" fmla="*/ 19456 h 689379"/>
                <a:gd name="connsiteX182" fmla="*/ 1092387 w 2961438"/>
                <a:gd name="connsiteY182" fmla="*/ 20537 h 689379"/>
                <a:gd name="connsiteX183" fmla="*/ 1092387 w 2961438"/>
                <a:gd name="connsiteY183" fmla="*/ 28103 h 689379"/>
                <a:gd name="connsiteX184" fmla="*/ 1122787 w 2961438"/>
                <a:gd name="connsiteY184" fmla="*/ 28103 h 689379"/>
                <a:gd name="connsiteX185" fmla="*/ 1122787 w 2961438"/>
                <a:gd name="connsiteY185" fmla="*/ 29724 h 689379"/>
                <a:gd name="connsiteX186" fmla="*/ 1122787 w 2961438"/>
                <a:gd name="connsiteY186" fmla="*/ 41074 h 689379"/>
                <a:gd name="connsiteX187" fmla="*/ 1149134 w 2961438"/>
                <a:gd name="connsiteY187" fmla="*/ 41074 h 689379"/>
                <a:gd name="connsiteX188" fmla="*/ 1149134 w 2961438"/>
                <a:gd name="connsiteY188" fmla="*/ 71338 h 689379"/>
                <a:gd name="connsiteX189" fmla="*/ 1149894 w 2961438"/>
                <a:gd name="connsiteY189" fmla="*/ 71338 h 689379"/>
                <a:gd name="connsiteX190" fmla="*/ 1155214 w 2961438"/>
                <a:gd name="connsiteY190" fmla="*/ 71338 h 689379"/>
                <a:gd name="connsiteX191" fmla="*/ 1155214 w 2961438"/>
                <a:gd name="connsiteY191" fmla="*/ 72419 h 689379"/>
                <a:gd name="connsiteX192" fmla="*/ 1155214 w 2961438"/>
                <a:gd name="connsiteY192" fmla="*/ 79986 h 689379"/>
                <a:gd name="connsiteX193" fmla="*/ 1159268 w 2961438"/>
                <a:gd name="connsiteY193" fmla="*/ 110250 h 689379"/>
                <a:gd name="connsiteX194" fmla="*/ 1160028 w 2961438"/>
                <a:gd name="connsiteY194" fmla="*/ 110250 h 689379"/>
                <a:gd name="connsiteX195" fmla="*/ 1165348 w 2961438"/>
                <a:gd name="connsiteY195" fmla="*/ 110250 h 689379"/>
                <a:gd name="connsiteX196" fmla="*/ 1165348 w 2961438"/>
                <a:gd name="connsiteY196" fmla="*/ 111061 h 689379"/>
                <a:gd name="connsiteX197" fmla="*/ 1165348 w 2961438"/>
                <a:gd name="connsiteY197" fmla="*/ 116736 h 689379"/>
                <a:gd name="connsiteX198" fmla="*/ 1166361 w 2961438"/>
                <a:gd name="connsiteY198" fmla="*/ 116736 h 689379"/>
                <a:gd name="connsiteX199" fmla="*/ 1173454 w 2961438"/>
                <a:gd name="connsiteY199" fmla="*/ 116736 h 689379"/>
                <a:gd name="connsiteX200" fmla="*/ 1173454 w 2961438"/>
                <a:gd name="connsiteY200" fmla="*/ 147001 h 689379"/>
                <a:gd name="connsiteX201" fmla="*/ 1175481 w 2961438"/>
                <a:gd name="connsiteY201" fmla="*/ 147001 h 689379"/>
                <a:gd name="connsiteX202" fmla="*/ 1189668 w 2961438"/>
                <a:gd name="connsiteY202" fmla="*/ 147001 h 689379"/>
                <a:gd name="connsiteX203" fmla="*/ 1189668 w 2961438"/>
                <a:gd name="connsiteY203" fmla="*/ 170780 h 689379"/>
                <a:gd name="connsiteX204" fmla="*/ 1191695 w 2961438"/>
                <a:gd name="connsiteY204" fmla="*/ 172401 h 689379"/>
                <a:gd name="connsiteX205" fmla="*/ 1191695 w 2961438"/>
                <a:gd name="connsiteY205" fmla="*/ 183751 h 689379"/>
                <a:gd name="connsiteX206" fmla="*/ 1192455 w 2961438"/>
                <a:gd name="connsiteY206" fmla="*/ 183751 h 689379"/>
                <a:gd name="connsiteX207" fmla="*/ 1197775 w 2961438"/>
                <a:gd name="connsiteY207" fmla="*/ 183751 h 689379"/>
                <a:gd name="connsiteX208" fmla="*/ 1197775 w 2961438"/>
                <a:gd name="connsiteY208" fmla="*/ 207530 h 689379"/>
                <a:gd name="connsiteX209" fmla="*/ 1199041 w 2961438"/>
                <a:gd name="connsiteY209" fmla="*/ 207530 h 689379"/>
                <a:gd name="connsiteX210" fmla="*/ 1207908 w 2961438"/>
                <a:gd name="connsiteY210" fmla="*/ 207530 h 689379"/>
                <a:gd name="connsiteX211" fmla="*/ 1209935 w 2961438"/>
                <a:gd name="connsiteY211" fmla="*/ 211584 h 689379"/>
                <a:gd name="connsiteX212" fmla="*/ 1209935 w 2961438"/>
                <a:gd name="connsiteY212" fmla="*/ 224825 h 689379"/>
                <a:gd name="connsiteX213" fmla="*/ 1211455 w 2961438"/>
                <a:gd name="connsiteY213" fmla="*/ 222933 h 689379"/>
                <a:gd name="connsiteX214" fmla="*/ 1222095 w 2961438"/>
                <a:gd name="connsiteY214" fmla="*/ 209692 h 689379"/>
                <a:gd name="connsiteX215" fmla="*/ 1250469 w 2961438"/>
                <a:gd name="connsiteY215" fmla="*/ 209692 h 689379"/>
                <a:gd name="connsiteX216" fmla="*/ 1250469 w 2961438"/>
                <a:gd name="connsiteY216" fmla="*/ 296163 h 689379"/>
                <a:gd name="connsiteX217" fmla="*/ 1251229 w 2961438"/>
                <a:gd name="connsiteY217" fmla="*/ 296163 h 689379"/>
                <a:gd name="connsiteX218" fmla="*/ 1256549 w 2961438"/>
                <a:gd name="connsiteY218" fmla="*/ 296163 h 689379"/>
                <a:gd name="connsiteX219" fmla="*/ 1257309 w 2961438"/>
                <a:gd name="connsiteY219" fmla="*/ 294812 h 689379"/>
                <a:gd name="connsiteX220" fmla="*/ 1262629 w 2961438"/>
                <a:gd name="connsiteY220" fmla="*/ 285354 h 689379"/>
                <a:gd name="connsiteX221" fmla="*/ 1262629 w 2961438"/>
                <a:gd name="connsiteY221" fmla="*/ 287246 h 689379"/>
                <a:gd name="connsiteX222" fmla="*/ 1262629 w 2961438"/>
                <a:gd name="connsiteY222" fmla="*/ 300487 h 689379"/>
                <a:gd name="connsiteX223" fmla="*/ 1266682 w 2961438"/>
                <a:gd name="connsiteY223" fmla="*/ 255090 h 689379"/>
                <a:gd name="connsiteX224" fmla="*/ 1267442 w 2961438"/>
                <a:gd name="connsiteY224" fmla="*/ 255090 h 689379"/>
                <a:gd name="connsiteX225" fmla="*/ 1272762 w 2961438"/>
                <a:gd name="connsiteY225" fmla="*/ 255090 h 689379"/>
                <a:gd name="connsiteX226" fmla="*/ 1272762 w 2961438"/>
                <a:gd name="connsiteY226" fmla="*/ 190236 h 689379"/>
                <a:gd name="connsiteX227" fmla="*/ 1273776 w 2961438"/>
                <a:gd name="connsiteY227" fmla="*/ 190236 h 689379"/>
                <a:gd name="connsiteX228" fmla="*/ 1280869 w 2961438"/>
                <a:gd name="connsiteY228" fmla="*/ 190236 h 689379"/>
                <a:gd name="connsiteX229" fmla="*/ 1293029 w 2961438"/>
                <a:gd name="connsiteY229" fmla="*/ 147001 h 689379"/>
                <a:gd name="connsiteX230" fmla="*/ 1294296 w 2961438"/>
                <a:gd name="connsiteY230" fmla="*/ 147001 h 689379"/>
                <a:gd name="connsiteX231" fmla="*/ 1303163 w 2961438"/>
                <a:gd name="connsiteY231" fmla="*/ 147001 h 689379"/>
                <a:gd name="connsiteX232" fmla="*/ 1313296 w 2961438"/>
                <a:gd name="connsiteY232" fmla="*/ 190236 h 689379"/>
                <a:gd name="connsiteX233" fmla="*/ 1314309 w 2961438"/>
                <a:gd name="connsiteY233" fmla="*/ 190236 h 689379"/>
                <a:gd name="connsiteX234" fmla="*/ 1321403 w 2961438"/>
                <a:gd name="connsiteY234" fmla="*/ 190236 h 689379"/>
                <a:gd name="connsiteX235" fmla="*/ 1321403 w 2961438"/>
                <a:gd name="connsiteY235" fmla="*/ 229148 h 689379"/>
                <a:gd name="connsiteX236" fmla="*/ 1323176 w 2961438"/>
                <a:gd name="connsiteY236" fmla="*/ 229148 h 689379"/>
                <a:gd name="connsiteX237" fmla="*/ 1335590 w 2961438"/>
                <a:gd name="connsiteY237" fmla="*/ 229148 h 689379"/>
                <a:gd name="connsiteX238" fmla="*/ 1335590 w 2961438"/>
                <a:gd name="connsiteY238" fmla="*/ 231310 h 689379"/>
                <a:gd name="connsiteX239" fmla="*/ 1335590 w 2961438"/>
                <a:gd name="connsiteY239" fmla="*/ 246442 h 689379"/>
                <a:gd name="connsiteX240" fmla="*/ 1339643 w 2961438"/>
                <a:gd name="connsiteY240" fmla="*/ 244281 h 689379"/>
                <a:gd name="connsiteX241" fmla="*/ 1339643 w 2961438"/>
                <a:gd name="connsiteY241" fmla="*/ 229148 h 689379"/>
                <a:gd name="connsiteX242" fmla="*/ 1341163 w 2961438"/>
                <a:gd name="connsiteY242" fmla="*/ 229148 h 689379"/>
                <a:gd name="connsiteX243" fmla="*/ 1351803 w 2961438"/>
                <a:gd name="connsiteY243" fmla="*/ 229148 h 689379"/>
                <a:gd name="connsiteX244" fmla="*/ 1351803 w 2961438"/>
                <a:gd name="connsiteY244" fmla="*/ 230769 h 689379"/>
                <a:gd name="connsiteX245" fmla="*/ 1351803 w 2961438"/>
                <a:gd name="connsiteY245" fmla="*/ 242119 h 689379"/>
                <a:gd name="connsiteX246" fmla="*/ 1382204 w 2961438"/>
                <a:gd name="connsiteY246" fmla="*/ 242119 h 689379"/>
                <a:gd name="connsiteX247" fmla="*/ 1382204 w 2961438"/>
                <a:gd name="connsiteY247" fmla="*/ 205369 h 689379"/>
                <a:gd name="connsiteX248" fmla="*/ 1383470 w 2961438"/>
                <a:gd name="connsiteY248" fmla="*/ 205369 h 689379"/>
                <a:gd name="connsiteX249" fmla="*/ 1392337 w 2961438"/>
                <a:gd name="connsiteY249" fmla="*/ 205369 h 689379"/>
                <a:gd name="connsiteX250" fmla="*/ 1392337 w 2961438"/>
                <a:gd name="connsiteY250" fmla="*/ 226986 h 689379"/>
                <a:gd name="connsiteX251" fmla="*/ 1394364 w 2961438"/>
                <a:gd name="connsiteY251" fmla="*/ 194560 h 689379"/>
                <a:gd name="connsiteX252" fmla="*/ 1416657 w 2961438"/>
                <a:gd name="connsiteY252" fmla="*/ 194560 h 689379"/>
                <a:gd name="connsiteX253" fmla="*/ 1416657 w 2961438"/>
                <a:gd name="connsiteY253" fmla="*/ 192938 h 689379"/>
                <a:gd name="connsiteX254" fmla="*/ 1416657 w 2961438"/>
                <a:gd name="connsiteY254" fmla="*/ 181589 h 689379"/>
                <a:gd name="connsiteX255" fmla="*/ 1417417 w 2961438"/>
                <a:gd name="connsiteY255" fmla="*/ 181589 h 689379"/>
                <a:gd name="connsiteX256" fmla="*/ 1422737 w 2961438"/>
                <a:gd name="connsiteY256" fmla="*/ 181589 h 689379"/>
                <a:gd name="connsiteX257" fmla="*/ 1422737 w 2961438"/>
                <a:gd name="connsiteY257" fmla="*/ 179698 h 689379"/>
                <a:gd name="connsiteX258" fmla="*/ 1422737 w 2961438"/>
                <a:gd name="connsiteY258" fmla="*/ 166457 h 689379"/>
                <a:gd name="connsiteX259" fmla="*/ 1426791 w 2961438"/>
                <a:gd name="connsiteY259" fmla="*/ 172942 h 689379"/>
                <a:gd name="connsiteX260" fmla="*/ 1429071 w 2961438"/>
                <a:gd name="connsiteY260" fmla="*/ 172942 h 689379"/>
                <a:gd name="connsiteX261" fmla="*/ 1445031 w 2961438"/>
                <a:gd name="connsiteY261" fmla="*/ 172942 h 689379"/>
                <a:gd name="connsiteX262" fmla="*/ 1445031 w 2961438"/>
                <a:gd name="connsiteY262" fmla="*/ 172131 h 689379"/>
                <a:gd name="connsiteX263" fmla="*/ 1445031 w 2961438"/>
                <a:gd name="connsiteY263" fmla="*/ 166457 h 689379"/>
                <a:gd name="connsiteX264" fmla="*/ 1445791 w 2961438"/>
                <a:gd name="connsiteY264" fmla="*/ 166457 h 689379"/>
                <a:gd name="connsiteX265" fmla="*/ 1451111 w 2961438"/>
                <a:gd name="connsiteY265" fmla="*/ 166457 h 689379"/>
                <a:gd name="connsiteX266" fmla="*/ 1451111 w 2961438"/>
                <a:gd name="connsiteY266" fmla="*/ 167808 h 689379"/>
                <a:gd name="connsiteX267" fmla="*/ 1451111 w 2961438"/>
                <a:gd name="connsiteY267" fmla="*/ 177266 h 689379"/>
                <a:gd name="connsiteX268" fmla="*/ 1489618 w 2961438"/>
                <a:gd name="connsiteY268" fmla="*/ 177266 h 689379"/>
                <a:gd name="connsiteX269" fmla="*/ 1489618 w 2961438"/>
                <a:gd name="connsiteY269" fmla="*/ 315619 h 689379"/>
                <a:gd name="connsiteX270" fmla="*/ 1491138 w 2961438"/>
                <a:gd name="connsiteY270" fmla="*/ 315619 h 689379"/>
                <a:gd name="connsiteX271" fmla="*/ 1501778 w 2961438"/>
                <a:gd name="connsiteY271" fmla="*/ 315619 h 689379"/>
                <a:gd name="connsiteX272" fmla="*/ 1501778 w 2961438"/>
                <a:gd name="connsiteY272" fmla="*/ 302649 h 689379"/>
                <a:gd name="connsiteX273" fmla="*/ 1505832 w 2961438"/>
                <a:gd name="connsiteY273" fmla="*/ 302649 h 689379"/>
                <a:gd name="connsiteX274" fmla="*/ 1505832 w 2961438"/>
                <a:gd name="connsiteY274" fmla="*/ 315619 h 689379"/>
                <a:gd name="connsiteX275" fmla="*/ 1536232 w 2961438"/>
                <a:gd name="connsiteY275" fmla="*/ 315619 h 689379"/>
                <a:gd name="connsiteX276" fmla="*/ 1536232 w 2961438"/>
                <a:gd name="connsiteY276" fmla="*/ 285354 h 689379"/>
                <a:gd name="connsiteX277" fmla="*/ 1548392 w 2961438"/>
                <a:gd name="connsiteY277" fmla="*/ 285354 h 689379"/>
                <a:gd name="connsiteX278" fmla="*/ 1560552 w 2961438"/>
                <a:gd name="connsiteY278" fmla="*/ 283193 h 689379"/>
                <a:gd name="connsiteX279" fmla="*/ 1564606 w 2961438"/>
                <a:gd name="connsiteY279" fmla="*/ 285354 h 689379"/>
                <a:gd name="connsiteX280" fmla="*/ 1574739 w 2961438"/>
                <a:gd name="connsiteY280" fmla="*/ 285354 h 689379"/>
                <a:gd name="connsiteX281" fmla="*/ 1574739 w 2961438"/>
                <a:gd name="connsiteY281" fmla="*/ 315619 h 689379"/>
                <a:gd name="connsiteX282" fmla="*/ 1582846 w 2961438"/>
                <a:gd name="connsiteY282" fmla="*/ 315619 h 689379"/>
                <a:gd name="connsiteX283" fmla="*/ 1582846 w 2961438"/>
                <a:gd name="connsiteY283" fmla="*/ 332914 h 689379"/>
                <a:gd name="connsiteX284" fmla="*/ 1592182 w 2961438"/>
                <a:gd name="connsiteY284" fmla="*/ 333819 h 689379"/>
                <a:gd name="connsiteX285" fmla="*/ 1605140 w 2961438"/>
                <a:gd name="connsiteY285" fmla="*/ 333819 h 689379"/>
                <a:gd name="connsiteX286" fmla="*/ 1605140 w 2961438"/>
                <a:gd name="connsiteY286" fmla="*/ 317781 h 689379"/>
                <a:gd name="connsiteX287" fmla="*/ 1673096 w 2961438"/>
                <a:gd name="connsiteY287" fmla="*/ 317781 h 689379"/>
                <a:gd name="connsiteX288" fmla="*/ 1673096 w 2961438"/>
                <a:gd name="connsiteY288" fmla="*/ 232528 h 689379"/>
                <a:gd name="connsiteX289" fmla="*/ 1745104 w 2961438"/>
                <a:gd name="connsiteY289" fmla="*/ 232528 h 689379"/>
                <a:gd name="connsiteX290" fmla="*/ 1745104 w 2961438"/>
                <a:gd name="connsiteY290" fmla="*/ 311296 h 689379"/>
                <a:gd name="connsiteX291" fmla="*/ 1747008 w 2961438"/>
                <a:gd name="connsiteY291" fmla="*/ 311296 h 689379"/>
                <a:gd name="connsiteX292" fmla="*/ 1748250 w 2961438"/>
                <a:gd name="connsiteY292" fmla="*/ 333819 h 689379"/>
                <a:gd name="connsiteX293" fmla="*/ 1757926 w 2961438"/>
                <a:gd name="connsiteY293" fmla="*/ 333819 h 689379"/>
                <a:gd name="connsiteX294" fmla="*/ 1759168 w 2961438"/>
                <a:gd name="connsiteY294" fmla="*/ 311296 h 689379"/>
                <a:gd name="connsiteX295" fmla="*/ 1765248 w 2961438"/>
                <a:gd name="connsiteY295" fmla="*/ 311296 h 689379"/>
                <a:gd name="connsiteX296" fmla="*/ 1766490 w 2961438"/>
                <a:gd name="connsiteY296" fmla="*/ 333819 h 689379"/>
                <a:gd name="connsiteX297" fmla="*/ 1817112 w 2961438"/>
                <a:gd name="connsiteY297" fmla="*/ 333819 h 689379"/>
                <a:gd name="connsiteX298" fmla="*/ 1817112 w 2961438"/>
                <a:gd name="connsiteY298" fmla="*/ 170791 h 689379"/>
                <a:gd name="connsiteX299" fmla="*/ 2014439 w 2961438"/>
                <a:gd name="connsiteY299" fmla="*/ 170791 h 689379"/>
                <a:gd name="connsiteX300" fmla="*/ 2014439 w 2961438"/>
                <a:gd name="connsiteY300" fmla="*/ 333819 h 689379"/>
                <a:gd name="connsiteX301" fmla="*/ 2033136 w 2961438"/>
                <a:gd name="connsiteY301" fmla="*/ 333819 h 689379"/>
                <a:gd name="connsiteX302" fmla="*/ 2033136 w 2961438"/>
                <a:gd name="connsiteY302" fmla="*/ 251126 h 689379"/>
                <a:gd name="connsiteX303" fmla="*/ 2128256 w 2961438"/>
                <a:gd name="connsiteY303" fmla="*/ 251126 h 689379"/>
                <a:gd name="connsiteX304" fmla="*/ 2180720 w 2961438"/>
                <a:gd name="connsiteY304" fmla="*/ 185913 h 689379"/>
                <a:gd name="connsiteX305" fmla="*/ 2245574 w 2961438"/>
                <a:gd name="connsiteY305" fmla="*/ 185913 h 689379"/>
                <a:gd name="connsiteX306" fmla="*/ 2245574 w 2961438"/>
                <a:gd name="connsiteY306" fmla="*/ 261575 h 689379"/>
                <a:gd name="connsiteX307" fmla="*/ 2253681 w 2961438"/>
                <a:gd name="connsiteY307" fmla="*/ 261575 h 689379"/>
                <a:gd name="connsiteX308" fmla="*/ 2255708 w 2961438"/>
                <a:gd name="connsiteY308" fmla="*/ 255090 h 689379"/>
                <a:gd name="connsiteX309" fmla="*/ 2261788 w 2961438"/>
                <a:gd name="connsiteY309" fmla="*/ 255090 h 689379"/>
                <a:gd name="connsiteX310" fmla="*/ 2263815 w 2961438"/>
                <a:gd name="connsiteY310" fmla="*/ 263737 h 689379"/>
                <a:gd name="connsiteX311" fmla="*/ 2275975 w 2961438"/>
                <a:gd name="connsiteY311" fmla="*/ 263737 h 689379"/>
                <a:gd name="connsiteX312" fmla="*/ 2275975 w 2961438"/>
                <a:gd name="connsiteY312" fmla="*/ 257251 h 689379"/>
                <a:gd name="connsiteX313" fmla="*/ 2298268 w 2961438"/>
                <a:gd name="connsiteY313" fmla="*/ 257251 h 689379"/>
                <a:gd name="connsiteX314" fmla="*/ 2298268 w 2961438"/>
                <a:gd name="connsiteY314" fmla="*/ 263737 h 689379"/>
                <a:gd name="connsiteX315" fmla="*/ 2318535 w 2961438"/>
                <a:gd name="connsiteY315" fmla="*/ 263737 h 689379"/>
                <a:gd name="connsiteX316" fmla="*/ 2318535 w 2961438"/>
                <a:gd name="connsiteY316" fmla="*/ 309134 h 689379"/>
                <a:gd name="connsiteX317" fmla="*/ 2332722 w 2961438"/>
                <a:gd name="connsiteY317" fmla="*/ 309134 h 689379"/>
                <a:gd name="connsiteX318" fmla="*/ 2332722 w 2961438"/>
                <a:gd name="connsiteY318" fmla="*/ 296163 h 689379"/>
                <a:gd name="connsiteX319" fmla="*/ 2348936 w 2961438"/>
                <a:gd name="connsiteY319" fmla="*/ 296163 h 689379"/>
                <a:gd name="connsiteX320" fmla="*/ 2348936 w 2961438"/>
                <a:gd name="connsiteY320" fmla="*/ 116736 h 689379"/>
                <a:gd name="connsiteX321" fmla="*/ 2355016 w 2961438"/>
                <a:gd name="connsiteY321" fmla="*/ 110250 h 689379"/>
                <a:gd name="connsiteX322" fmla="*/ 2427977 w 2961438"/>
                <a:gd name="connsiteY322" fmla="*/ 110250 h 689379"/>
                <a:gd name="connsiteX323" fmla="*/ 2427977 w 2961438"/>
                <a:gd name="connsiteY323" fmla="*/ 118898 h 689379"/>
                <a:gd name="connsiteX324" fmla="*/ 2438110 w 2961438"/>
                <a:gd name="connsiteY324" fmla="*/ 118898 h 689379"/>
                <a:gd name="connsiteX325" fmla="*/ 2438110 w 2961438"/>
                <a:gd name="connsiteY325" fmla="*/ 233472 h 689379"/>
                <a:gd name="connsiteX326" fmla="*/ 2460404 w 2961438"/>
                <a:gd name="connsiteY326" fmla="*/ 233472 h 689379"/>
                <a:gd name="connsiteX327" fmla="*/ 2460404 w 2961438"/>
                <a:gd name="connsiteY327" fmla="*/ 166457 h 689379"/>
                <a:gd name="connsiteX328" fmla="*/ 2486751 w 2961438"/>
                <a:gd name="connsiteY328" fmla="*/ 166457 h 689379"/>
                <a:gd name="connsiteX329" fmla="*/ 2490804 w 2961438"/>
                <a:gd name="connsiteY329" fmla="*/ 162133 h 689379"/>
                <a:gd name="connsiteX330" fmla="*/ 2498911 w 2961438"/>
                <a:gd name="connsiteY330" fmla="*/ 162133 h 689379"/>
                <a:gd name="connsiteX331" fmla="*/ 2502964 w 2961438"/>
                <a:gd name="connsiteY331" fmla="*/ 166457 h 689379"/>
                <a:gd name="connsiteX332" fmla="*/ 2525258 w 2961438"/>
                <a:gd name="connsiteY332" fmla="*/ 166457 h 689379"/>
                <a:gd name="connsiteX333" fmla="*/ 2525258 w 2961438"/>
                <a:gd name="connsiteY333" fmla="*/ 49721 h 689379"/>
                <a:gd name="connsiteX334" fmla="*/ 2582005 w 2961438"/>
                <a:gd name="connsiteY334" fmla="*/ 38912 h 689379"/>
                <a:gd name="connsiteX335" fmla="*/ 2582005 w 2961438"/>
                <a:gd name="connsiteY335" fmla="*/ 39993 h 689379"/>
                <a:gd name="connsiteX336" fmla="*/ 2582005 w 2961438"/>
                <a:gd name="connsiteY336" fmla="*/ 47559 h 689379"/>
                <a:gd name="connsiteX337" fmla="*/ 2608352 w 2961438"/>
                <a:gd name="connsiteY337" fmla="*/ 47559 h 689379"/>
                <a:gd name="connsiteX338" fmla="*/ 2608352 w 2961438"/>
                <a:gd name="connsiteY338" fmla="*/ 302649 h 689379"/>
                <a:gd name="connsiteX339" fmla="*/ 2630646 w 2961438"/>
                <a:gd name="connsiteY339" fmla="*/ 302649 h 689379"/>
                <a:gd name="connsiteX340" fmla="*/ 2630646 w 2961438"/>
                <a:gd name="connsiteY340" fmla="*/ 298325 h 689379"/>
                <a:gd name="connsiteX341" fmla="*/ 2642806 w 2961438"/>
                <a:gd name="connsiteY341" fmla="*/ 298325 h 689379"/>
                <a:gd name="connsiteX342" fmla="*/ 2642806 w 2961438"/>
                <a:gd name="connsiteY342" fmla="*/ 302649 h 689379"/>
                <a:gd name="connsiteX343" fmla="*/ 2667126 w 2961438"/>
                <a:gd name="connsiteY343" fmla="*/ 302649 h 689379"/>
                <a:gd name="connsiteX344" fmla="*/ 2667126 w 2961438"/>
                <a:gd name="connsiteY344" fmla="*/ 289678 h 689379"/>
                <a:gd name="connsiteX345" fmla="*/ 2695500 w 2961438"/>
                <a:gd name="connsiteY345" fmla="*/ 289678 h 689379"/>
                <a:gd name="connsiteX346" fmla="*/ 2707660 w 2961438"/>
                <a:gd name="connsiteY346" fmla="*/ 285354 h 689379"/>
                <a:gd name="connsiteX347" fmla="*/ 2727927 w 2961438"/>
                <a:gd name="connsiteY347" fmla="*/ 289678 h 689379"/>
                <a:gd name="connsiteX348" fmla="*/ 2727927 w 2961438"/>
                <a:gd name="connsiteY348" fmla="*/ 272384 h 689379"/>
                <a:gd name="connsiteX349" fmla="*/ 2736034 w 2961438"/>
                <a:gd name="connsiteY349" fmla="*/ 272384 h 689379"/>
                <a:gd name="connsiteX350" fmla="*/ 2736034 w 2961438"/>
                <a:gd name="connsiteY350" fmla="*/ 259413 h 689379"/>
                <a:gd name="connsiteX351" fmla="*/ 2792781 w 2961438"/>
                <a:gd name="connsiteY351" fmla="*/ 259413 h 689379"/>
                <a:gd name="connsiteX352" fmla="*/ 2792781 w 2961438"/>
                <a:gd name="connsiteY352" fmla="*/ 229148 h 689379"/>
                <a:gd name="connsiteX353" fmla="*/ 2811021 w 2961438"/>
                <a:gd name="connsiteY353" fmla="*/ 229148 h 689379"/>
                <a:gd name="connsiteX354" fmla="*/ 2811021 w 2961438"/>
                <a:gd name="connsiteY354" fmla="*/ 222663 h 689379"/>
                <a:gd name="connsiteX355" fmla="*/ 2823181 w 2961438"/>
                <a:gd name="connsiteY355" fmla="*/ 222663 h 689379"/>
                <a:gd name="connsiteX356" fmla="*/ 2823181 w 2961438"/>
                <a:gd name="connsiteY356" fmla="*/ 229148 h 689379"/>
                <a:gd name="connsiteX357" fmla="*/ 2839395 w 2961438"/>
                <a:gd name="connsiteY357" fmla="*/ 229148 h 689379"/>
                <a:gd name="connsiteX358" fmla="*/ 2839395 w 2961438"/>
                <a:gd name="connsiteY358" fmla="*/ 278869 h 689379"/>
                <a:gd name="connsiteX359" fmla="*/ 2871822 w 2961438"/>
                <a:gd name="connsiteY359" fmla="*/ 278869 h 689379"/>
                <a:gd name="connsiteX360" fmla="*/ 2871822 w 2961438"/>
                <a:gd name="connsiteY360" fmla="*/ 252928 h 689379"/>
                <a:gd name="connsiteX361" fmla="*/ 2910329 w 2961438"/>
                <a:gd name="connsiteY361" fmla="*/ 252928 h 689379"/>
                <a:gd name="connsiteX362" fmla="*/ 2910329 w 2961438"/>
                <a:gd name="connsiteY362" fmla="*/ 222663 h 689379"/>
                <a:gd name="connsiteX363" fmla="*/ 2958970 w 2961438"/>
                <a:gd name="connsiteY363" fmla="*/ 222663 h 689379"/>
                <a:gd name="connsiteX364" fmla="*/ 2961438 w 2961438"/>
                <a:gd name="connsiteY364" fmla="*/ 689379 h 689379"/>
                <a:gd name="connsiteX365" fmla="*/ 2054 w 2961438"/>
                <a:gd name="connsiteY365" fmla="*/ 687046 h 689379"/>
                <a:gd name="connsiteX366" fmla="*/ 0 w 2961438"/>
                <a:gd name="connsiteY366" fmla="*/ 252928 h 689379"/>
                <a:gd name="connsiteX367" fmla="*/ 20267 w 2961438"/>
                <a:gd name="connsiteY367" fmla="*/ 252928 h 689379"/>
                <a:gd name="connsiteX368" fmla="*/ 20774 w 2961438"/>
                <a:gd name="connsiteY368" fmla="*/ 251847 h 689379"/>
                <a:gd name="connsiteX369" fmla="*/ 24320 w 2961438"/>
                <a:gd name="connsiteY369" fmla="*/ 244281 h 689379"/>
                <a:gd name="connsiteX370" fmla="*/ 26094 w 2961438"/>
                <a:gd name="connsiteY370" fmla="*/ 244551 h 689379"/>
                <a:gd name="connsiteX371" fmla="*/ 38507 w 2961438"/>
                <a:gd name="connsiteY371" fmla="*/ 246442 h 689379"/>
                <a:gd name="connsiteX372" fmla="*/ 39014 w 2961438"/>
                <a:gd name="connsiteY372" fmla="*/ 247794 h 689379"/>
                <a:gd name="connsiteX373" fmla="*/ 42560 w 2961438"/>
                <a:gd name="connsiteY373" fmla="*/ 257251 h 689379"/>
                <a:gd name="connsiteX374" fmla="*/ 68907 w 2961438"/>
                <a:gd name="connsiteY374" fmla="*/ 259413 h 689379"/>
                <a:gd name="connsiteX375" fmla="*/ 68907 w 2961438"/>
                <a:gd name="connsiteY375" fmla="*/ 136192 h 689379"/>
                <a:gd name="connsiteX376" fmla="*/ 70934 w 2961438"/>
                <a:gd name="connsiteY376" fmla="*/ 136192 h 689379"/>
                <a:gd name="connsiteX377" fmla="*/ 85121 w 2961438"/>
                <a:gd name="connsiteY377" fmla="*/ 136192 h 689379"/>
                <a:gd name="connsiteX378" fmla="*/ 85121 w 2961438"/>
                <a:gd name="connsiteY378" fmla="*/ 0 h 689379"/>
                <a:gd name="connsiteX379" fmla="*/ 86894 w 2961438"/>
                <a:gd name="connsiteY379" fmla="*/ 0 h 689379"/>
                <a:gd name="connsiteX380" fmla="*/ 99308 w 2961438"/>
                <a:gd name="connsiteY380" fmla="*/ 0 h 689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</a:cxnLst>
              <a:rect l="l" t="t" r="r" b="b"/>
              <a:pathLst>
                <a:path w="2961438" h="689379">
                  <a:moveTo>
                    <a:pt x="99308" y="0"/>
                  </a:moveTo>
                  <a:lnTo>
                    <a:pt x="220909" y="0"/>
                  </a:lnTo>
                  <a:lnTo>
                    <a:pt x="223189" y="0"/>
                  </a:lnTo>
                  <a:lnTo>
                    <a:pt x="239150" y="0"/>
                  </a:lnTo>
                  <a:lnTo>
                    <a:pt x="239150" y="140515"/>
                  </a:lnTo>
                  <a:cubicBezTo>
                    <a:pt x="239160" y="140514"/>
                    <a:pt x="239272" y="140493"/>
                    <a:pt x="240670" y="140245"/>
                  </a:cubicBezTo>
                  <a:lnTo>
                    <a:pt x="251310" y="138354"/>
                  </a:lnTo>
                  <a:cubicBezTo>
                    <a:pt x="251310" y="138376"/>
                    <a:pt x="251280" y="139710"/>
                    <a:pt x="249283" y="226986"/>
                  </a:cubicBezTo>
                  <a:cubicBezTo>
                    <a:pt x="249293" y="226988"/>
                    <a:pt x="249404" y="227008"/>
                    <a:pt x="250803" y="227257"/>
                  </a:cubicBezTo>
                  <a:lnTo>
                    <a:pt x="261443" y="229148"/>
                  </a:lnTo>
                  <a:cubicBezTo>
                    <a:pt x="261445" y="229155"/>
                    <a:pt x="261465" y="229219"/>
                    <a:pt x="261696" y="229959"/>
                  </a:cubicBezTo>
                  <a:lnTo>
                    <a:pt x="263470" y="235634"/>
                  </a:lnTo>
                  <a:cubicBezTo>
                    <a:pt x="263472" y="235625"/>
                    <a:pt x="263517" y="235482"/>
                    <a:pt x="264230" y="233202"/>
                  </a:cubicBezTo>
                  <a:lnTo>
                    <a:pt x="269550" y="216178"/>
                  </a:lnTo>
                  <a:lnTo>
                    <a:pt x="271323" y="216178"/>
                  </a:lnTo>
                  <a:lnTo>
                    <a:pt x="283737" y="216178"/>
                  </a:lnTo>
                  <a:lnTo>
                    <a:pt x="283737" y="248604"/>
                  </a:lnTo>
                  <a:cubicBezTo>
                    <a:pt x="283743" y="248609"/>
                    <a:pt x="283820" y="248649"/>
                    <a:pt x="284750" y="249145"/>
                  </a:cubicBezTo>
                  <a:lnTo>
                    <a:pt x="291844" y="252928"/>
                  </a:lnTo>
                  <a:lnTo>
                    <a:pt x="291844" y="254279"/>
                  </a:lnTo>
                  <a:lnTo>
                    <a:pt x="291844" y="263737"/>
                  </a:lnTo>
                  <a:lnTo>
                    <a:pt x="336431" y="263737"/>
                  </a:lnTo>
                  <a:lnTo>
                    <a:pt x="336431" y="264818"/>
                  </a:lnTo>
                  <a:lnTo>
                    <a:pt x="336431" y="272384"/>
                  </a:lnTo>
                  <a:lnTo>
                    <a:pt x="338457" y="272384"/>
                  </a:lnTo>
                  <a:lnTo>
                    <a:pt x="352644" y="272384"/>
                  </a:lnTo>
                  <a:lnTo>
                    <a:pt x="352644" y="242119"/>
                  </a:lnTo>
                  <a:lnTo>
                    <a:pt x="397231" y="242119"/>
                  </a:lnTo>
                  <a:lnTo>
                    <a:pt x="397231" y="240768"/>
                  </a:lnTo>
                  <a:lnTo>
                    <a:pt x="397231" y="231310"/>
                  </a:lnTo>
                  <a:lnTo>
                    <a:pt x="398245" y="231310"/>
                  </a:lnTo>
                  <a:lnTo>
                    <a:pt x="405338" y="231310"/>
                  </a:lnTo>
                  <a:lnTo>
                    <a:pt x="405338" y="229419"/>
                  </a:lnTo>
                  <a:lnTo>
                    <a:pt x="405338" y="216178"/>
                  </a:lnTo>
                  <a:lnTo>
                    <a:pt x="406098" y="216178"/>
                  </a:lnTo>
                  <a:lnTo>
                    <a:pt x="411418" y="216178"/>
                  </a:lnTo>
                  <a:lnTo>
                    <a:pt x="411418" y="215097"/>
                  </a:lnTo>
                  <a:lnTo>
                    <a:pt x="411418" y="207530"/>
                  </a:lnTo>
                  <a:lnTo>
                    <a:pt x="413445" y="207530"/>
                  </a:lnTo>
                  <a:lnTo>
                    <a:pt x="427632" y="207530"/>
                  </a:lnTo>
                  <a:lnTo>
                    <a:pt x="427632" y="208611"/>
                  </a:lnTo>
                  <a:lnTo>
                    <a:pt x="427632" y="216178"/>
                  </a:lnTo>
                  <a:lnTo>
                    <a:pt x="449925" y="216178"/>
                  </a:lnTo>
                  <a:lnTo>
                    <a:pt x="449925" y="214286"/>
                  </a:lnTo>
                  <a:lnTo>
                    <a:pt x="449925" y="201045"/>
                  </a:lnTo>
                  <a:lnTo>
                    <a:pt x="451699" y="201045"/>
                  </a:lnTo>
                  <a:lnTo>
                    <a:pt x="464112" y="201045"/>
                  </a:lnTo>
                  <a:lnTo>
                    <a:pt x="464112" y="224825"/>
                  </a:lnTo>
                  <a:lnTo>
                    <a:pt x="465126" y="224825"/>
                  </a:lnTo>
                  <a:lnTo>
                    <a:pt x="472219" y="224825"/>
                  </a:lnTo>
                  <a:lnTo>
                    <a:pt x="472219" y="223744"/>
                  </a:lnTo>
                  <a:lnTo>
                    <a:pt x="472219" y="216178"/>
                  </a:lnTo>
                  <a:lnTo>
                    <a:pt x="473992" y="216178"/>
                  </a:lnTo>
                  <a:lnTo>
                    <a:pt x="486406" y="216178"/>
                  </a:lnTo>
                  <a:lnTo>
                    <a:pt x="486406" y="242119"/>
                  </a:lnTo>
                  <a:lnTo>
                    <a:pt x="488433" y="242119"/>
                  </a:lnTo>
                  <a:lnTo>
                    <a:pt x="502619" y="242119"/>
                  </a:lnTo>
                  <a:lnTo>
                    <a:pt x="502619" y="243740"/>
                  </a:lnTo>
                  <a:lnTo>
                    <a:pt x="502619" y="255090"/>
                  </a:lnTo>
                  <a:lnTo>
                    <a:pt x="503379" y="255090"/>
                  </a:lnTo>
                  <a:lnTo>
                    <a:pt x="508700" y="255090"/>
                  </a:lnTo>
                  <a:lnTo>
                    <a:pt x="508700" y="254279"/>
                  </a:lnTo>
                  <a:lnTo>
                    <a:pt x="508700" y="248604"/>
                  </a:lnTo>
                  <a:lnTo>
                    <a:pt x="539100" y="248604"/>
                  </a:lnTo>
                  <a:lnTo>
                    <a:pt x="539100" y="272384"/>
                  </a:lnTo>
                  <a:lnTo>
                    <a:pt x="540113" y="272384"/>
                  </a:lnTo>
                  <a:lnTo>
                    <a:pt x="547207" y="272384"/>
                  </a:lnTo>
                  <a:lnTo>
                    <a:pt x="547207" y="273465"/>
                  </a:lnTo>
                  <a:lnTo>
                    <a:pt x="547207" y="281031"/>
                  </a:lnTo>
                  <a:lnTo>
                    <a:pt x="547967" y="281031"/>
                  </a:lnTo>
                  <a:lnTo>
                    <a:pt x="553287" y="281031"/>
                  </a:lnTo>
                  <a:lnTo>
                    <a:pt x="553287" y="278869"/>
                  </a:lnTo>
                  <a:lnTo>
                    <a:pt x="553287" y="263737"/>
                  </a:lnTo>
                  <a:lnTo>
                    <a:pt x="554300" y="263737"/>
                  </a:lnTo>
                  <a:lnTo>
                    <a:pt x="561394" y="263737"/>
                  </a:lnTo>
                  <a:lnTo>
                    <a:pt x="561394" y="264818"/>
                  </a:lnTo>
                  <a:lnTo>
                    <a:pt x="561394" y="272384"/>
                  </a:lnTo>
                  <a:lnTo>
                    <a:pt x="566714" y="270391"/>
                  </a:lnTo>
                  <a:cubicBezTo>
                    <a:pt x="567474" y="270019"/>
                    <a:pt x="567474" y="269817"/>
                    <a:pt x="567474" y="269411"/>
                  </a:cubicBezTo>
                  <a:lnTo>
                    <a:pt x="567474" y="263737"/>
                  </a:lnTo>
                  <a:lnTo>
                    <a:pt x="605981" y="263737"/>
                  </a:lnTo>
                  <a:lnTo>
                    <a:pt x="605981" y="287516"/>
                  </a:lnTo>
                  <a:lnTo>
                    <a:pt x="608007" y="287516"/>
                  </a:lnTo>
                  <a:lnTo>
                    <a:pt x="622194" y="287516"/>
                  </a:lnTo>
                  <a:lnTo>
                    <a:pt x="622194" y="288597"/>
                  </a:lnTo>
                  <a:lnTo>
                    <a:pt x="622194" y="296163"/>
                  </a:lnTo>
                  <a:lnTo>
                    <a:pt x="623968" y="296163"/>
                  </a:lnTo>
                  <a:lnTo>
                    <a:pt x="636381" y="296163"/>
                  </a:lnTo>
                  <a:lnTo>
                    <a:pt x="636381" y="272384"/>
                  </a:lnTo>
                  <a:lnTo>
                    <a:pt x="637394" y="272384"/>
                  </a:lnTo>
                  <a:lnTo>
                    <a:pt x="644488" y="272384"/>
                  </a:lnTo>
                  <a:lnTo>
                    <a:pt x="644488" y="239957"/>
                  </a:lnTo>
                  <a:lnTo>
                    <a:pt x="645501" y="239957"/>
                  </a:lnTo>
                  <a:lnTo>
                    <a:pt x="652595" y="239957"/>
                  </a:lnTo>
                  <a:lnTo>
                    <a:pt x="652595" y="238066"/>
                  </a:lnTo>
                  <a:lnTo>
                    <a:pt x="652595" y="224825"/>
                  </a:lnTo>
                  <a:cubicBezTo>
                    <a:pt x="650568" y="224825"/>
                    <a:pt x="650568" y="224825"/>
                    <a:pt x="651328" y="223203"/>
                  </a:cubicBezTo>
                  <a:lnTo>
                    <a:pt x="656648" y="211854"/>
                  </a:lnTo>
                  <a:cubicBezTo>
                    <a:pt x="656653" y="211871"/>
                    <a:pt x="656848" y="212545"/>
                    <a:pt x="664755" y="239957"/>
                  </a:cubicBezTo>
                  <a:lnTo>
                    <a:pt x="665515" y="239957"/>
                  </a:lnTo>
                  <a:lnTo>
                    <a:pt x="670835" y="239957"/>
                  </a:lnTo>
                  <a:lnTo>
                    <a:pt x="670835" y="134030"/>
                  </a:lnTo>
                  <a:lnTo>
                    <a:pt x="672355" y="134030"/>
                  </a:lnTo>
                  <a:lnTo>
                    <a:pt x="682995" y="134030"/>
                  </a:lnTo>
                  <a:lnTo>
                    <a:pt x="682995" y="86471"/>
                  </a:lnTo>
                  <a:lnTo>
                    <a:pt x="709342" y="86471"/>
                  </a:lnTo>
                  <a:lnTo>
                    <a:pt x="709342" y="64853"/>
                  </a:lnTo>
                  <a:lnTo>
                    <a:pt x="743796" y="64853"/>
                  </a:lnTo>
                  <a:lnTo>
                    <a:pt x="743796" y="67285"/>
                  </a:lnTo>
                  <a:lnTo>
                    <a:pt x="743796" y="84309"/>
                  </a:lnTo>
                  <a:lnTo>
                    <a:pt x="746076" y="84309"/>
                  </a:lnTo>
                  <a:lnTo>
                    <a:pt x="762036" y="84309"/>
                  </a:lnTo>
                  <a:lnTo>
                    <a:pt x="762036" y="131868"/>
                  </a:lnTo>
                  <a:lnTo>
                    <a:pt x="763049" y="131868"/>
                  </a:lnTo>
                  <a:lnTo>
                    <a:pt x="770143" y="131868"/>
                  </a:lnTo>
                  <a:lnTo>
                    <a:pt x="784330" y="136192"/>
                  </a:lnTo>
                  <a:lnTo>
                    <a:pt x="784330" y="175104"/>
                  </a:lnTo>
                  <a:lnTo>
                    <a:pt x="785343" y="175104"/>
                  </a:lnTo>
                  <a:lnTo>
                    <a:pt x="792436" y="175104"/>
                  </a:lnTo>
                  <a:lnTo>
                    <a:pt x="792436" y="176725"/>
                  </a:lnTo>
                  <a:lnTo>
                    <a:pt x="792436" y="188074"/>
                  </a:lnTo>
                  <a:lnTo>
                    <a:pt x="794463" y="188074"/>
                  </a:lnTo>
                  <a:lnTo>
                    <a:pt x="808650" y="188074"/>
                  </a:lnTo>
                  <a:lnTo>
                    <a:pt x="814730" y="194560"/>
                  </a:lnTo>
                  <a:lnTo>
                    <a:pt x="814730" y="216178"/>
                  </a:lnTo>
                  <a:lnTo>
                    <a:pt x="817010" y="216178"/>
                  </a:lnTo>
                  <a:lnTo>
                    <a:pt x="832970" y="216178"/>
                  </a:lnTo>
                  <a:lnTo>
                    <a:pt x="832970" y="217258"/>
                  </a:lnTo>
                  <a:lnTo>
                    <a:pt x="832970" y="224825"/>
                  </a:lnTo>
                  <a:lnTo>
                    <a:pt x="834237" y="224825"/>
                  </a:lnTo>
                  <a:lnTo>
                    <a:pt x="843104" y="224825"/>
                  </a:lnTo>
                  <a:lnTo>
                    <a:pt x="843104" y="226986"/>
                  </a:lnTo>
                  <a:lnTo>
                    <a:pt x="843104" y="242119"/>
                  </a:lnTo>
                  <a:cubicBezTo>
                    <a:pt x="847157" y="242119"/>
                    <a:pt x="847157" y="242119"/>
                    <a:pt x="847157" y="240227"/>
                  </a:cubicBezTo>
                  <a:lnTo>
                    <a:pt x="847157" y="226986"/>
                  </a:lnTo>
                  <a:lnTo>
                    <a:pt x="848170" y="226986"/>
                  </a:lnTo>
                  <a:lnTo>
                    <a:pt x="855264" y="226986"/>
                  </a:lnTo>
                  <a:lnTo>
                    <a:pt x="855264" y="228608"/>
                  </a:lnTo>
                  <a:lnTo>
                    <a:pt x="855264" y="239957"/>
                  </a:lnTo>
                  <a:lnTo>
                    <a:pt x="856024" y="239957"/>
                  </a:lnTo>
                  <a:lnTo>
                    <a:pt x="861344" y="239957"/>
                  </a:lnTo>
                  <a:cubicBezTo>
                    <a:pt x="861344" y="235634"/>
                    <a:pt x="861344" y="235634"/>
                    <a:pt x="909984" y="235634"/>
                  </a:cubicBezTo>
                  <a:lnTo>
                    <a:pt x="909984" y="236985"/>
                  </a:lnTo>
                  <a:lnTo>
                    <a:pt x="909984" y="246442"/>
                  </a:lnTo>
                  <a:lnTo>
                    <a:pt x="910744" y="246442"/>
                  </a:lnTo>
                  <a:lnTo>
                    <a:pt x="916065" y="246442"/>
                  </a:lnTo>
                  <a:lnTo>
                    <a:pt x="916065" y="248604"/>
                  </a:lnTo>
                  <a:lnTo>
                    <a:pt x="916065" y="263737"/>
                  </a:lnTo>
                  <a:cubicBezTo>
                    <a:pt x="916073" y="263733"/>
                    <a:pt x="916189" y="263655"/>
                    <a:pt x="918091" y="262386"/>
                  </a:cubicBezTo>
                  <a:lnTo>
                    <a:pt x="932278" y="252928"/>
                  </a:lnTo>
                  <a:cubicBezTo>
                    <a:pt x="932280" y="252909"/>
                    <a:pt x="932411" y="252034"/>
                    <a:pt x="938358" y="211854"/>
                  </a:cubicBezTo>
                  <a:cubicBezTo>
                    <a:pt x="938367" y="211852"/>
                    <a:pt x="938436" y="211826"/>
                    <a:pt x="939118" y="211584"/>
                  </a:cubicBezTo>
                  <a:lnTo>
                    <a:pt x="944438" y="209692"/>
                  </a:lnTo>
                  <a:cubicBezTo>
                    <a:pt x="944438" y="209676"/>
                    <a:pt x="944471" y="208615"/>
                    <a:pt x="946465" y="140515"/>
                  </a:cubicBezTo>
                  <a:cubicBezTo>
                    <a:pt x="946465" y="140533"/>
                    <a:pt x="946498" y="141624"/>
                    <a:pt x="948492" y="209692"/>
                  </a:cubicBezTo>
                  <a:cubicBezTo>
                    <a:pt x="948501" y="209695"/>
                    <a:pt x="948572" y="209720"/>
                    <a:pt x="949252" y="209962"/>
                  </a:cubicBezTo>
                  <a:lnTo>
                    <a:pt x="954572" y="211854"/>
                  </a:lnTo>
                  <a:lnTo>
                    <a:pt x="954572" y="125383"/>
                  </a:lnTo>
                  <a:cubicBezTo>
                    <a:pt x="958625" y="125383"/>
                    <a:pt x="958625" y="125383"/>
                    <a:pt x="958625" y="92956"/>
                  </a:cubicBezTo>
                  <a:lnTo>
                    <a:pt x="997132" y="92956"/>
                  </a:lnTo>
                  <a:lnTo>
                    <a:pt x="997132" y="125383"/>
                  </a:lnTo>
                  <a:lnTo>
                    <a:pt x="997892" y="125383"/>
                  </a:lnTo>
                  <a:lnTo>
                    <a:pt x="1003212" y="125383"/>
                  </a:lnTo>
                  <a:lnTo>
                    <a:pt x="1003212" y="43235"/>
                  </a:lnTo>
                  <a:lnTo>
                    <a:pt x="1004986" y="43235"/>
                  </a:lnTo>
                  <a:lnTo>
                    <a:pt x="1017399" y="43235"/>
                  </a:lnTo>
                  <a:lnTo>
                    <a:pt x="1017399" y="41344"/>
                  </a:lnTo>
                  <a:lnTo>
                    <a:pt x="1017399" y="28103"/>
                  </a:lnTo>
                  <a:lnTo>
                    <a:pt x="1039693" y="28103"/>
                  </a:lnTo>
                  <a:lnTo>
                    <a:pt x="1039693" y="27022"/>
                  </a:lnTo>
                  <a:lnTo>
                    <a:pt x="1039693" y="19456"/>
                  </a:lnTo>
                  <a:lnTo>
                    <a:pt x="1041466" y="19456"/>
                  </a:lnTo>
                  <a:lnTo>
                    <a:pt x="1053880" y="19456"/>
                  </a:lnTo>
                  <a:lnTo>
                    <a:pt x="1053880" y="20537"/>
                  </a:lnTo>
                  <a:lnTo>
                    <a:pt x="1053880" y="28103"/>
                  </a:lnTo>
                  <a:lnTo>
                    <a:pt x="1054640" y="28103"/>
                  </a:lnTo>
                  <a:lnTo>
                    <a:pt x="1059960" y="28103"/>
                  </a:lnTo>
                  <a:lnTo>
                    <a:pt x="1070093" y="23779"/>
                  </a:lnTo>
                  <a:lnTo>
                    <a:pt x="1074146" y="27022"/>
                  </a:lnTo>
                  <a:lnTo>
                    <a:pt x="1074146" y="19456"/>
                  </a:lnTo>
                  <a:lnTo>
                    <a:pt x="1076426" y="19456"/>
                  </a:lnTo>
                  <a:lnTo>
                    <a:pt x="1092387" y="19456"/>
                  </a:lnTo>
                  <a:lnTo>
                    <a:pt x="1092387" y="20537"/>
                  </a:lnTo>
                  <a:lnTo>
                    <a:pt x="1092387" y="28103"/>
                  </a:lnTo>
                  <a:lnTo>
                    <a:pt x="1122787" y="28103"/>
                  </a:lnTo>
                  <a:lnTo>
                    <a:pt x="1122787" y="29724"/>
                  </a:lnTo>
                  <a:lnTo>
                    <a:pt x="1122787" y="41074"/>
                  </a:lnTo>
                  <a:lnTo>
                    <a:pt x="1149134" y="41074"/>
                  </a:lnTo>
                  <a:lnTo>
                    <a:pt x="1149134" y="71338"/>
                  </a:lnTo>
                  <a:lnTo>
                    <a:pt x="1149894" y="71338"/>
                  </a:lnTo>
                  <a:lnTo>
                    <a:pt x="1155214" y="71338"/>
                  </a:lnTo>
                  <a:lnTo>
                    <a:pt x="1155214" y="72419"/>
                  </a:lnTo>
                  <a:lnTo>
                    <a:pt x="1155214" y="79986"/>
                  </a:lnTo>
                  <a:cubicBezTo>
                    <a:pt x="1159268" y="79986"/>
                    <a:pt x="1159268" y="79986"/>
                    <a:pt x="1159268" y="110250"/>
                  </a:cubicBezTo>
                  <a:lnTo>
                    <a:pt x="1160028" y="110250"/>
                  </a:lnTo>
                  <a:lnTo>
                    <a:pt x="1165348" y="110250"/>
                  </a:lnTo>
                  <a:lnTo>
                    <a:pt x="1165348" y="111061"/>
                  </a:lnTo>
                  <a:lnTo>
                    <a:pt x="1165348" y="116736"/>
                  </a:lnTo>
                  <a:lnTo>
                    <a:pt x="1166361" y="116736"/>
                  </a:lnTo>
                  <a:lnTo>
                    <a:pt x="1173454" y="116736"/>
                  </a:lnTo>
                  <a:lnTo>
                    <a:pt x="1173454" y="147001"/>
                  </a:lnTo>
                  <a:lnTo>
                    <a:pt x="1175481" y="147001"/>
                  </a:lnTo>
                  <a:lnTo>
                    <a:pt x="1189668" y="147001"/>
                  </a:lnTo>
                  <a:lnTo>
                    <a:pt x="1189668" y="170780"/>
                  </a:lnTo>
                  <a:cubicBezTo>
                    <a:pt x="1191695" y="170780"/>
                    <a:pt x="1191695" y="170780"/>
                    <a:pt x="1191695" y="172401"/>
                  </a:cubicBezTo>
                  <a:lnTo>
                    <a:pt x="1191695" y="183751"/>
                  </a:lnTo>
                  <a:lnTo>
                    <a:pt x="1192455" y="183751"/>
                  </a:lnTo>
                  <a:lnTo>
                    <a:pt x="1197775" y="183751"/>
                  </a:lnTo>
                  <a:lnTo>
                    <a:pt x="1197775" y="207530"/>
                  </a:lnTo>
                  <a:lnTo>
                    <a:pt x="1199041" y="207530"/>
                  </a:lnTo>
                  <a:lnTo>
                    <a:pt x="1207908" y="207530"/>
                  </a:lnTo>
                  <a:cubicBezTo>
                    <a:pt x="1209935" y="209692"/>
                    <a:pt x="1209935" y="209692"/>
                    <a:pt x="1209935" y="211584"/>
                  </a:cubicBezTo>
                  <a:lnTo>
                    <a:pt x="1209935" y="224825"/>
                  </a:lnTo>
                  <a:cubicBezTo>
                    <a:pt x="1209940" y="224818"/>
                    <a:pt x="1210027" y="224711"/>
                    <a:pt x="1211455" y="222933"/>
                  </a:cubicBezTo>
                  <a:lnTo>
                    <a:pt x="1222095" y="209692"/>
                  </a:lnTo>
                  <a:lnTo>
                    <a:pt x="1250469" y="209692"/>
                  </a:lnTo>
                  <a:lnTo>
                    <a:pt x="1250469" y="296163"/>
                  </a:lnTo>
                  <a:lnTo>
                    <a:pt x="1251229" y="296163"/>
                  </a:lnTo>
                  <a:lnTo>
                    <a:pt x="1256549" y="296163"/>
                  </a:lnTo>
                  <a:cubicBezTo>
                    <a:pt x="1256553" y="296155"/>
                    <a:pt x="1256612" y="296055"/>
                    <a:pt x="1257309" y="294812"/>
                  </a:cubicBezTo>
                  <a:lnTo>
                    <a:pt x="1262629" y="285354"/>
                  </a:lnTo>
                  <a:lnTo>
                    <a:pt x="1262629" y="287246"/>
                  </a:lnTo>
                  <a:lnTo>
                    <a:pt x="1262629" y="300487"/>
                  </a:lnTo>
                  <a:cubicBezTo>
                    <a:pt x="1266682" y="300487"/>
                    <a:pt x="1266682" y="300487"/>
                    <a:pt x="1266682" y="255090"/>
                  </a:cubicBezTo>
                  <a:lnTo>
                    <a:pt x="1267442" y="255090"/>
                  </a:lnTo>
                  <a:lnTo>
                    <a:pt x="1272762" y="255090"/>
                  </a:lnTo>
                  <a:lnTo>
                    <a:pt x="1272762" y="190236"/>
                  </a:lnTo>
                  <a:lnTo>
                    <a:pt x="1273776" y="190236"/>
                  </a:lnTo>
                  <a:lnTo>
                    <a:pt x="1280869" y="190236"/>
                  </a:lnTo>
                  <a:cubicBezTo>
                    <a:pt x="1280875" y="190215"/>
                    <a:pt x="1281139" y="189275"/>
                    <a:pt x="1293029" y="147001"/>
                  </a:cubicBezTo>
                  <a:lnTo>
                    <a:pt x="1294296" y="147001"/>
                  </a:lnTo>
                  <a:lnTo>
                    <a:pt x="1303163" y="147001"/>
                  </a:lnTo>
                  <a:cubicBezTo>
                    <a:pt x="1303168" y="147024"/>
                    <a:pt x="1303394" y="147990"/>
                    <a:pt x="1313296" y="190236"/>
                  </a:cubicBezTo>
                  <a:lnTo>
                    <a:pt x="1314309" y="190236"/>
                  </a:lnTo>
                  <a:lnTo>
                    <a:pt x="1321403" y="190236"/>
                  </a:lnTo>
                  <a:lnTo>
                    <a:pt x="1321403" y="229148"/>
                  </a:lnTo>
                  <a:lnTo>
                    <a:pt x="1323176" y="229148"/>
                  </a:lnTo>
                  <a:lnTo>
                    <a:pt x="1335590" y="229148"/>
                  </a:lnTo>
                  <a:lnTo>
                    <a:pt x="1335590" y="231310"/>
                  </a:lnTo>
                  <a:lnTo>
                    <a:pt x="1335590" y="246442"/>
                  </a:lnTo>
                  <a:cubicBezTo>
                    <a:pt x="1339643" y="246442"/>
                    <a:pt x="1339643" y="246442"/>
                    <a:pt x="1339643" y="244281"/>
                  </a:cubicBezTo>
                  <a:lnTo>
                    <a:pt x="1339643" y="229148"/>
                  </a:lnTo>
                  <a:lnTo>
                    <a:pt x="1341163" y="229148"/>
                  </a:lnTo>
                  <a:lnTo>
                    <a:pt x="1351803" y="229148"/>
                  </a:lnTo>
                  <a:lnTo>
                    <a:pt x="1351803" y="230769"/>
                  </a:lnTo>
                  <a:lnTo>
                    <a:pt x="1351803" y="242119"/>
                  </a:lnTo>
                  <a:lnTo>
                    <a:pt x="1382204" y="242119"/>
                  </a:lnTo>
                  <a:lnTo>
                    <a:pt x="1382204" y="205369"/>
                  </a:lnTo>
                  <a:lnTo>
                    <a:pt x="1383470" y="205369"/>
                  </a:lnTo>
                  <a:lnTo>
                    <a:pt x="1392337" y="205369"/>
                  </a:lnTo>
                  <a:lnTo>
                    <a:pt x="1392337" y="226986"/>
                  </a:lnTo>
                  <a:cubicBezTo>
                    <a:pt x="1394364" y="226986"/>
                    <a:pt x="1394364" y="226986"/>
                    <a:pt x="1394364" y="194560"/>
                  </a:cubicBezTo>
                  <a:lnTo>
                    <a:pt x="1416657" y="194560"/>
                  </a:lnTo>
                  <a:lnTo>
                    <a:pt x="1416657" y="192938"/>
                  </a:lnTo>
                  <a:lnTo>
                    <a:pt x="1416657" y="181589"/>
                  </a:lnTo>
                  <a:lnTo>
                    <a:pt x="1417417" y="181589"/>
                  </a:lnTo>
                  <a:lnTo>
                    <a:pt x="1422737" y="181589"/>
                  </a:lnTo>
                  <a:lnTo>
                    <a:pt x="1422737" y="179698"/>
                  </a:lnTo>
                  <a:lnTo>
                    <a:pt x="1422737" y="166457"/>
                  </a:lnTo>
                  <a:lnTo>
                    <a:pt x="1426791" y="172942"/>
                  </a:lnTo>
                  <a:lnTo>
                    <a:pt x="1429071" y="172942"/>
                  </a:lnTo>
                  <a:lnTo>
                    <a:pt x="1445031" y="172942"/>
                  </a:lnTo>
                  <a:lnTo>
                    <a:pt x="1445031" y="172131"/>
                  </a:lnTo>
                  <a:lnTo>
                    <a:pt x="1445031" y="166457"/>
                  </a:lnTo>
                  <a:lnTo>
                    <a:pt x="1445791" y="166457"/>
                  </a:lnTo>
                  <a:lnTo>
                    <a:pt x="1451111" y="166457"/>
                  </a:lnTo>
                  <a:lnTo>
                    <a:pt x="1451111" y="167808"/>
                  </a:lnTo>
                  <a:lnTo>
                    <a:pt x="1451111" y="177266"/>
                  </a:lnTo>
                  <a:lnTo>
                    <a:pt x="1489618" y="177266"/>
                  </a:lnTo>
                  <a:lnTo>
                    <a:pt x="1489618" y="315619"/>
                  </a:lnTo>
                  <a:lnTo>
                    <a:pt x="1491138" y="315619"/>
                  </a:lnTo>
                  <a:lnTo>
                    <a:pt x="1501778" y="315619"/>
                  </a:lnTo>
                  <a:lnTo>
                    <a:pt x="1501778" y="302649"/>
                  </a:lnTo>
                  <a:lnTo>
                    <a:pt x="1505832" y="302649"/>
                  </a:lnTo>
                  <a:lnTo>
                    <a:pt x="1505832" y="315619"/>
                  </a:lnTo>
                  <a:lnTo>
                    <a:pt x="1536232" y="315619"/>
                  </a:lnTo>
                  <a:lnTo>
                    <a:pt x="1536232" y="285354"/>
                  </a:lnTo>
                  <a:lnTo>
                    <a:pt x="1548392" y="285354"/>
                  </a:lnTo>
                  <a:lnTo>
                    <a:pt x="1560552" y="283193"/>
                  </a:lnTo>
                  <a:cubicBezTo>
                    <a:pt x="1562579" y="283193"/>
                    <a:pt x="1562579" y="285354"/>
                    <a:pt x="1564606" y="285354"/>
                  </a:cubicBezTo>
                  <a:lnTo>
                    <a:pt x="1574739" y="285354"/>
                  </a:lnTo>
                  <a:lnTo>
                    <a:pt x="1574739" y="315619"/>
                  </a:lnTo>
                  <a:lnTo>
                    <a:pt x="1582846" y="315619"/>
                  </a:lnTo>
                  <a:lnTo>
                    <a:pt x="1582846" y="332914"/>
                  </a:lnTo>
                  <a:lnTo>
                    <a:pt x="1592182" y="333819"/>
                  </a:lnTo>
                  <a:lnTo>
                    <a:pt x="1605140" y="333819"/>
                  </a:lnTo>
                  <a:lnTo>
                    <a:pt x="1605140" y="317781"/>
                  </a:lnTo>
                  <a:lnTo>
                    <a:pt x="1673096" y="317781"/>
                  </a:lnTo>
                  <a:lnTo>
                    <a:pt x="1673096" y="232528"/>
                  </a:lnTo>
                  <a:lnTo>
                    <a:pt x="1745104" y="232528"/>
                  </a:lnTo>
                  <a:lnTo>
                    <a:pt x="1745104" y="311296"/>
                  </a:lnTo>
                  <a:lnTo>
                    <a:pt x="1747008" y="311296"/>
                  </a:lnTo>
                  <a:lnTo>
                    <a:pt x="1748250" y="333819"/>
                  </a:lnTo>
                  <a:lnTo>
                    <a:pt x="1757926" y="333819"/>
                  </a:lnTo>
                  <a:cubicBezTo>
                    <a:pt x="1758462" y="326605"/>
                    <a:pt x="1759168" y="318951"/>
                    <a:pt x="1759168" y="311296"/>
                  </a:cubicBezTo>
                  <a:lnTo>
                    <a:pt x="1765248" y="311296"/>
                  </a:lnTo>
                  <a:lnTo>
                    <a:pt x="1766490" y="333819"/>
                  </a:lnTo>
                  <a:lnTo>
                    <a:pt x="1817112" y="333819"/>
                  </a:lnTo>
                  <a:lnTo>
                    <a:pt x="1817112" y="170791"/>
                  </a:lnTo>
                  <a:lnTo>
                    <a:pt x="2014439" y="170791"/>
                  </a:lnTo>
                  <a:lnTo>
                    <a:pt x="2014439" y="333819"/>
                  </a:lnTo>
                  <a:lnTo>
                    <a:pt x="2033136" y="333819"/>
                  </a:lnTo>
                  <a:lnTo>
                    <a:pt x="2033136" y="251126"/>
                  </a:lnTo>
                  <a:lnTo>
                    <a:pt x="2128256" y="251126"/>
                  </a:lnTo>
                  <a:cubicBezTo>
                    <a:pt x="2152853" y="240257"/>
                    <a:pt x="2161167" y="196782"/>
                    <a:pt x="2180720" y="185913"/>
                  </a:cubicBezTo>
                  <a:lnTo>
                    <a:pt x="2245574" y="185913"/>
                  </a:lnTo>
                  <a:lnTo>
                    <a:pt x="2245574" y="261575"/>
                  </a:lnTo>
                  <a:lnTo>
                    <a:pt x="2253681" y="261575"/>
                  </a:lnTo>
                  <a:cubicBezTo>
                    <a:pt x="2253681" y="259413"/>
                    <a:pt x="2255708" y="257251"/>
                    <a:pt x="2255708" y="255090"/>
                  </a:cubicBezTo>
                  <a:lnTo>
                    <a:pt x="2261788" y="255090"/>
                  </a:lnTo>
                  <a:cubicBezTo>
                    <a:pt x="2261788" y="257251"/>
                    <a:pt x="2261788" y="259413"/>
                    <a:pt x="2263815" y="263737"/>
                  </a:cubicBezTo>
                  <a:lnTo>
                    <a:pt x="2275975" y="263737"/>
                  </a:lnTo>
                  <a:lnTo>
                    <a:pt x="2275975" y="257251"/>
                  </a:lnTo>
                  <a:lnTo>
                    <a:pt x="2298268" y="257251"/>
                  </a:lnTo>
                  <a:lnTo>
                    <a:pt x="2298268" y="263737"/>
                  </a:lnTo>
                  <a:lnTo>
                    <a:pt x="2318535" y="263737"/>
                  </a:lnTo>
                  <a:lnTo>
                    <a:pt x="2318535" y="309134"/>
                  </a:lnTo>
                  <a:lnTo>
                    <a:pt x="2332722" y="309134"/>
                  </a:lnTo>
                  <a:lnTo>
                    <a:pt x="2332722" y="296163"/>
                  </a:lnTo>
                  <a:lnTo>
                    <a:pt x="2348936" y="296163"/>
                  </a:lnTo>
                  <a:lnTo>
                    <a:pt x="2348936" y="116736"/>
                  </a:lnTo>
                  <a:lnTo>
                    <a:pt x="2355016" y="110250"/>
                  </a:lnTo>
                  <a:lnTo>
                    <a:pt x="2427977" y="110250"/>
                  </a:lnTo>
                  <a:lnTo>
                    <a:pt x="2427977" y="118898"/>
                  </a:lnTo>
                  <a:lnTo>
                    <a:pt x="2438110" y="118898"/>
                  </a:lnTo>
                  <a:lnTo>
                    <a:pt x="2438110" y="233472"/>
                  </a:lnTo>
                  <a:lnTo>
                    <a:pt x="2460404" y="233472"/>
                  </a:lnTo>
                  <a:lnTo>
                    <a:pt x="2460404" y="166457"/>
                  </a:lnTo>
                  <a:lnTo>
                    <a:pt x="2486751" y="166457"/>
                  </a:lnTo>
                  <a:cubicBezTo>
                    <a:pt x="2488777" y="166457"/>
                    <a:pt x="2488777" y="164295"/>
                    <a:pt x="2490804" y="162133"/>
                  </a:cubicBezTo>
                  <a:lnTo>
                    <a:pt x="2498911" y="162133"/>
                  </a:lnTo>
                  <a:cubicBezTo>
                    <a:pt x="2500937" y="164295"/>
                    <a:pt x="2500937" y="166457"/>
                    <a:pt x="2502964" y="166457"/>
                  </a:cubicBezTo>
                  <a:lnTo>
                    <a:pt x="2525258" y="166457"/>
                  </a:lnTo>
                  <a:lnTo>
                    <a:pt x="2525258" y="49721"/>
                  </a:lnTo>
                  <a:cubicBezTo>
                    <a:pt x="2525272" y="49718"/>
                    <a:pt x="2526139" y="49554"/>
                    <a:pt x="2582005" y="38912"/>
                  </a:cubicBezTo>
                  <a:lnTo>
                    <a:pt x="2582005" y="39993"/>
                  </a:lnTo>
                  <a:lnTo>
                    <a:pt x="2582005" y="47559"/>
                  </a:lnTo>
                  <a:lnTo>
                    <a:pt x="2608352" y="47559"/>
                  </a:lnTo>
                  <a:lnTo>
                    <a:pt x="2608352" y="302649"/>
                  </a:lnTo>
                  <a:lnTo>
                    <a:pt x="2630646" y="302649"/>
                  </a:lnTo>
                  <a:lnTo>
                    <a:pt x="2630646" y="298325"/>
                  </a:lnTo>
                  <a:lnTo>
                    <a:pt x="2642806" y="298325"/>
                  </a:lnTo>
                  <a:lnTo>
                    <a:pt x="2642806" y="302649"/>
                  </a:lnTo>
                  <a:lnTo>
                    <a:pt x="2667126" y="302649"/>
                  </a:lnTo>
                  <a:lnTo>
                    <a:pt x="2667126" y="289678"/>
                  </a:lnTo>
                  <a:lnTo>
                    <a:pt x="2695500" y="289678"/>
                  </a:lnTo>
                  <a:cubicBezTo>
                    <a:pt x="2699553" y="285354"/>
                    <a:pt x="2703607" y="285354"/>
                    <a:pt x="2707660" y="285354"/>
                  </a:cubicBezTo>
                  <a:cubicBezTo>
                    <a:pt x="2713740" y="289678"/>
                    <a:pt x="2721847" y="289678"/>
                    <a:pt x="2727927" y="289678"/>
                  </a:cubicBezTo>
                  <a:lnTo>
                    <a:pt x="2727927" y="272384"/>
                  </a:lnTo>
                  <a:lnTo>
                    <a:pt x="2736034" y="272384"/>
                  </a:lnTo>
                  <a:lnTo>
                    <a:pt x="2736034" y="259413"/>
                  </a:lnTo>
                  <a:lnTo>
                    <a:pt x="2792781" y="259413"/>
                  </a:lnTo>
                  <a:lnTo>
                    <a:pt x="2792781" y="229148"/>
                  </a:lnTo>
                  <a:lnTo>
                    <a:pt x="2811021" y="229148"/>
                  </a:lnTo>
                  <a:lnTo>
                    <a:pt x="2811021" y="222663"/>
                  </a:lnTo>
                  <a:lnTo>
                    <a:pt x="2823181" y="222663"/>
                  </a:lnTo>
                  <a:lnTo>
                    <a:pt x="2823181" y="229148"/>
                  </a:lnTo>
                  <a:lnTo>
                    <a:pt x="2839395" y="229148"/>
                  </a:lnTo>
                  <a:lnTo>
                    <a:pt x="2839395" y="278869"/>
                  </a:lnTo>
                  <a:lnTo>
                    <a:pt x="2871822" y="278869"/>
                  </a:lnTo>
                  <a:lnTo>
                    <a:pt x="2871822" y="252928"/>
                  </a:lnTo>
                  <a:lnTo>
                    <a:pt x="2910329" y="252928"/>
                  </a:lnTo>
                  <a:lnTo>
                    <a:pt x="2910329" y="222663"/>
                  </a:lnTo>
                  <a:lnTo>
                    <a:pt x="2958970" y="222663"/>
                  </a:lnTo>
                  <a:cubicBezTo>
                    <a:pt x="2959793" y="378235"/>
                    <a:pt x="2960615" y="533807"/>
                    <a:pt x="2961438" y="689379"/>
                  </a:cubicBezTo>
                  <a:lnTo>
                    <a:pt x="2054" y="687046"/>
                  </a:lnTo>
                  <a:cubicBezTo>
                    <a:pt x="1369" y="539482"/>
                    <a:pt x="685" y="400492"/>
                    <a:pt x="0" y="252928"/>
                  </a:cubicBezTo>
                  <a:lnTo>
                    <a:pt x="20267" y="252928"/>
                  </a:lnTo>
                  <a:cubicBezTo>
                    <a:pt x="20271" y="252922"/>
                    <a:pt x="20308" y="252840"/>
                    <a:pt x="20774" y="251847"/>
                  </a:cubicBezTo>
                  <a:lnTo>
                    <a:pt x="24320" y="244281"/>
                  </a:lnTo>
                  <a:cubicBezTo>
                    <a:pt x="24329" y="244282"/>
                    <a:pt x="24442" y="244300"/>
                    <a:pt x="26094" y="244551"/>
                  </a:cubicBezTo>
                  <a:lnTo>
                    <a:pt x="38507" y="246442"/>
                  </a:lnTo>
                  <a:cubicBezTo>
                    <a:pt x="38510" y="246452"/>
                    <a:pt x="38548" y="246553"/>
                    <a:pt x="39014" y="247794"/>
                  </a:cubicBezTo>
                  <a:lnTo>
                    <a:pt x="42560" y="257251"/>
                  </a:lnTo>
                  <a:cubicBezTo>
                    <a:pt x="42574" y="257252"/>
                    <a:pt x="43170" y="257302"/>
                    <a:pt x="68907" y="259413"/>
                  </a:cubicBezTo>
                  <a:lnTo>
                    <a:pt x="68907" y="136192"/>
                  </a:lnTo>
                  <a:lnTo>
                    <a:pt x="70934" y="136192"/>
                  </a:lnTo>
                  <a:lnTo>
                    <a:pt x="85121" y="136192"/>
                  </a:lnTo>
                  <a:lnTo>
                    <a:pt x="85121" y="0"/>
                  </a:lnTo>
                  <a:lnTo>
                    <a:pt x="86894" y="0"/>
                  </a:lnTo>
                  <a:lnTo>
                    <a:pt x="99308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 dirty="0"/>
            </a:p>
          </p:txBody>
        </p:sp>
        <p:sp>
          <p:nvSpPr>
            <p:cNvPr id="9" name="자유형: 도형 52">
              <a:extLst>
                <a:ext uri="{FF2B5EF4-FFF2-40B4-BE49-F238E27FC236}">
                  <a16:creationId xmlns="" xmlns:a16="http://schemas.microsoft.com/office/drawing/2014/main" id="{75454566-405F-4BE8-B99C-4A4074AA5065}"/>
                </a:ext>
              </a:extLst>
            </p:cNvPr>
            <p:cNvSpPr/>
            <p:nvPr/>
          </p:nvSpPr>
          <p:spPr>
            <a:xfrm>
              <a:off x="8996212" y="1412530"/>
              <a:ext cx="3195788" cy="1160647"/>
            </a:xfrm>
            <a:custGeom>
              <a:avLst/>
              <a:gdLst>
                <a:gd name="connsiteX0" fmla="*/ 160109 w 3195788"/>
                <a:gd name="connsiteY0" fmla="*/ 0 h 1160647"/>
                <a:gd name="connsiteX1" fmla="*/ 162135 w 3195788"/>
                <a:gd name="connsiteY1" fmla="*/ 246443 h 1160647"/>
                <a:gd name="connsiteX2" fmla="*/ 200642 w 3195788"/>
                <a:gd name="connsiteY2" fmla="*/ 326429 h 1160647"/>
                <a:gd name="connsiteX3" fmla="*/ 202669 w 3195788"/>
                <a:gd name="connsiteY3" fmla="*/ 326429 h 1160647"/>
                <a:gd name="connsiteX4" fmla="*/ 216856 w 3195788"/>
                <a:gd name="connsiteY4" fmla="*/ 326429 h 1160647"/>
                <a:gd name="connsiteX5" fmla="*/ 216856 w 3195788"/>
                <a:gd name="connsiteY5" fmla="*/ 350208 h 1160647"/>
                <a:gd name="connsiteX6" fmla="*/ 217363 w 3195788"/>
                <a:gd name="connsiteY6" fmla="*/ 351019 h 1160647"/>
                <a:gd name="connsiteX7" fmla="*/ 220909 w 3195788"/>
                <a:gd name="connsiteY7" fmla="*/ 356694 h 1160647"/>
                <a:gd name="connsiteX8" fmla="*/ 220909 w 3195788"/>
                <a:gd name="connsiteY8" fmla="*/ 471268 h 1160647"/>
                <a:gd name="connsiteX9" fmla="*/ 223189 w 3195788"/>
                <a:gd name="connsiteY9" fmla="*/ 471268 h 1160647"/>
                <a:gd name="connsiteX10" fmla="*/ 239150 w 3195788"/>
                <a:gd name="connsiteY10" fmla="*/ 471268 h 1160647"/>
                <a:gd name="connsiteX11" fmla="*/ 239150 w 3195788"/>
                <a:gd name="connsiteY11" fmla="*/ 611783 h 1160647"/>
                <a:gd name="connsiteX12" fmla="*/ 240670 w 3195788"/>
                <a:gd name="connsiteY12" fmla="*/ 611513 h 1160647"/>
                <a:gd name="connsiteX13" fmla="*/ 251310 w 3195788"/>
                <a:gd name="connsiteY13" fmla="*/ 609622 h 1160647"/>
                <a:gd name="connsiteX14" fmla="*/ 249283 w 3195788"/>
                <a:gd name="connsiteY14" fmla="*/ 698254 h 1160647"/>
                <a:gd name="connsiteX15" fmla="*/ 250803 w 3195788"/>
                <a:gd name="connsiteY15" fmla="*/ 698525 h 1160647"/>
                <a:gd name="connsiteX16" fmla="*/ 261443 w 3195788"/>
                <a:gd name="connsiteY16" fmla="*/ 700416 h 1160647"/>
                <a:gd name="connsiteX17" fmla="*/ 261696 w 3195788"/>
                <a:gd name="connsiteY17" fmla="*/ 701227 h 1160647"/>
                <a:gd name="connsiteX18" fmla="*/ 263470 w 3195788"/>
                <a:gd name="connsiteY18" fmla="*/ 706902 h 1160647"/>
                <a:gd name="connsiteX19" fmla="*/ 264230 w 3195788"/>
                <a:gd name="connsiteY19" fmla="*/ 704470 h 1160647"/>
                <a:gd name="connsiteX20" fmla="*/ 269550 w 3195788"/>
                <a:gd name="connsiteY20" fmla="*/ 687446 h 1160647"/>
                <a:gd name="connsiteX21" fmla="*/ 271323 w 3195788"/>
                <a:gd name="connsiteY21" fmla="*/ 687446 h 1160647"/>
                <a:gd name="connsiteX22" fmla="*/ 283737 w 3195788"/>
                <a:gd name="connsiteY22" fmla="*/ 687446 h 1160647"/>
                <a:gd name="connsiteX23" fmla="*/ 283737 w 3195788"/>
                <a:gd name="connsiteY23" fmla="*/ 719872 h 1160647"/>
                <a:gd name="connsiteX24" fmla="*/ 284750 w 3195788"/>
                <a:gd name="connsiteY24" fmla="*/ 720413 h 1160647"/>
                <a:gd name="connsiteX25" fmla="*/ 291844 w 3195788"/>
                <a:gd name="connsiteY25" fmla="*/ 724196 h 1160647"/>
                <a:gd name="connsiteX26" fmla="*/ 291844 w 3195788"/>
                <a:gd name="connsiteY26" fmla="*/ 725547 h 1160647"/>
                <a:gd name="connsiteX27" fmla="*/ 291844 w 3195788"/>
                <a:gd name="connsiteY27" fmla="*/ 735005 h 1160647"/>
                <a:gd name="connsiteX28" fmla="*/ 336431 w 3195788"/>
                <a:gd name="connsiteY28" fmla="*/ 735005 h 1160647"/>
                <a:gd name="connsiteX29" fmla="*/ 336431 w 3195788"/>
                <a:gd name="connsiteY29" fmla="*/ 736086 h 1160647"/>
                <a:gd name="connsiteX30" fmla="*/ 336431 w 3195788"/>
                <a:gd name="connsiteY30" fmla="*/ 743652 h 1160647"/>
                <a:gd name="connsiteX31" fmla="*/ 338457 w 3195788"/>
                <a:gd name="connsiteY31" fmla="*/ 743652 h 1160647"/>
                <a:gd name="connsiteX32" fmla="*/ 352644 w 3195788"/>
                <a:gd name="connsiteY32" fmla="*/ 743652 h 1160647"/>
                <a:gd name="connsiteX33" fmla="*/ 352644 w 3195788"/>
                <a:gd name="connsiteY33" fmla="*/ 713387 h 1160647"/>
                <a:gd name="connsiteX34" fmla="*/ 397231 w 3195788"/>
                <a:gd name="connsiteY34" fmla="*/ 713387 h 1160647"/>
                <a:gd name="connsiteX35" fmla="*/ 397231 w 3195788"/>
                <a:gd name="connsiteY35" fmla="*/ 712036 h 1160647"/>
                <a:gd name="connsiteX36" fmla="*/ 397231 w 3195788"/>
                <a:gd name="connsiteY36" fmla="*/ 702578 h 1160647"/>
                <a:gd name="connsiteX37" fmla="*/ 398245 w 3195788"/>
                <a:gd name="connsiteY37" fmla="*/ 702578 h 1160647"/>
                <a:gd name="connsiteX38" fmla="*/ 405338 w 3195788"/>
                <a:gd name="connsiteY38" fmla="*/ 702578 h 1160647"/>
                <a:gd name="connsiteX39" fmla="*/ 405338 w 3195788"/>
                <a:gd name="connsiteY39" fmla="*/ 700687 h 1160647"/>
                <a:gd name="connsiteX40" fmla="*/ 405338 w 3195788"/>
                <a:gd name="connsiteY40" fmla="*/ 687446 h 1160647"/>
                <a:gd name="connsiteX41" fmla="*/ 406098 w 3195788"/>
                <a:gd name="connsiteY41" fmla="*/ 687446 h 1160647"/>
                <a:gd name="connsiteX42" fmla="*/ 411418 w 3195788"/>
                <a:gd name="connsiteY42" fmla="*/ 687446 h 1160647"/>
                <a:gd name="connsiteX43" fmla="*/ 411418 w 3195788"/>
                <a:gd name="connsiteY43" fmla="*/ 686365 h 1160647"/>
                <a:gd name="connsiteX44" fmla="*/ 411418 w 3195788"/>
                <a:gd name="connsiteY44" fmla="*/ 678798 h 1160647"/>
                <a:gd name="connsiteX45" fmla="*/ 413445 w 3195788"/>
                <a:gd name="connsiteY45" fmla="*/ 678798 h 1160647"/>
                <a:gd name="connsiteX46" fmla="*/ 427632 w 3195788"/>
                <a:gd name="connsiteY46" fmla="*/ 678798 h 1160647"/>
                <a:gd name="connsiteX47" fmla="*/ 427632 w 3195788"/>
                <a:gd name="connsiteY47" fmla="*/ 679879 h 1160647"/>
                <a:gd name="connsiteX48" fmla="*/ 427632 w 3195788"/>
                <a:gd name="connsiteY48" fmla="*/ 687446 h 1160647"/>
                <a:gd name="connsiteX49" fmla="*/ 449925 w 3195788"/>
                <a:gd name="connsiteY49" fmla="*/ 687446 h 1160647"/>
                <a:gd name="connsiteX50" fmla="*/ 449925 w 3195788"/>
                <a:gd name="connsiteY50" fmla="*/ 685554 h 1160647"/>
                <a:gd name="connsiteX51" fmla="*/ 449925 w 3195788"/>
                <a:gd name="connsiteY51" fmla="*/ 672313 h 1160647"/>
                <a:gd name="connsiteX52" fmla="*/ 451699 w 3195788"/>
                <a:gd name="connsiteY52" fmla="*/ 672313 h 1160647"/>
                <a:gd name="connsiteX53" fmla="*/ 464112 w 3195788"/>
                <a:gd name="connsiteY53" fmla="*/ 672313 h 1160647"/>
                <a:gd name="connsiteX54" fmla="*/ 464112 w 3195788"/>
                <a:gd name="connsiteY54" fmla="*/ 696093 h 1160647"/>
                <a:gd name="connsiteX55" fmla="*/ 465126 w 3195788"/>
                <a:gd name="connsiteY55" fmla="*/ 696093 h 1160647"/>
                <a:gd name="connsiteX56" fmla="*/ 472219 w 3195788"/>
                <a:gd name="connsiteY56" fmla="*/ 696093 h 1160647"/>
                <a:gd name="connsiteX57" fmla="*/ 472219 w 3195788"/>
                <a:gd name="connsiteY57" fmla="*/ 695012 h 1160647"/>
                <a:gd name="connsiteX58" fmla="*/ 472219 w 3195788"/>
                <a:gd name="connsiteY58" fmla="*/ 687446 h 1160647"/>
                <a:gd name="connsiteX59" fmla="*/ 473992 w 3195788"/>
                <a:gd name="connsiteY59" fmla="*/ 687446 h 1160647"/>
                <a:gd name="connsiteX60" fmla="*/ 486406 w 3195788"/>
                <a:gd name="connsiteY60" fmla="*/ 687446 h 1160647"/>
                <a:gd name="connsiteX61" fmla="*/ 486406 w 3195788"/>
                <a:gd name="connsiteY61" fmla="*/ 713387 h 1160647"/>
                <a:gd name="connsiteX62" fmla="*/ 488433 w 3195788"/>
                <a:gd name="connsiteY62" fmla="*/ 713387 h 1160647"/>
                <a:gd name="connsiteX63" fmla="*/ 502619 w 3195788"/>
                <a:gd name="connsiteY63" fmla="*/ 713387 h 1160647"/>
                <a:gd name="connsiteX64" fmla="*/ 502619 w 3195788"/>
                <a:gd name="connsiteY64" fmla="*/ 715008 h 1160647"/>
                <a:gd name="connsiteX65" fmla="*/ 502619 w 3195788"/>
                <a:gd name="connsiteY65" fmla="*/ 726358 h 1160647"/>
                <a:gd name="connsiteX66" fmla="*/ 503379 w 3195788"/>
                <a:gd name="connsiteY66" fmla="*/ 726358 h 1160647"/>
                <a:gd name="connsiteX67" fmla="*/ 508700 w 3195788"/>
                <a:gd name="connsiteY67" fmla="*/ 726358 h 1160647"/>
                <a:gd name="connsiteX68" fmla="*/ 508700 w 3195788"/>
                <a:gd name="connsiteY68" fmla="*/ 725547 h 1160647"/>
                <a:gd name="connsiteX69" fmla="*/ 508700 w 3195788"/>
                <a:gd name="connsiteY69" fmla="*/ 719872 h 1160647"/>
                <a:gd name="connsiteX70" fmla="*/ 539100 w 3195788"/>
                <a:gd name="connsiteY70" fmla="*/ 719872 h 1160647"/>
                <a:gd name="connsiteX71" fmla="*/ 539100 w 3195788"/>
                <a:gd name="connsiteY71" fmla="*/ 743652 h 1160647"/>
                <a:gd name="connsiteX72" fmla="*/ 540113 w 3195788"/>
                <a:gd name="connsiteY72" fmla="*/ 743652 h 1160647"/>
                <a:gd name="connsiteX73" fmla="*/ 547207 w 3195788"/>
                <a:gd name="connsiteY73" fmla="*/ 743652 h 1160647"/>
                <a:gd name="connsiteX74" fmla="*/ 547207 w 3195788"/>
                <a:gd name="connsiteY74" fmla="*/ 744733 h 1160647"/>
                <a:gd name="connsiteX75" fmla="*/ 547207 w 3195788"/>
                <a:gd name="connsiteY75" fmla="*/ 752299 h 1160647"/>
                <a:gd name="connsiteX76" fmla="*/ 547967 w 3195788"/>
                <a:gd name="connsiteY76" fmla="*/ 752299 h 1160647"/>
                <a:gd name="connsiteX77" fmla="*/ 553287 w 3195788"/>
                <a:gd name="connsiteY77" fmla="*/ 752299 h 1160647"/>
                <a:gd name="connsiteX78" fmla="*/ 553287 w 3195788"/>
                <a:gd name="connsiteY78" fmla="*/ 750137 h 1160647"/>
                <a:gd name="connsiteX79" fmla="*/ 553287 w 3195788"/>
                <a:gd name="connsiteY79" fmla="*/ 735005 h 1160647"/>
                <a:gd name="connsiteX80" fmla="*/ 554300 w 3195788"/>
                <a:gd name="connsiteY80" fmla="*/ 735005 h 1160647"/>
                <a:gd name="connsiteX81" fmla="*/ 561394 w 3195788"/>
                <a:gd name="connsiteY81" fmla="*/ 735005 h 1160647"/>
                <a:gd name="connsiteX82" fmla="*/ 561394 w 3195788"/>
                <a:gd name="connsiteY82" fmla="*/ 736086 h 1160647"/>
                <a:gd name="connsiteX83" fmla="*/ 561394 w 3195788"/>
                <a:gd name="connsiteY83" fmla="*/ 743652 h 1160647"/>
                <a:gd name="connsiteX84" fmla="*/ 566714 w 3195788"/>
                <a:gd name="connsiteY84" fmla="*/ 741659 h 1160647"/>
                <a:gd name="connsiteX85" fmla="*/ 567474 w 3195788"/>
                <a:gd name="connsiteY85" fmla="*/ 740679 h 1160647"/>
                <a:gd name="connsiteX86" fmla="*/ 567474 w 3195788"/>
                <a:gd name="connsiteY86" fmla="*/ 735005 h 1160647"/>
                <a:gd name="connsiteX87" fmla="*/ 605981 w 3195788"/>
                <a:gd name="connsiteY87" fmla="*/ 735005 h 1160647"/>
                <a:gd name="connsiteX88" fmla="*/ 605981 w 3195788"/>
                <a:gd name="connsiteY88" fmla="*/ 758784 h 1160647"/>
                <a:gd name="connsiteX89" fmla="*/ 608007 w 3195788"/>
                <a:gd name="connsiteY89" fmla="*/ 758784 h 1160647"/>
                <a:gd name="connsiteX90" fmla="*/ 622194 w 3195788"/>
                <a:gd name="connsiteY90" fmla="*/ 758784 h 1160647"/>
                <a:gd name="connsiteX91" fmla="*/ 622194 w 3195788"/>
                <a:gd name="connsiteY91" fmla="*/ 759865 h 1160647"/>
                <a:gd name="connsiteX92" fmla="*/ 622194 w 3195788"/>
                <a:gd name="connsiteY92" fmla="*/ 767431 h 1160647"/>
                <a:gd name="connsiteX93" fmla="*/ 623968 w 3195788"/>
                <a:gd name="connsiteY93" fmla="*/ 767431 h 1160647"/>
                <a:gd name="connsiteX94" fmla="*/ 636381 w 3195788"/>
                <a:gd name="connsiteY94" fmla="*/ 767431 h 1160647"/>
                <a:gd name="connsiteX95" fmla="*/ 636381 w 3195788"/>
                <a:gd name="connsiteY95" fmla="*/ 743652 h 1160647"/>
                <a:gd name="connsiteX96" fmla="*/ 637394 w 3195788"/>
                <a:gd name="connsiteY96" fmla="*/ 743652 h 1160647"/>
                <a:gd name="connsiteX97" fmla="*/ 644488 w 3195788"/>
                <a:gd name="connsiteY97" fmla="*/ 743652 h 1160647"/>
                <a:gd name="connsiteX98" fmla="*/ 644488 w 3195788"/>
                <a:gd name="connsiteY98" fmla="*/ 711225 h 1160647"/>
                <a:gd name="connsiteX99" fmla="*/ 645501 w 3195788"/>
                <a:gd name="connsiteY99" fmla="*/ 711225 h 1160647"/>
                <a:gd name="connsiteX100" fmla="*/ 652595 w 3195788"/>
                <a:gd name="connsiteY100" fmla="*/ 711225 h 1160647"/>
                <a:gd name="connsiteX101" fmla="*/ 652595 w 3195788"/>
                <a:gd name="connsiteY101" fmla="*/ 709334 h 1160647"/>
                <a:gd name="connsiteX102" fmla="*/ 652595 w 3195788"/>
                <a:gd name="connsiteY102" fmla="*/ 696093 h 1160647"/>
                <a:gd name="connsiteX103" fmla="*/ 651328 w 3195788"/>
                <a:gd name="connsiteY103" fmla="*/ 694471 h 1160647"/>
                <a:gd name="connsiteX104" fmla="*/ 656648 w 3195788"/>
                <a:gd name="connsiteY104" fmla="*/ 683122 h 1160647"/>
                <a:gd name="connsiteX105" fmla="*/ 664755 w 3195788"/>
                <a:gd name="connsiteY105" fmla="*/ 711225 h 1160647"/>
                <a:gd name="connsiteX106" fmla="*/ 665515 w 3195788"/>
                <a:gd name="connsiteY106" fmla="*/ 711225 h 1160647"/>
                <a:gd name="connsiteX107" fmla="*/ 670835 w 3195788"/>
                <a:gd name="connsiteY107" fmla="*/ 711225 h 1160647"/>
                <a:gd name="connsiteX108" fmla="*/ 670835 w 3195788"/>
                <a:gd name="connsiteY108" fmla="*/ 605298 h 1160647"/>
                <a:gd name="connsiteX109" fmla="*/ 672355 w 3195788"/>
                <a:gd name="connsiteY109" fmla="*/ 605298 h 1160647"/>
                <a:gd name="connsiteX110" fmla="*/ 682995 w 3195788"/>
                <a:gd name="connsiteY110" fmla="*/ 605298 h 1160647"/>
                <a:gd name="connsiteX111" fmla="*/ 682995 w 3195788"/>
                <a:gd name="connsiteY111" fmla="*/ 557739 h 1160647"/>
                <a:gd name="connsiteX112" fmla="*/ 709342 w 3195788"/>
                <a:gd name="connsiteY112" fmla="*/ 557739 h 1160647"/>
                <a:gd name="connsiteX113" fmla="*/ 709342 w 3195788"/>
                <a:gd name="connsiteY113" fmla="*/ 536121 h 1160647"/>
                <a:gd name="connsiteX114" fmla="*/ 743796 w 3195788"/>
                <a:gd name="connsiteY114" fmla="*/ 536121 h 1160647"/>
                <a:gd name="connsiteX115" fmla="*/ 743796 w 3195788"/>
                <a:gd name="connsiteY115" fmla="*/ 538553 h 1160647"/>
                <a:gd name="connsiteX116" fmla="*/ 743796 w 3195788"/>
                <a:gd name="connsiteY116" fmla="*/ 555577 h 1160647"/>
                <a:gd name="connsiteX117" fmla="*/ 746076 w 3195788"/>
                <a:gd name="connsiteY117" fmla="*/ 555577 h 1160647"/>
                <a:gd name="connsiteX118" fmla="*/ 762036 w 3195788"/>
                <a:gd name="connsiteY118" fmla="*/ 555577 h 1160647"/>
                <a:gd name="connsiteX119" fmla="*/ 762036 w 3195788"/>
                <a:gd name="connsiteY119" fmla="*/ 603136 h 1160647"/>
                <a:gd name="connsiteX120" fmla="*/ 763049 w 3195788"/>
                <a:gd name="connsiteY120" fmla="*/ 603136 h 1160647"/>
                <a:gd name="connsiteX121" fmla="*/ 770143 w 3195788"/>
                <a:gd name="connsiteY121" fmla="*/ 603136 h 1160647"/>
                <a:gd name="connsiteX122" fmla="*/ 784330 w 3195788"/>
                <a:gd name="connsiteY122" fmla="*/ 607460 h 1160647"/>
                <a:gd name="connsiteX123" fmla="*/ 784330 w 3195788"/>
                <a:gd name="connsiteY123" fmla="*/ 646372 h 1160647"/>
                <a:gd name="connsiteX124" fmla="*/ 785343 w 3195788"/>
                <a:gd name="connsiteY124" fmla="*/ 646372 h 1160647"/>
                <a:gd name="connsiteX125" fmla="*/ 792436 w 3195788"/>
                <a:gd name="connsiteY125" fmla="*/ 646372 h 1160647"/>
                <a:gd name="connsiteX126" fmla="*/ 792436 w 3195788"/>
                <a:gd name="connsiteY126" fmla="*/ 647993 h 1160647"/>
                <a:gd name="connsiteX127" fmla="*/ 792436 w 3195788"/>
                <a:gd name="connsiteY127" fmla="*/ 659342 h 1160647"/>
                <a:gd name="connsiteX128" fmla="*/ 794463 w 3195788"/>
                <a:gd name="connsiteY128" fmla="*/ 659342 h 1160647"/>
                <a:gd name="connsiteX129" fmla="*/ 808650 w 3195788"/>
                <a:gd name="connsiteY129" fmla="*/ 659342 h 1160647"/>
                <a:gd name="connsiteX130" fmla="*/ 814730 w 3195788"/>
                <a:gd name="connsiteY130" fmla="*/ 665828 h 1160647"/>
                <a:gd name="connsiteX131" fmla="*/ 814730 w 3195788"/>
                <a:gd name="connsiteY131" fmla="*/ 687446 h 1160647"/>
                <a:gd name="connsiteX132" fmla="*/ 817010 w 3195788"/>
                <a:gd name="connsiteY132" fmla="*/ 687446 h 1160647"/>
                <a:gd name="connsiteX133" fmla="*/ 832970 w 3195788"/>
                <a:gd name="connsiteY133" fmla="*/ 687446 h 1160647"/>
                <a:gd name="connsiteX134" fmla="*/ 832970 w 3195788"/>
                <a:gd name="connsiteY134" fmla="*/ 688526 h 1160647"/>
                <a:gd name="connsiteX135" fmla="*/ 832970 w 3195788"/>
                <a:gd name="connsiteY135" fmla="*/ 696093 h 1160647"/>
                <a:gd name="connsiteX136" fmla="*/ 834237 w 3195788"/>
                <a:gd name="connsiteY136" fmla="*/ 696093 h 1160647"/>
                <a:gd name="connsiteX137" fmla="*/ 843104 w 3195788"/>
                <a:gd name="connsiteY137" fmla="*/ 696093 h 1160647"/>
                <a:gd name="connsiteX138" fmla="*/ 843104 w 3195788"/>
                <a:gd name="connsiteY138" fmla="*/ 698254 h 1160647"/>
                <a:gd name="connsiteX139" fmla="*/ 843104 w 3195788"/>
                <a:gd name="connsiteY139" fmla="*/ 713387 h 1160647"/>
                <a:gd name="connsiteX140" fmla="*/ 847157 w 3195788"/>
                <a:gd name="connsiteY140" fmla="*/ 711495 h 1160647"/>
                <a:gd name="connsiteX141" fmla="*/ 847157 w 3195788"/>
                <a:gd name="connsiteY141" fmla="*/ 698254 h 1160647"/>
                <a:gd name="connsiteX142" fmla="*/ 848170 w 3195788"/>
                <a:gd name="connsiteY142" fmla="*/ 698254 h 1160647"/>
                <a:gd name="connsiteX143" fmla="*/ 855264 w 3195788"/>
                <a:gd name="connsiteY143" fmla="*/ 698254 h 1160647"/>
                <a:gd name="connsiteX144" fmla="*/ 855264 w 3195788"/>
                <a:gd name="connsiteY144" fmla="*/ 699876 h 1160647"/>
                <a:gd name="connsiteX145" fmla="*/ 855264 w 3195788"/>
                <a:gd name="connsiteY145" fmla="*/ 711225 h 1160647"/>
                <a:gd name="connsiteX146" fmla="*/ 856024 w 3195788"/>
                <a:gd name="connsiteY146" fmla="*/ 711225 h 1160647"/>
                <a:gd name="connsiteX147" fmla="*/ 861344 w 3195788"/>
                <a:gd name="connsiteY147" fmla="*/ 711225 h 1160647"/>
                <a:gd name="connsiteX148" fmla="*/ 909984 w 3195788"/>
                <a:gd name="connsiteY148" fmla="*/ 706902 h 1160647"/>
                <a:gd name="connsiteX149" fmla="*/ 909984 w 3195788"/>
                <a:gd name="connsiteY149" fmla="*/ 708253 h 1160647"/>
                <a:gd name="connsiteX150" fmla="*/ 909984 w 3195788"/>
                <a:gd name="connsiteY150" fmla="*/ 717710 h 1160647"/>
                <a:gd name="connsiteX151" fmla="*/ 910744 w 3195788"/>
                <a:gd name="connsiteY151" fmla="*/ 717710 h 1160647"/>
                <a:gd name="connsiteX152" fmla="*/ 916065 w 3195788"/>
                <a:gd name="connsiteY152" fmla="*/ 717710 h 1160647"/>
                <a:gd name="connsiteX153" fmla="*/ 916065 w 3195788"/>
                <a:gd name="connsiteY153" fmla="*/ 719872 h 1160647"/>
                <a:gd name="connsiteX154" fmla="*/ 916065 w 3195788"/>
                <a:gd name="connsiteY154" fmla="*/ 735005 h 1160647"/>
                <a:gd name="connsiteX155" fmla="*/ 918091 w 3195788"/>
                <a:gd name="connsiteY155" fmla="*/ 733654 h 1160647"/>
                <a:gd name="connsiteX156" fmla="*/ 932278 w 3195788"/>
                <a:gd name="connsiteY156" fmla="*/ 724196 h 1160647"/>
                <a:gd name="connsiteX157" fmla="*/ 938358 w 3195788"/>
                <a:gd name="connsiteY157" fmla="*/ 683122 h 1160647"/>
                <a:gd name="connsiteX158" fmla="*/ 939118 w 3195788"/>
                <a:gd name="connsiteY158" fmla="*/ 682852 h 1160647"/>
                <a:gd name="connsiteX159" fmla="*/ 944438 w 3195788"/>
                <a:gd name="connsiteY159" fmla="*/ 680960 h 1160647"/>
                <a:gd name="connsiteX160" fmla="*/ 946465 w 3195788"/>
                <a:gd name="connsiteY160" fmla="*/ 611783 h 1160647"/>
                <a:gd name="connsiteX161" fmla="*/ 948492 w 3195788"/>
                <a:gd name="connsiteY161" fmla="*/ 680960 h 1160647"/>
                <a:gd name="connsiteX162" fmla="*/ 949252 w 3195788"/>
                <a:gd name="connsiteY162" fmla="*/ 681230 h 1160647"/>
                <a:gd name="connsiteX163" fmla="*/ 954572 w 3195788"/>
                <a:gd name="connsiteY163" fmla="*/ 683122 h 1160647"/>
                <a:gd name="connsiteX164" fmla="*/ 954572 w 3195788"/>
                <a:gd name="connsiteY164" fmla="*/ 596651 h 1160647"/>
                <a:gd name="connsiteX165" fmla="*/ 958625 w 3195788"/>
                <a:gd name="connsiteY165" fmla="*/ 564224 h 1160647"/>
                <a:gd name="connsiteX166" fmla="*/ 997132 w 3195788"/>
                <a:gd name="connsiteY166" fmla="*/ 564224 h 1160647"/>
                <a:gd name="connsiteX167" fmla="*/ 997132 w 3195788"/>
                <a:gd name="connsiteY167" fmla="*/ 596651 h 1160647"/>
                <a:gd name="connsiteX168" fmla="*/ 997892 w 3195788"/>
                <a:gd name="connsiteY168" fmla="*/ 596651 h 1160647"/>
                <a:gd name="connsiteX169" fmla="*/ 1003212 w 3195788"/>
                <a:gd name="connsiteY169" fmla="*/ 596651 h 1160647"/>
                <a:gd name="connsiteX170" fmla="*/ 1003212 w 3195788"/>
                <a:gd name="connsiteY170" fmla="*/ 514503 h 1160647"/>
                <a:gd name="connsiteX171" fmla="*/ 1004986 w 3195788"/>
                <a:gd name="connsiteY171" fmla="*/ 514503 h 1160647"/>
                <a:gd name="connsiteX172" fmla="*/ 1017399 w 3195788"/>
                <a:gd name="connsiteY172" fmla="*/ 514503 h 1160647"/>
                <a:gd name="connsiteX173" fmla="*/ 1017399 w 3195788"/>
                <a:gd name="connsiteY173" fmla="*/ 512612 h 1160647"/>
                <a:gd name="connsiteX174" fmla="*/ 1017399 w 3195788"/>
                <a:gd name="connsiteY174" fmla="*/ 499371 h 1160647"/>
                <a:gd name="connsiteX175" fmla="*/ 1039693 w 3195788"/>
                <a:gd name="connsiteY175" fmla="*/ 499371 h 1160647"/>
                <a:gd name="connsiteX176" fmla="*/ 1039693 w 3195788"/>
                <a:gd name="connsiteY176" fmla="*/ 498290 h 1160647"/>
                <a:gd name="connsiteX177" fmla="*/ 1039693 w 3195788"/>
                <a:gd name="connsiteY177" fmla="*/ 490724 h 1160647"/>
                <a:gd name="connsiteX178" fmla="*/ 1041466 w 3195788"/>
                <a:gd name="connsiteY178" fmla="*/ 490724 h 1160647"/>
                <a:gd name="connsiteX179" fmla="*/ 1053880 w 3195788"/>
                <a:gd name="connsiteY179" fmla="*/ 490724 h 1160647"/>
                <a:gd name="connsiteX180" fmla="*/ 1053880 w 3195788"/>
                <a:gd name="connsiteY180" fmla="*/ 491805 h 1160647"/>
                <a:gd name="connsiteX181" fmla="*/ 1053880 w 3195788"/>
                <a:gd name="connsiteY181" fmla="*/ 499371 h 1160647"/>
                <a:gd name="connsiteX182" fmla="*/ 1054640 w 3195788"/>
                <a:gd name="connsiteY182" fmla="*/ 499371 h 1160647"/>
                <a:gd name="connsiteX183" fmla="*/ 1059960 w 3195788"/>
                <a:gd name="connsiteY183" fmla="*/ 499371 h 1160647"/>
                <a:gd name="connsiteX184" fmla="*/ 1070093 w 3195788"/>
                <a:gd name="connsiteY184" fmla="*/ 495047 h 1160647"/>
                <a:gd name="connsiteX185" fmla="*/ 1074146 w 3195788"/>
                <a:gd name="connsiteY185" fmla="*/ 498290 h 1160647"/>
                <a:gd name="connsiteX186" fmla="*/ 1074146 w 3195788"/>
                <a:gd name="connsiteY186" fmla="*/ 490724 h 1160647"/>
                <a:gd name="connsiteX187" fmla="*/ 1076426 w 3195788"/>
                <a:gd name="connsiteY187" fmla="*/ 490724 h 1160647"/>
                <a:gd name="connsiteX188" fmla="*/ 1092387 w 3195788"/>
                <a:gd name="connsiteY188" fmla="*/ 490724 h 1160647"/>
                <a:gd name="connsiteX189" fmla="*/ 1092387 w 3195788"/>
                <a:gd name="connsiteY189" fmla="*/ 491805 h 1160647"/>
                <a:gd name="connsiteX190" fmla="*/ 1092387 w 3195788"/>
                <a:gd name="connsiteY190" fmla="*/ 499371 h 1160647"/>
                <a:gd name="connsiteX191" fmla="*/ 1122787 w 3195788"/>
                <a:gd name="connsiteY191" fmla="*/ 499371 h 1160647"/>
                <a:gd name="connsiteX192" fmla="*/ 1122787 w 3195788"/>
                <a:gd name="connsiteY192" fmla="*/ 500992 h 1160647"/>
                <a:gd name="connsiteX193" fmla="*/ 1122787 w 3195788"/>
                <a:gd name="connsiteY193" fmla="*/ 512342 h 1160647"/>
                <a:gd name="connsiteX194" fmla="*/ 1149134 w 3195788"/>
                <a:gd name="connsiteY194" fmla="*/ 512342 h 1160647"/>
                <a:gd name="connsiteX195" fmla="*/ 1149134 w 3195788"/>
                <a:gd name="connsiteY195" fmla="*/ 542606 h 1160647"/>
                <a:gd name="connsiteX196" fmla="*/ 1149894 w 3195788"/>
                <a:gd name="connsiteY196" fmla="*/ 542606 h 1160647"/>
                <a:gd name="connsiteX197" fmla="*/ 1155214 w 3195788"/>
                <a:gd name="connsiteY197" fmla="*/ 542606 h 1160647"/>
                <a:gd name="connsiteX198" fmla="*/ 1155214 w 3195788"/>
                <a:gd name="connsiteY198" fmla="*/ 543687 h 1160647"/>
                <a:gd name="connsiteX199" fmla="*/ 1155214 w 3195788"/>
                <a:gd name="connsiteY199" fmla="*/ 551254 h 1160647"/>
                <a:gd name="connsiteX200" fmla="*/ 1159268 w 3195788"/>
                <a:gd name="connsiteY200" fmla="*/ 581518 h 1160647"/>
                <a:gd name="connsiteX201" fmla="*/ 1160028 w 3195788"/>
                <a:gd name="connsiteY201" fmla="*/ 581518 h 1160647"/>
                <a:gd name="connsiteX202" fmla="*/ 1165348 w 3195788"/>
                <a:gd name="connsiteY202" fmla="*/ 581518 h 1160647"/>
                <a:gd name="connsiteX203" fmla="*/ 1165348 w 3195788"/>
                <a:gd name="connsiteY203" fmla="*/ 582329 h 1160647"/>
                <a:gd name="connsiteX204" fmla="*/ 1165348 w 3195788"/>
                <a:gd name="connsiteY204" fmla="*/ 588004 h 1160647"/>
                <a:gd name="connsiteX205" fmla="*/ 1166361 w 3195788"/>
                <a:gd name="connsiteY205" fmla="*/ 588004 h 1160647"/>
                <a:gd name="connsiteX206" fmla="*/ 1173454 w 3195788"/>
                <a:gd name="connsiteY206" fmla="*/ 588004 h 1160647"/>
                <a:gd name="connsiteX207" fmla="*/ 1173454 w 3195788"/>
                <a:gd name="connsiteY207" fmla="*/ 618269 h 1160647"/>
                <a:gd name="connsiteX208" fmla="*/ 1175481 w 3195788"/>
                <a:gd name="connsiteY208" fmla="*/ 618269 h 1160647"/>
                <a:gd name="connsiteX209" fmla="*/ 1189668 w 3195788"/>
                <a:gd name="connsiteY209" fmla="*/ 618269 h 1160647"/>
                <a:gd name="connsiteX210" fmla="*/ 1189668 w 3195788"/>
                <a:gd name="connsiteY210" fmla="*/ 642048 h 1160647"/>
                <a:gd name="connsiteX211" fmla="*/ 1191695 w 3195788"/>
                <a:gd name="connsiteY211" fmla="*/ 643669 h 1160647"/>
                <a:gd name="connsiteX212" fmla="*/ 1191695 w 3195788"/>
                <a:gd name="connsiteY212" fmla="*/ 655019 h 1160647"/>
                <a:gd name="connsiteX213" fmla="*/ 1192455 w 3195788"/>
                <a:gd name="connsiteY213" fmla="*/ 655019 h 1160647"/>
                <a:gd name="connsiteX214" fmla="*/ 1197775 w 3195788"/>
                <a:gd name="connsiteY214" fmla="*/ 655019 h 1160647"/>
                <a:gd name="connsiteX215" fmla="*/ 1197775 w 3195788"/>
                <a:gd name="connsiteY215" fmla="*/ 678798 h 1160647"/>
                <a:gd name="connsiteX216" fmla="*/ 1199041 w 3195788"/>
                <a:gd name="connsiteY216" fmla="*/ 678798 h 1160647"/>
                <a:gd name="connsiteX217" fmla="*/ 1207908 w 3195788"/>
                <a:gd name="connsiteY217" fmla="*/ 678798 h 1160647"/>
                <a:gd name="connsiteX218" fmla="*/ 1209935 w 3195788"/>
                <a:gd name="connsiteY218" fmla="*/ 682852 h 1160647"/>
                <a:gd name="connsiteX219" fmla="*/ 1209935 w 3195788"/>
                <a:gd name="connsiteY219" fmla="*/ 696093 h 1160647"/>
                <a:gd name="connsiteX220" fmla="*/ 1211455 w 3195788"/>
                <a:gd name="connsiteY220" fmla="*/ 694201 h 1160647"/>
                <a:gd name="connsiteX221" fmla="*/ 1222095 w 3195788"/>
                <a:gd name="connsiteY221" fmla="*/ 680960 h 1160647"/>
                <a:gd name="connsiteX222" fmla="*/ 1250469 w 3195788"/>
                <a:gd name="connsiteY222" fmla="*/ 680960 h 1160647"/>
                <a:gd name="connsiteX223" fmla="*/ 1250469 w 3195788"/>
                <a:gd name="connsiteY223" fmla="*/ 767431 h 1160647"/>
                <a:gd name="connsiteX224" fmla="*/ 1251229 w 3195788"/>
                <a:gd name="connsiteY224" fmla="*/ 767431 h 1160647"/>
                <a:gd name="connsiteX225" fmla="*/ 1256549 w 3195788"/>
                <a:gd name="connsiteY225" fmla="*/ 767431 h 1160647"/>
                <a:gd name="connsiteX226" fmla="*/ 1257309 w 3195788"/>
                <a:gd name="connsiteY226" fmla="*/ 766080 h 1160647"/>
                <a:gd name="connsiteX227" fmla="*/ 1262629 w 3195788"/>
                <a:gd name="connsiteY227" fmla="*/ 756622 h 1160647"/>
                <a:gd name="connsiteX228" fmla="*/ 1262629 w 3195788"/>
                <a:gd name="connsiteY228" fmla="*/ 758514 h 1160647"/>
                <a:gd name="connsiteX229" fmla="*/ 1262629 w 3195788"/>
                <a:gd name="connsiteY229" fmla="*/ 771755 h 1160647"/>
                <a:gd name="connsiteX230" fmla="*/ 1266682 w 3195788"/>
                <a:gd name="connsiteY230" fmla="*/ 726358 h 1160647"/>
                <a:gd name="connsiteX231" fmla="*/ 1267442 w 3195788"/>
                <a:gd name="connsiteY231" fmla="*/ 726358 h 1160647"/>
                <a:gd name="connsiteX232" fmla="*/ 1272762 w 3195788"/>
                <a:gd name="connsiteY232" fmla="*/ 726358 h 1160647"/>
                <a:gd name="connsiteX233" fmla="*/ 1272762 w 3195788"/>
                <a:gd name="connsiteY233" fmla="*/ 661504 h 1160647"/>
                <a:gd name="connsiteX234" fmla="*/ 1273776 w 3195788"/>
                <a:gd name="connsiteY234" fmla="*/ 661504 h 1160647"/>
                <a:gd name="connsiteX235" fmla="*/ 1280869 w 3195788"/>
                <a:gd name="connsiteY235" fmla="*/ 661504 h 1160647"/>
                <a:gd name="connsiteX236" fmla="*/ 1293029 w 3195788"/>
                <a:gd name="connsiteY236" fmla="*/ 618269 h 1160647"/>
                <a:gd name="connsiteX237" fmla="*/ 1294296 w 3195788"/>
                <a:gd name="connsiteY237" fmla="*/ 618269 h 1160647"/>
                <a:gd name="connsiteX238" fmla="*/ 1303163 w 3195788"/>
                <a:gd name="connsiteY238" fmla="*/ 618269 h 1160647"/>
                <a:gd name="connsiteX239" fmla="*/ 1313296 w 3195788"/>
                <a:gd name="connsiteY239" fmla="*/ 661504 h 1160647"/>
                <a:gd name="connsiteX240" fmla="*/ 1314309 w 3195788"/>
                <a:gd name="connsiteY240" fmla="*/ 661504 h 1160647"/>
                <a:gd name="connsiteX241" fmla="*/ 1321403 w 3195788"/>
                <a:gd name="connsiteY241" fmla="*/ 661504 h 1160647"/>
                <a:gd name="connsiteX242" fmla="*/ 1321403 w 3195788"/>
                <a:gd name="connsiteY242" fmla="*/ 700416 h 1160647"/>
                <a:gd name="connsiteX243" fmla="*/ 1323176 w 3195788"/>
                <a:gd name="connsiteY243" fmla="*/ 700416 h 1160647"/>
                <a:gd name="connsiteX244" fmla="*/ 1335590 w 3195788"/>
                <a:gd name="connsiteY244" fmla="*/ 700416 h 1160647"/>
                <a:gd name="connsiteX245" fmla="*/ 1335590 w 3195788"/>
                <a:gd name="connsiteY245" fmla="*/ 702578 h 1160647"/>
                <a:gd name="connsiteX246" fmla="*/ 1335590 w 3195788"/>
                <a:gd name="connsiteY246" fmla="*/ 717710 h 1160647"/>
                <a:gd name="connsiteX247" fmla="*/ 1339643 w 3195788"/>
                <a:gd name="connsiteY247" fmla="*/ 715549 h 1160647"/>
                <a:gd name="connsiteX248" fmla="*/ 1339643 w 3195788"/>
                <a:gd name="connsiteY248" fmla="*/ 700416 h 1160647"/>
                <a:gd name="connsiteX249" fmla="*/ 1341163 w 3195788"/>
                <a:gd name="connsiteY249" fmla="*/ 700416 h 1160647"/>
                <a:gd name="connsiteX250" fmla="*/ 1351803 w 3195788"/>
                <a:gd name="connsiteY250" fmla="*/ 700416 h 1160647"/>
                <a:gd name="connsiteX251" fmla="*/ 1351803 w 3195788"/>
                <a:gd name="connsiteY251" fmla="*/ 702037 h 1160647"/>
                <a:gd name="connsiteX252" fmla="*/ 1351803 w 3195788"/>
                <a:gd name="connsiteY252" fmla="*/ 713387 h 1160647"/>
                <a:gd name="connsiteX253" fmla="*/ 1382204 w 3195788"/>
                <a:gd name="connsiteY253" fmla="*/ 713387 h 1160647"/>
                <a:gd name="connsiteX254" fmla="*/ 1382204 w 3195788"/>
                <a:gd name="connsiteY254" fmla="*/ 676637 h 1160647"/>
                <a:gd name="connsiteX255" fmla="*/ 1383470 w 3195788"/>
                <a:gd name="connsiteY255" fmla="*/ 676637 h 1160647"/>
                <a:gd name="connsiteX256" fmla="*/ 1392337 w 3195788"/>
                <a:gd name="connsiteY256" fmla="*/ 676637 h 1160647"/>
                <a:gd name="connsiteX257" fmla="*/ 1392337 w 3195788"/>
                <a:gd name="connsiteY257" fmla="*/ 698254 h 1160647"/>
                <a:gd name="connsiteX258" fmla="*/ 1394364 w 3195788"/>
                <a:gd name="connsiteY258" fmla="*/ 665828 h 1160647"/>
                <a:gd name="connsiteX259" fmla="*/ 1416657 w 3195788"/>
                <a:gd name="connsiteY259" fmla="*/ 665828 h 1160647"/>
                <a:gd name="connsiteX260" fmla="*/ 1416657 w 3195788"/>
                <a:gd name="connsiteY260" fmla="*/ 664206 h 1160647"/>
                <a:gd name="connsiteX261" fmla="*/ 1416657 w 3195788"/>
                <a:gd name="connsiteY261" fmla="*/ 652857 h 1160647"/>
                <a:gd name="connsiteX262" fmla="*/ 1417417 w 3195788"/>
                <a:gd name="connsiteY262" fmla="*/ 652857 h 1160647"/>
                <a:gd name="connsiteX263" fmla="*/ 1422737 w 3195788"/>
                <a:gd name="connsiteY263" fmla="*/ 652857 h 1160647"/>
                <a:gd name="connsiteX264" fmla="*/ 1422737 w 3195788"/>
                <a:gd name="connsiteY264" fmla="*/ 650966 h 1160647"/>
                <a:gd name="connsiteX265" fmla="*/ 1422737 w 3195788"/>
                <a:gd name="connsiteY265" fmla="*/ 637725 h 1160647"/>
                <a:gd name="connsiteX266" fmla="*/ 1426791 w 3195788"/>
                <a:gd name="connsiteY266" fmla="*/ 644210 h 1160647"/>
                <a:gd name="connsiteX267" fmla="*/ 1429071 w 3195788"/>
                <a:gd name="connsiteY267" fmla="*/ 644210 h 1160647"/>
                <a:gd name="connsiteX268" fmla="*/ 1445031 w 3195788"/>
                <a:gd name="connsiteY268" fmla="*/ 644210 h 1160647"/>
                <a:gd name="connsiteX269" fmla="*/ 1445031 w 3195788"/>
                <a:gd name="connsiteY269" fmla="*/ 643399 h 1160647"/>
                <a:gd name="connsiteX270" fmla="*/ 1445031 w 3195788"/>
                <a:gd name="connsiteY270" fmla="*/ 637725 h 1160647"/>
                <a:gd name="connsiteX271" fmla="*/ 1445791 w 3195788"/>
                <a:gd name="connsiteY271" fmla="*/ 637725 h 1160647"/>
                <a:gd name="connsiteX272" fmla="*/ 1451111 w 3195788"/>
                <a:gd name="connsiteY272" fmla="*/ 637725 h 1160647"/>
                <a:gd name="connsiteX273" fmla="*/ 1451111 w 3195788"/>
                <a:gd name="connsiteY273" fmla="*/ 639076 h 1160647"/>
                <a:gd name="connsiteX274" fmla="*/ 1451111 w 3195788"/>
                <a:gd name="connsiteY274" fmla="*/ 648534 h 1160647"/>
                <a:gd name="connsiteX275" fmla="*/ 1489618 w 3195788"/>
                <a:gd name="connsiteY275" fmla="*/ 648534 h 1160647"/>
                <a:gd name="connsiteX276" fmla="*/ 1489618 w 3195788"/>
                <a:gd name="connsiteY276" fmla="*/ 786887 h 1160647"/>
                <a:gd name="connsiteX277" fmla="*/ 1491138 w 3195788"/>
                <a:gd name="connsiteY277" fmla="*/ 786887 h 1160647"/>
                <a:gd name="connsiteX278" fmla="*/ 1501778 w 3195788"/>
                <a:gd name="connsiteY278" fmla="*/ 786887 h 1160647"/>
                <a:gd name="connsiteX279" fmla="*/ 1501778 w 3195788"/>
                <a:gd name="connsiteY279" fmla="*/ 773917 h 1160647"/>
                <a:gd name="connsiteX280" fmla="*/ 1505832 w 3195788"/>
                <a:gd name="connsiteY280" fmla="*/ 773917 h 1160647"/>
                <a:gd name="connsiteX281" fmla="*/ 1505832 w 3195788"/>
                <a:gd name="connsiteY281" fmla="*/ 786887 h 1160647"/>
                <a:gd name="connsiteX282" fmla="*/ 1536232 w 3195788"/>
                <a:gd name="connsiteY282" fmla="*/ 786887 h 1160647"/>
                <a:gd name="connsiteX283" fmla="*/ 1536232 w 3195788"/>
                <a:gd name="connsiteY283" fmla="*/ 756622 h 1160647"/>
                <a:gd name="connsiteX284" fmla="*/ 1548392 w 3195788"/>
                <a:gd name="connsiteY284" fmla="*/ 756622 h 1160647"/>
                <a:gd name="connsiteX285" fmla="*/ 1560552 w 3195788"/>
                <a:gd name="connsiteY285" fmla="*/ 754461 h 1160647"/>
                <a:gd name="connsiteX286" fmla="*/ 1564606 w 3195788"/>
                <a:gd name="connsiteY286" fmla="*/ 756622 h 1160647"/>
                <a:gd name="connsiteX287" fmla="*/ 1574739 w 3195788"/>
                <a:gd name="connsiteY287" fmla="*/ 756622 h 1160647"/>
                <a:gd name="connsiteX288" fmla="*/ 1574739 w 3195788"/>
                <a:gd name="connsiteY288" fmla="*/ 786887 h 1160647"/>
                <a:gd name="connsiteX289" fmla="*/ 1582846 w 3195788"/>
                <a:gd name="connsiteY289" fmla="*/ 786887 h 1160647"/>
                <a:gd name="connsiteX290" fmla="*/ 1582846 w 3195788"/>
                <a:gd name="connsiteY290" fmla="*/ 804182 h 1160647"/>
                <a:gd name="connsiteX291" fmla="*/ 1592182 w 3195788"/>
                <a:gd name="connsiteY291" fmla="*/ 805087 h 1160647"/>
                <a:gd name="connsiteX292" fmla="*/ 1605140 w 3195788"/>
                <a:gd name="connsiteY292" fmla="*/ 805087 h 1160647"/>
                <a:gd name="connsiteX293" fmla="*/ 1605140 w 3195788"/>
                <a:gd name="connsiteY293" fmla="*/ 789049 h 1160647"/>
                <a:gd name="connsiteX294" fmla="*/ 1673096 w 3195788"/>
                <a:gd name="connsiteY294" fmla="*/ 789049 h 1160647"/>
                <a:gd name="connsiteX295" fmla="*/ 1673096 w 3195788"/>
                <a:gd name="connsiteY295" fmla="*/ 703796 h 1160647"/>
                <a:gd name="connsiteX296" fmla="*/ 1745104 w 3195788"/>
                <a:gd name="connsiteY296" fmla="*/ 703796 h 1160647"/>
                <a:gd name="connsiteX297" fmla="*/ 1745104 w 3195788"/>
                <a:gd name="connsiteY297" fmla="*/ 782564 h 1160647"/>
                <a:gd name="connsiteX298" fmla="*/ 1747008 w 3195788"/>
                <a:gd name="connsiteY298" fmla="*/ 782564 h 1160647"/>
                <a:gd name="connsiteX299" fmla="*/ 1748250 w 3195788"/>
                <a:gd name="connsiteY299" fmla="*/ 805087 h 1160647"/>
                <a:gd name="connsiteX300" fmla="*/ 1757926 w 3195788"/>
                <a:gd name="connsiteY300" fmla="*/ 805087 h 1160647"/>
                <a:gd name="connsiteX301" fmla="*/ 1759168 w 3195788"/>
                <a:gd name="connsiteY301" fmla="*/ 782564 h 1160647"/>
                <a:gd name="connsiteX302" fmla="*/ 1765248 w 3195788"/>
                <a:gd name="connsiteY302" fmla="*/ 782564 h 1160647"/>
                <a:gd name="connsiteX303" fmla="*/ 1766490 w 3195788"/>
                <a:gd name="connsiteY303" fmla="*/ 805087 h 1160647"/>
                <a:gd name="connsiteX304" fmla="*/ 1817112 w 3195788"/>
                <a:gd name="connsiteY304" fmla="*/ 805087 h 1160647"/>
                <a:gd name="connsiteX305" fmla="*/ 1817112 w 3195788"/>
                <a:gd name="connsiteY305" fmla="*/ 642059 h 1160647"/>
                <a:gd name="connsiteX306" fmla="*/ 2014439 w 3195788"/>
                <a:gd name="connsiteY306" fmla="*/ 642059 h 1160647"/>
                <a:gd name="connsiteX307" fmla="*/ 2014439 w 3195788"/>
                <a:gd name="connsiteY307" fmla="*/ 805087 h 1160647"/>
                <a:gd name="connsiteX308" fmla="*/ 2033136 w 3195788"/>
                <a:gd name="connsiteY308" fmla="*/ 805087 h 1160647"/>
                <a:gd name="connsiteX309" fmla="*/ 2033136 w 3195788"/>
                <a:gd name="connsiteY309" fmla="*/ 722394 h 1160647"/>
                <a:gd name="connsiteX310" fmla="*/ 2128256 w 3195788"/>
                <a:gd name="connsiteY310" fmla="*/ 722394 h 1160647"/>
                <a:gd name="connsiteX311" fmla="*/ 2140186 w 3195788"/>
                <a:gd name="connsiteY311" fmla="*/ 404253 h 1160647"/>
                <a:gd name="connsiteX312" fmla="*/ 2128026 w 3195788"/>
                <a:gd name="connsiteY312" fmla="*/ 382635 h 1160647"/>
                <a:gd name="connsiteX313" fmla="*/ 2121946 w 3195788"/>
                <a:gd name="connsiteY313" fmla="*/ 378311 h 1160647"/>
                <a:gd name="connsiteX314" fmla="*/ 2130053 w 3195788"/>
                <a:gd name="connsiteY314" fmla="*/ 354532 h 1160647"/>
                <a:gd name="connsiteX315" fmla="*/ 2130053 w 3195788"/>
                <a:gd name="connsiteY315" fmla="*/ 337238 h 1160647"/>
                <a:gd name="connsiteX316" fmla="*/ 2144240 w 3195788"/>
                <a:gd name="connsiteY316" fmla="*/ 337238 h 1160647"/>
                <a:gd name="connsiteX317" fmla="*/ 2144240 w 3195788"/>
                <a:gd name="connsiteY317" fmla="*/ 315620 h 1160647"/>
                <a:gd name="connsiteX318" fmla="*/ 2146266 w 3195788"/>
                <a:gd name="connsiteY318" fmla="*/ 311296 h 1160647"/>
                <a:gd name="connsiteX319" fmla="*/ 2146266 w 3195788"/>
                <a:gd name="connsiteY319" fmla="*/ 233472 h 1160647"/>
                <a:gd name="connsiteX320" fmla="*/ 2144240 w 3195788"/>
                <a:gd name="connsiteY320" fmla="*/ 226987 h 1160647"/>
                <a:gd name="connsiteX321" fmla="*/ 2150320 w 3195788"/>
                <a:gd name="connsiteY321" fmla="*/ 220501 h 1160647"/>
                <a:gd name="connsiteX322" fmla="*/ 2150320 w 3195788"/>
                <a:gd name="connsiteY322" fmla="*/ 162133 h 1160647"/>
                <a:gd name="connsiteX323" fmla="*/ 2152346 w 3195788"/>
                <a:gd name="connsiteY323" fmla="*/ 157810 h 1160647"/>
                <a:gd name="connsiteX324" fmla="*/ 2152346 w 3195788"/>
                <a:gd name="connsiteY324" fmla="*/ 101604 h 1160647"/>
                <a:gd name="connsiteX325" fmla="*/ 2154373 w 3195788"/>
                <a:gd name="connsiteY325" fmla="*/ 82148 h 1160647"/>
                <a:gd name="connsiteX326" fmla="*/ 2158427 w 3195788"/>
                <a:gd name="connsiteY326" fmla="*/ 99442 h 1160647"/>
                <a:gd name="connsiteX327" fmla="*/ 2160453 w 3195788"/>
                <a:gd name="connsiteY327" fmla="*/ 157810 h 1160647"/>
                <a:gd name="connsiteX328" fmla="*/ 2162480 w 3195788"/>
                <a:gd name="connsiteY328" fmla="*/ 220501 h 1160647"/>
                <a:gd name="connsiteX329" fmla="*/ 2168560 w 3195788"/>
                <a:gd name="connsiteY329" fmla="*/ 226987 h 1160647"/>
                <a:gd name="connsiteX330" fmla="*/ 2166533 w 3195788"/>
                <a:gd name="connsiteY330" fmla="*/ 233472 h 1160647"/>
                <a:gd name="connsiteX331" fmla="*/ 2166533 w 3195788"/>
                <a:gd name="connsiteY331" fmla="*/ 311296 h 1160647"/>
                <a:gd name="connsiteX332" fmla="*/ 2168560 w 3195788"/>
                <a:gd name="connsiteY332" fmla="*/ 315620 h 1160647"/>
                <a:gd name="connsiteX333" fmla="*/ 2168560 w 3195788"/>
                <a:gd name="connsiteY333" fmla="*/ 337238 h 1160647"/>
                <a:gd name="connsiteX334" fmla="*/ 2182747 w 3195788"/>
                <a:gd name="connsiteY334" fmla="*/ 337238 h 1160647"/>
                <a:gd name="connsiteX335" fmla="*/ 2182747 w 3195788"/>
                <a:gd name="connsiteY335" fmla="*/ 354532 h 1160647"/>
                <a:gd name="connsiteX336" fmla="*/ 2190854 w 3195788"/>
                <a:gd name="connsiteY336" fmla="*/ 378311 h 1160647"/>
                <a:gd name="connsiteX337" fmla="*/ 2184774 w 3195788"/>
                <a:gd name="connsiteY337" fmla="*/ 382635 h 1160647"/>
                <a:gd name="connsiteX338" fmla="*/ 2172613 w 3195788"/>
                <a:gd name="connsiteY338" fmla="*/ 404253 h 1160647"/>
                <a:gd name="connsiteX339" fmla="*/ 2180720 w 3195788"/>
                <a:gd name="connsiteY339" fmla="*/ 657181 h 1160647"/>
                <a:gd name="connsiteX340" fmla="*/ 2245574 w 3195788"/>
                <a:gd name="connsiteY340" fmla="*/ 657181 h 1160647"/>
                <a:gd name="connsiteX341" fmla="*/ 2245574 w 3195788"/>
                <a:gd name="connsiteY341" fmla="*/ 732843 h 1160647"/>
                <a:gd name="connsiteX342" fmla="*/ 2253681 w 3195788"/>
                <a:gd name="connsiteY342" fmla="*/ 732843 h 1160647"/>
                <a:gd name="connsiteX343" fmla="*/ 2255708 w 3195788"/>
                <a:gd name="connsiteY343" fmla="*/ 726358 h 1160647"/>
                <a:gd name="connsiteX344" fmla="*/ 2261788 w 3195788"/>
                <a:gd name="connsiteY344" fmla="*/ 726358 h 1160647"/>
                <a:gd name="connsiteX345" fmla="*/ 2263815 w 3195788"/>
                <a:gd name="connsiteY345" fmla="*/ 735005 h 1160647"/>
                <a:gd name="connsiteX346" fmla="*/ 2275975 w 3195788"/>
                <a:gd name="connsiteY346" fmla="*/ 735005 h 1160647"/>
                <a:gd name="connsiteX347" fmla="*/ 2275975 w 3195788"/>
                <a:gd name="connsiteY347" fmla="*/ 728519 h 1160647"/>
                <a:gd name="connsiteX348" fmla="*/ 2298268 w 3195788"/>
                <a:gd name="connsiteY348" fmla="*/ 728519 h 1160647"/>
                <a:gd name="connsiteX349" fmla="*/ 2298268 w 3195788"/>
                <a:gd name="connsiteY349" fmla="*/ 735005 h 1160647"/>
                <a:gd name="connsiteX350" fmla="*/ 2318535 w 3195788"/>
                <a:gd name="connsiteY350" fmla="*/ 735005 h 1160647"/>
                <a:gd name="connsiteX351" fmla="*/ 2318535 w 3195788"/>
                <a:gd name="connsiteY351" fmla="*/ 780402 h 1160647"/>
                <a:gd name="connsiteX352" fmla="*/ 2332722 w 3195788"/>
                <a:gd name="connsiteY352" fmla="*/ 780402 h 1160647"/>
                <a:gd name="connsiteX353" fmla="*/ 2332722 w 3195788"/>
                <a:gd name="connsiteY353" fmla="*/ 767431 h 1160647"/>
                <a:gd name="connsiteX354" fmla="*/ 2348936 w 3195788"/>
                <a:gd name="connsiteY354" fmla="*/ 767431 h 1160647"/>
                <a:gd name="connsiteX355" fmla="*/ 2348936 w 3195788"/>
                <a:gd name="connsiteY355" fmla="*/ 588004 h 1160647"/>
                <a:gd name="connsiteX356" fmla="*/ 2355016 w 3195788"/>
                <a:gd name="connsiteY356" fmla="*/ 581518 h 1160647"/>
                <a:gd name="connsiteX357" fmla="*/ 2427977 w 3195788"/>
                <a:gd name="connsiteY357" fmla="*/ 581518 h 1160647"/>
                <a:gd name="connsiteX358" fmla="*/ 2427977 w 3195788"/>
                <a:gd name="connsiteY358" fmla="*/ 590166 h 1160647"/>
                <a:gd name="connsiteX359" fmla="*/ 2438110 w 3195788"/>
                <a:gd name="connsiteY359" fmla="*/ 590166 h 1160647"/>
                <a:gd name="connsiteX360" fmla="*/ 2438110 w 3195788"/>
                <a:gd name="connsiteY360" fmla="*/ 704740 h 1160647"/>
                <a:gd name="connsiteX361" fmla="*/ 2460404 w 3195788"/>
                <a:gd name="connsiteY361" fmla="*/ 704740 h 1160647"/>
                <a:gd name="connsiteX362" fmla="*/ 2460404 w 3195788"/>
                <a:gd name="connsiteY362" fmla="*/ 637725 h 1160647"/>
                <a:gd name="connsiteX363" fmla="*/ 2486751 w 3195788"/>
                <a:gd name="connsiteY363" fmla="*/ 637725 h 1160647"/>
                <a:gd name="connsiteX364" fmla="*/ 2490804 w 3195788"/>
                <a:gd name="connsiteY364" fmla="*/ 633401 h 1160647"/>
                <a:gd name="connsiteX365" fmla="*/ 2498911 w 3195788"/>
                <a:gd name="connsiteY365" fmla="*/ 633401 h 1160647"/>
                <a:gd name="connsiteX366" fmla="*/ 2502964 w 3195788"/>
                <a:gd name="connsiteY366" fmla="*/ 637725 h 1160647"/>
                <a:gd name="connsiteX367" fmla="*/ 2525258 w 3195788"/>
                <a:gd name="connsiteY367" fmla="*/ 637725 h 1160647"/>
                <a:gd name="connsiteX368" fmla="*/ 2525258 w 3195788"/>
                <a:gd name="connsiteY368" fmla="*/ 520989 h 1160647"/>
                <a:gd name="connsiteX369" fmla="*/ 2582005 w 3195788"/>
                <a:gd name="connsiteY369" fmla="*/ 510180 h 1160647"/>
                <a:gd name="connsiteX370" fmla="*/ 2582005 w 3195788"/>
                <a:gd name="connsiteY370" fmla="*/ 511261 h 1160647"/>
                <a:gd name="connsiteX371" fmla="*/ 2582005 w 3195788"/>
                <a:gd name="connsiteY371" fmla="*/ 518827 h 1160647"/>
                <a:gd name="connsiteX372" fmla="*/ 2608352 w 3195788"/>
                <a:gd name="connsiteY372" fmla="*/ 518827 h 1160647"/>
                <a:gd name="connsiteX373" fmla="*/ 2608352 w 3195788"/>
                <a:gd name="connsiteY373" fmla="*/ 773917 h 1160647"/>
                <a:gd name="connsiteX374" fmla="*/ 2630646 w 3195788"/>
                <a:gd name="connsiteY374" fmla="*/ 773917 h 1160647"/>
                <a:gd name="connsiteX375" fmla="*/ 2630646 w 3195788"/>
                <a:gd name="connsiteY375" fmla="*/ 769593 h 1160647"/>
                <a:gd name="connsiteX376" fmla="*/ 2642806 w 3195788"/>
                <a:gd name="connsiteY376" fmla="*/ 769593 h 1160647"/>
                <a:gd name="connsiteX377" fmla="*/ 2642806 w 3195788"/>
                <a:gd name="connsiteY377" fmla="*/ 773917 h 1160647"/>
                <a:gd name="connsiteX378" fmla="*/ 2667126 w 3195788"/>
                <a:gd name="connsiteY378" fmla="*/ 773917 h 1160647"/>
                <a:gd name="connsiteX379" fmla="*/ 2667126 w 3195788"/>
                <a:gd name="connsiteY379" fmla="*/ 760946 h 1160647"/>
                <a:gd name="connsiteX380" fmla="*/ 2695500 w 3195788"/>
                <a:gd name="connsiteY380" fmla="*/ 760946 h 1160647"/>
                <a:gd name="connsiteX381" fmla="*/ 2707660 w 3195788"/>
                <a:gd name="connsiteY381" fmla="*/ 756622 h 1160647"/>
                <a:gd name="connsiteX382" fmla="*/ 2727927 w 3195788"/>
                <a:gd name="connsiteY382" fmla="*/ 760946 h 1160647"/>
                <a:gd name="connsiteX383" fmla="*/ 2727927 w 3195788"/>
                <a:gd name="connsiteY383" fmla="*/ 743652 h 1160647"/>
                <a:gd name="connsiteX384" fmla="*/ 2736034 w 3195788"/>
                <a:gd name="connsiteY384" fmla="*/ 743652 h 1160647"/>
                <a:gd name="connsiteX385" fmla="*/ 2736034 w 3195788"/>
                <a:gd name="connsiteY385" fmla="*/ 730681 h 1160647"/>
                <a:gd name="connsiteX386" fmla="*/ 2792781 w 3195788"/>
                <a:gd name="connsiteY386" fmla="*/ 730681 h 1160647"/>
                <a:gd name="connsiteX387" fmla="*/ 2792781 w 3195788"/>
                <a:gd name="connsiteY387" fmla="*/ 700416 h 1160647"/>
                <a:gd name="connsiteX388" fmla="*/ 2811021 w 3195788"/>
                <a:gd name="connsiteY388" fmla="*/ 700416 h 1160647"/>
                <a:gd name="connsiteX389" fmla="*/ 2811021 w 3195788"/>
                <a:gd name="connsiteY389" fmla="*/ 693931 h 1160647"/>
                <a:gd name="connsiteX390" fmla="*/ 2823181 w 3195788"/>
                <a:gd name="connsiteY390" fmla="*/ 693931 h 1160647"/>
                <a:gd name="connsiteX391" fmla="*/ 2823181 w 3195788"/>
                <a:gd name="connsiteY391" fmla="*/ 700416 h 1160647"/>
                <a:gd name="connsiteX392" fmla="*/ 2839395 w 3195788"/>
                <a:gd name="connsiteY392" fmla="*/ 700416 h 1160647"/>
                <a:gd name="connsiteX393" fmla="*/ 2839395 w 3195788"/>
                <a:gd name="connsiteY393" fmla="*/ 750137 h 1160647"/>
                <a:gd name="connsiteX394" fmla="*/ 2871822 w 3195788"/>
                <a:gd name="connsiteY394" fmla="*/ 750137 h 1160647"/>
                <a:gd name="connsiteX395" fmla="*/ 2871822 w 3195788"/>
                <a:gd name="connsiteY395" fmla="*/ 724196 h 1160647"/>
                <a:gd name="connsiteX396" fmla="*/ 2910329 w 3195788"/>
                <a:gd name="connsiteY396" fmla="*/ 724196 h 1160647"/>
                <a:gd name="connsiteX397" fmla="*/ 2910329 w 3195788"/>
                <a:gd name="connsiteY397" fmla="*/ 693931 h 1160647"/>
                <a:gd name="connsiteX398" fmla="*/ 2958970 w 3195788"/>
                <a:gd name="connsiteY398" fmla="*/ 693931 h 1160647"/>
                <a:gd name="connsiteX399" fmla="*/ 2958970 w 3195788"/>
                <a:gd name="connsiteY399" fmla="*/ 805087 h 1160647"/>
                <a:gd name="connsiteX400" fmla="*/ 2958970 w 3195788"/>
                <a:gd name="connsiteY400" fmla="*/ 818866 h 1160647"/>
                <a:gd name="connsiteX401" fmla="*/ 2968113 w 3195788"/>
                <a:gd name="connsiteY401" fmla="*/ 818866 h 1160647"/>
                <a:gd name="connsiteX402" fmla="*/ 2968113 w 3195788"/>
                <a:gd name="connsiteY402" fmla="*/ 762555 h 1160647"/>
                <a:gd name="connsiteX403" fmla="*/ 2971450 w 3195788"/>
                <a:gd name="connsiteY403" fmla="*/ 756622 h 1160647"/>
                <a:gd name="connsiteX404" fmla="*/ 2971450 w 3195788"/>
                <a:gd name="connsiteY404" fmla="*/ 758514 h 1160647"/>
                <a:gd name="connsiteX405" fmla="*/ 2971450 w 3195788"/>
                <a:gd name="connsiteY405" fmla="*/ 771755 h 1160647"/>
                <a:gd name="connsiteX406" fmla="*/ 2975503 w 3195788"/>
                <a:gd name="connsiteY406" fmla="*/ 726358 h 1160647"/>
                <a:gd name="connsiteX407" fmla="*/ 2976263 w 3195788"/>
                <a:gd name="connsiteY407" fmla="*/ 726358 h 1160647"/>
                <a:gd name="connsiteX408" fmla="*/ 2981583 w 3195788"/>
                <a:gd name="connsiteY408" fmla="*/ 726358 h 1160647"/>
                <a:gd name="connsiteX409" fmla="*/ 2981583 w 3195788"/>
                <a:gd name="connsiteY409" fmla="*/ 661504 h 1160647"/>
                <a:gd name="connsiteX410" fmla="*/ 2982597 w 3195788"/>
                <a:gd name="connsiteY410" fmla="*/ 661504 h 1160647"/>
                <a:gd name="connsiteX411" fmla="*/ 2989690 w 3195788"/>
                <a:gd name="connsiteY411" fmla="*/ 661504 h 1160647"/>
                <a:gd name="connsiteX412" fmla="*/ 3001850 w 3195788"/>
                <a:gd name="connsiteY412" fmla="*/ 618269 h 1160647"/>
                <a:gd name="connsiteX413" fmla="*/ 3003117 w 3195788"/>
                <a:gd name="connsiteY413" fmla="*/ 618269 h 1160647"/>
                <a:gd name="connsiteX414" fmla="*/ 3011984 w 3195788"/>
                <a:gd name="connsiteY414" fmla="*/ 618269 h 1160647"/>
                <a:gd name="connsiteX415" fmla="*/ 3022117 w 3195788"/>
                <a:gd name="connsiteY415" fmla="*/ 661504 h 1160647"/>
                <a:gd name="connsiteX416" fmla="*/ 3023130 w 3195788"/>
                <a:gd name="connsiteY416" fmla="*/ 661504 h 1160647"/>
                <a:gd name="connsiteX417" fmla="*/ 3030224 w 3195788"/>
                <a:gd name="connsiteY417" fmla="*/ 661504 h 1160647"/>
                <a:gd name="connsiteX418" fmla="*/ 3030224 w 3195788"/>
                <a:gd name="connsiteY418" fmla="*/ 700416 h 1160647"/>
                <a:gd name="connsiteX419" fmla="*/ 3031997 w 3195788"/>
                <a:gd name="connsiteY419" fmla="*/ 700416 h 1160647"/>
                <a:gd name="connsiteX420" fmla="*/ 3044411 w 3195788"/>
                <a:gd name="connsiteY420" fmla="*/ 700416 h 1160647"/>
                <a:gd name="connsiteX421" fmla="*/ 3044411 w 3195788"/>
                <a:gd name="connsiteY421" fmla="*/ 702578 h 1160647"/>
                <a:gd name="connsiteX422" fmla="*/ 3044411 w 3195788"/>
                <a:gd name="connsiteY422" fmla="*/ 717710 h 1160647"/>
                <a:gd name="connsiteX423" fmla="*/ 3048464 w 3195788"/>
                <a:gd name="connsiteY423" fmla="*/ 715549 h 1160647"/>
                <a:gd name="connsiteX424" fmla="*/ 3048464 w 3195788"/>
                <a:gd name="connsiteY424" fmla="*/ 700416 h 1160647"/>
                <a:gd name="connsiteX425" fmla="*/ 3049984 w 3195788"/>
                <a:gd name="connsiteY425" fmla="*/ 700416 h 1160647"/>
                <a:gd name="connsiteX426" fmla="*/ 3060624 w 3195788"/>
                <a:gd name="connsiteY426" fmla="*/ 700416 h 1160647"/>
                <a:gd name="connsiteX427" fmla="*/ 3060624 w 3195788"/>
                <a:gd name="connsiteY427" fmla="*/ 702037 h 1160647"/>
                <a:gd name="connsiteX428" fmla="*/ 3060624 w 3195788"/>
                <a:gd name="connsiteY428" fmla="*/ 713387 h 1160647"/>
                <a:gd name="connsiteX429" fmla="*/ 3091025 w 3195788"/>
                <a:gd name="connsiteY429" fmla="*/ 713387 h 1160647"/>
                <a:gd name="connsiteX430" fmla="*/ 3091025 w 3195788"/>
                <a:gd name="connsiteY430" fmla="*/ 676637 h 1160647"/>
                <a:gd name="connsiteX431" fmla="*/ 3092291 w 3195788"/>
                <a:gd name="connsiteY431" fmla="*/ 676637 h 1160647"/>
                <a:gd name="connsiteX432" fmla="*/ 3101158 w 3195788"/>
                <a:gd name="connsiteY432" fmla="*/ 676637 h 1160647"/>
                <a:gd name="connsiteX433" fmla="*/ 3101158 w 3195788"/>
                <a:gd name="connsiteY433" fmla="*/ 698254 h 1160647"/>
                <a:gd name="connsiteX434" fmla="*/ 3103185 w 3195788"/>
                <a:gd name="connsiteY434" fmla="*/ 665828 h 1160647"/>
                <a:gd name="connsiteX435" fmla="*/ 3125478 w 3195788"/>
                <a:gd name="connsiteY435" fmla="*/ 665828 h 1160647"/>
                <a:gd name="connsiteX436" fmla="*/ 3125478 w 3195788"/>
                <a:gd name="connsiteY436" fmla="*/ 664206 h 1160647"/>
                <a:gd name="connsiteX437" fmla="*/ 3125478 w 3195788"/>
                <a:gd name="connsiteY437" fmla="*/ 652857 h 1160647"/>
                <a:gd name="connsiteX438" fmla="*/ 3126238 w 3195788"/>
                <a:gd name="connsiteY438" fmla="*/ 652857 h 1160647"/>
                <a:gd name="connsiteX439" fmla="*/ 3131558 w 3195788"/>
                <a:gd name="connsiteY439" fmla="*/ 652857 h 1160647"/>
                <a:gd name="connsiteX440" fmla="*/ 3131558 w 3195788"/>
                <a:gd name="connsiteY440" fmla="*/ 650966 h 1160647"/>
                <a:gd name="connsiteX441" fmla="*/ 3131558 w 3195788"/>
                <a:gd name="connsiteY441" fmla="*/ 637725 h 1160647"/>
                <a:gd name="connsiteX442" fmla="*/ 3135612 w 3195788"/>
                <a:gd name="connsiteY442" fmla="*/ 644210 h 1160647"/>
                <a:gd name="connsiteX443" fmla="*/ 3137892 w 3195788"/>
                <a:gd name="connsiteY443" fmla="*/ 644210 h 1160647"/>
                <a:gd name="connsiteX444" fmla="*/ 3153852 w 3195788"/>
                <a:gd name="connsiteY444" fmla="*/ 644210 h 1160647"/>
                <a:gd name="connsiteX445" fmla="*/ 3153852 w 3195788"/>
                <a:gd name="connsiteY445" fmla="*/ 643399 h 1160647"/>
                <a:gd name="connsiteX446" fmla="*/ 3153852 w 3195788"/>
                <a:gd name="connsiteY446" fmla="*/ 637725 h 1160647"/>
                <a:gd name="connsiteX447" fmla="*/ 3154612 w 3195788"/>
                <a:gd name="connsiteY447" fmla="*/ 637725 h 1160647"/>
                <a:gd name="connsiteX448" fmla="*/ 3159932 w 3195788"/>
                <a:gd name="connsiteY448" fmla="*/ 637725 h 1160647"/>
                <a:gd name="connsiteX449" fmla="*/ 3159932 w 3195788"/>
                <a:gd name="connsiteY449" fmla="*/ 639076 h 1160647"/>
                <a:gd name="connsiteX450" fmla="*/ 3159932 w 3195788"/>
                <a:gd name="connsiteY450" fmla="*/ 648534 h 1160647"/>
                <a:gd name="connsiteX451" fmla="*/ 3195788 w 3195788"/>
                <a:gd name="connsiteY451" fmla="*/ 648534 h 1160647"/>
                <a:gd name="connsiteX452" fmla="*/ 3195788 w 3195788"/>
                <a:gd name="connsiteY452" fmla="*/ 1159457 h 1160647"/>
                <a:gd name="connsiteX453" fmla="*/ 3031533 w 3195788"/>
                <a:gd name="connsiteY453" fmla="*/ 1159331 h 1160647"/>
                <a:gd name="connsiteX454" fmla="*/ 3031520 w 3195788"/>
                <a:gd name="connsiteY454" fmla="*/ 1160647 h 1160647"/>
                <a:gd name="connsiteX455" fmla="*/ 2054 w 3195788"/>
                <a:gd name="connsiteY455" fmla="*/ 1158314 h 1160647"/>
                <a:gd name="connsiteX456" fmla="*/ 0 w 3195788"/>
                <a:gd name="connsiteY456" fmla="*/ 724196 h 1160647"/>
                <a:gd name="connsiteX457" fmla="*/ 20267 w 3195788"/>
                <a:gd name="connsiteY457" fmla="*/ 724196 h 1160647"/>
                <a:gd name="connsiteX458" fmla="*/ 20774 w 3195788"/>
                <a:gd name="connsiteY458" fmla="*/ 723115 h 1160647"/>
                <a:gd name="connsiteX459" fmla="*/ 24320 w 3195788"/>
                <a:gd name="connsiteY459" fmla="*/ 715549 h 1160647"/>
                <a:gd name="connsiteX460" fmla="*/ 26094 w 3195788"/>
                <a:gd name="connsiteY460" fmla="*/ 715819 h 1160647"/>
                <a:gd name="connsiteX461" fmla="*/ 38507 w 3195788"/>
                <a:gd name="connsiteY461" fmla="*/ 717710 h 1160647"/>
                <a:gd name="connsiteX462" fmla="*/ 39014 w 3195788"/>
                <a:gd name="connsiteY462" fmla="*/ 719062 h 1160647"/>
                <a:gd name="connsiteX463" fmla="*/ 42560 w 3195788"/>
                <a:gd name="connsiteY463" fmla="*/ 728519 h 1160647"/>
                <a:gd name="connsiteX464" fmla="*/ 68907 w 3195788"/>
                <a:gd name="connsiteY464" fmla="*/ 730681 h 1160647"/>
                <a:gd name="connsiteX465" fmla="*/ 68907 w 3195788"/>
                <a:gd name="connsiteY465" fmla="*/ 607460 h 1160647"/>
                <a:gd name="connsiteX466" fmla="*/ 70934 w 3195788"/>
                <a:gd name="connsiteY466" fmla="*/ 607460 h 1160647"/>
                <a:gd name="connsiteX467" fmla="*/ 85121 w 3195788"/>
                <a:gd name="connsiteY467" fmla="*/ 607460 h 1160647"/>
                <a:gd name="connsiteX468" fmla="*/ 85121 w 3195788"/>
                <a:gd name="connsiteY468" fmla="*/ 471268 h 1160647"/>
                <a:gd name="connsiteX469" fmla="*/ 86894 w 3195788"/>
                <a:gd name="connsiteY469" fmla="*/ 471268 h 1160647"/>
                <a:gd name="connsiteX470" fmla="*/ 99308 w 3195788"/>
                <a:gd name="connsiteY470" fmla="*/ 471268 h 1160647"/>
                <a:gd name="connsiteX471" fmla="*/ 99308 w 3195788"/>
                <a:gd name="connsiteY471" fmla="*/ 356694 h 1160647"/>
                <a:gd name="connsiteX472" fmla="*/ 103361 w 3195788"/>
                <a:gd name="connsiteY472" fmla="*/ 328590 h 1160647"/>
                <a:gd name="connsiteX473" fmla="*/ 105388 w 3195788"/>
                <a:gd name="connsiteY473" fmla="*/ 328590 h 1160647"/>
                <a:gd name="connsiteX474" fmla="*/ 119575 w 3195788"/>
                <a:gd name="connsiteY474" fmla="*/ 328590 h 1160647"/>
                <a:gd name="connsiteX475" fmla="*/ 156055 w 3195788"/>
                <a:gd name="connsiteY475" fmla="*/ 246443 h 1160647"/>
                <a:gd name="connsiteX476" fmla="*/ 160109 w 3195788"/>
                <a:gd name="connsiteY476" fmla="*/ 0 h 1160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</a:cxnLst>
              <a:rect l="l" t="t" r="r" b="b"/>
              <a:pathLst>
                <a:path w="3195788" h="1160647">
                  <a:moveTo>
                    <a:pt x="160109" y="0"/>
                  </a:moveTo>
                  <a:cubicBezTo>
                    <a:pt x="160109" y="18"/>
                    <a:pt x="160125" y="2040"/>
                    <a:pt x="162135" y="246443"/>
                  </a:cubicBezTo>
                  <a:cubicBezTo>
                    <a:pt x="162147" y="246467"/>
                    <a:pt x="162792" y="247808"/>
                    <a:pt x="200642" y="326429"/>
                  </a:cubicBezTo>
                  <a:lnTo>
                    <a:pt x="202669" y="326429"/>
                  </a:lnTo>
                  <a:lnTo>
                    <a:pt x="216856" y="326429"/>
                  </a:lnTo>
                  <a:lnTo>
                    <a:pt x="216856" y="350208"/>
                  </a:lnTo>
                  <a:cubicBezTo>
                    <a:pt x="216858" y="350214"/>
                    <a:pt x="216896" y="350272"/>
                    <a:pt x="217363" y="351019"/>
                  </a:cubicBezTo>
                  <a:lnTo>
                    <a:pt x="220909" y="356694"/>
                  </a:lnTo>
                  <a:lnTo>
                    <a:pt x="220909" y="471268"/>
                  </a:lnTo>
                  <a:lnTo>
                    <a:pt x="223189" y="471268"/>
                  </a:lnTo>
                  <a:lnTo>
                    <a:pt x="239150" y="471268"/>
                  </a:lnTo>
                  <a:lnTo>
                    <a:pt x="239150" y="611783"/>
                  </a:lnTo>
                  <a:cubicBezTo>
                    <a:pt x="239160" y="611782"/>
                    <a:pt x="239272" y="611761"/>
                    <a:pt x="240670" y="611513"/>
                  </a:cubicBezTo>
                  <a:lnTo>
                    <a:pt x="251310" y="609622"/>
                  </a:lnTo>
                  <a:cubicBezTo>
                    <a:pt x="251310" y="609644"/>
                    <a:pt x="251280" y="610978"/>
                    <a:pt x="249283" y="698254"/>
                  </a:cubicBezTo>
                  <a:cubicBezTo>
                    <a:pt x="249293" y="698256"/>
                    <a:pt x="249404" y="698276"/>
                    <a:pt x="250803" y="698525"/>
                  </a:cubicBezTo>
                  <a:lnTo>
                    <a:pt x="261443" y="700416"/>
                  </a:lnTo>
                  <a:cubicBezTo>
                    <a:pt x="261445" y="700423"/>
                    <a:pt x="261465" y="700487"/>
                    <a:pt x="261696" y="701227"/>
                  </a:cubicBezTo>
                  <a:lnTo>
                    <a:pt x="263470" y="706902"/>
                  </a:lnTo>
                  <a:cubicBezTo>
                    <a:pt x="263472" y="706893"/>
                    <a:pt x="263517" y="706750"/>
                    <a:pt x="264230" y="704470"/>
                  </a:cubicBezTo>
                  <a:lnTo>
                    <a:pt x="269550" y="687446"/>
                  </a:lnTo>
                  <a:lnTo>
                    <a:pt x="271323" y="687446"/>
                  </a:lnTo>
                  <a:lnTo>
                    <a:pt x="283737" y="687446"/>
                  </a:lnTo>
                  <a:lnTo>
                    <a:pt x="283737" y="719872"/>
                  </a:lnTo>
                  <a:cubicBezTo>
                    <a:pt x="283743" y="719877"/>
                    <a:pt x="283820" y="719917"/>
                    <a:pt x="284750" y="720413"/>
                  </a:cubicBezTo>
                  <a:lnTo>
                    <a:pt x="291844" y="724196"/>
                  </a:lnTo>
                  <a:lnTo>
                    <a:pt x="291844" y="725547"/>
                  </a:lnTo>
                  <a:lnTo>
                    <a:pt x="291844" y="735005"/>
                  </a:lnTo>
                  <a:lnTo>
                    <a:pt x="336431" y="735005"/>
                  </a:lnTo>
                  <a:lnTo>
                    <a:pt x="336431" y="736086"/>
                  </a:lnTo>
                  <a:lnTo>
                    <a:pt x="336431" y="743652"/>
                  </a:lnTo>
                  <a:lnTo>
                    <a:pt x="338457" y="743652"/>
                  </a:lnTo>
                  <a:lnTo>
                    <a:pt x="352644" y="743652"/>
                  </a:lnTo>
                  <a:lnTo>
                    <a:pt x="352644" y="713387"/>
                  </a:lnTo>
                  <a:lnTo>
                    <a:pt x="397231" y="713387"/>
                  </a:lnTo>
                  <a:lnTo>
                    <a:pt x="397231" y="712036"/>
                  </a:lnTo>
                  <a:lnTo>
                    <a:pt x="397231" y="702578"/>
                  </a:lnTo>
                  <a:lnTo>
                    <a:pt x="398245" y="702578"/>
                  </a:lnTo>
                  <a:lnTo>
                    <a:pt x="405338" y="702578"/>
                  </a:lnTo>
                  <a:lnTo>
                    <a:pt x="405338" y="700687"/>
                  </a:lnTo>
                  <a:lnTo>
                    <a:pt x="405338" y="687446"/>
                  </a:lnTo>
                  <a:lnTo>
                    <a:pt x="406098" y="687446"/>
                  </a:lnTo>
                  <a:lnTo>
                    <a:pt x="411418" y="687446"/>
                  </a:lnTo>
                  <a:lnTo>
                    <a:pt x="411418" y="686365"/>
                  </a:lnTo>
                  <a:lnTo>
                    <a:pt x="411418" y="678798"/>
                  </a:lnTo>
                  <a:lnTo>
                    <a:pt x="413445" y="678798"/>
                  </a:lnTo>
                  <a:lnTo>
                    <a:pt x="427632" y="678798"/>
                  </a:lnTo>
                  <a:lnTo>
                    <a:pt x="427632" y="679879"/>
                  </a:lnTo>
                  <a:lnTo>
                    <a:pt x="427632" y="687446"/>
                  </a:lnTo>
                  <a:lnTo>
                    <a:pt x="449925" y="687446"/>
                  </a:lnTo>
                  <a:lnTo>
                    <a:pt x="449925" y="685554"/>
                  </a:lnTo>
                  <a:lnTo>
                    <a:pt x="449925" y="672313"/>
                  </a:lnTo>
                  <a:lnTo>
                    <a:pt x="451699" y="672313"/>
                  </a:lnTo>
                  <a:lnTo>
                    <a:pt x="464112" y="672313"/>
                  </a:lnTo>
                  <a:lnTo>
                    <a:pt x="464112" y="696093"/>
                  </a:lnTo>
                  <a:lnTo>
                    <a:pt x="465126" y="696093"/>
                  </a:lnTo>
                  <a:lnTo>
                    <a:pt x="472219" y="696093"/>
                  </a:lnTo>
                  <a:lnTo>
                    <a:pt x="472219" y="695012"/>
                  </a:lnTo>
                  <a:lnTo>
                    <a:pt x="472219" y="687446"/>
                  </a:lnTo>
                  <a:lnTo>
                    <a:pt x="473992" y="687446"/>
                  </a:lnTo>
                  <a:lnTo>
                    <a:pt x="486406" y="687446"/>
                  </a:lnTo>
                  <a:lnTo>
                    <a:pt x="486406" y="713387"/>
                  </a:lnTo>
                  <a:lnTo>
                    <a:pt x="488433" y="713387"/>
                  </a:lnTo>
                  <a:lnTo>
                    <a:pt x="502619" y="713387"/>
                  </a:lnTo>
                  <a:lnTo>
                    <a:pt x="502619" y="715008"/>
                  </a:lnTo>
                  <a:lnTo>
                    <a:pt x="502619" y="726358"/>
                  </a:lnTo>
                  <a:lnTo>
                    <a:pt x="503379" y="726358"/>
                  </a:lnTo>
                  <a:lnTo>
                    <a:pt x="508700" y="726358"/>
                  </a:lnTo>
                  <a:lnTo>
                    <a:pt x="508700" y="725547"/>
                  </a:lnTo>
                  <a:lnTo>
                    <a:pt x="508700" y="719872"/>
                  </a:lnTo>
                  <a:lnTo>
                    <a:pt x="539100" y="719872"/>
                  </a:lnTo>
                  <a:lnTo>
                    <a:pt x="539100" y="743652"/>
                  </a:lnTo>
                  <a:lnTo>
                    <a:pt x="540113" y="743652"/>
                  </a:lnTo>
                  <a:lnTo>
                    <a:pt x="547207" y="743652"/>
                  </a:lnTo>
                  <a:lnTo>
                    <a:pt x="547207" y="744733"/>
                  </a:lnTo>
                  <a:lnTo>
                    <a:pt x="547207" y="752299"/>
                  </a:lnTo>
                  <a:lnTo>
                    <a:pt x="547967" y="752299"/>
                  </a:lnTo>
                  <a:lnTo>
                    <a:pt x="553287" y="752299"/>
                  </a:lnTo>
                  <a:lnTo>
                    <a:pt x="553287" y="750137"/>
                  </a:lnTo>
                  <a:lnTo>
                    <a:pt x="553287" y="735005"/>
                  </a:lnTo>
                  <a:lnTo>
                    <a:pt x="554300" y="735005"/>
                  </a:lnTo>
                  <a:lnTo>
                    <a:pt x="561394" y="735005"/>
                  </a:lnTo>
                  <a:lnTo>
                    <a:pt x="561394" y="736086"/>
                  </a:lnTo>
                  <a:lnTo>
                    <a:pt x="561394" y="743652"/>
                  </a:lnTo>
                  <a:lnTo>
                    <a:pt x="566714" y="741659"/>
                  </a:lnTo>
                  <a:cubicBezTo>
                    <a:pt x="567474" y="741287"/>
                    <a:pt x="567474" y="741085"/>
                    <a:pt x="567474" y="740679"/>
                  </a:cubicBezTo>
                  <a:lnTo>
                    <a:pt x="567474" y="735005"/>
                  </a:lnTo>
                  <a:lnTo>
                    <a:pt x="605981" y="735005"/>
                  </a:lnTo>
                  <a:lnTo>
                    <a:pt x="605981" y="758784"/>
                  </a:lnTo>
                  <a:lnTo>
                    <a:pt x="608007" y="758784"/>
                  </a:lnTo>
                  <a:lnTo>
                    <a:pt x="622194" y="758784"/>
                  </a:lnTo>
                  <a:lnTo>
                    <a:pt x="622194" y="759865"/>
                  </a:lnTo>
                  <a:lnTo>
                    <a:pt x="622194" y="767431"/>
                  </a:lnTo>
                  <a:lnTo>
                    <a:pt x="623968" y="767431"/>
                  </a:lnTo>
                  <a:lnTo>
                    <a:pt x="636381" y="767431"/>
                  </a:lnTo>
                  <a:lnTo>
                    <a:pt x="636381" y="743652"/>
                  </a:lnTo>
                  <a:lnTo>
                    <a:pt x="637394" y="743652"/>
                  </a:lnTo>
                  <a:lnTo>
                    <a:pt x="644488" y="743652"/>
                  </a:lnTo>
                  <a:lnTo>
                    <a:pt x="644488" y="711225"/>
                  </a:lnTo>
                  <a:lnTo>
                    <a:pt x="645501" y="711225"/>
                  </a:lnTo>
                  <a:lnTo>
                    <a:pt x="652595" y="711225"/>
                  </a:lnTo>
                  <a:lnTo>
                    <a:pt x="652595" y="709334"/>
                  </a:lnTo>
                  <a:lnTo>
                    <a:pt x="652595" y="696093"/>
                  </a:lnTo>
                  <a:cubicBezTo>
                    <a:pt x="650568" y="696093"/>
                    <a:pt x="650568" y="696093"/>
                    <a:pt x="651328" y="694471"/>
                  </a:cubicBezTo>
                  <a:lnTo>
                    <a:pt x="656648" y="683122"/>
                  </a:lnTo>
                  <a:cubicBezTo>
                    <a:pt x="656653" y="683139"/>
                    <a:pt x="656848" y="683813"/>
                    <a:pt x="664755" y="711225"/>
                  </a:cubicBezTo>
                  <a:lnTo>
                    <a:pt x="665515" y="711225"/>
                  </a:lnTo>
                  <a:lnTo>
                    <a:pt x="670835" y="711225"/>
                  </a:lnTo>
                  <a:lnTo>
                    <a:pt x="670835" y="605298"/>
                  </a:lnTo>
                  <a:lnTo>
                    <a:pt x="672355" y="605298"/>
                  </a:lnTo>
                  <a:lnTo>
                    <a:pt x="682995" y="605298"/>
                  </a:lnTo>
                  <a:lnTo>
                    <a:pt x="682995" y="557739"/>
                  </a:lnTo>
                  <a:lnTo>
                    <a:pt x="709342" y="557739"/>
                  </a:lnTo>
                  <a:lnTo>
                    <a:pt x="709342" y="536121"/>
                  </a:lnTo>
                  <a:lnTo>
                    <a:pt x="743796" y="536121"/>
                  </a:lnTo>
                  <a:lnTo>
                    <a:pt x="743796" y="538553"/>
                  </a:lnTo>
                  <a:lnTo>
                    <a:pt x="743796" y="555577"/>
                  </a:lnTo>
                  <a:lnTo>
                    <a:pt x="746076" y="555577"/>
                  </a:lnTo>
                  <a:lnTo>
                    <a:pt x="762036" y="555577"/>
                  </a:lnTo>
                  <a:lnTo>
                    <a:pt x="762036" y="603136"/>
                  </a:lnTo>
                  <a:lnTo>
                    <a:pt x="763049" y="603136"/>
                  </a:lnTo>
                  <a:lnTo>
                    <a:pt x="770143" y="603136"/>
                  </a:lnTo>
                  <a:lnTo>
                    <a:pt x="784330" y="607460"/>
                  </a:lnTo>
                  <a:lnTo>
                    <a:pt x="784330" y="646372"/>
                  </a:lnTo>
                  <a:lnTo>
                    <a:pt x="785343" y="646372"/>
                  </a:lnTo>
                  <a:lnTo>
                    <a:pt x="792436" y="646372"/>
                  </a:lnTo>
                  <a:lnTo>
                    <a:pt x="792436" y="647993"/>
                  </a:lnTo>
                  <a:lnTo>
                    <a:pt x="792436" y="659342"/>
                  </a:lnTo>
                  <a:lnTo>
                    <a:pt x="794463" y="659342"/>
                  </a:lnTo>
                  <a:lnTo>
                    <a:pt x="808650" y="659342"/>
                  </a:lnTo>
                  <a:lnTo>
                    <a:pt x="814730" y="665828"/>
                  </a:lnTo>
                  <a:lnTo>
                    <a:pt x="814730" y="687446"/>
                  </a:lnTo>
                  <a:lnTo>
                    <a:pt x="817010" y="687446"/>
                  </a:lnTo>
                  <a:lnTo>
                    <a:pt x="832970" y="687446"/>
                  </a:lnTo>
                  <a:lnTo>
                    <a:pt x="832970" y="688526"/>
                  </a:lnTo>
                  <a:lnTo>
                    <a:pt x="832970" y="696093"/>
                  </a:lnTo>
                  <a:lnTo>
                    <a:pt x="834237" y="696093"/>
                  </a:lnTo>
                  <a:lnTo>
                    <a:pt x="843104" y="696093"/>
                  </a:lnTo>
                  <a:lnTo>
                    <a:pt x="843104" y="698254"/>
                  </a:lnTo>
                  <a:lnTo>
                    <a:pt x="843104" y="713387"/>
                  </a:lnTo>
                  <a:cubicBezTo>
                    <a:pt x="847157" y="713387"/>
                    <a:pt x="847157" y="713387"/>
                    <a:pt x="847157" y="711495"/>
                  </a:cubicBezTo>
                  <a:lnTo>
                    <a:pt x="847157" y="698254"/>
                  </a:lnTo>
                  <a:lnTo>
                    <a:pt x="848170" y="698254"/>
                  </a:lnTo>
                  <a:lnTo>
                    <a:pt x="855264" y="698254"/>
                  </a:lnTo>
                  <a:lnTo>
                    <a:pt x="855264" y="699876"/>
                  </a:lnTo>
                  <a:lnTo>
                    <a:pt x="855264" y="711225"/>
                  </a:lnTo>
                  <a:lnTo>
                    <a:pt x="856024" y="711225"/>
                  </a:lnTo>
                  <a:lnTo>
                    <a:pt x="861344" y="711225"/>
                  </a:lnTo>
                  <a:cubicBezTo>
                    <a:pt x="861344" y="706902"/>
                    <a:pt x="861344" y="706902"/>
                    <a:pt x="909984" y="706902"/>
                  </a:cubicBezTo>
                  <a:lnTo>
                    <a:pt x="909984" y="708253"/>
                  </a:lnTo>
                  <a:lnTo>
                    <a:pt x="909984" y="717710"/>
                  </a:lnTo>
                  <a:lnTo>
                    <a:pt x="910744" y="717710"/>
                  </a:lnTo>
                  <a:lnTo>
                    <a:pt x="916065" y="717710"/>
                  </a:lnTo>
                  <a:lnTo>
                    <a:pt x="916065" y="719872"/>
                  </a:lnTo>
                  <a:lnTo>
                    <a:pt x="916065" y="735005"/>
                  </a:lnTo>
                  <a:cubicBezTo>
                    <a:pt x="916073" y="735001"/>
                    <a:pt x="916189" y="734923"/>
                    <a:pt x="918091" y="733654"/>
                  </a:cubicBezTo>
                  <a:lnTo>
                    <a:pt x="932278" y="724196"/>
                  </a:lnTo>
                  <a:cubicBezTo>
                    <a:pt x="932280" y="724177"/>
                    <a:pt x="932411" y="723302"/>
                    <a:pt x="938358" y="683122"/>
                  </a:cubicBezTo>
                  <a:cubicBezTo>
                    <a:pt x="938367" y="683120"/>
                    <a:pt x="938436" y="683094"/>
                    <a:pt x="939118" y="682852"/>
                  </a:cubicBezTo>
                  <a:lnTo>
                    <a:pt x="944438" y="680960"/>
                  </a:lnTo>
                  <a:cubicBezTo>
                    <a:pt x="944438" y="680944"/>
                    <a:pt x="944471" y="679883"/>
                    <a:pt x="946465" y="611783"/>
                  </a:cubicBezTo>
                  <a:cubicBezTo>
                    <a:pt x="946465" y="611801"/>
                    <a:pt x="946498" y="612892"/>
                    <a:pt x="948492" y="680960"/>
                  </a:cubicBezTo>
                  <a:cubicBezTo>
                    <a:pt x="948501" y="680963"/>
                    <a:pt x="948572" y="680988"/>
                    <a:pt x="949252" y="681230"/>
                  </a:cubicBezTo>
                  <a:lnTo>
                    <a:pt x="954572" y="683122"/>
                  </a:lnTo>
                  <a:lnTo>
                    <a:pt x="954572" y="596651"/>
                  </a:lnTo>
                  <a:cubicBezTo>
                    <a:pt x="958625" y="596651"/>
                    <a:pt x="958625" y="596651"/>
                    <a:pt x="958625" y="564224"/>
                  </a:cubicBezTo>
                  <a:lnTo>
                    <a:pt x="997132" y="564224"/>
                  </a:lnTo>
                  <a:lnTo>
                    <a:pt x="997132" y="596651"/>
                  </a:lnTo>
                  <a:lnTo>
                    <a:pt x="997892" y="596651"/>
                  </a:lnTo>
                  <a:lnTo>
                    <a:pt x="1003212" y="596651"/>
                  </a:lnTo>
                  <a:lnTo>
                    <a:pt x="1003212" y="514503"/>
                  </a:lnTo>
                  <a:lnTo>
                    <a:pt x="1004986" y="514503"/>
                  </a:lnTo>
                  <a:lnTo>
                    <a:pt x="1017399" y="514503"/>
                  </a:lnTo>
                  <a:lnTo>
                    <a:pt x="1017399" y="512612"/>
                  </a:lnTo>
                  <a:lnTo>
                    <a:pt x="1017399" y="499371"/>
                  </a:lnTo>
                  <a:lnTo>
                    <a:pt x="1039693" y="499371"/>
                  </a:lnTo>
                  <a:lnTo>
                    <a:pt x="1039693" y="498290"/>
                  </a:lnTo>
                  <a:lnTo>
                    <a:pt x="1039693" y="490724"/>
                  </a:lnTo>
                  <a:lnTo>
                    <a:pt x="1041466" y="490724"/>
                  </a:lnTo>
                  <a:lnTo>
                    <a:pt x="1053880" y="490724"/>
                  </a:lnTo>
                  <a:lnTo>
                    <a:pt x="1053880" y="491805"/>
                  </a:lnTo>
                  <a:lnTo>
                    <a:pt x="1053880" y="499371"/>
                  </a:lnTo>
                  <a:lnTo>
                    <a:pt x="1054640" y="499371"/>
                  </a:lnTo>
                  <a:lnTo>
                    <a:pt x="1059960" y="499371"/>
                  </a:lnTo>
                  <a:lnTo>
                    <a:pt x="1070093" y="495047"/>
                  </a:lnTo>
                  <a:lnTo>
                    <a:pt x="1074146" y="498290"/>
                  </a:lnTo>
                  <a:lnTo>
                    <a:pt x="1074146" y="490724"/>
                  </a:lnTo>
                  <a:lnTo>
                    <a:pt x="1076426" y="490724"/>
                  </a:lnTo>
                  <a:lnTo>
                    <a:pt x="1092387" y="490724"/>
                  </a:lnTo>
                  <a:lnTo>
                    <a:pt x="1092387" y="491805"/>
                  </a:lnTo>
                  <a:lnTo>
                    <a:pt x="1092387" y="499371"/>
                  </a:lnTo>
                  <a:lnTo>
                    <a:pt x="1122787" y="499371"/>
                  </a:lnTo>
                  <a:lnTo>
                    <a:pt x="1122787" y="500992"/>
                  </a:lnTo>
                  <a:lnTo>
                    <a:pt x="1122787" y="512342"/>
                  </a:lnTo>
                  <a:lnTo>
                    <a:pt x="1149134" y="512342"/>
                  </a:lnTo>
                  <a:lnTo>
                    <a:pt x="1149134" y="542606"/>
                  </a:lnTo>
                  <a:lnTo>
                    <a:pt x="1149894" y="542606"/>
                  </a:lnTo>
                  <a:lnTo>
                    <a:pt x="1155214" y="542606"/>
                  </a:lnTo>
                  <a:lnTo>
                    <a:pt x="1155214" y="543687"/>
                  </a:lnTo>
                  <a:lnTo>
                    <a:pt x="1155214" y="551254"/>
                  </a:lnTo>
                  <a:cubicBezTo>
                    <a:pt x="1159268" y="551254"/>
                    <a:pt x="1159268" y="551254"/>
                    <a:pt x="1159268" y="581518"/>
                  </a:cubicBezTo>
                  <a:lnTo>
                    <a:pt x="1160028" y="581518"/>
                  </a:lnTo>
                  <a:lnTo>
                    <a:pt x="1165348" y="581518"/>
                  </a:lnTo>
                  <a:lnTo>
                    <a:pt x="1165348" y="582329"/>
                  </a:lnTo>
                  <a:lnTo>
                    <a:pt x="1165348" y="588004"/>
                  </a:lnTo>
                  <a:lnTo>
                    <a:pt x="1166361" y="588004"/>
                  </a:lnTo>
                  <a:lnTo>
                    <a:pt x="1173454" y="588004"/>
                  </a:lnTo>
                  <a:lnTo>
                    <a:pt x="1173454" y="618269"/>
                  </a:lnTo>
                  <a:lnTo>
                    <a:pt x="1175481" y="618269"/>
                  </a:lnTo>
                  <a:lnTo>
                    <a:pt x="1189668" y="618269"/>
                  </a:lnTo>
                  <a:lnTo>
                    <a:pt x="1189668" y="642048"/>
                  </a:lnTo>
                  <a:cubicBezTo>
                    <a:pt x="1191695" y="642048"/>
                    <a:pt x="1191695" y="642048"/>
                    <a:pt x="1191695" y="643669"/>
                  </a:cubicBezTo>
                  <a:lnTo>
                    <a:pt x="1191695" y="655019"/>
                  </a:lnTo>
                  <a:lnTo>
                    <a:pt x="1192455" y="655019"/>
                  </a:lnTo>
                  <a:lnTo>
                    <a:pt x="1197775" y="655019"/>
                  </a:lnTo>
                  <a:lnTo>
                    <a:pt x="1197775" y="678798"/>
                  </a:lnTo>
                  <a:lnTo>
                    <a:pt x="1199041" y="678798"/>
                  </a:lnTo>
                  <a:lnTo>
                    <a:pt x="1207908" y="678798"/>
                  </a:lnTo>
                  <a:cubicBezTo>
                    <a:pt x="1209935" y="680960"/>
                    <a:pt x="1209935" y="680960"/>
                    <a:pt x="1209935" y="682852"/>
                  </a:cubicBezTo>
                  <a:lnTo>
                    <a:pt x="1209935" y="696093"/>
                  </a:lnTo>
                  <a:cubicBezTo>
                    <a:pt x="1209940" y="696086"/>
                    <a:pt x="1210027" y="695979"/>
                    <a:pt x="1211455" y="694201"/>
                  </a:cubicBezTo>
                  <a:lnTo>
                    <a:pt x="1222095" y="680960"/>
                  </a:lnTo>
                  <a:lnTo>
                    <a:pt x="1250469" y="680960"/>
                  </a:lnTo>
                  <a:lnTo>
                    <a:pt x="1250469" y="767431"/>
                  </a:lnTo>
                  <a:lnTo>
                    <a:pt x="1251229" y="767431"/>
                  </a:lnTo>
                  <a:lnTo>
                    <a:pt x="1256549" y="767431"/>
                  </a:lnTo>
                  <a:cubicBezTo>
                    <a:pt x="1256553" y="767423"/>
                    <a:pt x="1256612" y="767323"/>
                    <a:pt x="1257309" y="766080"/>
                  </a:cubicBezTo>
                  <a:lnTo>
                    <a:pt x="1262629" y="756622"/>
                  </a:lnTo>
                  <a:lnTo>
                    <a:pt x="1262629" y="758514"/>
                  </a:lnTo>
                  <a:lnTo>
                    <a:pt x="1262629" y="771755"/>
                  </a:lnTo>
                  <a:cubicBezTo>
                    <a:pt x="1266682" y="771755"/>
                    <a:pt x="1266682" y="771755"/>
                    <a:pt x="1266682" y="726358"/>
                  </a:cubicBezTo>
                  <a:lnTo>
                    <a:pt x="1267442" y="726358"/>
                  </a:lnTo>
                  <a:lnTo>
                    <a:pt x="1272762" y="726358"/>
                  </a:lnTo>
                  <a:lnTo>
                    <a:pt x="1272762" y="661504"/>
                  </a:lnTo>
                  <a:lnTo>
                    <a:pt x="1273776" y="661504"/>
                  </a:lnTo>
                  <a:lnTo>
                    <a:pt x="1280869" y="661504"/>
                  </a:lnTo>
                  <a:cubicBezTo>
                    <a:pt x="1280875" y="661483"/>
                    <a:pt x="1281139" y="660543"/>
                    <a:pt x="1293029" y="618269"/>
                  </a:cubicBezTo>
                  <a:lnTo>
                    <a:pt x="1294296" y="618269"/>
                  </a:lnTo>
                  <a:lnTo>
                    <a:pt x="1303163" y="618269"/>
                  </a:lnTo>
                  <a:cubicBezTo>
                    <a:pt x="1303168" y="618292"/>
                    <a:pt x="1303394" y="619258"/>
                    <a:pt x="1313296" y="661504"/>
                  </a:cubicBezTo>
                  <a:lnTo>
                    <a:pt x="1314309" y="661504"/>
                  </a:lnTo>
                  <a:lnTo>
                    <a:pt x="1321403" y="661504"/>
                  </a:lnTo>
                  <a:lnTo>
                    <a:pt x="1321403" y="700416"/>
                  </a:lnTo>
                  <a:lnTo>
                    <a:pt x="1323176" y="700416"/>
                  </a:lnTo>
                  <a:lnTo>
                    <a:pt x="1335590" y="700416"/>
                  </a:lnTo>
                  <a:lnTo>
                    <a:pt x="1335590" y="702578"/>
                  </a:lnTo>
                  <a:lnTo>
                    <a:pt x="1335590" y="717710"/>
                  </a:lnTo>
                  <a:cubicBezTo>
                    <a:pt x="1339643" y="717710"/>
                    <a:pt x="1339643" y="717710"/>
                    <a:pt x="1339643" y="715549"/>
                  </a:cubicBezTo>
                  <a:lnTo>
                    <a:pt x="1339643" y="700416"/>
                  </a:lnTo>
                  <a:lnTo>
                    <a:pt x="1341163" y="700416"/>
                  </a:lnTo>
                  <a:lnTo>
                    <a:pt x="1351803" y="700416"/>
                  </a:lnTo>
                  <a:lnTo>
                    <a:pt x="1351803" y="702037"/>
                  </a:lnTo>
                  <a:lnTo>
                    <a:pt x="1351803" y="713387"/>
                  </a:lnTo>
                  <a:lnTo>
                    <a:pt x="1382204" y="713387"/>
                  </a:lnTo>
                  <a:lnTo>
                    <a:pt x="1382204" y="676637"/>
                  </a:lnTo>
                  <a:lnTo>
                    <a:pt x="1383470" y="676637"/>
                  </a:lnTo>
                  <a:lnTo>
                    <a:pt x="1392337" y="676637"/>
                  </a:lnTo>
                  <a:lnTo>
                    <a:pt x="1392337" y="698254"/>
                  </a:lnTo>
                  <a:cubicBezTo>
                    <a:pt x="1394364" y="698254"/>
                    <a:pt x="1394364" y="698254"/>
                    <a:pt x="1394364" y="665828"/>
                  </a:cubicBezTo>
                  <a:lnTo>
                    <a:pt x="1416657" y="665828"/>
                  </a:lnTo>
                  <a:lnTo>
                    <a:pt x="1416657" y="664206"/>
                  </a:lnTo>
                  <a:lnTo>
                    <a:pt x="1416657" y="652857"/>
                  </a:lnTo>
                  <a:lnTo>
                    <a:pt x="1417417" y="652857"/>
                  </a:lnTo>
                  <a:lnTo>
                    <a:pt x="1422737" y="652857"/>
                  </a:lnTo>
                  <a:lnTo>
                    <a:pt x="1422737" y="650966"/>
                  </a:lnTo>
                  <a:lnTo>
                    <a:pt x="1422737" y="637725"/>
                  </a:lnTo>
                  <a:lnTo>
                    <a:pt x="1426791" y="644210"/>
                  </a:lnTo>
                  <a:lnTo>
                    <a:pt x="1429071" y="644210"/>
                  </a:lnTo>
                  <a:lnTo>
                    <a:pt x="1445031" y="644210"/>
                  </a:lnTo>
                  <a:lnTo>
                    <a:pt x="1445031" y="643399"/>
                  </a:lnTo>
                  <a:lnTo>
                    <a:pt x="1445031" y="637725"/>
                  </a:lnTo>
                  <a:lnTo>
                    <a:pt x="1445791" y="637725"/>
                  </a:lnTo>
                  <a:lnTo>
                    <a:pt x="1451111" y="637725"/>
                  </a:lnTo>
                  <a:lnTo>
                    <a:pt x="1451111" y="639076"/>
                  </a:lnTo>
                  <a:lnTo>
                    <a:pt x="1451111" y="648534"/>
                  </a:lnTo>
                  <a:lnTo>
                    <a:pt x="1489618" y="648534"/>
                  </a:lnTo>
                  <a:lnTo>
                    <a:pt x="1489618" y="786887"/>
                  </a:lnTo>
                  <a:lnTo>
                    <a:pt x="1491138" y="786887"/>
                  </a:lnTo>
                  <a:lnTo>
                    <a:pt x="1501778" y="786887"/>
                  </a:lnTo>
                  <a:lnTo>
                    <a:pt x="1501778" y="773917"/>
                  </a:lnTo>
                  <a:lnTo>
                    <a:pt x="1505832" y="773917"/>
                  </a:lnTo>
                  <a:lnTo>
                    <a:pt x="1505832" y="786887"/>
                  </a:lnTo>
                  <a:lnTo>
                    <a:pt x="1536232" y="786887"/>
                  </a:lnTo>
                  <a:lnTo>
                    <a:pt x="1536232" y="756622"/>
                  </a:lnTo>
                  <a:lnTo>
                    <a:pt x="1548392" y="756622"/>
                  </a:lnTo>
                  <a:lnTo>
                    <a:pt x="1560552" y="754461"/>
                  </a:lnTo>
                  <a:cubicBezTo>
                    <a:pt x="1562579" y="754461"/>
                    <a:pt x="1562579" y="756622"/>
                    <a:pt x="1564606" y="756622"/>
                  </a:cubicBezTo>
                  <a:lnTo>
                    <a:pt x="1574739" y="756622"/>
                  </a:lnTo>
                  <a:lnTo>
                    <a:pt x="1574739" y="786887"/>
                  </a:lnTo>
                  <a:lnTo>
                    <a:pt x="1582846" y="786887"/>
                  </a:lnTo>
                  <a:lnTo>
                    <a:pt x="1582846" y="804182"/>
                  </a:lnTo>
                  <a:lnTo>
                    <a:pt x="1592182" y="805087"/>
                  </a:lnTo>
                  <a:lnTo>
                    <a:pt x="1605140" y="805087"/>
                  </a:lnTo>
                  <a:lnTo>
                    <a:pt x="1605140" y="789049"/>
                  </a:lnTo>
                  <a:lnTo>
                    <a:pt x="1673096" y="789049"/>
                  </a:lnTo>
                  <a:lnTo>
                    <a:pt x="1673096" y="703796"/>
                  </a:lnTo>
                  <a:lnTo>
                    <a:pt x="1745104" y="703796"/>
                  </a:lnTo>
                  <a:lnTo>
                    <a:pt x="1745104" y="782564"/>
                  </a:lnTo>
                  <a:lnTo>
                    <a:pt x="1747008" y="782564"/>
                  </a:lnTo>
                  <a:lnTo>
                    <a:pt x="1748250" y="805087"/>
                  </a:lnTo>
                  <a:lnTo>
                    <a:pt x="1757926" y="805087"/>
                  </a:lnTo>
                  <a:cubicBezTo>
                    <a:pt x="1758462" y="797873"/>
                    <a:pt x="1759168" y="790219"/>
                    <a:pt x="1759168" y="782564"/>
                  </a:cubicBezTo>
                  <a:lnTo>
                    <a:pt x="1765248" y="782564"/>
                  </a:lnTo>
                  <a:lnTo>
                    <a:pt x="1766490" y="805087"/>
                  </a:lnTo>
                  <a:lnTo>
                    <a:pt x="1817112" y="805087"/>
                  </a:lnTo>
                  <a:lnTo>
                    <a:pt x="1817112" y="642059"/>
                  </a:lnTo>
                  <a:lnTo>
                    <a:pt x="2014439" y="642059"/>
                  </a:lnTo>
                  <a:lnTo>
                    <a:pt x="2014439" y="805087"/>
                  </a:lnTo>
                  <a:lnTo>
                    <a:pt x="2033136" y="805087"/>
                  </a:lnTo>
                  <a:lnTo>
                    <a:pt x="2033136" y="722394"/>
                  </a:lnTo>
                  <a:lnTo>
                    <a:pt x="2128256" y="722394"/>
                  </a:lnTo>
                  <a:cubicBezTo>
                    <a:pt x="2132331" y="616373"/>
                    <a:pt x="2135709" y="510899"/>
                    <a:pt x="2140186" y="404253"/>
                  </a:cubicBezTo>
                  <a:cubicBezTo>
                    <a:pt x="2130053" y="404253"/>
                    <a:pt x="2105733" y="391282"/>
                    <a:pt x="2128026" y="382635"/>
                  </a:cubicBezTo>
                  <a:cubicBezTo>
                    <a:pt x="2125999" y="380473"/>
                    <a:pt x="2123973" y="378311"/>
                    <a:pt x="2121946" y="378311"/>
                  </a:cubicBezTo>
                  <a:cubicBezTo>
                    <a:pt x="2121946" y="365341"/>
                    <a:pt x="2119919" y="363179"/>
                    <a:pt x="2130053" y="354532"/>
                  </a:cubicBezTo>
                  <a:lnTo>
                    <a:pt x="2130053" y="337238"/>
                  </a:lnTo>
                  <a:lnTo>
                    <a:pt x="2144240" y="337238"/>
                  </a:lnTo>
                  <a:lnTo>
                    <a:pt x="2144240" y="315620"/>
                  </a:lnTo>
                  <a:cubicBezTo>
                    <a:pt x="2144240" y="313458"/>
                    <a:pt x="2146266" y="313458"/>
                    <a:pt x="2146266" y="311296"/>
                  </a:cubicBezTo>
                  <a:lnTo>
                    <a:pt x="2146266" y="233472"/>
                  </a:lnTo>
                  <a:cubicBezTo>
                    <a:pt x="2146266" y="231310"/>
                    <a:pt x="2144240" y="229149"/>
                    <a:pt x="2144240" y="226987"/>
                  </a:cubicBezTo>
                  <a:lnTo>
                    <a:pt x="2150320" y="220501"/>
                  </a:lnTo>
                  <a:lnTo>
                    <a:pt x="2150320" y="162133"/>
                  </a:lnTo>
                  <a:cubicBezTo>
                    <a:pt x="2150320" y="159972"/>
                    <a:pt x="2150320" y="159972"/>
                    <a:pt x="2152346" y="157810"/>
                  </a:cubicBezTo>
                  <a:lnTo>
                    <a:pt x="2152346" y="101604"/>
                  </a:lnTo>
                  <a:cubicBezTo>
                    <a:pt x="2154373" y="92957"/>
                    <a:pt x="2154373" y="88633"/>
                    <a:pt x="2154373" y="82148"/>
                  </a:cubicBezTo>
                  <a:cubicBezTo>
                    <a:pt x="2158427" y="88633"/>
                    <a:pt x="2158427" y="92957"/>
                    <a:pt x="2158427" y="99442"/>
                  </a:cubicBezTo>
                  <a:cubicBezTo>
                    <a:pt x="2160453" y="121060"/>
                    <a:pt x="2160453" y="140516"/>
                    <a:pt x="2160453" y="157810"/>
                  </a:cubicBezTo>
                  <a:cubicBezTo>
                    <a:pt x="2162480" y="181589"/>
                    <a:pt x="2162480" y="201045"/>
                    <a:pt x="2162480" y="220501"/>
                  </a:cubicBezTo>
                  <a:lnTo>
                    <a:pt x="2168560" y="226987"/>
                  </a:lnTo>
                  <a:cubicBezTo>
                    <a:pt x="2168560" y="229149"/>
                    <a:pt x="2166533" y="231310"/>
                    <a:pt x="2166533" y="233472"/>
                  </a:cubicBezTo>
                  <a:lnTo>
                    <a:pt x="2166533" y="311296"/>
                  </a:lnTo>
                  <a:cubicBezTo>
                    <a:pt x="2166533" y="313458"/>
                    <a:pt x="2168560" y="313458"/>
                    <a:pt x="2168560" y="315620"/>
                  </a:cubicBezTo>
                  <a:lnTo>
                    <a:pt x="2168560" y="337238"/>
                  </a:lnTo>
                  <a:lnTo>
                    <a:pt x="2182747" y="337238"/>
                  </a:lnTo>
                  <a:lnTo>
                    <a:pt x="2182747" y="354532"/>
                  </a:lnTo>
                  <a:cubicBezTo>
                    <a:pt x="2190854" y="363179"/>
                    <a:pt x="2190854" y="363179"/>
                    <a:pt x="2190854" y="378311"/>
                  </a:cubicBezTo>
                  <a:cubicBezTo>
                    <a:pt x="2188827" y="378311"/>
                    <a:pt x="2186800" y="380473"/>
                    <a:pt x="2184774" y="382635"/>
                  </a:cubicBezTo>
                  <a:cubicBezTo>
                    <a:pt x="2205040" y="393444"/>
                    <a:pt x="2180720" y="402091"/>
                    <a:pt x="2172613" y="404253"/>
                  </a:cubicBezTo>
                  <a:cubicBezTo>
                    <a:pt x="2174640" y="488562"/>
                    <a:pt x="2178693" y="572871"/>
                    <a:pt x="2180720" y="657181"/>
                  </a:cubicBezTo>
                  <a:lnTo>
                    <a:pt x="2245574" y="657181"/>
                  </a:lnTo>
                  <a:lnTo>
                    <a:pt x="2245574" y="732843"/>
                  </a:lnTo>
                  <a:lnTo>
                    <a:pt x="2253681" y="732843"/>
                  </a:lnTo>
                  <a:cubicBezTo>
                    <a:pt x="2253681" y="730681"/>
                    <a:pt x="2255708" y="728519"/>
                    <a:pt x="2255708" y="726358"/>
                  </a:cubicBezTo>
                  <a:lnTo>
                    <a:pt x="2261788" y="726358"/>
                  </a:lnTo>
                  <a:cubicBezTo>
                    <a:pt x="2261788" y="728519"/>
                    <a:pt x="2261788" y="730681"/>
                    <a:pt x="2263815" y="735005"/>
                  </a:cubicBezTo>
                  <a:lnTo>
                    <a:pt x="2275975" y="735005"/>
                  </a:lnTo>
                  <a:lnTo>
                    <a:pt x="2275975" y="728519"/>
                  </a:lnTo>
                  <a:lnTo>
                    <a:pt x="2298268" y="728519"/>
                  </a:lnTo>
                  <a:lnTo>
                    <a:pt x="2298268" y="735005"/>
                  </a:lnTo>
                  <a:lnTo>
                    <a:pt x="2318535" y="735005"/>
                  </a:lnTo>
                  <a:lnTo>
                    <a:pt x="2318535" y="780402"/>
                  </a:lnTo>
                  <a:lnTo>
                    <a:pt x="2332722" y="780402"/>
                  </a:lnTo>
                  <a:lnTo>
                    <a:pt x="2332722" y="767431"/>
                  </a:lnTo>
                  <a:lnTo>
                    <a:pt x="2348936" y="767431"/>
                  </a:lnTo>
                  <a:lnTo>
                    <a:pt x="2348936" y="588004"/>
                  </a:lnTo>
                  <a:lnTo>
                    <a:pt x="2355016" y="581518"/>
                  </a:lnTo>
                  <a:lnTo>
                    <a:pt x="2427977" y="581518"/>
                  </a:lnTo>
                  <a:lnTo>
                    <a:pt x="2427977" y="590166"/>
                  </a:lnTo>
                  <a:lnTo>
                    <a:pt x="2438110" y="590166"/>
                  </a:lnTo>
                  <a:lnTo>
                    <a:pt x="2438110" y="704740"/>
                  </a:lnTo>
                  <a:lnTo>
                    <a:pt x="2460404" y="704740"/>
                  </a:lnTo>
                  <a:lnTo>
                    <a:pt x="2460404" y="637725"/>
                  </a:lnTo>
                  <a:lnTo>
                    <a:pt x="2486751" y="637725"/>
                  </a:lnTo>
                  <a:cubicBezTo>
                    <a:pt x="2488777" y="637725"/>
                    <a:pt x="2488777" y="635563"/>
                    <a:pt x="2490804" y="633401"/>
                  </a:cubicBezTo>
                  <a:lnTo>
                    <a:pt x="2498911" y="633401"/>
                  </a:lnTo>
                  <a:cubicBezTo>
                    <a:pt x="2500937" y="635563"/>
                    <a:pt x="2500937" y="637725"/>
                    <a:pt x="2502964" y="637725"/>
                  </a:cubicBezTo>
                  <a:lnTo>
                    <a:pt x="2525258" y="637725"/>
                  </a:lnTo>
                  <a:lnTo>
                    <a:pt x="2525258" y="520989"/>
                  </a:lnTo>
                  <a:cubicBezTo>
                    <a:pt x="2525272" y="520986"/>
                    <a:pt x="2526139" y="520822"/>
                    <a:pt x="2582005" y="510180"/>
                  </a:cubicBezTo>
                  <a:lnTo>
                    <a:pt x="2582005" y="511261"/>
                  </a:lnTo>
                  <a:lnTo>
                    <a:pt x="2582005" y="518827"/>
                  </a:lnTo>
                  <a:lnTo>
                    <a:pt x="2608352" y="518827"/>
                  </a:lnTo>
                  <a:lnTo>
                    <a:pt x="2608352" y="773917"/>
                  </a:lnTo>
                  <a:lnTo>
                    <a:pt x="2630646" y="773917"/>
                  </a:lnTo>
                  <a:lnTo>
                    <a:pt x="2630646" y="769593"/>
                  </a:lnTo>
                  <a:lnTo>
                    <a:pt x="2642806" y="769593"/>
                  </a:lnTo>
                  <a:lnTo>
                    <a:pt x="2642806" y="773917"/>
                  </a:lnTo>
                  <a:lnTo>
                    <a:pt x="2667126" y="773917"/>
                  </a:lnTo>
                  <a:lnTo>
                    <a:pt x="2667126" y="760946"/>
                  </a:lnTo>
                  <a:lnTo>
                    <a:pt x="2695500" y="760946"/>
                  </a:lnTo>
                  <a:cubicBezTo>
                    <a:pt x="2699553" y="756622"/>
                    <a:pt x="2703607" y="756622"/>
                    <a:pt x="2707660" y="756622"/>
                  </a:cubicBezTo>
                  <a:cubicBezTo>
                    <a:pt x="2713740" y="760946"/>
                    <a:pt x="2721847" y="760946"/>
                    <a:pt x="2727927" y="760946"/>
                  </a:cubicBezTo>
                  <a:lnTo>
                    <a:pt x="2727927" y="743652"/>
                  </a:lnTo>
                  <a:lnTo>
                    <a:pt x="2736034" y="743652"/>
                  </a:lnTo>
                  <a:lnTo>
                    <a:pt x="2736034" y="730681"/>
                  </a:lnTo>
                  <a:lnTo>
                    <a:pt x="2792781" y="730681"/>
                  </a:lnTo>
                  <a:lnTo>
                    <a:pt x="2792781" y="700416"/>
                  </a:lnTo>
                  <a:lnTo>
                    <a:pt x="2811021" y="700416"/>
                  </a:lnTo>
                  <a:lnTo>
                    <a:pt x="2811021" y="693931"/>
                  </a:lnTo>
                  <a:lnTo>
                    <a:pt x="2823181" y="693931"/>
                  </a:lnTo>
                  <a:lnTo>
                    <a:pt x="2823181" y="700416"/>
                  </a:lnTo>
                  <a:lnTo>
                    <a:pt x="2839395" y="700416"/>
                  </a:lnTo>
                  <a:lnTo>
                    <a:pt x="2839395" y="750137"/>
                  </a:lnTo>
                  <a:lnTo>
                    <a:pt x="2871822" y="750137"/>
                  </a:lnTo>
                  <a:lnTo>
                    <a:pt x="2871822" y="724196"/>
                  </a:lnTo>
                  <a:lnTo>
                    <a:pt x="2910329" y="724196"/>
                  </a:lnTo>
                  <a:lnTo>
                    <a:pt x="2910329" y="693931"/>
                  </a:lnTo>
                  <a:lnTo>
                    <a:pt x="2958970" y="693931"/>
                  </a:lnTo>
                  <a:lnTo>
                    <a:pt x="2958970" y="805087"/>
                  </a:lnTo>
                  <a:lnTo>
                    <a:pt x="2958970" y="818866"/>
                  </a:lnTo>
                  <a:lnTo>
                    <a:pt x="2968113" y="818866"/>
                  </a:lnTo>
                  <a:lnTo>
                    <a:pt x="2968113" y="762555"/>
                  </a:lnTo>
                  <a:lnTo>
                    <a:pt x="2971450" y="756622"/>
                  </a:lnTo>
                  <a:lnTo>
                    <a:pt x="2971450" y="758514"/>
                  </a:lnTo>
                  <a:lnTo>
                    <a:pt x="2971450" y="771755"/>
                  </a:lnTo>
                  <a:cubicBezTo>
                    <a:pt x="2975503" y="771755"/>
                    <a:pt x="2975503" y="771755"/>
                    <a:pt x="2975503" y="726358"/>
                  </a:cubicBezTo>
                  <a:lnTo>
                    <a:pt x="2976263" y="726358"/>
                  </a:lnTo>
                  <a:lnTo>
                    <a:pt x="2981583" y="726358"/>
                  </a:lnTo>
                  <a:lnTo>
                    <a:pt x="2981583" y="661504"/>
                  </a:lnTo>
                  <a:lnTo>
                    <a:pt x="2982597" y="661504"/>
                  </a:lnTo>
                  <a:lnTo>
                    <a:pt x="2989690" y="661504"/>
                  </a:lnTo>
                  <a:cubicBezTo>
                    <a:pt x="2989696" y="661483"/>
                    <a:pt x="2989960" y="660543"/>
                    <a:pt x="3001850" y="618269"/>
                  </a:cubicBezTo>
                  <a:lnTo>
                    <a:pt x="3003117" y="618269"/>
                  </a:lnTo>
                  <a:lnTo>
                    <a:pt x="3011984" y="618269"/>
                  </a:lnTo>
                  <a:cubicBezTo>
                    <a:pt x="3011989" y="618292"/>
                    <a:pt x="3012215" y="619258"/>
                    <a:pt x="3022117" y="661504"/>
                  </a:cubicBezTo>
                  <a:lnTo>
                    <a:pt x="3023130" y="661504"/>
                  </a:lnTo>
                  <a:lnTo>
                    <a:pt x="3030224" y="661504"/>
                  </a:lnTo>
                  <a:lnTo>
                    <a:pt x="3030224" y="700416"/>
                  </a:lnTo>
                  <a:lnTo>
                    <a:pt x="3031997" y="700416"/>
                  </a:lnTo>
                  <a:lnTo>
                    <a:pt x="3044411" y="700416"/>
                  </a:lnTo>
                  <a:lnTo>
                    <a:pt x="3044411" y="702578"/>
                  </a:lnTo>
                  <a:lnTo>
                    <a:pt x="3044411" y="717710"/>
                  </a:lnTo>
                  <a:cubicBezTo>
                    <a:pt x="3048464" y="717710"/>
                    <a:pt x="3048464" y="717710"/>
                    <a:pt x="3048464" y="715549"/>
                  </a:cubicBezTo>
                  <a:lnTo>
                    <a:pt x="3048464" y="700416"/>
                  </a:lnTo>
                  <a:lnTo>
                    <a:pt x="3049984" y="700416"/>
                  </a:lnTo>
                  <a:lnTo>
                    <a:pt x="3060624" y="700416"/>
                  </a:lnTo>
                  <a:lnTo>
                    <a:pt x="3060624" y="702037"/>
                  </a:lnTo>
                  <a:lnTo>
                    <a:pt x="3060624" y="713387"/>
                  </a:lnTo>
                  <a:lnTo>
                    <a:pt x="3091025" y="713387"/>
                  </a:lnTo>
                  <a:lnTo>
                    <a:pt x="3091025" y="676637"/>
                  </a:lnTo>
                  <a:lnTo>
                    <a:pt x="3092291" y="676637"/>
                  </a:lnTo>
                  <a:lnTo>
                    <a:pt x="3101158" y="676637"/>
                  </a:lnTo>
                  <a:lnTo>
                    <a:pt x="3101158" y="698254"/>
                  </a:lnTo>
                  <a:cubicBezTo>
                    <a:pt x="3103185" y="698254"/>
                    <a:pt x="3103185" y="698254"/>
                    <a:pt x="3103185" y="665828"/>
                  </a:cubicBezTo>
                  <a:lnTo>
                    <a:pt x="3125478" y="665828"/>
                  </a:lnTo>
                  <a:lnTo>
                    <a:pt x="3125478" y="664206"/>
                  </a:lnTo>
                  <a:lnTo>
                    <a:pt x="3125478" y="652857"/>
                  </a:lnTo>
                  <a:lnTo>
                    <a:pt x="3126238" y="652857"/>
                  </a:lnTo>
                  <a:lnTo>
                    <a:pt x="3131558" y="652857"/>
                  </a:lnTo>
                  <a:lnTo>
                    <a:pt x="3131558" y="650966"/>
                  </a:lnTo>
                  <a:lnTo>
                    <a:pt x="3131558" y="637725"/>
                  </a:lnTo>
                  <a:lnTo>
                    <a:pt x="3135612" y="644210"/>
                  </a:lnTo>
                  <a:lnTo>
                    <a:pt x="3137892" y="644210"/>
                  </a:lnTo>
                  <a:lnTo>
                    <a:pt x="3153852" y="644210"/>
                  </a:lnTo>
                  <a:lnTo>
                    <a:pt x="3153852" y="643399"/>
                  </a:lnTo>
                  <a:lnTo>
                    <a:pt x="3153852" y="637725"/>
                  </a:lnTo>
                  <a:lnTo>
                    <a:pt x="3154612" y="637725"/>
                  </a:lnTo>
                  <a:lnTo>
                    <a:pt x="3159932" y="637725"/>
                  </a:lnTo>
                  <a:lnTo>
                    <a:pt x="3159932" y="639076"/>
                  </a:lnTo>
                  <a:lnTo>
                    <a:pt x="3159932" y="648534"/>
                  </a:lnTo>
                  <a:lnTo>
                    <a:pt x="3195788" y="648534"/>
                  </a:lnTo>
                  <a:lnTo>
                    <a:pt x="3195788" y="1159457"/>
                  </a:lnTo>
                  <a:lnTo>
                    <a:pt x="3031533" y="1159331"/>
                  </a:lnTo>
                  <a:lnTo>
                    <a:pt x="3031520" y="1160647"/>
                  </a:lnTo>
                  <a:lnTo>
                    <a:pt x="2054" y="1158314"/>
                  </a:lnTo>
                  <a:cubicBezTo>
                    <a:pt x="1369" y="1010750"/>
                    <a:pt x="685" y="871760"/>
                    <a:pt x="0" y="724196"/>
                  </a:cubicBezTo>
                  <a:lnTo>
                    <a:pt x="20267" y="724196"/>
                  </a:lnTo>
                  <a:cubicBezTo>
                    <a:pt x="20271" y="724190"/>
                    <a:pt x="20308" y="724108"/>
                    <a:pt x="20774" y="723115"/>
                  </a:cubicBezTo>
                  <a:lnTo>
                    <a:pt x="24320" y="715549"/>
                  </a:lnTo>
                  <a:cubicBezTo>
                    <a:pt x="24329" y="715550"/>
                    <a:pt x="24442" y="715568"/>
                    <a:pt x="26094" y="715819"/>
                  </a:cubicBezTo>
                  <a:lnTo>
                    <a:pt x="38507" y="717710"/>
                  </a:lnTo>
                  <a:cubicBezTo>
                    <a:pt x="38510" y="717720"/>
                    <a:pt x="38548" y="717821"/>
                    <a:pt x="39014" y="719062"/>
                  </a:cubicBezTo>
                  <a:lnTo>
                    <a:pt x="42560" y="728519"/>
                  </a:lnTo>
                  <a:cubicBezTo>
                    <a:pt x="42574" y="728520"/>
                    <a:pt x="43170" y="728570"/>
                    <a:pt x="68907" y="730681"/>
                  </a:cubicBezTo>
                  <a:lnTo>
                    <a:pt x="68907" y="607460"/>
                  </a:lnTo>
                  <a:lnTo>
                    <a:pt x="70934" y="607460"/>
                  </a:lnTo>
                  <a:lnTo>
                    <a:pt x="85121" y="607460"/>
                  </a:lnTo>
                  <a:lnTo>
                    <a:pt x="85121" y="471268"/>
                  </a:lnTo>
                  <a:lnTo>
                    <a:pt x="86894" y="471268"/>
                  </a:lnTo>
                  <a:lnTo>
                    <a:pt x="99308" y="471268"/>
                  </a:lnTo>
                  <a:lnTo>
                    <a:pt x="99308" y="356694"/>
                  </a:lnTo>
                  <a:cubicBezTo>
                    <a:pt x="103361" y="354532"/>
                    <a:pt x="103361" y="354532"/>
                    <a:pt x="103361" y="328590"/>
                  </a:cubicBezTo>
                  <a:lnTo>
                    <a:pt x="105388" y="328590"/>
                  </a:lnTo>
                  <a:lnTo>
                    <a:pt x="119575" y="328590"/>
                  </a:lnTo>
                  <a:cubicBezTo>
                    <a:pt x="119586" y="328567"/>
                    <a:pt x="120192" y="327200"/>
                    <a:pt x="156055" y="246443"/>
                  </a:cubicBezTo>
                  <a:cubicBezTo>
                    <a:pt x="156055" y="246429"/>
                    <a:pt x="156089" y="244478"/>
                    <a:pt x="160109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/>
            </a:p>
          </p:txBody>
        </p:sp>
      </p:grp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512" y="2729967"/>
            <a:ext cx="3287368" cy="1652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3395" y="2332530"/>
            <a:ext cx="2464750" cy="24646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7976" y="2729967"/>
            <a:ext cx="3136023" cy="15860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941168"/>
            <a:ext cx="3919537" cy="280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9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8207" y="5445224"/>
            <a:ext cx="3919537" cy="280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2051720" y="378904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IN" dirty="0"/>
          </a:p>
        </p:txBody>
      </p:sp>
      <p:sp>
        <p:nvSpPr>
          <p:cNvPr id="20" name="Rectangle 19"/>
          <p:cNvSpPr/>
          <p:nvPr/>
        </p:nvSpPr>
        <p:spPr>
          <a:xfrm>
            <a:off x="389684" y="3103176"/>
            <a:ext cx="24849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THANK</a:t>
            </a:r>
            <a:endParaRPr lang="en-US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588224" y="3050376"/>
            <a:ext cx="156651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YOU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73927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12" t="18874" r="3529" b="8586"/>
          <a:stretch/>
        </p:blipFill>
        <p:spPr>
          <a:xfrm>
            <a:off x="34808" y="24154"/>
            <a:ext cx="9120264" cy="6833846"/>
          </a:xfrm>
          <a:prstGeom prst="rect">
            <a:avLst/>
          </a:prstGeom>
        </p:spPr>
      </p:pic>
      <p:sp>
        <p:nvSpPr>
          <p:cNvPr id="24" name="Title 23"/>
          <p:cNvSpPr>
            <a:spLocks noGrp="1"/>
          </p:cNvSpPr>
          <p:nvPr>
            <p:ph type="title"/>
          </p:nvPr>
        </p:nvSpPr>
        <p:spPr>
          <a:xfrm>
            <a:off x="-5807" y="260648"/>
            <a:ext cx="5268344" cy="1177460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u="sng" dirty="0" smtClean="0">
                <a:solidFill>
                  <a:srgbClr val="00164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SUMMARY of overall business idea</a:t>
            </a:r>
            <a:endParaRPr lang="en-US" b="1" u="sng" dirty="0">
              <a:solidFill>
                <a:srgbClr val="00164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C5354-DC6D-47CB-AC08-C7DC70CCA100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25" name="Content Placeholder 24"/>
          <p:cNvSpPr>
            <a:spLocks noGrp="1"/>
          </p:cNvSpPr>
          <p:nvPr>
            <p:ph sz="quarter" idx="1"/>
          </p:nvPr>
        </p:nvSpPr>
        <p:spPr>
          <a:xfrm>
            <a:off x="34808" y="1628800"/>
            <a:ext cx="5041248" cy="4176464"/>
          </a:xfrm>
        </p:spPr>
        <p:txBody>
          <a:bodyPr>
            <a:noAutofit/>
          </a:bodyPr>
          <a:lstStyle/>
          <a:p>
            <a:pPr algn="just">
              <a:buClr>
                <a:srgbClr val="001642"/>
              </a:buClr>
              <a:buSzPct val="93000"/>
            </a:pPr>
            <a:r>
              <a:rPr lang="en-US" sz="2000" dirty="0">
                <a:solidFill>
                  <a:srgbClr val="001642"/>
                </a:solidFill>
                <a:latin typeface="Times New Roman" pitchFamily="18" charset="0"/>
                <a:cs typeface="Times New Roman" pitchFamily="18" charset="0"/>
              </a:rPr>
              <a:t>“Give a man a fish and he will eat for a day. Give a woman microcredit and she, her husband, her children and her extended family will eat for a life time.” Our company aims at empowering women as well to sustain a respectful lives</a:t>
            </a:r>
            <a:r>
              <a:rPr lang="en-US" sz="2000" dirty="0" smtClean="0">
                <a:solidFill>
                  <a:srgbClr val="001642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buClr>
                <a:srgbClr val="001642"/>
              </a:buClr>
              <a:buSzPct val="93000"/>
            </a:pPr>
            <a:r>
              <a:rPr lang="en-US" sz="2000" dirty="0" err="1" smtClean="0">
                <a:solidFill>
                  <a:srgbClr val="001642"/>
                </a:solidFill>
                <a:latin typeface="Times New Roman" pitchFamily="18" charset="0"/>
                <a:cs typeface="Times New Roman" pitchFamily="18" charset="0"/>
              </a:rPr>
              <a:t>LeNDger</a:t>
            </a:r>
            <a:r>
              <a:rPr lang="en-US" sz="2000" dirty="0" smtClean="0">
                <a:solidFill>
                  <a:srgbClr val="001642"/>
                </a:solidFill>
                <a:latin typeface="Times New Roman" pitchFamily="18" charset="0"/>
                <a:cs typeface="Times New Roman" pitchFamily="18" charset="0"/>
              </a:rPr>
              <a:t> Mate a lending company, granting loans for short period with varying interest rates and different repayment terms with the view of helping needy people.</a:t>
            </a:r>
          </a:p>
          <a:p>
            <a:pPr algn="just">
              <a:buClr>
                <a:srgbClr val="001642"/>
              </a:buClr>
              <a:buSzPct val="93000"/>
            </a:pPr>
            <a:r>
              <a:rPr lang="en-US" sz="2000" dirty="0" smtClean="0">
                <a:solidFill>
                  <a:srgbClr val="001642"/>
                </a:solidFill>
                <a:latin typeface="Times New Roman" pitchFamily="18" charset="0"/>
                <a:cs typeface="Times New Roman" pitchFamily="18" charset="0"/>
              </a:rPr>
              <a:t>Loan will be hassle free and it will be an easy loan process for the people.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C5354-DC6D-47CB-AC08-C7DC70CCA100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3" name="Flowchart: Manual Input 2"/>
          <p:cNvSpPr/>
          <p:nvPr/>
        </p:nvSpPr>
        <p:spPr>
          <a:xfrm rot="5400000" flipH="1">
            <a:off x="446416" y="172585"/>
            <a:ext cx="5730888" cy="6264696"/>
          </a:xfrm>
          <a:prstGeom prst="flowChartManualInput">
            <a:avLst/>
          </a:prstGeom>
          <a:solidFill>
            <a:schemeClr val="bg1">
              <a:alpha val="52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1" name="TextBox 10"/>
          <p:cNvSpPr txBox="1"/>
          <p:nvPr/>
        </p:nvSpPr>
        <p:spPr>
          <a:xfrm>
            <a:off x="320636" y="240083"/>
            <a:ext cx="5799027" cy="1323439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INSPIRATION OF THE PLAN</a:t>
            </a:r>
            <a:endParaRPr lang="en-US" sz="40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5493" y="0"/>
            <a:ext cx="43400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3627827" y="1741542"/>
            <a:ext cx="4392489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Microcredit is a tool to unleash energy for building entrepreneurship among the poor people”- Mohammad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Yunus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Noble laureate, 2006.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9" descr="Muhammad_Yunus_(cropped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1814" y="1700807"/>
            <a:ext cx="2608335" cy="21438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TextBox 14"/>
          <p:cNvSpPr txBox="1"/>
          <p:nvPr/>
        </p:nvSpPr>
        <p:spPr>
          <a:xfrm>
            <a:off x="3527755" y="2972648"/>
            <a:ext cx="47675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In 1983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Yunus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founded the ‘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Grameen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Bank’ in Bangladesh to avert the acute poverty.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Stabilishing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the country with the aim of rolling money to the people of every strata.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11" descr="gambank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11528" y="5236666"/>
            <a:ext cx="3232471" cy="16213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325702" y="5247047"/>
            <a:ext cx="52684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A no-frill </a:t>
            </a:r>
            <a:r>
              <a:rPr lang="en-IN" dirty="0">
                <a:latin typeface="Times New Roman" pitchFamily="18" charset="0"/>
                <a:cs typeface="Times New Roman" pitchFamily="18" charset="0"/>
              </a:rPr>
              <a:t>account ,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dirty="0">
                <a:latin typeface="Times New Roman" pitchFamily="18" charset="0"/>
                <a:cs typeface="Times New Roman" pitchFamily="18" charset="0"/>
              </a:rPr>
              <a:t>that can be opened and maintained with a zero balance, levies zero or nominal charges and does away with the unnecessary services or frills.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25702" y="4313336"/>
            <a:ext cx="57990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IN" dirty="0">
                <a:latin typeface="Times New Roman" pitchFamily="18" charset="0"/>
                <a:cs typeface="Times New Roman" pitchFamily="18" charset="0"/>
              </a:rPr>
              <a:t>Financial 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Inclusion that </a:t>
            </a:r>
            <a:r>
              <a:rPr lang="en-IN" dirty="0">
                <a:latin typeface="Times New Roman" pitchFamily="18" charset="0"/>
                <a:cs typeface="Times New Roman" pitchFamily="18" charset="0"/>
              </a:rPr>
              <a:t>primarily aims to include everybody in the society by giving them basic financial services without looking at a person's income or savings.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-25443" y="11737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</a:schemeClr>
              </a:gs>
              <a:gs pos="50000">
                <a:schemeClr val="bg1">
                  <a:shade val="67500"/>
                  <a:satMod val="11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0248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96741">
            <a:off x="-408750" y="1207919"/>
            <a:ext cx="9712326" cy="4402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774996" y="404664"/>
            <a:ext cx="7772400" cy="710952"/>
          </a:xfrm>
        </p:spPr>
        <p:txBody>
          <a:bodyPr>
            <a:noAutofit/>
          </a:bodyPr>
          <a:lstStyle/>
          <a:p>
            <a:pPr algn="ctr"/>
            <a:r>
              <a:rPr lang="en-US" sz="4400" b="1" i="1" u="sng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Detailing of the company</a:t>
            </a:r>
            <a:endParaRPr lang="en-US" sz="4400" b="1" i="1" u="sng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C5354-DC6D-47CB-AC08-C7DC70CCA100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="" xmlns:a16="http://schemas.microsoft.com/office/drawing/2014/main" id="{2A68B966-F92C-47F5-A5D6-D97E6E65870C}"/>
              </a:ext>
            </a:extLst>
          </p:cNvPr>
          <p:cNvSpPr/>
          <p:nvPr/>
        </p:nvSpPr>
        <p:spPr>
          <a:xfrm>
            <a:off x="4446934" y="1484784"/>
            <a:ext cx="4301530" cy="94178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dirty="0">
                <a:latin typeface="Times New Roman" pitchFamily="18" charset="0"/>
                <a:cs typeface="Times New Roman" pitchFamily="18" charset="0"/>
              </a:rPr>
              <a:t>NAME of COMPANY: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LeNDger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MATE</a:t>
            </a:r>
            <a:endParaRPr lang="en-IN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="" xmlns:a16="http://schemas.microsoft.com/office/drawing/2014/main" id="{9107C1CA-7CFA-45DA-9A0A-74C813195FC2}"/>
              </a:ext>
            </a:extLst>
          </p:cNvPr>
          <p:cNvSpPr/>
          <p:nvPr/>
        </p:nvSpPr>
        <p:spPr>
          <a:xfrm>
            <a:off x="4433566" y="2492896"/>
            <a:ext cx="4314898" cy="97999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dirty="0">
                <a:latin typeface="Times New Roman" pitchFamily="18" charset="0"/>
                <a:cs typeface="Times New Roman" pitchFamily="18" charset="0"/>
              </a:rPr>
              <a:t>LOCATION of SERVICE:  Kolkata</a:t>
            </a:r>
            <a:endParaRPr lang="en-IN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="" xmlns:a16="http://schemas.microsoft.com/office/drawing/2014/main" id="{83B0790B-28CC-4115-B539-929450D752EF}"/>
              </a:ext>
            </a:extLst>
          </p:cNvPr>
          <p:cNvSpPr/>
          <p:nvPr/>
        </p:nvSpPr>
        <p:spPr>
          <a:xfrm>
            <a:off x="4446934" y="3527751"/>
            <a:ext cx="4301530" cy="114780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GEOGRAPHICAL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Spread of TARGET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Market : Urban, Sub-urban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&amp; Rural. In first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financial year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only Kolkata area  customers are targeted.</a:t>
            </a:r>
            <a:endParaRPr lang="en-IN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IN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="" xmlns:a16="http://schemas.microsoft.com/office/drawing/2014/main" id="{A5583B87-4735-4B11-885C-D62B1226EEED}"/>
              </a:ext>
            </a:extLst>
          </p:cNvPr>
          <p:cNvSpPr/>
          <p:nvPr/>
        </p:nvSpPr>
        <p:spPr>
          <a:xfrm>
            <a:off x="4447412" y="4725144"/>
            <a:ext cx="4301051" cy="88673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LIABILITIES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 Liquidity risk, time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lag, unpredictable risks.</a:t>
            </a:r>
            <a:endParaRPr lang="en-IN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Isosceles Triangle 26">
            <a:extLst>
              <a:ext uri="{FF2B5EF4-FFF2-40B4-BE49-F238E27FC236}">
                <a16:creationId xmlns="" xmlns:a16="http://schemas.microsoft.com/office/drawing/2014/main" id="{26EDB45A-15BC-450E-B5F6-B4FC3589B883}"/>
              </a:ext>
            </a:extLst>
          </p:cNvPr>
          <p:cNvSpPr/>
          <p:nvPr/>
        </p:nvSpPr>
        <p:spPr>
          <a:xfrm rot="16200000">
            <a:off x="2373403" y="1439029"/>
            <a:ext cx="2027775" cy="2119287"/>
          </a:xfrm>
          <a:custGeom>
            <a:avLst/>
            <a:gdLst>
              <a:gd name="connsiteX0" fmla="*/ 0 w 1008000"/>
              <a:gd name="connsiteY0" fmla="*/ 1096600 h 1096600"/>
              <a:gd name="connsiteX1" fmla="*/ 131856 w 1008000"/>
              <a:gd name="connsiteY1" fmla="*/ 0 h 1096600"/>
              <a:gd name="connsiteX2" fmla="*/ 1008000 w 1008000"/>
              <a:gd name="connsiteY2" fmla="*/ 1096600 h 1096600"/>
              <a:gd name="connsiteX3" fmla="*/ 0 w 1008000"/>
              <a:gd name="connsiteY3" fmla="*/ 1096600 h 1096600"/>
              <a:gd name="connsiteX0" fmla="*/ 1197213 w 2205213"/>
              <a:gd name="connsiteY0" fmla="*/ 1064702 h 1064702"/>
              <a:gd name="connsiteX1" fmla="*/ 0 w 2205213"/>
              <a:gd name="connsiteY1" fmla="*/ 0 h 1064702"/>
              <a:gd name="connsiteX2" fmla="*/ 2205213 w 2205213"/>
              <a:gd name="connsiteY2" fmla="*/ 1064702 h 1064702"/>
              <a:gd name="connsiteX3" fmla="*/ 1197213 w 2205213"/>
              <a:gd name="connsiteY3" fmla="*/ 1064702 h 1064702"/>
              <a:gd name="connsiteX0" fmla="*/ 1180481 w 2188481"/>
              <a:gd name="connsiteY0" fmla="*/ 1064702 h 1064702"/>
              <a:gd name="connsiteX1" fmla="*/ 0 w 2188481"/>
              <a:gd name="connsiteY1" fmla="*/ 0 h 1064702"/>
              <a:gd name="connsiteX2" fmla="*/ 2188481 w 2188481"/>
              <a:gd name="connsiteY2" fmla="*/ 1064702 h 1064702"/>
              <a:gd name="connsiteX3" fmla="*/ 1180481 w 2188481"/>
              <a:gd name="connsiteY3" fmla="*/ 1064702 h 1064702"/>
              <a:gd name="connsiteX0" fmla="*/ 1172115 w 2180115"/>
              <a:gd name="connsiteY0" fmla="*/ 1067431 h 1067431"/>
              <a:gd name="connsiteX1" fmla="*/ 0 w 2180115"/>
              <a:gd name="connsiteY1" fmla="*/ 0 h 1067431"/>
              <a:gd name="connsiteX2" fmla="*/ 2180115 w 2180115"/>
              <a:gd name="connsiteY2" fmla="*/ 1067431 h 1067431"/>
              <a:gd name="connsiteX3" fmla="*/ 1172115 w 2180115"/>
              <a:gd name="connsiteY3" fmla="*/ 1067431 h 1067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80115" h="1067431">
                <a:moveTo>
                  <a:pt x="1172115" y="1067431"/>
                </a:moveTo>
                <a:lnTo>
                  <a:pt x="0" y="0"/>
                </a:lnTo>
                <a:lnTo>
                  <a:pt x="2180115" y="1067431"/>
                </a:lnTo>
                <a:lnTo>
                  <a:pt x="1172115" y="1067431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80000"/>
                </a:schemeClr>
              </a:gs>
              <a:gs pos="100000">
                <a:schemeClr val="accent1">
                  <a:lumMod val="8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ea typeface="+mj-ea"/>
            </a:endParaRPr>
          </a:p>
        </p:txBody>
      </p:sp>
      <p:sp>
        <p:nvSpPr>
          <p:cNvPr id="31" name="Isosceles Triangle 48">
            <a:extLst>
              <a:ext uri="{FF2B5EF4-FFF2-40B4-BE49-F238E27FC236}">
                <a16:creationId xmlns="" xmlns:a16="http://schemas.microsoft.com/office/drawing/2014/main" id="{0808ACED-3B71-4EFE-9C34-0FE4D2191F8A}"/>
              </a:ext>
            </a:extLst>
          </p:cNvPr>
          <p:cNvSpPr/>
          <p:nvPr/>
        </p:nvSpPr>
        <p:spPr>
          <a:xfrm rot="16200000">
            <a:off x="3044109" y="2106763"/>
            <a:ext cx="1003323" cy="1775590"/>
          </a:xfrm>
          <a:custGeom>
            <a:avLst/>
            <a:gdLst>
              <a:gd name="connsiteX0" fmla="*/ 0 w 1008000"/>
              <a:gd name="connsiteY0" fmla="*/ 1096600 h 1096600"/>
              <a:gd name="connsiteX1" fmla="*/ 131856 w 1008000"/>
              <a:gd name="connsiteY1" fmla="*/ 0 h 1096600"/>
              <a:gd name="connsiteX2" fmla="*/ 1008000 w 1008000"/>
              <a:gd name="connsiteY2" fmla="*/ 1096600 h 1096600"/>
              <a:gd name="connsiteX3" fmla="*/ 0 w 1008000"/>
              <a:gd name="connsiteY3" fmla="*/ 1096600 h 1096600"/>
              <a:gd name="connsiteX0" fmla="*/ 112693 w 1120693"/>
              <a:gd name="connsiteY0" fmla="*/ 1075334 h 1075334"/>
              <a:gd name="connsiteX1" fmla="*/ 0 w 1120693"/>
              <a:gd name="connsiteY1" fmla="*/ 0 h 1075334"/>
              <a:gd name="connsiteX2" fmla="*/ 1120693 w 1120693"/>
              <a:gd name="connsiteY2" fmla="*/ 1075334 h 1075334"/>
              <a:gd name="connsiteX3" fmla="*/ 112693 w 1120693"/>
              <a:gd name="connsiteY3" fmla="*/ 1075334 h 1075334"/>
              <a:gd name="connsiteX0" fmla="*/ 83413 w 1091413"/>
              <a:gd name="connsiteY0" fmla="*/ 1072603 h 1072603"/>
              <a:gd name="connsiteX1" fmla="*/ 0 w 1091413"/>
              <a:gd name="connsiteY1" fmla="*/ 0 h 1072603"/>
              <a:gd name="connsiteX2" fmla="*/ 1091413 w 1091413"/>
              <a:gd name="connsiteY2" fmla="*/ 1072603 h 1072603"/>
              <a:gd name="connsiteX3" fmla="*/ 83413 w 1091413"/>
              <a:gd name="connsiteY3" fmla="*/ 1072603 h 1072603"/>
              <a:gd name="connsiteX0" fmla="*/ 79231 w 1087231"/>
              <a:gd name="connsiteY0" fmla="*/ 1069873 h 1069873"/>
              <a:gd name="connsiteX1" fmla="*/ 0 w 1087231"/>
              <a:gd name="connsiteY1" fmla="*/ 0 h 1069873"/>
              <a:gd name="connsiteX2" fmla="*/ 1087231 w 1087231"/>
              <a:gd name="connsiteY2" fmla="*/ 1069873 h 1069873"/>
              <a:gd name="connsiteX3" fmla="*/ 79231 w 1087231"/>
              <a:gd name="connsiteY3" fmla="*/ 1069873 h 1069873"/>
              <a:gd name="connsiteX0" fmla="*/ 62499 w 1070499"/>
              <a:gd name="connsiteY0" fmla="*/ 1075334 h 1075334"/>
              <a:gd name="connsiteX1" fmla="*/ 0 w 1070499"/>
              <a:gd name="connsiteY1" fmla="*/ 0 h 1075334"/>
              <a:gd name="connsiteX2" fmla="*/ 1070499 w 1070499"/>
              <a:gd name="connsiteY2" fmla="*/ 1075334 h 1075334"/>
              <a:gd name="connsiteX3" fmla="*/ 62499 w 1070499"/>
              <a:gd name="connsiteY3" fmla="*/ 1075334 h 1075334"/>
              <a:gd name="connsiteX0" fmla="*/ 66683 w 1074683"/>
              <a:gd name="connsiteY0" fmla="*/ 1075332 h 1075332"/>
              <a:gd name="connsiteX1" fmla="*/ 0 w 1074683"/>
              <a:gd name="connsiteY1" fmla="*/ 0 h 1075332"/>
              <a:gd name="connsiteX2" fmla="*/ 1074683 w 1074683"/>
              <a:gd name="connsiteY2" fmla="*/ 1075332 h 1075332"/>
              <a:gd name="connsiteX3" fmla="*/ 66683 w 1074683"/>
              <a:gd name="connsiteY3" fmla="*/ 1075332 h 1075332"/>
              <a:gd name="connsiteX0" fmla="*/ 33938 w 1041938"/>
              <a:gd name="connsiteY0" fmla="*/ 1065868 h 1065868"/>
              <a:gd name="connsiteX1" fmla="*/ 0 w 1041938"/>
              <a:gd name="connsiteY1" fmla="*/ 0 h 1065868"/>
              <a:gd name="connsiteX2" fmla="*/ 1041938 w 1041938"/>
              <a:gd name="connsiteY2" fmla="*/ 1065868 h 1065868"/>
              <a:gd name="connsiteX3" fmla="*/ 33938 w 1041938"/>
              <a:gd name="connsiteY3" fmla="*/ 1065868 h 1065868"/>
              <a:gd name="connsiteX0" fmla="*/ 33938 w 1041938"/>
              <a:gd name="connsiteY0" fmla="*/ 1065868 h 1065868"/>
              <a:gd name="connsiteX1" fmla="*/ 0 w 1041938"/>
              <a:gd name="connsiteY1" fmla="*/ 0 h 1065868"/>
              <a:gd name="connsiteX2" fmla="*/ 1041938 w 1041938"/>
              <a:gd name="connsiteY2" fmla="*/ 1065868 h 1065868"/>
              <a:gd name="connsiteX3" fmla="*/ 33938 w 1041938"/>
              <a:gd name="connsiteY3" fmla="*/ 1065868 h 1065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41938" h="1065868">
                <a:moveTo>
                  <a:pt x="33938" y="1065868"/>
                </a:moveTo>
                <a:lnTo>
                  <a:pt x="0" y="0"/>
                </a:lnTo>
                <a:cubicBezTo>
                  <a:pt x="249079" y="355291"/>
                  <a:pt x="694625" y="710579"/>
                  <a:pt x="1041938" y="1065868"/>
                </a:cubicBezTo>
                <a:lnTo>
                  <a:pt x="33938" y="1065868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80000"/>
                </a:schemeClr>
              </a:gs>
              <a:gs pos="100000">
                <a:schemeClr val="accent2">
                  <a:lumMod val="8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ea typeface="+mj-ea"/>
            </a:endParaRPr>
          </a:p>
        </p:txBody>
      </p:sp>
      <p:sp>
        <p:nvSpPr>
          <p:cNvPr id="48" name="Isosceles Triangle 50">
            <a:extLst>
              <a:ext uri="{FF2B5EF4-FFF2-40B4-BE49-F238E27FC236}">
                <a16:creationId xmlns="" xmlns:a16="http://schemas.microsoft.com/office/drawing/2014/main" id="{12CB1035-B884-44FE-ABD1-8D2894FA0508}"/>
              </a:ext>
            </a:extLst>
          </p:cNvPr>
          <p:cNvSpPr/>
          <p:nvPr/>
        </p:nvSpPr>
        <p:spPr>
          <a:xfrm rot="17955044">
            <a:off x="2786306" y="3868290"/>
            <a:ext cx="1558196" cy="2911883"/>
          </a:xfrm>
          <a:custGeom>
            <a:avLst/>
            <a:gdLst>
              <a:gd name="connsiteX0" fmla="*/ 0 w 1008000"/>
              <a:gd name="connsiteY0" fmla="*/ 1096600 h 1096600"/>
              <a:gd name="connsiteX1" fmla="*/ 131856 w 1008000"/>
              <a:gd name="connsiteY1" fmla="*/ 0 h 1096600"/>
              <a:gd name="connsiteX2" fmla="*/ 1008000 w 1008000"/>
              <a:gd name="connsiteY2" fmla="*/ 1096600 h 1096600"/>
              <a:gd name="connsiteX3" fmla="*/ 0 w 1008000"/>
              <a:gd name="connsiteY3" fmla="*/ 1096600 h 1096600"/>
              <a:gd name="connsiteX0" fmla="*/ 0 w 2109512"/>
              <a:gd name="connsiteY0" fmla="*/ 1054069 h 1054069"/>
              <a:gd name="connsiteX1" fmla="*/ 2109512 w 2109512"/>
              <a:gd name="connsiteY1" fmla="*/ 0 h 1054069"/>
              <a:gd name="connsiteX2" fmla="*/ 1008000 w 2109512"/>
              <a:gd name="connsiteY2" fmla="*/ 1054069 h 1054069"/>
              <a:gd name="connsiteX3" fmla="*/ 0 w 2109512"/>
              <a:gd name="connsiteY3" fmla="*/ 1054069 h 1054069"/>
              <a:gd name="connsiteX0" fmla="*/ 0 w 2172255"/>
              <a:gd name="connsiteY0" fmla="*/ 1064989 h 1064989"/>
              <a:gd name="connsiteX1" fmla="*/ 2172255 w 2172255"/>
              <a:gd name="connsiteY1" fmla="*/ 0 h 1064989"/>
              <a:gd name="connsiteX2" fmla="*/ 1008000 w 2172255"/>
              <a:gd name="connsiteY2" fmla="*/ 1064989 h 1064989"/>
              <a:gd name="connsiteX3" fmla="*/ 0 w 2172255"/>
              <a:gd name="connsiteY3" fmla="*/ 1064989 h 1064989"/>
              <a:gd name="connsiteX0" fmla="*/ 0 w 2168072"/>
              <a:gd name="connsiteY0" fmla="*/ 1064989 h 1064989"/>
              <a:gd name="connsiteX1" fmla="*/ 2168072 w 2168072"/>
              <a:gd name="connsiteY1" fmla="*/ 0 h 1064989"/>
              <a:gd name="connsiteX2" fmla="*/ 1008000 w 2168072"/>
              <a:gd name="connsiteY2" fmla="*/ 1064989 h 1064989"/>
              <a:gd name="connsiteX3" fmla="*/ 0 w 2168072"/>
              <a:gd name="connsiteY3" fmla="*/ 1064989 h 1064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68072" h="1064989">
                <a:moveTo>
                  <a:pt x="0" y="1064989"/>
                </a:moveTo>
                <a:lnTo>
                  <a:pt x="2168072" y="0"/>
                </a:lnTo>
                <a:lnTo>
                  <a:pt x="1008000" y="1064989"/>
                </a:lnTo>
                <a:lnTo>
                  <a:pt x="0" y="1064989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 dirty="0">
              <a:ea typeface="+mj-ea"/>
            </a:endParaRPr>
          </a:p>
        </p:txBody>
      </p:sp>
      <p:sp>
        <p:nvSpPr>
          <p:cNvPr id="32" name="Isosceles Triangle 49">
            <a:extLst>
              <a:ext uri="{FF2B5EF4-FFF2-40B4-BE49-F238E27FC236}">
                <a16:creationId xmlns="" xmlns:a16="http://schemas.microsoft.com/office/drawing/2014/main" id="{153C4927-A421-4B14-AF54-874BA05359DC}"/>
              </a:ext>
            </a:extLst>
          </p:cNvPr>
          <p:cNvSpPr/>
          <p:nvPr/>
        </p:nvSpPr>
        <p:spPr>
          <a:xfrm rot="16200000">
            <a:off x="3005388" y="3184274"/>
            <a:ext cx="1091259" cy="1846466"/>
          </a:xfrm>
          <a:custGeom>
            <a:avLst/>
            <a:gdLst>
              <a:gd name="connsiteX0" fmla="*/ 0 w 1008000"/>
              <a:gd name="connsiteY0" fmla="*/ 1096600 h 1096600"/>
              <a:gd name="connsiteX1" fmla="*/ 131856 w 1008000"/>
              <a:gd name="connsiteY1" fmla="*/ 0 h 1096600"/>
              <a:gd name="connsiteX2" fmla="*/ 1008000 w 1008000"/>
              <a:gd name="connsiteY2" fmla="*/ 1096600 h 1096600"/>
              <a:gd name="connsiteX3" fmla="*/ 0 w 1008000"/>
              <a:gd name="connsiteY3" fmla="*/ 1096600 h 1096600"/>
              <a:gd name="connsiteX0" fmla="*/ 0 w 1035624"/>
              <a:gd name="connsiteY0" fmla="*/ 1085967 h 1085967"/>
              <a:gd name="connsiteX1" fmla="*/ 1035624 w 1035624"/>
              <a:gd name="connsiteY1" fmla="*/ 0 h 1085967"/>
              <a:gd name="connsiteX2" fmla="*/ 1008000 w 1035624"/>
              <a:gd name="connsiteY2" fmla="*/ 1085967 h 1085967"/>
              <a:gd name="connsiteX3" fmla="*/ 0 w 1035624"/>
              <a:gd name="connsiteY3" fmla="*/ 1085967 h 1085967"/>
              <a:gd name="connsiteX0" fmla="*/ 0 w 1060722"/>
              <a:gd name="connsiteY0" fmla="*/ 1075043 h 1075043"/>
              <a:gd name="connsiteX1" fmla="*/ 1060722 w 1060722"/>
              <a:gd name="connsiteY1" fmla="*/ 0 h 1075043"/>
              <a:gd name="connsiteX2" fmla="*/ 1008000 w 1060722"/>
              <a:gd name="connsiteY2" fmla="*/ 1075043 h 1075043"/>
              <a:gd name="connsiteX3" fmla="*/ 0 w 1060722"/>
              <a:gd name="connsiteY3" fmla="*/ 1075043 h 1075043"/>
              <a:gd name="connsiteX0" fmla="*/ 0 w 1069087"/>
              <a:gd name="connsiteY0" fmla="*/ 1075043 h 1075043"/>
              <a:gd name="connsiteX1" fmla="*/ 1069087 w 1069087"/>
              <a:gd name="connsiteY1" fmla="*/ 0 h 1075043"/>
              <a:gd name="connsiteX2" fmla="*/ 1008000 w 1069087"/>
              <a:gd name="connsiteY2" fmla="*/ 1075043 h 1075043"/>
              <a:gd name="connsiteX3" fmla="*/ 0 w 1069087"/>
              <a:gd name="connsiteY3" fmla="*/ 1075043 h 1075043"/>
              <a:gd name="connsiteX0" fmla="*/ 0 w 1008000"/>
              <a:gd name="connsiteY0" fmla="*/ 1075043 h 1075043"/>
              <a:gd name="connsiteX1" fmla="*/ 981711 w 1008000"/>
              <a:gd name="connsiteY1" fmla="*/ 0 h 1075043"/>
              <a:gd name="connsiteX2" fmla="*/ 1008000 w 1008000"/>
              <a:gd name="connsiteY2" fmla="*/ 1075043 h 1075043"/>
              <a:gd name="connsiteX3" fmla="*/ 0 w 1008000"/>
              <a:gd name="connsiteY3" fmla="*/ 1075043 h 1075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8000" h="1075043">
                <a:moveTo>
                  <a:pt x="0" y="1075043"/>
                </a:moveTo>
                <a:lnTo>
                  <a:pt x="981711" y="0"/>
                </a:lnTo>
                <a:lnTo>
                  <a:pt x="1008000" y="1075043"/>
                </a:lnTo>
                <a:lnTo>
                  <a:pt x="0" y="1075043"/>
                </a:lnTo>
                <a:close/>
              </a:path>
            </a:pathLst>
          </a:custGeom>
          <a:gradFill>
            <a:gsLst>
              <a:gs pos="0">
                <a:schemeClr val="accent3">
                  <a:lumMod val="80000"/>
                </a:schemeClr>
              </a:gs>
              <a:gs pos="100000">
                <a:schemeClr val="accent3">
                  <a:lumMod val="8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 dirty="0">
              <a:ea typeface="+mj-ea"/>
            </a:endParaRPr>
          </a:p>
        </p:txBody>
      </p:sp>
      <p:sp>
        <p:nvSpPr>
          <p:cNvPr id="33" name="Isosceles Triangle 50">
            <a:extLst>
              <a:ext uri="{FF2B5EF4-FFF2-40B4-BE49-F238E27FC236}">
                <a16:creationId xmlns="" xmlns:a16="http://schemas.microsoft.com/office/drawing/2014/main" id="{12CB1035-B884-44FE-ABD1-8D2894FA0508}"/>
              </a:ext>
            </a:extLst>
          </p:cNvPr>
          <p:cNvSpPr/>
          <p:nvPr/>
        </p:nvSpPr>
        <p:spPr>
          <a:xfrm rot="16200000">
            <a:off x="2609775" y="3750058"/>
            <a:ext cx="1877963" cy="1850991"/>
          </a:xfrm>
          <a:custGeom>
            <a:avLst/>
            <a:gdLst>
              <a:gd name="connsiteX0" fmla="*/ 0 w 1008000"/>
              <a:gd name="connsiteY0" fmla="*/ 1096600 h 1096600"/>
              <a:gd name="connsiteX1" fmla="*/ 131856 w 1008000"/>
              <a:gd name="connsiteY1" fmla="*/ 0 h 1096600"/>
              <a:gd name="connsiteX2" fmla="*/ 1008000 w 1008000"/>
              <a:gd name="connsiteY2" fmla="*/ 1096600 h 1096600"/>
              <a:gd name="connsiteX3" fmla="*/ 0 w 1008000"/>
              <a:gd name="connsiteY3" fmla="*/ 1096600 h 1096600"/>
              <a:gd name="connsiteX0" fmla="*/ 0 w 2109512"/>
              <a:gd name="connsiteY0" fmla="*/ 1054069 h 1054069"/>
              <a:gd name="connsiteX1" fmla="*/ 2109512 w 2109512"/>
              <a:gd name="connsiteY1" fmla="*/ 0 h 1054069"/>
              <a:gd name="connsiteX2" fmla="*/ 1008000 w 2109512"/>
              <a:gd name="connsiteY2" fmla="*/ 1054069 h 1054069"/>
              <a:gd name="connsiteX3" fmla="*/ 0 w 2109512"/>
              <a:gd name="connsiteY3" fmla="*/ 1054069 h 1054069"/>
              <a:gd name="connsiteX0" fmla="*/ 0 w 2172255"/>
              <a:gd name="connsiteY0" fmla="*/ 1064989 h 1064989"/>
              <a:gd name="connsiteX1" fmla="*/ 2172255 w 2172255"/>
              <a:gd name="connsiteY1" fmla="*/ 0 h 1064989"/>
              <a:gd name="connsiteX2" fmla="*/ 1008000 w 2172255"/>
              <a:gd name="connsiteY2" fmla="*/ 1064989 h 1064989"/>
              <a:gd name="connsiteX3" fmla="*/ 0 w 2172255"/>
              <a:gd name="connsiteY3" fmla="*/ 1064989 h 1064989"/>
              <a:gd name="connsiteX0" fmla="*/ 0 w 2168072"/>
              <a:gd name="connsiteY0" fmla="*/ 1064989 h 1064989"/>
              <a:gd name="connsiteX1" fmla="*/ 2168072 w 2168072"/>
              <a:gd name="connsiteY1" fmla="*/ 0 h 1064989"/>
              <a:gd name="connsiteX2" fmla="*/ 1008000 w 2168072"/>
              <a:gd name="connsiteY2" fmla="*/ 1064989 h 1064989"/>
              <a:gd name="connsiteX3" fmla="*/ 0 w 2168072"/>
              <a:gd name="connsiteY3" fmla="*/ 1064989 h 1064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68072" h="1064989">
                <a:moveTo>
                  <a:pt x="0" y="1064989"/>
                </a:moveTo>
                <a:lnTo>
                  <a:pt x="2168072" y="0"/>
                </a:lnTo>
                <a:lnTo>
                  <a:pt x="1008000" y="1064989"/>
                </a:lnTo>
                <a:lnTo>
                  <a:pt x="0" y="1064989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80000"/>
                </a:schemeClr>
              </a:gs>
              <a:gs pos="100000">
                <a:schemeClr val="accent4">
                  <a:lumMod val="8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 dirty="0">
              <a:ea typeface="+mj-ea"/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="" xmlns:a16="http://schemas.microsoft.com/office/drawing/2014/main" id="{95A27610-9F82-407D-AA13-218951716894}"/>
              </a:ext>
            </a:extLst>
          </p:cNvPr>
          <p:cNvGrpSpPr/>
          <p:nvPr/>
        </p:nvGrpSpPr>
        <p:grpSpPr>
          <a:xfrm rot="21398908">
            <a:off x="1458361" y="3115658"/>
            <a:ext cx="1385441" cy="1730828"/>
            <a:chOff x="1064519" y="1872500"/>
            <a:chExt cx="1561257" cy="1445520"/>
          </a:xfrm>
        </p:grpSpPr>
        <p:sp>
          <p:nvSpPr>
            <p:cNvPr id="35" name="Freeform: Shape 38">
              <a:extLst>
                <a:ext uri="{FF2B5EF4-FFF2-40B4-BE49-F238E27FC236}">
                  <a16:creationId xmlns="" xmlns:a16="http://schemas.microsoft.com/office/drawing/2014/main" id="{620EEB4E-06ED-44F0-BB83-42A268F75222}"/>
                </a:ext>
              </a:extLst>
            </p:cNvPr>
            <p:cNvSpPr/>
            <p:nvPr/>
          </p:nvSpPr>
          <p:spPr>
            <a:xfrm>
              <a:off x="1634779" y="2819951"/>
              <a:ext cx="110877" cy="179829"/>
            </a:xfrm>
            <a:custGeom>
              <a:avLst/>
              <a:gdLst>
                <a:gd name="connsiteX0" fmla="*/ 95575 w 110877"/>
                <a:gd name="connsiteY0" fmla="*/ 170244 h 179829"/>
                <a:gd name="connsiteX1" fmla="*/ 68653 w 110877"/>
                <a:gd name="connsiteY1" fmla="*/ 178699 h 179829"/>
                <a:gd name="connsiteX2" fmla="*/ 41280 w 110877"/>
                <a:gd name="connsiteY2" fmla="*/ 164423 h 179829"/>
                <a:gd name="connsiteX3" fmla="*/ 1260 w 110877"/>
                <a:gd name="connsiteY3" fmla="*/ 37088 h 179829"/>
                <a:gd name="connsiteX4" fmla="*/ 15536 w 110877"/>
                <a:gd name="connsiteY4" fmla="*/ 9715 h 179829"/>
                <a:gd name="connsiteX5" fmla="*/ 42458 w 110877"/>
                <a:gd name="connsiteY5" fmla="*/ 1260 h 179829"/>
                <a:gd name="connsiteX6" fmla="*/ 69831 w 110877"/>
                <a:gd name="connsiteY6" fmla="*/ 15536 h 179829"/>
                <a:gd name="connsiteX7" fmla="*/ 109851 w 110877"/>
                <a:gd name="connsiteY7" fmla="*/ 142872 h 179829"/>
                <a:gd name="connsiteX8" fmla="*/ 95575 w 110877"/>
                <a:gd name="connsiteY8" fmla="*/ 170244 h 179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0877" h="179829">
                  <a:moveTo>
                    <a:pt x="95575" y="170244"/>
                  </a:moveTo>
                  <a:lnTo>
                    <a:pt x="68653" y="178699"/>
                  </a:lnTo>
                  <a:cubicBezTo>
                    <a:pt x="57184" y="182302"/>
                    <a:pt x="44884" y="175858"/>
                    <a:pt x="41280" y="164423"/>
                  </a:cubicBezTo>
                  <a:lnTo>
                    <a:pt x="1260" y="37088"/>
                  </a:lnTo>
                  <a:cubicBezTo>
                    <a:pt x="-2343" y="25619"/>
                    <a:pt x="4102" y="13318"/>
                    <a:pt x="15536" y="9715"/>
                  </a:cubicBezTo>
                  <a:lnTo>
                    <a:pt x="42458" y="1260"/>
                  </a:lnTo>
                  <a:cubicBezTo>
                    <a:pt x="53927" y="-2343"/>
                    <a:pt x="66228" y="4102"/>
                    <a:pt x="69831" y="15536"/>
                  </a:cubicBezTo>
                  <a:lnTo>
                    <a:pt x="109851" y="142872"/>
                  </a:lnTo>
                  <a:cubicBezTo>
                    <a:pt x="113454" y="154341"/>
                    <a:pt x="107044" y="166641"/>
                    <a:pt x="95575" y="170244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9">
              <a:extLst>
                <a:ext uri="{FF2B5EF4-FFF2-40B4-BE49-F238E27FC236}">
                  <a16:creationId xmlns="" xmlns:a16="http://schemas.microsoft.com/office/drawing/2014/main" id="{A23A5F8A-D025-4F68-9E6F-A77A48EB3781}"/>
                </a:ext>
              </a:extLst>
            </p:cNvPr>
            <p:cNvSpPr/>
            <p:nvPr/>
          </p:nvSpPr>
          <p:spPr>
            <a:xfrm>
              <a:off x="2539846" y="2271312"/>
              <a:ext cx="85930" cy="302834"/>
            </a:xfrm>
            <a:custGeom>
              <a:avLst/>
              <a:gdLst>
                <a:gd name="connsiteX0" fmla="*/ 17377 w 85929"/>
                <a:gd name="connsiteY0" fmla="*/ 260 h 302833"/>
                <a:gd name="connsiteX1" fmla="*/ 1646 w 85929"/>
                <a:gd name="connsiteY1" fmla="*/ 145163 h 302833"/>
                <a:gd name="connsiteX2" fmla="*/ 260 w 85929"/>
                <a:gd name="connsiteY2" fmla="*/ 145163 h 302833"/>
                <a:gd name="connsiteX3" fmla="*/ 953 w 85929"/>
                <a:gd name="connsiteY3" fmla="*/ 151434 h 302833"/>
                <a:gd name="connsiteX4" fmla="*/ 260 w 85929"/>
                <a:gd name="connsiteY4" fmla="*/ 157706 h 302833"/>
                <a:gd name="connsiteX5" fmla="*/ 1646 w 85929"/>
                <a:gd name="connsiteY5" fmla="*/ 157706 h 302833"/>
                <a:gd name="connsiteX6" fmla="*/ 17377 w 85929"/>
                <a:gd name="connsiteY6" fmla="*/ 302643 h 302833"/>
                <a:gd name="connsiteX7" fmla="*/ 85843 w 85929"/>
                <a:gd name="connsiteY7" fmla="*/ 244433 h 302833"/>
                <a:gd name="connsiteX8" fmla="*/ 85843 w 85929"/>
                <a:gd name="connsiteY8" fmla="*/ 157706 h 302833"/>
                <a:gd name="connsiteX9" fmla="*/ 85843 w 85929"/>
                <a:gd name="connsiteY9" fmla="*/ 145163 h 302833"/>
                <a:gd name="connsiteX10" fmla="*/ 85843 w 85929"/>
                <a:gd name="connsiteY10" fmla="*/ 58436 h 302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5929" h="302833">
                  <a:moveTo>
                    <a:pt x="17377" y="260"/>
                  </a:moveTo>
                  <a:lnTo>
                    <a:pt x="1646" y="145163"/>
                  </a:lnTo>
                  <a:lnTo>
                    <a:pt x="260" y="145163"/>
                  </a:lnTo>
                  <a:lnTo>
                    <a:pt x="953" y="151434"/>
                  </a:lnTo>
                  <a:lnTo>
                    <a:pt x="260" y="157706"/>
                  </a:lnTo>
                  <a:lnTo>
                    <a:pt x="1646" y="157706"/>
                  </a:lnTo>
                  <a:lnTo>
                    <a:pt x="17377" y="302643"/>
                  </a:lnTo>
                  <a:lnTo>
                    <a:pt x="85843" y="244433"/>
                  </a:lnTo>
                  <a:lnTo>
                    <a:pt x="85843" y="157706"/>
                  </a:lnTo>
                  <a:lnTo>
                    <a:pt x="85843" y="145163"/>
                  </a:lnTo>
                  <a:lnTo>
                    <a:pt x="85843" y="58436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40">
              <a:extLst>
                <a:ext uri="{FF2B5EF4-FFF2-40B4-BE49-F238E27FC236}">
                  <a16:creationId xmlns="" xmlns:a16="http://schemas.microsoft.com/office/drawing/2014/main" id="{2B42E08C-8FE5-487E-BC35-77DF011B5DA4}"/>
                </a:ext>
              </a:extLst>
            </p:cNvPr>
            <p:cNvSpPr/>
            <p:nvPr/>
          </p:nvSpPr>
          <p:spPr>
            <a:xfrm>
              <a:off x="1326355" y="2477085"/>
              <a:ext cx="459448" cy="840935"/>
            </a:xfrm>
            <a:custGeom>
              <a:avLst/>
              <a:gdLst>
                <a:gd name="connsiteX0" fmla="*/ 423750 w 459447"/>
                <a:gd name="connsiteY0" fmla="*/ 795051 h 840935"/>
                <a:gd name="connsiteX1" fmla="*/ 284980 w 459447"/>
                <a:gd name="connsiteY1" fmla="*/ 838674 h 840935"/>
                <a:gd name="connsiteX2" fmla="*/ 221122 w 459447"/>
                <a:gd name="connsiteY2" fmla="*/ 805342 h 840935"/>
                <a:gd name="connsiteX3" fmla="*/ 2590 w 459447"/>
                <a:gd name="connsiteY3" fmla="*/ 110072 h 840935"/>
                <a:gd name="connsiteX4" fmla="*/ 35922 w 459447"/>
                <a:gd name="connsiteY4" fmla="*/ 46213 h 840935"/>
                <a:gd name="connsiteX5" fmla="*/ 174692 w 459447"/>
                <a:gd name="connsiteY5" fmla="*/ 2590 h 840935"/>
                <a:gd name="connsiteX6" fmla="*/ 238551 w 459447"/>
                <a:gd name="connsiteY6" fmla="*/ 35922 h 840935"/>
                <a:gd name="connsiteX7" fmla="*/ 457048 w 459447"/>
                <a:gd name="connsiteY7" fmla="*/ 731227 h 840935"/>
                <a:gd name="connsiteX8" fmla="*/ 423750 w 459447"/>
                <a:gd name="connsiteY8" fmla="*/ 795051 h 840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9447" h="840935">
                  <a:moveTo>
                    <a:pt x="423750" y="795051"/>
                  </a:moveTo>
                  <a:lnTo>
                    <a:pt x="284980" y="838674"/>
                  </a:lnTo>
                  <a:cubicBezTo>
                    <a:pt x="258266" y="847059"/>
                    <a:pt x="229507" y="832091"/>
                    <a:pt x="221122" y="805342"/>
                  </a:cubicBezTo>
                  <a:lnTo>
                    <a:pt x="2590" y="110072"/>
                  </a:lnTo>
                  <a:cubicBezTo>
                    <a:pt x="-5795" y="83357"/>
                    <a:pt x="9173" y="54598"/>
                    <a:pt x="35922" y="46213"/>
                  </a:cubicBezTo>
                  <a:lnTo>
                    <a:pt x="174692" y="2590"/>
                  </a:lnTo>
                  <a:cubicBezTo>
                    <a:pt x="201407" y="-5795"/>
                    <a:pt x="230165" y="9173"/>
                    <a:pt x="238551" y="35922"/>
                  </a:cubicBezTo>
                  <a:lnTo>
                    <a:pt x="457048" y="731227"/>
                  </a:lnTo>
                  <a:cubicBezTo>
                    <a:pt x="465468" y="757942"/>
                    <a:pt x="450465" y="786666"/>
                    <a:pt x="423750" y="795051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41">
              <a:extLst>
                <a:ext uri="{FF2B5EF4-FFF2-40B4-BE49-F238E27FC236}">
                  <a16:creationId xmlns="" xmlns:a16="http://schemas.microsoft.com/office/drawing/2014/main" id="{9810FBDC-B7DE-4829-B156-4D8F1256CA88}"/>
                </a:ext>
              </a:extLst>
            </p:cNvPr>
            <p:cNvSpPr/>
            <p:nvPr/>
          </p:nvSpPr>
          <p:spPr>
            <a:xfrm>
              <a:off x="1471820" y="1927904"/>
              <a:ext cx="1038782" cy="989580"/>
            </a:xfrm>
            <a:custGeom>
              <a:avLst/>
              <a:gdLst>
                <a:gd name="connsiteX0" fmla="*/ 541133 w 1038782"/>
                <a:gd name="connsiteY0" fmla="*/ 221633 h 989580"/>
                <a:gd name="connsiteX1" fmla="*/ 260 w 1038782"/>
                <a:gd name="connsiteY1" fmla="*/ 221633 h 989580"/>
                <a:gd name="connsiteX2" fmla="*/ 260 w 1038782"/>
                <a:gd name="connsiteY2" fmla="*/ 487393 h 989580"/>
                <a:gd name="connsiteX3" fmla="*/ 260 w 1038782"/>
                <a:gd name="connsiteY3" fmla="*/ 502326 h 989580"/>
                <a:gd name="connsiteX4" fmla="*/ 260 w 1038782"/>
                <a:gd name="connsiteY4" fmla="*/ 768086 h 989580"/>
                <a:gd name="connsiteX5" fmla="*/ 541133 w 1038782"/>
                <a:gd name="connsiteY5" fmla="*/ 768086 h 989580"/>
                <a:gd name="connsiteX6" fmla="*/ 1038626 w 1038782"/>
                <a:gd name="connsiteY6" fmla="*/ 989459 h 989580"/>
                <a:gd name="connsiteX7" fmla="*/ 1038626 w 1038782"/>
                <a:gd name="connsiteY7" fmla="*/ 502326 h 989580"/>
                <a:gd name="connsiteX8" fmla="*/ 1038626 w 1038782"/>
                <a:gd name="connsiteY8" fmla="*/ 487393 h 989580"/>
                <a:gd name="connsiteX9" fmla="*/ 1038626 w 1038782"/>
                <a:gd name="connsiteY9" fmla="*/ 260 h 989580"/>
                <a:gd name="connsiteX10" fmla="*/ 541133 w 1038782"/>
                <a:gd name="connsiteY10" fmla="*/ 221633 h 989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38782" h="989580">
                  <a:moveTo>
                    <a:pt x="541133" y="221633"/>
                  </a:moveTo>
                  <a:lnTo>
                    <a:pt x="260" y="221633"/>
                  </a:lnTo>
                  <a:lnTo>
                    <a:pt x="260" y="487393"/>
                  </a:lnTo>
                  <a:lnTo>
                    <a:pt x="260" y="502326"/>
                  </a:lnTo>
                  <a:lnTo>
                    <a:pt x="260" y="768086"/>
                  </a:lnTo>
                  <a:lnTo>
                    <a:pt x="541133" y="768086"/>
                  </a:lnTo>
                  <a:cubicBezTo>
                    <a:pt x="541133" y="768086"/>
                    <a:pt x="851521" y="802319"/>
                    <a:pt x="1038626" y="989459"/>
                  </a:cubicBezTo>
                  <a:lnTo>
                    <a:pt x="1038626" y="502326"/>
                  </a:lnTo>
                  <a:lnTo>
                    <a:pt x="1038626" y="487393"/>
                  </a:lnTo>
                  <a:lnTo>
                    <a:pt x="1038626" y="260"/>
                  </a:lnTo>
                  <a:cubicBezTo>
                    <a:pt x="851486" y="187400"/>
                    <a:pt x="541133" y="221633"/>
                    <a:pt x="541133" y="221633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42">
              <a:extLst>
                <a:ext uri="{FF2B5EF4-FFF2-40B4-BE49-F238E27FC236}">
                  <a16:creationId xmlns="" xmlns:a16="http://schemas.microsoft.com/office/drawing/2014/main" id="{977B3F1A-7361-4CDC-8D96-D9C7790A42E4}"/>
                </a:ext>
              </a:extLst>
            </p:cNvPr>
            <p:cNvSpPr/>
            <p:nvPr/>
          </p:nvSpPr>
          <p:spPr>
            <a:xfrm>
              <a:off x="2510221" y="1872500"/>
              <a:ext cx="59597" cy="1100458"/>
            </a:xfrm>
            <a:custGeom>
              <a:avLst/>
              <a:gdLst>
                <a:gd name="connsiteX0" fmla="*/ 41562 w 59596"/>
                <a:gd name="connsiteY0" fmla="*/ 1100267 h 1100457"/>
                <a:gd name="connsiteX1" fmla="*/ 18277 w 59596"/>
                <a:gd name="connsiteY1" fmla="*/ 1100267 h 1100457"/>
                <a:gd name="connsiteX2" fmla="*/ 260 w 59596"/>
                <a:gd name="connsiteY2" fmla="*/ 1082250 h 1100457"/>
                <a:gd name="connsiteX3" fmla="*/ 260 w 59596"/>
                <a:gd name="connsiteY3" fmla="*/ 18277 h 1100457"/>
                <a:gd name="connsiteX4" fmla="*/ 18277 w 59596"/>
                <a:gd name="connsiteY4" fmla="*/ 260 h 1100457"/>
                <a:gd name="connsiteX5" fmla="*/ 41562 w 59596"/>
                <a:gd name="connsiteY5" fmla="*/ 260 h 1100457"/>
                <a:gd name="connsiteX6" fmla="*/ 59579 w 59596"/>
                <a:gd name="connsiteY6" fmla="*/ 18277 h 1100457"/>
                <a:gd name="connsiteX7" fmla="*/ 59579 w 59596"/>
                <a:gd name="connsiteY7" fmla="*/ 1082250 h 1100457"/>
                <a:gd name="connsiteX8" fmla="*/ 41562 w 59596"/>
                <a:gd name="connsiteY8" fmla="*/ 1100267 h 1100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9596" h="1100457">
                  <a:moveTo>
                    <a:pt x="41562" y="1100267"/>
                  </a:moveTo>
                  <a:lnTo>
                    <a:pt x="18277" y="1100267"/>
                  </a:lnTo>
                  <a:cubicBezTo>
                    <a:pt x="8368" y="1100267"/>
                    <a:pt x="260" y="1092159"/>
                    <a:pt x="260" y="1082250"/>
                  </a:cubicBezTo>
                  <a:lnTo>
                    <a:pt x="260" y="18277"/>
                  </a:lnTo>
                  <a:cubicBezTo>
                    <a:pt x="260" y="8368"/>
                    <a:pt x="8368" y="260"/>
                    <a:pt x="18277" y="260"/>
                  </a:cubicBezTo>
                  <a:lnTo>
                    <a:pt x="41562" y="260"/>
                  </a:lnTo>
                  <a:cubicBezTo>
                    <a:pt x="51471" y="260"/>
                    <a:pt x="59579" y="8368"/>
                    <a:pt x="59579" y="18277"/>
                  </a:cubicBezTo>
                  <a:lnTo>
                    <a:pt x="59579" y="1082250"/>
                  </a:lnTo>
                  <a:cubicBezTo>
                    <a:pt x="59579" y="1092159"/>
                    <a:pt x="51471" y="1100267"/>
                    <a:pt x="41562" y="1100267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43">
              <a:extLst>
                <a:ext uri="{FF2B5EF4-FFF2-40B4-BE49-F238E27FC236}">
                  <a16:creationId xmlns="" xmlns:a16="http://schemas.microsoft.com/office/drawing/2014/main" id="{67BAA5B1-430A-4745-A139-442DA0F46DB5}"/>
                </a:ext>
              </a:extLst>
            </p:cNvPr>
            <p:cNvSpPr/>
            <p:nvPr/>
          </p:nvSpPr>
          <p:spPr>
            <a:xfrm>
              <a:off x="1064519" y="2288498"/>
              <a:ext cx="126123" cy="267492"/>
            </a:xfrm>
            <a:custGeom>
              <a:avLst/>
              <a:gdLst>
                <a:gd name="connsiteX0" fmla="*/ 260 w 126122"/>
                <a:gd name="connsiteY0" fmla="*/ 260 h 267491"/>
                <a:gd name="connsiteX1" fmla="*/ 126071 w 126122"/>
                <a:gd name="connsiteY1" fmla="*/ 260 h 267491"/>
                <a:gd name="connsiteX2" fmla="*/ 126071 w 126122"/>
                <a:gd name="connsiteY2" fmla="*/ 267266 h 267491"/>
                <a:gd name="connsiteX3" fmla="*/ 260 w 126122"/>
                <a:gd name="connsiteY3" fmla="*/ 267266 h 267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6122" h="267491">
                  <a:moveTo>
                    <a:pt x="260" y="260"/>
                  </a:moveTo>
                  <a:lnTo>
                    <a:pt x="126071" y="260"/>
                  </a:lnTo>
                  <a:lnTo>
                    <a:pt x="126071" y="267266"/>
                  </a:lnTo>
                  <a:lnTo>
                    <a:pt x="260" y="267266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44">
              <a:extLst>
                <a:ext uri="{FF2B5EF4-FFF2-40B4-BE49-F238E27FC236}">
                  <a16:creationId xmlns="" xmlns:a16="http://schemas.microsoft.com/office/drawing/2014/main" id="{DE5CE5B4-1C11-4FCB-9D7B-4F295529D84D}"/>
                </a:ext>
              </a:extLst>
            </p:cNvPr>
            <p:cNvSpPr/>
            <p:nvPr/>
          </p:nvSpPr>
          <p:spPr>
            <a:xfrm>
              <a:off x="1122660" y="2149278"/>
              <a:ext cx="349610" cy="545724"/>
            </a:xfrm>
            <a:custGeom>
              <a:avLst/>
              <a:gdLst>
                <a:gd name="connsiteX0" fmla="*/ 132620 w 349610"/>
                <a:gd name="connsiteY0" fmla="*/ 260 h 545724"/>
                <a:gd name="connsiteX1" fmla="*/ 260 w 349610"/>
                <a:gd name="connsiteY1" fmla="*/ 78463 h 545724"/>
                <a:gd name="connsiteX2" fmla="*/ 260 w 349610"/>
                <a:gd name="connsiteY2" fmla="*/ 269727 h 545724"/>
                <a:gd name="connsiteX3" fmla="*/ 260 w 349610"/>
                <a:gd name="connsiteY3" fmla="*/ 276206 h 545724"/>
                <a:gd name="connsiteX4" fmla="*/ 260 w 349610"/>
                <a:gd name="connsiteY4" fmla="*/ 467469 h 545724"/>
                <a:gd name="connsiteX5" fmla="*/ 132620 w 349610"/>
                <a:gd name="connsiteY5" fmla="*/ 545673 h 545724"/>
                <a:gd name="connsiteX6" fmla="*/ 349420 w 349610"/>
                <a:gd name="connsiteY6" fmla="*/ 545673 h 545724"/>
                <a:gd name="connsiteX7" fmla="*/ 349420 w 349610"/>
                <a:gd name="connsiteY7" fmla="*/ 276206 h 545724"/>
                <a:gd name="connsiteX8" fmla="*/ 349420 w 349610"/>
                <a:gd name="connsiteY8" fmla="*/ 269727 h 545724"/>
                <a:gd name="connsiteX9" fmla="*/ 349420 w 349610"/>
                <a:gd name="connsiteY9" fmla="*/ 260 h 545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49610" h="545724">
                  <a:moveTo>
                    <a:pt x="132620" y="260"/>
                  </a:moveTo>
                  <a:lnTo>
                    <a:pt x="260" y="78463"/>
                  </a:lnTo>
                  <a:lnTo>
                    <a:pt x="260" y="269727"/>
                  </a:lnTo>
                  <a:lnTo>
                    <a:pt x="260" y="276206"/>
                  </a:lnTo>
                  <a:lnTo>
                    <a:pt x="260" y="467469"/>
                  </a:lnTo>
                  <a:lnTo>
                    <a:pt x="132620" y="545673"/>
                  </a:lnTo>
                  <a:lnTo>
                    <a:pt x="349420" y="545673"/>
                  </a:lnTo>
                  <a:lnTo>
                    <a:pt x="349420" y="276206"/>
                  </a:lnTo>
                  <a:lnTo>
                    <a:pt x="349420" y="269727"/>
                  </a:lnTo>
                  <a:lnTo>
                    <a:pt x="349420" y="26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="" xmlns:a16="http://schemas.microsoft.com/office/drawing/2014/main" id="{84AB299D-12B9-46D3-A5FF-DA39C6242B4B}"/>
              </a:ext>
            </a:extLst>
          </p:cNvPr>
          <p:cNvGrpSpPr/>
          <p:nvPr/>
        </p:nvGrpSpPr>
        <p:grpSpPr>
          <a:xfrm>
            <a:off x="93081" y="2924944"/>
            <a:ext cx="2085938" cy="3962069"/>
            <a:chOff x="1124970" y="2662344"/>
            <a:chExt cx="2735265" cy="3581774"/>
          </a:xfrm>
        </p:grpSpPr>
        <p:sp>
          <p:nvSpPr>
            <p:cNvPr id="43" name="Freeform 15">
              <a:extLst>
                <a:ext uri="{FF2B5EF4-FFF2-40B4-BE49-F238E27FC236}">
                  <a16:creationId xmlns="" xmlns:a16="http://schemas.microsoft.com/office/drawing/2014/main" id="{CA7407F4-C03D-4AF6-A332-92AC9B19029B}"/>
                </a:ext>
              </a:extLst>
            </p:cNvPr>
            <p:cNvSpPr/>
            <p:nvPr/>
          </p:nvSpPr>
          <p:spPr>
            <a:xfrm rot="1258431">
              <a:off x="3177475" y="3781009"/>
              <a:ext cx="682760" cy="881775"/>
            </a:xfrm>
            <a:custGeom>
              <a:avLst/>
              <a:gdLst>
                <a:gd name="connsiteX0" fmla="*/ 237850 w 650123"/>
                <a:gd name="connsiteY0" fmla="*/ 850974 h 866830"/>
                <a:gd name="connsiteX1" fmla="*/ 0 w 650123"/>
                <a:gd name="connsiteY1" fmla="*/ 63427 h 866830"/>
                <a:gd name="connsiteX2" fmla="*/ 153281 w 650123"/>
                <a:gd name="connsiteY2" fmla="*/ 184994 h 866830"/>
                <a:gd name="connsiteX3" fmla="*/ 216708 w 650123"/>
                <a:gd name="connsiteY3" fmla="*/ 5286 h 866830"/>
                <a:gd name="connsiteX4" fmla="*/ 317133 w 650123"/>
                <a:gd name="connsiteY4" fmla="*/ 184994 h 866830"/>
                <a:gd name="connsiteX5" fmla="*/ 359418 w 650123"/>
                <a:gd name="connsiteY5" fmla="*/ 0 h 866830"/>
                <a:gd name="connsiteX6" fmla="*/ 475700 w 650123"/>
                <a:gd name="connsiteY6" fmla="*/ 126853 h 866830"/>
                <a:gd name="connsiteX7" fmla="*/ 539126 w 650123"/>
                <a:gd name="connsiteY7" fmla="*/ 36999 h 866830"/>
                <a:gd name="connsiteX8" fmla="*/ 650123 w 650123"/>
                <a:gd name="connsiteY8" fmla="*/ 866830 h 866830"/>
                <a:gd name="connsiteX9" fmla="*/ 237850 w 650123"/>
                <a:gd name="connsiteY9" fmla="*/ 850974 h 866830"/>
                <a:gd name="connsiteX0" fmla="*/ 197028 w 609301"/>
                <a:gd name="connsiteY0" fmla="*/ 850974 h 866830"/>
                <a:gd name="connsiteX1" fmla="*/ 0 w 609301"/>
                <a:gd name="connsiteY1" fmla="*/ 60706 h 866830"/>
                <a:gd name="connsiteX2" fmla="*/ 112459 w 609301"/>
                <a:gd name="connsiteY2" fmla="*/ 184994 h 866830"/>
                <a:gd name="connsiteX3" fmla="*/ 175886 w 609301"/>
                <a:gd name="connsiteY3" fmla="*/ 5286 h 866830"/>
                <a:gd name="connsiteX4" fmla="*/ 276311 w 609301"/>
                <a:gd name="connsiteY4" fmla="*/ 184994 h 866830"/>
                <a:gd name="connsiteX5" fmla="*/ 318596 w 609301"/>
                <a:gd name="connsiteY5" fmla="*/ 0 h 866830"/>
                <a:gd name="connsiteX6" fmla="*/ 434878 w 609301"/>
                <a:gd name="connsiteY6" fmla="*/ 126853 h 866830"/>
                <a:gd name="connsiteX7" fmla="*/ 498304 w 609301"/>
                <a:gd name="connsiteY7" fmla="*/ 36999 h 866830"/>
                <a:gd name="connsiteX8" fmla="*/ 609301 w 609301"/>
                <a:gd name="connsiteY8" fmla="*/ 866830 h 866830"/>
                <a:gd name="connsiteX9" fmla="*/ 197028 w 609301"/>
                <a:gd name="connsiteY9" fmla="*/ 850974 h 866830"/>
                <a:gd name="connsiteX0" fmla="*/ 208370 w 620643"/>
                <a:gd name="connsiteY0" fmla="*/ 850974 h 866830"/>
                <a:gd name="connsiteX1" fmla="*/ 11342 w 620643"/>
                <a:gd name="connsiteY1" fmla="*/ 60706 h 866830"/>
                <a:gd name="connsiteX2" fmla="*/ 123801 w 620643"/>
                <a:gd name="connsiteY2" fmla="*/ 184994 h 866830"/>
                <a:gd name="connsiteX3" fmla="*/ 187228 w 620643"/>
                <a:gd name="connsiteY3" fmla="*/ 5286 h 866830"/>
                <a:gd name="connsiteX4" fmla="*/ 287653 w 620643"/>
                <a:gd name="connsiteY4" fmla="*/ 184994 h 866830"/>
                <a:gd name="connsiteX5" fmla="*/ 329938 w 620643"/>
                <a:gd name="connsiteY5" fmla="*/ 0 h 866830"/>
                <a:gd name="connsiteX6" fmla="*/ 446220 w 620643"/>
                <a:gd name="connsiteY6" fmla="*/ 126853 h 866830"/>
                <a:gd name="connsiteX7" fmla="*/ 509646 w 620643"/>
                <a:gd name="connsiteY7" fmla="*/ 36999 h 866830"/>
                <a:gd name="connsiteX8" fmla="*/ 620643 w 620643"/>
                <a:gd name="connsiteY8" fmla="*/ 866830 h 866830"/>
                <a:gd name="connsiteX9" fmla="*/ 208370 w 620643"/>
                <a:gd name="connsiteY9" fmla="*/ 850974 h 866830"/>
                <a:gd name="connsiteX0" fmla="*/ 208370 w 620643"/>
                <a:gd name="connsiteY0" fmla="*/ 850974 h 866830"/>
                <a:gd name="connsiteX1" fmla="*/ 11342 w 620643"/>
                <a:gd name="connsiteY1" fmla="*/ 60706 h 866830"/>
                <a:gd name="connsiteX2" fmla="*/ 123801 w 620643"/>
                <a:gd name="connsiteY2" fmla="*/ 184994 h 866830"/>
                <a:gd name="connsiteX3" fmla="*/ 187228 w 620643"/>
                <a:gd name="connsiteY3" fmla="*/ 5286 h 866830"/>
                <a:gd name="connsiteX4" fmla="*/ 287653 w 620643"/>
                <a:gd name="connsiteY4" fmla="*/ 184994 h 866830"/>
                <a:gd name="connsiteX5" fmla="*/ 329938 w 620643"/>
                <a:gd name="connsiteY5" fmla="*/ 0 h 866830"/>
                <a:gd name="connsiteX6" fmla="*/ 446220 w 620643"/>
                <a:gd name="connsiteY6" fmla="*/ 126853 h 866830"/>
                <a:gd name="connsiteX7" fmla="*/ 509646 w 620643"/>
                <a:gd name="connsiteY7" fmla="*/ 36999 h 866830"/>
                <a:gd name="connsiteX8" fmla="*/ 620643 w 620643"/>
                <a:gd name="connsiteY8" fmla="*/ 866830 h 866830"/>
                <a:gd name="connsiteX9" fmla="*/ 208370 w 620643"/>
                <a:gd name="connsiteY9" fmla="*/ 850974 h 866830"/>
                <a:gd name="connsiteX0" fmla="*/ 209189 w 621462"/>
                <a:gd name="connsiteY0" fmla="*/ 850974 h 866830"/>
                <a:gd name="connsiteX1" fmla="*/ 12161 w 621462"/>
                <a:gd name="connsiteY1" fmla="*/ 60706 h 866830"/>
                <a:gd name="connsiteX2" fmla="*/ 124620 w 621462"/>
                <a:gd name="connsiteY2" fmla="*/ 184994 h 866830"/>
                <a:gd name="connsiteX3" fmla="*/ 188047 w 621462"/>
                <a:gd name="connsiteY3" fmla="*/ 5286 h 866830"/>
                <a:gd name="connsiteX4" fmla="*/ 288472 w 621462"/>
                <a:gd name="connsiteY4" fmla="*/ 184994 h 866830"/>
                <a:gd name="connsiteX5" fmla="*/ 330757 w 621462"/>
                <a:gd name="connsiteY5" fmla="*/ 0 h 866830"/>
                <a:gd name="connsiteX6" fmla="*/ 447039 w 621462"/>
                <a:gd name="connsiteY6" fmla="*/ 126853 h 866830"/>
                <a:gd name="connsiteX7" fmla="*/ 510465 w 621462"/>
                <a:gd name="connsiteY7" fmla="*/ 36999 h 866830"/>
                <a:gd name="connsiteX8" fmla="*/ 621462 w 621462"/>
                <a:gd name="connsiteY8" fmla="*/ 866830 h 866830"/>
                <a:gd name="connsiteX9" fmla="*/ 209189 w 621462"/>
                <a:gd name="connsiteY9" fmla="*/ 850974 h 866830"/>
                <a:gd name="connsiteX0" fmla="*/ 160744 w 624724"/>
                <a:gd name="connsiteY0" fmla="*/ 812874 h 866830"/>
                <a:gd name="connsiteX1" fmla="*/ 15423 w 624724"/>
                <a:gd name="connsiteY1" fmla="*/ 60706 h 866830"/>
                <a:gd name="connsiteX2" fmla="*/ 127882 w 624724"/>
                <a:gd name="connsiteY2" fmla="*/ 184994 h 866830"/>
                <a:gd name="connsiteX3" fmla="*/ 191309 w 624724"/>
                <a:gd name="connsiteY3" fmla="*/ 5286 h 866830"/>
                <a:gd name="connsiteX4" fmla="*/ 291734 w 624724"/>
                <a:gd name="connsiteY4" fmla="*/ 184994 h 866830"/>
                <a:gd name="connsiteX5" fmla="*/ 334019 w 624724"/>
                <a:gd name="connsiteY5" fmla="*/ 0 h 866830"/>
                <a:gd name="connsiteX6" fmla="*/ 450301 w 624724"/>
                <a:gd name="connsiteY6" fmla="*/ 126853 h 866830"/>
                <a:gd name="connsiteX7" fmla="*/ 513727 w 624724"/>
                <a:gd name="connsiteY7" fmla="*/ 36999 h 866830"/>
                <a:gd name="connsiteX8" fmla="*/ 624724 w 624724"/>
                <a:gd name="connsiteY8" fmla="*/ 866830 h 866830"/>
                <a:gd name="connsiteX9" fmla="*/ 160744 w 624724"/>
                <a:gd name="connsiteY9" fmla="*/ 812874 h 866830"/>
                <a:gd name="connsiteX0" fmla="*/ 206607 w 621601"/>
                <a:gd name="connsiteY0" fmla="*/ 853696 h 866830"/>
                <a:gd name="connsiteX1" fmla="*/ 12300 w 621601"/>
                <a:gd name="connsiteY1" fmla="*/ 60706 h 866830"/>
                <a:gd name="connsiteX2" fmla="*/ 124759 w 621601"/>
                <a:gd name="connsiteY2" fmla="*/ 184994 h 866830"/>
                <a:gd name="connsiteX3" fmla="*/ 188186 w 621601"/>
                <a:gd name="connsiteY3" fmla="*/ 5286 h 866830"/>
                <a:gd name="connsiteX4" fmla="*/ 288611 w 621601"/>
                <a:gd name="connsiteY4" fmla="*/ 184994 h 866830"/>
                <a:gd name="connsiteX5" fmla="*/ 330896 w 621601"/>
                <a:gd name="connsiteY5" fmla="*/ 0 h 866830"/>
                <a:gd name="connsiteX6" fmla="*/ 447178 w 621601"/>
                <a:gd name="connsiteY6" fmla="*/ 126853 h 866830"/>
                <a:gd name="connsiteX7" fmla="*/ 510604 w 621601"/>
                <a:gd name="connsiteY7" fmla="*/ 36999 h 866830"/>
                <a:gd name="connsiteX8" fmla="*/ 621601 w 621601"/>
                <a:gd name="connsiteY8" fmla="*/ 866830 h 866830"/>
                <a:gd name="connsiteX9" fmla="*/ 206607 w 621601"/>
                <a:gd name="connsiteY9" fmla="*/ 853696 h 866830"/>
                <a:gd name="connsiteX0" fmla="*/ 206607 w 621601"/>
                <a:gd name="connsiteY0" fmla="*/ 853696 h 866830"/>
                <a:gd name="connsiteX1" fmla="*/ 12300 w 621601"/>
                <a:gd name="connsiteY1" fmla="*/ 60706 h 866830"/>
                <a:gd name="connsiteX2" fmla="*/ 124759 w 621601"/>
                <a:gd name="connsiteY2" fmla="*/ 184994 h 866830"/>
                <a:gd name="connsiteX3" fmla="*/ 188186 w 621601"/>
                <a:gd name="connsiteY3" fmla="*/ 5286 h 866830"/>
                <a:gd name="connsiteX4" fmla="*/ 288611 w 621601"/>
                <a:gd name="connsiteY4" fmla="*/ 184994 h 866830"/>
                <a:gd name="connsiteX5" fmla="*/ 330896 w 621601"/>
                <a:gd name="connsiteY5" fmla="*/ 0 h 866830"/>
                <a:gd name="connsiteX6" fmla="*/ 447178 w 621601"/>
                <a:gd name="connsiteY6" fmla="*/ 126853 h 866830"/>
                <a:gd name="connsiteX7" fmla="*/ 510604 w 621601"/>
                <a:gd name="connsiteY7" fmla="*/ 36999 h 866830"/>
                <a:gd name="connsiteX8" fmla="*/ 621601 w 621601"/>
                <a:gd name="connsiteY8" fmla="*/ 866830 h 866830"/>
                <a:gd name="connsiteX9" fmla="*/ 206607 w 621601"/>
                <a:gd name="connsiteY9" fmla="*/ 853696 h 866830"/>
                <a:gd name="connsiteX0" fmla="*/ 206607 w 621601"/>
                <a:gd name="connsiteY0" fmla="*/ 853696 h 866830"/>
                <a:gd name="connsiteX1" fmla="*/ 12300 w 621601"/>
                <a:gd name="connsiteY1" fmla="*/ 60706 h 866830"/>
                <a:gd name="connsiteX2" fmla="*/ 124759 w 621601"/>
                <a:gd name="connsiteY2" fmla="*/ 184994 h 866830"/>
                <a:gd name="connsiteX3" fmla="*/ 188186 w 621601"/>
                <a:gd name="connsiteY3" fmla="*/ 5286 h 866830"/>
                <a:gd name="connsiteX4" fmla="*/ 288611 w 621601"/>
                <a:gd name="connsiteY4" fmla="*/ 184994 h 866830"/>
                <a:gd name="connsiteX5" fmla="*/ 330896 w 621601"/>
                <a:gd name="connsiteY5" fmla="*/ 0 h 866830"/>
                <a:gd name="connsiteX6" fmla="*/ 447178 w 621601"/>
                <a:gd name="connsiteY6" fmla="*/ 126853 h 866830"/>
                <a:gd name="connsiteX7" fmla="*/ 510604 w 621601"/>
                <a:gd name="connsiteY7" fmla="*/ 36999 h 866830"/>
                <a:gd name="connsiteX8" fmla="*/ 621601 w 621601"/>
                <a:gd name="connsiteY8" fmla="*/ 866830 h 866830"/>
                <a:gd name="connsiteX9" fmla="*/ 206607 w 621601"/>
                <a:gd name="connsiteY9" fmla="*/ 853696 h 866830"/>
                <a:gd name="connsiteX0" fmla="*/ 209190 w 621463"/>
                <a:gd name="connsiteY0" fmla="*/ 864582 h 866830"/>
                <a:gd name="connsiteX1" fmla="*/ 12162 w 621463"/>
                <a:gd name="connsiteY1" fmla="*/ 60706 h 866830"/>
                <a:gd name="connsiteX2" fmla="*/ 124621 w 621463"/>
                <a:gd name="connsiteY2" fmla="*/ 184994 h 866830"/>
                <a:gd name="connsiteX3" fmla="*/ 188048 w 621463"/>
                <a:gd name="connsiteY3" fmla="*/ 5286 h 866830"/>
                <a:gd name="connsiteX4" fmla="*/ 288473 w 621463"/>
                <a:gd name="connsiteY4" fmla="*/ 184994 h 866830"/>
                <a:gd name="connsiteX5" fmla="*/ 330758 w 621463"/>
                <a:gd name="connsiteY5" fmla="*/ 0 h 866830"/>
                <a:gd name="connsiteX6" fmla="*/ 447040 w 621463"/>
                <a:gd name="connsiteY6" fmla="*/ 126853 h 866830"/>
                <a:gd name="connsiteX7" fmla="*/ 510466 w 621463"/>
                <a:gd name="connsiteY7" fmla="*/ 36999 h 866830"/>
                <a:gd name="connsiteX8" fmla="*/ 621463 w 621463"/>
                <a:gd name="connsiteY8" fmla="*/ 866830 h 866830"/>
                <a:gd name="connsiteX9" fmla="*/ 209190 w 621463"/>
                <a:gd name="connsiteY9" fmla="*/ 864582 h 866830"/>
                <a:gd name="connsiteX0" fmla="*/ 209190 w 586084"/>
                <a:gd name="connsiteY0" fmla="*/ 864582 h 869551"/>
                <a:gd name="connsiteX1" fmla="*/ 12162 w 586084"/>
                <a:gd name="connsiteY1" fmla="*/ 60706 h 869551"/>
                <a:gd name="connsiteX2" fmla="*/ 124621 w 586084"/>
                <a:gd name="connsiteY2" fmla="*/ 184994 h 869551"/>
                <a:gd name="connsiteX3" fmla="*/ 188048 w 586084"/>
                <a:gd name="connsiteY3" fmla="*/ 5286 h 869551"/>
                <a:gd name="connsiteX4" fmla="*/ 288473 w 586084"/>
                <a:gd name="connsiteY4" fmla="*/ 184994 h 869551"/>
                <a:gd name="connsiteX5" fmla="*/ 330758 w 586084"/>
                <a:gd name="connsiteY5" fmla="*/ 0 h 869551"/>
                <a:gd name="connsiteX6" fmla="*/ 447040 w 586084"/>
                <a:gd name="connsiteY6" fmla="*/ 126853 h 869551"/>
                <a:gd name="connsiteX7" fmla="*/ 510466 w 586084"/>
                <a:gd name="connsiteY7" fmla="*/ 36999 h 869551"/>
                <a:gd name="connsiteX8" fmla="*/ 586084 w 586084"/>
                <a:gd name="connsiteY8" fmla="*/ 869551 h 869551"/>
                <a:gd name="connsiteX9" fmla="*/ 209190 w 586084"/>
                <a:gd name="connsiteY9" fmla="*/ 864582 h 869551"/>
                <a:gd name="connsiteX0" fmla="*/ 209190 w 602413"/>
                <a:gd name="connsiteY0" fmla="*/ 864582 h 864582"/>
                <a:gd name="connsiteX1" fmla="*/ 12162 w 602413"/>
                <a:gd name="connsiteY1" fmla="*/ 60706 h 864582"/>
                <a:gd name="connsiteX2" fmla="*/ 124621 w 602413"/>
                <a:gd name="connsiteY2" fmla="*/ 184994 h 864582"/>
                <a:gd name="connsiteX3" fmla="*/ 188048 w 602413"/>
                <a:gd name="connsiteY3" fmla="*/ 5286 h 864582"/>
                <a:gd name="connsiteX4" fmla="*/ 288473 w 602413"/>
                <a:gd name="connsiteY4" fmla="*/ 184994 h 864582"/>
                <a:gd name="connsiteX5" fmla="*/ 330758 w 602413"/>
                <a:gd name="connsiteY5" fmla="*/ 0 h 864582"/>
                <a:gd name="connsiteX6" fmla="*/ 447040 w 602413"/>
                <a:gd name="connsiteY6" fmla="*/ 126853 h 864582"/>
                <a:gd name="connsiteX7" fmla="*/ 510466 w 602413"/>
                <a:gd name="connsiteY7" fmla="*/ 36999 h 864582"/>
                <a:gd name="connsiteX8" fmla="*/ 602413 w 602413"/>
                <a:gd name="connsiteY8" fmla="*/ 864109 h 864582"/>
                <a:gd name="connsiteX9" fmla="*/ 209190 w 602413"/>
                <a:gd name="connsiteY9" fmla="*/ 864582 h 864582"/>
                <a:gd name="connsiteX0" fmla="*/ 209190 w 618742"/>
                <a:gd name="connsiteY0" fmla="*/ 864582 h 864582"/>
                <a:gd name="connsiteX1" fmla="*/ 12162 w 618742"/>
                <a:gd name="connsiteY1" fmla="*/ 60706 h 864582"/>
                <a:gd name="connsiteX2" fmla="*/ 124621 w 618742"/>
                <a:gd name="connsiteY2" fmla="*/ 184994 h 864582"/>
                <a:gd name="connsiteX3" fmla="*/ 188048 w 618742"/>
                <a:gd name="connsiteY3" fmla="*/ 5286 h 864582"/>
                <a:gd name="connsiteX4" fmla="*/ 288473 w 618742"/>
                <a:gd name="connsiteY4" fmla="*/ 184994 h 864582"/>
                <a:gd name="connsiteX5" fmla="*/ 330758 w 618742"/>
                <a:gd name="connsiteY5" fmla="*/ 0 h 864582"/>
                <a:gd name="connsiteX6" fmla="*/ 447040 w 618742"/>
                <a:gd name="connsiteY6" fmla="*/ 126853 h 864582"/>
                <a:gd name="connsiteX7" fmla="*/ 510466 w 618742"/>
                <a:gd name="connsiteY7" fmla="*/ 36999 h 864582"/>
                <a:gd name="connsiteX8" fmla="*/ 618742 w 618742"/>
                <a:gd name="connsiteY8" fmla="*/ 578595 h 864582"/>
                <a:gd name="connsiteX9" fmla="*/ 602413 w 618742"/>
                <a:gd name="connsiteY9" fmla="*/ 864109 h 864582"/>
                <a:gd name="connsiteX10" fmla="*/ 209190 w 618742"/>
                <a:gd name="connsiteY10" fmla="*/ 864582 h 864582"/>
                <a:gd name="connsiteX0" fmla="*/ 209190 w 618742"/>
                <a:gd name="connsiteY0" fmla="*/ 864582 h 864582"/>
                <a:gd name="connsiteX1" fmla="*/ 12162 w 618742"/>
                <a:gd name="connsiteY1" fmla="*/ 60706 h 864582"/>
                <a:gd name="connsiteX2" fmla="*/ 124621 w 618742"/>
                <a:gd name="connsiteY2" fmla="*/ 184994 h 864582"/>
                <a:gd name="connsiteX3" fmla="*/ 188048 w 618742"/>
                <a:gd name="connsiteY3" fmla="*/ 5286 h 864582"/>
                <a:gd name="connsiteX4" fmla="*/ 288473 w 618742"/>
                <a:gd name="connsiteY4" fmla="*/ 184994 h 864582"/>
                <a:gd name="connsiteX5" fmla="*/ 330758 w 618742"/>
                <a:gd name="connsiteY5" fmla="*/ 0 h 864582"/>
                <a:gd name="connsiteX6" fmla="*/ 447040 w 618742"/>
                <a:gd name="connsiteY6" fmla="*/ 126853 h 864582"/>
                <a:gd name="connsiteX7" fmla="*/ 510466 w 618742"/>
                <a:gd name="connsiteY7" fmla="*/ 36999 h 864582"/>
                <a:gd name="connsiteX8" fmla="*/ 618742 w 618742"/>
                <a:gd name="connsiteY8" fmla="*/ 578595 h 864582"/>
                <a:gd name="connsiteX9" fmla="*/ 602413 w 618742"/>
                <a:gd name="connsiteY9" fmla="*/ 864109 h 864582"/>
                <a:gd name="connsiteX10" fmla="*/ 209190 w 618742"/>
                <a:gd name="connsiteY10" fmla="*/ 864582 h 864582"/>
                <a:gd name="connsiteX0" fmla="*/ 209190 w 618742"/>
                <a:gd name="connsiteY0" fmla="*/ 864582 h 864582"/>
                <a:gd name="connsiteX1" fmla="*/ 12162 w 618742"/>
                <a:gd name="connsiteY1" fmla="*/ 60706 h 864582"/>
                <a:gd name="connsiteX2" fmla="*/ 124621 w 618742"/>
                <a:gd name="connsiteY2" fmla="*/ 184994 h 864582"/>
                <a:gd name="connsiteX3" fmla="*/ 188048 w 618742"/>
                <a:gd name="connsiteY3" fmla="*/ 5286 h 864582"/>
                <a:gd name="connsiteX4" fmla="*/ 288473 w 618742"/>
                <a:gd name="connsiteY4" fmla="*/ 184994 h 864582"/>
                <a:gd name="connsiteX5" fmla="*/ 330758 w 618742"/>
                <a:gd name="connsiteY5" fmla="*/ 0 h 864582"/>
                <a:gd name="connsiteX6" fmla="*/ 447040 w 618742"/>
                <a:gd name="connsiteY6" fmla="*/ 126853 h 864582"/>
                <a:gd name="connsiteX7" fmla="*/ 510466 w 618742"/>
                <a:gd name="connsiteY7" fmla="*/ 36999 h 864582"/>
                <a:gd name="connsiteX8" fmla="*/ 618742 w 618742"/>
                <a:gd name="connsiteY8" fmla="*/ 578595 h 864582"/>
                <a:gd name="connsiteX9" fmla="*/ 602413 w 618742"/>
                <a:gd name="connsiteY9" fmla="*/ 864109 h 864582"/>
                <a:gd name="connsiteX10" fmla="*/ 209190 w 618742"/>
                <a:gd name="connsiteY10" fmla="*/ 864582 h 864582"/>
                <a:gd name="connsiteX0" fmla="*/ 209190 w 619592"/>
                <a:gd name="connsiteY0" fmla="*/ 864582 h 864582"/>
                <a:gd name="connsiteX1" fmla="*/ 12162 w 619592"/>
                <a:gd name="connsiteY1" fmla="*/ 60706 h 864582"/>
                <a:gd name="connsiteX2" fmla="*/ 124621 w 619592"/>
                <a:gd name="connsiteY2" fmla="*/ 184994 h 864582"/>
                <a:gd name="connsiteX3" fmla="*/ 188048 w 619592"/>
                <a:gd name="connsiteY3" fmla="*/ 5286 h 864582"/>
                <a:gd name="connsiteX4" fmla="*/ 288473 w 619592"/>
                <a:gd name="connsiteY4" fmla="*/ 184994 h 864582"/>
                <a:gd name="connsiteX5" fmla="*/ 330758 w 619592"/>
                <a:gd name="connsiteY5" fmla="*/ 0 h 864582"/>
                <a:gd name="connsiteX6" fmla="*/ 447040 w 619592"/>
                <a:gd name="connsiteY6" fmla="*/ 126853 h 864582"/>
                <a:gd name="connsiteX7" fmla="*/ 510466 w 619592"/>
                <a:gd name="connsiteY7" fmla="*/ 36999 h 864582"/>
                <a:gd name="connsiteX8" fmla="*/ 618742 w 619592"/>
                <a:gd name="connsiteY8" fmla="*/ 578595 h 864582"/>
                <a:gd name="connsiteX9" fmla="*/ 602413 w 619592"/>
                <a:gd name="connsiteY9" fmla="*/ 864109 h 864582"/>
                <a:gd name="connsiteX10" fmla="*/ 209190 w 619592"/>
                <a:gd name="connsiteY10" fmla="*/ 864582 h 864582"/>
                <a:gd name="connsiteX0" fmla="*/ 209190 w 620629"/>
                <a:gd name="connsiteY0" fmla="*/ 864582 h 864582"/>
                <a:gd name="connsiteX1" fmla="*/ 12162 w 620629"/>
                <a:gd name="connsiteY1" fmla="*/ 60706 h 864582"/>
                <a:gd name="connsiteX2" fmla="*/ 124621 w 620629"/>
                <a:gd name="connsiteY2" fmla="*/ 184994 h 864582"/>
                <a:gd name="connsiteX3" fmla="*/ 188048 w 620629"/>
                <a:gd name="connsiteY3" fmla="*/ 5286 h 864582"/>
                <a:gd name="connsiteX4" fmla="*/ 288473 w 620629"/>
                <a:gd name="connsiteY4" fmla="*/ 184994 h 864582"/>
                <a:gd name="connsiteX5" fmla="*/ 330758 w 620629"/>
                <a:gd name="connsiteY5" fmla="*/ 0 h 864582"/>
                <a:gd name="connsiteX6" fmla="*/ 447040 w 620629"/>
                <a:gd name="connsiteY6" fmla="*/ 126853 h 864582"/>
                <a:gd name="connsiteX7" fmla="*/ 510466 w 620629"/>
                <a:gd name="connsiteY7" fmla="*/ 36999 h 864582"/>
                <a:gd name="connsiteX8" fmla="*/ 618742 w 620629"/>
                <a:gd name="connsiteY8" fmla="*/ 578595 h 864582"/>
                <a:gd name="connsiteX9" fmla="*/ 602413 w 620629"/>
                <a:gd name="connsiteY9" fmla="*/ 864109 h 864582"/>
                <a:gd name="connsiteX10" fmla="*/ 209190 w 620629"/>
                <a:gd name="connsiteY10" fmla="*/ 864582 h 864582"/>
                <a:gd name="connsiteX0" fmla="*/ 209190 w 618743"/>
                <a:gd name="connsiteY0" fmla="*/ 864582 h 864582"/>
                <a:gd name="connsiteX1" fmla="*/ 12162 w 618743"/>
                <a:gd name="connsiteY1" fmla="*/ 60706 h 864582"/>
                <a:gd name="connsiteX2" fmla="*/ 124621 w 618743"/>
                <a:gd name="connsiteY2" fmla="*/ 184994 h 864582"/>
                <a:gd name="connsiteX3" fmla="*/ 188048 w 618743"/>
                <a:gd name="connsiteY3" fmla="*/ 5286 h 864582"/>
                <a:gd name="connsiteX4" fmla="*/ 288473 w 618743"/>
                <a:gd name="connsiteY4" fmla="*/ 184994 h 864582"/>
                <a:gd name="connsiteX5" fmla="*/ 330758 w 618743"/>
                <a:gd name="connsiteY5" fmla="*/ 0 h 864582"/>
                <a:gd name="connsiteX6" fmla="*/ 447040 w 618743"/>
                <a:gd name="connsiteY6" fmla="*/ 126853 h 864582"/>
                <a:gd name="connsiteX7" fmla="*/ 510466 w 618743"/>
                <a:gd name="connsiteY7" fmla="*/ 36999 h 864582"/>
                <a:gd name="connsiteX8" fmla="*/ 618742 w 618743"/>
                <a:gd name="connsiteY8" fmla="*/ 578595 h 864582"/>
                <a:gd name="connsiteX9" fmla="*/ 602413 w 618743"/>
                <a:gd name="connsiteY9" fmla="*/ 864109 h 864582"/>
                <a:gd name="connsiteX10" fmla="*/ 209190 w 618743"/>
                <a:gd name="connsiteY10" fmla="*/ 864582 h 864582"/>
                <a:gd name="connsiteX0" fmla="*/ 209190 w 618743"/>
                <a:gd name="connsiteY0" fmla="*/ 864582 h 864582"/>
                <a:gd name="connsiteX1" fmla="*/ 12162 w 618743"/>
                <a:gd name="connsiteY1" fmla="*/ 60706 h 864582"/>
                <a:gd name="connsiteX2" fmla="*/ 124621 w 618743"/>
                <a:gd name="connsiteY2" fmla="*/ 184994 h 864582"/>
                <a:gd name="connsiteX3" fmla="*/ 188048 w 618743"/>
                <a:gd name="connsiteY3" fmla="*/ 5286 h 864582"/>
                <a:gd name="connsiteX4" fmla="*/ 288473 w 618743"/>
                <a:gd name="connsiteY4" fmla="*/ 184994 h 864582"/>
                <a:gd name="connsiteX5" fmla="*/ 330758 w 618743"/>
                <a:gd name="connsiteY5" fmla="*/ 0 h 864582"/>
                <a:gd name="connsiteX6" fmla="*/ 447040 w 618743"/>
                <a:gd name="connsiteY6" fmla="*/ 126853 h 864582"/>
                <a:gd name="connsiteX7" fmla="*/ 510466 w 618743"/>
                <a:gd name="connsiteY7" fmla="*/ 36999 h 864582"/>
                <a:gd name="connsiteX8" fmla="*/ 618742 w 618743"/>
                <a:gd name="connsiteY8" fmla="*/ 578595 h 864582"/>
                <a:gd name="connsiteX9" fmla="*/ 602413 w 618743"/>
                <a:gd name="connsiteY9" fmla="*/ 864109 h 864582"/>
                <a:gd name="connsiteX10" fmla="*/ 209190 w 618743"/>
                <a:gd name="connsiteY10" fmla="*/ 864582 h 864582"/>
                <a:gd name="connsiteX0" fmla="*/ 209190 w 618745"/>
                <a:gd name="connsiteY0" fmla="*/ 864582 h 864582"/>
                <a:gd name="connsiteX1" fmla="*/ 12162 w 618745"/>
                <a:gd name="connsiteY1" fmla="*/ 60706 h 864582"/>
                <a:gd name="connsiteX2" fmla="*/ 124621 w 618745"/>
                <a:gd name="connsiteY2" fmla="*/ 184994 h 864582"/>
                <a:gd name="connsiteX3" fmla="*/ 188048 w 618745"/>
                <a:gd name="connsiteY3" fmla="*/ 5286 h 864582"/>
                <a:gd name="connsiteX4" fmla="*/ 288473 w 618745"/>
                <a:gd name="connsiteY4" fmla="*/ 184994 h 864582"/>
                <a:gd name="connsiteX5" fmla="*/ 330758 w 618745"/>
                <a:gd name="connsiteY5" fmla="*/ 0 h 864582"/>
                <a:gd name="connsiteX6" fmla="*/ 447040 w 618745"/>
                <a:gd name="connsiteY6" fmla="*/ 126853 h 864582"/>
                <a:gd name="connsiteX7" fmla="*/ 510466 w 618745"/>
                <a:gd name="connsiteY7" fmla="*/ 36999 h 864582"/>
                <a:gd name="connsiteX8" fmla="*/ 618742 w 618745"/>
                <a:gd name="connsiteY8" fmla="*/ 578595 h 864582"/>
                <a:gd name="connsiteX9" fmla="*/ 602413 w 618745"/>
                <a:gd name="connsiteY9" fmla="*/ 864109 h 864582"/>
                <a:gd name="connsiteX10" fmla="*/ 209190 w 618745"/>
                <a:gd name="connsiteY10" fmla="*/ 864582 h 864582"/>
                <a:gd name="connsiteX0" fmla="*/ 209190 w 618745"/>
                <a:gd name="connsiteY0" fmla="*/ 864582 h 864582"/>
                <a:gd name="connsiteX1" fmla="*/ 12162 w 618745"/>
                <a:gd name="connsiteY1" fmla="*/ 60706 h 864582"/>
                <a:gd name="connsiteX2" fmla="*/ 124621 w 618745"/>
                <a:gd name="connsiteY2" fmla="*/ 184994 h 864582"/>
                <a:gd name="connsiteX3" fmla="*/ 188048 w 618745"/>
                <a:gd name="connsiteY3" fmla="*/ 5286 h 864582"/>
                <a:gd name="connsiteX4" fmla="*/ 288473 w 618745"/>
                <a:gd name="connsiteY4" fmla="*/ 184994 h 864582"/>
                <a:gd name="connsiteX5" fmla="*/ 330758 w 618745"/>
                <a:gd name="connsiteY5" fmla="*/ 0 h 864582"/>
                <a:gd name="connsiteX6" fmla="*/ 430711 w 618745"/>
                <a:gd name="connsiteY6" fmla="*/ 121410 h 864582"/>
                <a:gd name="connsiteX7" fmla="*/ 510466 w 618745"/>
                <a:gd name="connsiteY7" fmla="*/ 36999 h 864582"/>
                <a:gd name="connsiteX8" fmla="*/ 618742 w 618745"/>
                <a:gd name="connsiteY8" fmla="*/ 578595 h 864582"/>
                <a:gd name="connsiteX9" fmla="*/ 602413 w 618745"/>
                <a:gd name="connsiteY9" fmla="*/ 864109 h 864582"/>
                <a:gd name="connsiteX10" fmla="*/ 209190 w 618745"/>
                <a:gd name="connsiteY10" fmla="*/ 864582 h 864582"/>
                <a:gd name="connsiteX0" fmla="*/ 209190 w 618745"/>
                <a:gd name="connsiteY0" fmla="*/ 864582 h 864582"/>
                <a:gd name="connsiteX1" fmla="*/ 12162 w 618745"/>
                <a:gd name="connsiteY1" fmla="*/ 60706 h 864582"/>
                <a:gd name="connsiteX2" fmla="*/ 124621 w 618745"/>
                <a:gd name="connsiteY2" fmla="*/ 184994 h 864582"/>
                <a:gd name="connsiteX3" fmla="*/ 188048 w 618745"/>
                <a:gd name="connsiteY3" fmla="*/ 5286 h 864582"/>
                <a:gd name="connsiteX4" fmla="*/ 288473 w 618745"/>
                <a:gd name="connsiteY4" fmla="*/ 184994 h 864582"/>
                <a:gd name="connsiteX5" fmla="*/ 330758 w 618745"/>
                <a:gd name="connsiteY5" fmla="*/ 0 h 864582"/>
                <a:gd name="connsiteX6" fmla="*/ 430711 w 618745"/>
                <a:gd name="connsiteY6" fmla="*/ 121410 h 864582"/>
                <a:gd name="connsiteX7" fmla="*/ 510466 w 618745"/>
                <a:gd name="connsiteY7" fmla="*/ 36999 h 864582"/>
                <a:gd name="connsiteX8" fmla="*/ 618742 w 618745"/>
                <a:gd name="connsiteY8" fmla="*/ 578595 h 864582"/>
                <a:gd name="connsiteX9" fmla="*/ 602413 w 618745"/>
                <a:gd name="connsiteY9" fmla="*/ 864109 h 864582"/>
                <a:gd name="connsiteX10" fmla="*/ 209190 w 618745"/>
                <a:gd name="connsiteY10" fmla="*/ 864582 h 864582"/>
                <a:gd name="connsiteX0" fmla="*/ 209190 w 618782"/>
                <a:gd name="connsiteY0" fmla="*/ 864582 h 864582"/>
                <a:gd name="connsiteX1" fmla="*/ 12162 w 618782"/>
                <a:gd name="connsiteY1" fmla="*/ 60706 h 864582"/>
                <a:gd name="connsiteX2" fmla="*/ 124621 w 618782"/>
                <a:gd name="connsiteY2" fmla="*/ 184994 h 864582"/>
                <a:gd name="connsiteX3" fmla="*/ 188048 w 618782"/>
                <a:gd name="connsiteY3" fmla="*/ 5286 h 864582"/>
                <a:gd name="connsiteX4" fmla="*/ 288473 w 618782"/>
                <a:gd name="connsiteY4" fmla="*/ 184994 h 864582"/>
                <a:gd name="connsiteX5" fmla="*/ 330758 w 618782"/>
                <a:gd name="connsiteY5" fmla="*/ 0 h 864582"/>
                <a:gd name="connsiteX6" fmla="*/ 430711 w 618782"/>
                <a:gd name="connsiteY6" fmla="*/ 121410 h 864582"/>
                <a:gd name="connsiteX7" fmla="*/ 510466 w 618782"/>
                <a:gd name="connsiteY7" fmla="*/ 36999 h 864582"/>
                <a:gd name="connsiteX8" fmla="*/ 618742 w 618782"/>
                <a:gd name="connsiteY8" fmla="*/ 578595 h 864582"/>
                <a:gd name="connsiteX9" fmla="*/ 602413 w 618782"/>
                <a:gd name="connsiteY9" fmla="*/ 864109 h 864582"/>
                <a:gd name="connsiteX10" fmla="*/ 209190 w 618782"/>
                <a:gd name="connsiteY10" fmla="*/ 864582 h 864582"/>
                <a:gd name="connsiteX0" fmla="*/ 209190 w 618782"/>
                <a:gd name="connsiteY0" fmla="*/ 864664 h 864664"/>
                <a:gd name="connsiteX1" fmla="*/ 12162 w 618782"/>
                <a:gd name="connsiteY1" fmla="*/ 60788 h 864664"/>
                <a:gd name="connsiteX2" fmla="*/ 124621 w 618782"/>
                <a:gd name="connsiteY2" fmla="*/ 185076 h 864664"/>
                <a:gd name="connsiteX3" fmla="*/ 188048 w 618782"/>
                <a:gd name="connsiteY3" fmla="*/ 5368 h 864664"/>
                <a:gd name="connsiteX4" fmla="*/ 288473 w 618782"/>
                <a:gd name="connsiteY4" fmla="*/ 185076 h 864664"/>
                <a:gd name="connsiteX5" fmla="*/ 330758 w 618782"/>
                <a:gd name="connsiteY5" fmla="*/ 82 h 864664"/>
                <a:gd name="connsiteX6" fmla="*/ 430711 w 618782"/>
                <a:gd name="connsiteY6" fmla="*/ 121492 h 864664"/>
                <a:gd name="connsiteX7" fmla="*/ 510466 w 618782"/>
                <a:gd name="connsiteY7" fmla="*/ 37081 h 864664"/>
                <a:gd name="connsiteX8" fmla="*/ 618742 w 618782"/>
                <a:gd name="connsiteY8" fmla="*/ 578677 h 864664"/>
                <a:gd name="connsiteX9" fmla="*/ 602413 w 618782"/>
                <a:gd name="connsiteY9" fmla="*/ 864191 h 864664"/>
                <a:gd name="connsiteX10" fmla="*/ 209190 w 618782"/>
                <a:gd name="connsiteY10" fmla="*/ 864664 h 864664"/>
                <a:gd name="connsiteX0" fmla="*/ 209190 w 618782"/>
                <a:gd name="connsiteY0" fmla="*/ 864664 h 864664"/>
                <a:gd name="connsiteX1" fmla="*/ 12162 w 618782"/>
                <a:gd name="connsiteY1" fmla="*/ 60788 h 864664"/>
                <a:gd name="connsiteX2" fmla="*/ 124621 w 618782"/>
                <a:gd name="connsiteY2" fmla="*/ 185076 h 864664"/>
                <a:gd name="connsiteX3" fmla="*/ 188048 w 618782"/>
                <a:gd name="connsiteY3" fmla="*/ 5368 h 864664"/>
                <a:gd name="connsiteX4" fmla="*/ 288473 w 618782"/>
                <a:gd name="connsiteY4" fmla="*/ 185076 h 864664"/>
                <a:gd name="connsiteX5" fmla="*/ 330758 w 618782"/>
                <a:gd name="connsiteY5" fmla="*/ 82 h 864664"/>
                <a:gd name="connsiteX6" fmla="*/ 430711 w 618782"/>
                <a:gd name="connsiteY6" fmla="*/ 121492 h 864664"/>
                <a:gd name="connsiteX7" fmla="*/ 510466 w 618782"/>
                <a:gd name="connsiteY7" fmla="*/ 37081 h 864664"/>
                <a:gd name="connsiteX8" fmla="*/ 618742 w 618782"/>
                <a:gd name="connsiteY8" fmla="*/ 578677 h 864664"/>
                <a:gd name="connsiteX9" fmla="*/ 602413 w 618782"/>
                <a:gd name="connsiteY9" fmla="*/ 864191 h 864664"/>
                <a:gd name="connsiteX10" fmla="*/ 209190 w 618782"/>
                <a:gd name="connsiteY10" fmla="*/ 864664 h 864664"/>
                <a:gd name="connsiteX0" fmla="*/ 209190 w 618782"/>
                <a:gd name="connsiteY0" fmla="*/ 864666 h 864666"/>
                <a:gd name="connsiteX1" fmla="*/ 12162 w 618782"/>
                <a:gd name="connsiteY1" fmla="*/ 60790 h 864666"/>
                <a:gd name="connsiteX2" fmla="*/ 124621 w 618782"/>
                <a:gd name="connsiteY2" fmla="*/ 185078 h 864666"/>
                <a:gd name="connsiteX3" fmla="*/ 188048 w 618782"/>
                <a:gd name="connsiteY3" fmla="*/ 5370 h 864666"/>
                <a:gd name="connsiteX4" fmla="*/ 288473 w 618782"/>
                <a:gd name="connsiteY4" fmla="*/ 185078 h 864666"/>
                <a:gd name="connsiteX5" fmla="*/ 330758 w 618782"/>
                <a:gd name="connsiteY5" fmla="*/ 84 h 864666"/>
                <a:gd name="connsiteX6" fmla="*/ 430711 w 618782"/>
                <a:gd name="connsiteY6" fmla="*/ 121494 h 864666"/>
                <a:gd name="connsiteX7" fmla="*/ 510466 w 618782"/>
                <a:gd name="connsiteY7" fmla="*/ 37083 h 864666"/>
                <a:gd name="connsiteX8" fmla="*/ 618742 w 618782"/>
                <a:gd name="connsiteY8" fmla="*/ 578679 h 864666"/>
                <a:gd name="connsiteX9" fmla="*/ 602413 w 618782"/>
                <a:gd name="connsiteY9" fmla="*/ 864193 h 864666"/>
                <a:gd name="connsiteX10" fmla="*/ 209190 w 618782"/>
                <a:gd name="connsiteY10" fmla="*/ 864666 h 864666"/>
                <a:gd name="connsiteX0" fmla="*/ 209190 w 618782"/>
                <a:gd name="connsiteY0" fmla="*/ 864666 h 864666"/>
                <a:gd name="connsiteX1" fmla="*/ 12162 w 618782"/>
                <a:gd name="connsiteY1" fmla="*/ 60790 h 864666"/>
                <a:gd name="connsiteX2" fmla="*/ 124621 w 618782"/>
                <a:gd name="connsiteY2" fmla="*/ 185078 h 864666"/>
                <a:gd name="connsiteX3" fmla="*/ 188048 w 618782"/>
                <a:gd name="connsiteY3" fmla="*/ 5370 h 864666"/>
                <a:gd name="connsiteX4" fmla="*/ 288473 w 618782"/>
                <a:gd name="connsiteY4" fmla="*/ 185078 h 864666"/>
                <a:gd name="connsiteX5" fmla="*/ 330758 w 618782"/>
                <a:gd name="connsiteY5" fmla="*/ 84 h 864666"/>
                <a:gd name="connsiteX6" fmla="*/ 430711 w 618782"/>
                <a:gd name="connsiteY6" fmla="*/ 121494 h 864666"/>
                <a:gd name="connsiteX7" fmla="*/ 510466 w 618782"/>
                <a:gd name="connsiteY7" fmla="*/ 37083 h 864666"/>
                <a:gd name="connsiteX8" fmla="*/ 618742 w 618782"/>
                <a:gd name="connsiteY8" fmla="*/ 578679 h 864666"/>
                <a:gd name="connsiteX9" fmla="*/ 602413 w 618782"/>
                <a:gd name="connsiteY9" fmla="*/ 864193 h 864666"/>
                <a:gd name="connsiteX10" fmla="*/ 209190 w 618782"/>
                <a:gd name="connsiteY10" fmla="*/ 864666 h 864666"/>
                <a:gd name="connsiteX0" fmla="*/ 209190 w 618782"/>
                <a:gd name="connsiteY0" fmla="*/ 864666 h 864666"/>
                <a:gd name="connsiteX1" fmla="*/ 12162 w 618782"/>
                <a:gd name="connsiteY1" fmla="*/ 60790 h 864666"/>
                <a:gd name="connsiteX2" fmla="*/ 124621 w 618782"/>
                <a:gd name="connsiteY2" fmla="*/ 185078 h 864666"/>
                <a:gd name="connsiteX3" fmla="*/ 188048 w 618782"/>
                <a:gd name="connsiteY3" fmla="*/ 5370 h 864666"/>
                <a:gd name="connsiteX4" fmla="*/ 285752 w 618782"/>
                <a:gd name="connsiteY4" fmla="*/ 149700 h 864666"/>
                <a:gd name="connsiteX5" fmla="*/ 330758 w 618782"/>
                <a:gd name="connsiteY5" fmla="*/ 84 h 864666"/>
                <a:gd name="connsiteX6" fmla="*/ 430711 w 618782"/>
                <a:gd name="connsiteY6" fmla="*/ 121494 h 864666"/>
                <a:gd name="connsiteX7" fmla="*/ 510466 w 618782"/>
                <a:gd name="connsiteY7" fmla="*/ 37083 h 864666"/>
                <a:gd name="connsiteX8" fmla="*/ 618742 w 618782"/>
                <a:gd name="connsiteY8" fmla="*/ 578679 h 864666"/>
                <a:gd name="connsiteX9" fmla="*/ 602413 w 618782"/>
                <a:gd name="connsiteY9" fmla="*/ 864193 h 864666"/>
                <a:gd name="connsiteX10" fmla="*/ 209190 w 618782"/>
                <a:gd name="connsiteY10" fmla="*/ 864666 h 864666"/>
                <a:gd name="connsiteX0" fmla="*/ 209190 w 618782"/>
                <a:gd name="connsiteY0" fmla="*/ 864666 h 864666"/>
                <a:gd name="connsiteX1" fmla="*/ 12162 w 618782"/>
                <a:gd name="connsiteY1" fmla="*/ 60790 h 864666"/>
                <a:gd name="connsiteX2" fmla="*/ 124621 w 618782"/>
                <a:gd name="connsiteY2" fmla="*/ 185078 h 864666"/>
                <a:gd name="connsiteX3" fmla="*/ 188048 w 618782"/>
                <a:gd name="connsiteY3" fmla="*/ 5370 h 864666"/>
                <a:gd name="connsiteX4" fmla="*/ 285752 w 618782"/>
                <a:gd name="connsiteY4" fmla="*/ 149700 h 864666"/>
                <a:gd name="connsiteX5" fmla="*/ 330758 w 618782"/>
                <a:gd name="connsiteY5" fmla="*/ 84 h 864666"/>
                <a:gd name="connsiteX6" fmla="*/ 430711 w 618782"/>
                <a:gd name="connsiteY6" fmla="*/ 121494 h 864666"/>
                <a:gd name="connsiteX7" fmla="*/ 510466 w 618782"/>
                <a:gd name="connsiteY7" fmla="*/ 37083 h 864666"/>
                <a:gd name="connsiteX8" fmla="*/ 618742 w 618782"/>
                <a:gd name="connsiteY8" fmla="*/ 578679 h 864666"/>
                <a:gd name="connsiteX9" fmla="*/ 602413 w 618782"/>
                <a:gd name="connsiteY9" fmla="*/ 864193 h 864666"/>
                <a:gd name="connsiteX10" fmla="*/ 209190 w 618782"/>
                <a:gd name="connsiteY10" fmla="*/ 864666 h 864666"/>
                <a:gd name="connsiteX0" fmla="*/ 209190 w 618782"/>
                <a:gd name="connsiteY0" fmla="*/ 864666 h 864666"/>
                <a:gd name="connsiteX1" fmla="*/ 12162 w 618782"/>
                <a:gd name="connsiteY1" fmla="*/ 60790 h 864666"/>
                <a:gd name="connsiteX2" fmla="*/ 124621 w 618782"/>
                <a:gd name="connsiteY2" fmla="*/ 185078 h 864666"/>
                <a:gd name="connsiteX3" fmla="*/ 188048 w 618782"/>
                <a:gd name="connsiteY3" fmla="*/ 5370 h 864666"/>
                <a:gd name="connsiteX4" fmla="*/ 274866 w 618782"/>
                <a:gd name="connsiteY4" fmla="*/ 144257 h 864666"/>
                <a:gd name="connsiteX5" fmla="*/ 330758 w 618782"/>
                <a:gd name="connsiteY5" fmla="*/ 84 h 864666"/>
                <a:gd name="connsiteX6" fmla="*/ 430711 w 618782"/>
                <a:gd name="connsiteY6" fmla="*/ 121494 h 864666"/>
                <a:gd name="connsiteX7" fmla="*/ 510466 w 618782"/>
                <a:gd name="connsiteY7" fmla="*/ 37083 h 864666"/>
                <a:gd name="connsiteX8" fmla="*/ 618742 w 618782"/>
                <a:gd name="connsiteY8" fmla="*/ 578679 h 864666"/>
                <a:gd name="connsiteX9" fmla="*/ 602413 w 618782"/>
                <a:gd name="connsiteY9" fmla="*/ 864193 h 864666"/>
                <a:gd name="connsiteX10" fmla="*/ 209190 w 618782"/>
                <a:gd name="connsiteY10" fmla="*/ 864666 h 864666"/>
                <a:gd name="connsiteX0" fmla="*/ 209190 w 618782"/>
                <a:gd name="connsiteY0" fmla="*/ 864666 h 864666"/>
                <a:gd name="connsiteX1" fmla="*/ 12162 w 618782"/>
                <a:gd name="connsiteY1" fmla="*/ 60790 h 864666"/>
                <a:gd name="connsiteX2" fmla="*/ 124621 w 618782"/>
                <a:gd name="connsiteY2" fmla="*/ 185078 h 864666"/>
                <a:gd name="connsiteX3" fmla="*/ 188048 w 618782"/>
                <a:gd name="connsiteY3" fmla="*/ 5370 h 864666"/>
                <a:gd name="connsiteX4" fmla="*/ 274866 w 618782"/>
                <a:gd name="connsiteY4" fmla="*/ 144257 h 864666"/>
                <a:gd name="connsiteX5" fmla="*/ 330758 w 618782"/>
                <a:gd name="connsiteY5" fmla="*/ 84 h 864666"/>
                <a:gd name="connsiteX6" fmla="*/ 430711 w 618782"/>
                <a:gd name="connsiteY6" fmla="*/ 121494 h 864666"/>
                <a:gd name="connsiteX7" fmla="*/ 510466 w 618782"/>
                <a:gd name="connsiteY7" fmla="*/ 37083 h 864666"/>
                <a:gd name="connsiteX8" fmla="*/ 618742 w 618782"/>
                <a:gd name="connsiteY8" fmla="*/ 578679 h 864666"/>
                <a:gd name="connsiteX9" fmla="*/ 602413 w 618782"/>
                <a:gd name="connsiteY9" fmla="*/ 864193 h 864666"/>
                <a:gd name="connsiteX10" fmla="*/ 209190 w 618782"/>
                <a:gd name="connsiteY10" fmla="*/ 864666 h 864666"/>
                <a:gd name="connsiteX0" fmla="*/ 209190 w 618782"/>
                <a:gd name="connsiteY0" fmla="*/ 864666 h 864666"/>
                <a:gd name="connsiteX1" fmla="*/ 12162 w 618782"/>
                <a:gd name="connsiteY1" fmla="*/ 60790 h 864666"/>
                <a:gd name="connsiteX2" fmla="*/ 124621 w 618782"/>
                <a:gd name="connsiteY2" fmla="*/ 185078 h 864666"/>
                <a:gd name="connsiteX3" fmla="*/ 188048 w 618782"/>
                <a:gd name="connsiteY3" fmla="*/ 5370 h 864666"/>
                <a:gd name="connsiteX4" fmla="*/ 274866 w 618782"/>
                <a:gd name="connsiteY4" fmla="*/ 144257 h 864666"/>
                <a:gd name="connsiteX5" fmla="*/ 330758 w 618782"/>
                <a:gd name="connsiteY5" fmla="*/ 84 h 864666"/>
                <a:gd name="connsiteX6" fmla="*/ 430711 w 618782"/>
                <a:gd name="connsiteY6" fmla="*/ 121494 h 864666"/>
                <a:gd name="connsiteX7" fmla="*/ 510466 w 618782"/>
                <a:gd name="connsiteY7" fmla="*/ 37083 h 864666"/>
                <a:gd name="connsiteX8" fmla="*/ 618742 w 618782"/>
                <a:gd name="connsiteY8" fmla="*/ 578679 h 864666"/>
                <a:gd name="connsiteX9" fmla="*/ 602413 w 618782"/>
                <a:gd name="connsiteY9" fmla="*/ 864193 h 864666"/>
                <a:gd name="connsiteX10" fmla="*/ 209190 w 618782"/>
                <a:gd name="connsiteY10" fmla="*/ 864666 h 864666"/>
                <a:gd name="connsiteX0" fmla="*/ 209190 w 618782"/>
                <a:gd name="connsiteY0" fmla="*/ 864666 h 864666"/>
                <a:gd name="connsiteX1" fmla="*/ 12162 w 618782"/>
                <a:gd name="connsiteY1" fmla="*/ 60790 h 864666"/>
                <a:gd name="connsiteX2" fmla="*/ 124621 w 618782"/>
                <a:gd name="connsiteY2" fmla="*/ 185078 h 864666"/>
                <a:gd name="connsiteX3" fmla="*/ 188048 w 618782"/>
                <a:gd name="connsiteY3" fmla="*/ 5370 h 864666"/>
                <a:gd name="connsiteX4" fmla="*/ 274866 w 618782"/>
                <a:gd name="connsiteY4" fmla="*/ 144257 h 864666"/>
                <a:gd name="connsiteX5" fmla="*/ 330758 w 618782"/>
                <a:gd name="connsiteY5" fmla="*/ 84 h 864666"/>
                <a:gd name="connsiteX6" fmla="*/ 430711 w 618782"/>
                <a:gd name="connsiteY6" fmla="*/ 121494 h 864666"/>
                <a:gd name="connsiteX7" fmla="*/ 510466 w 618782"/>
                <a:gd name="connsiteY7" fmla="*/ 37083 h 864666"/>
                <a:gd name="connsiteX8" fmla="*/ 618742 w 618782"/>
                <a:gd name="connsiteY8" fmla="*/ 578679 h 864666"/>
                <a:gd name="connsiteX9" fmla="*/ 602413 w 618782"/>
                <a:gd name="connsiteY9" fmla="*/ 864193 h 864666"/>
                <a:gd name="connsiteX10" fmla="*/ 209190 w 618782"/>
                <a:gd name="connsiteY10" fmla="*/ 864666 h 864666"/>
                <a:gd name="connsiteX0" fmla="*/ 209190 w 618782"/>
                <a:gd name="connsiteY0" fmla="*/ 864666 h 864666"/>
                <a:gd name="connsiteX1" fmla="*/ 12162 w 618782"/>
                <a:gd name="connsiteY1" fmla="*/ 60790 h 864666"/>
                <a:gd name="connsiteX2" fmla="*/ 124621 w 618782"/>
                <a:gd name="connsiteY2" fmla="*/ 185078 h 864666"/>
                <a:gd name="connsiteX3" fmla="*/ 188048 w 618782"/>
                <a:gd name="connsiteY3" fmla="*/ 5370 h 864666"/>
                <a:gd name="connsiteX4" fmla="*/ 274866 w 618782"/>
                <a:gd name="connsiteY4" fmla="*/ 144257 h 864666"/>
                <a:gd name="connsiteX5" fmla="*/ 330758 w 618782"/>
                <a:gd name="connsiteY5" fmla="*/ 84 h 864666"/>
                <a:gd name="connsiteX6" fmla="*/ 430711 w 618782"/>
                <a:gd name="connsiteY6" fmla="*/ 121494 h 864666"/>
                <a:gd name="connsiteX7" fmla="*/ 510466 w 618782"/>
                <a:gd name="connsiteY7" fmla="*/ 37083 h 864666"/>
                <a:gd name="connsiteX8" fmla="*/ 618742 w 618782"/>
                <a:gd name="connsiteY8" fmla="*/ 578679 h 864666"/>
                <a:gd name="connsiteX9" fmla="*/ 602413 w 618782"/>
                <a:gd name="connsiteY9" fmla="*/ 864193 h 864666"/>
                <a:gd name="connsiteX10" fmla="*/ 209190 w 618782"/>
                <a:gd name="connsiteY10" fmla="*/ 864666 h 864666"/>
                <a:gd name="connsiteX0" fmla="*/ 209190 w 618782"/>
                <a:gd name="connsiteY0" fmla="*/ 864666 h 864666"/>
                <a:gd name="connsiteX1" fmla="*/ 12162 w 618782"/>
                <a:gd name="connsiteY1" fmla="*/ 60790 h 864666"/>
                <a:gd name="connsiteX2" fmla="*/ 124621 w 618782"/>
                <a:gd name="connsiteY2" fmla="*/ 185078 h 864666"/>
                <a:gd name="connsiteX3" fmla="*/ 188048 w 618782"/>
                <a:gd name="connsiteY3" fmla="*/ 5370 h 864666"/>
                <a:gd name="connsiteX4" fmla="*/ 274866 w 618782"/>
                <a:gd name="connsiteY4" fmla="*/ 144257 h 864666"/>
                <a:gd name="connsiteX5" fmla="*/ 330758 w 618782"/>
                <a:gd name="connsiteY5" fmla="*/ 84 h 864666"/>
                <a:gd name="connsiteX6" fmla="*/ 430711 w 618782"/>
                <a:gd name="connsiteY6" fmla="*/ 121494 h 864666"/>
                <a:gd name="connsiteX7" fmla="*/ 510466 w 618782"/>
                <a:gd name="connsiteY7" fmla="*/ 37083 h 864666"/>
                <a:gd name="connsiteX8" fmla="*/ 618742 w 618782"/>
                <a:gd name="connsiteY8" fmla="*/ 578679 h 864666"/>
                <a:gd name="connsiteX9" fmla="*/ 602413 w 618782"/>
                <a:gd name="connsiteY9" fmla="*/ 864193 h 864666"/>
                <a:gd name="connsiteX10" fmla="*/ 209190 w 618782"/>
                <a:gd name="connsiteY10" fmla="*/ 864666 h 864666"/>
                <a:gd name="connsiteX0" fmla="*/ 209190 w 618782"/>
                <a:gd name="connsiteY0" fmla="*/ 864666 h 864666"/>
                <a:gd name="connsiteX1" fmla="*/ 12162 w 618782"/>
                <a:gd name="connsiteY1" fmla="*/ 60790 h 864666"/>
                <a:gd name="connsiteX2" fmla="*/ 124621 w 618782"/>
                <a:gd name="connsiteY2" fmla="*/ 185078 h 864666"/>
                <a:gd name="connsiteX3" fmla="*/ 188048 w 618782"/>
                <a:gd name="connsiteY3" fmla="*/ 5370 h 864666"/>
                <a:gd name="connsiteX4" fmla="*/ 274866 w 618782"/>
                <a:gd name="connsiteY4" fmla="*/ 144257 h 864666"/>
                <a:gd name="connsiteX5" fmla="*/ 330758 w 618782"/>
                <a:gd name="connsiteY5" fmla="*/ 84 h 864666"/>
                <a:gd name="connsiteX6" fmla="*/ 430711 w 618782"/>
                <a:gd name="connsiteY6" fmla="*/ 121494 h 864666"/>
                <a:gd name="connsiteX7" fmla="*/ 510466 w 618782"/>
                <a:gd name="connsiteY7" fmla="*/ 37083 h 864666"/>
                <a:gd name="connsiteX8" fmla="*/ 618742 w 618782"/>
                <a:gd name="connsiteY8" fmla="*/ 578679 h 864666"/>
                <a:gd name="connsiteX9" fmla="*/ 602413 w 618782"/>
                <a:gd name="connsiteY9" fmla="*/ 864193 h 864666"/>
                <a:gd name="connsiteX10" fmla="*/ 209190 w 618782"/>
                <a:gd name="connsiteY10" fmla="*/ 864666 h 864666"/>
                <a:gd name="connsiteX0" fmla="*/ 209190 w 618782"/>
                <a:gd name="connsiteY0" fmla="*/ 864666 h 864666"/>
                <a:gd name="connsiteX1" fmla="*/ 12162 w 618782"/>
                <a:gd name="connsiteY1" fmla="*/ 60790 h 864666"/>
                <a:gd name="connsiteX2" fmla="*/ 124621 w 618782"/>
                <a:gd name="connsiteY2" fmla="*/ 185078 h 864666"/>
                <a:gd name="connsiteX3" fmla="*/ 188048 w 618782"/>
                <a:gd name="connsiteY3" fmla="*/ 5370 h 864666"/>
                <a:gd name="connsiteX4" fmla="*/ 274866 w 618782"/>
                <a:gd name="connsiteY4" fmla="*/ 144257 h 864666"/>
                <a:gd name="connsiteX5" fmla="*/ 330758 w 618782"/>
                <a:gd name="connsiteY5" fmla="*/ 84 h 864666"/>
                <a:gd name="connsiteX6" fmla="*/ 430711 w 618782"/>
                <a:gd name="connsiteY6" fmla="*/ 121494 h 864666"/>
                <a:gd name="connsiteX7" fmla="*/ 510466 w 618782"/>
                <a:gd name="connsiteY7" fmla="*/ 37083 h 864666"/>
                <a:gd name="connsiteX8" fmla="*/ 618742 w 618782"/>
                <a:gd name="connsiteY8" fmla="*/ 578679 h 864666"/>
                <a:gd name="connsiteX9" fmla="*/ 602413 w 618782"/>
                <a:gd name="connsiteY9" fmla="*/ 864193 h 864666"/>
                <a:gd name="connsiteX10" fmla="*/ 209190 w 618782"/>
                <a:gd name="connsiteY10" fmla="*/ 864666 h 864666"/>
                <a:gd name="connsiteX0" fmla="*/ 212601 w 622193"/>
                <a:gd name="connsiteY0" fmla="*/ 864666 h 864666"/>
                <a:gd name="connsiteX1" fmla="*/ 15573 w 622193"/>
                <a:gd name="connsiteY1" fmla="*/ 60790 h 864666"/>
                <a:gd name="connsiteX2" fmla="*/ 128032 w 622193"/>
                <a:gd name="connsiteY2" fmla="*/ 185078 h 864666"/>
                <a:gd name="connsiteX3" fmla="*/ 191459 w 622193"/>
                <a:gd name="connsiteY3" fmla="*/ 5370 h 864666"/>
                <a:gd name="connsiteX4" fmla="*/ 278277 w 622193"/>
                <a:gd name="connsiteY4" fmla="*/ 144257 h 864666"/>
                <a:gd name="connsiteX5" fmla="*/ 334169 w 622193"/>
                <a:gd name="connsiteY5" fmla="*/ 84 h 864666"/>
                <a:gd name="connsiteX6" fmla="*/ 434122 w 622193"/>
                <a:gd name="connsiteY6" fmla="*/ 121494 h 864666"/>
                <a:gd name="connsiteX7" fmla="*/ 513877 w 622193"/>
                <a:gd name="connsiteY7" fmla="*/ 37083 h 864666"/>
                <a:gd name="connsiteX8" fmla="*/ 622153 w 622193"/>
                <a:gd name="connsiteY8" fmla="*/ 578679 h 864666"/>
                <a:gd name="connsiteX9" fmla="*/ 605824 w 622193"/>
                <a:gd name="connsiteY9" fmla="*/ 864193 h 864666"/>
                <a:gd name="connsiteX10" fmla="*/ 212601 w 622193"/>
                <a:gd name="connsiteY10" fmla="*/ 864666 h 864666"/>
                <a:gd name="connsiteX0" fmla="*/ 198912 w 608504"/>
                <a:gd name="connsiteY0" fmla="*/ 864666 h 864666"/>
                <a:gd name="connsiteX1" fmla="*/ 28798 w 608504"/>
                <a:gd name="connsiteY1" fmla="*/ 510643 h 864666"/>
                <a:gd name="connsiteX2" fmla="*/ 1884 w 608504"/>
                <a:gd name="connsiteY2" fmla="*/ 60790 h 864666"/>
                <a:gd name="connsiteX3" fmla="*/ 114343 w 608504"/>
                <a:gd name="connsiteY3" fmla="*/ 185078 h 864666"/>
                <a:gd name="connsiteX4" fmla="*/ 177770 w 608504"/>
                <a:gd name="connsiteY4" fmla="*/ 5370 h 864666"/>
                <a:gd name="connsiteX5" fmla="*/ 264588 w 608504"/>
                <a:gd name="connsiteY5" fmla="*/ 144257 h 864666"/>
                <a:gd name="connsiteX6" fmla="*/ 320480 w 608504"/>
                <a:gd name="connsiteY6" fmla="*/ 84 h 864666"/>
                <a:gd name="connsiteX7" fmla="*/ 420433 w 608504"/>
                <a:gd name="connsiteY7" fmla="*/ 121494 h 864666"/>
                <a:gd name="connsiteX8" fmla="*/ 500188 w 608504"/>
                <a:gd name="connsiteY8" fmla="*/ 37083 h 864666"/>
                <a:gd name="connsiteX9" fmla="*/ 608464 w 608504"/>
                <a:gd name="connsiteY9" fmla="*/ 578679 h 864666"/>
                <a:gd name="connsiteX10" fmla="*/ 592135 w 608504"/>
                <a:gd name="connsiteY10" fmla="*/ 864193 h 864666"/>
                <a:gd name="connsiteX11" fmla="*/ 198912 w 608504"/>
                <a:gd name="connsiteY11" fmla="*/ 864666 h 864666"/>
                <a:gd name="connsiteX0" fmla="*/ 201622 w 611214"/>
                <a:gd name="connsiteY0" fmla="*/ 864666 h 864666"/>
                <a:gd name="connsiteX1" fmla="*/ 31508 w 611214"/>
                <a:gd name="connsiteY1" fmla="*/ 510643 h 864666"/>
                <a:gd name="connsiteX2" fmla="*/ 4594 w 611214"/>
                <a:gd name="connsiteY2" fmla="*/ 60790 h 864666"/>
                <a:gd name="connsiteX3" fmla="*/ 117053 w 611214"/>
                <a:gd name="connsiteY3" fmla="*/ 185078 h 864666"/>
                <a:gd name="connsiteX4" fmla="*/ 180480 w 611214"/>
                <a:gd name="connsiteY4" fmla="*/ 5370 h 864666"/>
                <a:gd name="connsiteX5" fmla="*/ 267298 w 611214"/>
                <a:gd name="connsiteY5" fmla="*/ 144257 h 864666"/>
                <a:gd name="connsiteX6" fmla="*/ 323190 w 611214"/>
                <a:gd name="connsiteY6" fmla="*/ 84 h 864666"/>
                <a:gd name="connsiteX7" fmla="*/ 423143 w 611214"/>
                <a:gd name="connsiteY7" fmla="*/ 121494 h 864666"/>
                <a:gd name="connsiteX8" fmla="*/ 502898 w 611214"/>
                <a:gd name="connsiteY8" fmla="*/ 37083 h 864666"/>
                <a:gd name="connsiteX9" fmla="*/ 611174 w 611214"/>
                <a:gd name="connsiteY9" fmla="*/ 578679 h 864666"/>
                <a:gd name="connsiteX10" fmla="*/ 594845 w 611214"/>
                <a:gd name="connsiteY10" fmla="*/ 864193 h 864666"/>
                <a:gd name="connsiteX11" fmla="*/ 201622 w 611214"/>
                <a:gd name="connsiteY11" fmla="*/ 864666 h 864666"/>
                <a:gd name="connsiteX0" fmla="*/ 231567 w 641159"/>
                <a:gd name="connsiteY0" fmla="*/ 864666 h 864666"/>
                <a:gd name="connsiteX1" fmla="*/ 61453 w 641159"/>
                <a:gd name="connsiteY1" fmla="*/ 510643 h 864666"/>
                <a:gd name="connsiteX2" fmla="*/ 34539 w 641159"/>
                <a:gd name="connsiteY2" fmla="*/ 60790 h 864666"/>
                <a:gd name="connsiteX3" fmla="*/ 146998 w 641159"/>
                <a:gd name="connsiteY3" fmla="*/ 185078 h 864666"/>
                <a:gd name="connsiteX4" fmla="*/ 210425 w 641159"/>
                <a:gd name="connsiteY4" fmla="*/ 5370 h 864666"/>
                <a:gd name="connsiteX5" fmla="*/ 297243 w 641159"/>
                <a:gd name="connsiteY5" fmla="*/ 144257 h 864666"/>
                <a:gd name="connsiteX6" fmla="*/ 353135 w 641159"/>
                <a:gd name="connsiteY6" fmla="*/ 84 h 864666"/>
                <a:gd name="connsiteX7" fmla="*/ 453088 w 641159"/>
                <a:gd name="connsiteY7" fmla="*/ 121494 h 864666"/>
                <a:gd name="connsiteX8" fmla="*/ 532843 w 641159"/>
                <a:gd name="connsiteY8" fmla="*/ 37083 h 864666"/>
                <a:gd name="connsiteX9" fmla="*/ 641119 w 641159"/>
                <a:gd name="connsiteY9" fmla="*/ 578679 h 864666"/>
                <a:gd name="connsiteX10" fmla="*/ 624790 w 641159"/>
                <a:gd name="connsiteY10" fmla="*/ 864193 h 864666"/>
                <a:gd name="connsiteX11" fmla="*/ 231567 w 641159"/>
                <a:gd name="connsiteY11" fmla="*/ 864666 h 864666"/>
                <a:gd name="connsiteX0" fmla="*/ 231567 w 641159"/>
                <a:gd name="connsiteY0" fmla="*/ 864666 h 864666"/>
                <a:gd name="connsiteX1" fmla="*/ 61453 w 641159"/>
                <a:gd name="connsiteY1" fmla="*/ 510643 h 864666"/>
                <a:gd name="connsiteX2" fmla="*/ 34539 w 641159"/>
                <a:gd name="connsiteY2" fmla="*/ 60790 h 864666"/>
                <a:gd name="connsiteX3" fmla="*/ 144276 w 641159"/>
                <a:gd name="connsiteY3" fmla="*/ 138814 h 864666"/>
                <a:gd name="connsiteX4" fmla="*/ 210425 w 641159"/>
                <a:gd name="connsiteY4" fmla="*/ 5370 h 864666"/>
                <a:gd name="connsiteX5" fmla="*/ 297243 w 641159"/>
                <a:gd name="connsiteY5" fmla="*/ 144257 h 864666"/>
                <a:gd name="connsiteX6" fmla="*/ 353135 w 641159"/>
                <a:gd name="connsiteY6" fmla="*/ 84 h 864666"/>
                <a:gd name="connsiteX7" fmla="*/ 453088 w 641159"/>
                <a:gd name="connsiteY7" fmla="*/ 121494 h 864666"/>
                <a:gd name="connsiteX8" fmla="*/ 532843 w 641159"/>
                <a:gd name="connsiteY8" fmla="*/ 37083 h 864666"/>
                <a:gd name="connsiteX9" fmla="*/ 641119 w 641159"/>
                <a:gd name="connsiteY9" fmla="*/ 578679 h 864666"/>
                <a:gd name="connsiteX10" fmla="*/ 624790 w 641159"/>
                <a:gd name="connsiteY10" fmla="*/ 864193 h 864666"/>
                <a:gd name="connsiteX11" fmla="*/ 231567 w 641159"/>
                <a:gd name="connsiteY11" fmla="*/ 864666 h 864666"/>
                <a:gd name="connsiteX0" fmla="*/ 231567 w 641159"/>
                <a:gd name="connsiteY0" fmla="*/ 864666 h 864666"/>
                <a:gd name="connsiteX1" fmla="*/ 61453 w 641159"/>
                <a:gd name="connsiteY1" fmla="*/ 510643 h 864666"/>
                <a:gd name="connsiteX2" fmla="*/ 34539 w 641159"/>
                <a:gd name="connsiteY2" fmla="*/ 60790 h 864666"/>
                <a:gd name="connsiteX3" fmla="*/ 155162 w 641159"/>
                <a:gd name="connsiteY3" fmla="*/ 130650 h 864666"/>
                <a:gd name="connsiteX4" fmla="*/ 210425 w 641159"/>
                <a:gd name="connsiteY4" fmla="*/ 5370 h 864666"/>
                <a:gd name="connsiteX5" fmla="*/ 297243 w 641159"/>
                <a:gd name="connsiteY5" fmla="*/ 144257 h 864666"/>
                <a:gd name="connsiteX6" fmla="*/ 353135 w 641159"/>
                <a:gd name="connsiteY6" fmla="*/ 84 h 864666"/>
                <a:gd name="connsiteX7" fmla="*/ 453088 w 641159"/>
                <a:gd name="connsiteY7" fmla="*/ 121494 h 864666"/>
                <a:gd name="connsiteX8" fmla="*/ 532843 w 641159"/>
                <a:gd name="connsiteY8" fmla="*/ 37083 h 864666"/>
                <a:gd name="connsiteX9" fmla="*/ 641119 w 641159"/>
                <a:gd name="connsiteY9" fmla="*/ 578679 h 864666"/>
                <a:gd name="connsiteX10" fmla="*/ 624790 w 641159"/>
                <a:gd name="connsiteY10" fmla="*/ 864193 h 864666"/>
                <a:gd name="connsiteX11" fmla="*/ 231567 w 641159"/>
                <a:gd name="connsiteY11" fmla="*/ 864666 h 864666"/>
                <a:gd name="connsiteX0" fmla="*/ 231567 w 641159"/>
                <a:gd name="connsiteY0" fmla="*/ 864666 h 864666"/>
                <a:gd name="connsiteX1" fmla="*/ 61453 w 641159"/>
                <a:gd name="connsiteY1" fmla="*/ 510643 h 864666"/>
                <a:gd name="connsiteX2" fmla="*/ 34539 w 641159"/>
                <a:gd name="connsiteY2" fmla="*/ 60790 h 864666"/>
                <a:gd name="connsiteX3" fmla="*/ 155162 w 641159"/>
                <a:gd name="connsiteY3" fmla="*/ 130650 h 864666"/>
                <a:gd name="connsiteX4" fmla="*/ 210425 w 641159"/>
                <a:gd name="connsiteY4" fmla="*/ 5370 h 864666"/>
                <a:gd name="connsiteX5" fmla="*/ 297243 w 641159"/>
                <a:gd name="connsiteY5" fmla="*/ 144257 h 864666"/>
                <a:gd name="connsiteX6" fmla="*/ 353135 w 641159"/>
                <a:gd name="connsiteY6" fmla="*/ 84 h 864666"/>
                <a:gd name="connsiteX7" fmla="*/ 453088 w 641159"/>
                <a:gd name="connsiteY7" fmla="*/ 121494 h 864666"/>
                <a:gd name="connsiteX8" fmla="*/ 532843 w 641159"/>
                <a:gd name="connsiteY8" fmla="*/ 37083 h 864666"/>
                <a:gd name="connsiteX9" fmla="*/ 641119 w 641159"/>
                <a:gd name="connsiteY9" fmla="*/ 578679 h 864666"/>
                <a:gd name="connsiteX10" fmla="*/ 624790 w 641159"/>
                <a:gd name="connsiteY10" fmla="*/ 864193 h 864666"/>
                <a:gd name="connsiteX11" fmla="*/ 231567 w 641159"/>
                <a:gd name="connsiteY11" fmla="*/ 864666 h 864666"/>
                <a:gd name="connsiteX0" fmla="*/ 231567 w 641159"/>
                <a:gd name="connsiteY0" fmla="*/ 864666 h 864666"/>
                <a:gd name="connsiteX1" fmla="*/ 61453 w 641159"/>
                <a:gd name="connsiteY1" fmla="*/ 510643 h 864666"/>
                <a:gd name="connsiteX2" fmla="*/ 34539 w 641159"/>
                <a:gd name="connsiteY2" fmla="*/ 60790 h 864666"/>
                <a:gd name="connsiteX3" fmla="*/ 155162 w 641159"/>
                <a:gd name="connsiteY3" fmla="*/ 130650 h 864666"/>
                <a:gd name="connsiteX4" fmla="*/ 210425 w 641159"/>
                <a:gd name="connsiteY4" fmla="*/ 5370 h 864666"/>
                <a:gd name="connsiteX5" fmla="*/ 297243 w 641159"/>
                <a:gd name="connsiteY5" fmla="*/ 117043 h 864666"/>
                <a:gd name="connsiteX6" fmla="*/ 353135 w 641159"/>
                <a:gd name="connsiteY6" fmla="*/ 84 h 864666"/>
                <a:gd name="connsiteX7" fmla="*/ 453088 w 641159"/>
                <a:gd name="connsiteY7" fmla="*/ 121494 h 864666"/>
                <a:gd name="connsiteX8" fmla="*/ 532843 w 641159"/>
                <a:gd name="connsiteY8" fmla="*/ 37083 h 864666"/>
                <a:gd name="connsiteX9" fmla="*/ 641119 w 641159"/>
                <a:gd name="connsiteY9" fmla="*/ 578679 h 864666"/>
                <a:gd name="connsiteX10" fmla="*/ 624790 w 641159"/>
                <a:gd name="connsiteY10" fmla="*/ 864193 h 864666"/>
                <a:gd name="connsiteX11" fmla="*/ 231567 w 641159"/>
                <a:gd name="connsiteY11" fmla="*/ 864666 h 864666"/>
                <a:gd name="connsiteX0" fmla="*/ 231567 w 641159"/>
                <a:gd name="connsiteY0" fmla="*/ 864666 h 864666"/>
                <a:gd name="connsiteX1" fmla="*/ 61453 w 641159"/>
                <a:gd name="connsiteY1" fmla="*/ 510643 h 864666"/>
                <a:gd name="connsiteX2" fmla="*/ 34539 w 641159"/>
                <a:gd name="connsiteY2" fmla="*/ 60790 h 864666"/>
                <a:gd name="connsiteX3" fmla="*/ 155162 w 641159"/>
                <a:gd name="connsiteY3" fmla="*/ 130650 h 864666"/>
                <a:gd name="connsiteX4" fmla="*/ 210425 w 641159"/>
                <a:gd name="connsiteY4" fmla="*/ 5370 h 864666"/>
                <a:gd name="connsiteX5" fmla="*/ 276446 w 641159"/>
                <a:gd name="connsiteY5" fmla="*/ 64329 h 864666"/>
                <a:gd name="connsiteX6" fmla="*/ 297243 w 641159"/>
                <a:gd name="connsiteY6" fmla="*/ 117043 h 864666"/>
                <a:gd name="connsiteX7" fmla="*/ 353135 w 641159"/>
                <a:gd name="connsiteY7" fmla="*/ 84 h 864666"/>
                <a:gd name="connsiteX8" fmla="*/ 453088 w 641159"/>
                <a:gd name="connsiteY8" fmla="*/ 121494 h 864666"/>
                <a:gd name="connsiteX9" fmla="*/ 532843 w 641159"/>
                <a:gd name="connsiteY9" fmla="*/ 37083 h 864666"/>
                <a:gd name="connsiteX10" fmla="*/ 641119 w 641159"/>
                <a:gd name="connsiteY10" fmla="*/ 578679 h 864666"/>
                <a:gd name="connsiteX11" fmla="*/ 624790 w 641159"/>
                <a:gd name="connsiteY11" fmla="*/ 864193 h 864666"/>
                <a:gd name="connsiteX12" fmla="*/ 231567 w 641159"/>
                <a:gd name="connsiteY12" fmla="*/ 864666 h 864666"/>
                <a:gd name="connsiteX0" fmla="*/ 231567 w 641159"/>
                <a:gd name="connsiteY0" fmla="*/ 864666 h 864666"/>
                <a:gd name="connsiteX1" fmla="*/ 61453 w 641159"/>
                <a:gd name="connsiteY1" fmla="*/ 510643 h 864666"/>
                <a:gd name="connsiteX2" fmla="*/ 34539 w 641159"/>
                <a:gd name="connsiteY2" fmla="*/ 60790 h 864666"/>
                <a:gd name="connsiteX3" fmla="*/ 155162 w 641159"/>
                <a:gd name="connsiteY3" fmla="*/ 130650 h 864666"/>
                <a:gd name="connsiteX4" fmla="*/ 210425 w 641159"/>
                <a:gd name="connsiteY4" fmla="*/ 5370 h 864666"/>
                <a:gd name="connsiteX5" fmla="*/ 276446 w 641159"/>
                <a:gd name="connsiteY5" fmla="*/ 64329 h 864666"/>
                <a:gd name="connsiteX6" fmla="*/ 297243 w 641159"/>
                <a:gd name="connsiteY6" fmla="*/ 117043 h 864666"/>
                <a:gd name="connsiteX7" fmla="*/ 353135 w 641159"/>
                <a:gd name="connsiteY7" fmla="*/ 84 h 864666"/>
                <a:gd name="connsiteX8" fmla="*/ 453088 w 641159"/>
                <a:gd name="connsiteY8" fmla="*/ 121494 h 864666"/>
                <a:gd name="connsiteX9" fmla="*/ 532843 w 641159"/>
                <a:gd name="connsiteY9" fmla="*/ 37083 h 864666"/>
                <a:gd name="connsiteX10" fmla="*/ 641119 w 641159"/>
                <a:gd name="connsiteY10" fmla="*/ 578679 h 864666"/>
                <a:gd name="connsiteX11" fmla="*/ 624790 w 641159"/>
                <a:gd name="connsiteY11" fmla="*/ 864193 h 864666"/>
                <a:gd name="connsiteX12" fmla="*/ 231567 w 641159"/>
                <a:gd name="connsiteY12" fmla="*/ 864666 h 864666"/>
                <a:gd name="connsiteX0" fmla="*/ 231567 w 641159"/>
                <a:gd name="connsiteY0" fmla="*/ 864666 h 864666"/>
                <a:gd name="connsiteX1" fmla="*/ 61453 w 641159"/>
                <a:gd name="connsiteY1" fmla="*/ 510643 h 864666"/>
                <a:gd name="connsiteX2" fmla="*/ 34539 w 641159"/>
                <a:gd name="connsiteY2" fmla="*/ 60790 h 864666"/>
                <a:gd name="connsiteX3" fmla="*/ 155162 w 641159"/>
                <a:gd name="connsiteY3" fmla="*/ 130650 h 864666"/>
                <a:gd name="connsiteX4" fmla="*/ 210425 w 641159"/>
                <a:gd name="connsiteY4" fmla="*/ 5370 h 864666"/>
                <a:gd name="connsiteX5" fmla="*/ 276446 w 641159"/>
                <a:gd name="connsiteY5" fmla="*/ 64329 h 864666"/>
                <a:gd name="connsiteX6" fmla="*/ 297243 w 641159"/>
                <a:gd name="connsiteY6" fmla="*/ 117043 h 864666"/>
                <a:gd name="connsiteX7" fmla="*/ 353135 w 641159"/>
                <a:gd name="connsiteY7" fmla="*/ 84 h 864666"/>
                <a:gd name="connsiteX8" fmla="*/ 453088 w 641159"/>
                <a:gd name="connsiteY8" fmla="*/ 121494 h 864666"/>
                <a:gd name="connsiteX9" fmla="*/ 532843 w 641159"/>
                <a:gd name="connsiteY9" fmla="*/ 37083 h 864666"/>
                <a:gd name="connsiteX10" fmla="*/ 641119 w 641159"/>
                <a:gd name="connsiteY10" fmla="*/ 578679 h 864666"/>
                <a:gd name="connsiteX11" fmla="*/ 624790 w 641159"/>
                <a:gd name="connsiteY11" fmla="*/ 864193 h 864666"/>
                <a:gd name="connsiteX12" fmla="*/ 231567 w 641159"/>
                <a:gd name="connsiteY12" fmla="*/ 864666 h 864666"/>
                <a:gd name="connsiteX0" fmla="*/ 231567 w 641159"/>
                <a:gd name="connsiteY0" fmla="*/ 864666 h 864666"/>
                <a:gd name="connsiteX1" fmla="*/ 61453 w 641159"/>
                <a:gd name="connsiteY1" fmla="*/ 510643 h 864666"/>
                <a:gd name="connsiteX2" fmla="*/ 34539 w 641159"/>
                <a:gd name="connsiteY2" fmla="*/ 60790 h 864666"/>
                <a:gd name="connsiteX3" fmla="*/ 155162 w 641159"/>
                <a:gd name="connsiteY3" fmla="*/ 130650 h 864666"/>
                <a:gd name="connsiteX4" fmla="*/ 210425 w 641159"/>
                <a:gd name="connsiteY4" fmla="*/ 5370 h 864666"/>
                <a:gd name="connsiteX5" fmla="*/ 297243 w 641159"/>
                <a:gd name="connsiteY5" fmla="*/ 117043 h 864666"/>
                <a:gd name="connsiteX6" fmla="*/ 353135 w 641159"/>
                <a:gd name="connsiteY6" fmla="*/ 84 h 864666"/>
                <a:gd name="connsiteX7" fmla="*/ 453088 w 641159"/>
                <a:gd name="connsiteY7" fmla="*/ 121494 h 864666"/>
                <a:gd name="connsiteX8" fmla="*/ 532843 w 641159"/>
                <a:gd name="connsiteY8" fmla="*/ 37083 h 864666"/>
                <a:gd name="connsiteX9" fmla="*/ 641119 w 641159"/>
                <a:gd name="connsiteY9" fmla="*/ 578679 h 864666"/>
                <a:gd name="connsiteX10" fmla="*/ 624790 w 641159"/>
                <a:gd name="connsiteY10" fmla="*/ 864193 h 864666"/>
                <a:gd name="connsiteX11" fmla="*/ 231567 w 641159"/>
                <a:gd name="connsiteY11" fmla="*/ 864666 h 864666"/>
                <a:gd name="connsiteX0" fmla="*/ 231567 w 641159"/>
                <a:gd name="connsiteY0" fmla="*/ 864666 h 864666"/>
                <a:gd name="connsiteX1" fmla="*/ 61453 w 641159"/>
                <a:gd name="connsiteY1" fmla="*/ 510643 h 864666"/>
                <a:gd name="connsiteX2" fmla="*/ 34539 w 641159"/>
                <a:gd name="connsiteY2" fmla="*/ 60790 h 864666"/>
                <a:gd name="connsiteX3" fmla="*/ 155162 w 641159"/>
                <a:gd name="connsiteY3" fmla="*/ 130650 h 864666"/>
                <a:gd name="connsiteX4" fmla="*/ 210425 w 641159"/>
                <a:gd name="connsiteY4" fmla="*/ 5370 h 864666"/>
                <a:gd name="connsiteX5" fmla="*/ 297243 w 641159"/>
                <a:gd name="connsiteY5" fmla="*/ 117043 h 864666"/>
                <a:gd name="connsiteX6" fmla="*/ 353135 w 641159"/>
                <a:gd name="connsiteY6" fmla="*/ 84 h 864666"/>
                <a:gd name="connsiteX7" fmla="*/ 453088 w 641159"/>
                <a:gd name="connsiteY7" fmla="*/ 121494 h 864666"/>
                <a:gd name="connsiteX8" fmla="*/ 532843 w 641159"/>
                <a:gd name="connsiteY8" fmla="*/ 37083 h 864666"/>
                <a:gd name="connsiteX9" fmla="*/ 641119 w 641159"/>
                <a:gd name="connsiteY9" fmla="*/ 578679 h 864666"/>
                <a:gd name="connsiteX10" fmla="*/ 624790 w 641159"/>
                <a:gd name="connsiteY10" fmla="*/ 864193 h 864666"/>
                <a:gd name="connsiteX11" fmla="*/ 231567 w 641159"/>
                <a:gd name="connsiteY11" fmla="*/ 864666 h 864666"/>
                <a:gd name="connsiteX0" fmla="*/ 231567 w 641159"/>
                <a:gd name="connsiteY0" fmla="*/ 864666 h 864666"/>
                <a:gd name="connsiteX1" fmla="*/ 99553 w 641159"/>
                <a:gd name="connsiteY1" fmla="*/ 807279 h 864666"/>
                <a:gd name="connsiteX2" fmla="*/ 61453 w 641159"/>
                <a:gd name="connsiteY2" fmla="*/ 510643 h 864666"/>
                <a:gd name="connsiteX3" fmla="*/ 34539 w 641159"/>
                <a:gd name="connsiteY3" fmla="*/ 60790 h 864666"/>
                <a:gd name="connsiteX4" fmla="*/ 155162 w 641159"/>
                <a:gd name="connsiteY4" fmla="*/ 130650 h 864666"/>
                <a:gd name="connsiteX5" fmla="*/ 210425 w 641159"/>
                <a:gd name="connsiteY5" fmla="*/ 5370 h 864666"/>
                <a:gd name="connsiteX6" fmla="*/ 297243 w 641159"/>
                <a:gd name="connsiteY6" fmla="*/ 117043 h 864666"/>
                <a:gd name="connsiteX7" fmla="*/ 353135 w 641159"/>
                <a:gd name="connsiteY7" fmla="*/ 84 h 864666"/>
                <a:gd name="connsiteX8" fmla="*/ 453088 w 641159"/>
                <a:gd name="connsiteY8" fmla="*/ 121494 h 864666"/>
                <a:gd name="connsiteX9" fmla="*/ 532843 w 641159"/>
                <a:gd name="connsiteY9" fmla="*/ 37083 h 864666"/>
                <a:gd name="connsiteX10" fmla="*/ 641119 w 641159"/>
                <a:gd name="connsiteY10" fmla="*/ 578679 h 864666"/>
                <a:gd name="connsiteX11" fmla="*/ 624790 w 641159"/>
                <a:gd name="connsiteY11" fmla="*/ 864193 h 864666"/>
                <a:gd name="connsiteX12" fmla="*/ 231567 w 641159"/>
                <a:gd name="connsiteY12" fmla="*/ 864666 h 864666"/>
                <a:gd name="connsiteX0" fmla="*/ 231567 w 641159"/>
                <a:gd name="connsiteY0" fmla="*/ 864666 h 864666"/>
                <a:gd name="connsiteX1" fmla="*/ 99553 w 641159"/>
                <a:gd name="connsiteY1" fmla="*/ 807279 h 864666"/>
                <a:gd name="connsiteX2" fmla="*/ 61453 w 641159"/>
                <a:gd name="connsiteY2" fmla="*/ 510643 h 864666"/>
                <a:gd name="connsiteX3" fmla="*/ 34539 w 641159"/>
                <a:gd name="connsiteY3" fmla="*/ 60790 h 864666"/>
                <a:gd name="connsiteX4" fmla="*/ 155162 w 641159"/>
                <a:gd name="connsiteY4" fmla="*/ 130650 h 864666"/>
                <a:gd name="connsiteX5" fmla="*/ 210425 w 641159"/>
                <a:gd name="connsiteY5" fmla="*/ 5370 h 864666"/>
                <a:gd name="connsiteX6" fmla="*/ 297243 w 641159"/>
                <a:gd name="connsiteY6" fmla="*/ 117043 h 864666"/>
                <a:gd name="connsiteX7" fmla="*/ 353135 w 641159"/>
                <a:gd name="connsiteY7" fmla="*/ 84 h 864666"/>
                <a:gd name="connsiteX8" fmla="*/ 453088 w 641159"/>
                <a:gd name="connsiteY8" fmla="*/ 121494 h 864666"/>
                <a:gd name="connsiteX9" fmla="*/ 532843 w 641159"/>
                <a:gd name="connsiteY9" fmla="*/ 37083 h 864666"/>
                <a:gd name="connsiteX10" fmla="*/ 641119 w 641159"/>
                <a:gd name="connsiteY10" fmla="*/ 578679 h 864666"/>
                <a:gd name="connsiteX11" fmla="*/ 624790 w 641159"/>
                <a:gd name="connsiteY11" fmla="*/ 864193 h 864666"/>
                <a:gd name="connsiteX12" fmla="*/ 231567 w 641159"/>
                <a:gd name="connsiteY12" fmla="*/ 864666 h 864666"/>
                <a:gd name="connsiteX0" fmla="*/ 231567 w 641159"/>
                <a:gd name="connsiteY0" fmla="*/ 864666 h 864666"/>
                <a:gd name="connsiteX1" fmla="*/ 197525 w 641159"/>
                <a:gd name="connsiteY1" fmla="*/ 793672 h 864666"/>
                <a:gd name="connsiteX2" fmla="*/ 99553 w 641159"/>
                <a:gd name="connsiteY2" fmla="*/ 807279 h 864666"/>
                <a:gd name="connsiteX3" fmla="*/ 61453 w 641159"/>
                <a:gd name="connsiteY3" fmla="*/ 510643 h 864666"/>
                <a:gd name="connsiteX4" fmla="*/ 34539 w 641159"/>
                <a:gd name="connsiteY4" fmla="*/ 60790 h 864666"/>
                <a:gd name="connsiteX5" fmla="*/ 155162 w 641159"/>
                <a:gd name="connsiteY5" fmla="*/ 130650 h 864666"/>
                <a:gd name="connsiteX6" fmla="*/ 210425 w 641159"/>
                <a:gd name="connsiteY6" fmla="*/ 5370 h 864666"/>
                <a:gd name="connsiteX7" fmla="*/ 297243 w 641159"/>
                <a:gd name="connsiteY7" fmla="*/ 117043 h 864666"/>
                <a:gd name="connsiteX8" fmla="*/ 353135 w 641159"/>
                <a:gd name="connsiteY8" fmla="*/ 84 h 864666"/>
                <a:gd name="connsiteX9" fmla="*/ 453088 w 641159"/>
                <a:gd name="connsiteY9" fmla="*/ 121494 h 864666"/>
                <a:gd name="connsiteX10" fmla="*/ 532843 w 641159"/>
                <a:gd name="connsiteY10" fmla="*/ 37083 h 864666"/>
                <a:gd name="connsiteX11" fmla="*/ 641119 w 641159"/>
                <a:gd name="connsiteY11" fmla="*/ 578679 h 864666"/>
                <a:gd name="connsiteX12" fmla="*/ 624790 w 641159"/>
                <a:gd name="connsiteY12" fmla="*/ 864193 h 864666"/>
                <a:gd name="connsiteX13" fmla="*/ 231567 w 641159"/>
                <a:gd name="connsiteY13" fmla="*/ 864666 h 864666"/>
                <a:gd name="connsiteX0" fmla="*/ 231567 w 641159"/>
                <a:gd name="connsiteY0" fmla="*/ 864666 h 864666"/>
                <a:gd name="connsiteX1" fmla="*/ 202968 w 641159"/>
                <a:gd name="connsiteY1" fmla="*/ 801837 h 864666"/>
                <a:gd name="connsiteX2" fmla="*/ 99553 w 641159"/>
                <a:gd name="connsiteY2" fmla="*/ 807279 h 864666"/>
                <a:gd name="connsiteX3" fmla="*/ 61453 w 641159"/>
                <a:gd name="connsiteY3" fmla="*/ 510643 h 864666"/>
                <a:gd name="connsiteX4" fmla="*/ 34539 w 641159"/>
                <a:gd name="connsiteY4" fmla="*/ 60790 h 864666"/>
                <a:gd name="connsiteX5" fmla="*/ 155162 w 641159"/>
                <a:gd name="connsiteY5" fmla="*/ 130650 h 864666"/>
                <a:gd name="connsiteX6" fmla="*/ 210425 w 641159"/>
                <a:gd name="connsiteY6" fmla="*/ 5370 h 864666"/>
                <a:gd name="connsiteX7" fmla="*/ 297243 w 641159"/>
                <a:gd name="connsiteY7" fmla="*/ 117043 h 864666"/>
                <a:gd name="connsiteX8" fmla="*/ 353135 w 641159"/>
                <a:gd name="connsiteY8" fmla="*/ 84 h 864666"/>
                <a:gd name="connsiteX9" fmla="*/ 453088 w 641159"/>
                <a:gd name="connsiteY9" fmla="*/ 121494 h 864666"/>
                <a:gd name="connsiteX10" fmla="*/ 532843 w 641159"/>
                <a:gd name="connsiteY10" fmla="*/ 37083 h 864666"/>
                <a:gd name="connsiteX11" fmla="*/ 641119 w 641159"/>
                <a:gd name="connsiteY11" fmla="*/ 578679 h 864666"/>
                <a:gd name="connsiteX12" fmla="*/ 624790 w 641159"/>
                <a:gd name="connsiteY12" fmla="*/ 864193 h 864666"/>
                <a:gd name="connsiteX13" fmla="*/ 231567 w 641159"/>
                <a:gd name="connsiteY13" fmla="*/ 864666 h 864666"/>
                <a:gd name="connsiteX0" fmla="*/ 231567 w 641159"/>
                <a:gd name="connsiteY0" fmla="*/ 864666 h 864666"/>
                <a:gd name="connsiteX1" fmla="*/ 202968 w 641159"/>
                <a:gd name="connsiteY1" fmla="*/ 801837 h 864666"/>
                <a:gd name="connsiteX2" fmla="*/ 99553 w 641159"/>
                <a:gd name="connsiteY2" fmla="*/ 807279 h 864666"/>
                <a:gd name="connsiteX3" fmla="*/ 61453 w 641159"/>
                <a:gd name="connsiteY3" fmla="*/ 510643 h 864666"/>
                <a:gd name="connsiteX4" fmla="*/ 34539 w 641159"/>
                <a:gd name="connsiteY4" fmla="*/ 60790 h 864666"/>
                <a:gd name="connsiteX5" fmla="*/ 155162 w 641159"/>
                <a:gd name="connsiteY5" fmla="*/ 130650 h 864666"/>
                <a:gd name="connsiteX6" fmla="*/ 210425 w 641159"/>
                <a:gd name="connsiteY6" fmla="*/ 5370 h 864666"/>
                <a:gd name="connsiteX7" fmla="*/ 297243 w 641159"/>
                <a:gd name="connsiteY7" fmla="*/ 117043 h 864666"/>
                <a:gd name="connsiteX8" fmla="*/ 353135 w 641159"/>
                <a:gd name="connsiteY8" fmla="*/ 84 h 864666"/>
                <a:gd name="connsiteX9" fmla="*/ 453088 w 641159"/>
                <a:gd name="connsiteY9" fmla="*/ 121494 h 864666"/>
                <a:gd name="connsiteX10" fmla="*/ 532843 w 641159"/>
                <a:gd name="connsiteY10" fmla="*/ 37083 h 864666"/>
                <a:gd name="connsiteX11" fmla="*/ 641119 w 641159"/>
                <a:gd name="connsiteY11" fmla="*/ 578679 h 864666"/>
                <a:gd name="connsiteX12" fmla="*/ 624790 w 641159"/>
                <a:gd name="connsiteY12" fmla="*/ 864193 h 864666"/>
                <a:gd name="connsiteX13" fmla="*/ 231567 w 641159"/>
                <a:gd name="connsiteY13" fmla="*/ 864666 h 864666"/>
                <a:gd name="connsiteX0" fmla="*/ 231567 w 641159"/>
                <a:gd name="connsiteY0" fmla="*/ 864666 h 864666"/>
                <a:gd name="connsiteX1" fmla="*/ 202968 w 641159"/>
                <a:gd name="connsiteY1" fmla="*/ 801837 h 864666"/>
                <a:gd name="connsiteX2" fmla="*/ 99553 w 641159"/>
                <a:gd name="connsiteY2" fmla="*/ 807279 h 864666"/>
                <a:gd name="connsiteX3" fmla="*/ 61453 w 641159"/>
                <a:gd name="connsiteY3" fmla="*/ 510643 h 864666"/>
                <a:gd name="connsiteX4" fmla="*/ 34539 w 641159"/>
                <a:gd name="connsiteY4" fmla="*/ 60790 h 864666"/>
                <a:gd name="connsiteX5" fmla="*/ 155162 w 641159"/>
                <a:gd name="connsiteY5" fmla="*/ 130650 h 864666"/>
                <a:gd name="connsiteX6" fmla="*/ 210425 w 641159"/>
                <a:gd name="connsiteY6" fmla="*/ 5370 h 864666"/>
                <a:gd name="connsiteX7" fmla="*/ 297243 w 641159"/>
                <a:gd name="connsiteY7" fmla="*/ 117043 h 864666"/>
                <a:gd name="connsiteX8" fmla="*/ 353135 w 641159"/>
                <a:gd name="connsiteY8" fmla="*/ 84 h 864666"/>
                <a:gd name="connsiteX9" fmla="*/ 453088 w 641159"/>
                <a:gd name="connsiteY9" fmla="*/ 121494 h 864666"/>
                <a:gd name="connsiteX10" fmla="*/ 532843 w 641159"/>
                <a:gd name="connsiteY10" fmla="*/ 37083 h 864666"/>
                <a:gd name="connsiteX11" fmla="*/ 641119 w 641159"/>
                <a:gd name="connsiteY11" fmla="*/ 578679 h 864666"/>
                <a:gd name="connsiteX12" fmla="*/ 624790 w 641159"/>
                <a:gd name="connsiteY12" fmla="*/ 864193 h 864666"/>
                <a:gd name="connsiteX13" fmla="*/ 231567 w 641159"/>
                <a:gd name="connsiteY13" fmla="*/ 864666 h 864666"/>
                <a:gd name="connsiteX0" fmla="*/ 231567 w 641159"/>
                <a:gd name="connsiteY0" fmla="*/ 864666 h 864666"/>
                <a:gd name="connsiteX1" fmla="*/ 202968 w 641159"/>
                <a:gd name="connsiteY1" fmla="*/ 801837 h 864666"/>
                <a:gd name="connsiteX2" fmla="*/ 99553 w 641159"/>
                <a:gd name="connsiteY2" fmla="*/ 807279 h 864666"/>
                <a:gd name="connsiteX3" fmla="*/ 61453 w 641159"/>
                <a:gd name="connsiteY3" fmla="*/ 510643 h 864666"/>
                <a:gd name="connsiteX4" fmla="*/ 34539 w 641159"/>
                <a:gd name="connsiteY4" fmla="*/ 60790 h 864666"/>
                <a:gd name="connsiteX5" fmla="*/ 155162 w 641159"/>
                <a:gd name="connsiteY5" fmla="*/ 130650 h 864666"/>
                <a:gd name="connsiteX6" fmla="*/ 210425 w 641159"/>
                <a:gd name="connsiteY6" fmla="*/ 5370 h 864666"/>
                <a:gd name="connsiteX7" fmla="*/ 297243 w 641159"/>
                <a:gd name="connsiteY7" fmla="*/ 117043 h 864666"/>
                <a:gd name="connsiteX8" fmla="*/ 353135 w 641159"/>
                <a:gd name="connsiteY8" fmla="*/ 84 h 864666"/>
                <a:gd name="connsiteX9" fmla="*/ 453088 w 641159"/>
                <a:gd name="connsiteY9" fmla="*/ 121494 h 864666"/>
                <a:gd name="connsiteX10" fmla="*/ 532843 w 641159"/>
                <a:gd name="connsiteY10" fmla="*/ 37083 h 864666"/>
                <a:gd name="connsiteX11" fmla="*/ 641119 w 641159"/>
                <a:gd name="connsiteY11" fmla="*/ 578679 h 864666"/>
                <a:gd name="connsiteX12" fmla="*/ 624790 w 641159"/>
                <a:gd name="connsiteY12" fmla="*/ 864193 h 864666"/>
                <a:gd name="connsiteX13" fmla="*/ 231567 w 641159"/>
                <a:gd name="connsiteY13" fmla="*/ 864666 h 864666"/>
                <a:gd name="connsiteX0" fmla="*/ 231567 w 641159"/>
                <a:gd name="connsiteY0" fmla="*/ 864666 h 864666"/>
                <a:gd name="connsiteX1" fmla="*/ 202968 w 641159"/>
                <a:gd name="connsiteY1" fmla="*/ 801837 h 864666"/>
                <a:gd name="connsiteX2" fmla="*/ 99553 w 641159"/>
                <a:gd name="connsiteY2" fmla="*/ 807279 h 864666"/>
                <a:gd name="connsiteX3" fmla="*/ 61453 w 641159"/>
                <a:gd name="connsiteY3" fmla="*/ 510643 h 864666"/>
                <a:gd name="connsiteX4" fmla="*/ 34539 w 641159"/>
                <a:gd name="connsiteY4" fmla="*/ 60790 h 864666"/>
                <a:gd name="connsiteX5" fmla="*/ 155162 w 641159"/>
                <a:gd name="connsiteY5" fmla="*/ 130650 h 864666"/>
                <a:gd name="connsiteX6" fmla="*/ 210425 w 641159"/>
                <a:gd name="connsiteY6" fmla="*/ 5370 h 864666"/>
                <a:gd name="connsiteX7" fmla="*/ 297243 w 641159"/>
                <a:gd name="connsiteY7" fmla="*/ 117043 h 864666"/>
                <a:gd name="connsiteX8" fmla="*/ 353135 w 641159"/>
                <a:gd name="connsiteY8" fmla="*/ 84 h 864666"/>
                <a:gd name="connsiteX9" fmla="*/ 453088 w 641159"/>
                <a:gd name="connsiteY9" fmla="*/ 121494 h 864666"/>
                <a:gd name="connsiteX10" fmla="*/ 532843 w 641159"/>
                <a:gd name="connsiteY10" fmla="*/ 37083 h 864666"/>
                <a:gd name="connsiteX11" fmla="*/ 641119 w 641159"/>
                <a:gd name="connsiteY11" fmla="*/ 578679 h 864666"/>
                <a:gd name="connsiteX12" fmla="*/ 624790 w 641159"/>
                <a:gd name="connsiteY12" fmla="*/ 864193 h 864666"/>
                <a:gd name="connsiteX13" fmla="*/ 231567 w 641159"/>
                <a:gd name="connsiteY13" fmla="*/ 864666 h 864666"/>
                <a:gd name="connsiteX0" fmla="*/ 257487 w 667079"/>
                <a:gd name="connsiteY0" fmla="*/ 864666 h 864666"/>
                <a:gd name="connsiteX1" fmla="*/ 228888 w 667079"/>
                <a:gd name="connsiteY1" fmla="*/ 801837 h 864666"/>
                <a:gd name="connsiteX2" fmla="*/ 125473 w 667079"/>
                <a:gd name="connsiteY2" fmla="*/ 807279 h 864666"/>
                <a:gd name="connsiteX3" fmla="*/ 288 w 667079"/>
                <a:gd name="connsiteY3" fmla="*/ 595007 h 864666"/>
                <a:gd name="connsiteX4" fmla="*/ 87373 w 667079"/>
                <a:gd name="connsiteY4" fmla="*/ 510643 h 864666"/>
                <a:gd name="connsiteX5" fmla="*/ 60459 w 667079"/>
                <a:gd name="connsiteY5" fmla="*/ 60790 h 864666"/>
                <a:gd name="connsiteX6" fmla="*/ 181082 w 667079"/>
                <a:gd name="connsiteY6" fmla="*/ 130650 h 864666"/>
                <a:gd name="connsiteX7" fmla="*/ 236345 w 667079"/>
                <a:gd name="connsiteY7" fmla="*/ 5370 h 864666"/>
                <a:gd name="connsiteX8" fmla="*/ 323163 w 667079"/>
                <a:gd name="connsiteY8" fmla="*/ 117043 h 864666"/>
                <a:gd name="connsiteX9" fmla="*/ 379055 w 667079"/>
                <a:gd name="connsiteY9" fmla="*/ 84 h 864666"/>
                <a:gd name="connsiteX10" fmla="*/ 479008 w 667079"/>
                <a:gd name="connsiteY10" fmla="*/ 121494 h 864666"/>
                <a:gd name="connsiteX11" fmla="*/ 558763 w 667079"/>
                <a:gd name="connsiteY11" fmla="*/ 37083 h 864666"/>
                <a:gd name="connsiteX12" fmla="*/ 667039 w 667079"/>
                <a:gd name="connsiteY12" fmla="*/ 578679 h 864666"/>
                <a:gd name="connsiteX13" fmla="*/ 650710 w 667079"/>
                <a:gd name="connsiteY13" fmla="*/ 864193 h 864666"/>
                <a:gd name="connsiteX14" fmla="*/ 257487 w 667079"/>
                <a:gd name="connsiteY14" fmla="*/ 864666 h 864666"/>
                <a:gd name="connsiteX0" fmla="*/ 260201 w 669793"/>
                <a:gd name="connsiteY0" fmla="*/ 864666 h 864666"/>
                <a:gd name="connsiteX1" fmla="*/ 231602 w 669793"/>
                <a:gd name="connsiteY1" fmla="*/ 801837 h 864666"/>
                <a:gd name="connsiteX2" fmla="*/ 128187 w 669793"/>
                <a:gd name="connsiteY2" fmla="*/ 807279 h 864666"/>
                <a:gd name="connsiteX3" fmla="*/ 281 w 669793"/>
                <a:gd name="connsiteY3" fmla="*/ 526971 h 864666"/>
                <a:gd name="connsiteX4" fmla="*/ 90087 w 669793"/>
                <a:gd name="connsiteY4" fmla="*/ 510643 h 864666"/>
                <a:gd name="connsiteX5" fmla="*/ 63173 w 669793"/>
                <a:gd name="connsiteY5" fmla="*/ 60790 h 864666"/>
                <a:gd name="connsiteX6" fmla="*/ 183796 w 669793"/>
                <a:gd name="connsiteY6" fmla="*/ 130650 h 864666"/>
                <a:gd name="connsiteX7" fmla="*/ 239059 w 669793"/>
                <a:gd name="connsiteY7" fmla="*/ 5370 h 864666"/>
                <a:gd name="connsiteX8" fmla="*/ 325877 w 669793"/>
                <a:gd name="connsiteY8" fmla="*/ 117043 h 864666"/>
                <a:gd name="connsiteX9" fmla="*/ 381769 w 669793"/>
                <a:gd name="connsiteY9" fmla="*/ 84 h 864666"/>
                <a:gd name="connsiteX10" fmla="*/ 481722 w 669793"/>
                <a:gd name="connsiteY10" fmla="*/ 121494 h 864666"/>
                <a:gd name="connsiteX11" fmla="*/ 561477 w 669793"/>
                <a:gd name="connsiteY11" fmla="*/ 37083 h 864666"/>
                <a:gd name="connsiteX12" fmla="*/ 669753 w 669793"/>
                <a:gd name="connsiteY12" fmla="*/ 578679 h 864666"/>
                <a:gd name="connsiteX13" fmla="*/ 653424 w 669793"/>
                <a:gd name="connsiteY13" fmla="*/ 864193 h 864666"/>
                <a:gd name="connsiteX14" fmla="*/ 260201 w 669793"/>
                <a:gd name="connsiteY14" fmla="*/ 864666 h 864666"/>
                <a:gd name="connsiteX0" fmla="*/ 259920 w 669512"/>
                <a:gd name="connsiteY0" fmla="*/ 864666 h 864666"/>
                <a:gd name="connsiteX1" fmla="*/ 231321 w 669512"/>
                <a:gd name="connsiteY1" fmla="*/ 801837 h 864666"/>
                <a:gd name="connsiteX2" fmla="*/ 127906 w 669512"/>
                <a:gd name="connsiteY2" fmla="*/ 807279 h 864666"/>
                <a:gd name="connsiteX3" fmla="*/ 0 w 669512"/>
                <a:gd name="connsiteY3" fmla="*/ 526971 h 864666"/>
                <a:gd name="connsiteX4" fmla="*/ 89806 w 669512"/>
                <a:gd name="connsiteY4" fmla="*/ 510643 h 864666"/>
                <a:gd name="connsiteX5" fmla="*/ 62892 w 669512"/>
                <a:gd name="connsiteY5" fmla="*/ 60790 h 864666"/>
                <a:gd name="connsiteX6" fmla="*/ 183515 w 669512"/>
                <a:gd name="connsiteY6" fmla="*/ 130650 h 864666"/>
                <a:gd name="connsiteX7" fmla="*/ 238778 w 669512"/>
                <a:gd name="connsiteY7" fmla="*/ 5370 h 864666"/>
                <a:gd name="connsiteX8" fmla="*/ 325596 w 669512"/>
                <a:gd name="connsiteY8" fmla="*/ 117043 h 864666"/>
                <a:gd name="connsiteX9" fmla="*/ 381488 w 669512"/>
                <a:gd name="connsiteY9" fmla="*/ 84 h 864666"/>
                <a:gd name="connsiteX10" fmla="*/ 481441 w 669512"/>
                <a:gd name="connsiteY10" fmla="*/ 121494 h 864666"/>
                <a:gd name="connsiteX11" fmla="*/ 561196 w 669512"/>
                <a:gd name="connsiteY11" fmla="*/ 37083 h 864666"/>
                <a:gd name="connsiteX12" fmla="*/ 669472 w 669512"/>
                <a:gd name="connsiteY12" fmla="*/ 578679 h 864666"/>
                <a:gd name="connsiteX13" fmla="*/ 653143 w 669512"/>
                <a:gd name="connsiteY13" fmla="*/ 864193 h 864666"/>
                <a:gd name="connsiteX14" fmla="*/ 259920 w 669512"/>
                <a:gd name="connsiteY14" fmla="*/ 864666 h 864666"/>
                <a:gd name="connsiteX0" fmla="*/ 259920 w 669512"/>
                <a:gd name="connsiteY0" fmla="*/ 864666 h 864666"/>
                <a:gd name="connsiteX1" fmla="*/ 231321 w 669512"/>
                <a:gd name="connsiteY1" fmla="*/ 801837 h 864666"/>
                <a:gd name="connsiteX2" fmla="*/ 127906 w 669512"/>
                <a:gd name="connsiteY2" fmla="*/ 807279 h 864666"/>
                <a:gd name="connsiteX3" fmla="*/ 0 w 669512"/>
                <a:gd name="connsiteY3" fmla="*/ 526971 h 864666"/>
                <a:gd name="connsiteX4" fmla="*/ 89806 w 669512"/>
                <a:gd name="connsiteY4" fmla="*/ 510643 h 864666"/>
                <a:gd name="connsiteX5" fmla="*/ 62892 w 669512"/>
                <a:gd name="connsiteY5" fmla="*/ 60790 h 864666"/>
                <a:gd name="connsiteX6" fmla="*/ 183515 w 669512"/>
                <a:gd name="connsiteY6" fmla="*/ 130650 h 864666"/>
                <a:gd name="connsiteX7" fmla="*/ 238778 w 669512"/>
                <a:gd name="connsiteY7" fmla="*/ 5370 h 864666"/>
                <a:gd name="connsiteX8" fmla="*/ 325596 w 669512"/>
                <a:gd name="connsiteY8" fmla="*/ 117043 h 864666"/>
                <a:gd name="connsiteX9" fmla="*/ 381488 w 669512"/>
                <a:gd name="connsiteY9" fmla="*/ 84 h 864666"/>
                <a:gd name="connsiteX10" fmla="*/ 481441 w 669512"/>
                <a:gd name="connsiteY10" fmla="*/ 121494 h 864666"/>
                <a:gd name="connsiteX11" fmla="*/ 561196 w 669512"/>
                <a:gd name="connsiteY11" fmla="*/ 37083 h 864666"/>
                <a:gd name="connsiteX12" fmla="*/ 669472 w 669512"/>
                <a:gd name="connsiteY12" fmla="*/ 578679 h 864666"/>
                <a:gd name="connsiteX13" fmla="*/ 653143 w 669512"/>
                <a:gd name="connsiteY13" fmla="*/ 864193 h 864666"/>
                <a:gd name="connsiteX14" fmla="*/ 259920 w 669512"/>
                <a:gd name="connsiteY14" fmla="*/ 864666 h 864666"/>
                <a:gd name="connsiteX0" fmla="*/ 259920 w 669512"/>
                <a:gd name="connsiteY0" fmla="*/ 864666 h 864666"/>
                <a:gd name="connsiteX1" fmla="*/ 231321 w 669512"/>
                <a:gd name="connsiteY1" fmla="*/ 801837 h 864666"/>
                <a:gd name="connsiteX2" fmla="*/ 127906 w 669512"/>
                <a:gd name="connsiteY2" fmla="*/ 807279 h 864666"/>
                <a:gd name="connsiteX3" fmla="*/ 0 w 669512"/>
                <a:gd name="connsiteY3" fmla="*/ 526971 h 864666"/>
                <a:gd name="connsiteX4" fmla="*/ 89806 w 669512"/>
                <a:gd name="connsiteY4" fmla="*/ 510643 h 864666"/>
                <a:gd name="connsiteX5" fmla="*/ 62892 w 669512"/>
                <a:gd name="connsiteY5" fmla="*/ 60790 h 864666"/>
                <a:gd name="connsiteX6" fmla="*/ 183515 w 669512"/>
                <a:gd name="connsiteY6" fmla="*/ 130650 h 864666"/>
                <a:gd name="connsiteX7" fmla="*/ 238778 w 669512"/>
                <a:gd name="connsiteY7" fmla="*/ 5370 h 864666"/>
                <a:gd name="connsiteX8" fmla="*/ 325596 w 669512"/>
                <a:gd name="connsiteY8" fmla="*/ 117043 h 864666"/>
                <a:gd name="connsiteX9" fmla="*/ 381488 w 669512"/>
                <a:gd name="connsiteY9" fmla="*/ 84 h 864666"/>
                <a:gd name="connsiteX10" fmla="*/ 481441 w 669512"/>
                <a:gd name="connsiteY10" fmla="*/ 121494 h 864666"/>
                <a:gd name="connsiteX11" fmla="*/ 561196 w 669512"/>
                <a:gd name="connsiteY11" fmla="*/ 37083 h 864666"/>
                <a:gd name="connsiteX12" fmla="*/ 669472 w 669512"/>
                <a:gd name="connsiteY12" fmla="*/ 578679 h 864666"/>
                <a:gd name="connsiteX13" fmla="*/ 653143 w 669512"/>
                <a:gd name="connsiteY13" fmla="*/ 864193 h 864666"/>
                <a:gd name="connsiteX14" fmla="*/ 259920 w 669512"/>
                <a:gd name="connsiteY14" fmla="*/ 864666 h 864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69512" h="864666">
                  <a:moveTo>
                    <a:pt x="259920" y="864666"/>
                  </a:moveTo>
                  <a:cubicBezTo>
                    <a:pt x="237695" y="826606"/>
                    <a:pt x="245159" y="825008"/>
                    <a:pt x="231321" y="801837"/>
                  </a:cubicBezTo>
                  <a:cubicBezTo>
                    <a:pt x="184826" y="794994"/>
                    <a:pt x="202292" y="803651"/>
                    <a:pt x="127906" y="807279"/>
                  </a:cubicBezTo>
                  <a:cubicBezTo>
                    <a:pt x="107042" y="780972"/>
                    <a:pt x="6350" y="576410"/>
                    <a:pt x="0" y="526971"/>
                  </a:cubicBezTo>
                  <a:cubicBezTo>
                    <a:pt x="58964" y="502024"/>
                    <a:pt x="28977" y="523479"/>
                    <a:pt x="89806" y="510643"/>
                  </a:cubicBezTo>
                  <a:cubicBezTo>
                    <a:pt x="46082" y="333121"/>
                    <a:pt x="-8516" y="81486"/>
                    <a:pt x="62892" y="60790"/>
                  </a:cubicBezTo>
                  <a:cubicBezTo>
                    <a:pt x="138478" y="39627"/>
                    <a:pt x="162358" y="62006"/>
                    <a:pt x="183515" y="130650"/>
                  </a:cubicBezTo>
                  <a:cubicBezTo>
                    <a:pt x="185607" y="62583"/>
                    <a:pt x="163207" y="19009"/>
                    <a:pt x="238778" y="5370"/>
                  </a:cubicBezTo>
                  <a:cubicBezTo>
                    <a:pt x="335937" y="-2341"/>
                    <a:pt x="301811" y="117924"/>
                    <a:pt x="325596" y="117043"/>
                  </a:cubicBezTo>
                  <a:cubicBezTo>
                    <a:pt x="328806" y="55378"/>
                    <a:pt x="299358" y="7320"/>
                    <a:pt x="381488" y="84"/>
                  </a:cubicBezTo>
                  <a:cubicBezTo>
                    <a:pt x="488285" y="-2989"/>
                    <a:pt x="459008" y="78303"/>
                    <a:pt x="481441" y="121494"/>
                  </a:cubicBezTo>
                  <a:cubicBezTo>
                    <a:pt x="497140" y="80657"/>
                    <a:pt x="482904" y="31655"/>
                    <a:pt x="561196" y="37083"/>
                  </a:cubicBezTo>
                  <a:cubicBezTo>
                    <a:pt x="672580" y="39816"/>
                    <a:pt x="669666" y="488862"/>
                    <a:pt x="669472" y="578679"/>
                  </a:cubicBezTo>
                  <a:cubicBezTo>
                    <a:pt x="666751" y="690178"/>
                    <a:pt x="672193" y="766300"/>
                    <a:pt x="653143" y="864193"/>
                  </a:cubicBezTo>
                  <a:cubicBezTo>
                    <a:pt x="514812" y="859815"/>
                    <a:pt x="460845" y="856509"/>
                    <a:pt x="259920" y="864666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 dirty="0"/>
            </a:p>
          </p:txBody>
        </p:sp>
        <p:sp>
          <p:nvSpPr>
            <p:cNvPr id="44" name="Freeform 18">
              <a:extLst>
                <a:ext uri="{FF2B5EF4-FFF2-40B4-BE49-F238E27FC236}">
                  <a16:creationId xmlns="" xmlns:a16="http://schemas.microsoft.com/office/drawing/2014/main" id="{36C19356-2709-4D4D-B922-7AA6298EEBA4}"/>
                </a:ext>
              </a:extLst>
            </p:cNvPr>
            <p:cNvSpPr>
              <a:spLocks/>
            </p:cNvSpPr>
            <p:nvPr/>
          </p:nvSpPr>
          <p:spPr bwMode="auto">
            <a:xfrm rot="21016692" flipH="1">
              <a:off x="1124970" y="2662344"/>
              <a:ext cx="1776651" cy="1909514"/>
            </a:xfrm>
            <a:custGeom>
              <a:avLst/>
              <a:gdLst>
                <a:gd name="connsiteX0" fmla="*/ 853425 w 1656184"/>
                <a:gd name="connsiteY0" fmla="*/ 0 h 1909514"/>
                <a:gd name="connsiteX1" fmla="*/ 789249 w 1656184"/>
                <a:gd name="connsiteY1" fmla="*/ 5234 h 1909514"/>
                <a:gd name="connsiteX2" fmla="*/ 628247 w 1656184"/>
                <a:gd name="connsiteY2" fmla="*/ 41869 h 1909514"/>
                <a:gd name="connsiteX3" fmla="*/ 580396 w 1656184"/>
                <a:gd name="connsiteY3" fmla="*/ 59896 h 1909514"/>
                <a:gd name="connsiteX4" fmla="*/ 533110 w 1656184"/>
                <a:gd name="connsiteY4" fmla="*/ 80250 h 1909514"/>
                <a:gd name="connsiteX5" fmla="*/ 486948 w 1656184"/>
                <a:gd name="connsiteY5" fmla="*/ 104673 h 1909514"/>
                <a:gd name="connsiteX6" fmla="*/ 444164 w 1656184"/>
                <a:gd name="connsiteY6" fmla="*/ 132005 h 1909514"/>
                <a:gd name="connsiteX7" fmla="*/ 403069 w 1656184"/>
                <a:gd name="connsiteY7" fmla="*/ 162825 h 1909514"/>
                <a:gd name="connsiteX8" fmla="*/ 365352 w 1656184"/>
                <a:gd name="connsiteY8" fmla="*/ 196553 h 1909514"/>
                <a:gd name="connsiteX9" fmla="*/ 330449 w 1656184"/>
                <a:gd name="connsiteY9" fmla="*/ 233188 h 1909514"/>
                <a:gd name="connsiteX10" fmla="*/ 298924 w 1656184"/>
                <a:gd name="connsiteY10" fmla="*/ 273313 h 1909514"/>
                <a:gd name="connsiteX11" fmla="*/ 271340 w 1656184"/>
                <a:gd name="connsiteY11" fmla="*/ 315764 h 1909514"/>
                <a:gd name="connsiteX12" fmla="*/ 247696 w 1656184"/>
                <a:gd name="connsiteY12" fmla="*/ 361123 h 1909514"/>
                <a:gd name="connsiteX13" fmla="*/ 227993 w 1656184"/>
                <a:gd name="connsiteY13" fmla="*/ 409970 h 1909514"/>
                <a:gd name="connsiteX14" fmla="*/ 196468 w 1656184"/>
                <a:gd name="connsiteY14" fmla="*/ 544301 h 1909514"/>
                <a:gd name="connsiteX15" fmla="*/ 193653 w 1656184"/>
                <a:gd name="connsiteY15" fmla="*/ 576865 h 1909514"/>
                <a:gd name="connsiteX16" fmla="*/ 192528 w 1656184"/>
                <a:gd name="connsiteY16" fmla="*/ 607686 h 1909514"/>
                <a:gd name="connsiteX17" fmla="*/ 193653 w 1656184"/>
                <a:gd name="connsiteY17" fmla="*/ 636180 h 1909514"/>
                <a:gd name="connsiteX18" fmla="*/ 194216 w 1656184"/>
                <a:gd name="connsiteY18" fmla="*/ 664674 h 1909514"/>
                <a:gd name="connsiteX19" fmla="*/ 194216 w 1656184"/>
                <a:gd name="connsiteY19" fmla="*/ 691424 h 1909514"/>
                <a:gd name="connsiteX20" fmla="*/ 191402 w 1656184"/>
                <a:gd name="connsiteY20" fmla="*/ 716430 h 1909514"/>
                <a:gd name="connsiteX21" fmla="*/ 182958 w 1656184"/>
                <a:gd name="connsiteY21" fmla="*/ 742016 h 1909514"/>
                <a:gd name="connsiteX22" fmla="*/ 167758 w 1656184"/>
                <a:gd name="connsiteY22" fmla="*/ 772837 h 1909514"/>
                <a:gd name="connsiteX23" fmla="*/ 149181 w 1656184"/>
                <a:gd name="connsiteY23" fmla="*/ 801331 h 1909514"/>
                <a:gd name="connsiteX24" fmla="*/ 128915 w 1656184"/>
                <a:gd name="connsiteY24" fmla="*/ 826336 h 1909514"/>
                <a:gd name="connsiteX25" fmla="*/ 107523 w 1656184"/>
                <a:gd name="connsiteY25" fmla="*/ 851923 h 1909514"/>
                <a:gd name="connsiteX26" fmla="*/ 85005 w 1656184"/>
                <a:gd name="connsiteY26" fmla="*/ 875184 h 1909514"/>
                <a:gd name="connsiteX27" fmla="*/ 62487 w 1656184"/>
                <a:gd name="connsiteY27" fmla="*/ 898445 h 1909514"/>
                <a:gd name="connsiteX28" fmla="*/ 41095 w 1656184"/>
                <a:gd name="connsiteY28" fmla="*/ 924031 h 1909514"/>
                <a:gd name="connsiteX29" fmla="*/ 33777 w 1656184"/>
                <a:gd name="connsiteY29" fmla="*/ 931009 h 1909514"/>
                <a:gd name="connsiteX30" fmla="*/ 24769 w 1656184"/>
                <a:gd name="connsiteY30" fmla="*/ 939732 h 1909514"/>
                <a:gd name="connsiteX31" fmla="*/ 15200 w 1656184"/>
                <a:gd name="connsiteY31" fmla="*/ 950199 h 1909514"/>
                <a:gd name="connsiteX32" fmla="*/ 7319 w 1656184"/>
                <a:gd name="connsiteY32" fmla="*/ 960666 h 1909514"/>
                <a:gd name="connsiteX33" fmla="*/ 2252 w 1656184"/>
                <a:gd name="connsiteY33" fmla="*/ 973460 h 1909514"/>
                <a:gd name="connsiteX34" fmla="*/ 0 w 1656184"/>
                <a:gd name="connsiteY34" fmla="*/ 987416 h 1909514"/>
                <a:gd name="connsiteX35" fmla="*/ 2815 w 1656184"/>
                <a:gd name="connsiteY35" fmla="*/ 1001955 h 1909514"/>
                <a:gd name="connsiteX36" fmla="*/ 10133 w 1656184"/>
                <a:gd name="connsiteY36" fmla="*/ 1015911 h 1909514"/>
                <a:gd name="connsiteX37" fmla="*/ 22518 w 1656184"/>
                <a:gd name="connsiteY37" fmla="*/ 1027541 h 1909514"/>
                <a:gd name="connsiteX38" fmla="*/ 36592 w 1656184"/>
                <a:gd name="connsiteY38" fmla="*/ 1035682 h 1909514"/>
                <a:gd name="connsiteX39" fmla="*/ 54043 w 1656184"/>
                <a:gd name="connsiteY39" fmla="*/ 1043243 h 1909514"/>
                <a:gd name="connsiteX40" fmla="*/ 72621 w 1656184"/>
                <a:gd name="connsiteY40" fmla="*/ 1049639 h 1909514"/>
                <a:gd name="connsiteX41" fmla="*/ 91197 w 1656184"/>
                <a:gd name="connsiteY41" fmla="*/ 1056035 h 1909514"/>
                <a:gd name="connsiteX42" fmla="*/ 109212 w 1656184"/>
                <a:gd name="connsiteY42" fmla="*/ 1062432 h 1909514"/>
                <a:gd name="connsiteX43" fmla="*/ 126663 w 1656184"/>
                <a:gd name="connsiteY43" fmla="*/ 1069992 h 1909514"/>
                <a:gd name="connsiteX44" fmla="*/ 142425 w 1656184"/>
                <a:gd name="connsiteY44" fmla="*/ 1078133 h 1909514"/>
                <a:gd name="connsiteX45" fmla="*/ 153685 w 1656184"/>
                <a:gd name="connsiteY45" fmla="*/ 1088601 h 1909514"/>
                <a:gd name="connsiteX46" fmla="*/ 150306 w 1656184"/>
                <a:gd name="connsiteY46" fmla="*/ 1102557 h 1909514"/>
                <a:gd name="connsiteX47" fmla="*/ 144114 w 1656184"/>
                <a:gd name="connsiteY47" fmla="*/ 1115351 h 1909514"/>
                <a:gd name="connsiteX48" fmla="*/ 137921 w 1656184"/>
                <a:gd name="connsiteY48" fmla="*/ 1128725 h 1909514"/>
                <a:gd name="connsiteX49" fmla="*/ 131166 w 1656184"/>
                <a:gd name="connsiteY49" fmla="*/ 1141518 h 1909514"/>
                <a:gd name="connsiteX50" fmla="*/ 124974 w 1656184"/>
                <a:gd name="connsiteY50" fmla="*/ 1154312 h 1909514"/>
                <a:gd name="connsiteX51" fmla="*/ 120471 w 1656184"/>
                <a:gd name="connsiteY51" fmla="*/ 1167105 h 1909514"/>
                <a:gd name="connsiteX52" fmla="*/ 118781 w 1656184"/>
                <a:gd name="connsiteY52" fmla="*/ 1178735 h 1909514"/>
                <a:gd name="connsiteX53" fmla="*/ 119907 w 1656184"/>
                <a:gd name="connsiteY53" fmla="*/ 1191529 h 1909514"/>
                <a:gd name="connsiteX54" fmla="*/ 126100 w 1656184"/>
                <a:gd name="connsiteY54" fmla="*/ 1203159 h 1909514"/>
                <a:gd name="connsiteX55" fmla="*/ 137359 w 1656184"/>
                <a:gd name="connsiteY55" fmla="*/ 1214790 h 1909514"/>
                <a:gd name="connsiteX56" fmla="*/ 153685 w 1656184"/>
                <a:gd name="connsiteY56" fmla="*/ 1226420 h 1909514"/>
                <a:gd name="connsiteX57" fmla="*/ 150306 w 1656184"/>
                <a:gd name="connsiteY57" fmla="*/ 1235725 h 1909514"/>
                <a:gd name="connsiteX58" fmla="*/ 145240 w 1656184"/>
                <a:gd name="connsiteY58" fmla="*/ 1245029 h 1909514"/>
                <a:gd name="connsiteX59" fmla="*/ 141300 w 1656184"/>
                <a:gd name="connsiteY59" fmla="*/ 1256077 h 1909514"/>
                <a:gd name="connsiteX60" fmla="*/ 140174 w 1656184"/>
                <a:gd name="connsiteY60" fmla="*/ 1267708 h 1909514"/>
                <a:gd name="connsiteX61" fmla="*/ 142425 w 1656184"/>
                <a:gd name="connsiteY61" fmla="*/ 1279339 h 1909514"/>
                <a:gd name="connsiteX62" fmla="*/ 148618 w 1656184"/>
                <a:gd name="connsiteY62" fmla="*/ 1289806 h 1909514"/>
                <a:gd name="connsiteX63" fmla="*/ 156499 w 1656184"/>
                <a:gd name="connsiteY63" fmla="*/ 1297947 h 1909514"/>
                <a:gd name="connsiteX64" fmla="*/ 166632 w 1656184"/>
                <a:gd name="connsiteY64" fmla="*/ 1305506 h 1909514"/>
                <a:gd name="connsiteX65" fmla="*/ 176765 w 1656184"/>
                <a:gd name="connsiteY65" fmla="*/ 1310740 h 1909514"/>
                <a:gd name="connsiteX66" fmla="*/ 186335 w 1656184"/>
                <a:gd name="connsiteY66" fmla="*/ 1317137 h 1909514"/>
                <a:gd name="connsiteX67" fmla="*/ 195343 w 1656184"/>
                <a:gd name="connsiteY67" fmla="*/ 1325860 h 1909514"/>
                <a:gd name="connsiteX68" fmla="*/ 200408 w 1656184"/>
                <a:gd name="connsiteY68" fmla="*/ 1335164 h 1909514"/>
                <a:gd name="connsiteX69" fmla="*/ 205475 w 1656184"/>
                <a:gd name="connsiteY69" fmla="*/ 1352028 h 1909514"/>
                <a:gd name="connsiteX70" fmla="*/ 205475 w 1656184"/>
                <a:gd name="connsiteY70" fmla="*/ 1371218 h 1909514"/>
                <a:gd name="connsiteX71" fmla="*/ 203787 w 1656184"/>
                <a:gd name="connsiteY71" fmla="*/ 1389245 h 1909514"/>
                <a:gd name="connsiteX72" fmla="*/ 199283 w 1656184"/>
                <a:gd name="connsiteY72" fmla="*/ 1407854 h 1909514"/>
                <a:gd name="connsiteX73" fmla="*/ 195343 w 1656184"/>
                <a:gd name="connsiteY73" fmla="*/ 1425881 h 1909514"/>
                <a:gd name="connsiteX74" fmla="*/ 192528 w 1656184"/>
                <a:gd name="connsiteY74" fmla="*/ 1442163 h 1909514"/>
                <a:gd name="connsiteX75" fmla="*/ 190276 w 1656184"/>
                <a:gd name="connsiteY75" fmla="*/ 1465424 h 1909514"/>
                <a:gd name="connsiteX76" fmla="*/ 192528 w 1656184"/>
                <a:gd name="connsiteY76" fmla="*/ 1486358 h 1909514"/>
                <a:gd name="connsiteX77" fmla="*/ 198719 w 1656184"/>
                <a:gd name="connsiteY77" fmla="*/ 1505548 h 1909514"/>
                <a:gd name="connsiteX78" fmla="*/ 206601 w 1656184"/>
                <a:gd name="connsiteY78" fmla="*/ 1522413 h 1909514"/>
                <a:gd name="connsiteX79" fmla="*/ 217860 w 1656184"/>
                <a:gd name="connsiteY79" fmla="*/ 1535787 h 1909514"/>
                <a:gd name="connsiteX80" fmla="*/ 232497 w 1656184"/>
                <a:gd name="connsiteY80" fmla="*/ 1548581 h 1909514"/>
                <a:gd name="connsiteX81" fmla="*/ 246570 w 1656184"/>
                <a:gd name="connsiteY81" fmla="*/ 1559048 h 1909514"/>
                <a:gd name="connsiteX82" fmla="*/ 262896 w 1656184"/>
                <a:gd name="connsiteY82" fmla="*/ 1567771 h 1909514"/>
                <a:gd name="connsiteX83" fmla="*/ 279221 w 1656184"/>
                <a:gd name="connsiteY83" fmla="*/ 1575331 h 1909514"/>
                <a:gd name="connsiteX84" fmla="*/ 295546 w 1656184"/>
                <a:gd name="connsiteY84" fmla="*/ 1579401 h 1909514"/>
                <a:gd name="connsiteX85" fmla="*/ 325383 w 1656184"/>
                <a:gd name="connsiteY85" fmla="*/ 1584635 h 1909514"/>
                <a:gd name="connsiteX86" fmla="*/ 356908 w 1656184"/>
                <a:gd name="connsiteY86" fmla="*/ 1586961 h 1909514"/>
                <a:gd name="connsiteX87" fmla="*/ 390121 w 1656184"/>
                <a:gd name="connsiteY87" fmla="*/ 1585798 h 1909514"/>
                <a:gd name="connsiteX88" fmla="*/ 422772 w 1656184"/>
                <a:gd name="connsiteY88" fmla="*/ 1582309 h 1909514"/>
                <a:gd name="connsiteX89" fmla="*/ 455423 w 1656184"/>
                <a:gd name="connsiteY89" fmla="*/ 1578238 h 1909514"/>
                <a:gd name="connsiteX90" fmla="*/ 486385 w 1656184"/>
                <a:gd name="connsiteY90" fmla="*/ 1571841 h 1909514"/>
                <a:gd name="connsiteX91" fmla="*/ 513969 w 1656184"/>
                <a:gd name="connsiteY91" fmla="*/ 1564281 h 1909514"/>
                <a:gd name="connsiteX92" fmla="*/ 529900 w 1656184"/>
                <a:gd name="connsiteY92" fmla="*/ 1558923 h 1909514"/>
                <a:gd name="connsiteX93" fmla="*/ 627355 w 1656184"/>
                <a:gd name="connsiteY93" fmla="*/ 1909514 h 1909514"/>
                <a:gd name="connsiteX94" fmla="*/ 699234 w 1656184"/>
                <a:gd name="connsiteY94" fmla="*/ 1702328 h 1909514"/>
                <a:gd name="connsiteX95" fmla="*/ 697686 w 1656184"/>
                <a:gd name="connsiteY95" fmla="*/ 1708838 h 1909514"/>
                <a:gd name="connsiteX96" fmla="*/ 1413007 w 1656184"/>
                <a:gd name="connsiteY96" fmla="*/ 1487444 h 1909514"/>
                <a:gd name="connsiteX97" fmla="*/ 1412429 w 1656184"/>
                <a:gd name="connsiteY97" fmla="*/ 1485195 h 1909514"/>
                <a:gd name="connsiteX98" fmla="*/ 1405111 w 1656184"/>
                <a:gd name="connsiteY98" fmla="*/ 1455538 h 1909514"/>
                <a:gd name="connsiteX99" fmla="*/ 1398918 w 1656184"/>
                <a:gd name="connsiteY99" fmla="*/ 1425881 h 1909514"/>
                <a:gd name="connsiteX100" fmla="*/ 1394978 w 1656184"/>
                <a:gd name="connsiteY100" fmla="*/ 1398549 h 1909514"/>
                <a:gd name="connsiteX101" fmla="*/ 1392163 w 1656184"/>
                <a:gd name="connsiteY101" fmla="*/ 1372381 h 1909514"/>
                <a:gd name="connsiteX102" fmla="*/ 1391037 w 1656184"/>
                <a:gd name="connsiteY102" fmla="*/ 1350865 h 1909514"/>
                <a:gd name="connsiteX103" fmla="*/ 1392163 w 1656184"/>
                <a:gd name="connsiteY103" fmla="*/ 1332837 h 1909514"/>
                <a:gd name="connsiteX104" fmla="*/ 1401171 w 1656184"/>
                <a:gd name="connsiteY104" fmla="*/ 1295039 h 1909514"/>
                <a:gd name="connsiteX105" fmla="*/ 1412429 w 1656184"/>
                <a:gd name="connsiteY105" fmla="*/ 1260148 h 1909514"/>
                <a:gd name="connsiteX106" fmla="*/ 1426503 w 1656184"/>
                <a:gd name="connsiteY106" fmla="*/ 1227001 h 1909514"/>
                <a:gd name="connsiteX107" fmla="*/ 1443954 w 1656184"/>
                <a:gd name="connsiteY107" fmla="*/ 1197926 h 1909514"/>
                <a:gd name="connsiteX108" fmla="*/ 1469849 w 1656184"/>
                <a:gd name="connsiteY108" fmla="*/ 1161872 h 1909514"/>
                <a:gd name="connsiteX109" fmla="*/ 1496308 w 1656184"/>
                <a:gd name="connsiteY109" fmla="*/ 1125818 h 1909514"/>
                <a:gd name="connsiteX110" fmla="*/ 1522767 w 1656184"/>
                <a:gd name="connsiteY110" fmla="*/ 1090926 h 1909514"/>
                <a:gd name="connsiteX111" fmla="*/ 1549788 w 1656184"/>
                <a:gd name="connsiteY111" fmla="*/ 1053710 h 1909514"/>
                <a:gd name="connsiteX112" fmla="*/ 1573995 w 1656184"/>
                <a:gd name="connsiteY112" fmla="*/ 1015911 h 1909514"/>
                <a:gd name="connsiteX113" fmla="*/ 1597637 w 1656184"/>
                <a:gd name="connsiteY113" fmla="*/ 976949 h 1909514"/>
                <a:gd name="connsiteX114" fmla="*/ 1617341 w 1656184"/>
                <a:gd name="connsiteY114" fmla="*/ 934499 h 1909514"/>
                <a:gd name="connsiteX115" fmla="*/ 1633666 w 1656184"/>
                <a:gd name="connsiteY115" fmla="*/ 889140 h 1909514"/>
                <a:gd name="connsiteX116" fmla="*/ 1646051 w 1656184"/>
                <a:gd name="connsiteY116" fmla="*/ 836222 h 1909514"/>
                <a:gd name="connsiteX117" fmla="*/ 1652807 w 1656184"/>
                <a:gd name="connsiteY117" fmla="*/ 782141 h 1909514"/>
                <a:gd name="connsiteX118" fmla="*/ 1656184 w 1656184"/>
                <a:gd name="connsiteY118" fmla="*/ 726897 h 1909514"/>
                <a:gd name="connsiteX119" fmla="*/ 1655059 w 1656184"/>
                <a:gd name="connsiteY119" fmla="*/ 671072 h 1909514"/>
                <a:gd name="connsiteX120" fmla="*/ 1651118 w 1656184"/>
                <a:gd name="connsiteY120" fmla="*/ 616409 h 1909514"/>
                <a:gd name="connsiteX121" fmla="*/ 1642674 w 1656184"/>
                <a:gd name="connsiteY121" fmla="*/ 563490 h 1909514"/>
                <a:gd name="connsiteX122" fmla="*/ 1631415 w 1656184"/>
                <a:gd name="connsiteY122" fmla="*/ 511736 h 1909514"/>
                <a:gd name="connsiteX123" fmla="*/ 1617341 w 1656184"/>
                <a:gd name="connsiteY123" fmla="*/ 464051 h 1909514"/>
                <a:gd name="connsiteX124" fmla="*/ 1601579 w 1656184"/>
                <a:gd name="connsiteY124" fmla="*/ 420438 h 1909514"/>
                <a:gd name="connsiteX125" fmla="*/ 1583565 w 1656184"/>
                <a:gd name="connsiteY125" fmla="*/ 381475 h 1909514"/>
                <a:gd name="connsiteX126" fmla="*/ 1556543 w 1656184"/>
                <a:gd name="connsiteY126" fmla="*/ 334954 h 1909514"/>
                <a:gd name="connsiteX127" fmla="*/ 1527270 w 1656184"/>
                <a:gd name="connsiteY127" fmla="*/ 290759 h 1909514"/>
                <a:gd name="connsiteX128" fmla="*/ 1494056 w 1656184"/>
                <a:gd name="connsiteY128" fmla="*/ 249471 h 1909514"/>
                <a:gd name="connsiteX129" fmla="*/ 1458590 w 1656184"/>
                <a:gd name="connsiteY129" fmla="*/ 209928 h 1909514"/>
                <a:gd name="connsiteX130" fmla="*/ 1419747 w 1656184"/>
                <a:gd name="connsiteY130" fmla="*/ 174455 h 1909514"/>
                <a:gd name="connsiteX131" fmla="*/ 1376400 w 1656184"/>
                <a:gd name="connsiteY131" fmla="*/ 141309 h 1909514"/>
                <a:gd name="connsiteX132" fmla="*/ 1331365 w 1656184"/>
                <a:gd name="connsiteY132" fmla="*/ 111652 h 1909514"/>
                <a:gd name="connsiteX133" fmla="*/ 1283515 w 1656184"/>
                <a:gd name="connsiteY133" fmla="*/ 85483 h 1909514"/>
                <a:gd name="connsiteX134" fmla="*/ 1231161 w 1656184"/>
                <a:gd name="connsiteY134" fmla="*/ 63386 h 1909514"/>
                <a:gd name="connsiteX135" fmla="*/ 1177119 w 1656184"/>
                <a:gd name="connsiteY135" fmla="*/ 43033 h 1909514"/>
                <a:gd name="connsiteX136" fmla="*/ 1118572 w 1656184"/>
                <a:gd name="connsiteY136" fmla="*/ 27332 h 1909514"/>
                <a:gd name="connsiteX137" fmla="*/ 1057210 w 1656184"/>
                <a:gd name="connsiteY137" fmla="*/ 14538 h 1909514"/>
                <a:gd name="connsiteX138" fmla="*/ 993036 w 1656184"/>
                <a:gd name="connsiteY138" fmla="*/ 5815 h 1909514"/>
                <a:gd name="connsiteX139" fmla="*/ 925482 w 1656184"/>
                <a:gd name="connsiteY139" fmla="*/ 582 h 1909514"/>
                <a:gd name="connsiteX140" fmla="*/ 853425 w 1656184"/>
                <a:gd name="connsiteY140" fmla="*/ 0 h 1909514"/>
                <a:gd name="connsiteX0" fmla="*/ 853425 w 1656184"/>
                <a:gd name="connsiteY0" fmla="*/ 0 h 1909514"/>
                <a:gd name="connsiteX1" fmla="*/ 789249 w 1656184"/>
                <a:gd name="connsiteY1" fmla="*/ 5234 h 1909514"/>
                <a:gd name="connsiteX2" fmla="*/ 628247 w 1656184"/>
                <a:gd name="connsiteY2" fmla="*/ 41869 h 1909514"/>
                <a:gd name="connsiteX3" fmla="*/ 580396 w 1656184"/>
                <a:gd name="connsiteY3" fmla="*/ 59896 h 1909514"/>
                <a:gd name="connsiteX4" fmla="*/ 533110 w 1656184"/>
                <a:gd name="connsiteY4" fmla="*/ 80250 h 1909514"/>
                <a:gd name="connsiteX5" fmla="*/ 486948 w 1656184"/>
                <a:gd name="connsiteY5" fmla="*/ 104673 h 1909514"/>
                <a:gd name="connsiteX6" fmla="*/ 444164 w 1656184"/>
                <a:gd name="connsiteY6" fmla="*/ 132005 h 1909514"/>
                <a:gd name="connsiteX7" fmla="*/ 403069 w 1656184"/>
                <a:gd name="connsiteY7" fmla="*/ 162825 h 1909514"/>
                <a:gd name="connsiteX8" fmla="*/ 365352 w 1656184"/>
                <a:gd name="connsiteY8" fmla="*/ 196553 h 1909514"/>
                <a:gd name="connsiteX9" fmla="*/ 330449 w 1656184"/>
                <a:gd name="connsiteY9" fmla="*/ 233188 h 1909514"/>
                <a:gd name="connsiteX10" fmla="*/ 298924 w 1656184"/>
                <a:gd name="connsiteY10" fmla="*/ 273313 h 1909514"/>
                <a:gd name="connsiteX11" fmla="*/ 271340 w 1656184"/>
                <a:gd name="connsiteY11" fmla="*/ 315764 h 1909514"/>
                <a:gd name="connsiteX12" fmla="*/ 247696 w 1656184"/>
                <a:gd name="connsiteY12" fmla="*/ 361123 h 1909514"/>
                <a:gd name="connsiteX13" fmla="*/ 227993 w 1656184"/>
                <a:gd name="connsiteY13" fmla="*/ 409970 h 1909514"/>
                <a:gd name="connsiteX14" fmla="*/ 196468 w 1656184"/>
                <a:gd name="connsiteY14" fmla="*/ 544301 h 1909514"/>
                <a:gd name="connsiteX15" fmla="*/ 193653 w 1656184"/>
                <a:gd name="connsiteY15" fmla="*/ 576865 h 1909514"/>
                <a:gd name="connsiteX16" fmla="*/ 192528 w 1656184"/>
                <a:gd name="connsiteY16" fmla="*/ 607686 h 1909514"/>
                <a:gd name="connsiteX17" fmla="*/ 193653 w 1656184"/>
                <a:gd name="connsiteY17" fmla="*/ 636180 h 1909514"/>
                <a:gd name="connsiteX18" fmla="*/ 194216 w 1656184"/>
                <a:gd name="connsiteY18" fmla="*/ 664674 h 1909514"/>
                <a:gd name="connsiteX19" fmla="*/ 194216 w 1656184"/>
                <a:gd name="connsiteY19" fmla="*/ 691424 h 1909514"/>
                <a:gd name="connsiteX20" fmla="*/ 191402 w 1656184"/>
                <a:gd name="connsiteY20" fmla="*/ 716430 h 1909514"/>
                <a:gd name="connsiteX21" fmla="*/ 182958 w 1656184"/>
                <a:gd name="connsiteY21" fmla="*/ 742016 h 1909514"/>
                <a:gd name="connsiteX22" fmla="*/ 167758 w 1656184"/>
                <a:gd name="connsiteY22" fmla="*/ 772837 h 1909514"/>
                <a:gd name="connsiteX23" fmla="*/ 149181 w 1656184"/>
                <a:gd name="connsiteY23" fmla="*/ 801331 h 1909514"/>
                <a:gd name="connsiteX24" fmla="*/ 128915 w 1656184"/>
                <a:gd name="connsiteY24" fmla="*/ 826336 h 1909514"/>
                <a:gd name="connsiteX25" fmla="*/ 107523 w 1656184"/>
                <a:gd name="connsiteY25" fmla="*/ 851923 h 1909514"/>
                <a:gd name="connsiteX26" fmla="*/ 85005 w 1656184"/>
                <a:gd name="connsiteY26" fmla="*/ 875184 h 1909514"/>
                <a:gd name="connsiteX27" fmla="*/ 62487 w 1656184"/>
                <a:gd name="connsiteY27" fmla="*/ 898445 h 1909514"/>
                <a:gd name="connsiteX28" fmla="*/ 41095 w 1656184"/>
                <a:gd name="connsiteY28" fmla="*/ 924031 h 1909514"/>
                <a:gd name="connsiteX29" fmla="*/ 33777 w 1656184"/>
                <a:gd name="connsiteY29" fmla="*/ 931009 h 1909514"/>
                <a:gd name="connsiteX30" fmla="*/ 24769 w 1656184"/>
                <a:gd name="connsiteY30" fmla="*/ 939732 h 1909514"/>
                <a:gd name="connsiteX31" fmla="*/ 15200 w 1656184"/>
                <a:gd name="connsiteY31" fmla="*/ 950199 h 1909514"/>
                <a:gd name="connsiteX32" fmla="*/ 7319 w 1656184"/>
                <a:gd name="connsiteY32" fmla="*/ 960666 h 1909514"/>
                <a:gd name="connsiteX33" fmla="*/ 2252 w 1656184"/>
                <a:gd name="connsiteY33" fmla="*/ 973460 h 1909514"/>
                <a:gd name="connsiteX34" fmla="*/ 0 w 1656184"/>
                <a:gd name="connsiteY34" fmla="*/ 987416 h 1909514"/>
                <a:gd name="connsiteX35" fmla="*/ 2815 w 1656184"/>
                <a:gd name="connsiteY35" fmla="*/ 1001955 h 1909514"/>
                <a:gd name="connsiteX36" fmla="*/ 10133 w 1656184"/>
                <a:gd name="connsiteY36" fmla="*/ 1015911 h 1909514"/>
                <a:gd name="connsiteX37" fmla="*/ 22518 w 1656184"/>
                <a:gd name="connsiteY37" fmla="*/ 1027541 h 1909514"/>
                <a:gd name="connsiteX38" fmla="*/ 36592 w 1656184"/>
                <a:gd name="connsiteY38" fmla="*/ 1035682 h 1909514"/>
                <a:gd name="connsiteX39" fmla="*/ 54043 w 1656184"/>
                <a:gd name="connsiteY39" fmla="*/ 1043243 h 1909514"/>
                <a:gd name="connsiteX40" fmla="*/ 72621 w 1656184"/>
                <a:gd name="connsiteY40" fmla="*/ 1049639 h 1909514"/>
                <a:gd name="connsiteX41" fmla="*/ 91197 w 1656184"/>
                <a:gd name="connsiteY41" fmla="*/ 1056035 h 1909514"/>
                <a:gd name="connsiteX42" fmla="*/ 109212 w 1656184"/>
                <a:gd name="connsiteY42" fmla="*/ 1062432 h 1909514"/>
                <a:gd name="connsiteX43" fmla="*/ 126663 w 1656184"/>
                <a:gd name="connsiteY43" fmla="*/ 1069992 h 1909514"/>
                <a:gd name="connsiteX44" fmla="*/ 142425 w 1656184"/>
                <a:gd name="connsiteY44" fmla="*/ 1078133 h 1909514"/>
                <a:gd name="connsiteX45" fmla="*/ 153685 w 1656184"/>
                <a:gd name="connsiteY45" fmla="*/ 1088601 h 1909514"/>
                <a:gd name="connsiteX46" fmla="*/ 150306 w 1656184"/>
                <a:gd name="connsiteY46" fmla="*/ 1102557 h 1909514"/>
                <a:gd name="connsiteX47" fmla="*/ 144114 w 1656184"/>
                <a:gd name="connsiteY47" fmla="*/ 1115351 h 1909514"/>
                <a:gd name="connsiteX48" fmla="*/ 137921 w 1656184"/>
                <a:gd name="connsiteY48" fmla="*/ 1128725 h 1909514"/>
                <a:gd name="connsiteX49" fmla="*/ 131166 w 1656184"/>
                <a:gd name="connsiteY49" fmla="*/ 1141518 h 1909514"/>
                <a:gd name="connsiteX50" fmla="*/ 124974 w 1656184"/>
                <a:gd name="connsiteY50" fmla="*/ 1154312 h 1909514"/>
                <a:gd name="connsiteX51" fmla="*/ 120471 w 1656184"/>
                <a:gd name="connsiteY51" fmla="*/ 1167105 h 1909514"/>
                <a:gd name="connsiteX52" fmla="*/ 118781 w 1656184"/>
                <a:gd name="connsiteY52" fmla="*/ 1178735 h 1909514"/>
                <a:gd name="connsiteX53" fmla="*/ 119907 w 1656184"/>
                <a:gd name="connsiteY53" fmla="*/ 1191529 h 1909514"/>
                <a:gd name="connsiteX54" fmla="*/ 126100 w 1656184"/>
                <a:gd name="connsiteY54" fmla="*/ 1203159 h 1909514"/>
                <a:gd name="connsiteX55" fmla="*/ 137359 w 1656184"/>
                <a:gd name="connsiteY55" fmla="*/ 1214790 h 1909514"/>
                <a:gd name="connsiteX56" fmla="*/ 153685 w 1656184"/>
                <a:gd name="connsiteY56" fmla="*/ 1226420 h 1909514"/>
                <a:gd name="connsiteX57" fmla="*/ 150306 w 1656184"/>
                <a:gd name="connsiteY57" fmla="*/ 1235725 h 1909514"/>
                <a:gd name="connsiteX58" fmla="*/ 145240 w 1656184"/>
                <a:gd name="connsiteY58" fmla="*/ 1245029 h 1909514"/>
                <a:gd name="connsiteX59" fmla="*/ 141300 w 1656184"/>
                <a:gd name="connsiteY59" fmla="*/ 1256077 h 1909514"/>
                <a:gd name="connsiteX60" fmla="*/ 140174 w 1656184"/>
                <a:gd name="connsiteY60" fmla="*/ 1267708 h 1909514"/>
                <a:gd name="connsiteX61" fmla="*/ 142425 w 1656184"/>
                <a:gd name="connsiteY61" fmla="*/ 1279339 h 1909514"/>
                <a:gd name="connsiteX62" fmla="*/ 148618 w 1656184"/>
                <a:gd name="connsiteY62" fmla="*/ 1289806 h 1909514"/>
                <a:gd name="connsiteX63" fmla="*/ 156499 w 1656184"/>
                <a:gd name="connsiteY63" fmla="*/ 1297947 h 1909514"/>
                <a:gd name="connsiteX64" fmla="*/ 166632 w 1656184"/>
                <a:gd name="connsiteY64" fmla="*/ 1305506 h 1909514"/>
                <a:gd name="connsiteX65" fmla="*/ 176765 w 1656184"/>
                <a:gd name="connsiteY65" fmla="*/ 1310740 h 1909514"/>
                <a:gd name="connsiteX66" fmla="*/ 186335 w 1656184"/>
                <a:gd name="connsiteY66" fmla="*/ 1317137 h 1909514"/>
                <a:gd name="connsiteX67" fmla="*/ 195343 w 1656184"/>
                <a:gd name="connsiteY67" fmla="*/ 1325860 h 1909514"/>
                <a:gd name="connsiteX68" fmla="*/ 200408 w 1656184"/>
                <a:gd name="connsiteY68" fmla="*/ 1335164 h 1909514"/>
                <a:gd name="connsiteX69" fmla="*/ 205475 w 1656184"/>
                <a:gd name="connsiteY69" fmla="*/ 1352028 h 1909514"/>
                <a:gd name="connsiteX70" fmla="*/ 205475 w 1656184"/>
                <a:gd name="connsiteY70" fmla="*/ 1371218 h 1909514"/>
                <a:gd name="connsiteX71" fmla="*/ 203787 w 1656184"/>
                <a:gd name="connsiteY71" fmla="*/ 1389245 h 1909514"/>
                <a:gd name="connsiteX72" fmla="*/ 199283 w 1656184"/>
                <a:gd name="connsiteY72" fmla="*/ 1407854 h 1909514"/>
                <a:gd name="connsiteX73" fmla="*/ 195343 w 1656184"/>
                <a:gd name="connsiteY73" fmla="*/ 1425881 h 1909514"/>
                <a:gd name="connsiteX74" fmla="*/ 192528 w 1656184"/>
                <a:gd name="connsiteY74" fmla="*/ 1442163 h 1909514"/>
                <a:gd name="connsiteX75" fmla="*/ 190276 w 1656184"/>
                <a:gd name="connsiteY75" fmla="*/ 1465424 h 1909514"/>
                <a:gd name="connsiteX76" fmla="*/ 192528 w 1656184"/>
                <a:gd name="connsiteY76" fmla="*/ 1486358 h 1909514"/>
                <a:gd name="connsiteX77" fmla="*/ 198719 w 1656184"/>
                <a:gd name="connsiteY77" fmla="*/ 1505548 h 1909514"/>
                <a:gd name="connsiteX78" fmla="*/ 206601 w 1656184"/>
                <a:gd name="connsiteY78" fmla="*/ 1522413 h 1909514"/>
                <a:gd name="connsiteX79" fmla="*/ 217860 w 1656184"/>
                <a:gd name="connsiteY79" fmla="*/ 1535787 h 1909514"/>
                <a:gd name="connsiteX80" fmla="*/ 232497 w 1656184"/>
                <a:gd name="connsiteY80" fmla="*/ 1548581 h 1909514"/>
                <a:gd name="connsiteX81" fmla="*/ 246570 w 1656184"/>
                <a:gd name="connsiteY81" fmla="*/ 1559048 h 1909514"/>
                <a:gd name="connsiteX82" fmla="*/ 262896 w 1656184"/>
                <a:gd name="connsiteY82" fmla="*/ 1567771 h 1909514"/>
                <a:gd name="connsiteX83" fmla="*/ 279221 w 1656184"/>
                <a:gd name="connsiteY83" fmla="*/ 1575331 h 1909514"/>
                <a:gd name="connsiteX84" fmla="*/ 295546 w 1656184"/>
                <a:gd name="connsiteY84" fmla="*/ 1579401 h 1909514"/>
                <a:gd name="connsiteX85" fmla="*/ 325383 w 1656184"/>
                <a:gd name="connsiteY85" fmla="*/ 1584635 h 1909514"/>
                <a:gd name="connsiteX86" fmla="*/ 356908 w 1656184"/>
                <a:gd name="connsiteY86" fmla="*/ 1586961 h 1909514"/>
                <a:gd name="connsiteX87" fmla="*/ 390121 w 1656184"/>
                <a:gd name="connsiteY87" fmla="*/ 1585798 h 1909514"/>
                <a:gd name="connsiteX88" fmla="*/ 422772 w 1656184"/>
                <a:gd name="connsiteY88" fmla="*/ 1582309 h 1909514"/>
                <a:gd name="connsiteX89" fmla="*/ 455423 w 1656184"/>
                <a:gd name="connsiteY89" fmla="*/ 1578238 h 1909514"/>
                <a:gd name="connsiteX90" fmla="*/ 486385 w 1656184"/>
                <a:gd name="connsiteY90" fmla="*/ 1571841 h 1909514"/>
                <a:gd name="connsiteX91" fmla="*/ 513969 w 1656184"/>
                <a:gd name="connsiteY91" fmla="*/ 1564281 h 1909514"/>
                <a:gd name="connsiteX92" fmla="*/ 529900 w 1656184"/>
                <a:gd name="connsiteY92" fmla="*/ 1558923 h 1909514"/>
                <a:gd name="connsiteX93" fmla="*/ 627355 w 1656184"/>
                <a:gd name="connsiteY93" fmla="*/ 1909514 h 1909514"/>
                <a:gd name="connsiteX94" fmla="*/ 699234 w 1656184"/>
                <a:gd name="connsiteY94" fmla="*/ 1702328 h 1909514"/>
                <a:gd name="connsiteX95" fmla="*/ 1413007 w 1656184"/>
                <a:gd name="connsiteY95" fmla="*/ 1487444 h 1909514"/>
                <a:gd name="connsiteX96" fmla="*/ 1412429 w 1656184"/>
                <a:gd name="connsiteY96" fmla="*/ 1485195 h 1909514"/>
                <a:gd name="connsiteX97" fmla="*/ 1405111 w 1656184"/>
                <a:gd name="connsiteY97" fmla="*/ 1455538 h 1909514"/>
                <a:gd name="connsiteX98" fmla="*/ 1398918 w 1656184"/>
                <a:gd name="connsiteY98" fmla="*/ 1425881 h 1909514"/>
                <a:gd name="connsiteX99" fmla="*/ 1394978 w 1656184"/>
                <a:gd name="connsiteY99" fmla="*/ 1398549 h 1909514"/>
                <a:gd name="connsiteX100" fmla="*/ 1392163 w 1656184"/>
                <a:gd name="connsiteY100" fmla="*/ 1372381 h 1909514"/>
                <a:gd name="connsiteX101" fmla="*/ 1391037 w 1656184"/>
                <a:gd name="connsiteY101" fmla="*/ 1350865 h 1909514"/>
                <a:gd name="connsiteX102" fmla="*/ 1392163 w 1656184"/>
                <a:gd name="connsiteY102" fmla="*/ 1332837 h 1909514"/>
                <a:gd name="connsiteX103" fmla="*/ 1401171 w 1656184"/>
                <a:gd name="connsiteY103" fmla="*/ 1295039 h 1909514"/>
                <a:gd name="connsiteX104" fmla="*/ 1412429 w 1656184"/>
                <a:gd name="connsiteY104" fmla="*/ 1260148 h 1909514"/>
                <a:gd name="connsiteX105" fmla="*/ 1426503 w 1656184"/>
                <a:gd name="connsiteY105" fmla="*/ 1227001 h 1909514"/>
                <a:gd name="connsiteX106" fmla="*/ 1443954 w 1656184"/>
                <a:gd name="connsiteY106" fmla="*/ 1197926 h 1909514"/>
                <a:gd name="connsiteX107" fmla="*/ 1469849 w 1656184"/>
                <a:gd name="connsiteY107" fmla="*/ 1161872 h 1909514"/>
                <a:gd name="connsiteX108" fmla="*/ 1496308 w 1656184"/>
                <a:gd name="connsiteY108" fmla="*/ 1125818 h 1909514"/>
                <a:gd name="connsiteX109" fmla="*/ 1522767 w 1656184"/>
                <a:gd name="connsiteY109" fmla="*/ 1090926 h 1909514"/>
                <a:gd name="connsiteX110" fmla="*/ 1549788 w 1656184"/>
                <a:gd name="connsiteY110" fmla="*/ 1053710 h 1909514"/>
                <a:gd name="connsiteX111" fmla="*/ 1573995 w 1656184"/>
                <a:gd name="connsiteY111" fmla="*/ 1015911 h 1909514"/>
                <a:gd name="connsiteX112" fmla="*/ 1597637 w 1656184"/>
                <a:gd name="connsiteY112" fmla="*/ 976949 h 1909514"/>
                <a:gd name="connsiteX113" fmla="*/ 1617341 w 1656184"/>
                <a:gd name="connsiteY113" fmla="*/ 934499 h 1909514"/>
                <a:gd name="connsiteX114" fmla="*/ 1633666 w 1656184"/>
                <a:gd name="connsiteY114" fmla="*/ 889140 h 1909514"/>
                <a:gd name="connsiteX115" fmla="*/ 1646051 w 1656184"/>
                <a:gd name="connsiteY115" fmla="*/ 836222 h 1909514"/>
                <a:gd name="connsiteX116" fmla="*/ 1652807 w 1656184"/>
                <a:gd name="connsiteY116" fmla="*/ 782141 h 1909514"/>
                <a:gd name="connsiteX117" fmla="*/ 1656184 w 1656184"/>
                <a:gd name="connsiteY117" fmla="*/ 726897 h 1909514"/>
                <a:gd name="connsiteX118" fmla="*/ 1655059 w 1656184"/>
                <a:gd name="connsiteY118" fmla="*/ 671072 h 1909514"/>
                <a:gd name="connsiteX119" fmla="*/ 1651118 w 1656184"/>
                <a:gd name="connsiteY119" fmla="*/ 616409 h 1909514"/>
                <a:gd name="connsiteX120" fmla="*/ 1642674 w 1656184"/>
                <a:gd name="connsiteY120" fmla="*/ 563490 h 1909514"/>
                <a:gd name="connsiteX121" fmla="*/ 1631415 w 1656184"/>
                <a:gd name="connsiteY121" fmla="*/ 511736 h 1909514"/>
                <a:gd name="connsiteX122" fmla="*/ 1617341 w 1656184"/>
                <a:gd name="connsiteY122" fmla="*/ 464051 h 1909514"/>
                <a:gd name="connsiteX123" fmla="*/ 1601579 w 1656184"/>
                <a:gd name="connsiteY123" fmla="*/ 420438 h 1909514"/>
                <a:gd name="connsiteX124" fmla="*/ 1583565 w 1656184"/>
                <a:gd name="connsiteY124" fmla="*/ 381475 h 1909514"/>
                <a:gd name="connsiteX125" fmla="*/ 1556543 w 1656184"/>
                <a:gd name="connsiteY125" fmla="*/ 334954 h 1909514"/>
                <a:gd name="connsiteX126" fmla="*/ 1527270 w 1656184"/>
                <a:gd name="connsiteY126" fmla="*/ 290759 h 1909514"/>
                <a:gd name="connsiteX127" fmla="*/ 1494056 w 1656184"/>
                <a:gd name="connsiteY127" fmla="*/ 249471 h 1909514"/>
                <a:gd name="connsiteX128" fmla="*/ 1458590 w 1656184"/>
                <a:gd name="connsiteY128" fmla="*/ 209928 h 1909514"/>
                <a:gd name="connsiteX129" fmla="*/ 1419747 w 1656184"/>
                <a:gd name="connsiteY129" fmla="*/ 174455 h 1909514"/>
                <a:gd name="connsiteX130" fmla="*/ 1376400 w 1656184"/>
                <a:gd name="connsiteY130" fmla="*/ 141309 h 1909514"/>
                <a:gd name="connsiteX131" fmla="*/ 1331365 w 1656184"/>
                <a:gd name="connsiteY131" fmla="*/ 111652 h 1909514"/>
                <a:gd name="connsiteX132" fmla="*/ 1283515 w 1656184"/>
                <a:gd name="connsiteY132" fmla="*/ 85483 h 1909514"/>
                <a:gd name="connsiteX133" fmla="*/ 1231161 w 1656184"/>
                <a:gd name="connsiteY133" fmla="*/ 63386 h 1909514"/>
                <a:gd name="connsiteX134" fmla="*/ 1177119 w 1656184"/>
                <a:gd name="connsiteY134" fmla="*/ 43033 h 1909514"/>
                <a:gd name="connsiteX135" fmla="*/ 1118572 w 1656184"/>
                <a:gd name="connsiteY135" fmla="*/ 27332 h 1909514"/>
                <a:gd name="connsiteX136" fmla="*/ 1057210 w 1656184"/>
                <a:gd name="connsiteY136" fmla="*/ 14538 h 1909514"/>
                <a:gd name="connsiteX137" fmla="*/ 993036 w 1656184"/>
                <a:gd name="connsiteY137" fmla="*/ 5815 h 1909514"/>
                <a:gd name="connsiteX138" fmla="*/ 925482 w 1656184"/>
                <a:gd name="connsiteY138" fmla="*/ 582 h 1909514"/>
                <a:gd name="connsiteX139" fmla="*/ 853425 w 1656184"/>
                <a:gd name="connsiteY139" fmla="*/ 0 h 1909514"/>
                <a:gd name="connsiteX0" fmla="*/ 853425 w 1656184"/>
                <a:gd name="connsiteY0" fmla="*/ 0 h 1909514"/>
                <a:gd name="connsiteX1" fmla="*/ 789249 w 1656184"/>
                <a:gd name="connsiteY1" fmla="*/ 5234 h 1909514"/>
                <a:gd name="connsiteX2" fmla="*/ 628247 w 1656184"/>
                <a:gd name="connsiteY2" fmla="*/ 41869 h 1909514"/>
                <a:gd name="connsiteX3" fmla="*/ 580396 w 1656184"/>
                <a:gd name="connsiteY3" fmla="*/ 59896 h 1909514"/>
                <a:gd name="connsiteX4" fmla="*/ 533110 w 1656184"/>
                <a:gd name="connsiteY4" fmla="*/ 80250 h 1909514"/>
                <a:gd name="connsiteX5" fmla="*/ 486948 w 1656184"/>
                <a:gd name="connsiteY5" fmla="*/ 104673 h 1909514"/>
                <a:gd name="connsiteX6" fmla="*/ 444164 w 1656184"/>
                <a:gd name="connsiteY6" fmla="*/ 132005 h 1909514"/>
                <a:gd name="connsiteX7" fmla="*/ 403069 w 1656184"/>
                <a:gd name="connsiteY7" fmla="*/ 162825 h 1909514"/>
                <a:gd name="connsiteX8" fmla="*/ 365352 w 1656184"/>
                <a:gd name="connsiteY8" fmla="*/ 196553 h 1909514"/>
                <a:gd name="connsiteX9" fmla="*/ 330449 w 1656184"/>
                <a:gd name="connsiteY9" fmla="*/ 233188 h 1909514"/>
                <a:gd name="connsiteX10" fmla="*/ 298924 w 1656184"/>
                <a:gd name="connsiteY10" fmla="*/ 273313 h 1909514"/>
                <a:gd name="connsiteX11" fmla="*/ 271340 w 1656184"/>
                <a:gd name="connsiteY11" fmla="*/ 315764 h 1909514"/>
                <a:gd name="connsiteX12" fmla="*/ 247696 w 1656184"/>
                <a:gd name="connsiteY12" fmla="*/ 361123 h 1909514"/>
                <a:gd name="connsiteX13" fmla="*/ 227993 w 1656184"/>
                <a:gd name="connsiteY13" fmla="*/ 409970 h 1909514"/>
                <a:gd name="connsiteX14" fmla="*/ 196468 w 1656184"/>
                <a:gd name="connsiteY14" fmla="*/ 544301 h 1909514"/>
                <a:gd name="connsiteX15" fmla="*/ 193653 w 1656184"/>
                <a:gd name="connsiteY15" fmla="*/ 576865 h 1909514"/>
                <a:gd name="connsiteX16" fmla="*/ 192528 w 1656184"/>
                <a:gd name="connsiteY16" fmla="*/ 607686 h 1909514"/>
                <a:gd name="connsiteX17" fmla="*/ 193653 w 1656184"/>
                <a:gd name="connsiteY17" fmla="*/ 636180 h 1909514"/>
                <a:gd name="connsiteX18" fmla="*/ 194216 w 1656184"/>
                <a:gd name="connsiteY18" fmla="*/ 664674 h 1909514"/>
                <a:gd name="connsiteX19" fmla="*/ 194216 w 1656184"/>
                <a:gd name="connsiteY19" fmla="*/ 691424 h 1909514"/>
                <a:gd name="connsiteX20" fmla="*/ 191402 w 1656184"/>
                <a:gd name="connsiteY20" fmla="*/ 716430 h 1909514"/>
                <a:gd name="connsiteX21" fmla="*/ 182958 w 1656184"/>
                <a:gd name="connsiteY21" fmla="*/ 742016 h 1909514"/>
                <a:gd name="connsiteX22" fmla="*/ 167758 w 1656184"/>
                <a:gd name="connsiteY22" fmla="*/ 772837 h 1909514"/>
                <a:gd name="connsiteX23" fmla="*/ 149181 w 1656184"/>
                <a:gd name="connsiteY23" fmla="*/ 801331 h 1909514"/>
                <a:gd name="connsiteX24" fmla="*/ 128915 w 1656184"/>
                <a:gd name="connsiteY24" fmla="*/ 826336 h 1909514"/>
                <a:gd name="connsiteX25" fmla="*/ 107523 w 1656184"/>
                <a:gd name="connsiteY25" fmla="*/ 851923 h 1909514"/>
                <a:gd name="connsiteX26" fmla="*/ 85005 w 1656184"/>
                <a:gd name="connsiteY26" fmla="*/ 875184 h 1909514"/>
                <a:gd name="connsiteX27" fmla="*/ 62487 w 1656184"/>
                <a:gd name="connsiteY27" fmla="*/ 898445 h 1909514"/>
                <a:gd name="connsiteX28" fmla="*/ 41095 w 1656184"/>
                <a:gd name="connsiteY28" fmla="*/ 924031 h 1909514"/>
                <a:gd name="connsiteX29" fmla="*/ 33777 w 1656184"/>
                <a:gd name="connsiteY29" fmla="*/ 931009 h 1909514"/>
                <a:gd name="connsiteX30" fmla="*/ 24769 w 1656184"/>
                <a:gd name="connsiteY30" fmla="*/ 939732 h 1909514"/>
                <a:gd name="connsiteX31" fmla="*/ 15200 w 1656184"/>
                <a:gd name="connsiteY31" fmla="*/ 950199 h 1909514"/>
                <a:gd name="connsiteX32" fmla="*/ 7319 w 1656184"/>
                <a:gd name="connsiteY32" fmla="*/ 960666 h 1909514"/>
                <a:gd name="connsiteX33" fmla="*/ 2252 w 1656184"/>
                <a:gd name="connsiteY33" fmla="*/ 973460 h 1909514"/>
                <a:gd name="connsiteX34" fmla="*/ 0 w 1656184"/>
                <a:gd name="connsiteY34" fmla="*/ 987416 h 1909514"/>
                <a:gd name="connsiteX35" fmla="*/ 2815 w 1656184"/>
                <a:gd name="connsiteY35" fmla="*/ 1001955 h 1909514"/>
                <a:gd name="connsiteX36" fmla="*/ 10133 w 1656184"/>
                <a:gd name="connsiteY36" fmla="*/ 1015911 h 1909514"/>
                <a:gd name="connsiteX37" fmla="*/ 22518 w 1656184"/>
                <a:gd name="connsiteY37" fmla="*/ 1027541 h 1909514"/>
                <a:gd name="connsiteX38" fmla="*/ 36592 w 1656184"/>
                <a:gd name="connsiteY38" fmla="*/ 1035682 h 1909514"/>
                <a:gd name="connsiteX39" fmla="*/ 54043 w 1656184"/>
                <a:gd name="connsiteY39" fmla="*/ 1043243 h 1909514"/>
                <a:gd name="connsiteX40" fmla="*/ 72621 w 1656184"/>
                <a:gd name="connsiteY40" fmla="*/ 1049639 h 1909514"/>
                <a:gd name="connsiteX41" fmla="*/ 91197 w 1656184"/>
                <a:gd name="connsiteY41" fmla="*/ 1056035 h 1909514"/>
                <a:gd name="connsiteX42" fmla="*/ 109212 w 1656184"/>
                <a:gd name="connsiteY42" fmla="*/ 1062432 h 1909514"/>
                <a:gd name="connsiteX43" fmla="*/ 126663 w 1656184"/>
                <a:gd name="connsiteY43" fmla="*/ 1069992 h 1909514"/>
                <a:gd name="connsiteX44" fmla="*/ 142425 w 1656184"/>
                <a:gd name="connsiteY44" fmla="*/ 1078133 h 1909514"/>
                <a:gd name="connsiteX45" fmla="*/ 153685 w 1656184"/>
                <a:gd name="connsiteY45" fmla="*/ 1088601 h 1909514"/>
                <a:gd name="connsiteX46" fmla="*/ 150306 w 1656184"/>
                <a:gd name="connsiteY46" fmla="*/ 1102557 h 1909514"/>
                <a:gd name="connsiteX47" fmla="*/ 144114 w 1656184"/>
                <a:gd name="connsiteY47" fmla="*/ 1115351 h 1909514"/>
                <a:gd name="connsiteX48" fmla="*/ 137921 w 1656184"/>
                <a:gd name="connsiteY48" fmla="*/ 1128725 h 1909514"/>
                <a:gd name="connsiteX49" fmla="*/ 131166 w 1656184"/>
                <a:gd name="connsiteY49" fmla="*/ 1141518 h 1909514"/>
                <a:gd name="connsiteX50" fmla="*/ 124974 w 1656184"/>
                <a:gd name="connsiteY50" fmla="*/ 1154312 h 1909514"/>
                <a:gd name="connsiteX51" fmla="*/ 120471 w 1656184"/>
                <a:gd name="connsiteY51" fmla="*/ 1167105 h 1909514"/>
                <a:gd name="connsiteX52" fmla="*/ 118781 w 1656184"/>
                <a:gd name="connsiteY52" fmla="*/ 1178735 h 1909514"/>
                <a:gd name="connsiteX53" fmla="*/ 119907 w 1656184"/>
                <a:gd name="connsiteY53" fmla="*/ 1191529 h 1909514"/>
                <a:gd name="connsiteX54" fmla="*/ 126100 w 1656184"/>
                <a:gd name="connsiteY54" fmla="*/ 1203159 h 1909514"/>
                <a:gd name="connsiteX55" fmla="*/ 137359 w 1656184"/>
                <a:gd name="connsiteY55" fmla="*/ 1214790 h 1909514"/>
                <a:gd name="connsiteX56" fmla="*/ 153685 w 1656184"/>
                <a:gd name="connsiteY56" fmla="*/ 1226420 h 1909514"/>
                <a:gd name="connsiteX57" fmla="*/ 150306 w 1656184"/>
                <a:gd name="connsiteY57" fmla="*/ 1235725 h 1909514"/>
                <a:gd name="connsiteX58" fmla="*/ 145240 w 1656184"/>
                <a:gd name="connsiteY58" fmla="*/ 1245029 h 1909514"/>
                <a:gd name="connsiteX59" fmla="*/ 141300 w 1656184"/>
                <a:gd name="connsiteY59" fmla="*/ 1256077 h 1909514"/>
                <a:gd name="connsiteX60" fmla="*/ 140174 w 1656184"/>
                <a:gd name="connsiteY60" fmla="*/ 1267708 h 1909514"/>
                <a:gd name="connsiteX61" fmla="*/ 142425 w 1656184"/>
                <a:gd name="connsiteY61" fmla="*/ 1279339 h 1909514"/>
                <a:gd name="connsiteX62" fmla="*/ 148618 w 1656184"/>
                <a:gd name="connsiteY62" fmla="*/ 1289806 h 1909514"/>
                <a:gd name="connsiteX63" fmla="*/ 156499 w 1656184"/>
                <a:gd name="connsiteY63" fmla="*/ 1297947 h 1909514"/>
                <a:gd name="connsiteX64" fmla="*/ 166632 w 1656184"/>
                <a:gd name="connsiteY64" fmla="*/ 1305506 h 1909514"/>
                <a:gd name="connsiteX65" fmla="*/ 176765 w 1656184"/>
                <a:gd name="connsiteY65" fmla="*/ 1310740 h 1909514"/>
                <a:gd name="connsiteX66" fmla="*/ 186335 w 1656184"/>
                <a:gd name="connsiteY66" fmla="*/ 1317137 h 1909514"/>
                <a:gd name="connsiteX67" fmla="*/ 195343 w 1656184"/>
                <a:gd name="connsiteY67" fmla="*/ 1325860 h 1909514"/>
                <a:gd name="connsiteX68" fmla="*/ 200408 w 1656184"/>
                <a:gd name="connsiteY68" fmla="*/ 1335164 h 1909514"/>
                <a:gd name="connsiteX69" fmla="*/ 205475 w 1656184"/>
                <a:gd name="connsiteY69" fmla="*/ 1352028 h 1909514"/>
                <a:gd name="connsiteX70" fmla="*/ 205475 w 1656184"/>
                <a:gd name="connsiteY70" fmla="*/ 1371218 h 1909514"/>
                <a:gd name="connsiteX71" fmla="*/ 203787 w 1656184"/>
                <a:gd name="connsiteY71" fmla="*/ 1389245 h 1909514"/>
                <a:gd name="connsiteX72" fmla="*/ 199283 w 1656184"/>
                <a:gd name="connsiteY72" fmla="*/ 1407854 h 1909514"/>
                <a:gd name="connsiteX73" fmla="*/ 195343 w 1656184"/>
                <a:gd name="connsiteY73" fmla="*/ 1425881 h 1909514"/>
                <a:gd name="connsiteX74" fmla="*/ 192528 w 1656184"/>
                <a:gd name="connsiteY74" fmla="*/ 1442163 h 1909514"/>
                <a:gd name="connsiteX75" fmla="*/ 190276 w 1656184"/>
                <a:gd name="connsiteY75" fmla="*/ 1465424 h 1909514"/>
                <a:gd name="connsiteX76" fmla="*/ 192528 w 1656184"/>
                <a:gd name="connsiteY76" fmla="*/ 1486358 h 1909514"/>
                <a:gd name="connsiteX77" fmla="*/ 198719 w 1656184"/>
                <a:gd name="connsiteY77" fmla="*/ 1505548 h 1909514"/>
                <a:gd name="connsiteX78" fmla="*/ 206601 w 1656184"/>
                <a:gd name="connsiteY78" fmla="*/ 1522413 h 1909514"/>
                <a:gd name="connsiteX79" fmla="*/ 217860 w 1656184"/>
                <a:gd name="connsiteY79" fmla="*/ 1535787 h 1909514"/>
                <a:gd name="connsiteX80" fmla="*/ 232497 w 1656184"/>
                <a:gd name="connsiteY80" fmla="*/ 1548581 h 1909514"/>
                <a:gd name="connsiteX81" fmla="*/ 246570 w 1656184"/>
                <a:gd name="connsiteY81" fmla="*/ 1559048 h 1909514"/>
                <a:gd name="connsiteX82" fmla="*/ 262896 w 1656184"/>
                <a:gd name="connsiteY82" fmla="*/ 1567771 h 1909514"/>
                <a:gd name="connsiteX83" fmla="*/ 279221 w 1656184"/>
                <a:gd name="connsiteY83" fmla="*/ 1575331 h 1909514"/>
                <a:gd name="connsiteX84" fmla="*/ 295546 w 1656184"/>
                <a:gd name="connsiteY84" fmla="*/ 1579401 h 1909514"/>
                <a:gd name="connsiteX85" fmla="*/ 325383 w 1656184"/>
                <a:gd name="connsiteY85" fmla="*/ 1584635 h 1909514"/>
                <a:gd name="connsiteX86" fmla="*/ 356908 w 1656184"/>
                <a:gd name="connsiteY86" fmla="*/ 1586961 h 1909514"/>
                <a:gd name="connsiteX87" fmla="*/ 390121 w 1656184"/>
                <a:gd name="connsiteY87" fmla="*/ 1585798 h 1909514"/>
                <a:gd name="connsiteX88" fmla="*/ 422772 w 1656184"/>
                <a:gd name="connsiteY88" fmla="*/ 1582309 h 1909514"/>
                <a:gd name="connsiteX89" fmla="*/ 455423 w 1656184"/>
                <a:gd name="connsiteY89" fmla="*/ 1578238 h 1909514"/>
                <a:gd name="connsiteX90" fmla="*/ 486385 w 1656184"/>
                <a:gd name="connsiteY90" fmla="*/ 1571841 h 1909514"/>
                <a:gd name="connsiteX91" fmla="*/ 513969 w 1656184"/>
                <a:gd name="connsiteY91" fmla="*/ 1564281 h 1909514"/>
                <a:gd name="connsiteX92" fmla="*/ 529900 w 1656184"/>
                <a:gd name="connsiteY92" fmla="*/ 1558923 h 1909514"/>
                <a:gd name="connsiteX93" fmla="*/ 627355 w 1656184"/>
                <a:gd name="connsiteY93" fmla="*/ 1909514 h 1909514"/>
                <a:gd name="connsiteX94" fmla="*/ 1413007 w 1656184"/>
                <a:gd name="connsiteY94" fmla="*/ 1487444 h 1909514"/>
                <a:gd name="connsiteX95" fmla="*/ 1412429 w 1656184"/>
                <a:gd name="connsiteY95" fmla="*/ 1485195 h 1909514"/>
                <a:gd name="connsiteX96" fmla="*/ 1405111 w 1656184"/>
                <a:gd name="connsiteY96" fmla="*/ 1455538 h 1909514"/>
                <a:gd name="connsiteX97" fmla="*/ 1398918 w 1656184"/>
                <a:gd name="connsiteY97" fmla="*/ 1425881 h 1909514"/>
                <a:gd name="connsiteX98" fmla="*/ 1394978 w 1656184"/>
                <a:gd name="connsiteY98" fmla="*/ 1398549 h 1909514"/>
                <a:gd name="connsiteX99" fmla="*/ 1392163 w 1656184"/>
                <a:gd name="connsiteY99" fmla="*/ 1372381 h 1909514"/>
                <a:gd name="connsiteX100" fmla="*/ 1391037 w 1656184"/>
                <a:gd name="connsiteY100" fmla="*/ 1350865 h 1909514"/>
                <a:gd name="connsiteX101" fmla="*/ 1392163 w 1656184"/>
                <a:gd name="connsiteY101" fmla="*/ 1332837 h 1909514"/>
                <a:gd name="connsiteX102" fmla="*/ 1401171 w 1656184"/>
                <a:gd name="connsiteY102" fmla="*/ 1295039 h 1909514"/>
                <a:gd name="connsiteX103" fmla="*/ 1412429 w 1656184"/>
                <a:gd name="connsiteY103" fmla="*/ 1260148 h 1909514"/>
                <a:gd name="connsiteX104" fmla="*/ 1426503 w 1656184"/>
                <a:gd name="connsiteY104" fmla="*/ 1227001 h 1909514"/>
                <a:gd name="connsiteX105" fmla="*/ 1443954 w 1656184"/>
                <a:gd name="connsiteY105" fmla="*/ 1197926 h 1909514"/>
                <a:gd name="connsiteX106" fmla="*/ 1469849 w 1656184"/>
                <a:gd name="connsiteY106" fmla="*/ 1161872 h 1909514"/>
                <a:gd name="connsiteX107" fmla="*/ 1496308 w 1656184"/>
                <a:gd name="connsiteY107" fmla="*/ 1125818 h 1909514"/>
                <a:gd name="connsiteX108" fmla="*/ 1522767 w 1656184"/>
                <a:gd name="connsiteY108" fmla="*/ 1090926 h 1909514"/>
                <a:gd name="connsiteX109" fmla="*/ 1549788 w 1656184"/>
                <a:gd name="connsiteY109" fmla="*/ 1053710 h 1909514"/>
                <a:gd name="connsiteX110" fmla="*/ 1573995 w 1656184"/>
                <a:gd name="connsiteY110" fmla="*/ 1015911 h 1909514"/>
                <a:gd name="connsiteX111" fmla="*/ 1597637 w 1656184"/>
                <a:gd name="connsiteY111" fmla="*/ 976949 h 1909514"/>
                <a:gd name="connsiteX112" fmla="*/ 1617341 w 1656184"/>
                <a:gd name="connsiteY112" fmla="*/ 934499 h 1909514"/>
                <a:gd name="connsiteX113" fmla="*/ 1633666 w 1656184"/>
                <a:gd name="connsiteY113" fmla="*/ 889140 h 1909514"/>
                <a:gd name="connsiteX114" fmla="*/ 1646051 w 1656184"/>
                <a:gd name="connsiteY114" fmla="*/ 836222 h 1909514"/>
                <a:gd name="connsiteX115" fmla="*/ 1652807 w 1656184"/>
                <a:gd name="connsiteY115" fmla="*/ 782141 h 1909514"/>
                <a:gd name="connsiteX116" fmla="*/ 1656184 w 1656184"/>
                <a:gd name="connsiteY116" fmla="*/ 726897 h 1909514"/>
                <a:gd name="connsiteX117" fmla="*/ 1655059 w 1656184"/>
                <a:gd name="connsiteY117" fmla="*/ 671072 h 1909514"/>
                <a:gd name="connsiteX118" fmla="*/ 1651118 w 1656184"/>
                <a:gd name="connsiteY118" fmla="*/ 616409 h 1909514"/>
                <a:gd name="connsiteX119" fmla="*/ 1642674 w 1656184"/>
                <a:gd name="connsiteY119" fmla="*/ 563490 h 1909514"/>
                <a:gd name="connsiteX120" fmla="*/ 1631415 w 1656184"/>
                <a:gd name="connsiteY120" fmla="*/ 511736 h 1909514"/>
                <a:gd name="connsiteX121" fmla="*/ 1617341 w 1656184"/>
                <a:gd name="connsiteY121" fmla="*/ 464051 h 1909514"/>
                <a:gd name="connsiteX122" fmla="*/ 1601579 w 1656184"/>
                <a:gd name="connsiteY122" fmla="*/ 420438 h 1909514"/>
                <a:gd name="connsiteX123" fmla="*/ 1583565 w 1656184"/>
                <a:gd name="connsiteY123" fmla="*/ 381475 h 1909514"/>
                <a:gd name="connsiteX124" fmla="*/ 1556543 w 1656184"/>
                <a:gd name="connsiteY124" fmla="*/ 334954 h 1909514"/>
                <a:gd name="connsiteX125" fmla="*/ 1527270 w 1656184"/>
                <a:gd name="connsiteY125" fmla="*/ 290759 h 1909514"/>
                <a:gd name="connsiteX126" fmla="*/ 1494056 w 1656184"/>
                <a:gd name="connsiteY126" fmla="*/ 249471 h 1909514"/>
                <a:gd name="connsiteX127" fmla="*/ 1458590 w 1656184"/>
                <a:gd name="connsiteY127" fmla="*/ 209928 h 1909514"/>
                <a:gd name="connsiteX128" fmla="*/ 1419747 w 1656184"/>
                <a:gd name="connsiteY128" fmla="*/ 174455 h 1909514"/>
                <a:gd name="connsiteX129" fmla="*/ 1376400 w 1656184"/>
                <a:gd name="connsiteY129" fmla="*/ 141309 h 1909514"/>
                <a:gd name="connsiteX130" fmla="*/ 1331365 w 1656184"/>
                <a:gd name="connsiteY130" fmla="*/ 111652 h 1909514"/>
                <a:gd name="connsiteX131" fmla="*/ 1283515 w 1656184"/>
                <a:gd name="connsiteY131" fmla="*/ 85483 h 1909514"/>
                <a:gd name="connsiteX132" fmla="*/ 1231161 w 1656184"/>
                <a:gd name="connsiteY132" fmla="*/ 63386 h 1909514"/>
                <a:gd name="connsiteX133" fmla="*/ 1177119 w 1656184"/>
                <a:gd name="connsiteY133" fmla="*/ 43033 h 1909514"/>
                <a:gd name="connsiteX134" fmla="*/ 1118572 w 1656184"/>
                <a:gd name="connsiteY134" fmla="*/ 27332 h 1909514"/>
                <a:gd name="connsiteX135" fmla="*/ 1057210 w 1656184"/>
                <a:gd name="connsiteY135" fmla="*/ 14538 h 1909514"/>
                <a:gd name="connsiteX136" fmla="*/ 993036 w 1656184"/>
                <a:gd name="connsiteY136" fmla="*/ 5815 h 1909514"/>
                <a:gd name="connsiteX137" fmla="*/ 925482 w 1656184"/>
                <a:gd name="connsiteY137" fmla="*/ 582 h 1909514"/>
                <a:gd name="connsiteX138" fmla="*/ 853425 w 1656184"/>
                <a:gd name="connsiteY138" fmla="*/ 0 h 1909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</a:cxnLst>
              <a:rect l="l" t="t" r="r" b="b"/>
              <a:pathLst>
                <a:path w="1656184" h="1909514">
                  <a:moveTo>
                    <a:pt x="853425" y="0"/>
                  </a:moveTo>
                  <a:lnTo>
                    <a:pt x="789249" y="5234"/>
                  </a:lnTo>
                  <a:lnTo>
                    <a:pt x="628247" y="41869"/>
                  </a:lnTo>
                  <a:lnTo>
                    <a:pt x="580396" y="59896"/>
                  </a:lnTo>
                  <a:lnTo>
                    <a:pt x="533110" y="80250"/>
                  </a:lnTo>
                  <a:lnTo>
                    <a:pt x="486948" y="104673"/>
                  </a:lnTo>
                  <a:lnTo>
                    <a:pt x="444164" y="132005"/>
                  </a:lnTo>
                  <a:lnTo>
                    <a:pt x="403069" y="162825"/>
                  </a:lnTo>
                  <a:lnTo>
                    <a:pt x="365352" y="196553"/>
                  </a:lnTo>
                  <a:lnTo>
                    <a:pt x="330449" y="233188"/>
                  </a:lnTo>
                  <a:lnTo>
                    <a:pt x="298924" y="273313"/>
                  </a:lnTo>
                  <a:lnTo>
                    <a:pt x="271340" y="315764"/>
                  </a:lnTo>
                  <a:lnTo>
                    <a:pt x="247696" y="361123"/>
                  </a:lnTo>
                  <a:lnTo>
                    <a:pt x="227993" y="409970"/>
                  </a:lnTo>
                  <a:lnTo>
                    <a:pt x="196468" y="544301"/>
                  </a:lnTo>
                  <a:lnTo>
                    <a:pt x="193653" y="576865"/>
                  </a:lnTo>
                  <a:lnTo>
                    <a:pt x="192528" y="607686"/>
                  </a:lnTo>
                  <a:lnTo>
                    <a:pt x="193653" y="636180"/>
                  </a:lnTo>
                  <a:cubicBezTo>
                    <a:pt x="193840" y="645678"/>
                    <a:pt x="194028" y="655177"/>
                    <a:pt x="194216" y="664674"/>
                  </a:cubicBezTo>
                  <a:lnTo>
                    <a:pt x="194216" y="691424"/>
                  </a:lnTo>
                  <a:lnTo>
                    <a:pt x="191402" y="716430"/>
                  </a:lnTo>
                  <a:lnTo>
                    <a:pt x="182958" y="742016"/>
                  </a:lnTo>
                  <a:lnTo>
                    <a:pt x="167758" y="772837"/>
                  </a:lnTo>
                  <a:lnTo>
                    <a:pt x="149181" y="801331"/>
                  </a:lnTo>
                  <a:lnTo>
                    <a:pt x="128915" y="826336"/>
                  </a:lnTo>
                  <a:lnTo>
                    <a:pt x="107523" y="851923"/>
                  </a:lnTo>
                  <a:lnTo>
                    <a:pt x="85005" y="875184"/>
                  </a:lnTo>
                  <a:lnTo>
                    <a:pt x="62487" y="898445"/>
                  </a:lnTo>
                  <a:lnTo>
                    <a:pt x="41095" y="924031"/>
                  </a:lnTo>
                  <a:lnTo>
                    <a:pt x="33777" y="931009"/>
                  </a:lnTo>
                  <a:lnTo>
                    <a:pt x="24769" y="939732"/>
                  </a:lnTo>
                  <a:lnTo>
                    <a:pt x="15200" y="950199"/>
                  </a:lnTo>
                  <a:lnTo>
                    <a:pt x="7319" y="960666"/>
                  </a:lnTo>
                  <a:lnTo>
                    <a:pt x="2252" y="973460"/>
                  </a:lnTo>
                  <a:lnTo>
                    <a:pt x="0" y="987416"/>
                  </a:lnTo>
                  <a:lnTo>
                    <a:pt x="2815" y="1001955"/>
                  </a:lnTo>
                  <a:lnTo>
                    <a:pt x="10133" y="1015911"/>
                  </a:lnTo>
                  <a:lnTo>
                    <a:pt x="22518" y="1027541"/>
                  </a:lnTo>
                  <a:lnTo>
                    <a:pt x="36592" y="1035682"/>
                  </a:lnTo>
                  <a:lnTo>
                    <a:pt x="54043" y="1043243"/>
                  </a:lnTo>
                  <a:lnTo>
                    <a:pt x="72621" y="1049639"/>
                  </a:lnTo>
                  <a:lnTo>
                    <a:pt x="91197" y="1056035"/>
                  </a:lnTo>
                  <a:lnTo>
                    <a:pt x="109212" y="1062432"/>
                  </a:lnTo>
                  <a:lnTo>
                    <a:pt x="126663" y="1069992"/>
                  </a:lnTo>
                  <a:lnTo>
                    <a:pt x="142425" y="1078133"/>
                  </a:lnTo>
                  <a:lnTo>
                    <a:pt x="153685" y="1088601"/>
                  </a:lnTo>
                  <a:lnTo>
                    <a:pt x="150306" y="1102557"/>
                  </a:lnTo>
                  <a:lnTo>
                    <a:pt x="144114" y="1115351"/>
                  </a:lnTo>
                  <a:lnTo>
                    <a:pt x="137921" y="1128725"/>
                  </a:lnTo>
                  <a:lnTo>
                    <a:pt x="131166" y="1141518"/>
                  </a:lnTo>
                  <a:lnTo>
                    <a:pt x="124974" y="1154312"/>
                  </a:lnTo>
                  <a:lnTo>
                    <a:pt x="120471" y="1167105"/>
                  </a:lnTo>
                  <a:lnTo>
                    <a:pt x="118781" y="1178735"/>
                  </a:lnTo>
                  <a:cubicBezTo>
                    <a:pt x="119156" y="1183000"/>
                    <a:pt x="119532" y="1187264"/>
                    <a:pt x="119907" y="1191529"/>
                  </a:cubicBezTo>
                  <a:lnTo>
                    <a:pt x="126100" y="1203159"/>
                  </a:lnTo>
                  <a:lnTo>
                    <a:pt x="137359" y="1214790"/>
                  </a:lnTo>
                  <a:lnTo>
                    <a:pt x="153685" y="1226420"/>
                  </a:lnTo>
                  <a:lnTo>
                    <a:pt x="150306" y="1235725"/>
                  </a:lnTo>
                  <a:lnTo>
                    <a:pt x="145240" y="1245029"/>
                  </a:lnTo>
                  <a:lnTo>
                    <a:pt x="141300" y="1256077"/>
                  </a:lnTo>
                  <a:lnTo>
                    <a:pt x="140174" y="1267708"/>
                  </a:lnTo>
                  <a:lnTo>
                    <a:pt x="142425" y="1279339"/>
                  </a:lnTo>
                  <a:lnTo>
                    <a:pt x="148618" y="1289806"/>
                  </a:lnTo>
                  <a:lnTo>
                    <a:pt x="156499" y="1297947"/>
                  </a:lnTo>
                  <a:lnTo>
                    <a:pt x="166632" y="1305506"/>
                  </a:lnTo>
                  <a:lnTo>
                    <a:pt x="176765" y="1310740"/>
                  </a:lnTo>
                  <a:lnTo>
                    <a:pt x="186335" y="1317137"/>
                  </a:lnTo>
                  <a:lnTo>
                    <a:pt x="195343" y="1325860"/>
                  </a:lnTo>
                  <a:lnTo>
                    <a:pt x="200408" y="1335164"/>
                  </a:lnTo>
                  <a:lnTo>
                    <a:pt x="205475" y="1352028"/>
                  </a:lnTo>
                  <a:lnTo>
                    <a:pt x="205475" y="1371218"/>
                  </a:lnTo>
                  <a:lnTo>
                    <a:pt x="203787" y="1389245"/>
                  </a:lnTo>
                  <a:lnTo>
                    <a:pt x="199283" y="1407854"/>
                  </a:lnTo>
                  <a:lnTo>
                    <a:pt x="195343" y="1425881"/>
                  </a:lnTo>
                  <a:lnTo>
                    <a:pt x="192528" y="1442163"/>
                  </a:lnTo>
                  <a:lnTo>
                    <a:pt x="190276" y="1465424"/>
                  </a:lnTo>
                  <a:lnTo>
                    <a:pt x="192528" y="1486358"/>
                  </a:lnTo>
                  <a:lnTo>
                    <a:pt x="198719" y="1505548"/>
                  </a:lnTo>
                  <a:lnTo>
                    <a:pt x="206601" y="1522413"/>
                  </a:lnTo>
                  <a:lnTo>
                    <a:pt x="217860" y="1535787"/>
                  </a:lnTo>
                  <a:lnTo>
                    <a:pt x="232497" y="1548581"/>
                  </a:lnTo>
                  <a:lnTo>
                    <a:pt x="246570" y="1559048"/>
                  </a:lnTo>
                  <a:lnTo>
                    <a:pt x="262896" y="1567771"/>
                  </a:lnTo>
                  <a:lnTo>
                    <a:pt x="279221" y="1575331"/>
                  </a:lnTo>
                  <a:lnTo>
                    <a:pt x="295546" y="1579401"/>
                  </a:lnTo>
                  <a:lnTo>
                    <a:pt x="325383" y="1584635"/>
                  </a:lnTo>
                  <a:lnTo>
                    <a:pt x="356908" y="1586961"/>
                  </a:lnTo>
                  <a:lnTo>
                    <a:pt x="390121" y="1585798"/>
                  </a:lnTo>
                  <a:lnTo>
                    <a:pt x="422772" y="1582309"/>
                  </a:lnTo>
                  <a:lnTo>
                    <a:pt x="455423" y="1578238"/>
                  </a:lnTo>
                  <a:lnTo>
                    <a:pt x="486385" y="1571841"/>
                  </a:lnTo>
                  <a:lnTo>
                    <a:pt x="513969" y="1564281"/>
                  </a:lnTo>
                  <a:lnTo>
                    <a:pt x="529900" y="1558923"/>
                  </a:lnTo>
                  <a:lnTo>
                    <a:pt x="627355" y="1909514"/>
                  </a:lnTo>
                  <a:lnTo>
                    <a:pt x="1413007" y="1487444"/>
                  </a:lnTo>
                  <a:lnTo>
                    <a:pt x="1412429" y="1485195"/>
                  </a:lnTo>
                  <a:lnTo>
                    <a:pt x="1405111" y="1455538"/>
                  </a:lnTo>
                  <a:lnTo>
                    <a:pt x="1398918" y="1425881"/>
                  </a:lnTo>
                  <a:lnTo>
                    <a:pt x="1394978" y="1398549"/>
                  </a:lnTo>
                  <a:lnTo>
                    <a:pt x="1392163" y="1372381"/>
                  </a:lnTo>
                  <a:cubicBezTo>
                    <a:pt x="1391788" y="1365209"/>
                    <a:pt x="1391412" y="1358037"/>
                    <a:pt x="1391037" y="1350865"/>
                  </a:cubicBezTo>
                  <a:cubicBezTo>
                    <a:pt x="1391412" y="1344856"/>
                    <a:pt x="1391788" y="1338846"/>
                    <a:pt x="1392163" y="1332837"/>
                  </a:cubicBezTo>
                  <a:lnTo>
                    <a:pt x="1401171" y="1295039"/>
                  </a:lnTo>
                  <a:lnTo>
                    <a:pt x="1412429" y="1260148"/>
                  </a:lnTo>
                  <a:lnTo>
                    <a:pt x="1426503" y="1227001"/>
                  </a:lnTo>
                  <a:lnTo>
                    <a:pt x="1443954" y="1197926"/>
                  </a:lnTo>
                  <a:lnTo>
                    <a:pt x="1469849" y="1161872"/>
                  </a:lnTo>
                  <a:lnTo>
                    <a:pt x="1496308" y="1125818"/>
                  </a:lnTo>
                  <a:lnTo>
                    <a:pt x="1522767" y="1090926"/>
                  </a:lnTo>
                  <a:lnTo>
                    <a:pt x="1549788" y="1053710"/>
                  </a:lnTo>
                  <a:lnTo>
                    <a:pt x="1573995" y="1015911"/>
                  </a:lnTo>
                  <a:lnTo>
                    <a:pt x="1597637" y="976949"/>
                  </a:lnTo>
                  <a:lnTo>
                    <a:pt x="1617341" y="934499"/>
                  </a:lnTo>
                  <a:lnTo>
                    <a:pt x="1633666" y="889140"/>
                  </a:lnTo>
                  <a:lnTo>
                    <a:pt x="1646051" y="836222"/>
                  </a:lnTo>
                  <a:lnTo>
                    <a:pt x="1652807" y="782141"/>
                  </a:lnTo>
                  <a:lnTo>
                    <a:pt x="1656184" y="726897"/>
                  </a:lnTo>
                  <a:lnTo>
                    <a:pt x="1655059" y="671072"/>
                  </a:lnTo>
                  <a:lnTo>
                    <a:pt x="1651118" y="616409"/>
                  </a:lnTo>
                  <a:lnTo>
                    <a:pt x="1642674" y="563490"/>
                  </a:lnTo>
                  <a:lnTo>
                    <a:pt x="1631415" y="511736"/>
                  </a:lnTo>
                  <a:lnTo>
                    <a:pt x="1617341" y="464051"/>
                  </a:lnTo>
                  <a:lnTo>
                    <a:pt x="1601579" y="420438"/>
                  </a:lnTo>
                  <a:lnTo>
                    <a:pt x="1583565" y="381475"/>
                  </a:lnTo>
                  <a:lnTo>
                    <a:pt x="1556543" y="334954"/>
                  </a:lnTo>
                  <a:lnTo>
                    <a:pt x="1527270" y="290759"/>
                  </a:lnTo>
                  <a:lnTo>
                    <a:pt x="1494056" y="249471"/>
                  </a:lnTo>
                  <a:lnTo>
                    <a:pt x="1458590" y="209928"/>
                  </a:lnTo>
                  <a:lnTo>
                    <a:pt x="1419747" y="174455"/>
                  </a:lnTo>
                  <a:lnTo>
                    <a:pt x="1376400" y="141309"/>
                  </a:lnTo>
                  <a:lnTo>
                    <a:pt x="1331365" y="111652"/>
                  </a:lnTo>
                  <a:lnTo>
                    <a:pt x="1283515" y="85483"/>
                  </a:lnTo>
                  <a:lnTo>
                    <a:pt x="1231161" y="63386"/>
                  </a:lnTo>
                  <a:lnTo>
                    <a:pt x="1177119" y="43033"/>
                  </a:lnTo>
                  <a:lnTo>
                    <a:pt x="1118572" y="27332"/>
                  </a:lnTo>
                  <a:lnTo>
                    <a:pt x="1057210" y="14538"/>
                  </a:lnTo>
                  <a:lnTo>
                    <a:pt x="993036" y="5815"/>
                  </a:lnTo>
                  <a:lnTo>
                    <a:pt x="925482" y="582"/>
                  </a:lnTo>
                  <a:lnTo>
                    <a:pt x="853425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1" dirty="0"/>
            </a:p>
          </p:txBody>
        </p:sp>
        <p:sp>
          <p:nvSpPr>
            <p:cNvPr id="45" name="Freeform 11">
              <a:extLst>
                <a:ext uri="{FF2B5EF4-FFF2-40B4-BE49-F238E27FC236}">
                  <a16:creationId xmlns="" xmlns:a16="http://schemas.microsoft.com/office/drawing/2014/main" id="{12882230-09B0-4081-ACDC-764E05CA7BDC}"/>
                </a:ext>
              </a:extLst>
            </p:cNvPr>
            <p:cNvSpPr/>
            <p:nvPr/>
          </p:nvSpPr>
          <p:spPr>
            <a:xfrm>
              <a:off x="1358088" y="4198964"/>
              <a:ext cx="1089158" cy="611109"/>
            </a:xfrm>
            <a:custGeom>
              <a:avLst/>
              <a:gdLst>
                <a:gd name="connsiteX0" fmla="*/ 0 w 1094108"/>
                <a:gd name="connsiteY0" fmla="*/ 200851 h 581411"/>
                <a:gd name="connsiteX1" fmla="*/ 95139 w 1094108"/>
                <a:gd name="connsiteY1" fmla="*/ 0 h 581411"/>
                <a:gd name="connsiteX2" fmla="*/ 1025396 w 1094108"/>
                <a:gd name="connsiteY2" fmla="*/ 338276 h 581411"/>
                <a:gd name="connsiteX3" fmla="*/ 1094108 w 1094108"/>
                <a:gd name="connsiteY3" fmla="*/ 412273 h 581411"/>
                <a:gd name="connsiteX4" fmla="*/ 1078252 w 1094108"/>
                <a:gd name="connsiteY4" fmla="*/ 517984 h 581411"/>
                <a:gd name="connsiteX5" fmla="*/ 1014825 w 1094108"/>
                <a:gd name="connsiteY5" fmla="*/ 480985 h 581411"/>
                <a:gd name="connsiteX6" fmla="*/ 998968 w 1094108"/>
                <a:gd name="connsiteY6" fmla="*/ 581411 h 581411"/>
                <a:gd name="connsiteX7" fmla="*/ 0 w 1094108"/>
                <a:gd name="connsiteY7" fmla="*/ 200851 h 581411"/>
                <a:gd name="connsiteX0" fmla="*/ 0 w 1094108"/>
                <a:gd name="connsiteY0" fmla="*/ 200851 h 581411"/>
                <a:gd name="connsiteX1" fmla="*/ 95139 w 1094108"/>
                <a:gd name="connsiteY1" fmla="*/ 0 h 581411"/>
                <a:gd name="connsiteX2" fmla="*/ 1025396 w 1094108"/>
                <a:gd name="connsiteY2" fmla="*/ 338276 h 581411"/>
                <a:gd name="connsiteX3" fmla="*/ 1094108 w 1094108"/>
                <a:gd name="connsiteY3" fmla="*/ 412273 h 581411"/>
                <a:gd name="connsiteX4" fmla="*/ 1078252 w 1094108"/>
                <a:gd name="connsiteY4" fmla="*/ 517984 h 581411"/>
                <a:gd name="connsiteX5" fmla="*/ 1014825 w 1094108"/>
                <a:gd name="connsiteY5" fmla="*/ 480985 h 581411"/>
                <a:gd name="connsiteX6" fmla="*/ 998968 w 1094108"/>
                <a:gd name="connsiteY6" fmla="*/ 581411 h 581411"/>
                <a:gd name="connsiteX7" fmla="*/ 0 w 1094108"/>
                <a:gd name="connsiteY7" fmla="*/ 200851 h 581411"/>
                <a:gd name="connsiteX0" fmla="*/ 0 w 1094108"/>
                <a:gd name="connsiteY0" fmla="*/ 200851 h 581411"/>
                <a:gd name="connsiteX1" fmla="*/ 95139 w 1094108"/>
                <a:gd name="connsiteY1" fmla="*/ 0 h 581411"/>
                <a:gd name="connsiteX2" fmla="*/ 1010547 w 1094108"/>
                <a:gd name="connsiteY2" fmla="*/ 293729 h 581411"/>
                <a:gd name="connsiteX3" fmla="*/ 1094108 w 1094108"/>
                <a:gd name="connsiteY3" fmla="*/ 412273 h 581411"/>
                <a:gd name="connsiteX4" fmla="*/ 1078252 w 1094108"/>
                <a:gd name="connsiteY4" fmla="*/ 517984 h 581411"/>
                <a:gd name="connsiteX5" fmla="*/ 1014825 w 1094108"/>
                <a:gd name="connsiteY5" fmla="*/ 480985 h 581411"/>
                <a:gd name="connsiteX6" fmla="*/ 998968 w 1094108"/>
                <a:gd name="connsiteY6" fmla="*/ 581411 h 581411"/>
                <a:gd name="connsiteX7" fmla="*/ 0 w 1094108"/>
                <a:gd name="connsiteY7" fmla="*/ 200851 h 581411"/>
                <a:gd name="connsiteX0" fmla="*/ 0 w 1094108"/>
                <a:gd name="connsiteY0" fmla="*/ 230550 h 611110"/>
                <a:gd name="connsiteX1" fmla="*/ 119888 w 1094108"/>
                <a:gd name="connsiteY1" fmla="*/ 0 h 611110"/>
                <a:gd name="connsiteX2" fmla="*/ 1010547 w 1094108"/>
                <a:gd name="connsiteY2" fmla="*/ 323428 h 611110"/>
                <a:gd name="connsiteX3" fmla="*/ 1094108 w 1094108"/>
                <a:gd name="connsiteY3" fmla="*/ 441972 h 611110"/>
                <a:gd name="connsiteX4" fmla="*/ 1078252 w 1094108"/>
                <a:gd name="connsiteY4" fmla="*/ 547683 h 611110"/>
                <a:gd name="connsiteX5" fmla="*/ 1014825 w 1094108"/>
                <a:gd name="connsiteY5" fmla="*/ 510684 h 611110"/>
                <a:gd name="connsiteX6" fmla="*/ 998968 w 1094108"/>
                <a:gd name="connsiteY6" fmla="*/ 611110 h 611110"/>
                <a:gd name="connsiteX7" fmla="*/ 0 w 1094108"/>
                <a:gd name="connsiteY7" fmla="*/ 230550 h 611110"/>
                <a:gd name="connsiteX0" fmla="*/ 0 w 1089158"/>
                <a:gd name="connsiteY0" fmla="*/ 210751 h 611110"/>
                <a:gd name="connsiteX1" fmla="*/ 114938 w 1089158"/>
                <a:gd name="connsiteY1" fmla="*/ 0 h 611110"/>
                <a:gd name="connsiteX2" fmla="*/ 1005597 w 1089158"/>
                <a:gd name="connsiteY2" fmla="*/ 323428 h 611110"/>
                <a:gd name="connsiteX3" fmla="*/ 1089158 w 1089158"/>
                <a:gd name="connsiteY3" fmla="*/ 441972 h 611110"/>
                <a:gd name="connsiteX4" fmla="*/ 1073302 w 1089158"/>
                <a:gd name="connsiteY4" fmla="*/ 547683 h 611110"/>
                <a:gd name="connsiteX5" fmla="*/ 1009875 w 1089158"/>
                <a:gd name="connsiteY5" fmla="*/ 510684 h 611110"/>
                <a:gd name="connsiteX6" fmla="*/ 994018 w 1089158"/>
                <a:gd name="connsiteY6" fmla="*/ 611110 h 611110"/>
                <a:gd name="connsiteX7" fmla="*/ 0 w 1089158"/>
                <a:gd name="connsiteY7" fmla="*/ 210751 h 611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89158" h="611110">
                  <a:moveTo>
                    <a:pt x="0" y="210751"/>
                  </a:moveTo>
                  <a:lnTo>
                    <a:pt x="114938" y="0"/>
                  </a:lnTo>
                  <a:lnTo>
                    <a:pt x="1005597" y="323428"/>
                  </a:lnTo>
                  <a:lnTo>
                    <a:pt x="1089158" y="441972"/>
                  </a:lnTo>
                  <a:lnTo>
                    <a:pt x="1073302" y="547683"/>
                  </a:lnTo>
                  <a:lnTo>
                    <a:pt x="1009875" y="510684"/>
                  </a:lnTo>
                  <a:lnTo>
                    <a:pt x="994018" y="611110"/>
                  </a:lnTo>
                  <a:cubicBezTo>
                    <a:pt x="629604" y="505207"/>
                    <a:pt x="332989" y="337604"/>
                    <a:pt x="0" y="21075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46" name="Freeform 14">
              <a:extLst>
                <a:ext uri="{FF2B5EF4-FFF2-40B4-BE49-F238E27FC236}">
                  <a16:creationId xmlns="" xmlns:a16="http://schemas.microsoft.com/office/drawing/2014/main" id="{908C5288-C1B2-4B4E-84F2-259C8FE515DD}"/>
                </a:ext>
              </a:extLst>
            </p:cNvPr>
            <p:cNvSpPr/>
            <p:nvPr/>
          </p:nvSpPr>
          <p:spPr>
            <a:xfrm>
              <a:off x="3145709" y="4476837"/>
              <a:ext cx="591981" cy="227104"/>
            </a:xfrm>
            <a:custGeom>
              <a:avLst/>
              <a:gdLst>
                <a:gd name="connsiteX0" fmla="*/ 5285 w 739976"/>
                <a:gd name="connsiteY0" fmla="*/ 68712 h 206136"/>
                <a:gd name="connsiteX1" fmla="*/ 0 w 739976"/>
                <a:gd name="connsiteY1" fmla="*/ 5285 h 206136"/>
                <a:gd name="connsiteX2" fmla="*/ 158566 w 739976"/>
                <a:gd name="connsiteY2" fmla="*/ 0 h 206136"/>
                <a:gd name="connsiteX3" fmla="*/ 163852 w 739976"/>
                <a:gd name="connsiteY3" fmla="*/ 58141 h 206136"/>
                <a:gd name="connsiteX4" fmla="*/ 739976 w 739976"/>
                <a:gd name="connsiteY4" fmla="*/ 84569 h 206136"/>
                <a:gd name="connsiteX5" fmla="*/ 671264 w 739976"/>
                <a:gd name="connsiteY5" fmla="*/ 206136 h 206136"/>
                <a:gd name="connsiteX6" fmla="*/ 110996 w 739976"/>
                <a:gd name="connsiteY6" fmla="*/ 174423 h 206136"/>
                <a:gd name="connsiteX7" fmla="*/ 89854 w 739976"/>
                <a:gd name="connsiteY7" fmla="*/ 84569 h 206136"/>
                <a:gd name="connsiteX8" fmla="*/ 5285 w 739976"/>
                <a:gd name="connsiteY8" fmla="*/ 68712 h 206136"/>
                <a:gd name="connsiteX0" fmla="*/ 5285 w 739976"/>
                <a:gd name="connsiteY0" fmla="*/ 110997 h 206136"/>
                <a:gd name="connsiteX1" fmla="*/ 0 w 739976"/>
                <a:gd name="connsiteY1" fmla="*/ 5285 h 206136"/>
                <a:gd name="connsiteX2" fmla="*/ 158566 w 739976"/>
                <a:gd name="connsiteY2" fmla="*/ 0 h 206136"/>
                <a:gd name="connsiteX3" fmla="*/ 163852 w 739976"/>
                <a:gd name="connsiteY3" fmla="*/ 58141 h 206136"/>
                <a:gd name="connsiteX4" fmla="*/ 739976 w 739976"/>
                <a:gd name="connsiteY4" fmla="*/ 84569 h 206136"/>
                <a:gd name="connsiteX5" fmla="*/ 671264 w 739976"/>
                <a:gd name="connsiteY5" fmla="*/ 206136 h 206136"/>
                <a:gd name="connsiteX6" fmla="*/ 110996 w 739976"/>
                <a:gd name="connsiteY6" fmla="*/ 174423 h 206136"/>
                <a:gd name="connsiteX7" fmla="*/ 89854 w 739976"/>
                <a:gd name="connsiteY7" fmla="*/ 84569 h 206136"/>
                <a:gd name="connsiteX8" fmla="*/ 5285 w 739976"/>
                <a:gd name="connsiteY8" fmla="*/ 110997 h 206136"/>
                <a:gd name="connsiteX0" fmla="*/ 5285 w 739976"/>
                <a:gd name="connsiteY0" fmla="*/ 110997 h 206136"/>
                <a:gd name="connsiteX1" fmla="*/ 0 w 739976"/>
                <a:gd name="connsiteY1" fmla="*/ 5285 h 206136"/>
                <a:gd name="connsiteX2" fmla="*/ 158566 w 739976"/>
                <a:gd name="connsiteY2" fmla="*/ 0 h 206136"/>
                <a:gd name="connsiteX3" fmla="*/ 163852 w 739976"/>
                <a:gd name="connsiteY3" fmla="*/ 58141 h 206136"/>
                <a:gd name="connsiteX4" fmla="*/ 739976 w 739976"/>
                <a:gd name="connsiteY4" fmla="*/ 84569 h 206136"/>
                <a:gd name="connsiteX5" fmla="*/ 671264 w 739976"/>
                <a:gd name="connsiteY5" fmla="*/ 206136 h 206136"/>
                <a:gd name="connsiteX6" fmla="*/ 110996 w 739976"/>
                <a:gd name="connsiteY6" fmla="*/ 174423 h 206136"/>
                <a:gd name="connsiteX7" fmla="*/ 89854 w 739976"/>
                <a:gd name="connsiteY7" fmla="*/ 84569 h 206136"/>
                <a:gd name="connsiteX8" fmla="*/ 5285 w 739976"/>
                <a:gd name="connsiteY8" fmla="*/ 110997 h 206136"/>
                <a:gd name="connsiteX0" fmla="*/ 5285 w 671264"/>
                <a:gd name="connsiteY0" fmla="*/ 110997 h 206136"/>
                <a:gd name="connsiteX1" fmla="*/ 0 w 671264"/>
                <a:gd name="connsiteY1" fmla="*/ 5285 h 206136"/>
                <a:gd name="connsiteX2" fmla="*/ 158566 w 671264"/>
                <a:gd name="connsiteY2" fmla="*/ 0 h 206136"/>
                <a:gd name="connsiteX3" fmla="*/ 163852 w 671264"/>
                <a:gd name="connsiteY3" fmla="*/ 58141 h 206136"/>
                <a:gd name="connsiteX4" fmla="*/ 581409 w 671264"/>
                <a:gd name="connsiteY4" fmla="*/ 52856 h 206136"/>
                <a:gd name="connsiteX5" fmla="*/ 671264 w 671264"/>
                <a:gd name="connsiteY5" fmla="*/ 206136 h 206136"/>
                <a:gd name="connsiteX6" fmla="*/ 110996 w 671264"/>
                <a:gd name="connsiteY6" fmla="*/ 174423 h 206136"/>
                <a:gd name="connsiteX7" fmla="*/ 89854 w 671264"/>
                <a:gd name="connsiteY7" fmla="*/ 84569 h 206136"/>
                <a:gd name="connsiteX8" fmla="*/ 5285 w 671264"/>
                <a:gd name="connsiteY8" fmla="*/ 110997 h 206136"/>
                <a:gd name="connsiteX0" fmla="*/ 5285 w 591981"/>
                <a:gd name="connsiteY0" fmla="*/ 110997 h 190279"/>
                <a:gd name="connsiteX1" fmla="*/ 0 w 591981"/>
                <a:gd name="connsiteY1" fmla="*/ 5285 h 190279"/>
                <a:gd name="connsiteX2" fmla="*/ 158566 w 591981"/>
                <a:gd name="connsiteY2" fmla="*/ 0 h 190279"/>
                <a:gd name="connsiteX3" fmla="*/ 163852 w 591981"/>
                <a:gd name="connsiteY3" fmla="*/ 58141 h 190279"/>
                <a:gd name="connsiteX4" fmla="*/ 581409 w 591981"/>
                <a:gd name="connsiteY4" fmla="*/ 52856 h 190279"/>
                <a:gd name="connsiteX5" fmla="*/ 591981 w 591981"/>
                <a:gd name="connsiteY5" fmla="*/ 190279 h 190279"/>
                <a:gd name="connsiteX6" fmla="*/ 110996 w 591981"/>
                <a:gd name="connsiteY6" fmla="*/ 174423 h 190279"/>
                <a:gd name="connsiteX7" fmla="*/ 89854 w 591981"/>
                <a:gd name="connsiteY7" fmla="*/ 84569 h 190279"/>
                <a:gd name="connsiteX8" fmla="*/ 5285 w 591981"/>
                <a:gd name="connsiteY8" fmla="*/ 110997 h 190279"/>
                <a:gd name="connsiteX0" fmla="*/ 5285 w 591981"/>
                <a:gd name="connsiteY0" fmla="*/ 110997 h 190279"/>
                <a:gd name="connsiteX1" fmla="*/ 0 w 591981"/>
                <a:gd name="connsiteY1" fmla="*/ 5285 h 190279"/>
                <a:gd name="connsiteX2" fmla="*/ 158566 w 591981"/>
                <a:gd name="connsiteY2" fmla="*/ 0 h 190279"/>
                <a:gd name="connsiteX3" fmla="*/ 163852 w 591981"/>
                <a:gd name="connsiteY3" fmla="*/ 58141 h 190279"/>
                <a:gd name="connsiteX4" fmla="*/ 581409 w 591981"/>
                <a:gd name="connsiteY4" fmla="*/ 52856 h 190279"/>
                <a:gd name="connsiteX5" fmla="*/ 591981 w 591981"/>
                <a:gd name="connsiteY5" fmla="*/ 190279 h 190279"/>
                <a:gd name="connsiteX6" fmla="*/ 110996 w 591981"/>
                <a:gd name="connsiteY6" fmla="*/ 174423 h 190279"/>
                <a:gd name="connsiteX7" fmla="*/ 89854 w 591981"/>
                <a:gd name="connsiteY7" fmla="*/ 84569 h 190279"/>
                <a:gd name="connsiteX8" fmla="*/ 5285 w 591981"/>
                <a:gd name="connsiteY8" fmla="*/ 110997 h 190279"/>
                <a:gd name="connsiteX0" fmla="*/ 5285 w 591981"/>
                <a:gd name="connsiteY0" fmla="*/ 142240 h 221522"/>
                <a:gd name="connsiteX1" fmla="*/ 0 w 591981"/>
                <a:gd name="connsiteY1" fmla="*/ 36528 h 221522"/>
                <a:gd name="connsiteX2" fmla="*/ 163774 w 591981"/>
                <a:gd name="connsiteY2" fmla="*/ 0 h 221522"/>
                <a:gd name="connsiteX3" fmla="*/ 163852 w 591981"/>
                <a:gd name="connsiteY3" fmla="*/ 89384 h 221522"/>
                <a:gd name="connsiteX4" fmla="*/ 581409 w 591981"/>
                <a:gd name="connsiteY4" fmla="*/ 84099 h 221522"/>
                <a:gd name="connsiteX5" fmla="*/ 591981 w 591981"/>
                <a:gd name="connsiteY5" fmla="*/ 221522 h 221522"/>
                <a:gd name="connsiteX6" fmla="*/ 110996 w 591981"/>
                <a:gd name="connsiteY6" fmla="*/ 205666 h 221522"/>
                <a:gd name="connsiteX7" fmla="*/ 89854 w 591981"/>
                <a:gd name="connsiteY7" fmla="*/ 115812 h 221522"/>
                <a:gd name="connsiteX8" fmla="*/ 5285 w 591981"/>
                <a:gd name="connsiteY8" fmla="*/ 142240 h 221522"/>
                <a:gd name="connsiteX0" fmla="*/ 5285 w 591981"/>
                <a:gd name="connsiteY0" fmla="*/ 142240 h 221522"/>
                <a:gd name="connsiteX1" fmla="*/ 0 w 591981"/>
                <a:gd name="connsiteY1" fmla="*/ 36528 h 221522"/>
                <a:gd name="connsiteX2" fmla="*/ 163774 w 591981"/>
                <a:gd name="connsiteY2" fmla="*/ 0 h 221522"/>
                <a:gd name="connsiteX3" fmla="*/ 163852 w 591981"/>
                <a:gd name="connsiteY3" fmla="*/ 89384 h 221522"/>
                <a:gd name="connsiteX4" fmla="*/ 581409 w 591981"/>
                <a:gd name="connsiteY4" fmla="*/ 84099 h 221522"/>
                <a:gd name="connsiteX5" fmla="*/ 591981 w 591981"/>
                <a:gd name="connsiteY5" fmla="*/ 221522 h 221522"/>
                <a:gd name="connsiteX6" fmla="*/ 110996 w 591981"/>
                <a:gd name="connsiteY6" fmla="*/ 205666 h 221522"/>
                <a:gd name="connsiteX7" fmla="*/ 105475 w 591981"/>
                <a:gd name="connsiteY7" fmla="*/ 136641 h 221522"/>
                <a:gd name="connsiteX8" fmla="*/ 5285 w 591981"/>
                <a:gd name="connsiteY8" fmla="*/ 142240 h 221522"/>
                <a:gd name="connsiteX0" fmla="*/ 5285 w 591981"/>
                <a:gd name="connsiteY0" fmla="*/ 142240 h 227104"/>
                <a:gd name="connsiteX1" fmla="*/ 0 w 591981"/>
                <a:gd name="connsiteY1" fmla="*/ 36528 h 227104"/>
                <a:gd name="connsiteX2" fmla="*/ 163774 w 591981"/>
                <a:gd name="connsiteY2" fmla="*/ 0 h 227104"/>
                <a:gd name="connsiteX3" fmla="*/ 163852 w 591981"/>
                <a:gd name="connsiteY3" fmla="*/ 89384 h 227104"/>
                <a:gd name="connsiteX4" fmla="*/ 581409 w 591981"/>
                <a:gd name="connsiteY4" fmla="*/ 84099 h 227104"/>
                <a:gd name="connsiteX5" fmla="*/ 591981 w 591981"/>
                <a:gd name="connsiteY5" fmla="*/ 221522 h 227104"/>
                <a:gd name="connsiteX6" fmla="*/ 116204 w 591981"/>
                <a:gd name="connsiteY6" fmla="*/ 226495 h 227104"/>
                <a:gd name="connsiteX7" fmla="*/ 105475 w 591981"/>
                <a:gd name="connsiteY7" fmla="*/ 136641 h 227104"/>
                <a:gd name="connsiteX8" fmla="*/ 5285 w 591981"/>
                <a:gd name="connsiteY8" fmla="*/ 142240 h 227104"/>
                <a:gd name="connsiteX0" fmla="*/ 5285 w 591981"/>
                <a:gd name="connsiteY0" fmla="*/ 142240 h 227104"/>
                <a:gd name="connsiteX1" fmla="*/ 0 w 591981"/>
                <a:gd name="connsiteY1" fmla="*/ 36528 h 227104"/>
                <a:gd name="connsiteX2" fmla="*/ 163774 w 591981"/>
                <a:gd name="connsiteY2" fmla="*/ 0 h 227104"/>
                <a:gd name="connsiteX3" fmla="*/ 195095 w 591981"/>
                <a:gd name="connsiteY3" fmla="*/ 84177 h 227104"/>
                <a:gd name="connsiteX4" fmla="*/ 581409 w 591981"/>
                <a:gd name="connsiteY4" fmla="*/ 84099 h 227104"/>
                <a:gd name="connsiteX5" fmla="*/ 591981 w 591981"/>
                <a:gd name="connsiteY5" fmla="*/ 221522 h 227104"/>
                <a:gd name="connsiteX6" fmla="*/ 116204 w 591981"/>
                <a:gd name="connsiteY6" fmla="*/ 226495 h 227104"/>
                <a:gd name="connsiteX7" fmla="*/ 105475 w 591981"/>
                <a:gd name="connsiteY7" fmla="*/ 136641 h 227104"/>
                <a:gd name="connsiteX8" fmla="*/ 5285 w 591981"/>
                <a:gd name="connsiteY8" fmla="*/ 142240 h 227104"/>
                <a:gd name="connsiteX0" fmla="*/ 5285 w 591981"/>
                <a:gd name="connsiteY0" fmla="*/ 142240 h 227104"/>
                <a:gd name="connsiteX1" fmla="*/ 0 w 591981"/>
                <a:gd name="connsiteY1" fmla="*/ 36528 h 227104"/>
                <a:gd name="connsiteX2" fmla="*/ 163774 w 591981"/>
                <a:gd name="connsiteY2" fmla="*/ 0 h 227104"/>
                <a:gd name="connsiteX3" fmla="*/ 195095 w 591981"/>
                <a:gd name="connsiteY3" fmla="*/ 84177 h 227104"/>
                <a:gd name="connsiteX4" fmla="*/ 581409 w 591981"/>
                <a:gd name="connsiteY4" fmla="*/ 84099 h 227104"/>
                <a:gd name="connsiteX5" fmla="*/ 591981 w 591981"/>
                <a:gd name="connsiteY5" fmla="*/ 221522 h 227104"/>
                <a:gd name="connsiteX6" fmla="*/ 116204 w 591981"/>
                <a:gd name="connsiteY6" fmla="*/ 226495 h 227104"/>
                <a:gd name="connsiteX7" fmla="*/ 105475 w 591981"/>
                <a:gd name="connsiteY7" fmla="*/ 136641 h 227104"/>
                <a:gd name="connsiteX8" fmla="*/ 5285 w 591981"/>
                <a:gd name="connsiteY8" fmla="*/ 142240 h 227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91981" h="227104">
                  <a:moveTo>
                    <a:pt x="5285" y="142240"/>
                  </a:moveTo>
                  <a:lnTo>
                    <a:pt x="0" y="36528"/>
                  </a:lnTo>
                  <a:lnTo>
                    <a:pt x="163774" y="0"/>
                  </a:lnTo>
                  <a:cubicBezTo>
                    <a:pt x="163800" y="29795"/>
                    <a:pt x="195069" y="54382"/>
                    <a:pt x="195095" y="84177"/>
                  </a:cubicBezTo>
                  <a:cubicBezTo>
                    <a:pt x="397943" y="29168"/>
                    <a:pt x="389368" y="75290"/>
                    <a:pt x="581409" y="84099"/>
                  </a:cubicBezTo>
                  <a:lnTo>
                    <a:pt x="591981" y="221522"/>
                  </a:lnTo>
                  <a:cubicBezTo>
                    <a:pt x="431653" y="200380"/>
                    <a:pt x="276532" y="231780"/>
                    <a:pt x="116204" y="226495"/>
                  </a:cubicBezTo>
                  <a:lnTo>
                    <a:pt x="105475" y="136641"/>
                  </a:lnTo>
                  <a:lnTo>
                    <a:pt x="5285" y="14224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47" name="Freeform 10">
              <a:extLst>
                <a:ext uri="{FF2B5EF4-FFF2-40B4-BE49-F238E27FC236}">
                  <a16:creationId xmlns="" xmlns:a16="http://schemas.microsoft.com/office/drawing/2014/main" id="{6BB015EF-DA86-423C-8231-A3A162BBB486}"/>
                </a:ext>
              </a:extLst>
            </p:cNvPr>
            <p:cNvSpPr/>
            <p:nvPr/>
          </p:nvSpPr>
          <p:spPr>
            <a:xfrm>
              <a:off x="1130675" y="4343401"/>
              <a:ext cx="2709784" cy="1900717"/>
            </a:xfrm>
            <a:custGeom>
              <a:avLst/>
              <a:gdLst>
                <a:gd name="connsiteX0" fmla="*/ 19050 w 2628900"/>
                <a:gd name="connsiteY0" fmla="*/ 95250 h 2085975"/>
                <a:gd name="connsiteX1" fmla="*/ 0 w 2628900"/>
                <a:gd name="connsiteY1" fmla="*/ 2085975 h 2085975"/>
                <a:gd name="connsiteX2" fmla="*/ 1685925 w 2628900"/>
                <a:gd name="connsiteY2" fmla="*/ 2085975 h 2085975"/>
                <a:gd name="connsiteX3" fmla="*/ 1704975 w 2628900"/>
                <a:gd name="connsiteY3" fmla="*/ 1581150 h 2085975"/>
                <a:gd name="connsiteX4" fmla="*/ 2628900 w 2628900"/>
                <a:gd name="connsiteY4" fmla="*/ 47625 h 2085975"/>
                <a:gd name="connsiteX5" fmla="*/ 1914525 w 2628900"/>
                <a:gd name="connsiteY5" fmla="*/ 0 h 2085975"/>
                <a:gd name="connsiteX6" fmla="*/ 1914525 w 2628900"/>
                <a:gd name="connsiteY6" fmla="*/ 762000 h 2085975"/>
                <a:gd name="connsiteX7" fmla="*/ 1133475 w 2628900"/>
                <a:gd name="connsiteY7" fmla="*/ 533400 h 2085975"/>
                <a:gd name="connsiteX8" fmla="*/ 19050 w 2628900"/>
                <a:gd name="connsiteY8" fmla="*/ 95250 h 2085975"/>
                <a:gd name="connsiteX0" fmla="*/ 95250 w 2628900"/>
                <a:gd name="connsiteY0" fmla="*/ 66675 h 2085975"/>
                <a:gd name="connsiteX1" fmla="*/ 0 w 2628900"/>
                <a:gd name="connsiteY1" fmla="*/ 2085975 h 2085975"/>
                <a:gd name="connsiteX2" fmla="*/ 1685925 w 2628900"/>
                <a:gd name="connsiteY2" fmla="*/ 2085975 h 2085975"/>
                <a:gd name="connsiteX3" fmla="*/ 1704975 w 2628900"/>
                <a:gd name="connsiteY3" fmla="*/ 1581150 h 2085975"/>
                <a:gd name="connsiteX4" fmla="*/ 2628900 w 2628900"/>
                <a:gd name="connsiteY4" fmla="*/ 47625 h 2085975"/>
                <a:gd name="connsiteX5" fmla="*/ 1914525 w 2628900"/>
                <a:gd name="connsiteY5" fmla="*/ 0 h 2085975"/>
                <a:gd name="connsiteX6" fmla="*/ 1914525 w 2628900"/>
                <a:gd name="connsiteY6" fmla="*/ 762000 h 2085975"/>
                <a:gd name="connsiteX7" fmla="*/ 1133475 w 2628900"/>
                <a:gd name="connsiteY7" fmla="*/ 533400 h 2085975"/>
                <a:gd name="connsiteX8" fmla="*/ 95250 w 2628900"/>
                <a:gd name="connsiteY8" fmla="*/ 66675 h 2085975"/>
                <a:gd name="connsiteX0" fmla="*/ 232470 w 2766120"/>
                <a:gd name="connsiteY0" fmla="*/ 66675 h 2085975"/>
                <a:gd name="connsiteX1" fmla="*/ 137220 w 2766120"/>
                <a:gd name="connsiteY1" fmla="*/ 2085975 h 2085975"/>
                <a:gd name="connsiteX2" fmla="*/ 1823145 w 2766120"/>
                <a:gd name="connsiteY2" fmla="*/ 2085975 h 2085975"/>
                <a:gd name="connsiteX3" fmla="*/ 1842195 w 2766120"/>
                <a:gd name="connsiteY3" fmla="*/ 1581150 h 2085975"/>
                <a:gd name="connsiteX4" fmla="*/ 2766120 w 2766120"/>
                <a:gd name="connsiteY4" fmla="*/ 47625 h 2085975"/>
                <a:gd name="connsiteX5" fmla="*/ 2051745 w 2766120"/>
                <a:gd name="connsiteY5" fmla="*/ 0 h 2085975"/>
                <a:gd name="connsiteX6" fmla="*/ 2051745 w 2766120"/>
                <a:gd name="connsiteY6" fmla="*/ 762000 h 2085975"/>
                <a:gd name="connsiteX7" fmla="*/ 1270695 w 2766120"/>
                <a:gd name="connsiteY7" fmla="*/ 533400 h 2085975"/>
                <a:gd name="connsiteX8" fmla="*/ 232470 w 2766120"/>
                <a:gd name="connsiteY8" fmla="*/ 66675 h 2085975"/>
                <a:gd name="connsiteX0" fmla="*/ 232470 w 2766120"/>
                <a:gd name="connsiteY0" fmla="*/ 66675 h 2085975"/>
                <a:gd name="connsiteX1" fmla="*/ 137220 w 2766120"/>
                <a:gd name="connsiteY1" fmla="*/ 2085975 h 2085975"/>
                <a:gd name="connsiteX2" fmla="*/ 1823145 w 2766120"/>
                <a:gd name="connsiteY2" fmla="*/ 2085975 h 2085975"/>
                <a:gd name="connsiteX3" fmla="*/ 1842195 w 2766120"/>
                <a:gd name="connsiteY3" fmla="*/ 1581150 h 2085975"/>
                <a:gd name="connsiteX4" fmla="*/ 2766120 w 2766120"/>
                <a:gd name="connsiteY4" fmla="*/ 47625 h 2085975"/>
                <a:gd name="connsiteX5" fmla="*/ 2051745 w 2766120"/>
                <a:gd name="connsiteY5" fmla="*/ 0 h 2085975"/>
                <a:gd name="connsiteX6" fmla="*/ 2051745 w 2766120"/>
                <a:gd name="connsiteY6" fmla="*/ 762000 h 2085975"/>
                <a:gd name="connsiteX7" fmla="*/ 1270695 w 2766120"/>
                <a:gd name="connsiteY7" fmla="*/ 533400 h 2085975"/>
                <a:gd name="connsiteX8" fmla="*/ 232470 w 2766120"/>
                <a:gd name="connsiteY8" fmla="*/ 66675 h 2085975"/>
                <a:gd name="connsiteX0" fmla="*/ 232470 w 2766120"/>
                <a:gd name="connsiteY0" fmla="*/ 66675 h 2085975"/>
                <a:gd name="connsiteX1" fmla="*/ 137220 w 2766120"/>
                <a:gd name="connsiteY1" fmla="*/ 2085975 h 2085975"/>
                <a:gd name="connsiteX2" fmla="*/ 1823145 w 2766120"/>
                <a:gd name="connsiteY2" fmla="*/ 2085975 h 2085975"/>
                <a:gd name="connsiteX3" fmla="*/ 1842195 w 2766120"/>
                <a:gd name="connsiteY3" fmla="*/ 1581150 h 2085975"/>
                <a:gd name="connsiteX4" fmla="*/ 2766120 w 2766120"/>
                <a:gd name="connsiteY4" fmla="*/ 47625 h 2085975"/>
                <a:gd name="connsiteX5" fmla="*/ 2051745 w 2766120"/>
                <a:gd name="connsiteY5" fmla="*/ 0 h 2085975"/>
                <a:gd name="connsiteX6" fmla="*/ 2051745 w 2766120"/>
                <a:gd name="connsiteY6" fmla="*/ 762000 h 2085975"/>
                <a:gd name="connsiteX7" fmla="*/ 1270695 w 2766120"/>
                <a:gd name="connsiteY7" fmla="*/ 533400 h 2085975"/>
                <a:gd name="connsiteX8" fmla="*/ 232470 w 2766120"/>
                <a:gd name="connsiteY8" fmla="*/ 66675 h 2085975"/>
                <a:gd name="connsiteX0" fmla="*/ 232470 w 2766120"/>
                <a:gd name="connsiteY0" fmla="*/ 66675 h 2085975"/>
                <a:gd name="connsiteX1" fmla="*/ 137220 w 2766120"/>
                <a:gd name="connsiteY1" fmla="*/ 2085975 h 2085975"/>
                <a:gd name="connsiteX2" fmla="*/ 1823145 w 2766120"/>
                <a:gd name="connsiteY2" fmla="*/ 2085975 h 2085975"/>
                <a:gd name="connsiteX3" fmla="*/ 1842195 w 2766120"/>
                <a:gd name="connsiteY3" fmla="*/ 1581150 h 2085975"/>
                <a:gd name="connsiteX4" fmla="*/ 2766120 w 2766120"/>
                <a:gd name="connsiteY4" fmla="*/ 47625 h 2085975"/>
                <a:gd name="connsiteX5" fmla="*/ 2051745 w 2766120"/>
                <a:gd name="connsiteY5" fmla="*/ 0 h 2085975"/>
                <a:gd name="connsiteX6" fmla="*/ 2051745 w 2766120"/>
                <a:gd name="connsiteY6" fmla="*/ 762000 h 2085975"/>
                <a:gd name="connsiteX7" fmla="*/ 1270695 w 2766120"/>
                <a:gd name="connsiteY7" fmla="*/ 533400 h 2085975"/>
                <a:gd name="connsiteX8" fmla="*/ 232470 w 2766120"/>
                <a:gd name="connsiteY8" fmla="*/ 66675 h 2085975"/>
                <a:gd name="connsiteX0" fmla="*/ 232470 w 2766120"/>
                <a:gd name="connsiteY0" fmla="*/ 114300 h 2133600"/>
                <a:gd name="connsiteX1" fmla="*/ 137220 w 2766120"/>
                <a:gd name="connsiteY1" fmla="*/ 2133600 h 2133600"/>
                <a:gd name="connsiteX2" fmla="*/ 1823145 w 2766120"/>
                <a:gd name="connsiteY2" fmla="*/ 2133600 h 2133600"/>
                <a:gd name="connsiteX3" fmla="*/ 1842195 w 2766120"/>
                <a:gd name="connsiteY3" fmla="*/ 1628775 h 2133600"/>
                <a:gd name="connsiteX4" fmla="*/ 2766120 w 2766120"/>
                <a:gd name="connsiteY4" fmla="*/ 95250 h 2133600"/>
                <a:gd name="connsiteX5" fmla="*/ 1908870 w 2766120"/>
                <a:gd name="connsiteY5" fmla="*/ 0 h 2133600"/>
                <a:gd name="connsiteX6" fmla="*/ 2051745 w 2766120"/>
                <a:gd name="connsiteY6" fmla="*/ 809625 h 2133600"/>
                <a:gd name="connsiteX7" fmla="*/ 1270695 w 2766120"/>
                <a:gd name="connsiteY7" fmla="*/ 581025 h 2133600"/>
                <a:gd name="connsiteX8" fmla="*/ 232470 w 2766120"/>
                <a:gd name="connsiteY8" fmla="*/ 114300 h 2133600"/>
                <a:gd name="connsiteX0" fmla="*/ 232470 w 2766120"/>
                <a:gd name="connsiteY0" fmla="*/ 151521 h 2170821"/>
                <a:gd name="connsiteX1" fmla="*/ 137220 w 2766120"/>
                <a:gd name="connsiteY1" fmla="*/ 2170821 h 2170821"/>
                <a:gd name="connsiteX2" fmla="*/ 1823145 w 2766120"/>
                <a:gd name="connsiteY2" fmla="*/ 2170821 h 2170821"/>
                <a:gd name="connsiteX3" fmla="*/ 1842195 w 2766120"/>
                <a:gd name="connsiteY3" fmla="*/ 1665996 h 2170821"/>
                <a:gd name="connsiteX4" fmla="*/ 2766120 w 2766120"/>
                <a:gd name="connsiteY4" fmla="*/ 132471 h 2170821"/>
                <a:gd name="connsiteX5" fmla="*/ 1908870 w 2766120"/>
                <a:gd name="connsiteY5" fmla="*/ 37221 h 2170821"/>
                <a:gd name="connsiteX6" fmla="*/ 1937445 w 2766120"/>
                <a:gd name="connsiteY6" fmla="*/ 808746 h 2170821"/>
                <a:gd name="connsiteX7" fmla="*/ 1270695 w 2766120"/>
                <a:gd name="connsiteY7" fmla="*/ 618246 h 2170821"/>
                <a:gd name="connsiteX8" fmla="*/ 232470 w 2766120"/>
                <a:gd name="connsiteY8" fmla="*/ 151521 h 2170821"/>
                <a:gd name="connsiteX0" fmla="*/ 232470 w 2766120"/>
                <a:gd name="connsiteY0" fmla="*/ 176078 h 2195378"/>
                <a:gd name="connsiteX1" fmla="*/ 137220 w 2766120"/>
                <a:gd name="connsiteY1" fmla="*/ 2195378 h 2195378"/>
                <a:gd name="connsiteX2" fmla="*/ 1823145 w 2766120"/>
                <a:gd name="connsiteY2" fmla="*/ 2195378 h 2195378"/>
                <a:gd name="connsiteX3" fmla="*/ 1842195 w 2766120"/>
                <a:gd name="connsiteY3" fmla="*/ 1690553 h 2195378"/>
                <a:gd name="connsiteX4" fmla="*/ 2766120 w 2766120"/>
                <a:gd name="connsiteY4" fmla="*/ 157028 h 2195378"/>
                <a:gd name="connsiteX5" fmla="*/ 1908870 w 2766120"/>
                <a:gd name="connsiteY5" fmla="*/ 61778 h 2195378"/>
                <a:gd name="connsiteX6" fmla="*/ 1937445 w 2766120"/>
                <a:gd name="connsiteY6" fmla="*/ 833303 h 2195378"/>
                <a:gd name="connsiteX7" fmla="*/ 1270695 w 2766120"/>
                <a:gd name="connsiteY7" fmla="*/ 642803 h 2195378"/>
                <a:gd name="connsiteX8" fmla="*/ 232470 w 2766120"/>
                <a:gd name="connsiteY8" fmla="*/ 176078 h 2195378"/>
                <a:gd name="connsiteX0" fmla="*/ 232470 w 2661345"/>
                <a:gd name="connsiteY0" fmla="*/ 155790 h 2175090"/>
                <a:gd name="connsiteX1" fmla="*/ 137220 w 2661345"/>
                <a:gd name="connsiteY1" fmla="*/ 2175090 h 2175090"/>
                <a:gd name="connsiteX2" fmla="*/ 1823145 w 2661345"/>
                <a:gd name="connsiteY2" fmla="*/ 2175090 h 2175090"/>
                <a:gd name="connsiteX3" fmla="*/ 1842195 w 2661345"/>
                <a:gd name="connsiteY3" fmla="*/ 1670265 h 2175090"/>
                <a:gd name="connsiteX4" fmla="*/ 2661345 w 2661345"/>
                <a:gd name="connsiteY4" fmla="*/ 117690 h 2175090"/>
                <a:gd name="connsiteX5" fmla="*/ 1908870 w 2661345"/>
                <a:gd name="connsiteY5" fmla="*/ 41490 h 2175090"/>
                <a:gd name="connsiteX6" fmla="*/ 1937445 w 2661345"/>
                <a:gd name="connsiteY6" fmla="*/ 813015 h 2175090"/>
                <a:gd name="connsiteX7" fmla="*/ 1270695 w 2661345"/>
                <a:gd name="connsiteY7" fmla="*/ 622515 h 2175090"/>
                <a:gd name="connsiteX8" fmla="*/ 232470 w 2661345"/>
                <a:gd name="connsiteY8" fmla="*/ 155790 h 2175090"/>
                <a:gd name="connsiteX0" fmla="*/ 232470 w 2709520"/>
                <a:gd name="connsiteY0" fmla="*/ 155790 h 2175090"/>
                <a:gd name="connsiteX1" fmla="*/ 137220 w 2709520"/>
                <a:gd name="connsiteY1" fmla="*/ 2175090 h 2175090"/>
                <a:gd name="connsiteX2" fmla="*/ 1823145 w 2709520"/>
                <a:gd name="connsiteY2" fmla="*/ 2175090 h 2175090"/>
                <a:gd name="connsiteX3" fmla="*/ 1842195 w 2709520"/>
                <a:gd name="connsiteY3" fmla="*/ 1670265 h 2175090"/>
                <a:gd name="connsiteX4" fmla="*/ 2661345 w 2709520"/>
                <a:gd name="connsiteY4" fmla="*/ 117690 h 2175090"/>
                <a:gd name="connsiteX5" fmla="*/ 1908870 w 2709520"/>
                <a:gd name="connsiteY5" fmla="*/ 41490 h 2175090"/>
                <a:gd name="connsiteX6" fmla="*/ 1937445 w 2709520"/>
                <a:gd name="connsiteY6" fmla="*/ 813015 h 2175090"/>
                <a:gd name="connsiteX7" fmla="*/ 1270695 w 2709520"/>
                <a:gd name="connsiteY7" fmla="*/ 622515 h 2175090"/>
                <a:gd name="connsiteX8" fmla="*/ 232470 w 2709520"/>
                <a:gd name="connsiteY8" fmla="*/ 155790 h 2175090"/>
                <a:gd name="connsiteX0" fmla="*/ 232470 w 2725405"/>
                <a:gd name="connsiteY0" fmla="*/ 155790 h 2175090"/>
                <a:gd name="connsiteX1" fmla="*/ 137220 w 2725405"/>
                <a:gd name="connsiteY1" fmla="*/ 2175090 h 2175090"/>
                <a:gd name="connsiteX2" fmla="*/ 1823145 w 2725405"/>
                <a:gd name="connsiteY2" fmla="*/ 2175090 h 2175090"/>
                <a:gd name="connsiteX3" fmla="*/ 1842195 w 2725405"/>
                <a:gd name="connsiteY3" fmla="*/ 1670265 h 2175090"/>
                <a:gd name="connsiteX4" fmla="*/ 2661345 w 2725405"/>
                <a:gd name="connsiteY4" fmla="*/ 117690 h 2175090"/>
                <a:gd name="connsiteX5" fmla="*/ 1908870 w 2725405"/>
                <a:gd name="connsiteY5" fmla="*/ 41490 h 2175090"/>
                <a:gd name="connsiteX6" fmla="*/ 1937445 w 2725405"/>
                <a:gd name="connsiteY6" fmla="*/ 813015 h 2175090"/>
                <a:gd name="connsiteX7" fmla="*/ 1270695 w 2725405"/>
                <a:gd name="connsiteY7" fmla="*/ 622515 h 2175090"/>
                <a:gd name="connsiteX8" fmla="*/ 232470 w 2725405"/>
                <a:gd name="connsiteY8" fmla="*/ 155790 h 2175090"/>
                <a:gd name="connsiteX0" fmla="*/ 232470 w 2760521"/>
                <a:gd name="connsiteY0" fmla="*/ 155790 h 2175090"/>
                <a:gd name="connsiteX1" fmla="*/ 137220 w 2760521"/>
                <a:gd name="connsiteY1" fmla="*/ 2175090 h 2175090"/>
                <a:gd name="connsiteX2" fmla="*/ 1823145 w 2760521"/>
                <a:gd name="connsiteY2" fmla="*/ 2175090 h 2175090"/>
                <a:gd name="connsiteX3" fmla="*/ 1842195 w 2760521"/>
                <a:gd name="connsiteY3" fmla="*/ 1670265 h 2175090"/>
                <a:gd name="connsiteX4" fmla="*/ 2699445 w 2760521"/>
                <a:gd name="connsiteY4" fmla="*/ 117690 h 2175090"/>
                <a:gd name="connsiteX5" fmla="*/ 1908870 w 2760521"/>
                <a:gd name="connsiteY5" fmla="*/ 41490 h 2175090"/>
                <a:gd name="connsiteX6" fmla="*/ 1937445 w 2760521"/>
                <a:gd name="connsiteY6" fmla="*/ 813015 h 2175090"/>
                <a:gd name="connsiteX7" fmla="*/ 1270695 w 2760521"/>
                <a:gd name="connsiteY7" fmla="*/ 622515 h 2175090"/>
                <a:gd name="connsiteX8" fmla="*/ 232470 w 2760521"/>
                <a:gd name="connsiteY8" fmla="*/ 155790 h 2175090"/>
                <a:gd name="connsiteX0" fmla="*/ 232470 w 2757220"/>
                <a:gd name="connsiteY0" fmla="*/ 155790 h 2175090"/>
                <a:gd name="connsiteX1" fmla="*/ 137220 w 2757220"/>
                <a:gd name="connsiteY1" fmla="*/ 2175090 h 2175090"/>
                <a:gd name="connsiteX2" fmla="*/ 1823145 w 2757220"/>
                <a:gd name="connsiteY2" fmla="*/ 2175090 h 2175090"/>
                <a:gd name="connsiteX3" fmla="*/ 1842195 w 2757220"/>
                <a:gd name="connsiteY3" fmla="*/ 1670265 h 2175090"/>
                <a:gd name="connsiteX4" fmla="*/ 2699445 w 2757220"/>
                <a:gd name="connsiteY4" fmla="*/ 117690 h 2175090"/>
                <a:gd name="connsiteX5" fmla="*/ 1908870 w 2757220"/>
                <a:gd name="connsiteY5" fmla="*/ 41490 h 2175090"/>
                <a:gd name="connsiteX6" fmla="*/ 1937445 w 2757220"/>
                <a:gd name="connsiteY6" fmla="*/ 813015 h 2175090"/>
                <a:gd name="connsiteX7" fmla="*/ 1270695 w 2757220"/>
                <a:gd name="connsiteY7" fmla="*/ 622515 h 2175090"/>
                <a:gd name="connsiteX8" fmla="*/ 232470 w 2757220"/>
                <a:gd name="connsiteY8" fmla="*/ 155790 h 2175090"/>
                <a:gd name="connsiteX0" fmla="*/ 232470 w 2741311"/>
                <a:gd name="connsiteY0" fmla="*/ 155790 h 2175090"/>
                <a:gd name="connsiteX1" fmla="*/ 137220 w 2741311"/>
                <a:gd name="connsiteY1" fmla="*/ 2175090 h 2175090"/>
                <a:gd name="connsiteX2" fmla="*/ 1823145 w 2741311"/>
                <a:gd name="connsiteY2" fmla="*/ 2175090 h 2175090"/>
                <a:gd name="connsiteX3" fmla="*/ 1842195 w 2741311"/>
                <a:gd name="connsiteY3" fmla="*/ 1670265 h 2175090"/>
                <a:gd name="connsiteX4" fmla="*/ 2699445 w 2741311"/>
                <a:gd name="connsiteY4" fmla="*/ 117690 h 2175090"/>
                <a:gd name="connsiteX5" fmla="*/ 1908870 w 2741311"/>
                <a:gd name="connsiteY5" fmla="*/ 41490 h 2175090"/>
                <a:gd name="connsiteX6" fmla="*/ 1937445 w 2741311"/>
                <a:gd name="connsiteY6" fmla="*/ 813015 h 2175090"/>
                <a:gd name="connsiteX7" fmla="*/ 1270695 w 2741311"/>
                <a:gd name="connsiteY7" fmla="*/ 622515 h 2175090"/>
                <a:gd name="connsiteX8" fmla="*/ 232470 w 2741311"/>
                <a:gd name="connsiteY8" fmla="*/ 155790 h 2175090"/>
                <a:gd name="connsiteX0" fmla="*/ 232470 w 2741311"/>
                <a:gd name="connsiteY0" fmla="*/ 155790 h 2175090"/>
                <a:gd name="connsiteX1" fmla="*/ 137220 w 2741311"/>
                <a:gd name="connsiteY1" fmla="*/ 2175090 h 2175090"/>
                <a:gd name="connsiteX2" fmla="*/ 1823145 w 2741311"/>
                <a:gd name="connsiteY2" fmla="*/ 2175090 h 2175090"/>
                <a:gd name="connsiteX3" fmla="*/ 1842195 w 2741311"/>
                <a:gd name="connsiteY3" fmla="*/ 1670265 h 2175090"/>
                <a:gd name="connsiteX4" fmla="*/ 2699445 w 2741311"/>
                <a:gd name="connsiteY4" fmla="*/ 117690 h 2175090"/>
                <a:gd name="connsiteX5" fmla="*/ 1908870 w 2741311"/>
                <a:gd name="connsiteY5" fmla="*/ 41490 h 2175090"/>
                <a:gd name="connsiteX6" fmla="*/ 1937445 w 2741311"/>
                <a:gd name="connsiteY6" fmla="*/ 813015 h 2175090"/>
                <a:gd name="connsiteX7" fmla="*/ 1270695 w 2741311"/>
                <a:gd name="connsiteY7" fmla="*/ 622515 h 2175090"/>
                <a:gd name="connsiteX8" fmla="*/ 232470 w 2741311"/>
                <a:gd name="connsiteY8" fmla="*/ 155790 h 2175090"/>
                <a:gd name="connsiteX0" fmla="*/ 232470 w 2741311"/>
                <a:gd name="connsiteY0" fmla="*/ 155790 h 2175090"/>
                <a:gd name="connsiteX1" fmla="*/ 137220 w 2741311"/>
                <a:gd name="connsiteY1" fmla="*/ 2175090 h 2175090"/>
                <a:gd name="connsiteX2" fmla="*/ 1823145 w 2741311"/>
                <a:gd name="connsiteY2" fmla="*/ 2175090 h 2175090"/>
                <a:gd name="connsiteX3" fmla="*/ 1842195 w 2741311"/>
                <a:gd name="connsiteY3" fmla="*/ 1670265 h 2175090"/>
                <a:gd name="connsiteX4" fmla="*/ 2699445 w 2741311"/>
                <a:gd name="connsiteY4" fmla="*/ 117690 h 2175090"/>
                <a:gd name="connsiteX5" fmla="*/ 1908870 w 2741311"/>
                <a:gd name="connsiteY5" fmla="*/ 41490 h 2175090"/>
                <a:gd name="connsiteX6" fmla="*/ 1937445 w 2741311"/>
                <a:gd name="connsiteY6" fmla="*/ 813015 h 2175090"/>
                <a:gd name="connsiteX7" fmla="*/ 1270695 w 2741311"/>
                <a:gd name="connsiteY7" fmla="*/ 622515 h 2175090"/>
                <a:gd name="connsiteX8" fmla="*/ 232470 w 2741311"/>
                <a:gd name="connsiteY8" fmla="*/ 155790 h 2175090"/>
                <a:gd name="connsiteX0" fmla="*/ 232470 w 2741311"/>
                <a:gd name="connsiteY0" fmla="*/ 147713 h 2167013"/>
                <a:gd name="connsiteX1" fmla="*/ 137220 w 2741311"/>
                <a:gd name="connsiteY1" fmla="*/ 2167013 h 2167013"/>
                <a:gd name="connsiteX2" fmla="*/ 1823145 w 2741311"/>
                <a:gd name="connsiteY2" fmla="*/ 2167013 h 2167013"/>
                <a:gd name="connsiteX3" fmla="*/ 1842195 w 2741311"/>
                <a:gd name="connsiteY3" fmla="*/ 1662188 h 2167013"/>
                <a:gd name="connsiteX4" fmla="*/ 2699445 w 2741311"/>
                <a:gd name="connsiteY4" fmla="*/ 109613 h 2167013"/>
                <a:gd name="connsiteX5" fmla="*/ 1908870 w 2741311"/>
                <a:gd name="connsiteY5" fmla="*/ 33413 h 2167013"/>
                <a:gd name="connsiteX6" fmla="*/ 1937445 w 2741311"/>
                <a:gd name="connsiteY6" fmla="*/ 804938 h 2167013"/>
                <a:gd name="connsiteX7" fmla="*/ 1270695 w 2741311"/>
                <a:gd name="connsiteY7" fmla="*/ 614438 h 2167013"/>
                <a:gd name="connsiteX8" fmla="*/ 232470 w 2741311"/>
                <a:gd name="connsiteY8" fmla="*/ 147713 h 2167013"/>
                <a:gd name="connsiteX0" fmla="*/ 232470 w 2741311"/>
                <a:gd name="connsiteY0" fmla="*/ 95560 h 2114860"/>
                <a:gd name="connsiteX1" fmla="*/ 137220 w 2741311"/>
                <a:gd name="connsiteY1" fmla="*/ 2114860 h 2114860"/>
                <a:gd name="connsiteX2" fmla="*/ 1823145 w 2741311"/>
                <a:gd name="connsiteY2" fmla="*/ 2114860 h 2114860"/>
                <a:gd name="connsiteX3" fmla="*/ 1842195 w 2741311"/>
                <a:gd name="connsiteY3" fmla="*/ 1610035 h 2114860"/>
                <a:gd name="connsiteX4" fmla="*/ 2699445 w 2741311"/>
                <a:gd name="connsiteY4" fmla="*/ 57460 h 2114860"/>
                <a:gd name="connsiteX5" fmla="*/ 1927920 w 2741311"/>
                <a:gd name="connsiteY5" fmla="*/ 47935 h 2114860"/>
                <a:gd name="connsiteX6" fmla="*/ 1937445 w 2741311"/>
                <a:gd name="connsiteY6" fmla="*/ 752785 h 2114860"/>
                <a:gd name="connsiteX7" fmla="*/ 1270695 w 2741311"/>
                <a:gd name="connsiteY7" fmla="*/ 562285 h 2114860"/>
                <a:gd name="connsiteX8" fmla="*/ 232470 w 2741311"/>
                <a:gd name="connsiteY8" fmla="*/ 95560 h 2114860"/>
                <a:gd name="connsiteX0" fmla="*/ 232470 w 2741311"/>
                <a:gd name="connsiteY0" fmla="*/ 189280 h 2208580"/>
                <a:gd name="connsiteX1" fmla="*/ 137220 w 2741311"/>
                <a:gd name="connsiteY1" fmla="*/ 2208580 h 2208580"/>
                <a:gd name="connsiteX2" fmla="*/ 1823145 w 2741311"/>
                <a:gd name="connsiteY2" fmla="*/ 2208580 h 2208580"/>
                <a:gd name="connsiteX3" fmla="*/ 1842195 w 2741311"/>
                <a:gd name="connsiteY3" fmla="*/ 1703755 h 2208580"/>
                <a:gd name="connsiteX4" fmla="*/ 2699445 w 2741311"/>
                <a:gd name="connsiteY4" fmla="*/ 151180 h 2208580"/>
                <a:gd name="connsiteX5" fmla="*/ 1908870 w 2741311"/>
                <a:gd name="connsiteY5" fmla="*/ 27355 h 2208580"/>
                <a:gd name="connsiteX6" fmla="*/ 1937445 w 2741311"/>
                <a:gd name="connsiteY6" fmla="*/ 846505 h 2208580"/>
                <a:gd name="connsiteX7" fmla="*/ 1270695 w 2741311"/>
                <a:gd name="connsiteY7" fmla="*/ 656005 h 2208580"/>
                <a:gd name="connsiteX8" fmla="*/ 232470 w 2741311"/>
                <a:gd name="connsiteY8" fmla="*/ 189280 h 2208580"/>
                <a:gd name="connsiteX0" fmla="*/ 232470 w 2741311"/>
                <a:gd name="connsiteY0" fmla="*/ 213274 h 2232574"/>
                <a:gd name="connsiteX1" fmla="*/ 137220 w 2741311"/>
                <a:gd name="connsiteY1" fmla="*/ 2232574 h 2232574"/>
                <a:gd name="connsiteX2" fmla="*/ 1823145 w 2741311"/>
                <a:gd name="connsiteY2" fmla="*/ 2232574 h 2232574"/>
                <a:gd name="connsiteX3" fmla="*/ 1842195 w 2741311"/>
                <a:gd name="connsiteY3" fmla="*/ 1727749 h 2232574"/>
                <a:gd name="connsiteX4" fmla="*/ 2699445 w 2741311"/>
                <a:gd name="connsiteY4" fmla="*/ 175174 h 2232574"/>
                <a:gd name="connsiteX5" fmla="*/ 2127946 w 2741311"/>
                <a:gd name="connsiteY5" fmla="*/ 127549 h 2232574"/>
                <a:gd name="connsiteX6" fmla="*/ 1908870 w 2741311"/>
                <a:gd name="connsiteY6" fmla="*/ 51349 h 2232574"/>
                <a:gd name="connsiteX7" fmla="*/ 1937445 w 2741311"/>
                <a:gd name="connsiteY7" fmla="*/ 870499 h 2232574"/>
                <a:gd name="connsiteX8" fmla="*/ 1270695 w 2741311"/>
                <a:gd name="connsiteY8" fmla="*/ 679999 h 2232574"/>
                <a:gd name="connsiteX9" fmla="*/ 232470 w 2741311"/>
                <a:gd name="connsiteY9" fmla="*/ 213274 h 2232574"/>
                <a:gd name="connsiteX0" fmla="*/ 232470 w 2741311"/>
                <a:gd name="connsiteY0" fmla="*/ 214182 h 2233482"/>
                <a:gd name="connsiteX1" fmla="*/ 137220 w 2741311"/>
                <a:gd name="connsiteY1" fmla="*/ 2233482 h 2233482"/>
                <a:gd name="connsiteX2" fmla="*/ 1823145 w 2741311"/>
                <a:gd name="connsiteY2" fmla="*/ 2233482 h 2233482"/>
                <a:gd name="connsiteX3" fmla="*/ 1842195 w 2741311"/>
                <a:gd name="connsiteY3" fmla="*/ 1728657 h 2233482"/>
                <a:gd name="connsiteX4" fmla="*/ 2699445 w 2741311"/>
                <a:gd name="connsiteY4" fmla="*/ 176082 h 2233482"/>
                <a:gd name="connsiteX5" fmla="*/ 2048663 w 2741311"/>
                <a:gd name="connsiteY5" fmla="*/ 123172 h 2233482"/>
                <a:gd name="connsiteX6" fmla="*/ 1908870 w 2741311"/>
                <a:gd name="connsiteY6" fmla="*/ 52257 h 2233482"/>
                <a:gd name="connsiteX7" fmla="*/ 1937445 w 2741311"/>
                <a:gd name="connsiteY7" fmla="*/ 871407 h 2233482"/>
                <a:gd name="connsiteX8" fmla="*/ 1270695 w 2741311"/>
                <a:gd name="connsiteY8" fmla="*/ 680907 h 2233482"/>
                <a:gd name="connsiteX9" fmla="*/ 232470 w 2741311"/>
                <a:gd name="connsiteY9" fmla="*/ 214182 h 2233482"/>
                <a:gd name="connsiteX0" fmla="*/ 232470 w 2741311"/>
                <a:gd name="connsiteY0" fmla="*/ 228069 h 2247369"/>
                <a:gd name="connsiteX1" fmla="*/ 137220 w 2741311"/>
                <a:gd name="connsiteY1" fmla="*/ 2247369 h 2247369"/>
                <a:gd name="connsiteX2" fmla="*/ 1823145 w 2741311"/>
                <a:gd name="connsiteY2" fmla="*/ 2247369 h 2247369"/>
                <a:gd name="connsiteX3" fmla="*/ 1842195 w 2741311"/>
                <a:gd name="connsiteY3" fmla="*/ 1742544 h 2247369"/>
                <a:gd name="connsiteX4" fmla="*/ 2699445 w 2741311"/>
                <a:gd name="connsiteY4" fmla="*/ 189969 h 2247369"/>
                <a:gd name="connsiteX5" fmla="*/ 2048663 w 2741311"/>
                <a:gd name="connsiteY5" fmla="*/ 137059 h 2247369"/>
                <a:gd name="connsiteX6" fmla="*/ 1908870 w 2741311"/>
                <a:gd name="connsiteY6" fmla="*/ 66144 h 2247369"/>
                <a:gd name="connsiteX7" fmla="*/ 1937445 w 2741311"/>
                <a:gd name="connsiteY7" fmla="*/ 885294 h 2247369"/>
                <a:gd name="connsiteX8" fmla="*/ 1270695 w 2741311"/>
                <a:gd name="connsiteY8" fmla="*/ 694794 h 2247369"/>
                <a:gd name="connsiteX9" fmla="*/ 232470 w 2741311"/>
                <a:gd name="connsiteY9" fmla="*/ 228069 h 2247369"/>
                <a:gd name="connsiteX0" fmla="*/ 232470 w 2741311"/>
                <a:gd name="connsiteY0" fmla="*/ 175032 h 2194332"/>
                <a:gd name="connsiteX1" fmla="*/ 137220 w 2741311"/>
                <a:gd name="connsiteY1" fmla="*/ 2194332 h 2194332"/>
                <a:gd name="connsiteX2" fmla="*/ 1823145 w 2741311"/>
                <a:gd name="connsiteY2" fmla="*/ 2194332 h 2194332"/>
                <a:gd name="connsiteX3" fmla="*/ 1842195 w 2741311"/>
                <a:gd name="connsiteY3" fmla="*/ 1689507 h 2194332"/>
                <a:gd name="connsiteX4" fmla="*/ 2699445 w 2741311"/>
                <a:gd name="connsiteY4" fmla="*/ 136932 h 2194332"/>
                <a:gd name="connsiteX5" fmla="*/ 2048663 w 2741311"/>
                <a:gd name="connsiteY5" fmla="*/ 84022 h 2194332"/>
                <a:gd name="connsiteX6" fmla="*/ 1908870 w 2741311"/>
                <a:gd name="connsiteY6" fmla="*/ 13107 h 2194332"/>
                <a:gd name="connsiteX7" fmla="*/ 1937445 w 2741311"/>
                <a:gd name="connsiteY7" fmla="*/ 832257 h 2194332"/>
                <a:gd name="connsiteX8" fmla="*/ 1270695 w 2741311"/>
                <a:gd name="connsiteY8" fmla="*/ 641757 h 2194332"/>
                <a:gd name="connsiteX9" fmla="*/ 232470 w 2741311"/>
                <a:gd name="connsiteY9" fmla="*/ 175032 h 2194332"/>
                <a:gd name="connsiteX0" fmla="*/ 232470 w 2741311"/>
                <a:gd name="connsiteY0" fmla="*/ 175032 h 2194332"/>
                <a:gd name="connsiteX1" fmla="*/ 137220 w 2741311"/>
                <a:gd name="connsiteY1" fmla="*/ 2194332 h 2194332"/>
                <a:gd name="connsiteX2" fmla="*/ 1823145 w 2741311"/>
                <a:gd name="connsiteY2" fmla="*/ 2194332 h 2194332"/>
                <a:gd name="connsiteX3" fmla="*/ 1842195 w 2741311"/>
                <a:gd name="connsiteY3" fmla="*/ 1689507 h 2194332"/>
                <a:gd name="connsiteX4" fmla="*/ 2699445 w 2741311"/>
                <a:gd name="connsiteY4" fmla="*/ 136932 h 2194332"/>
                <a:gd name="connsiteX5" fmla="*/ 2048663 w 2741311"/>
                <a:gd name="connsiteY5" fmla="*/ 84022 h 2194332"/>
                <a:gd name="connsiteX6" fmla="*/ 1908870 w 2741311"/>
                <a:gd name="connsiteY6" fmla="*/ 13107 h 2194332"/>
                <a:gd name="connsiteX7" fmla="*/ 1937445 w 2741311"/>
                <a:gd name="connsiteY7" fmla="*/ 832257 h 2194332"/>
                <a:gd name="connsiteX8" fmla="*/ 1270695 w 2741311"/>
                <a:gd name="connsiteY8" fmla="*/ 641757 h 2194332"/>
                <a:gd name="connsiteX9" fmla="*/ 232470 w 2741311"/>
                <a:gd name="connsiteY9" fmla="*/ 175032 h 2194332"/>
                <a:gd name="connsiteX0" fmla="*/ 232470 w 2741311"/>
                <a:gd name="connsiteY0" fmla="*/ 232422 h 2251722"/>
                <a:gd name="connsiteX1" fmla="*/ 137220 w 2741311"/>
                <a:gd name="connsiteY1" fmla="*/ 2251722 h 2251722"/>
                <a:gd name="connsiteX2" fmla="*/ 1823145 w 2741311"/>
                <a:gd name="connsiteY2" fmla="*/ 2251722 h 2251722"/>
                <a:gd name="connsiteX3" fmla="*/ 1842195 w 2741311"/>
                <a:gd name="connsiteY3" fmla="*/ 1746897 h 2251722"/>
                <a:gd name="connsiteX4" fmla="*/ 2699445 w 2741311"/>
                <a:gd name="connsiteY4" fmla="*/ 194322 h 2251722"/>
                <a:gd name="connsiteX5" fmla="*/ 2048663 w 2741311"/>
                <a:gd name="connsiteY5" fmla="*/ 141412 h 2251722"/>
                <a:gd name="connsiteX6" fmla="*/ 2040679 w 2741311"/>
                <a:gd name="connsiteY6" fmla="*/ 48749 h 2251722"/>
                <a:gd name="connsiteX7" fmla="*/ 1908870 w 2741311"/>
                <a:gd name="connsiteY7" fmla="*/ 70497 h 2251722"/>
                <a:gd name="connsiteX8" fmla="*/ 1937445 w 2741311"/>
                <a:gd name="connsiteY8" fmla="*/ 889647 h 2251722"/>
                <a:gd name="connsiteX9" fmla="*/ 1270695 w 2741311"/>
                <a:gd name="connsiteY9" fmla="*/ 699147 h 2251722"/>
                <a:gd name="connsiteX10" fmla="*/ 232470 w 2741311"/>
                <a:gd name="connsiteY10" fmla="*/ 232422 h 2251722"/>
                <a:gd name="connsiteX0" fmla="*/ 232470 w 2741311"/>
                <a:gd name="connsiteY0" fmla="*/ 232422 h 2251722"/>
                <a:gd name="connsiteX1" fmla="*/ 137220 w 2741311"/>
                <a:gd name="connsiteY1" fmla="*/ 2251722 h 2251722"/>
                <a:gd name="connsiteX2" fmla="*/ 1823145 w 2741311"/>
                <a:gd name="connsiteY2" fmla="*/ 2251722 h 2251722"/>
                <a:gd name="connsiteX3" fmla="*/ 1842195 w 2741311"/>
                <a:gd name="connsiteY3" fmla="*/ 1746897 h 2251722"/>
                <a:gd name="connsiteX4" fmla="*/ 2699445 w 2741311"/>
                <a:gd name="connsiteY4" fmla="*/ 194322 h 2251722"/>
                <a:gd name="connsiteX5" fmla="*/ 2048663 w 2741311"/>
                <a:gd name="connsiteY5" fmla="*/ 141412 h 2251722"/>
                <a:gd name="connsiteX6" fmla="*/ 2040679 w 2741311"/>
                <a:gd name="connsiteY6" fmla="*/ 48749 h 2251722"/>
                <a:gd name="connsiteX7" fmla="*/ 1908870 w 2741311"/>
                <a:gd name="connsiteY7" fmla="*/ 70497 h 2251722"/>
                <a:gd name="connsiteX8" fmla="*/ 1937445 w 2741311"/>
                <a:gd name="connsiteY8" fmla="*/ 889647 h 2251722"/>
                <a:gd name="connsiteX9" fmla="*/ 1270695 w 2741311"/>
                <a:gd name="connsiteY9" fmla="*/ 699147 h 2251722"/>
                <a:gd name="connsiteX10" fmla="*/ 232470 w 2741311"/>
                <a:gd name="connsiteY10" fmla="*/ 232422 h 2251722"/>
                <a:gd name="connsiteX0" fmla="*/ 232470 w 2741311"/>
                <a:gd name="connsiteY0" fmla="*/ 232422 h 2251722"/>
                <a:gd name="connsiteX1" fmla="*/ 137220 w 2741311"/>
                <a:gd name="connsiteY1" fmla="*/ 2251722 h 2251722"/>
                <a:gd name="connsiteX2" fmla="*/ 1823145 w 2741311"/>
                <a:gd name="connsiteY2" fmla="*/ 2251722 h 2251722"/>
                <a:gd name="connsiteX3" fmla="*/ 1842195 w 2741311"/>
                <a:gd name="connsiteY3" fmla="*/ 1746897 h 2251722"/>
                <a:gd name="connsiteX4" fmla="*/ 2699445 w 2741311"/>
                <a:gd name="connsiteY4" fmla="*/ 194322 h 2251722"/>
                <a:gd name="connsiteX5" fmla="*/ 2048663 w 2741311"/>
                <a:gd name="connsiteY5" fmla="*/ 141412 h 2251722"/>
                <a:gd name="connsiteX6" fmla="*/ 2040679 w 2741311"/>
                <a:gd name="connsiteY6" fmla="*/ 48749 h 2251722"/>
                <a:gd name="connsiteX7" fmla="*/ 1908870 w 2741311"/>
                <a:gd name="connsiteY7" fmla="*/ 70497 h 2251722"/>
                <a:gd name="connsiteX8" fmla="*/ 1937445 w 2741311"/>
                <a:gd name="connsiteY8" fmla="*/ 889647 h 2251722"/>
                <a:gd name="connsiteX9" fmla="*/ 1270695 w 2741311"/>
                <a:gd name="connsiteY9" fmla="*/ 699147 h 2251722"/>
                <a:gd name="connsiteX10" fmla="*/ 232470 w 2741311"/>
                <a:gd name="connsiteY10" fmla="*/ 232422 h 2251722"/>
                <a:gd name="connsiteX0" fmla="*/ 232470 w 2741311"/>
                <a:gd name="connsiteY0" fmla="*/ 188264 h 2207564"/>
                <a:gd name="connsiteX1" fmla="*/ 137220 w 2741311"/>
                <a:gd name="connsiteY1" fmla="*/ 2207564 h 2207564"/>
                <a:gd name="connsiteX2" fmla="*/ 1823145 w 2741311"/>
                <a:gd name="connsiteY2" fmla="*/ 2207564 h 2207564"/>
                <a:gd name="connsiteX3" fmla="*/ 1842195 w 2741311"/>
                <a:gd name="connsiteY3" fmla="*/ 1702739 h 2207564"/>
                <a:gd name="connsiteX4" fmla="*/ 2699445 w 2741311"/>
                <a:gd name="connsiteY4" fmla="*/ 150164 h 2207564"/>
                <a:gd name="connsiteX5" fmla="*/ 2048663 w 2741311"/>
                <a:gd name="connsiteY5" fmla="*/ 97254 h 2207564"/>
                <a:gd name="connsiteX6" fmla="*/ 2040679 w 2741311"/>
                <a:gd name="connsiteY6" fmla="*/ 4591 h 2207564"/>
                <a:gd name="connsiteX7" fmla="*/ 1908870 w 2741311"/>
                <a:gd name="connsiteY7" fmla="*/ 26339 h 2207564"/>
                <a:gd name="connsiteX8" fmla="*/ 1937445 w 2741311"/>
                <a:gd name="connsiteY8" fmla="*/ 845489 h 2207564"/>
                <a:gd name="connsiteX9" fmla="*/ 1270695 w 2741311"/>
                <a:gd name="connsiteY9" fmla="*/ 654989 h 2207564"/>
                <a:gd name="connsiteX10" fmla="*/ 232470 w 2741311"/>
                <a:gd name="connsiteY10" fmla="*/ 188264 h 2207564"/>
                <a:gd name="connsiteX0" fmla="*/ 232470 w 2741311"/>
                <a:gd name="connsiteY0" fmla="*/ 183976 h 2203276"/>
                <a:gd name="connsiteX1" fmla="*/ 137220 w 2741311"/>
                <a:gd name="connsiteY1" fmla="*/ 2203276 h 2203276"/>
                <a:gd name="connsiteX2" fmla="*/ 1823145 w 2741311"/>
                <a:gd name="connsiteY2" fmla="*/ 2203276 h 2203276"/>
                <a:gd name="connsiteX3" fmla="*/ 1842195 w 2741311"/>
                <a:gd name="connsiteY3" fmla="*/ 1698451 h 2203276"/>
                <a:gd name="connsiteX4" fmla="*/ 2699445 w 2741311"/>
                <a:gd name="connsiteY4" fmla="*/ 145876 h 2203276"/>
                <a:gd name="connsiteX5" fmla="*/ 2048663 w 2741311"/>
                <a:gd name="connsiteY5" fmla="*/ 92966 h 2203276"/>
                <a:gd name="connsiteX6" fmla="*/ 2040679 w 2741311"/>
                <a:gd name="connsiteY6" fmla="*/ 303 h 2203276"/>
                <a:gd name="connsiteX7" fmla="*/ 1908870 w 2741311"/>
                <a:gd name="connsiteY7" fmla="*/ 22051 h 2203276"/>
                <a:gd name="connsiteX8" fmla="*/ 1937445 w 2741311"/>
                <a:gd name="connsiteY8" fmla="*/ 841201 h 2203276"/>
                <a:gd name="connsiteX9" fmla="*/ 1270695 w 2741311"/>
                <a:gd name="connsiteY9" fmla="*/ 650701 h 2203276"/>
                <a:gd name="connsiteX10" fmla="*/ 232470 w 2741311"/>
                <a:gd name="connsiteY10" fmla="*/ 183976 h 2203276"/>
                <a:gd name="connsiteX0" fmla="*/ 232470 w 2741311"/>
                <a:gd name="connsiteY0" fmla="*/ 183976 h 2203276"/>
                <a:gd name="connsiteX1" fmla="*/ 137220 w 2741311"/>
                <a:gd name="connsiteY1" fmla="*/ 2203276 h 2203276"/>
                <a:gd name="connsiteX2" fmla="*/ 1823145 w 2741311"/>
                <a:gd name="connsiteY2" fmla="*/ 2203276 h 2203276"/>
                <a:gd name="connsiteX3" fmla="*/ 1842195 w 2741311"/>
                <a:gd name="connsiteY3" fmla="*/ 1698451 h 2203276"/>
                <a:gd name="connsiteX4" fmla="*/ 2699445 w 2741311"/>
                <a:gd name="connsiteY4" fmla="*/ 145876 h 2203276"/>
                <a:gd name="connsiteX5" fmla="*/ 2048663 w 2741311"/>
                <a:gd name="connsiteY5" fmla="*/ 92966 h 2203276"/>
                <a:gd name="connsiteX6" fmla="*/ 2040679 w 2741311"/>
                <a:gd name="connsiteY6" fmla="*/ 303 h 2203276"/>
                <a:gd name="connsiteX7" fmla="*/ 1908870 w 2741311"/>
                <a:gd name="connsiteY7" fmla="*/ 22051 h 2203276"/>
                <a:gd name="connsiteX8" fmla="*/ 1937445 w 2741311"/>
                <a:gd name="connsiteY8" fmla="*/ 841201 h 2203276"/>
                <a:gd name="connsiteX9" fmla="*/ 1270695 w 2741311"/>
                <a:gd name="connsiteY9" fmla="*/ 650701 h 2203276"/>
                <a:gd name="connsiteX10" fmla="*/ 232470 w 2741311"/>
                <a:gd name="connsiteY10" fmla="*/ 183976 h 2203276"/>
                <a:gd name="connsiteX0" fmla="*/ 232470 w 2662372"/>
                <a:gd name="connsiteY0" fmla="*/ 183976 h 2203276"/>
                <a:gd name="connsiteX1" fmla="*/ 137220 w 2662372"/>
                <a:gd name="connsiteY1" fmla="*/ 2203276 h 2203276"/>
                <a:gd name="connsiteX2" fmla="*/ 1823145 w 2662372"/>
                <a:gd name="connsiteY2" fmla="*/ 2203276 h 2203276"/>
                <a:gd name="connsiteX3" fmla="*/ 1842195 w 2662372"/>
                <a:gd name="connsiteY3" fmla="*/ 1698451 h 2203276"/>
                <a:gd name="connsiteX4" fmla="*/ 2614876 w 2662372"/>
                <a:gd name="connsiteY4" fmla="*/ 119448 h 2203276"/>
                <a:gd name="connsiteX5" fmla="*/ 2048663 w 2662372"/>
                <a:gd name="connsiteY5" fmla="*/ 92966 h 2203276"/>
                <a:gd name="connsiteX6" fmla="*/ 2040679 w 2662372"/>
                <a:gd name="connsiteY6" fmla="*/ 303 h 2203276"/>
                <a:gd name="connsiteX7" fmla="*/ 1908870 w 2662372"/>
                <a:gd name="connsiteY7" fmla="*/ 22051 h 2203276"/>
                <a:gd name="connsiteX8" fmla="*/ 1937445 w 2662372"/>
                <a:gd name="connsiteY8" fmla="*/ 841201 h 2203276"/>
                <a:gd name="connsiteX9" fmla="*/ 1270695 w 2662372"/>
                <a:gd name="connsiteY9" fmla="*/ 650701 h 2203276"/>
                <a:gd name="connsiteX10" fmla="*/ 232470 w 2662372"/>
                <a:gd name="connsiteY10" fmla="*/ 183976 h 2203276"/>
                <a:gd name="connsiteX0" fmla="*/ 232470 w 2662372"/>
                <a:gd name="connsiteY0" fmla="*/ 183976 h 2203276"/>
                <a:gd name="connsiteX1" fmla="*/ 137220 w 2662372"/>
                <a:gd name="connsiteY1" fmla="*/ 2203276 h 2203276"/>
                <a:gd name="connsiteX2" fmla="*/ 1823145 w 2662372"/>
                <a:gd name="connsiteY2" fmla="*/ 2203276 h 2203276"/>
                <a:gd name="connsiteX3" fmla="*/ 1842195 w 2662372"/>
                <a:gd name="connsiteY3" fmla="*/ 1698451 h 2203276"/>
                <a:gd name="connsiteX4" fmla="*/ 2614876 w 2662372"/>
                <a:gd name="connsiteY4" fmla="*/ 119448 h 2203276"/>
                <a:gd name="connsiteX5" fmla="*/ 2048663 w 2662372"/>
                <a:gd name="connsiteY5" fmla="*/ 92966 h 2203276"/>
                <a:gd name="connsiteX6" fmla="*/ 2040679 w 2662372"/>
                <a:gd name="connsiteY6" fmla="*/ 303 h 2203276"/>
                <a:gd name="connsiteX7" fmla="*/ 1908870 w 2662372"/>
                <a:gd name="connsiteY7" fmla="*/ 22051 h 2203276"/>
                <a:gd name="connsiteX8" fmla="*/ 1937445 w 2662372"/>
                <a:gd name="connsiteY8" fmla="*/ 841201 h 2203276"/>
                <a:gd name="connsiteX9" fmla="*/ 1270695 w 2662372"/>
                <a:gd name="connsiteY9" fmla="*/ 650701 h 2203276"/>
                <a:gd name="connsiteX10" fmla="*/ 232470 w 2662372"/>
                <a:gd name="connsiteY10" fmla="*/ 183976 h 2203276"/>
                <a:gd name="connsiteX0" fmla="*/ 232470 w 2664220"/>
                <a:gd name="connsiteY0" fmla="*/ 183976 h 2203276"/>
                <a:gd name="connsiteX1" fmla="*/ 137220 w 2664220"/>
                <a:gd name="connsiteY1" fmla="*/ 2203276 h 2203276"/>
                <a:gd name="connsiteX2" fmla="*/ 1823145 w 2664220"/>
                <a:gd name="connsiteY2" fmla="*/ 2203276 h 2203276"/>
                <a:gd name="connsiteX3" fmla="*/ 1842195 w 2664220"/>
                <a:gd name="connsiteY3" fmla="*/ 1698451 h 2203276"/>
                <a:gd name="connsiteX4" fmla="*/ 2614876 w 2664220"/>
                <a:gd name="connsiteY4" fmla="*/ 119448 h 2203276"/>
                <a:gd name="connsiteX5" fmla="*/ 2048663 w 2664220"/>
                <a:gd name="connsiteY5" fmla="*/ 92966 h 2203276"/>
                <a:gd name="connsiteX6" fmla="*/ 2040679 w 2664220"/>
                <a:gd name="connsiteY6" fmla="*/ 303 h 2203276"/>
                <a:gd name="connsiteX7" fmla="*/ 1908870 w 2664220"/>
                <a:gd name="connsiteY7" fmla="*/ 22051 h 2203276"/>
                <a:gd name="connsiteX8" fmla="*/ 1937445 w 2664220"/>
                <a:gd name="connsiteY8" fmla="*/ 841201 h 2203276"/>
                <a:gd name="connsiteX9" fmla="*/ 1270695 w 2664220"/>
                <a:gd name="connsiteY9" fmla="*/ 650701 h 2203276"/>
                <a:gd name="connsiteX10" fmla="*/ 232470 w 2664220"/>
                <a:gd name="connsiteY10" fmla="*/ 183976 h 2203276"/>
                <a:gd name="connsiteX0" fmla="*/ 232470 w 2695242"/>
                <a:gd name="connsiteY0" fmla="*/ 183976 h 2203276"/>
                <a:gd name="connsiteX1" fmla="*/ 137220 w 2695242"/>
                <a:gd name="connsiteY1" fmla="*/ 2203276 h 2203276"/>
                <a:gd name="connsiteX2" fmla="*/ 1823145 w 2695242"/>
                <a:gd name="connsiteY2" fmla="*/ 2203276 h 2203276"/>
                <a:gd name="connsiteX3" fmla="*/ 1842195 w 2695242"/>
                <a:gd name="connsiteY3" fmla="*/ 1698451 h 2203276"/>
                <a:gd name="connsiteX4" fmla="*/ 2614876 w 2695242"/>
                <a:gd name="connsiteY4" fmla="*/ 119448 h 2203276"/>
                <a:gd name="connsiteX5" fmla="*/ 2048663 w 2695242"/>
                <a:gd name="connsiteY5" fmla="*/ 92966 h 2203276"/>
                <a:gd name="connsiteX6" fmla="*/ 2040679 w 2695242"/>
                <a:gd name="connsiteY6" fmla="*/ 303 h 2203276"/>
                <a:gd name="connsiteX7" fmla="*/ 1908870 w 2695242"/>
                <a:gd name="connsiteY7" fmla="*/ 22051 h 2203276"/>
                <a:gd name="connsiteX8" fmla="*/ 1937445 w 2695242"/>
                <a:gd name="connsiteY8" fmla="*/ 841201 h 2203276"/>
                <a:gd name="connsiteX9" fmla="*/ 1270695 w 2695242"/>
                <a:gd name="connsiteY9" fmla="*/ 650701 h 2203276"/>
                <a:gd name="connsiteX10" fmla="*/ 232470 w 2695242"/>
                <a:gd name="connsiteY10" fmla="*/ 183976 h 2203276"/>
                <a:gd name="connsiteX0" fmla="*/ 232470 w 2718665"/>
                <a:gd name="connsiteY0" fmla="*/ 183976 h 2203276"/>
                <a:gd name="connsiteX1" fmla="*/ 137220 w 2718665"/>
                <a:gd name="connsiteY1" fmla="*/ 2203276 h 2203276"/>
                <a:gd name="connsiteX2" fmla="*/ 1823145 w 2718665"/>
                <a:gd name="connsiteY2" fmla="*/ 2203276 h 2203276"/>
                <a:gd name="connsiteX3" fmla="*/ 1842195 w 2718665"/>
                <a:gd name="connsiteY3" fmla="*/ 1698451 h 2203276"/>
                <a:gd name="connsiteX4" fmla="*/ 2614876 w 2718665"/>
                <a:gd name="connsiteY4" fmla="*/ 119448 h 2203276"/>
                <a:gd name="connsiteX5" fmla="*/ 2048663 w 2718665"/>
                <a:gd name="connsiteY5" fmla="*/ 92966 h 2203276"/>
                <a:gd name="connsiteX6" fmla="*/ 2040679 w 2718665"/>
                <a:gd name="connsiteY6" fmla="*/ 303 h 2203276"/>
                <a:gd name="connsiteX7" fmla="*/ 1908870 w 2718665"/>
                <a:gd name="connsiteY7" fmla="*/ 22051 h 2203276"/>
                <a:gd name="connsiteX8" fmla="*/ 1937445 w 2718665"/>
                <a:gd name="connsiteY8" fmla="*/ 841201 h 2203276"/>
                <a:gd name="connsiteX9" fmla="*/ 1270695 w 2718665"/>
                <a:gd name="connsiteY9" fmla="*/ 650701 h 2203276"/>
                <a:gd name="connsiteX10" fmla="*/ 232470 w 2718665"/>
                <a:gd name="connsiteY10" fmla="*/ 183976 h 2203276"/>
                <a:gd name="connsiteX0" fmla="*/ 232470 w 2718665"/>
                <a:gd name="connsiteY0" fmla="*/ 183976 h 2203276"/>
                <a:gd name="connsiteX1" fmla="*/ 137220 w 2718665"/>
                <a:gd name="connsiteY1" fmla="*/ 2203276 h 2203276"/>
                <a:gd name="connsiteX2" fmla="*/ 1823145 w 2718665"/>
                <a:gd name="connsiteY2" fmla="*/ 2203276 h 2203276"/>
                <a:gd name="connsiteX3" fmla="*/ 1842195 w 2718665"/>
                <a:gd name="connsiteY3" fmla="*/ 1698451 h 2203276"/>
                <a:gd name="connsiteX4" fmla="*/ 2614876 w 2718665"/>
                <a:gd name="connsiteY4" fmla="*/ 119448 h 2203276"/>
                <a:gd name="connsiteX5" fmla="*/ 2048663 w 2718665"/>
                <a:gd name="connsiteY5" fmla="*/ 92966 h 2203276"/>
                <a:gd name="connsiteX6" fmla="*/ 2040679 w 2718665"/>
                <a:gd name="connsiteY6" fmla="*/ 303 h 2203276"/>
                <a:gd name="connsiteX7" fmla="*/ 1908870 w 2718665"/>
                <a:gd name="connsiteY7" fmla="*/ 22051 h 2203276"/>
                <a:gd name="connsiteX8" fmla="*/ 1937445 w 2718665"/>
                <a:gd name="connsiteY8" fmla="*/ 841201 h 2203276"/>
                <a:gd name="connsiteX9" fmla="*/ 1395842 w 2718665"/>
                <a:gd name="connsiteY9" fmla="*/ 576428 h 2203276"/>
                <a:gd name="connsiteX10" fmla="*/ 1270695 w 2718665"/>
                <a:gd name="connsiteY10" fmla="*/ 650701 h 2203276"/>
                <a:gd name="connsiteX11" fmla="*/ 232470 w 2718665"/>
                <a:gd name="connsiteY11" fmla="*/ 183976 h 2203276"/>
                <a:gd name="connsiteX0" fmla="*/ 232470 w 2718665"/>
                <a:gd name="connsiteY0" fmla="*/ 183976 h 2203276"/>
                <a:gd name="connsiteX1" fmla="*/ 137220 w 2718665"/>
                <a:gd name="connsiteY1" fmla="*/ 2203276 h 2203276"/>
                <a:gd name="connsiteX2" fmla="*/ 1823145 w 2718665"/>
                <a:gd name="connsiteY2" fmla="*/ 2203276 h 2203276"/>
                <a:gd name="connsiteX3" fmla="*/ 1842195 w 2718665"/>
                <a:gd name="connsiteY3" fmla="*/ 1698451 h 2203276"/>
                <a:gd name="connsiteX4" fmla="*/ 2614876 w 2718665"/>
                <a:gd name="connsiteY4" fmla="*/ 119448 h 2203276"/>
                <a:gd name="connsiteX5" fmla="*/ 2048663 w 2718665"/>
                <a:gd name="connsiteY5" fmla="*/ 92966 h 2203276"/>
                <a:gd name="connsiteX6" fmla="*/ 2040679 w 2718665"/>
                <a:gd name="connsiteY6" fmla="*/ 303 h 2203276"/>
                <a:gd name="connsiteX7" fmla="*/ 1908870 w 2718665"/>
                <a:gd name="connsiteY7" fmla="*/ 22051 h 2203276"/>
                <a:gd name="connsiteX8" fmla="*/ 1937445 w 2718665"/>
                <a:gd name="connsiteY8" fmla="*/ 841201 h 2203276"/>
                <a:gd name="connsiteX9" fmla="*/ 1395842 w 2718665"/>
                <a:gd name="connsiteY9" fmla="*/ 576428 h 2203276"/>
                <a:gd name="connsiteX10" fmla="*/ 1270695 w 2718665"/>
                <a:gd name="connsiteY10" fmla="*/ 650701 h 2203276"/>
                <a:gd name="connsiteX11" fmla="*/ 232470 w 2718665"/>
                <a:gd name="connsiteY11" fmla="*/ 183976 h 2203276"/>
                <a:gd name="connsiteX0" fmla="*/ 232470 w 2718665"/>
                <a:gd name="connsiteY0" fmla="*/ 183976 h 2203276"/>
                <a:gd name="connsiteX1" fmla="*/ 137220 w 2718665"/>
                <a:gd name="connsiteY1" fmla="*/ 2203276 h 2203276"/>
                <a:gd name="connsiteX2" fmla="*/ 1823145 w 2718665"/>
                <a:gd name="connsiteY2" fmla="*/ 2203276 h 2203276"/>
                <a:gd name="connsiteX3" fmla="*/ 1842195 w 2718665"/>
                <a:gd name="connsiteY3" fmla="*/ 1698451 h 2203276"/>
                <a:gd name="connsiteX4" fmla="*/ 2614876 w 2718665"/>
                <a:gd name="connsiteY4" fmla="*/ 119448 h 2203276"/>
                <a:gd name="connsiteX5" fmla="*/ 2048663 w 2718665"/>
                <a:gd name="connsiteY5" fmla="*/ 92966 h 2203276"/>
                <a:gd name="connsiteX6" fmla="*/ 2040679 w 2718665"/>
                <a:gd name="connsiteY6" fmla="*/ 303 h 2203276"/>
                <a:gd name="connsiteX7" fmla="*/ 1908870 w 2718665"/>
                <a:gd name="connsiteY7" fmla="*/ 22051 h 2203276"/>
                <a:gd name="connsiteX8" fmla="*/ 1937445 w 2718665"/>
                <a:gd name="connsiteY8" fmla="*/ 820059 h 2203276"/>
                <a:gd name="connsiteX9" fmla="*/ 1395842 w 2718665"/>
                <a:gd name="connsiteY9" fmla="*/ 576428 h 2203276"/>
                <a:gd name="connsiteX10" fmla="*/ 1270695 w 2718665"/>
                <a:gd name="connsiteY10" fmla="*/ 650701 h 2203276"/>
                <a:gd name="connsiteX11" fmla="*/ 232470 w 2718665"/>
                <a:gd name="connsiteY11" fmla="*/ 183976 h 2203276"/>
                <a:gd name="connsiteX0" fmla="*/ 232470 w 2718665"/>
                <a:gd name="connsiteY0" fmla="*/ 183976 h 2203276"/>
                <a:gd name="connsiteX1" fmla="*/ 137220 w 2718665"/>
                <a:gd name="connsiteY1" fmla="*/ 2203276 h 2203276"/>
                <a:gd name="connsiteX2" fmla="*/ 1823145 w 2718665"/>
                <a:gd name="connsiteY2" fmla="*/ 2203276 h 2203276"/>
                <a:gd name="connsiteX3" fmla="*/ 1842195 w 2718665"/>
                <a:gd name="connsiteY3" fmla="*/ 1698451 h 2203276"/>
                <a:gd name="connsiteX4" fmla="*/ 2614876 w 2718665"/>
                <a:gd name="connsiteY4" fmla="*/ 119448 h 2203276"/>
                <a:gd name="connsiteX5" fmla="*/ 2048663 w 2718665"/>
                <a:gd name="connsiteY5" fmla="*/ 92966 h 2203276"/>
                <a:gd name="connsiteX6" fmla="*/ 2040679 w 2718665"/>
                <a:gd name="connsiteY6" fmla="*/ 303 h 2203276"/>
                <a:gd name="connsiteX7" fmla="*/ 1908870 w 2718665"/>
                <a:gd name="connsiteY7" fmla="*/ 22051 h 2203276"/>
                <a:gd name="connsiteX8" fmla="*/ 1911018 w 2718665"/>
                <a:gd name="connsiteY8" fmla="*/ 783060 h 2203276"/>
                <a:gd name="connsiteX9" fmla="*/ 1395842 w 2718665"/>
                <a:gd name="connsiteY9" fmla="*/ 576428 h 2203276"/>
                <a:gd name="connsiteX10" fmla="*/ 1270695 w 2718665"/>
                <a:gd name="connsiteY10" fmla="*/ 650701 h 2203276"/>
                <a:gd name="connsiteX11" fmla="*/ 232470 w 2718665"/>
                <a:gd name="connsiteY11" fmla="*/ 183976 h 2203276"/>
                <a:gd name="connsiteX0" fmla="*/ 232470 w 2718665"/>
                <a:gd name="connsiteY0" fmla="*/ 183976 h 2203276"/>
                <a:gd name="connsiteX1" fmla="*/ 137220 w 2718665"/>
                <a:gd name="connsiteY1" fmla="*/ 2203276 h 2203276"/>
                <a:gd name="connsiteX2" fmla="*/ 1823145 w 2718665"/>
                <a:gd name="connsiteY2" fmla="*/ 2203276 h 2203276"/>
                <a:gd name="connsiteX3" fmla="*/ 1842195 w 2718665"/>
                <a:gd name="connsiteY3" fmla="*/ 1698451 h 2203276"/>
                <a:gd name="connsiteX4" fmla="*/ 2614876 w 2718665"/>
                <a:gd name="connsiteY4" fmla="*/ 119448 h 2203276"/>
                <a:gd name="connsiteX5" fmla="*/ 2048663 w 2718665"/>
                <a:gd name="connsiteY5" fmla="*/ 92966 h 2203276"/>
                <a:gd name="connsiteX6" fmla="*/ 2040679 w 2718665"/>
                <a:gd name="connsiteY6" fmla="*/ 303 h 2203276"/>
                <a:gd name="connsiteX7" fmla="*/ 1908870 w 2718665"/>
                <a:gd name="connsiteY7" fmla="*/ 22051 h 2203276"/>
                <a:gd name="connsiteX8" fmla="*/ 1911018 w 2718665"/>
                <a:gd name="connsiteY8" fmla="*/ 783060 h 2203276"/>
                <a:gd name="connsiteX9" fmla="*/ 1395842 w 2718665"/>
                <a:gd name="connsiteY9" fmla="*/ 576428 h 2203276"/>
                <a:gd name="connsiteX10" fmla="*/ 1270695 w 2718665"/>
                <a:gd name="connsiteY10" fmla="*/ 650701 h 2203276"/>
                <a:gd name="connsiteX11" fmla="*/ 232470 w 2718665"/>
                <a:gd name="connsiteY11" fmla="*/ 183976 h 2203276"/>
                <a:gd name="connsiteX0" fmla="*/ 232470 w 2718665"/>
                <a:gd name="connsiteY0" fmla="*/ 183976 h 2203276"/>
                <a:gd name="connsiteX1" fmla="*/ 137220 w 2718665"/>
                <a:gd name="connsiteY1" fmla="*/ 2203276 h 2203276"/>
                <a:gd name="connsiteX2" fmla="*/ 1823145 w 2718665"/>
                <a:gd name="connsiteY2" fmla="*/ 2203276 h 2203276"/>
                <a:gd name="connsiteX3" fmla="*/ 1842195 w 2718665"/>
                <a:gd name="connsiteY3" fmla="*/ 1698451 h 2203276"/>
                <a:gd name="connsiteX4" fmla="*/ 2614876 w 2718665"/>
                <a:gd name="connsiteY4" fmla="*/ 119448 h 2203276"/>
                <a:gd name="connsiteX5" fmla="*/ 2048663 w 2718665"/>
                <a:gd name="connsiteY5" fmla="*/ 92966 h 2203276"/>
                <a:gd name="connsiteX6" fmla="*/ 2040679 w 2718665"/>
                <a:gd name="connsiteY6" fmla="*/ 303 h 2203276"/>
                <a:gd name="connsiteX7" fmla="*/ 1908870 w 2718665"/>
                <a:gd name="connsiteY7" fmla="*/ 22051 h 2203276"/>
                <a:gd name="connsiteX8" fmla="*/ 1911018 w 2718665"/>
                <a:gd name="connsiteY8" fmla="*/ 783060 h 2203276"/>
                <a:gd name="connsiteX9" fmla="*/ 1395842 w 2718665"/>
                <a:gd name="connsiteY9" fmla="*/ 576428 h 2203276"/>
                <a:gd name="connsiteX10" fmla="*/ 1270695 w 2718665"/>
                <a:gd name="connsiteY10" fmla="*/ 650701 h 2203276"/>
                <a:gd name="connsiteX11" fmla="*/ 232470 w 2718665"/>
                <a:gd name="connsiteY11" fmla="*/ 183976 h 2203276"/>
                <a:gd name="connsiteX0" fmla="*/ 232470 w 2718665"/>
                <a:gd name="connsiteY0" fmla="*/ 183976 h 2203276"/>
                <a:gd name="connsiteX1" fmla="*/ 137220 w 2718665"/>
                <a:gd name="connsiteY1" fmla="*/ 2203276 h 2203276"/>
                <a:gd name="connsiteX2" fmla="*/ 1823145 w 2718665"/>
                <a:gd name="connsiteY2" fmla="*/ 2203276 h 2203276"/>
                <a:gd name="connsiteX3" fmla="*/ 1842195 w 2718665"/>
                <a:gd name="connsiteY3" fmla="*/ 1698451 h 2203276"/>
                <a:gd name="connsiteX4" fmla="*/ 2614876 w 2718665"/>
                <a:gd name="connsiteY4" fmla="*/ 119448 h 2203276"/>
                <a:gd name="connsiteX5" fmla="*/ 2048663 w 2718665"/>
                <a:gd name="connsiteY5" fmla="*/ 92966 h 2203276"/>
                <a:gd name="connsiteX6" fmla="*/ 2040679 w 2718665"/>
                <a:gd name="connsiteY6" fmla="*/ 303 h 2203276"/>
                <a:gd name="connsiteX7" fmla="*/ 1908870 w 2718665"/>
                <a:gd name="connsiteY7" fmla="*/ 22051 h 2203276"/>
                <a:gd name="connsiteX8" fmla="*/ 1911018 w 2718665"/>
                <a:gd name="connsiteY8" fmla="*/ 783060 h 2203276"/>
                <a:gd name="connsiteX9" fmla="*/ 1395842 w 2718665"/>
                <a:gd name="connsiteY9" fmla="*/ 576428 h 2203276"/>
                <a:gd name="connsiteX10" fmla="*/ 1270695 w 2718665"/>
                <a:gd name="connsiteY10" fmla="*/ 650701 h 2203276"/>
                <a:gd name="connsiteX11" fmla="*/ 232470 w 2718665"/>
                <a:gd name="connsiteY11" fmla="*/ 183976 h 2203276"/>
                <a:gd name="connsiteX0" fmla="*/ 232470 w 2718665"/>
                <a:gd name="connsiteY0" fmla="*/ 183976 h 2203276"/>
                <a:gd name="connsiteX1" fmla="*/ 137220 w 2718665"/>
                <a:gd name="connsiteY1" fmla="*/ 2203276 h 2203276"/>
                <a:gd name="connsiteX2" fmla="*/ 1823145 w 2718665"/>
                <a:gd name="connsiteY2" fmla="*/ 2203276 h 2203276"/>
                <a:gd name="connsiteX3" fmla="*/ 1842195 w 2718665"/>
                <a:gd name="connsiteY3" fmla="*/ 1698451 h 2203276"/>
                <a:gd name="connsiteX4" fmla="*/ 2614876 w 2718665"/>
                <a:gd name="connsiteY4" fmla="*/ 119448 h 2203276"/>
                <a:gd name="connsiteX5" fmla="*/ 2048663 w 2718665"/>
                <a:gd name="connsiteY5" fmla="*/ 92966 h 2203276"/>
                <a:gd name="connsiteX6" fmla="*/ 2040679 w 2718665"/>
                <a:gd name="connsiteY6" fmla="*/ 303 h 2203276"/>
                <a:gd name="connsiteX7" fmla="*/ 1908870 w 2718665"/>
                <a:gd name="connsiteY7" fmla="*/ 22051 h 2203276"/>
                <a:gd name="connsiteX8" fmla="*/ 1911018 w 2718665"/>
                <a:gd name="connsiteY8" fmla="*/ 783060 h 2203276"/>
                <a:gd name="connsiteX9" fmla="*/ 1210848 w 2718665"/>
                <a:gd name="connsiteY9" fmla="*/ 513001 h 2203276"/>
                <a:gd name="connsiteX10" fmla="*/ 1270695 w 2718665"/>
                <a:gd name="connsiteY10" fmla="*/ 650701 h 2203276"/>
                <a:gd name="connsiteX11" fmla="*/ 232470 w 2718665"/>
                <a:gd name="connsiteY11" fmla="*/ 183976 h 2203276"/>
                <a:gd name="connsiteX0" fmla="*/ 232470 w 2718665"/>
                <a:gd name="connsiteY0" fmla="*/ 183976 h 2203276"/>
                <a:gd name="connsiteX1" fmla="*/ 137220 w 2718665"/>
                <a:gd name="connsiteY1" fmla="*/ 2203276 h 2203276"/>
                <a:gd name="connsiteX2" fmla="*/ 1823145 w 2718665"/>
                <a:gd name="connsiteY2" fmla="*/ 2203276 h 2203276"/>
                <a:gd name="connsiteX3" fmla="*/ 1842195 w 2718665"/>
                <a:gd name="connsiteY3" fmla="*/ 1698451 h 2203276"/>
                <a:gd name="connsiteX4" fmla="*/ 2614876 w 2718665"/>
                <a:gd name="connsiteY4" fmla="*/ 119448 h 2203276"/>
                <a:gd name="connsiteX5" fmla="*/ 2048663 w 2718665"/>
                <a:gd name="connsiteY5" fmla="*/ 92966 h 2203276"/>
                <a:gd name="connsiteX6" fmla="*/ 2040679 w 2718665"/>
                <a:gd name="connsiteY6" fmla="*/ 303 h 2203276"/>
                <a:gd name="connsiteX7" fmla="*/ 1908870 w 2718665"/>
                <a:gd name="connsiteY7" fmla="*/ 22051 h 2203276"/>
                <a:gd name="connsiteX8" fmla="*/ 1911018 w 2718665"/>
                <a:gd name="connsiteY8" fmla="*/ 783060 h 2203276"/>
                <a:gd name="connsiteX9" fmla="*/ 1210848 w 2718665"/>
                <a:gd name="connsiteY9" fmla="*/ 513001 h 2203276"/>
                <a:gd name="connsiteX10" fmla="*/ 1270695 w 2718665"/>
                <a:gd name="connsiteY10" fmla="*/ 650701 h 2203276"/>
                <a:gd name="connsiteX11" fmla="*/ 232470 w 2718665"/>
                <a:gd name="connsiteY11" fmla="*/ 183976 h 2203276"/>
                <a:gd name="connsiteX0" fmla="*/ 232470 w 2718665"/>
                <a:gd name="connsiteY0" fmla="*/ 183976 h 2203276"/>
                <a:gd name="connsiteX1" fmla="*/ 137220 w 2718665"/>
                <a:gd name="connsiteY1" fmla="*/ 2203276 h 2203276"/>
                <a:gd name="connsiteX2" fmla="*/ 1823145 w 2718665"/>
                <a:gd name="connsiteY2" fmla="*/ 2203276 h 2203276"/>
                <a:gd name="connsiteX3" fmla="*/ 1842195 w 2718665"/>
                <a:gd name="connsiteY3" fmla="*/ 1698451 h 2203276"/>
                <a:gd name="connsiteX4" fmla="*/ 2614876 w 2718665"/>
                <a:gd name="connsiteY4" fmla="*/ 119448 h 2203276"/>
                <a:gd name="connsiteX5" fmla="*/ 2048663 w 2718665"/>
                <a:gd name="connsiteY5" fmla="*/ 92966 h 2203276"/>
                <a:gd name="connsiteX6" fmla="*/ 2040679 w 2718665"/>
                <a:gd name="connsiteY6" fmla="*/ 303 h 2203276"/>
                <a:gd name="connsiteX7" fmla="*/ 1908870 w 2718665"/>
                <a:gd name="connsiteY7" fmla="*/ 22051 h 2203276"/>
                <a:gd name="connsiteX8" fmla="*/ 1911018 w 2718665"/>
                <a:gd name="connsiteY8" fmla="*/ 783060 h 2203276"/>
                <a:gd name="connsiteX9" fmla="*/ 1210848 w 2718665"/>
                <a:gd name="connsiteY9" fmla="*/ 513001 h 2203276"/>
                <a:gd name="connsiteX10" fmla="*/ 1122700 w 2718665"/>
                <a:gd name="connsiteY10" fmla="*/ 497420 h 2203276"/>
                <a:gd name="connsiteX11" fmla="*/ 232470 w 2718665"/>
                <a:gd name="connsiteY11" fmla="*/ 183976 h 2203276"/>
                <a:gd name="connsiteX0" fmla="*/ 232470 w 2718665"/>
                <a:gd name="connsiteY0" fmla="*/ 183976 h 2203276"/>
                <a:gd name="connsiteX1" fmla="*/ 137220 w 2718665"/>
                <a:gd name="connsiteY1" fmla="*/ 2203276 h 2203276"/>
                <a:gd name="connsiteX2" fmla="*/ 1823145 w 2718665"/>
                <a:gd name="connsiteY2" fmla="*/ 2203276 h 2203276"/>
                <a:gd name="connsiteX3" fmla="*/ 1842195 w 2718665"/>
                <a:gd name="connsiteY3" fmla="*/ 1698451 h 2203276"/>
                <a:gd name="connsiteX4" fmla="*/ 2614876 w 2718665"/>
                <a:gd name="connsiteY4" fmla="*/ 119448 h 2203276"/>
                <a:gd name="connsiteX5" fmla="*/ 2048663 w 2718665"/>
                <a:gd name="connsiteY5" fmla="*/ 92966 h 2203276"/>
                <a:gd name="connsiteX6" fmla="*/ 2040679 w 2718665"/>
                <a:gd name="connsiteY6" fmla="*/ 303 h 2203276"/>
                <a:gd name="connsiteX7" fmla="*/ 1908870 w 2718665"/>
                <a:gd name="connsiteY7" fmla="*/ 22051 h 2203276"/>
                <a:gd name="connsiteX8" fmla="*/ 1911018 w 2718665"/>
                <a:gd name="connsiteY8" fmla="*/ 783060 h 2203276"/>
                <a:gd name="connsiteX9" fmla="*/ 1210848 w 2718665"/>
                <a:gd name="connsiteY9" fmla="*/ 513001 h 2203276"/>
                <a:gd name="connsiteX10" fmla="*/ 1122700 w 2718665"/>
                <a:gd name="connsiteY10" fmla="*/ 497420 h 2203276"/>
                <a:gd name="connsiteX11" fmla="*/ 232470 w 2718665"/>
                <a:gd name="connsiteY11" fmla="*/ 183976 h 2203276"/>
                <a:gd name="connsiteX0" fmla="*/ 232470 w 2718665"/>
                <a:gd name="connsiteY0" fmla="*/ 183976 h 2203276"/>
                <a:gd name="connsiteX1" fmla="*/ 137220 w 2718665"/>
                <a:gd name="connsiteY1" fmla="*/ 2203276 h 2203276"/>
                <a:gd name="connsiteX2" fmla="*/ 1823145 w 2718665"/>
                <a:gd name="connsiteY2" fmla="*/ 2203276 h 2203276"/>
                <a:gd name="connsiteX3" fmla="*/ 1842195 w 2718665"/>
                <a:gd name="connsiteY3" fmla="*/ 1698451 h 2203276"/>
                <a:gd name="connsiteX4" fmla="*/ 2614876 w 2718665"/>
                <a:gd name="connsiteY4" fmla="*/ 119448 h 2203276"/>
                <a:gd name="connsiteX5" fmla="*/ 2048663 w 2718665"/>
                <a:gd name="connsiteY5" fmla="*/ 92966 h 2203276"/>
                <a:gd name="connsiteX6" fmla="*/ 2040679 w 2718665"/>
                <a:gd name="connsiteY6" fmla="*/ 303 h 2203276"/>
                <a:gd name="connsiteX7" fmla="*/ 1908870 w 2718665"/>
                <a:gd name="connsiteY7" fmla="*/ 22051 h 2203276"/>
                <a:gd name="connsiteX8" fmla="*/ 1911018 w 2718665"/>
                <a:gd name="connsiteY8" fmla="*/ 783060 h 2203276"/>
                <a:gd name="connsiteX9" fmla="*/ 1237275 w 2718665"/>
                <a:gd name="connsiteY9" fmla="*/ 497145 h 2203276"/>
                <a:gd name="connsiteX10" fmla="*/ 1122700 w 2718665"/>
                <a:gd name="connsiteY10" fmla="*/ 497420 h 2203276"/>
                <a:gd name="connsiteX11" fmla="*/ 232470 w 2718665"/>
                <a:gd name="connsiteY11" fmla="*/ 183976 h 2203276"/>
                <a:gd name="connsiteX0" fmla="*/ 232470 w 2718665"/>
                <a:gd name="connsiteY0" fmla="*/ 183976 h 2203276"/>
                <a:gd name="connsiteX1" fmla="*/ 137220 w 2718665"/>
                <a:gd name="connsiteY1" fmla="*/ 2203276 h 2203276"/>
                <a:gd name="connsiteX2" fmla="*/ 1823145 w 2718665"/>
                <a:gd name="connsiteY2" fmla="*/ 2203276 h 2203276"/>
                <a:gd name="connsiteX3" fmla="*/ 1842195 w 2718665"/>
                <a:gd name="connsiteY3" fmla="*/ 1698451 h 2203276"/>
                <a:gd name="connsiteX4" fmla="*/ 2614876 w 2718665"/>
                <a:gd name="connsiteY4" fmla="*/ 119448 h 2203276"/>
                <a:gd name="connsiteX5" fmla="*/ 2048663 w 2718665"/>
                <a:gd name="connsiteY5" fmla="*/ 92966 h 2203276"/>
                <a:gd name="connsiteX6" fmla="*/ 2040679 w 2718665"/>
                <a:gd name="connsiteY6" fmla="*/ 303 h 2203276"/>
                <a:gd name="connsiteX7" fmla="*/ 1908870 w 2718665"/>
                <a:gd name="connsiteY7" fmla="*/ 22051 h 2203276"/>
                <a:gd name="connsiteX8" fmla="*/ 1911018 w 2718665"/>
                <a:gd name="connsiteY8" fmla="*/ 783060 h 2203276"/>
                <a:gd name="connsiteX9" fmla="*/ 1237275 w 2718665"/>
                <a:gd name="connsiteY9" fmla="*/ 497145 h 2203276"/>
                <a:gd name="connsiteX10" fmla="*/ 1122700 w 2718665"/>
                <a:gd name="connsiteY10" fmla="*/ 497420 h 2203276"/>
                <a:gd name="connsiteX11" fmla="*/ 232470 w 2718665"/>
                <a:gd name="connsiteY11" fmla="*/ 183976 h 2203276"/>
                <a:gd name="connsiteX0" fmla="*/ 232470 w 2718665"/>
                <a:gd name="connsiteY0" fmla="*/ 183976 h 2203276"/>
                <a:gd name="connsiteX1" fmla="*/ 137220 w 2718665"/>
                <a:gd name="connsiteY1" fmla="*/ 2203276 h 2203276"/>
                <a:gd name="connsiteX2" fmla="*/ 1823145 w 2718665"/>
                <a:gd name="connsiteY2" fmla="*/ 2203276 h 2203276"/>
                <a:gd name="connsiteX3" fmla="*/ 1842195 w 2718665"/>
                <a:gd name="connsiteY3" fmla="*/ 1698451 h 2203276"/>
                <a:gd name="connsiteX4" fmla="*/ 2614876 w 2718665"/>
                <a:gd name="connsiteY4" fmla="*/ 119448 h 2203276"/>
                <a:gd name="connsiteX5" fmla="*/ 2048663 w 2718665"/>
                <a:gd name="connsiteY5" fmla="*/ 92966 h 2203276"/>
                <a:gd name="connsiteX6" fmla="*/ 2040679 w 2718665"/>
                <a:gd name="connsiteY6" fmla="*/ 303 h 2203276"/>
                <a:gd name="connsiteX7" fmla="*/ 1908870 w 2718665"/>
                <a:gd name="connsiteY7" fmla="*/ 22051 h 2203276"/>
                <a:gd name="connsiteX8" fmla="*/ 1911018 w 2718665"/>
                <a:gd name="connsiteY8" fmla="*/ 783060 h 2203276"/>
                <a:gd name="connsiteX9" fmla="*/ 1237275 w 2718665"/>
                <a:gd name="connsiteY9" fmla="*/ 497145 h 2203276"/>
                <a:gd name="connsiteX10" fmla="*/ 1122700 w 2718665"/>
                <a:gd name="connsiteY10" fmla="*/ 497420 h 2203276"/>
                <a:gd name="connsiteX11" fmla="*/ 232470 w 2718665"/>
                <a:gd name="connsiteY11" fmla="*/ 183976 h 2203276"/>
                <a:gd name="connsiteX0" fmla="*/ 232470 w 2718665"/>
                <a:gd name="connsiteY0" fmla="*/ 183976 h 2203276"/>
                <a:gd name="connsiteX1" fmla="*/ 137220 w 2718665"/>
                <a:gd name="connsiteY1" fmla="*/ 2203276 h 2203276"/>
                <a:gd name="connsiteX2" fmla="*/ 1823145 w 2718665"/>
                <a:gd name="connsiteY2" fmla="*/ 2203276 h 2203276"/>
                <a:gd name="connsiteX3" fmla="*/ 1842195 w 2718665"/>
                <a:gd name="connsiteY3" fmla="*/ 1698451 h 2203276"/>
                <a:gd name="connsiteX4" fmla="*/ 2614876 w 2718665"/>
                <a:gd name="connsiteY4" fmla="*/ 119448 h 2203276"/>
                <a:gd name="connsiteX5" fmla="*/ 2064991 w 2718665"/>
                <a:gd name="connsiteY5" fmla="*/ 98409 h 2203276"/>
                <a:gd name="connsiteX6" fmla="*/ 2040679 w 2718665"/>
                <a:gd name="connsiteY6" fmla="*/ 303 h 2203276"/>
                <a:gd name="connsiteX7" fmla="*/ 1908870 w 2718665"/>
                <a:gd name="connsiteY7" fmla="*/ 22051 h 2203276"/>
                <a:gd name="connsiteX8" fmla="*/ 1911018 w 2718665"/>
                <a:gd name="connsiteY8" fmla="*/ 783060 h 2203276"/>
                <a:gd name="connsiteX9" fmla="*/ 1237275 w 2718665"/>
                <a:gd name="connsiteY9" fmla="*/ 497145 h 2203276"/>
                <a:gd name="connsiteX10" fmla="*/ 1122700 w 2718665"/>
                <a:gd name="connsiteY10" fmla="*/ 497420 h 2203276"/>
                <a:gd name="connsiteX11" fmla="*/ 232470 w 2718665"/>
                <a:gd name="connsiteY11" fmla="*/ 183976 h 2203276"/>
                <a:gd name="connsiteX0" fmla="*/ 232470 w 2718665"/>
                <a:gd name="connsiteY0" fmla="*/ 183976 h 2203276"/>
                <a:gd name="connsiteX1" fmla="*/ 137220 w 2718665"/>
                <a:gd name="connsiteY1" fmla="*/ 2203276 h 2203276"/>
                <a:gd name="connsiteX2" fmla="*/ 1823145 w 2718665"/>
                <a:gd name="connsiteY2" fmla="*/ 2203276 h 2203276"/>
                <a:gd name="connsiteX3" fmla="*/ 1842195 w 2718665"/>
                <a:gd name="connsiteY3" fmla="*/ 1698451 h 2203276"/>
                <a:gd name="connsiteX4" fmla="*/ 2614876 w 2718665"/>
                <a:gd name="connsiteY4" fmla="*/ 119448 h 2203276"/>
                <a:gd name="connsiteX5" fmla="*/ 2064991 w 2718665"/>
                <a:gd name="connsiteY5" fmla="*/ 98409 h 2203276"/>
                <a:gd name="connsiteX6" fmla="*/ 2040679 w 2718665"/>
                <a:gd name="connsiteY6" fmla="*/ 303 h 2203276"/>
                <a:gd name="connsiteX7" fmla="*/ 1908870 w 2718665"/>
                <a:gd name="connsiteY7" fmla="*/ 22051 h 2203276"/>
                <a:gd name="connsiteX8" fmla="*/ 1911018 w 2718665"/>
                <a:gd name="connsiteY8" fmla="*/ 783060 h 2203276"/>
                <a:gd name="connsiteX9" fmla="*/ 1237275 w 2718665"/>
                <a:gd name="connsiteY9" fmla="*/ 497145 h 2203276"/>
                <a:gd name="connsiteX10" fmla="*/ 1122700 w 2718665"/>
                <a:gd name="connsiteY10" fmla="*/ 497420 h 2203276"/>
                <a:gd name="connsiteX11" fmla="*/ 232470 w 2718665"/>
                <a:gd name="connsiteY11" fmla="*/ 183976 h 2203276"/>
                <a:gd name="connsiteX0" fmla="*/ 232470 w 2718665"/>
                <a:gd name="connsiteY0" fmla="*/ 183976 h 2203276"/>
                <a:gd name="connsiteX1" fmla="*/ 137220 w 2718665"/>
                <a:gd name="connsiteY1" fmla="*/ 2203276 h 2203276"/>
                <a:gd name="connsiteX2" fmla="*/ 1823145 w 2718665"/>
                <a:gd name="connsiteY2" fmla="*/ 2203276 h 2203276"/>
                <a:gd name="connsiteX3" fmla="*/ 1842195 w 2718665"/>
                <a:gd name="connsiteY3" fmla="*/ 1698451 h 2203276"/>
                <a:gd name="connsiteX4" fmla="*/ 2614876 w 2718665"/>
                <a:gd name="connsiteY4" fmla="*/ 119448 h 2203276"/>
                <a:gd name="connsiteX5" fmla="*/ 2064991 w 2718665"/>
                <a:gd name="connsiteY5" fmla="*/ 98409 h 2203276"/>
                <a:gd name="connsiteX6" fmla="*/ 2040679 w 2718665"/>
                <a:gd name="connsiteY6" fmla="*/ 303 h 2203276"/>
                <a:gd name="connsiteX7" fmla="*/ 1908870 w 2718665"/>
                <a:gd name="connsiteY7" fmla="*/ 22051 h 2203276"/>
                <a:gd name="connsiteX8" fmla="*/ 1911018 w 2718665"/>
                <a:gd name="connsiteY8" fmla="*/ 783060 h 2203276"/>
                <a:gd name="connsiteX9" fmla="*/ 1237275 w 2718665"/>
                <a:gd name="connsiteY9" fmla="*/ 497145 h 2203276"/>
                <a:gd name="connsiteX10" fmla="*/ 1122700 w 2718665"/>
                <a:gd name="connsiteY10" fmla="*/ 497420 h 2203276"/>
                <a:gd name="connsiteX11" fmla="*/ 232470 w 2718665"/>
                <a:gd name="connsiteY11" fmla="*/ 183976 h 2203276"/>
                <a:gd name="connsiteX0" fmla="*/ 232470 w 2770027"/>
                <a:gd name="connsiteY0" fmla="*/ 183976 h 2203276"/>
                <a:gd name="connsiteX1" fmla="*/ 137220 w 2770027"/>
                <a:gd name="connsiteY1" fmla="*/ 2203276 h 2203276"/>
                <a:gd name="connsiteX2" fmla="*/ 1823145 w 2770027"/>
                <a:gd name="connsiteY2" fmla="*/ 2203276 h 2203276"/>
                <a:gd name="connsiteX3" fmla="*/ 1842195 w 2770027"/>
                <a:gd name="connsiteY3" fmla="*/ 1698451 h 2203276"/>
                <a:gd name="connsiteX4" fmla="*/ 2674747 w 2770027"/>
                <a:gd name="connsiteY4" fmla="*/ 130334 h 2203276"/>
                <a:gd name="connsiteX5" fmla="*/ 2064991 w 2770027"/>
                <a:gd name="connsiteY5" fmla="*/ 98409 h 2203276"/>
                <a:gd name="connsiteX6" fmla="*/ 2040679 w 2770027"/>
                <a:gd name="connsiteY6" fmla="*/ 303 h 2203276"/>
                <a:gd name="connsiteX7" fmla="*/ 1908870 w 2770027"/>
                <a:gd name="connsiteY7" fmla="*/ 22051 h 2203276"/>
                <a:gd name="connsiteX8" fmla="*/ 1911018 w 2770027"/>
                <a:gd name="connsiteY8" fmla="*/ 783060 h 2203276"/>
                <a:gd name="connsiteX9" fmla="*/ 1237275 w 2770027"/>
                <a:gd name="connsiteY9" fmla="*/ 497145 h 2203276"/>
                <a:gd name="connsiteX10" fmla="*/ 1122700 w 2770027"/>
                <a:gd name="connsiteY10" fmla="*/ 497420 h 2203276"/>
                <a:gd name="connsiteX11" fmla="*/ 232470 w 2770027"/>
                <a:gd name="connsiteY11" fmla="*/ 183976 h 2203276"/>
                <a:gd name="connsiteX0" fmla="*/ 232470 w 2770027"/>
                <a:gd name="connsiteY0" fmla="*/ 183976 h 2203276"/>
                <a:gd name="connsiteX1" fmla="*/ 137220 w 2770027"/>
                <a:gd name="connsiteY1" fmla="*/ 2203276 h 2203276"/>
                <a:gd name="connsiteX2" fmla="*/ 1823145 w 2770027"/>
                <a:gd name="connsiteY2" fmla="*/ 2203276 h 2203276"/>
                <a:gd name="connsiteX3" fmla="*/ 1842195 w 2770027"/>
                <a:gd name="connsiteY3" fmla="*/ 1698451 h 2203276"/>
                <a:gd name="connsiteX4" fmla="*/ 2674747 w 2770027"/>
                <a:gd name="connsiteY4" fmla="*/ 130334 h 2203276"/>
                <a:gd name="connsiteX5" fmla="*/ 2064991 w 2770027"/>
                <a:gd name="connsiteY5" fmla="*/ 98409 h 2203276"/>
                <a:gd name="connsiteX6" fmla="*/ 2040679 w 2770027"/>
                <a:gd name="connsiteY6" fmla="*/ 303 h 2203276"/>
                <a:gd name="connsiteX7" fmla="*/ 1908870 w 2770027"/>
                <a:gd name="connsiteY7" fmla="*/ 22051 h 2203276"/>
                <a:gd name="connsiteX8" fmla="*/ 1911018 w 2770027"/>
                <a:gd name="connsiteY8" fmla="*/ 783060 h 2203276"/>
                <a:gd name="connsiteX9" fmla="*/ 1237275 w 2770027"/>
                <a:gd name="connsiteY9" fmla="*/ 497145 h 2203276"/>
                <a:gd name="connsiteX10" fmla="*/ 1122700 w 2770027"/>
                <a:gd name="connsiteY10" fmla="*/ 497420 h 2203276"/>
                <a:gd name="connsiteX11" fmla="*/ 232470 w 2770027"/>
                <a:gd name="connsiteY11" fmla="*/ 183976 h 2203276"/>
                <a:gd name="connsiteX0" fmla="*/ 226782 w 2764339"/>
                <a:gd name="connsiteY0" fmla="*/ 183976 h 2400339"/>
                <a:gd name="connsiteX1" fmla="*/ 150300 w 2764339"/>
                <a:gd name="connsiteY1" fmla="*/ 2400339 h 2400339"/>
                <a:gd name="connsiteX2" fmla="*/ 1817457 w 2764339"/>
                <a:gd name="connsiteY2" fmla="*/ 2203276 h 2400339"/>
                <a:gd name="connsiteX3" fmla="*/ 1836507 w 2764339"/>
                <a:gd name="connsiteY3" fmla="*/ 1698451 h 2400339"/>
                <a:gd name="connsiteX4" fmla="*/ 2669059 w 2764339"/>
                <a:gd name="connsiteY4" fmla="*/ 130334 h 2400339"/>
                <a:gd name="connsiteX5" fmla="*/ 2059303 w 2764339"/>
                <a:gd name="connsiteY5" fmla="*/ 98409 h 2400339"/>
                <a:gd name="connsiteX6" fmla="*/ 2034991 w 2764339"/>
                <a:gd name="connsiteY6" fmla="*/ 303 h 2400339"/>
                <a:gd name="connsiteX7" fmla="*/ 1903182 w 2764339"/>
                <a:gd name="connsiteY7" fmla="*/ 22051 h 2400339"/>
                <a:gd name="connsiteX8" fmla="*/ 1905330 w 2764339"/>
                <a:gd name="connsiteY8" fmla="*/ 783060 h 2400339"/>
                <a:gd name="connsiteX9" fmla="*/ 1231587 w 2764339"/>
                <a:gd name="connsiteY9" fmla="*/ 497145 h 2400339"/>
                <a:gd name="connsiteX10" fmla="*/ 1117012 w 2764339"/>
                <a:gd name="connsiteY10" fmla="*/ 497420 h 2400339"/>
                <a:gd name="connsiteX11" fmla="*/ 226782 w 2764339"/>
                <a:gd name="connsiteY11" fmla="*/ 183976 h 2400339"/>
                <a:gd name="connsiteX0" fmla="*/ 226782 w 2764339"/>
                <a:gd name="connsiteY0" fmla="*/ 183976 h 2400339"/>
                <a:gd name="connsiteX1" fmla="*/ 150300 w 2764339"/>
                <a:gd name="connsiteY1" fmla="*/ 2400339 h 2400339"/>
                <a:gd name="connsiteX2" fmla="*/ 1873761 w 2764339"/>
                <a:gd name="connsiteY2" fmla="*/ 2390955 h 2400339"/>
                <a:gd name="connsiteX3" fmla="*/ 1836507 w 2764339"/>
                <a:gd name="connsiteY3" fmla="*/ 1698451 h 2400339"/>
                <a:gd name="connsiteX4" fmla="*/ 2669059 w 2764339"/>
                <a:gd name="connsiteY4" fmla="*/ 130334 h 2400339"/>
                <a:gd name="connsiteX5" fmla="*/ 2059303 w 2764339"/>
                <a:gd name="connsiteY5" fmla="*/ 98409 h 2400339"/>
                <a:gd name="connsiteX6" fmla="*/ 2034991 w 2764339"/>
                <a:gd name="connsiteY6" fmla="*/ 303 h 2400339"/>
                <a:gd name="connsiteX7" fmla="*/ 1903182 w 2764339"/>
                <a:gd name="connsiteY7" fmla="*/ 22051 h 2400339"/>
                <a:gd name="connsiteX8" fmla="*/ 1905330 w 2764339"/>
                <a:gd name="connsiteY8" fmla="*/ 783060 h 2400339"/>
                <a:gd name="connsiteX9" fmla="*/ 1231587 w 2764339"/>
                <a:gd name="connsiteY9" fmla="*/ 497145 h 2400339"/>
                <a:gd name="connsiteX10" fmla="*/ 1117012 w 2764339"/>
                <a:gd name="connsiteY10" fmla="*/ 497420 h 2400339"/>
                <a:gd name="connsiteX11" fmla="*/ 226782 w 2764339"/>
                <a:gd name="connsiteY11" fmla="*/ 183976 h 2400339"/>
                <a:gd name="connsiteX0" fmla="*/ 226782 w 2764339"/>
                <a:gd name="connsiteY0" fmla="*/ 183976 h 2400339"/>
                <a:gd name="connsiteX1" fmla="*/ 150300 w 2764339"/>
                <a:gd name="connsiteY1" fmla="*/ 2400339 h 2400339"/>
                <a:gd name="connsiteX2" fmla="*/ 1873761 w 2764339"/>
                <a:gd name="connsiteY2" fmla="*/ 2390955 h 2400339"/>
                <a:gd name="connsiteX3" fmla="*/ 1836507 w 2764339"/>
                <a:gd name="connsiteY3" fmla="*/ 1698451 h 2400339"/>
                <a:gd name="connsiteX4" fmla="*/ 2669059 w 2764339"/>
                <a:gd name="connsiteY4" fmla="*/ 130334 h 2400339"/>
                <a:gd name="connsiteX5" fmla="*/ 2059303 w 2764339"/>
                <a:gd name="connsiteY5" fmla="*/ 98409 h 2400339"/>
                <a:gd name="connsiteX6" fmla="*/ 2034991 w 2764339"/>
                <a:gd name="connsiteY6" fmla="*/ 303 h 2400339"/>
                <a:gd name="connsiteX7" fmla="*/ 1903182 w 2764339"/>
                <a:gd name="connsiteY7" fmla="*/ 22051 h 2400339"/>
                <a:gd name="connsiteX8" fmla="*/ 1905330 w 2764339"/>
                <a:gd name="connsiteY8" fmla="*/ 783060 h 2400339"/>
                <a:gd name="connsiteX9" fmla="*/ 1231587 w 2764339"/>
                <a:gd name="connsiteY9" fmla="*/ 497145 h 2400339"/>
                <a:gd name="connsiteX10" fmla="*/ 1135780 w 2764339"/>
                <a:gd name="connsiteY10" fmla="*/ 572491 h 2400339"/>
                <a:gd name="connsiteX11" fmla="*/ 226782 w 2764339"/>
                <a:gd name="connsiteY11" fmla="*/ 183976 h 2400339"/>
                <a:gd name="connsiteX0" fmla="*/ 226782 w 2764339"/>
                <a:gd name="connsiteY0" fmla="*/ 183976 h 2400339"/>
                <a:gd name="connsiteX1" fmla="*/ 150300 w 2764339"/>
                <a:gd name="connsiteY1" fmla="*/ 2400339 h 2400339"/>
                <a:gd name="connsiteX2" fmla="*/ 1873761 w 2764339"/>
                <a:gd name="connsiteY2" fmla="*/ 2390955 h 2400339"/>
                <a:gd name="connsiteX3" fmla="*/ 1836507 w 2764339"/>
                <a:gd name="connsiteY3" fmla="*/ 1698451 h 2400339"/>
                <a:gd name="connsiteX4" fmla="*/ 2669059 w 2764339"/>
                <a:gd name="connsiteY4" fmla="*/ 130334 h 2400339"/>
                <a:gd name="connsiteX5" fmla="*/ 2059303 w 2764339"/>
                <a:gd name="connsiteY5" fmla="*/ 98409 h 2400339"/>
                <a:gd name="connsiteX6" fmla="*/ 2034991 w 2764339"/>
                <a:gd name="connsiteY6" fmla="*/ 303 h 2400339"/>
                <a:gd name="connsiteX7" fmla="*/ 1903182 w 2764339"/>
                <a:gd name="connsiteY7" fmla="*/ 22051 h 2400339"/>
                <a:gd name="connsiteX8" fmla="*/ 1905330 w 2764339"/>
                <a:gd name="connsiteY8" fmla="*/ 783060 h 2400339"/>
                <a:gd name="connsiteX9" fmla="*/ 1231587 w 2764339"/>
                <a:gd name="connsiteY9" fmla="*/ 497145 h 2400339"/>
                <a:gd name="connsiteX10" fmla="*/ 1135780 w 2764339"/>
                <a:gd name="connsiteY10" fmla="*/ 572491 h 2400339"/>
                <a:gd name="connsiteX11" fmla="*/ 226782 w 2764339"/>
                <a:gd name="connsiteY11" fmla="*/ 183976 h 2400339"/>
                <a:gd name="connsiteX0" fmla="*/ 226782 w 2764339"/>
                <a:gd name="connsiteY0" fmla="*/ 183976 h 2400339"/>
                <a:gd name="connsiteX1" fmla="*/ 150300 w 2764339"/>
                <a:gd name="connsiteY1" fmla="*/ 2400339 h 2400339"/>
                <a:gd name="connsiteX2" fmla="*/ 1873761 w 2764339"/>
                <a:gd name="connsiteY2" fmla="*/ 2390955 h 2400339"/>
                <a:gd name="connsiteX3" fmla="*/ 1836507 w 2764339"/>
                <a:gd name="connsiteY3" fmla="*/ 1698451 h 2400339"/>
                <a:gd name="connsiteX4" fmla="*/ 2669059 w 2764339"/>
                <a:gd name="connsiteY4" fmla="*/ 130334 h 2400339"/>
                <a:gd name="connsiteX5" fmla="*/ 2059303 w 2764339"/>
                <a:gd name="connsiteY5" fmla="*/ 98409 h 2400339"/>
                <a:gd name="connsiteX6" fmla="*/ 2034991 w 2764339"/>
                <a:gd name="connsiteY6" fmla="*/ 303 h 2400339"/>
                <a:gd name="connsiteX7" fmla="*/ 1903182 w 2764339"/>
                <a:gd name="connsiteY7" fmla="*/ 22051 h 2400339"/>
                <a:gd name="connsiteX8" fmla="*/ 1905330 w 2764339"/>
                <a:gd name="connsiteY8" fmla="*/ 783060 h 2400339"/>
                <a:gd name="connsiteX9" fmla="*/ 1231587 w 2764339"/>
                <a:gd name="connsiteY9" fmla="*/ 497145 h 2400339"/>
                <a:gd name="connsiteX10" fmla="*/ 1135780 w 2764339"/>
                <a:gd name="connsiteY10" fmla="*/ 572491 h 2400339"/>
                <a:gd name="connsiteX11" fmla="*/ 226782 w 2764339"/>
                <a:gd name="connsiteY11" fmla="*/ 183976 h 2400339"/>
                <a:gd name="connsiteX0" fmla="*/ 231749 w 2769306"/>
                <a:gd name="connsiteY0" fmla="*/ 183976 h 2390955"/>
                <a:gd name="connsiteX1" fmla="*/ 138828 w 2769306"/>
                <a:gd name="connsiteY1" fmla="*/ 2064983 h 2390955"/>
                <a:gd name="connsiteX2" fmla="*/ 1878728 w 2769306"/>
                <a:gd name="connsiteY2" fmla="*/ 2390955 h 2390955"/>
                <a:gd name="connsiteX3" fmla="*/ 1841474 w 2769306"/>
                <a:gd name="connsiteY3" fmla="*/ 1698451 h 2390955"/>
                <a:gd name="connsiteX4" fmla="*/ 2674026 w 2769306"/>
                <a:gd name="connsiteY4" fmla="*/ 130334 h 2390955"/>
                <a:gd name="connsiteX5" fmla="*/ 2064270 w 2769306"/>
                <a:gd name="connsiteY5" fmla="*/ 98409 h 2390955"/>
                <a:gd name="connsiteX6" fmla="*/ 2039958 w 2769306"/>
                <a:gd name="connsiteY6" fmla="*/ 303 h 2390955"/>
                <a:gd name="connsiteX7" fmla="*/ 1908149 w 2769306"/>
                <a:gd name="connsiteY7" fmla="*/ 22051 h 2390955"/>
                <a:gd name="connsiteX8" fmla="*/ 1910297 w 2769306"/>
                <a:gd name="connsiteY8" fmla="*/ 783060 h 2390955"/>
                <a:gd name="connsiteX9" fmla="*/ 1236554 w 2769306"/>
                <a:gd name="connsiteY9" fmla="*/ 497145 h 2390955"/>
                <a:gd name="connsiteX10" fmla="*/ 1140747 w 2769306"/>
                <a:gd name="connsiteY10" fmla="*/ 572491 h 2390955"/>
                <a:gd name="connsiteX11" fmla="*/ 231749 w 2769306"/>
                <a:gd name="connsiteY11" fmla="*/ 183976 h 2390955"/>
                <a:gd name="connsiteX0" fmla="*/ 221873 w 2759430"/>
                <a:gd name="connsiteY0" fmla="*/ 183976 h 2390955"/>
                <a:gd name="connsiteX1" fmla="*/ 128952 w 2759430"/>
                <a:gd name="connsiteY1" fmla="*/ 2064983 h 2390955"/>
                <a:gd name="connsiteX2" fmla="*/ 1868852 w 2759430"/>
                <a:gd name="connsiteY2" fmla="*/ 2390955 h 2390955"/>
                <a:gd name="connsiteX3" fmla="*/ 1831598 w 2759430"/>
                <a:gd name="connsiteY3" fmla="*/ 1698451 h 2390955"/>
                <a:gd name="connsiteX4" fmla="*/ 2664150 w 2759430"/>
                <a:gd name="connsiteY4" fmla="*/ 130334 h 2390955"/>
                <a:gd name="connsiteX5" fmla="*/ 2054394 w 2759430"/>
                <a:gd name="connsiteY5" fmla="*/ 98409 h 2390955"/>
                <a:gd name="connsiteX6" fmla="*/ 2030082 w 2759430"/>
                <a:gd name="connsiteY6" fmla="*/ 303 h 2390955"/>
                <a:gd name="connsiteX7" fmla="*/ 1898273 w 2759430"/>
                <a:gd name="connsiteY7" fmla="*/ 22051 h 2390955"/>
                <a:gd name="connsiteX8" fmla="*/ 1900421 w 2759430"/>
                <a:gd name="connsiteY8" fmla="*/ 783060 h 2390955"/>
                <a:gd name="connsiteX9" fmla="*/ 1226678 w 2759430"/>
                <a:gd name="connsiteY9" fmla="*/ 497145 h 2390955"/>
                <a:gd name="connsiteX10" fmla="*/ 1130871 w 2759430"/>
                <a:gd name="connsiteY10" fmla="*/ 572491 h 2390955"/>
                <a:gd name="connsiteX11" fmla="*/ 221873 w 2759430"/>
                <a:gd name="connsiteY11" fmla="*/ 183976 h 2390955"/>
                <a:gd name="connsiteX0" fmla="*/ 221873 w 2759430"/>
                <a:gd name="connsiteY0" fmla="*/ 183976 h 2065462"/>
                <a:gd name="connsiteX1" fmla="*/ 128952 w 2759430"/>
                <a:gd name="connsiteY1" fmla="*/ 2064983 h 2065462"/>
                <a:gd name="connsiteX2" fmla="*/ 1852414 w 2759430"/>
                <a:gd name="connsiteY2" fmla="*/ 2065462 h 2065462"/>
                <a:gd name="connsiteX3" fmla="*/ 1831598 w 2759430"/>
                <a:gd name="connsiteY3" fmla="*/ 1698451 h 2065462"/>
                <a:gd name="connsiteX4" fmla="*/ 2664150 w 2759430"/>
                <a:gd name="connsiteY4" fmla="*/ 130334 h 2065462"/>
                <a:gd name="connsiteX5" fmla="*/ 2054394 w 2759430"/>
                <a:gd name="connsiteY5" fmla="*/ 98409 h 2065462"/>
                <a:gd name="connsiteX6" fmla="*/ 2030082 w 2759430"/>
                <a:gd name="connsiteY6" fmla="*/ 303 h 2065462"/>
                <a:gd name="connsiteX7" fmla="*/ 1898273 w 2759430"/>
                <a:gd name="connsiteY7" fmla="*/ 22051 h 2065462"/>
                <a:gd name="connsiteX8" fmla="*/ 1900421 w 2759430"/>
                <a:gd name="connsiteY8" fmla="*/ 783060 h 2065462"/>
                <a:gd name="connsiteX9" fmla="*/ 1226678 w 2759430"/>
                <a:gd name="connsiteY9" fmla="*/ 497145 h 2065462"/>
                <a:gd name="connsiteX10" fmla="*/ 1130871 w 2759430"/>
                <a:gd name="connsiteY10" fmla="*/ 572491 h 2065462"/>
                <a:gd name="connsiteX11" fmla="*/ 221873 w 2759430"/>
                <a:gd name="connsiteY11" fmla="*/ 183976 h 2065462"/>
                <a:gd name="connsiteX0" fmla="*/ 221873 w 2759430"/>
                <a:gd name="connsiteY0" fmla="*/ 183976 h 2068751"/>
                <a:gd name="connsiteX1" fmla="*/ 128952 w 2759430"/>
                <a:gd name="connsiteY1" fmla="*/ 2064983 h 2068751"/>
                <a:gd name="connsiteX2" fmla="*/ 1852414 w 2759430"/>
                <a:gd name="connsiteY2" fmla="*/ 2068751 h 2068751"/>
                <a:gd name="connsiteX3" fmla="*/ 1831598 w 2759430"/>
                <a:gd name="connsiteY3" fmla="*/ 1698451 h 2068751"/>
                <a:gd name="connsiteX4" fmla="*/ 2664150 w 2759430"/>
                <a:gd name="connsiteY4" fmla="*/ 130334 h 2068751"/>
                <a:gd name="connsiteX5" fmla="*/ 2054394 w 2759430"/>
                <a:gd name="connsiteY5" fmla="*/ 98409 h 2068751"/>
                <a:gd name="connsiteX6" fmla="*/ 2030082 w 2759430"/>
                <a:gd name="connsiteY6" fmla="*/ 303 h 2068751"/>
                <a:gd name="connsiteX7" fmla="*/ 1898273 w 2759430"/>
                <a:gd name="connsiteY7" fmla="*/ 22051 h 2068751"/>
                <a:gd name="connsiteX8" fmla="*/ 1900421 w 2759430"/>
                <a:gd name="connsiteY8" fmla="*/ 783060 h 2068751"/>
                <a:gd name="connsiteX9" fmla="*/ 1226678 w 2759430"/>
                <a:gd name="connsiteY9" fmla="*/ 497145 h 2068751"/>
                <a:gd name="connsiteX10" fmla="*/ 1130871 w 2759430"/>
                <a:gd name="connsiteY10" fmla="*/ 572491 h 2068751"/>
                <a:gd name="connsiteX11" fmla="*/ 221873 w 2759430"/>
                <a:gd name="connsiteY11" fmla="*/ 183976 h 2068751"/>
                <a:gd name="connsiteX0" fmla="*/ 221873 w 2759430"/>
                <a:gd name="connsiteY0" fmla="*/ 183976 h 2077670"/>
                <a:gd name="connsiteX1" fmla="*/ 128952 w 2759430"/>
                <a:gd name="connsiteY1" fmla="*/ 2064983 h 2077670"/>
                <a:gd name="connsiteX2" fmla="*/ 1861333 w 2759430"/>
                <a:gd name="connsiteY2" fmla="*/ 2077670 h 2077670"/>
                <a:gd name="connsiteX3" fmla="*/ 1831598 w 2759430"/>
                <a:gd name="connsiteY3" fmla="*/ 1698451 h 2077670"/>
                <a:gd name="connsiteX4" fmla="*/ 2664150 w 2759430"/>
                <a:gd name="connsiteY4" fmla="*/ 130334 h 2077670"/>
                <a:gd name="connsiteX5" fmla="*/ 2054394 w 2759430"/>
                <a:gd name="connsiteY5" fmla="*/ 98409 h 2077670"/>
                <a:gd name="connsiteX6" fmla="*/ 2030082 w 2759430"/>
                <a:gd name="connsiteY6" fmla="*/ 303 h 2077670"/>
                <a:gd name="connsiteX7" fmla="*/ 1898273 w 2759430"/>
                <a:gd name="connsiteY7" fmla="*/ 22051 h 2077670"/>
                <a:gd name="connsiteX8" fmla="*/ 1900421 w 2759430"/>
                <a:gd name="connsiteY8" fmla="*/ 783060 h 2077670"/>
                <a:gd name="connsiteX9" fmla="*/ 1226678 w 2759430"/>
                <a:gd name="connsiteY9" fmla="*/ 497145 h 2077670"/>
                <a:gd name="connsiteX10" fmla="*/ 1130871 w 2759430"/>
                <a:gd name="connsiteY10" fmla="*/ 572491 h 2077670"/>
                <a:gd name="connsiteX11" fmla="*/ 221873 w 2759430"/>
                <a:gd name="connsiteY11" fmla="*/ 183976 h 2077670"/>
                <a:gd name="connsiteX0" fmla="*/ 221873 w 2760753"/>
                <a:gd name="connsiteY0" fmla="*/ 183976 h 2077670"/>
                <a:gd name="connsiteX1" fmla="*/ 128952 w 2760753"/>
                <a:gd name="connsiteY1" fmla="*/ 2064983 h 2077670"/>
                <a:gd name="connsiteX2" fmla="*/ 1861333 w 2760753"/>
                <a:gd name="connsiteY2" fmla="*/ 2077670 h 2077670"/>
                <a:gd name="connsiteX3" fmla="*/ 1841497 w 2760753"/>
                <a:gd name="connsiteY3" fmla="*/ 1807346 h 2077670"/>
                <a:gd name="connsiteX4" fmla="*/ 2664150 w 2760753"/>
                <a:gd name="connsiteY4" fmla="*/ 130334 h 2077670"/>
                <a:gd name="connsiteX5" fmla="*/ 2054394 w 2760753"/>
                <a:gd name="connsiteY5" fmla="*/ 98409 h 2077670"/>
                <a:gd name="connsiteX6" fmla="*/ 2030082 w 2760753"/>
                <a:gd name="connsiteY6" fmla="*/ 303 h 2077670"/>
                <a:gd name="connsiteX7" fmla="*/ 1898273 w 2760753"/>
                <a:gd name="connsiteY7" fmla="*/ 22051 h 2077670"/>
                <a:gd name="connsiteX8" fmla="*/ 1900421 w 2760753"/>
                <a:gd name="connsiteY8" fmla="*/ 783060 h 2077670"/>
                <a:gd name="connsiteX9" fmla="*/ 1226678 w 2760753"/>
                <a:gd name="connsiteY9" fmla="*/ 497145 h 2077670"/>
                <a:gd name="connsiteX10" fmla="*/ 1130871 w 2760753"/>
                <a:gd name="connsiteY10" fmla="*/ 572491 h 2077670"/>
                <a:gd name="connsiteX11" fmla="*/ 221873 w 2760753"/>
                <a:gd name="connsiteY11" fmla="*/ 183976 h 2077670"/>
                <a:gd name="connsiteX0" fmla="*/ 221873 w 2756874"/>
                <a:gd name="connsiteY0" fmla="*/ 183976 h 2077670"/>
                <a:gd name="connsiteX1" fmla="*/ 128952 w 2756874"/>
                <a:gd name="connsiteY1" fmla="*/ 2064983 h 2077670"/>
                <a:gd name="connsiteX2" fmla="*/ 1861333 w 2756874"/>
                <a:gd name="connsiteY2" fmla="*/ 2077670 h 2077670"/>
                <a:gd name="connsiteX3" fmla="*/ 1811798 w 2756874"/>
                <a:gd name="connsiteY3" fmla="*/ 1807346 h 2077670"/>
                <a:gd name="connsiteX4" fmla="*/ 2664150 w 2756874"/>
                <a:gd name="connsiteY4" fmla="*/ 130334 h 2077670"/>
                <a:gd name="connsiteX5" fmla="*/ 2054394 w 2756874"/>
                <a:gd name="connsiteY5" fmla="*/ 98409 h 2077670"/>
                <a:gd name="connsiteX6" fmla="*/ 2030082 w 2756874"/>
                <a:gd name="connsiteY6" fmla="*/ 303 h 2077670"/>
                <a:gd name="connsiteX7" fmla="*/ 1898273 w 2756874"/>
                <a:gd name="connsiteY7" fmla="*/ 22051 h 2077670"/>
                <a:gd name="connsiteX8" fmla="*/ 1900421 w 2756874"/>
                <a:gd name="connsiteY8" fmla="*/ 783060 h 2077670"/>
                <a:gd name="connsiteX9" fmla="*/ 1226678 w 2756874"/>
                <a:gd name="connsiteY9" fmla="*/ 497145 h 2077670"/>
                <a:gd name="connsiteX10" fmla="*/ 1130871 w 2756874"/>
                <a:gd name="connsiteY10" fmla="*/ 572491 h 2077670"/>
                <a:gd name="connsiteX11" fmla="*/ 221873 w 2756874"/>
                <a:gd name="connsiteY11" fmla="*/ 183976 h 2077670"/>
                <a:gd name="connsiteX0" fmla="*/ 221873 w 2764111"/>
                <a:gd name="connsiteY0" fmla="*/ 183976 h 2077670"/>
                <a:gd name="connsiteX1" fmla="*/ 128952 w 2764111"/>
                <a:gd name="connsiteY1" fmla="*/ 2064983 h 2077670"/>
                <a:gd name="connsiteX2" fmla="*/ 1861333 w 2764111"/>
                <a:gd name="connsiteY2" fmla="*/ 2077670 h 2077670"/>
                <a:gd name="connsiteX3" fmla="*/ 1811798 w 2764111"/>
                <a:gd name="connsiteY3" fmla="*/ 1807346 h 2077670"/>
                <a:gd name="connsiteX4" fmla="*/ 2664150 w 2764111"/>
                <a:gd name="connsiteY4" fmla="*/ 130334 h 2077670"/>
                <a:gd name="connsiteX5" fmla="*/ 2054394 w 2764111"/>
                <a:gd name="connsiteY5" fmla="*/ 98409 h 2077670"/>
                <a:gd name="connsiteX6" fmla="*/ 2030082 w 2764111"/>
                <a:gd name="connsiteY6" fmla="*/ 303 h 2077670"/>
                <a:gd name="connsiteX7" fmla="*/ 1898273 w 2764111"/>
                <a:gd name="connsiteY7" fmla="*/ 22051 h 2077670"/>
                <a:gd name="connsiteX8" fmla="*/ 1900421 w 2764111"/>
                <a:gd name="connsiteY8" fmla="*/ 783060 h 2077670"/>
                <a:gd name="connsiteX9" fmla="*/ 1226678 w 2764111"/>
                <a:gd name="connsiteY9" fmla="*/ 497145 h 2077670"/>
                <a:gd name="connsiteX10" fmla="*/ 1130871 w 2764111"/>
                <a:gd name="connsiteY10" fmla="*/ 572491 h 2077670"/>
                <a:gd name="connsiteX11" fmla="*/ 221873 w 2764111"/>
                <a:gd name="connsiteY11" fmla="*/ 183976 h 2077670"/>
                <a:gd name="connsiteX0" fmla="*/ 221873 w 2749398"/>
                <a:gd name="connsiteY0" fmla="*/ 183976 h 2077670"/>
                <a:gd name="connsiteX1" fmla="*/ 128952 w 2749398"/>
                <a:gd name="connsiteY1" fmla="*/ 2064983 h 2077670"/>
                <a:gd name="connsiteX2" fmla="*/ 1861333 w 2749398"/>
                <a:gd name="connsiteY2" fmla="*/ 2077670 h 2077670"/>
                <a:gd name="connsiteX3" fmla="*/ 1811798 w 2749398"/>
                <a:gd name="connsiteY3" fmla="*/ 1807346 h 2077670"/>
                <a:gd name="connsiteX4" fmla="*/ 2664150 w 2749398"/>
                <a:gd name="connsiteY4" fmla="*/ 130334 h 2077670"/>
                <a:gd name="connsiteX5" fmla="*/ 2054394 w 2749398"/>
                <a:gd name="connsiteY5" fmla="*/ 98409 h 2077670"/>
                <a:gd name="connsiteX6" fmla="*/ 2030082 w 2749398"/>
                <a:gd name="connsiteY6" fmla="*/ 303 h 2077670"/>
                <a:gd name="connsiteX7" fmla="*/ 1898273 w 2749398"/>
                <a:gd name="connsiteY7" fmla="*/ 22051 h 2077670"/>
                <a:gd name="connsiteX8" fmla="*/ 1900421 w 2749398"/>
                <a:gd name="connsiteY8" fmla="*/ 783060 h 2077670"/>
                <a:gd name="connsiteX9" fmla="*/ 1226678 w 2749398"/>
                <a:gd name="connsiteY9" fmla="*/ 497145 h 2077670"/>
                <a:gd name="connsiteX10" fmla="*/ 1130871 w 2749398"/>
                <a:gd name="connsiteY10" fmla="*/ 572491 h 2077670"/>
                <a:gd name="connsiteX11" fmla="*/ 221873 w 2749398"/>
                <a:gd name="connsiteY11" fmla="*/ 183976 h 2077670"/>
                <a:gd name="connsiteX0" fmla="*/ 221873 w 2749398"/>
                <a:gd name="connsiteY0" fmla="*/ 183976 h 2077670"/>
                <a:gd name="connsiteX1" fmla="*/ 128952 w 2749398"/>
                <a:gd name="connsiteY1" fmla="*/ 2064983 h 2077670"/>
                <a:gd name="connsiteX2" fmla="*/ 1861333 w 2749398"/>
                <a:gd name="connsiteY2" fmla="*/ 2077670 h 2077670"/>
                <a:gd name="connsiteX3" fmla="*/ 1811798 w 2749398"/>
                <a:gd name="connsiteY3" fmla="*/ 1807346 h 2077670"/>
                <a:gd name="connsiteX4" fmla="*/ 2664150 w 2749398"/>
                <a:gd name="connsiteY4" fmla="*/ 130334 h 2077670"/>
                <a:gd name="connsiteX5" fmla="*/ 2074193 w 2749398"/>
                <a:gd name="connsiteY5" fmla="*/ 375596 h 2077670"/>
                <a:gd name="connsiteX6" fmla="*/ 2030082 w 2749398"/>
                <a:gd name="connsiteY6" fmla="*/ 303 h 2077670"/>
                <a:gd name="connsiteX7" fmla="*/ 1898273 w 2749398"/>
                <a:gd name="connsiteY7" fmla="*/ 22051 h 2077670"/>
                <a:gd name="connsiteX8" fmla="*/ 1900421 w 2749398"/>
                <a:gd name="connsiteY8" fmla="*/ 783060 h 2077670"/>
                <a:gd name="connsiteX9" fmla="*/ 1226678 w 2749398"/>
                <a:gd name="connsiteY9" fmla="*/ 497145 h 2077670"/>
                <a:gd name="connsiteX10" fmla="*/ 1130871 w 2749398"/>
                <a:gd name="connsiteY10" fmla="*/ 572491 h 2077670"/>
                <a:gd name="connsiteX11" fmla="*/ 221873 w 2749398"/>
                <a:gd name="connsiteY11" fmla="*/ 183976 h 2077670"/>
                <a:gd name="connsiteX0" fmla="*/ 221873 w 2758225"/>
                <a:gd name="connsiteY0" fmla="*/ 183976 h 2109781"/>
                <a:gd name="connsiteX1" fmla="*/ 128952 w 2758225"/>
                <a:gd name="connsiteY1" fmla="*/ 2064983 h 2109781"/>
                <a:gd name="connsiteX2" fmla="*/ 1861333 w 2758225"/>
                <a:gd name="connsiteY2" fmla="*/ 2077670 h 2109781"/>
                <a:gd name="connsiteX3" fmla="*/ 1811798 w 2758225"/>
                <a:gd name="connsiteY3" fmla="*/ 1807346 h 2109781"/>
                <a:gd name="connsiteX4" fmla="*/ 2674050 w 2758225"/>
                <a:gd name="connsiteY4" fmla="*/ 407521 h 2109781"/>
                <a:gd name="connsiteX5" fmla="*/ 2074193 w 2758225"/>
                <a:gd name="connsiteY5" fmla="*/ 375596 h 2109781"/>
                <a:gd name="connsiteX6" fmla="*/ 2030082 w 2758225"/>
                <a:gd name="connsiteY6" fmla="*/ 303 h 2109781"/>
                <a:gd name="connsiteX7" fmla="*/ 1898273 w 2758225"/>
                <a:gd name="connsiteY7" fmla="*/ 22051 h 2109781"/>
                <a:gd name="connsiteX8" fmla="*/ 1900421 w 2758225"/>
                <a:gd name="connsiteY8" fmla="*/ 783060 h 2109781"/>
                <a:gd name="connsiteX9" fmla="*/ 1226678 w 2758225"/>
                <a:gd name="connsiteY9" fmla="*/ 497145 h 2109781"/>
                <a:gd name="connsiteX10" fmla="*/ 1130871 w 2758225"/>
                <a:gd name="connsiteY10" fmla="*/ 572491 h 2109781"/>
                <a:gd name="connsiteX11" fmla="*/ 221873 w 2758225"/>
                <a:gd name="connsiteY11" fmla="*/ 183976 h 2109781"/>
                <a:gd name="connsiteX0" fmla="*/ 221873 w 2758225"/>
                <a:gd name="connsiteY0" fmla="*/ 162543 h 2088348"/>
                <a:gd name="connsiteX1" fmla="*/ 128952 w 2758225"/>
                <a:gd name="connsiteY1" fmla="*/ 2043550 h 2088348"/>
                <a:gd name="connsiteX2" fmla="*/ 1861333 w 2758225"/>
                <a:gd name="connsiteY2" fmla="*/ 2056237 h 2088348"/>
                <a:gd name="connsiteX3" fmla="*/ 1811798 w 2758225"/>
                <a:gd name="connsiteY3" fmla="*/ 1785913 h 2088348"/>
                <a:gd name="connsiteX4" fmla="*/ 2674050 w 2758225"/>
                <a:gd name="connsiteY4" fmla="*/ 386088 h 2088348"/>
                <a:gd name="connsiteX5" fmla="*/ 2074193 w 2758225"/>
                <a:gd name="connsiteY5" fmla="*/ 354163 h 2088348"/>
                <a:gd name="connsiteX6" fmla="*/ 2059780 w 2758225"/>
                <a:gd name="connsiteY6" fmla="*/ 513445 h 2088348"/>
                <a:gd name="connsiteX7" fmla="*/ 1898273 w 2758225"/>
                <a:gd name="connsiteY7" fmla="*/ 618 h 2088348"/>
                <a:gd name="connsiteX8" fmla="*/ 1900421 w 2758225"/>
                <a:gd name="connsiteY8" fmla="*/ 761627 h 2088348"/>
                <a:gd name="connsiteX9" fmla="*/ 1226678 w 2758225"/>
                <a:gd name="connsiteY9" fmla="*/ 475712 h 2088348"/>
                <a:gd name="connsiteX10" fmla="*/ 1130871 w 2758225"/>
                <a:gd name="connsiteY10" fmla="*/ 551058 h 2088348"/>
                <a:gd name="connsiteX11" fmla="*/ 221873 w 2758225"/>
                <a:gd name="connsiteY11" fmla="*/ 162543 h 2088348"/>
                <a:gd name="connsiteX0" fmla="*/ 221873 w 2758225"/>
                <a:gd name="connsiteY0" fmla="*/ 0 h 1925805"/>
                <a:gd name="connsiteX1" fmla="*/ 128952 w 2758225"/>
                <a:gd name="connsiteY1" fmla="*/ 1881007 h 1925805"/>
                <a:gd name="connsiteX2" fmla="*/ 1861333 w 2758225"/>
                <a:gd name="connsiteY2" fmla="*/ 1893694 h 1925805"/>
                <a:gd name="connsiteX3" fmla="*/ 1811798 w 2758225"/>
                <a:gd name="connsiteY3" fmla="*/ 1623370 h 1925805"/>
                <a:gd name="connsiteX4" fmla="*/ 2674050 w 2758225"/>
                <a:gd name="connsiteY4" fmla="*/ 223545 h 1925805"/>
                <a:gd name="connsiteX5" fmla="*/ 2074193 w 2758225"/>
                <a:gd name="connsiteY5" fmla="*/ 191620 h 1925805"/>
                <a:gd name="connsiteX6" fmla="*/ 2059780 w 2758225"/>
                <a:gd name="connsiteY6" fmla="*/ 350902 h 1925805"/>
                <a:gd name="connsiteX7" fmla="*/ 1947770 w 2758225"/>
                <a:gd name="connsiteY7" fmla="*/ 323152 h 1925805"/>
                <a:gd name="connsiteX8" fmla="*/ 1900421 w 2758225"/>
                <a:gd name="connsiteY8" fmla="*/ 599084 h 1925805"/>
                <a:gd name="connsiteX9" fmla="*/ 1226678 w 2758225"/>
                <a:gd name="connsiteY9" fmla="*/ 313169 h 1925805"/>
                <a:gd name="connsiteX10" fmla="*/ 1130871 w 2758225"/>
                <a:gd name="connsiteY10" fmla="*/ 388515 h 1925805"/>
                <a:gd name="connsiteX11" fmla="*/ 221873 w 2758225"/>
                <a:gd name="connsiteY11" fmla="*/ 0 h 1925805"/>
                <a:gd name="connsiteX0" fmla="*/ 221873 w 2758225"/>
                <a:gd name="connsiteY0" fmla="*/ 0 h 1925805"/>
                <a:gd name="connsiteX1" fmla="*/ 128952 w 2758225"/>
                <a:gd name="connsiteY1" fmla="*/ 1881007 h 1925805"/>
                <a:gd name="connsiteX2" fmla="*/ 1861333 w 2758225"/>
                <a:gd name="connsiteY2" fmla="*/ 1893694 h 1925805"/>
                <a:gd name="connsiteX3" fmla="*/ 1811798 w 2758225"/>
                <a:gd name="connsiteY3" fmla="*/ 1623370 h 1925805"/>
                <a:gd name="connsiteX4" fmla="*/ 2674050 w 2758225"/>
                <a:gd name="connsiteY4" fmla="*/ 223545 h 1925805"/>
                <a:gd name="connsiteX5" fmla="*/ 2074193 w 2758225"/>
                <a:gd name="connsiteY5" fmla="*/ 191620 h 1925805"/>
                <a:gd name="connsiteX6" fmla="*/ 2059780 w 2758225"/>
                <a:gd name="connsiteY6" fmla="*/ 350902 h 1925805"/>
                <a:gd name="connsiteX7" fmla="*/ 1918072 w 2758225"/>
                <a:gd name="connsiteY7" fmla="*/ 333052 h 1925805"/>
                <a:gd name="connsiteX8" fmla="*/ 1900421 w 2758225"/>
                <a:gd name="connsiteY8" fmla="*/ 599084 h 1925805"/>
                <a:gd name="connsiteX9" fmla="*/ 1226678 w 2758225"/>
                <a:gd name="connsiteY9" fmla="*/ 313169 h 1925805"/>
                <a:gd name="connsiteX10" fmla="*/ 1130871 w 2758225"/>
                <a:gd name="connsiteY10" fmla="*/ 388515 h 1925805"/>
                <a:gd name="connsiteX11" fmla="*/ 221873 w 2758225"/>
                <a:gd name="connsiteY11" fmla="*/ 0 h 1925805"/>
                <a:gd name="connsiteX0" fmla="*/ 221873 w 2758225"/>
                <a:gd name="connsiteY0" fmla="*/ 0 h 1925805"/>
                <a:gd name="connsiteX1" fmla="*/ 128952 w 2758225"/>
                <a:gd name="connsiteY1" fmla="*/ 1881007 h 1925805"/>
                <a:gd name="connsiteX2" fmla="*/ 1861333 w 2758225"/>
                <a:gd name="connsiteY2" fmla="*/ 1893694 h 1925805"/>
                <a:gd name="connsiteX3" fmla="*/ 1811798 w 2758225"/>
                <a:gd name="connsiteY3" fmla="*/ 1623370 h 1925805"/>
                <a:gd name="connsiteX4" fmla="*/ 2674050 w 2758225"/>
                <a:gd name="connsiteY4" fmla="*/ 223545 h 1925805"/>
                <a:gd name="connsiteX5" fmla="*/ 2074193 w 2758225"/>
                <a:gd name="connsiteY5" fmla="*/ 191620 h 1925805"/>
                <a:gd name="connsiteX6" fmla="*/ 2059780 w 2758225"/>
                <a:gd name="connsiteY6" fmla="*/ 350902 h 1925805"/>
                <a:gd name="connsiteX7" fmla="*/ 1918072 w 2758225"/>
                <a:gd name="connsiteY7" fmla="*/ 333052 h 1925805"/>
                <a:gd name="connsiteX8" fmla="*/ 1940020 w 2758225"/>
                <a:gd name="connsiteY8" fmla="*/ 698080 h 1925805"/>
                <a:gd name="connsiteX9" fmla="*/ 1226678 w 2758225"/>
                <a:gd name="connsiteY9" fmla="*/ 313169 h 1925805"/>
                <a:gd name="connsiteX10" fmla="*/ 1130871 w 2758225"/>
                <a:gd name="connsiteY10" fmla="*/ 388515 h 1925805"/>
                <a:gd name="connsiteX11" fmla="*/ 221873 w 2758225"/>
                <a:gd name="connsiteY11" fmla="*/ 0 h 1925805"/>
                <a:gd name="connsiteX0" fmla="*/ 221873 w 2758225"/>
                <a:gd name="connsiteY0" fmla="*/ 0 h 1925805"/>
                <a:gd name="connsiteX1" fmla="*/ 128952 w 2758225"/>
                <a:gd name="connsiteY1" fmla="*/ 1881007 h 1925805"/>
                <a:gd name="connsiteX2" fmla="*/ 1861333 w 2758225"/>
                <a:gd name="connsiteY2" fmla="*/ 1893694 h 1925805"/>
                <a:gd name="connsiteX3" fmla="*/ 1811798 w 2758225"/>
                <a:gd name="connsiteY3" fmla="*/ 1623370 h 1925805"/>
                <a:gd name="connsiteX4" fmla="*/ 2674050 w 2758225"/>
                <a:gd name="connsiteY4" fmla="*/ 223545 h 1925805"/>
                <a:gd name="connsiteX5" fmla="*/ 2074193 w 2758225"/>
                <a:gd name="connsiteY5" fmla="*/ 191620 h 1925805"/>
                <a:gd name="connsiteX6" fmla="*/ 2059780 w 2758225"/>
                <a:gd name="connsiteY6" fmla="*/ 350902 h 1925805"/>
                <a:gd name="connsiteX7" fmla="*/ 1918072 w 2758225"/>
                <a:gd name="connsiteY7" fmla="*/ 333052 h 1925805"/>
                <a:gd name="connsiteX8" fmla="*/ 1940020 w 2758225"/>
                <a:gd name="connsiteY8" fmla="*/ 698080 h 1925805"/>
                <a:gd name="connsiteX9" fmla="*/ 1226678 w 2758225"/>
                <a:gd name="connsiteY9" fmla="*/ 313169 h 1925805"/>
                <a:gd name="connsiteX10" fmla="*/ 1130871 w 2758225"/>
                <a:gd name="connsiteY10" fmla="*/ 388515 h 1925805"/>
                <a:gd name="connsiteX11" fmla="*/ 221873 w 2758225"/>
                <a:gd name="connsiteY11" fmla="*/ 0 h 1925805"/>
                <a:gd name="connsiteX0" fmla="*/ 221873 w 2758225"/>
                <a:gd name="connsiteY0" fmla="*/ 0 h 1925805"/>
                <a:gd name="connsiteX1" fmla="*/ 128952 w 2758225"/>
                <a:gd name="connsiteY1" fmla="*/ 1881007 h 1925805"/>
                <a:gd name="connsiteX2" fmla="*/ 1861333 w 2758225"/>
                <a:gd name="connsiteY2" fmla="*/ 1893694 h 1925805"/>
                <a:gd name="connsiteX3" fmla="*/ 1811798 w 2758225"/>
                <a:gd name="connsiteY3" fmla="*/ 1623370 h 1925805"/>
                <a:gd name="connsiteX4" fmla="*/ 2674050 w 2758225"/>
                <a:gd name="connsiteY4" fmla="*/ 223545 h 1925805"/>
                <a:gd name="connsiteX5" fmla="*/ 2074193 w 2758225"/>
                <a:gd name="connsiteY5" fmla="*/ 191620 h 1925805"/>
                <a:gd name="connsiteX6" fmla="*/ 2059780 w 2758225"/>
                <a:gd name="connsiteY6" fmla="*/ 350902 h 1925805"/>
                <a:gd name="connsiteX7" fmla="*/ 1932922 w 2758225"/>
                <a:gd name="connsiteY7" fmla="*/ 441947 h 1925805"/>
                <a:gd name="connsiteX8" fmla="*/ 1940020 w 2758225"/>
                <a:gd name="connsiteY8" fmla="*/ 698080 h 1925805"/>
                <a:gd name="connsiteX9" fmla="*/ 1226678 w 2758225"/>
                <a:gd name="connsiteY9" fmla="*/ 313169 h 1925805"/>
                <a:gd name="connsiteX10" fmla="*/ 1130871 w 2758225"/>
                <a:gd name="connsiteY10" fmla="*/ 388515 h 1925805"/>
                <a:gd name="connsiteX11" fmla="*/ 221873 w 2758225"/>
                <a:gd name="connsiteY11" fmla="*/ 0 h 1925805"/>
                <a:gd name="connsiteX0" fmla="*/ 221873 w 2758225"/>
                <a:gd name="connsiteY0" fmla="*/ 0 h 1925805"/>
                <a:gd name="connsiteX1" fmla="*/ 128952 w 2758225"/>
                <a:gd name="connsiteY1" fmla="*/ 1881007 h 1925805"/>
                <a:gd name="connsiteX2" fmla="*/ 1861333 w 2758225"/>
                <a:gd name="connsiteY2" fmla="*/ 1893694 h 1925805"/>
                <a:gd name="connsiteX3" fmla="*/ 1811798 w 2758225"/>
                <a:gd name="connsiteY3" fmla="*/ 1623370 h 1925805"/>
                <a:gd name="connsiteX4" fmla="*/ 2674050 w 2758225"/>
                <a:gd name="connsiteY4" fmla="*/ 223545 h 1925805"/>
                <a:gd name="connsiteX5" fmla="*/ 2074193 w 2758225"/>
                <a:gd name="connsiteY5" fmla="*/ 191620 h 1925805"/>
                <a:gd name="connsiteX6" fmla="*/ 2074630 w 2758225"/>
                <a:gd name="connsiteY6" fmla="*/ 425149 h 1925805"/>
                <a:gd name="connsiteX7" fmla="*/ 1932922 w 2758225"/>
                <a:gd name="connsiteY7" fmla="*/ 441947 h 1925805"/>
                <a:gd name="connsiteX8" fmla="*/ 1940020 w 2758225"/>
                <a:gd name="connsiteY8" fmla="*/ 698080 h 1925805"/>
                <a:gd name="connsiteX9" fmla="*/ 1226678 w 2758225"/>
                <a:gd name="connsiteY9" fmla="*/ 313169 h 1925805"/>
                <a:gd name="connsiteX10" fmla="*/ 1130871 w 2758225"/>
                <a:gd name="connsiteY10" fmla="*/ 388515 h 1925805"/>
                <a:gd name="connsiteX11" fmla="*/ 221873 w 2758225"/>
                <a:gd name="connsiteY11" fmla="*/ 0 h 1925805"/>
                <a:gd name="connsiteX0" fmla="*/ 221873 w 2758225"/>
                <a:gd name="connsiteY0" fmla="*/ 0 h 1925805"/>
                <a:gd name="connsiteX1" fmla="*/ 128952 w 2758225"/>
                <a:gd name="connsiteY1" fmla="*/ 1881007 h 1925805"/>
                <a:gd name="connsiteX2" fmla="*/ 1861333 w 2758225"/>
                <a:gd name="connsiteY2" fmla="*/ 1893694 h 1925805"/>
                <a:gd name="connsiteX3" fmla="*/ 1811798 w 2758225"/>
                <a:gd name="connsiteY3" fmla="*/ 1623370 h 1925805"/>
                <a:gd name="connsiteX4" fmla="*/ 2674050 w 2758225"/>
                <a:gd name="connsiteY4" fmla="*/ 223545 h 1925805"/>
                <a:gd name="connsiteX5" fmla="*/ 2079142 w 2758225"/>
                <a:gd name="connsiteY5" fmla="*/ 335163 h 1925805"/>
                <a:gd name="connsiteX6" fmla="*/ 2074630 w 2758225"/>
                <a:gd name="connsiteY6" fmla="*/ 425149 h 1925805"/>
                <a:gd name="connsiteX7" fmla="*/ 1932922 w 2758225"/>
                <a:gd name="connsiteY7" fmla="*/ 441947 h 1925805"/>
                <a:gd name="connsiteX8" fmla="*/ 1940020 w 2758225"/>
                <a:gd name="connsiteY8" fmla="*/ 698080 h 1925805"/>
                <a:gd name="connsiteX9" fmla="*/ 1226678 w 2758225"/>
                <a:gd name="connsiteY9" fmla="*/ 313169 h 1925805"/>
                <a:gd name="connsiteX10" fmla="*/ 1130871 w 2758225"/>
                <a:gd name="connsiteY10" fmla="*/ 388515 h 1925805"/>
                <a:gd name="connsiteX11" fmla="*/ 221873 w 2758225"/>
                <a:gd name="connsiteY11" fmla="*/ 0 h 1925805"/>
                <a:gd name="connsiteX0" fmla="*/ 221873 w 2753809"/>
                <a:gd name="connsiteY0" fmla="*/ 0 h 1962926"/>
                <a:gd name="connsiteX1" fmla="*/ 128952 w 2753809"/>
                <a:gd name="connsiteY1" fmla="*/ 1881007 h 1962926"/>
                <a:gd name="connsiteX2" fmla="*/ 1861333 w 2753809"/>
                <a:gd name="connsiteY2" fmla="*/ 1893694 h 1962926"/>
                <a:gd name="connsiteX3" fmla="*/ 1811798 w 2753809"/>
                <a:gd name="connsiteY3" fmla="*/ 1623370 h 1962926"/>
                <a:gd name="connsiteX4" fmla="*/ 2669101 w 2753809"/>
                <a:gd name="connsiteY4" fmla="*/ 357189 h 1962926"/>
                <a:gd name="connsiteX5" fmla="*/ 2079142 w 2753809"/>
                <a:gd name="connsiteY5" fmla="*/ 335163 h 1962926"/>
                <a:gd name="connsiteX6" fmla="*/ 2074630 w 2753809"/>
                <a:gd name="connsiteY6" fmla="*/ 425149 h 1962926"/>
                <a:gd name="connsiteX7" fmla="*/ 1932922 w 2753809"/>
                <a:gd name="connsiteY7" fmla="*/ 441947 h 1962926"/>
                <a:gd name="connsiteX8" fmla="*/ 1940020 w 2753809"/>
                <a:gd name="connsiteY8" fmla="*/ 698080 h 1962926"/>
                <a:gd name="connsiteX9" fmla="*/ 1226678 w 2753809"/>
                <a:gd name="connsiteY9" fmla="*/ 313169 h 1962926"/>
                <a:gd name="connsiteX10" fmla="*/ 1130871 w 2753809"/>
                <a:gd name="connsiteY10" fmla="*/ 388515 h 1962926"/>
                <a:gd name="connsiteX11" fmla="*/ 221873 w 2753809"/>
                <a:gd name="connsiteY11" fmla="*/ 0 h 1962926"/>
                <a:gd name="connsiteX0" fmla="*/ 221873 w 2753809"/>
                <a:gd name="connsiteY0" fmla="*/ 0 h 1952784"/>
                <a:gd name="connsiteX1" fmla="*/ 128952 w 2753809"/>
                <a:gd name="connsiteY1" fmla="*/ 1881007 h 1952784"/>
                <a:gd name="connsiteX2" fmla="*/ 1861333 w 2753809"/>
                <a:gd name="connsiteY2" fmla="*/ 1893694 h 1952784"/>
                <a:gd name="connsiteX3" fmla="*/ 1811798 w 2753809"/>
                <a:gd name="connsiteY3" fmla="*/ 1623370 h 1952784"/>
                <a:gd name="connsiteX4" fmla="*/ 2669101 w 2753809"/>
                <a:gd name="connsiteY4" fmla="*/ 322540 h 1952784"/>
                <a:gd name="connsiteX5" fmla="*/ 2079142 w 2753809"/>
                <a:gd name="connsiteY5" fmla="*/ 335163 h 1952784"/>
                <a:gd name="connsiteX6" fmla="*/ 2074630 w 2753809"/>
                <a:gd name="connsiteY6" fmla="*/ 425149 h 1952784"/>
                <a:gd name="connsiteX7" fmla="*/ 1932922 w 2753809"/>
                <a:gd name="connsiteY7" fmla="*/ 441947 h 1952784"/>
                <a:gd name="connsiteX8" fmla="*/ 1940020 w 2753809"/>
                <a:gd name="connsiteY8" fmla="*/ 698080 h 1952784"/>
                <a:gd name="connsiteX9" fmla="*/ 1226678 w 2753809"/>
                <a:gd name="connsiteY9" fmla="*/ 313169 h 1952784"/>
                <a:gd name="connsiteX10" fmla="*/ 1130871 w 2753809"/>
                <a:gd name="connsiteY10" fmla="*/ 388515 h 1952784"/>
                <a:gd name="connsiteX11" fmla="*/ 221873 w 2753809"/>
                <a:gd name="connsiteY11" fmla="*/ 0 h 1952784"/>
                <a:gd name="connsiteX0" fmla="*/ 221873 w 2753809"/>
                <a:gd name="connsiteY0" fmla="*/ 0 h 1952784"/>
                <a:gd name="connsiteX1" fmla="*/ 128952 w 2753809"/>
                <a:gd name="connsiteY1" fmla="*/ 1881007 h 1952784"/>
                <a:gd name="connsiteX2" fmla="*/ 1861333 w 2753809"/>
                <a:gd name="connsiteY2" fmla="*/ 1893694 h 1952784"/>
                <a:gd name="connsiteX3" fmla="*/ 1811798 w 2753809"/>
                <a:gd name="connsiteY3" fmla="*/ 1623370 h 1952784"/>
                <a:gd name="connsiteX4" fmla="*/ 2669101 w 2753809"/>
                <a:gd name="connsiteY4" fmla="*/ 322540 h 1952784"/>
                <a:gd name="connsiteX5" fmla="*/ 2079142 w 2753809"/>
                <a:gd name="connsiteY5" fmla="*/ 335163 h 1952784"/>
                <a:gd name="connsiteX6" fmla="*/ 2074630 w 2753809"/>
                <a:gd name="connsiteY6" fmla="*/ 425149 h 1952784"/>
                <a:gd name="connsiteX7" fmla="*/ 1932922 w 2753809"/>
                <a:gd name="connsiteY7" fmla="*/ 441947 h 1952784"/>
                <a:gd name="connsiteX8" fmla="*/ 1940020 w 2753809"/>
                <a:gd name="connsiteY8" fmla="*/ 698080 h 1952784"/>
                <a:gd name="connsiteX9" fmla="*/ 1226678 w 2753809"/>
                <a:gd name="connsiteY9" fmla="*/ 313169 h 1952784"/>
                <a:gd name="connsiteX10" fmla="*/ 1130871 w 2753809"/>
                <a:gd name="connsiteY10" fmla="*/ 388515 h 1952784"/>
                <a:gd name="connsiteX11" fmla="*/ 221873 w 2753809"/>
                <a:gd name="connsiteY11" fmla="*/ 0 h 1952784"/>
                <a:gd name="connsiteX0" fmla="*/ 221873 w 2709782"/>
                <a:gd name="connsiteY0" fmla="*/ 0 h 1900716"/>
                <a:gd name="connsiteX1" fmla="*/ 128952 w 2709782"/>
                <a:gd name="connsiteY1" fmla="*/ 1881007 h 1900716"/>
                <a:gd name="connsiteX2" fmla="*/ 1861333 w 2709782"/>
                <a:gd name="connsiteY2" fmla="*/ 1893694 h 1900716"/>
                <a:gd name="connsiteX3" fmla="*/ 1811798 w 2709782"/>
                <a:gd name="connsiteY3" fmla="*/ 1623370 h 1900716"/>
                <a:gd name="connsiteX4" fmla="*/ 2669101 w 2709782"/>
                <a:gd name="connsiteY4" fmla="*/ 322540 h 1900716"/>
                <a:gd name="connsiteX5" fmla="*/ 2079142 w 2709782"/>
                <a:gd name="connsiteY5" fmla="*/ 335163 h 1900716"/>
                <a:gd name="connsiteX6" fmla="*/ 2074630 w 2709782"/>
                <a:gd name="connsiteY6" fmla="*/ 425149 h 1900716"/>
                <a:gd name="connsiteX7" fmla="*/ 1932922 w 2709782"/>
                <a:gd name="connsiteY7" fmla="*/ 441947 h 1900716"/>
                <a:gd name="connsiteX8" fmla="*/ 1940020 w 2709782"/>
                <a:gd name="connsiteY8" fmla="*/ 698080 h 1900716"/>
                <a:gd name="connsiteX9" fmla="*/ 1226678 w 2709782"/>
                <a:gd name="connsiteY9" fmla="*/ 313169 h 1900716"/>
                <a:gd name="connsiteX10" fmla="*/ 1130871 w 2709782"/>
                <a:gd name="connsiteY10" fmla="*/ 388515 h 1900716"/>
                <a:gd name="connsiteX11" fmla="*/ 221873 w 2709782"/>
                <a:gd name="connsiteY11" fmla="*/ 0 h 1900716"/>
                <a:gd name="connsiteX0" fmla="*/ 221873 w 2709782"/>
                <a:gd name="connsiteY0" fmla="*/ 0 h 1900716"/>
                <a:gd name="connsiteX1" fmla="*/ 128952 w 2709782"/>
                <a:gd name="connsiteY1" fmla="*/ 1881007 h 1900716"/>
                <a:gd name="connsiteX2" fmla="*/ 1861333 w 2709782"/>
                <a:gd name="connsiteY2" fmla="*/ 1893694 h 1900716"/>
                <a:gd name="connsiteX3" fmla="*/ 1811798 w 2709782"/>
                <a:gd name="connsiteY3" fmla="*/ 1623370 h 1900716"/>
                <a:gd name="connsiteX4" fmla="*/ 2669101 w 2709782"/>
                <a:gd name="connsiteY4" fmla="*/ 322540 h 1900716"/>
                <a:gd name="connsiteX5" fmla="*/ 2098940 w 2709782"/>
                <a:gd name="connsiteY5" fmla="*/ 340113 h 1900716"/>
                <a:gd name="connsiteX6" fmla="*/ 2074630 w 2709782"/>
                <a:gd name="connsiteY6" fmla="*/ 425149 h 1900716"/>
                <a:gd name="connsiteX7" fmla="*/ 1932922 w 2709782"/>
                <a:gd name="connsiteY7" fmla="*/ 441947 h 1900716"/>
                <a:gd name="connsiteX8" fmla="*/ 1940020 w 2709782"/>
                <a:gd name="connsiteY8" fmla="*/ 698080 h 1900716"/>
                <a:gd name="connsiteX9" fmla="*/ 1226678 w 2709782"/>
                <a:gd name="connsiteY9" fmla="*/ 313169 h 1900716"/>
                <a:gd name="connsiteX10" fmla="*/ 1130871 w 2709782"/>
                <a:gd name="connsiteY10" fmla="*/ 388515 h 1900716"/>
                <a:gd name="connsiteX11" fmla="*/ 221873 w 2709782"/>
                <a:gd name="connsiteY11" fmla="*/ 0 h 1900716"/>
                <a:gd name="connsiteX0" fmla="*/ 221873 w 2709782"/>
                <a:gd name="connsiteY0" fmla="*/ 0 h 1900716"/>
                <a:gd name="connsiteX1" fmla="*/ 128952 w 2709782"/>
                <a:gd name="connsiteY1" fmla="*/ 1881007 h 1900716"/>
                <a:gd name="connsiteX2" fmla="*/ 1861333 w 2709782"/>
                <a:gd name="connsiteY2" fmla="*/ 1893694 h 1900716"/>
                <a:gd name="connsiteX3" fmla="*/ 1811798 w 2709782"/>
                <a:gd name="connsiteY3" fmla="*/ 1623370 h 1900716"/>
                <a:gd name="connsiteX4" fmla="*/ 2669101 w 2709782"/>
                <a:gd name="connsiteY4" fmla="*/ 322540 h 1900716"/>
                <a:gd name="connsiteX5" fmla="*/ 2098940 w 2709782"/>
                <a:gd name="connsiteY5" fmla="*/ 340113 h 1900716"/>
                <a:gd name="connsiteX6" fmla="*/ 2104328 w 2709782"/>
                <a:gd name="connsiteY6" fmla="*/ 266756 h 1900716"/>
                <a:gd name="connsiteX7" fmla="*/ 1932922 w 2709782"/>
                <a:gd name="connsiteY7" fmla="*/ 441947 h 1900716"/>
                <a:gd name="connsiteX8" fmla="*/ 1940020 w 2709782"/>
                <a:gd name="connsiteY8" fmla="*/ 698080 h 1900716"/>
                <a:gd name="connsiteX9" fmla="*/ 1226678 w 2709782"/>
                <a:gd name="connsiteY9" fmla="*/ 313169 h 1900716"/>
                <a:gd name="connsiteX10" fmla="*/ 1130871 w 2709782"/>
                <a:gd name="connsiteY10" fmla="*/ 388515 h 1900716"/>
                <a:gd name="connsiteX11" fmla="*/ 221873 w 2709782"/>
                <a:gd name="connsiteY11" fmla="*/ 0 h 1900716"/>
                <a:gd name="connsiteX0" fmla="*/ 221873 w 2709782"/>
                <a:gd name="connsiteY0" fmla="*/ 0 h 1900716"/>
                <a:gd name="connsiteX1" fmla="*/ 128952 w 2709782"/>
                <a:gd name="connsiteY1" fmla="*/ 1881007 h 1900716"/>
                <a:gd name="connsiteX2" fmla="*/ 1861333 w 2709782"/>
                <a:gd name="connsiteY2" fmla="*/ 1893694 h 1900716"/>
                <a:gd name="connsiteX3" fmla="*/ 1811798 w 2709782"/>
                <a:gd name="connsiteY3" fmla="*/ 1623370 h 1900716"/>
                <a:gd name="connsiteX4" fmla="*/ 2669101 w 2709782"/>
                <a:gd name="connsiteY4" fmla="*/ 322540 h 1900716"/>
                <a:gd name="connsiteX5" fmla="*/ 2098940 w 2709782"/>
                <a:gd name="connsiteY5" fmla="*/ 340113 h 1900716"/>
                <a:gd name="connsiteX6" fmla="*/ 2104328 w 2709782"/>
                <a:gd name="connsiteY6" fmla="*/ 266756 h 1900716"/>
                <a:gd name="connsiteX7" fmla="*/ 1987370 w 2709782"/>
                <a:gd name="connsiteY7" fmla="*/ 283554 h 1900716"/>
                <a:gd name="connsiteX8" fmla="*/ 1940020 w 2709782"/>
                <a:gd name="connsiteY8" fmla="*/ 698080 h 1900716"/>
                <a:gd name="connsiteX9" fmla="*/ 1226678 w 2709782"/>
                <a:gd name="connsiteY9" fmla="*/ 313169 h 1900716"/>
                <a:gd name="connsiteX10" fmla="*/ 1130871 w 2709782"/>
                <a:gd name="connsiteY10" fmla="*/ 388515 h 1900716"/>
                <a:gd name="connsiteX11" fmla="*/ 221873 w 2709782"/>
                <a:gd name="connsiteY11" fmla="*/ 0 h 1900716"/>
                <a:gd name="connsiteX0" fmla="*/ 221873 w 2709782"/>
                <a:gd name="connsiteY0" fmla="*/ 0 h 1900716"/>
                <a:gd name="connsiteX1" fmla="*/ 128952 w 2709782"/>
                <a:gd name="connsiteY1" fmla="*/ 1881007 h 1900716"/>
                <a:gd name="connsiteX2" fmla="*/ 1861333 w 2709782"/>
                <a:gd name="connsiteY2" fmla="*/ 1893694 h 1900716"/>
                <a:gd name="connsiteX3" fmla="*/ 1811798 w 2709782"/>
                <a:gd name="connsiteY3" fmla="*/ 1623370 h 1900716"/>
                <a:gd name="connsiteX4" fmla="*/ 2669101 w 2709782"/>
                <a:gd name="connsiteY4" fmla="*/ 322540 h 1900716"/>
                <a:gd name="connsiteX5" fmla="*/ 2098940 w 2709782"/>
                <a:gd name="connsiteY5" fmla="*/ 340113 h 1900716"/>
                <a:gd name="connsiteX6" fmla="*/ 2104328 w 2709782"/>
                <a:gd name="connsiteY6" fmla="*/ 266756 h 1900716"/>
                <a:gd name="connsiteX7" fmla="*/ 1987370 w 2709782"/>
                <a:gd name="connsiteY7" fmla="*/ 283554 h 1900716"/>
                <a:gd name="connsiteX8" fmla="*/ 2009316 w 2709782"/>
                <a:gd name="connsiteY8" fmla="*/ 717879 h 1900716"/>
                <a:gd name="connsiteX9" fmla="*/ 1226678 w 2709782"/>
                <a:gd name="connsiteY9" fmla="*/ 313169 h 1900716"/>
                <a:gd name="connsiteX10" fmla="*/ 1130871 w 2709782"/>
                <a:gd name="connsiteY10" fmla="*/ 388515 h 1900716"/>
                <a:gd name="connsiteX11" fmla="*/ 221873 w 2709782"/>
                <a:gd name="connsiteY11" fmla="*/ 0 h 1900716"/>
                <a:gd name="connsiteX0" fmla="*/ 221873 w 2709782"/>
                <a:gd name="connsiteY0" fmla="*/ 0 h 1900716"/>
                <a:gd name="connsiteX1" fmla="*/ 128952 w 2709782"/>
                <a:gd name="connsiteY1" fmla="*/ 1881007 h 1900716"/>
                <a:gd name="connsiteX2" fmla="*/ 1861333 w 2709782"/>
                <a:gd name="connsiteY2" fmla="*/ 1893694 h 1900716"/>
                <a:gd name="connsiteX3" fmla="*/ 1811798 w 2709782"/>
                <a:gd name="connsiteY3" fmla="*/ 1623370 h 1900716"/>
                <a:gd name="connsiteX4" fmla="*/ 2669101 w 2709782"/>
                <a:gd name="connsiteY4" fmla="*/ 322540 h 1900716"/>
                <a:gd name="connsiteX5" fmla="*/ 2098940 w 2709782"/>
                <a:gd name="connsiteY5" fmla="*/ 340113 h 1900716"/>
                <a:gd name="connsiteX6" fmla="*/ 2104328 w 2709782"/>
                <a:gd name="connsiteY6" fmla="*/ 266756 h 1900716"/>
                <a:gd name="connsiteX7" fmla="*/ 1987370 w 2709782"/>
                <a:gd name="connsiteY7" fmla="*/ 283554 h 1900716"/>
                <a:gd name="connsiteX8" fmla="*/ 2029115 w 2709782"/>
                <a:gd name="connsiteY8" fmla="*/ 861422 h 1900716"/>
                <a:gd name="connsiteX9" fmla="*/ 1226678 w 2709782"/>
                <a:gd name="connsiteY9" fmla="*/ 313169 h 1900716"/>
                <a:gd name="connsiteX10" fmla="*/ 1130871 w 2709782"/>
                <a:gd name="connsiteY10" fmla="*/ 388515 h 1900716"/>
                <a:gd name="connsiteX11" fmla="*/ 221873 w 2709782"/>
                <a:gd name="connsiteY11" fmla="*/ 0 h 1900716"/>
                <a:gd name="connsiteX0" fmla="*/ 221873 w 2709782"/>
                <a:gd name="connsiteY0" fmla="*/ 0 h 1900716"/>
                <a:gd name="connsiteX1" fmla="*/ 128952 w 2709782"/>
                <a:gd name="connsiteY1" fmla="*/ 1881007 h 1900716"/>
                <a:gd name="connsiteX2" fmla="*/ 1861333 w 2709782"/>
                <a:gd name="connsiteY2" fmla="*/ 1893694 h 1900716"/>
                <a:gd name="connsiteX3" fmla="*/ 1811798 w 2709782"/>
                <a:gd name="connsiteY3" fmla="*/ 1623370 h 1900716"/>
                <a:gd name="connsiteX4" fmla="*/ 2669101 w 2709782"/>
                <a:gd name="connsiteY4" fmla="*/ 322540 h 1900716"/>
                <a:gd name="connsiteX5" fmla="*/ 2098940 w 2709782"/>
                <a:gd name="connsiteY5" fmla="*/ 340113 h 1900716"/>
                <a:gd name="connsiteX6" fmla="*/ 2104328 w 2709782"/>
                <a:gd name="connsiteY6" fmla="*/ 266756 h 1900716"/>
                <a:gd name="connsiteX7" fmla="*/ 1987370 w 2709782"/>
                <a:gd name="connsiteY7" fmla="*/ 283554 h 1900716"/>
                <a:gd name="connsiteX8" fmla="*/ 2029115 w 2709782"/>
                <a:gd name="connsiteY8" fmla="*/ 861422 h 1900716"/>
                <a:gd name="connsiteX9" fmla="*/ 1665772 w 2709782"/>
                <a:gd name="connsiteY9" fmla="*/ 522224 h 1900716"/>
                <a:gd name="connsiteX10" fmla="*/ 1226678 w 2709782"/>
                <a:gd name="connsiteY10" fmla="*/ 313169 h 1900716"/>
                <a:gd name="connsiteX11" fmla="*/ 1130871 w 2709782"/>
                <a:gd name="connsiteY11" fmla="*/ 388515 h 1900716"/>
                <a:gd name="connsiteX12" fmla="*/ 221873 w 2709782"/>
                <a:gd name="connsiteY12" fmla="*/ 0 h 1900716"/>
                <a:gd name="connsiteX0" fmla="*/ 221873 w 2709782"/>
                <a:gd name="connsiteY0" fmla="*/ 0 h 1900716"/>
                <a:gd name="connsiteX1" fmla="*/ 128952 w 2709782"/>
                <a:gd name="connsiteY1" fmla="*/ 1881007 h 1900716"/>
                <a:gd name="connsiteX2" fmla="*/ 1861333 w 2709782"/>
                <a:gd name="connsiteY2" fmla="*/ 1893694 h 1900716"/>
                <a:gd name="connsiteX3" fmla="*/ 1811798 w 2709782"/>
                <a:gd name="connsiteY3" fmla="*/ 1623370 h 1900716"/>
                <a:gd name="connsiteX4" fmla="*/ 2669101 w 2709782"/>
                <a:gd name="connsiteY4" fmla="*/ 322540 h 1900716"/>
                <a:gd name="connsiteX5" fmla="*/ 2098940 w 2709782"/>
                <a:gd name="connsiteY5" fmla="*/ 340113 h 1900716"/>
                <a:gd name="connsiteX6" fmla="*/ 2104328 w 2709782"/>
                <a:gd name="connsiteY6" fmla="*/ 266756 h 1900716"/>
                <a:gd name="connsiteX7" fmla="*/ 1987370 w 2709782"/>
                <a:gd name="connsiteY7" fmla="*/ 283554 h 1900716"/>
                <a:gd name="connsiteX8" fmla="*/ 2029115 w 2709782"/>
                <a:gd name="connsiteY8" fmla="*/ 861422 h 1900716"/>
                <a:gd name="connsiteX9" fmla="*/ 1546978 w 2709782"/>
                <a:gd name="connsiteY9" fmla="*/ 447977 h 1900716"/>
                <a:gd name="connsiteX10" fmla="*/ 1226678 w 2709782"/>
                <a:gd name="connsiteY10" fmla="*/ 313169 h 1900716"/>
                <a:gd name="connsiteX11" fmla="*/ 1130871 w 2709782"/>
                <a:gd name="connsiteY11" fmla="*/ 388515 h 1900716"/>
                <a:gd name="connsiteX12" fmla="*/ 221873 w 2709782"/>
                <a:gd name="connsiteY12" fmla="*/ 0 h 1900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09782" h="1900716">
                  <a:moveTo>
                    <a:pt x="221873" y="0"/>
                  </a:moveTo>
                  <a:cubicBezTo>
                    <a:pt x="-257552" y="739775"/>
                    <a:pt x="200156" y="1655049"/>
                    <a:pt x="128952" y="1881007"/>
                  </a:cubicBezTo>
                  <a:lnTo>
                    <a:pt x="1861333" y="1893694"/>
                  </a:lnTo>
                  <a:cubicBezTo>
                    <a:pt x="1851421" y="1767288"/>
                    <a:pt x="1821710" y="1749776"/>
                    <a:pt x="1811798" y="1623370"/>
                  </a:cubicBezTo>
                  <a:cubicBezTo>
                    <a:pt x="2488388" y="2190050"/>
                    <a:pt x="2833837" y="1950617"/>
                    <a:pt x="2669101" y="322540"/>
                  </a:cubicBezTo>
                  <a:cubicBezTo>
                    <a:pt x="2260425" y="300724"/>
                    <a:pt x="2236145" y="330814"/>
                    <a:pt x="2098940" y="340113"/>
                  </a:cubicBezTo>
                  <a:cubicBezTo>
                    <a:pt x="2090924" y="281495"/>
                    <a:pt x="2127627" y="315574"/>
                    <a:pt x="2104328" y="266756"/>
                  </a:cubicBezTo>
                  <a:cubicBezTo>
                    <a:pt x="2038744" y="265508"/>
                    <a:pt x="2090026" y="262329"/>
                    <a:pt x="1987370" y="283554"/>
                  </a:cubicBezTo>
                  <a:cubicBezTo>
                    <a:pt x="1973922" y="463120"/>
                    <a:pt x="2019590" y="604247"/>
                    <a:pt x="2029115" y="861422"/>
                  </a:cubicBezTo>
                  <a:cubicBezTo>
                    <a:pt x="1974690" y="912750"/>
                    <a:pt x="1680717" y="539352"/>
                    <a:pt x="1546978" y="447977"/>
                  </a:cubicBezTo>
                  <a:cubicBezTo>
                    <a:pt x="1413239" y="356602"/>
                    <a:pt x="1315003" y="347003"/>
                    <a:pt x="1226678" y="313169"/>
                  </a:cubicBezTo>
                  <a:cubicBezTo>
                    <a:pt x="1226550" y="434700"/>
                    <a:pt x="1264864" y="504137"/>
                    <a:pt x="1130871" y="388515"/>
                  </a:cubicBezTo>
                  <a:cubicBezTo>
                    <a:pt x="766733" y="297358"/>
                    <a:pt x="654943" y="201789"/>
                    <a:pt x="221873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</p:grp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876"/>
          <a:stretch/>
        </p:blipFill>
        <p:spPr bwMode="auto">
          <a:xfrm>
            <a:off x="-1165164" y="267218"/>
            <a:ext cx="2627259" cy="1069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273" y="568432"/>
            <a:ext cx="713828" cy="9668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12"/>
          <a:stretch/>
        </p:blipFill>
        <p:spPr bwMode="auto">
          <a:xfrm>
            <a:off x="-310015" y="1219524"/>
            <a:ext cx="2548404" cy="953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19" y="1134639"/>
            <a:ext cx="810649" cy="11227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1909" y="662809"/>
            <a:ext cx="936648" cy="677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9" name="Rectangle 48">
            <a:extLst>
              <a:ext uri="{FF2B5EF4-FFF2-40B4-BE49-F238E27FC236}">
                <a16:creationId xmlns="" xmlns:a16="http://schemas.microsoft.com/office/drawing/2014/main" id="{A5583B87-4735-4B11-885C-D62B1226EEED}"/>
              </a:ext>
            </a:extLst>
          </p:cNvPr>
          <p:cNvSpPr/>
          <p:nvPr/>
        </p:nvSpPr>
        <p:spPr>
          <a:xfrm>
            <a:off x="4474251" y="5733256"/>
            <a:ext cx="4274213" cy="97743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TARGETED MARKET: Small start ups, home makers, fresh graduates. </a:t>
            </a:r>
            <a:endParaRPr lang="en-IN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76" t="19793" r="7241" b="13967"/>
          <a:stretch/>
        </p:blipFill>
        <p:spPr>
          <a:xfrm>
            <a:off x="-21263" y="-27384"/>
            <a:ext cx="9201775" cy="6858000"/>
          </a:xfrm>
          <a:prstGeom prst="rect">
            <a:avLst/>
          </a:prstGeom>
        </p:spPr>
      </p:pic>
      <p:pic>
        <p:nvPicPr>
          <p:cNvPr id="2050" name="Picture 2" descr="500 Rupee Notes High Resolution Stock Photography and Images - Alamy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7000"/>
                    </a14:imgEffect>
                    <a14:imgEffect>
                      <a14:brightnessContrast bright="-7000" contrast="-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9175"/>
          <a:stretch/>
        </p:blipFill>
        <p:spPr bwMode="auto">
          <a:xfrm>
            <a:off x="-21264" y="14174"/>
            <a:ext cx="9165263" cy="6843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7624" y="-16388"/>
            <a:ext cx="9143999" cy="6824041"/>
          </a:xfrm>
          <a:prstGeom prst="rect">
            <a:avLst/>
          </a:prstGeom>
          <a:solidFill>
            <a:schemeClr val="bg1">
              <a:lumMod val="85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1" name="Rectangle 10"/>
          <p:cNvSpPr/>
          <p:nvPr/>
        </p:nvSpPr>
        <p:spPr>
          <a:xfrm>
            <a:off x="-21264" y="-27384"/>
            <a:ext cx="6681496" cy="6926648"/>
          </a:xfrm>
          <a:custGeom>
            <a:avLst/>
            <a:gdLst>
              <a:gd name="connsiteX0" fmla="*/ 0 w 4549659"/>
              <a:gd name="connsiteY0" fmla="*/ 0 h 6926648"/>
              <a:gd name="connsiteX1" fmla="*/ 4549659 w 4549659"/>
              <a:gd name="connsiteY1" fmla="*/ 0 h 6926648"/>
              <a:gd name="connsiteX2" fmla="*/ 4549659 w 4549659"/>
              <a:gd name="connsiteY2" fmla="*/ 6926648 h 6926648"/>
              <a:gd name="connsiteX3" fmla="*/ 0 w 4549659"/>
              <a:gd name="connsiteY3" fmla="*/ 6926648 h 6926648"/>
              <a:gd name="connsiteX4" fmla="*/ 0 w 4549659"/>
              <a:gd name="connsiteY4" fmla="*/ 0 h 6926648"/>
              <a:gd name="connsiteX0" fmla="*/ 0 w 4549659"/>
              <a:gd name="connsiteY0" fmla="*/ 0 h 6926648"/>
              <a:gd name="connsiteX1" fmla="*/ 2161301 w 4549659"/>
              <a:gd name="connsiteY1" fmla="*/ 13648 h 6926648"/>
              <a:gd name="connsiteX2" fmla="*/ 4549659 w 4549659"/>
              <a:gd name="connsiteY2" fmla="*/ 6926648 h 6926648"/>
              <a:gd name="connsiteX3" fmla="*/ 0 w 4549659"/>
              <a:gd name="connsiteY3" fmla="*/ 6926648 h 6926648"/>
              <a:gd name="connsiteX4" fmla="*/ 0 w 4549659"/>
              <a:gd name="connsiteY4" fmla="*/ 0 h 6926648"/>
              <a:gd name="connsiteX0" fmla="*/ 0 w 4549659"/>
              <a:gd name="connsiteY0" fmla="*/ 0 h 6926648"/>
              <a:gd name="connsiteX1" fmla="*/ 2914052 w 4549659"/>
              <a:gd name="connsiteY1" fmla="*/ 81887 h 6926648"/>
              <a:gd name="connsiteX2" fmla="*/ 4549659 w 4549659"/>
              <a:gd name="connsiteY2" fmla="*/ 6926648 h 6926648"/>
              <a:gd name="connsiteX3" fmla="*/ 0 w 4549659"/>
              <a:gd name="connsiteY3" fmla="*/ 6926648 h 6926648"/>
              <a:gd name="connsiteX4" fmla="*/ 0 w 4549659"/>
              <a:gd name="connsiteY4" fmla="*/ 0 h 6926648"/>
              <a:gd name="connsiteX0" fmla="*/ 0 w 4549659"/>
              <a:gd name="connsiteY0" fmla="*/ 0 h 6926648"/>
              <a:gd name="connsiteX1" fmla="*/ 3174263 w 4549659"/>
              <a:gd name="connsiteY1" fmla="*/ 54592 h 6926648"/>
              <a:gd name="connsiteX2" fmla="*/ 4549659 w 4549659"/>
              <a:gd name="connsiteY2" fmla="*/ 6926648 h 6926648"/>
              <a:gd name="connsiteX3" fmla="*/ 0 w 4549659"/>
              <a:gd name="connsiteY3" fmla="*/ 6926648 h 6926648"/>
              <a:gd name="connsiteX4" fmla="*/ 0 w 4549659"/>
              <a:gd name="connsiteY4" fmla="*/ 0 h 6926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49659" h="6926648">
                <a:moveTo>
                  <a:pt x="0" y="0"/>
                </a:moveTo>
                <a:lnTo>
                  <a:pt x="3174263" y="54592"/>
                </a:lnTo>
                <a:lnTo>
                  <a:pt x="4549659" y="6926648"/>
                </a:lnTo>
                <a:lnTo>
                  <a:pt x="0" y="6926648"/>
                </a:lnTo>
                <a:lnTo>
                  <a:pt x="0" y="0"/>
                </a:lnTo>
                <a:close/>
              </a:path>
            </a:pathLst>
          </a:custGeom>
          <a:solidFill>
            <a:srgbClr val="5EBEE4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2" name="Rectangle 11"/>
          <p:cNvSpPr/>
          <p:nvPr/>
        </p:nvSpPr>
        <p:spPr>
          <a:xfrm>
            <a:off x="539552" y="449581"/>
            <a:ext cx="4040072" cy="87081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1264" y="244042"/>
            <a:ext cx="5184576" cy="854968"/>
          </a:xfrm>
        </p:spPr>
        <p:txBody>
          <a:bodyPr>
            <a:normAutofit/>
          </a:bodyPr>
          <a:lstStyle/>
          <a:p>
            <a:pPr algn="ctr"/>
            <a:r>
              <a:rPr lang="en-US" sz="3600" b="1" u="sng" dirty="0" smtClean="0">
                <a:solidFill>
                  <a:srgbClr val="001642"/>
                </a:solidFill>
                <a:latin typeface="Times New Roman" pitchFamily="18" charset="0"/>
                <a:cs typeface="Times New Roman" pitchFamily="18" charset="0"/>
              </a:rPr>
              <a:t>PRODUCT MIX</a:t>
            </a:r>
            <a:endParaRPr lang="en-US" sz="3600" b="1" u="sng" dirty="0">
              <a:solidFill>
                <a:srgbClr val="00164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C5354-DC6D-47CB-AC08-C7DC70CCA100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84964" y="5181208"/>
            <a:ext cx="5855188" cy="984096"/>
          </a:xfrm>
          <a:prstGeom prst="rect">
            <a:avLst/>
          </a:prstGeom>
          <a:solidFill>
            <a:schemeClr val="bg1"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7" name="TextBox 6"/>
          <p:cNvSpPr txBox="1"/>
          <p:nvPr/>
        </p:nvSpPr>
        <p:spPr>
          <a:xfrm>
            <a:off x="84964" y="5181208"/>
            <a:ext cx="58551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1642"/>
                </a:solidFill>
                <a:latin typeface="Bahnschrift Condensed" pitchFamily="34" charset="0"/>
              </a:rPr>
              <a:t>Here, our product is to be considered as the credit service that we are offering.</a:t>
            </a:r>
            <a:endParaRPr lang="en-US" sz="2400" b="1" dirty="0">
              <a:solidFill>
                <a:srgbClr val="001642"/>
              </a:solidFill>
              <a:latin typeface="Bahnschrift Condensed" pitchFamily="34" charset="0"/>
            </a:endParaRPr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1104013830"/>
              </p:ext>
            </p:extLst>
          </p:nvPr>
        </p:nvGraphicFramePr>
        <p:xfrm>
          <a:off x="0" y="1693521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9" name="Minus 8"/>
          <p:cNvSpPr/>
          <p:nvPr/>
        </p:nvSpPr>
        <p:spPr>
          <a:xfrm rot="16200000">
            <a:off x="-1075551455" y="3576744"/>
            <a:ext cx="3619260" cy="297554"/>
          </a:xfrm>
          <a:prstGeom prst="mathMinus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cxnSp>
        <p:nvCxnSpPr>
          <p:cNvPr id="15" name="Straight Connector 14"/>
          <p:cNvCxnSpPr>
            <a:endCxn id="11" idx="2"/>
          </p:cNvCxnSpPr>
          <p:nvPr/>
        </p:nvCxnSpPr>
        <p:spPr>
          <a:xfrm>
            <a:off x="4716016" y="-27384"/>
            <a:ext cx="1944216" cy="6926648"/>
          </a:xfrm>
          <a:prstGeom prst="line">
            <a:avLst/>
          </a:prstGeom>
          <a:ln w="117475"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Minus 20"/>
          <p:cNvSpPr/>
          <p:nvPr/>
        </p:nvSpPr>
        <p:spPr>
          <a:xfrm>
            <a:off x="84964" y="620688"/>
            <a:ext cx="5063099" cy="914400"/>
          </a:xfrm>
          <a:prstGeom prst="mathMinus">
            <a:avLst>
              <a:gd name="adj1" fmla="val 8955"/>
            </a:avLst>
          </a:prstGeom>
          <a:solidFill>
            <a:srgbClr val="00164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-7212" y="0"/>
            <a:ext cx="9144000" cy="6892281"/>
          </a:xfrm>
          <a:prstGeom prst="rect">
            <a:avLst/>
          </a:prstGeom>
          <a:gradFill flip="none" rotWithShape="1">
            <a:gsLst>
              <a:gs pos="0">
                <a:srgbClr val="5EBEE4">
                  <a:shade val="30000"/>
                  <a:satMod val="115000"/>
                </a:srgbClr>
              </a:gs>
              <a:gs pos="50000">
                <a:srgbClr val="5EBEE4">
                  <a:shade val="67500"/>
                  <a:satMod val="115000"/>
                </a:srgbClr>
              </a:gs>
              <a:gs pos="100000">
                <a:srgbClr val="5EBEE4">
                  <a:shade val="100000"/>
                  <a:satMod val="115000"/>
                </a:srgbClr>
              </a:gs>
            </a:gsLst>
            <a:lin ang="2700000" scaled="1"/>
            <a:tileRect/>
          </a:gradFill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 err="1" smtClean="0">
                <a:solidFill>
                  <a:schemeClr val="bg2">
                    <a:lumMod val="50000"/>
                  </a:schemeClr>
                </a:solidFill>
              </a:rPr>
              <a:t>sss</a:t>
            </a:r>
            <a:endParaRPr lang="en-IN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2098" y="170082"/>
            <a:ext cx="5097760" cy="869591"/>
          </a:xfrm>
        </p:spPr>
        <p:txBody>
          <a:bodyPr/>
          <a:lstStyle/>
          <a:p>
            <a:pPr algn="ctr"/>
            <a:r>
              <a:rPr lang="en-US" b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TARGET</a:t>
            </a:r>
            <a:r>
              <a:rPr lang="en-US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MARKET</a:t>
            </a:r>
            <a:endParaRPr lang="en-US" b="1" u="sng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C5354-DC6D-47CB-AC08-C7DC70CCA100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5" name="Picture 4" descr="1-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7838" y="1378061"/>
            <a:ext cx="2491860" cy="11936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 descr="retirement-820x46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5326" y="2579071"/>
            <a:ext cx="2388617" cy="1298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 descr="college_admission_student_exam-759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6770" y="173837"/>
            <a:ext cx="2431489" cy="1204223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="" xmlns:a16="http://schemas.microsoft.com/office/drawing/2014/main" id="{B29E28A4-DEE3-47F0-9754-42C7605D2161}"/>
              </a:ext>
            </a:extLst>
          </p:cNvPr>
          <p:cNvSpPr/>
          <p:nvPr/>
        </p:nvSpPr>
        <p:spPr>
          <a:xfrm rot="19193891">
            <a:off x="4898735" y="3149411"/>
            <a:ext cx="2023022" cy="18288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7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63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="" xmlns:a16="http://schemas.microsoft.com/office/drawing/2014/main" id="{C1DD6B17-EC32-4821-9C53-46911D663576}"/>
              </a:ext>
            </a:extLst>
          </p:cNvPr>
          <p:cNvGrpSpPr/>
          <p:nvPr/>
        </p:nvGrpSpPr>
        <p:grpSpPr>
          <a:xfrm rot="20847883">
            <a:off x="6219068" y="2439310"/>
            <a:ext cx="586399" cy="548640"/>
            <a:chOff x="8817102" y="1225804"/>
            <a:chExt cx="586399" cy="548640"/>
          </a:xfrm>
        </p:grpSpPr>
        <p:grpSp>
          <p:nvGrpSpPr>
            <p:cNvPr id="29" name="Group 28">
              <a:extLst>
                <a:ext uri="{FF2B5EF4-FFF2-40B4-BE49-F238E27FC236}">
                  <a16:creationId xmlns="" xmlns:a16="http://schemas.microsoft.com/office/drawing/2014/main" id="{EED081CA-B905-4148-AAE0-5FF0D8591998}"/>
                </a:ext>
              </a:extLst>
            </p:cNvPr>
            <p:cNvGrpSpPr/>
            <p:nvPr/>
          </p:nvGrpSpPr>
          <p:grpSpPr>
            <a:xfrm rot="1527336">
              <a:off x="8817102" y="1225804"/>
              <a:ext cx="584883" cy="548640"/>
              <a:chOff x="8760368" y="1190003"/>
              <a:chExt cx="584883" cy="548640"/>
            </a:xfrm>
          </p:grpSpPr>
          <p:sp>
            <p:nvSpPr>
              <p:cNvPr id="31" name="Rectangle 30">
                <a:extLst>
                  <a:ext uri="{FF2B5EF4-FFF2-40B4-BE49-F238E27FC236}">
                    <a16:creationId xmlns="" xmlns:a16="http://schemas.microsoft.com/office/drawing/2014/main" id="{53BE0728-F543-46BB-92CA-22A3BA01044D}"/>
                  </a:ext>
                </a:extLst>
              </p:cNvPr>
              <p:cNvSpPr/>
              <p:nvPr/>
            </p:nvSpPr>
            <p:spPr>
              <a:xfrm>
                <a:off x="8760368" y="1190647"/>
                <a:ext cx="548640" cy="182880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87000"/>
                    </a:schemeClr>
                  </a:gs>
                  <a:gs pos="100000">
                    <a:schemeClr val="bg1"/>
                  </a:gs>
                </a:gsLst>
                <a:lin ang="8100000" scaled="1"/>
                <a:tileRect/>
              </a:gradFill>
              <a:ln w="6350">
                <a:solidFill>
                  <a:schemeClr val="bg1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80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32" name="Rectangle 31">
                <a:extLst>
                  <a:ext uri="{FF2B5EF4-FFF2-40B4-BE49-F238E27FC236}">
                    <a16:creationId xmlns="" xmlns:a16="http://schemas.microsoft.com/office/drawing/2014/main" id="{F6C23F63-0ACB-4FE4-AE67-7913A2AD78B5}"/>
                  </a:ext>
                </a:extLst>
              </p:cNvPr>
              <p:cNvSpPr/>
              <p:nvPr/>
            </p:nvSpPr>
            <p:spPr>
              <a:xfrm rot="16200000" flipH="1">
                <a:off x="8979491" y="1372883"/>
                <a:ext cx="548640" cy="182880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87000"/>
                    </a:schemeClr>
                  </a:gs>
                  <a:gs pos="100000">
                    <a:schemeClr val="bg1"/>
                  </a:gs>
                </a:gsLst>
                <a:lin ang="8100000" scaled="1"/>
                <a:tileRect/>
              </a:gradFill>
              <a:ln w="6350">
                <a:solidFill>
                  <a:schemeClr val="bg1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80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  <p:sp>
          <p:nvSpPr>
            <p:cNvPr id="30" name="Oval 29">
              <a:extLst>
                <a:ext uri="{FF2B5EF4-FFF2-40B4-BE49-F238E27FC236}">
                  <a16:creationId xmlns="" xmlns:a16="http://schemas.microsoft.com/office/drawing/2014/main" id="{0A42206F-1910-43F5-991B-C08EBFCDC840}"/>
                </a:ext>
              </a:extLst>
            </p:cNvPr>
            <p:cNvSpPr/>
            <p:nvPr/>
          </p:nvSpPr>
          <p:spPr>
            <a:xfrm>
              <a:off x="9274472" y="1342617"/>
              <a:ext cx="129029" cy="12902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7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 w="6350">
              <a:solidFill>
                <a:schemeClr val="bg1">
                  <a:lumMod val="7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8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pic>
        <p:nvPicPr>
          <p:cNvPr id="2050" name="Picture 2" descr="6 ways to ensure you meet your monthly target — The Small Business ...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213" y="4544006"/>
            <a:ext cx="3286143" cy="23793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Rectangle 20">
            <a:extLst>
              <a:ext uri="{FF2B5EF4-FFF2-40B4-BE49-F238E27FC236}">
                <a16:creationId xmlns="" xmlns:a16="http://schemas.microsoft.com/office/drawing/2014/main" id="{986E74C8-A59D-426D-9E37-95B601EEAEF3}"/>
              </a:ext>
            </a:extLst>
          </p:cNvPr>
          <p:cNvSpPr/>
          <p:nvPr/>
        </p:nvSpPr>
        <p:spPr>
          <a:xfrm rot="19081915">
            <a:off x="-97121" y="5499894"/>
            <a:ext cx="1275480" cy="18288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7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63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="" xmlns:a16="http://schemas.microsoft.com/office/drawing/2014/main" id="{2A80ECB5-BE68-4413-B8BF-629574261966}"/>
              </a:ext>
            </a:extLst>
          </p:cNvPr>
          <p:cNvSpPr/>
          <p:nvPr/>
        </p:nvSpPr>
        <p:spPr>
          <a:xfrm rot="1530162">
            <a:off x="856131" y="5199500"/>
            <a:ext cx="1005840" cy="18288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7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63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1E544792-D557-4010-AD46-6EE6ACC13DD6}"/>
              </a:ext>
            </a:extLst>
          </p:cNvPr>
          <p:cNvSpPr/>
          <p:nvPr/>
        </p:nvSpPr>
        <p:spPr>
          <a:xfrm rot="18658028">
            <a:off x="1302336" y="4709950"/>
            <a:ext cx="1957104" cy="18288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7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63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="" xmlns:a16="http://schemas.microsoft.com/office/drawing/2014/main" id="{E69FB7D7-83A5-4E8F-A888-FF4A0EFFFAA0}"/>
              </a:ext>
            </a:extLst>
          </p:cNvPr>
          <p:cNvSpPr/>
          <p:nvPr/>
        </p:nvSpPr>
        <p:spPr>
          <a:xfrm rot="1622973">
            <a:off x="2684571" y="4235970"/>
            <a:ext cx="1188720" cy="18288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7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63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="" xmlns:a16="http://schemas.microsoft.com/office/drawing/2014/main" id="{57E81973-BDC4-4B11-BD76-D14CDF37615C}"/>
              </a:ext>
            </a:extLst>
          </p:cNvPr>
          <p:cNvSpPr/>
          <p:nvPr/>
        </p:nvSpPr>
        <p:spPr>
          <a:xfrm rot="18583060">
            <a:off x="3406202" y="3970542"/>
            <a:ext cx="1404753" cy="18288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7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63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="" xmlns:a16="http://schemas.microsoft.com/office/drawing/2014/main" id="{A4BAA645-6CA2-4741-81E1-F2D6D036CADB}"/>
              </a:ext>
            </a:extLst>
          </p:cNvPr>
          <p:cNvSpPr/>
          <p:nvPr/>
        </p:nvSpPr>
        <p:spPr>
          <a:xfrm rot="1259418">
            <a:off x="4366347" y="3603890"/>
            <a:ext cx="959368" cy="18288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7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63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271404" y="1230294"/>
            <a:ext cx="5638842" cy="3823326"/>
          </a:xfrm>
        </p:spPr>
        <p:txBody>
          <a:bodyPr>
            <a:normAutofit/>
          </a:bodyPr>
          <a:lstStyle/>
          <a:p>
            <a:pPr algn="just">
              <a:buClr>
                <a:schemeClr val="bg1"/>
              </a:buClr>
              <a:buSzPct val="93000"/>
            </a:pP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Fresh graduates/High school diploma holders having entrepreneurial knack.</a:t>
            </a:r>
          </a:p>
          <a:p>
            <a:pPr algn="just">
              <a:buClr>
                <a:schemeClr val="bg1"/>
              </a:buClr>
              <a:buSzPct val="93000"/>
            </a:pP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Women &amp; homemakers wanting to be independent or  to provide extra income to the family .</a:t>
            </a:r>
          </a:p>
          <a:p>
            <a:pPr algn="just">
              <a:buClr>
                <a:schemeClr val="bg1"/>
              </a:buClr>
              <a:buSzPct val="93000"/>
            </a:pP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Retired private sector employees without substantial saving or retirement  plans.</a:t>
            </a:r>
          </a:p>
          <a:p>
            <a:pPr algn="just">
              <a:buClr>
                <a:schemeClr val="bg1"/>
              </a:buClr>
              <a:buSzPct val="93000"/>
            </a:pP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Paid-consultation to small business firms.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="" xmlns:a16="http://schemas.microsoft.com/office/drawing/2014/main" id="{EC09C915-A5B3-44F5-8450-93B102B42D7C}"/>
              </a:ext>
            </a:extLst>
          </p:cNvPr>
          <p:cNvGrpSpPr/>
          <p:nvPr/>
        </p:nvGrpSpPr>
        <p:grpSpPr>
          <a:xfrm>
            <a:off x="7159756" y="4100033"/>
            <a:ext cx="1914512" cy="2758952"/>
            <a:chOff x="3656773" y="1401453"/>
            <a:chExt cx="4277532" cy="5359870"/>
          </a:xfrm>
        </p:grpSpPr>
        <p:sp>
          <p:nvSpPr>
            <p:cNvPr id="34" name="Freeform: Shape 4">
              <a:extLst>
                <a:ext uri="{FF2B5EF4-FFF2-40B4-BE49-F238E27FC236}">
                  <a16:creationId xmlns="" xmlns:a16="http://schemas.microsoft.com/office/drawing/2014/main" id="{A51815DA-4716-4A31-8DC3-0AACF450F0D0}"/>
                </a:ext>
              </a:extLst>
            </p:cNvPr>
            <p:cNvSpPr/>
            <p:nvPr/>
          </p:nvSpPr>
          <p:spPr>
            <a:xfrm>
              <a:off x="3873014" y="2884812"/>
              <a:ext cx="3757842" cy="3876511"/>
            </a:xfrm>
            <a:custGeom>
              <a:avLst/>
              <a:gdLst>
                <a:gd name="connsiteX0" fmla="*/ 3630432 w 3757841"/>
                <a:gd name="connsiteY0" fmla="*/ 248374 h 3876510"/>
                <a:gd name="connsiteX1" fmla="*/ 3638343 w 3757841"/>
                <a:gd name="connsiteY1" fmla="*/ 174536 h 3876510"/>
                <a:gd name="connsiteX2" fmla="*/ 3631750 w 3757841"/>
                <a:gd name="connsiteY2" fmla="*/ 179810 h 3876510"/>
                <a:gd name="connsiteX3" fmla="*/ 3610654 w 3757841"/>
                <a:gd name="connsiteY3" fmla="*/ 195632 h 3876510"/>
                <a:gd name="connsiteX4" fmla="*/ 3531542 w 3757841"/>
                <a:gd name="connsiteY4" fmla="*/ 225959 h 3876510"/>
                <a:gd name="connsiteX5" fmla="*/ 3465615 w 3757841"/>
                <a:gd name="connsiteY5" fmla="*/ 225959 h 3876510"/>
                <a:gd name="connsiteX6" fmla="*/ 3320575 w 3757841"/>
                <a:gd name="connsiteY6" fmla="*/ 219366 h 3876510"/>
                <a:gd name="connsiteX7" fmla="*/ 3191358 w 3757841"/>
                <a:gd name="connsiteY7" fmla="*/ 249693 h 3876510"/>
                <a:gd name="connsiteX8" fmla="*/ 3033133 w 3757841"/>
                <a:gd name="connsiteY8" fmla="*/ 253648 h 3876510"/>
                <a:gd name="connsiteX9" fmla="*/ 2936879 w 3757841"/>
                <a:gd name="connsiteY9" fmla="*/ 249693 h 3876510"/>
                <a:gd name="connsiteX10" fmla="*/ 2866997 w 3757841"/>
                <a:gd name="connsiteY10" fmla="*/ 229914 h 3876510"/>
                <a:gd name="connsiteX11" fmla="*/ 2770743 w 3757841"/>
                <a:gd name="connsiteY11" fmla="*/ 186403 h 3876510"/>
                <a:gd name="connsiteX12" fmla="*/ 2671853 w 3757841"/>
                <a:gd name="connsiteY12" fmla="*/ 152121 h 3876510"/>
                <a:gd name="connsiteX13" fmla="*/ 2627022 w 3757841"/>
                <a:gd name="connsiteY13" fmla="*/ 142891 h 3876510"/>
                <a:gd name="connsiteX14" fmla="*/ 2611200 w 3757841"/>
                <a:gd name="connsiteY14" fmla="*/ 142891 h 3876510"/>
                <a:gd name="connsiteX15" fmla="*/ 2563732 w 3757841"/>
                <a:gd name="connsiteY15" fmla="*/ 161350 h 3876510"/>
                <a:gd name="connsiteX16" fmla="*/ 2431878 w 3757841"/>
                <a:gd name="connsiteY16" fmla="*/ 157395 h 3876510"/>
                <a:gd name="connsiteX17" fmla="*/ 2365951 w 3757841"/>
                <a:gd name="connsiteY17" fmla="*/ 127068 h 3876510"/>
                <a:gd name="connsiteX18" fmla="*/ 2282883 w 3757841"/>
                <a:gd name="connsiteY18" fmla="*/ 94105 h 3876510"/>
                <a:gd name="connsiteX19" fmla="*/ 2223549 w 3757841"/>
                <a:gd name="connsiteY19" fmla="*/ 47956 h 3876510"/>
                <a:gd name="connsiteX20" fmla="*/ 2211682 w 3757841"/>
                <a:gd name="connsiteY20" fmla="*/ 29496 h 3876510"/>
                <a:gd name="connsiteX21" fmla="*/ 2219593 w 3757841"/>
                <a:gd name="connsiteY21" fmla="*/ 268152 h 3876510"/>
                <a:gd name="connsiteX22" fmla="*/ 2187948 w 3757841"/>
                <a:gd name="connsiteY22" fmla="*/ 254967 h 3876510"/>
                <a:gd name="connsiteX23" fmla="*/ 2017856 w 3757841"/>
                <a:gd name="connsiteY23" fmla="*/ 183766 h 3876510"/>
                <a:gd name="connsiteX24" fmla="*/ 1986211 w 3757841"/>
                <a:gd name="connsiteY24" fmla="*/ 223322 h 3876510"/>
                <a:gd name="connsiteX25" fmla="*/ 1959840 w 3757841"/>
                <a:gd name="connsiteY25" fmla="*/ 257604 h 3876510"/>
                <a:gd name="connsiteX26" fmla="*/ 1920284 w 3757841"/>
                <a:gd name="connsiteY26" fmla="*/ 367043 h 3876510"/>
                <a:gd name="connsiteX27" fmla="*/ 1944018 w 3757841"/>
                <a:gd name="connsiteY27" fmla="*/ 485711 h 3876510"/>
                <a:gd name="connsiteX28" fmla="*/ 2020493 w 3757841"/>
                <a:gd name="connsiteY28" fmla="*/ 661077 h 3876510"/>
                <a:gd name="connsiteX29" fmla="*/ 2044227 w 3757841"/>
                <a:gd name="connsiteY29" fmla="*/ 733597 h 3876510"/>
                <a:gd name="connsiteX30" fmla="*/ 2031042 w 3757841"/>
                <a:gd name="connsiteY30" fmla="*/ 1392868 h 3876510"/>
                <a:gd name="connsiteX31" fmla="*/ 2041590 w 3757841"/>
                <a:gd name="connsiteY31" fmla="*/ 2056094 h 3876510"/>
                <a:gd name="connsiteX32" fmla="*/ 1821394 w 3757841"/>
                <a:gd name="connsiteY32" fmla="*/ 2195859 h 3876510"/>
                <a:gd name="connsiteX33" fmla="*/ 1610427 w 3757841"/>
                <a:gd name="connsiteY33" fmla="*/ 2020493 h 3876510"/>
                <a:gd name="connsiteX34" fmla="*/ 1682947 w 3757841"/>
                <a:gd name="connsiteY34" fmla="*/ 1365178 h 3876510"/>
                <a:gd name="connsiteX35" fmla="*/ 1755467 w 3757841"/>
                <a:gd name="connsiteY35" fmla="*/ 563505 h 3876510"/>
                <a:gd name="connsiteX36" fmla="*/ 1801615 w 3757841"/>
                <a:gd name="connsiteY36" fmla="*/ 341990 h 3876510"/>
                <a:gd name="connsiteX37" fmla="*/ 1801615 w 3757841"/>
                <a:gd name="connsiteY37" fmla="*/ 256285 h 3876510"/>
                <a:gd name="connsiteX38" fmla="*/ 1709318 w 3757841"/>
                <a:gd name="connsiteY38" fmla="*/ 158713 h 3876510"/>
                <a:gd name="connsiteX39" fmla="*/ 1478573 w 3757841"/>
                <a:gd name="connsiteY39" fmla="*/ 253648 h 3876510"/>
                <a:gd name="connsiteX40" fmla="*/ 1439017 w 3757841"/>
                <a:gd name="connsiteY40" fmla="*/ 272108 h 3876510"/>
                <a:gd name="connsiteX41" fmla="*/ 1464069 w 3757841"/>
                <a:gd name="connsiteY41" fmla="*/ 13674 h 3876510"/>
                <a:gd name="connsiteX42" fmla="*/ 1353312 w 3757841"/>
                <a:gd name="connsiteY42" fmla="*/ 105972 h 3876510"/>
                <a:gd name="connsiteX43" fmla="*/ 1243873 w 3757841"/>
                <a:gd name="connsiteY43" fmla="*/ 116520 h 3876510"/>
                <a:gd name="connsiteX44" fmla="*/ 1171353 w 3757841"/>
                <a:gd name="connsiteY44" fmla="*/ 105972 h 3876510"/>
                <a:gd name="connsiteX45" fmla="*/ 1068507 w 3757841"/>
                <a:gd name="connsiteY45" fmla="*/ 69052 h 3876510"/>
                <a:gd name="connsiteX46" fmla="*/ 953794 w 3757841"/>
                <a:gd name="connsiteY46" fmla="*/ 98060 h 3876510"/>
                <a:gd name="connsiteX47" fmla="*/ 934015 w 3757841"/>
                <a:gd name="connsiteY47" fmla="*/ 116520 h 3876510"/>
                <a:gd name="connsiteX48" fmla="*/ 930060 w 3757841"/>
                <a:gd name="connsiteY48" fmla="*/ 125750 h 3876510"/>
                <a:gd name="connsiteX49" fmla="*/ 840399 w 3757841"/>
                <a:gd name="connsiteY49" fmla="*/ 142891 h 3876510"/>
                <a:gd name="connsiteX50" fmla="*/ 708545 w 3757841"/>
                <a:gd name="connsiteY50" fmla="*/ 125750 h 3876510"/>
                <a:gd name="connsiteX51" fmla="*/ 579328 w 3757841"/>
                <a:gd name="connsiteY51" fmla="*/ 102016 h 3876510"/>
                <a:gd name="connsiteX52" fmla="*/ 427696 w 3757841"/>
                <a:gd name="connsiteY52" fmla="*/ 84875 h 3876510"/>
                <a:gd name="connsiteX53" fmla="*/ 318257 w 3757841"/>
                <a:gd name="connsiteY53" fmla="*/ 65097 h 3876510"/>
                <a:gd name="connsiteX54" fmla="*/ 265515 w 3757841"/>
                <a:gd name="connsiteY54" fmla="*/ 62460 h 3876510"/>
                <a:gd name="connsiteX55" fmla="*/ 258922 w 3757841"/>
                <a:gd name="connsiteY55" fmla="*/ 384184 h 3876510"/>
                <a:gd name="connsiteX56" fmla="*/ 162669 w 3757841"/>
                <a:gd name="connsiteY56" fmla="*/ 516038 h 3876510"/>
                <a:gd name="connsiteX57" fmla="*/ 13674 w 3757841"/>
                <a:gd name="connsiteY57" fmla="*/ 529223 h 3876510"/>
                <a:gd name="connsiteX58" fmla="*/ 24222 w 3757841"/>
                <a:gd name="connsiteY58" fmla="*/ 535816 h 3876510"/>
                <a:gd name="connsiteX59" fmla="*/ 50593 w 3757841"/>
                <a:gd name="connsiteY59" fmla="*/ 552957 h 3876510"/>
                <a:gd name="connsiteX60" fmla="*/ 113883 w 3757841"/>
                <a:gd name="connsiteY60" fmla="*/ 592513 h 3876510"/>
                <a:gd name="connsiteX61" fmla="*/ 119157 w 3757841"/>
                <a:gd name="connsiteY61" fmla="*/ 596469 h 3876510"/>
                <a:gd name="connsiteX62" fmla="*/ 173217 w 3757841"/>
                <a:gd name="connsiteY62" fmla="*/ 662396 h 3876510"/>
                <a:gd name="connsiteX63" fmla="*/ 173217 w 3757841"/>
                <a:gd name="connsiteY63" fmla="*/ 662396 h 3876510"/>
                <a:gd name="connsiteX64" fmla="*/ 191677 w 3757841"/>
                <a:gd name="connsiteY64" fmla="*/ 668989 h 3876510"/>
                <a:gd name="connsiteX65" fmla="*/ 229914 w 3757841"/>
                <a:gd name="connsiteY65" fmla="*/ 690085 h 3876510"/>
                <a:gd name="connsiteX66" fmla="*/ 233870 w 3757841"/>
                <a:gd name="connsiteY66" fmla="*/ 692722 h 3876510"/>
                <a:gd name="connsiteX67" fmla="*/ 297160 w 3757841"/>
                <a:gd name="connsiteY67" fmla="*/ 723049 h 3876510"/>
                <a:gd name="connsiteX68" fmla="*/ 330124 w 3757841"/>
                <a:gd name="connsiteY68" fmla="*/ 740190 h 3876510"/>
                <a:gd name="connsiteX69" fmla="*/ 402643 w 3757841"/>
                <a:gd name="connsiteY69" fmla="*/ 723049 h 3876510"/>
                <a:gd name="connsiteX70" fmla="*/ 580646 w 3757841"/>
                <a:gd name="connsiteY70" fmla="*/ 775791 h 3876510"/>
                <a:gd name="connsiteX71" fmla="*/ 654485 w 3757841"/>
                <a:gd name="connsiteY71" fmla="*/ 758649 h 3876510"/>
                <a:gd name="connsiteX72" fmla="*/ 697997 w 3757841"/>
                <a:gd name="connsiteY72" fmla="*/ 775791 h 3876510"/>
                <a:gd name="connsiteX73" fmla="*/ 763924 w 3757841"/>
                <a:gd name="connsiteY73" fmla="*/ 749420 h 3876510"/>
                <a:gd name="connsiteX74" fmla="*/ 796887 w 3757841"/>
                <a:gd name="connsiteY74" fmla="*/ 745464 h 3876510"/>
                <a:gd name="connsiteX75" fmla="*/ 792932 w 3757841"/>
                <a:gd name="connsiteY75" fmla="*/ 828532 h 3876510"/>
                <a:gd name="connsiteX76" fmla="*/ 812710 w 3757841"/>
                <a:gd name="connsiteY76" fmla="*/ 861496 h 3876510"/>
                <a:gd name="connsiteX77" fmla="*/ 836443 w 3757841"/>
                <a:gd name="connsiteY77" fmla="*/ 894459 h 3876510"/>
                <a:gd name="connsiteX78" fmla="*/ 869407 w 3757841"/>
                <a:gd name="connsiteY78" fmla="*/ 920830 h 3876510"/>
                <a:gd name="connsiteX79" fmla="*/ 902371 w 3757841"/>
                <a:gd name="connsiteY79" fmla="*/ 1096196 h 3876510"/>
                <a:gd name="connsiteX80" fmla="*/ 918193 w 3757841"/>
                <a:gd name="connsiteY80" fmla="*/ 1163442 h 3876510"/>
                <a:gd name="connsiteX81" fmla="*/ 918193 w 3757841"/>
                <a:gd name="connsiteY81" fmla="*/ 1163442 h 3876510"/>
                <a:gd name="connsiteX82" fmla="*/ 955112 w 3757841"/>
                <a:gd name="connsiteY82" fmla="*/ 1329578 h 3876510"/>
                <a:gd name="connsiteX83" fmla="*/ 994668 w 3757841"/>
                <a:gd name="connsiteY83" fmla="*/ 1441654 h 3876510"/>
                <a:gd name="connsiteX84" fmla="*/ 994668 w 3757841"/>
                <a:gd name="connsiteY84" fmla="*/ 1460113 h 3876510"/>
                <a:gd name="connsiteX85" fmla="*/ 994668 w 3757841"/>
                <a:gd name="connsiteY85" fmla="*/ 1460113 h 3876510"/>
                <a:gd name="connsiteX86" fmla="*/ 997305 w 3757841"/>
                <a:gd name="connsiteY86" fmla="*/ 1606471 h 3876510"/>
                <a:gd name="connsiteX87" fmla="*/ 984120 w 3757841"/>
                <a:gd name="connsiteY87" fmla="*/ 1755467 h 3876510"/>
                <a:gd name="connsiteX88" fmla="*/ 951156 w 3757841"/>
                <a:gd name="connsiteY88" fmla="*/ 1950610 h 3876510"/>
                <a:gd name="connsiteX89" fmla="*/ 990713 w 3757841"/>
                <a:gd name="connsiteY89" fmla="*/ 2119384 h 3876510"/>
                <a:gd name="connsiteX90" fmla="*/ 874681 w 3757841"/>
                <a:gd name="connsiteY90" fmla="*/ 2264424 h 3876510"/>
                <a:gd name="connsiteX91" fmla="*/ 910282 w 3757841"/>
                <a:gd name="connsiteY91" fmla="*/ 2352766 h 3876510"/>
                <a:gd name="connsiteX92" fmla="*/ 947201 w 3757841"/>
                <a:gd name="connsiteY92" fmla="*/ 2387048 h 3876510"/>
                <a:gd name="connsiteX93" fmla="*/ 907645 w 3757841"/>
                <a:gd name="connsiteY93" fmla="*/ 2529450 h 3876510"/>
                <a:gd name="connsiteX94" fmla="*/ 906326 w 3757841"/>
                <a:gd name="connsiteY94" fmla="*/ 2533406 h 3876510"/>
                <a:gd name="connsiteX95" fmla="*/ 881274 w 3757841"/>
                <a:gd name="connsiteY95" fmla="*/ 2621748 h 3876510"/>
                <a:gd name="connsiteX96" fmla="*/ 831169 w 3757841"/>
                <a:gd name="connsiteY96" fmla="*/ 2691631 h 3876510"/>
                <a:gd name="connsiteX97" fmla="*/ 745464 w 3757841"/>
                <a:gd name="connsiteY97" fmla="*/ 2849856 h 3876510"/>
                <a:gd name="connsiteX98" fmla="*/ 707226 w 3757841"/>
                <a:gd name="connsiteY98" fmla="*/ 2986984 h 3876510"/>
                <a:gd name="connsiteX99" fmla="*/ 694041 w 3757841"/>
                <a:gd name="connsiteY99" fmla="*/ 3099060 h 3876510"/>
                <a:gd name="connsiteX100" fmla="*/ 687448 w 3757841"/>
                <a:gd name="connsiteY100" fmla="*/ 3175535 h 3876510"/>
                <a:gd name="connsiteX101" fmla="*/ 676900 w 3757841"/>
                <a:gd name="connsiteY101" fmla="*/ 3248055 h 3876510"/>
                <a:gd name="connsiteX102" fmla="*/ 700634 w 3757841"/>
                <a:gd name="connsiteY102" fmla="*/ 3346945 h 3876510"/>
                <a:gd name="connsiteX103" fmla="*/ 694041 w 3757841"/>
                <a:gd name="connsiteY103" fmla="*/ 3498578 h 3876510"/>
                <a:gd name="connsiteX104" fmla="*/ 700634 w 3757841"/>
                <a:gd name="connsiteY104" fmla="*/ 3608017 h 3876510"/>
                <a:gd name="connsiteX105" fmla="*/ 711182 w 3757841"/>
                <a:gd name="connsiteY105" fmla="*/ 3783382 h 3876510"/>
                <a:gd name="connsiteX106" fmla="*/ 700634 w 3757841"/>
                <a:gd name="connsiteY106" fmla="*/ 3862495 h 3876510"/>
                <a:gd name="connsiteX107" fmla="*/ 1617020 w 3757841"/>
                <a:gd name="connsiteY107" fmla="*/ 3866451 h 3876510"/>
                <a:gd name="connsiteX108" fmla="*/ 1673717 w 3757841"/>
                <a:gd name="connsiteY108" fmla="*/ 3625158 h 3876510"/>
                <a:gd name="connsiteX109" fmla="*/ 1697451 w 3757841"/>
                <a:gd name="connsiteY109" fmla="*/ 3621202 h 3876510"/>
                <a:gd name="connsiteX110" fmla="*/ 1822712 w 3757841"/>
                <a:gd name="connsiteY110" fmla="*/ 3838761 h 3876510"/>
                <a:gd name="connsiteX111" fmla="*/ 1826668 w 3757841"/>
                <a:gd name="connsiteY111" fmla="*/ 3862495 h 3876510"/>
                <a:gd name="connsiteX112" fmla="*/ 2716683 w 3757841"/>
                <a:gd name="connsiteY112" fmla="*/ 3862495 h 3876510"/>
                <a:gd name="connsiteX113" fmla="*/ 2743054 w 3757841"/>
                <a:gd name="connsiteY113" fmla="*/ 3548682 h 3876510"/>
                <a:gd name="connsiteX114" fmla="*/ 2753602 w 3757841"/>
                <a:gd name="connsiteY114" fmla="*/ 3228277 h 3876510"/>
                <a:gd name="connsiteX115" fmla="*/ 2690312 w 3757841"/>
                <a:gd name="connsiteY115" fmla="*/ 2839307 h 3876510"/>
                <a:gd name="connsiteX116" fmla="*/ 2565051 w 3757841"/>
                <a:gd name="connsiteY116" fmla="*/ 2628341 h 3876510"/>
                <a:gd name="connsiteX117" fmla="*/ 2539999 w 3757841"/>
                <a:gd name="connsiteY117" fmla="*/ 2578236 h 3876510"/>
                <a:gd name="connsiteX118" fmla="*/ 2533406 w 3757841"/>
                <a:gd name="connsiteY118" fmla="*/ 2570325 h 3876510"/>
                <a:gd name="connsiteX119" fmla="*/ 2524176 w 3757841"/>
                <a:gd name="connsiteY119" fmla="*/ 2558458 h 3876510"/>
                <a:gd name="connsiteX120" fmla="*/ 2530769 w 3757841"/>
                <a:gd name="connsiteY120" fmla="*/ 2435834 h 3876510"/>
                <a:gd name="connsiteX121" fmla="*/ 2524176 w 3757841"/>
                <a:gd name="connsiteY121" fmla="*/ 2429241 h 3876510"/>
                <a:gd name="connsiteX122" fmla="*/ 2513628 w 3757841"/>
                <a:gd name="connsiteY122" fmla="*/ 2416056 h 3876510"/>
                <a:gd name="connsiteX123" fmla="*/ 2551865 w 3757841"/>
                <a:gd name="connsiteY123" fmla="*/ 2377818 h 3876510"/>
                <a:gd name="connsiteX124" fmla="*/ 2572962 w 3757841"/>
                <a:gd name="connsiteY124" fmla="*/ 2342217 h 3876510"/>
                <a:gd name="connsiteX125" fmla="*/ 2586147 w 3757841"/>
                <a:gd name="connsiteY125" fmla="*/ 2286838 h 3876510"/>
                <a:gd name="connsiteX126" fmla="*/ 2691631 w 3757841"/>
                <a:gd name="connsiteY126" fmla="*/ 1630205 h 3876510"/>
                <a:gd name="connsiteX127" fmla="*/ 2731187 w 3757841"/>
                <a:gd name="connsiteY127" fmla="*/ 1026313 h 3876510"/>
                <a:gd name="connsiteX128" fmla="*/ 2787884 w 3757841"/>
                <a:gd name="connsiteY128" fmla="*/ 976209 h 3876510"/>
                <a:gd name="connsiteX129" fmla="*/ 2841944 w 3757841"/>
                <a:gd name="connsiteY129" fmla="*/ 951157 h 3876510"/>
                <a:gd name="connsiteX130" fmla="*/ 2848537 w 3757841"/>
                <a:gd name="connsiteY130" fmla="*/ 948519 h 3876510"/>
                <a:gd name="connsiteX131" fmla="*/ 2860404 w 3757841"/>
                <a:gd name="connsiteY131" fmla="*/ 943245 h 3876510"/>
                <a:gd name="connsiteX132" fmla="*/ 2897323 w 3757841"/>
                <a:gd name="connsiteY132" fmla="*/ 920830 h 3876510"/>
                <a:gd name="connsiteX133" fmla="*/ 2902597 w 3757841"/>
                <a:gd name="connsiteY133" fmla="*/ 916874 h 3876510"/>
                <a:gd name="connsiteX134" fmla="*/ 2939517 w 3757841"/>
                <a:gd name="connsiteY134" fmla="*/ 894459 h 3876510"/>
                <a:gd name="connsiteX135" fmla="*/ 2946109 w 3757841"/>
                <a:gd name="connsiteY135" fmla="*/ 890504 h 3876510"/>
                <a:gd name="connsiteX136" fmla="*/ 2946109 w 3757841"/>
                <a:gd name="connsiteY136" fmla="*/ 890504 h 3876510"/>
                <a:gd name="connsiteX137" fmla="*/ 3019947 w 3757841"/>
                <a:gd name="connsiteY137" fmla="*/ 872044 h 3876510"/>
                <a:gd name="connsiteX138" fmla="*/ 3019947 w 3757841"/>
                <a:gd name="connsiteY138" fmla="*/ 872044 h 3876510"/>
                <a:gd name="connsiteX139" fmla="*/ 3026540 w 3757841"/>
                <a:gd name="connsiteY139" fmla="*/ 872044 h 3876510"/>
                <a:gd name="connsiteX140" fmla="*/ 3067415 w 3757841"/>
                <a:gd name="connsiteY140" fmla="*/ 870725 h 3876510"/>
                <a:gd name="connsiteX141" fmla="*/ 3216410 w 3757841"/>
                <a:gd name="connsiteY141" fmla="*/ 877318 h 3876510"/>
                <a:gd name="connsiteX142" fmla="*/ 3332442 w 3757841"/>
                <a:gd name="connsiteY142" fmla="*/ 860177 h 3876510"/>
                <a:gd name="connsiteX143" fmla="*/ 3428695 w 3757841"/>
                <a:gd name="connsiteY143" fmla="*/ 853584 h 3876510"/>
                <a:gd name="connsiteX144" fmla="*/ 3494622 w 3757841"/>
                <a:gd name="connsiteY144" fmla="*/ 849629 h 3876510"/>
                <a:gd name="connsiteX145" fmla="*/ 3494622 w 3757841"/>
                <a:gd name="connsiteY145" fmla="*/ 849629 h 3876510"/>
                <a:gd name="connsiteX146" fmla="*/ 3489348 w 3757841"/>
                <a:gd name="connsiteY146" fmla="*/ 839081 h 3876510"/>
                <a:gd name="connsiteX147" fmla="*/ 3489348 w 3757841"/>
                <a:gd name="connsiteY147" fmla="*/ 839081 h 3876510"/>
                <a:gd name="connsiteX148" fmla="*/ 3488029 w 3757841"/>
                <a:gd name="connsiteY148" fmla="*/ 836443 h 3876510"/>
                <a:gd name="connsiteX149" fmla="*/ 3490667 w 3757841"/>
                <a:gd name="connsiteY149" fmla="*/ 836443 h 3876510"/>
                <a:gd name="connsiteX150" fmla="*/ 3497259 w 3757841"/>
                <a:gd name="connsiteY150" fmla="*/ 836443 h 3876510"/>
                <a:gd name="connsiteX151" fmla="*/ 3561868 w 3757841"/>
                <a:gd name="connsiteY151" fmla="*/ 831169 h 3876510"/>
                <a:gd name="connsiteX152" fmla="*/ 3631750 w 3757841"/>
                <a:gd name="connsiteY152" fmla="*/ 787657 h 3876510"/>
                <a:gd name="connsiteX153" fmla="*/ 3701633 w 3757841"/>
                <a:gd name="connsiteY153" fmla="*/ 750738 h 3876510"/>
                <a:gd name="connsiteX154" fmla="*/ 3747782 w 3757841"/>
                <a:gd name="connsiteY154" fmla="*/ 730960 h 3876510"/>
                <a:gd name="connsiteX155" fmla="*/ 3738552 w 3757841"/>
                <a:gd name="connsiteY155" fmla="*/ 699315 h 3876510"/>
                <a:gd name="connsiteX156" fmla="*/ 3675262 w 3757841"/>
                <a:gd name="connsiteY156" fmla="*/ 674263 h 3876510"/>
                <a:gd name="connsiteX157" fmla="*/ 3630432 w 3757841"/>
                <a:gd name="connsiteY157" fmla="*/ 248374 h 3876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</a:cxnLst>
              <a:rect l="l" t="t" r="r" b="b"/>
              <a:pathLst>
                <a:path w="3757841" h="3876510">
                  <a:moveTo>
                    <a:pt x="3630432" y="248374"/>
                  </a:moveTo>
                  <a:lnTo>
                    <a:pt x="3638343" y="174536"/>
                  </a:lnTo>
                  <a:lnTo>
                    <a:pt x="3631750" y="179810"/>
                  </a:lnTo>
                  <a:lnTo>
                    <a:pt x="3610654" y="195632"/>
                  </a:lnTo>
                  <a:lnTo>
                    <a:pt x="3531542" y="225959"/>
                  </a:lnTo>
                  <a:lnTo>
                    <a:pt x="3465615" y="225959"/>
                  </a:lnTo>
                  <a:cubicBezTo>
                    <a:pt x="3465615" y="225959"/>
                    <a:pt x="3382546" y="195632"/>
                    <a:pt x="3320575" y="219366"/>
                  </a:cubicBezTo>
                  <a:cubicBezTo>
                    <a:pt x="3320575" y="219366"/>
                    <a:pt x="3221684" y="252330"/>
                    <a:pt x="3191358" y="249693"/>
                  </a:cubicBezTo>
                  <a:cubicBezTo>
                    <a:pt x="3191358" y="249693"/>
                    <a:pt x="3075326" y="229914"/>
                    <a:pt x="3033133" y="253648"/>
                  </a:cubicBezTo>
                  <a:lnTo>
                    <a:pt x="2936879" y="249693"/>
                  </a:lnTo>
                  <a:lnTo>
                    <a:pt x="2866997" y="229914"/>
                  </a:lnTo>
                  <a:cubicBezTo>
                    <a:pt x="2866997" y="229914"/>
                    <a:pt x="2830078" y="179810"/>
                    <a:pt x="2770743" y="186403"/>
                  </a:cubicBezTo>
                  <a:cubicBezTo>
                    <a:pt x="2711409" y="192995"/>
                    <a:pt x="2671853" y="152121"/>
                    <a:pt x="2671853" y="152121"/>
                  </a:cubicBezTo>
                  <a:cubicBezTo>
                    <a:pt x="2671853" y="152121"/>
                    <a:pt x="2652075" y="142891"/>
                    <a:pt x="2627022" y="142891"/>
                  </a:cubicBezTo>
                  <a:cubicBezTo>
                    <a:pt x="2621748" y="142891"/>
                    <a:pt x="2616474" y="142891"/>
                    <a:pt x="2611200" y="142891"/>
                  </a:cubicBezTo>
                  <a:cubicBezTo>
                    <a:pt x="2595377" y="144209"/>
                    <a:pt x="2579555" y="149484"/>
                    <a:pt x="2563732" y="161350"/>
                  </a:cubicBezTo>
                  <a:cubicBezTo>
                    <a:pt x="2513628" y="198270"/>
                    <a:pt x="2458249" y="178491"/>
                    <a:pt x="2431878" y="157395"/>
                  </a:cubicBezTo>
                  <a:cubicBezTo>
                    <a:pt x="2405507" y="136298"/>
                    <a:pt x="2365951" y="127068"/>
                    <a:pt x="2365951" y="127068"/>
                  </a:cubicBezTo>
                  <a:lnTo>
                    <a:pt x="2282883" y="94105"/>
                  </a:lnTo>
                  <a:lnTo>
                    <a:pt x="2223549" y="47956"/>
                  </a:lnTo>
                  <a:cubicBezTo>
                    <a:pt x="2223549" y="47956"/>
                    <a:pt x="2218275" y="41363"/>
                    <a:pt x="2211682" y="29496"/>
                  </a:cubicBezTo>
                  <a:lnTo>
                    <a:pt x="2219593" y="268152"/>
                  </a:lnTo>
                  <a:lnTo>
                    <a:pt x="2187948" y="254967"/>
                  </a:lnTo>
                  <a:lnTo>
                    <a:pt x="2017856" y="183766"/>
                  </a:lnTo>
                  <a:lnTo>
                    <a:pt x="1986211" y="223322"/>
                  </a:lnTo>
                  <a:lnTo>
                    <a:pt x="1959840" y="257604"/>
                  </a:lnTo>
                  <a:cubicBezTo>
                    <a:pt x="1920284" y="294523"/>
                    <a:pt x="1920284" y="367043"/>
                    <a:pt x="1920284" y="367043"/>
                  </a:cubicBezTo>
                  <a:cubicBezTo>
                    <a:pt x="1916329" y="413192"/>
                    <a:pt x="1944018" y="485711"/>
                    <a:pt x="1944018" y="485711"/>
                  </a:cubicBezTo>
                  <a:cubicBezTo>
                    <a:pt x="1961159" y="505490"/>
                    <a:pt x="2020493" y="661077"/>
                    <a:pt x="2020493" y="661077"/>
                  </a:cubicBezTo>
                  <a:cubicBezTo>
                    <a:pt x="2037634" y="687448"/>
                    <a:pt x="2044227" y="733597"/>
                    <a:pt x="2044227" y="733597"/>
                  </a:cubicBezTo>
                  <a:lnTo>
                    <a:pt x="2031042" y="1392868"/>
                  </a:lnTo>
                  <a:lnTo>
                    <a:pt x="2041590" y="2056094"/>
                  </a:lnTo>
                  <a:lnTo>
                    <a:pt x="1821394" y="2195859"/>
                  </a:lnTo>
                  <a:lnTo>
                    <a:pt x="1610427" y="2020493"/>
                  </a:lnTo>
                  <a:lnTo>
                    <a:pt x="1682947" y="1365178"/>
                  </a:lnTo>
                  <a:lnTo>
                    <a:pt x="1755467" y="563505"/>
                  </a:lnTo>
                  <a:cubicBezTo>
                    <a:pt x="1762059" y="438244"/>
                    <a:pt x="1801615" y="341990"/>
                    <a:pt x="1801615" y="341990"/>
                  </a:cubicBezTo>
                  <a:cubicBezTo>
                    <a:pt x="1821394" y="295841"/>
                    <a:pt x="1801615" y="256285"/>
                    <a:pt x="1801615" y="256285"/>
                  </a:cubicBezTo>
                  <a:cubicBezTo>
                    <a:pt x="1763378" y="236507"/>
                    <a:pt x="1726459" y="185084"/>
                    <a:pt x="1709318" y="158713"/>
                  </a:cubicBezTo>
                  <a:cubicBezTo>
                    <a:pt x="1655257" y="178491"/>
                    <a:pt x="1574826" y="210136"/>
                    <a:pt x="1478573" y="253648"/>
                  </a:cubicBezTo>
                  <a:cubicBezTo>
                    <a:pt x="1465388" y="258922"/>
                    <a:pt x="1452202" y="265515"/>
                    <a:pt x="1439017" y="272108"/>
                  </a:cubicBezTo>
                  <a:cubicBezTo>
                    <a:pt x="1439017" y="272108"/>
                    <a:pt x="1435061" y="142891"/>
                    <a:pt x="1464069" y="13674"/>
                  </a:cubicBezTo>
                  <a:cubicBezTo>
                    <a:pt x="1439017" y="21585"/>
                    <a:pt x="1387594" y="45319"/>
                    <a:pt x="1353312" y="105972"/>
                  </a:cubicBezTo>
                  <a:cubicBezTo>
                    <a:pt x="1353312" y="105972"/>
                    <a:pt x="1300570" y="53230"/>
                    <a:pt x="1243873" y="116520"/>
                  </a:cubicBezTo>
                  <a:cubicBezTo>
                    <a:pt x="1243873" y="116520"/>
                    <a:pt x="1220139" y="160032"/>
                    <a:pt x="1171353" y="105972"/>
                  </a:cubicBezTo>
                  <a:cubicBezTo>
                    <a:pt x="1171353" y="105972"/>
                    <a:pt x="1138389" y="66415"/>
                    <a:pt x="1068507" y="69052"/>
                  </a:cubicBezTo>
                  <a:cubicBezTo>
                    <a:pt x="1022358" y="71690"/>
                    <a:pt x="978846" y="80919"/>
                    <a:pt x="953794" y="98060"/>
                  </a:cubicBezTo>
                  <a:cubicBezTo>
                    <a:pt x="945882" y="103335"/>
                    <a:pt x="939290" y="109927"/>
                    <a:pt x="934015" y="116520"/>
                  </a:cubicBezTo>
                  <a:cubicBezTo>
                    <a:pt x="932697" y="119157"/>
                    <a:pt x="930060" y="123113"/>
                    <a:pt x="930060" y="125750"/>
                  </a:cubicBezTo>
                  <a:lnTo>
                    <a:pt x="840399" y="142891"/>
                  </a:lnTo>
                  <a:cubicBezTo>
                    <a:pt x="840399" y="142891"/>
                    <a:pt x="781065" y="103335"/>
                    <a:pt x="708545" y="125750"/>
                  </a:cubicBezTo>
                  <a:cubicBezTo>
                    <a:pt x="708545" y="125750"/>
                    <a:pt x="629432" y="132342"/>
                    <a:pt x="579328" y="102016"/>
                  </a:cubicBezTo>
                  <a:cubicBezTo>
                    <a:pt x="579328" y="102016"/>
                    <a:pt x="489667" y="71690"/>
                    <a:pt x="427696" y="84875"/>
                  </a:cubicBezTo>
                  <a:cubicBezTo>
                    <a:pt x="365724" y="98060"/>
                    <a:pt x="318257" y="65097"/>
                    <a:pt x="318257" y="65097"/>
                  </a:cubicBezTo>
                  <a:lnTo>
                    <a:pt x="265515" y="62460"/>
                  </a:lnTo>
                  <a:cubicBezTo>
                    <a:pt x="273426" y="146846"/>
                    <a:pt x="282656" y="309027"/>
                    <a:pt x="258922" y="384184"/>
                  </a:cubicBezTo>
                  <a:cubicBezTo>
                    <a:pt x="258922" y="384184"/>
                    <a:pt x="222003" y="506808"/>
                    <a:pt x="162669" y="516038"/>
                  </a:cubicBezTo>
                  <a:cubicBezTo>
                    <a:pt x="162669" y="516038"/>
                    <a:pt x="87512" y="522631"/>
                    <a:pt x="13674" y="529223"/>
                  </a:cubicBezTo>
                  <a:cubicBezTo>
                    <a:pt x="16311" y="531860"/>
                    <a:pt x="20266" y="533179"/>
                    <a:pt x="24222" y="535816"/>
                  </a:cubicBezTo>
                  <a:cubicBezTo>
                    <a:pt x="32133" y="541090"/>
                    <a:pt x="41363" y="546364"/>
                    <a:pt x="50593" y="552957"/>
                  </a:cubicBezTo>
                  <a:lnTo>
                    <a:pt x="113883" y="592513"/>
                  </a:lnTo>
                  <a:lnTo>
                    <a:pt x="119157" y="596469"/>
                  </a:lnTo>
                  <a:cubicBezTo>
                    <a:pt x="119157" y="596469"/>
                    <a:pt x="129705" y="639981"/>
                    <a:pt x="173217" y="662396"/>
                  </a:cubicBezTo>
                  <a:lnTo>
                    <a:pt x="173217" y="662396"/>
                  </a:lnTo>
                  <a:cubicBezTo>
                    <a:pt x="178491" y="665033"/>
                    <a:pt x="185084" y="667670"/>
                    <a:pt x="191677" y="668989"/>
                  </a:cubicBezTo>
                  <a:lnTo>
                    <a:pt x="229914" y="690085"/>
                  </a:lnTo>
                  <a:lnTo>
                    <a:pt x="233870" y="692722"/>
                  </a:lnTo>
                  <a:cubicBezTo>
                    <a:pt x="233870" y="692722"/>
                    <a:pt x="260241" y="738871"/>
                    <a:pt x="297160" y="723049"/>
                  </a:cubicBezTo>
                  <a:cubicBezTo>
                    <a:pt x="297160" y="723049"/>
                    <a:pt x="309027" y="736234"/>
                    <a:pt x="330124" y="740190"/>
                  </a:cubicBezTo>
                  <a:cubicBezTo>
                    <a:pt x="347265" y="744145"/>
                    <a:pt x="372317" y="741508"/>
                    <a:pt x="402643" y="723049"/>
                  </a:cubicBezTo>
                  <a:cubicBezTo>
                    <a:pt x="402643" y="723049"/>
                    <a:pt x="479119" y="775791"/>
                    <a:pt x="580646" y="775791"/>
                  </a:cubicBezTo>
                  <a:lnTo>
                    <a:pt x="654485" y="758649"/>
                  </a:lnTo>
                  <a:lnTo>
                    <a:pt x="697997" y="775791"/>
                  </a:lnTo>
                  <a:lnTo>
                    <a:pt x="763924" y="749420"/>
                  </a:lnTo>
                  <a:lnTo>
                    <a:pt x="796887" y="745464"/>
                  </a:lnTo>
                  <a:lnTo>
                    <a:pt x="792932" y="828532"/>
                  </a:lnTo>
                  <a:lnTo>
                    <a:pt x="812710" y="861496"/>
                  </a:lnTo>
                  <a:lnTo>
                    <a:pt x="836443" y="894459"/>
                  </a:lnTo>
                  <a:lnTo>
                    <a:pt x="869407" y="920830"/>
                  </a:lnTo>
                  <a:lnTo>
                    <a:pt x="902371" y="1096196"/>
                  </a:lnTo>
                  <a:lnTo>
                    <a:pt x="918193" y="1163442"/>
                  </a:lnTo>
                  <a:cubicBezTo>
                    <a:pt x="918193" y="1163442"/>
                    <a:pt x="918193" y="1163442"/>
                    <a:pt x="918193" y="1163442"/>
                  </a:cubicBezTo>
                  <a:lnTo>
                    <a:pt x="955112" y="1329578"/>
                  </a:lnTo>
                  <a:lnTo>
                    <a:pt x="994668" y="1441654"/>
                  </a:lnTo>
                  <a:lnTo>
                    <a:pt x="994668" y="1460113"/>
                  </a:lnTo>
                  <a:cubicBezTo>
                    <a:pt x="994668" y="1460113"/>
                    <a:pt x="994668" y="1460113"/>
                    <a:pt x="994668" y="1460113"/>
                  </a:cubicBezTo>
                  <a:lnTo>
                    <a:pt x="997305" y="1606471"/>
                  </a:lnTo>
                  <a:lnTo>
                    <a:pt x="984120" y="1755467"/>
                  </a:lnTo>
                  <a:cubicBezTo>
                    <a:pt x="984120" y="1755467"/>
                    <a:pt x="951156" y="1874135"/>
                    <a:pt x="951156" y="1950610"/>
                  </a:cubicBezTo>
                  <a:cubicBezTo>
                    <a:pt x="951156" y="1950610"/>
                    <a:pt x="934015" y="1990167"/>
                    <a:pt x="990713" y="2119384"/>
                  </a:cubicBezTo>
                  <a:cubicBezTo>
                    <a:pt x="990713" y="2119384"/>
                    <a:pt x="872044" y="2152348"/>
                    <a:pt x="874681" y="2264424"/>
                  </a:cubicBezTo>
                  <a:cubicBezTo>
                    <a:pt x="874681" y="2264424"/>
                    <a:pt x="874681" y="2309254"/>
                    <a:pt x="910282" y="2352766"/>
                  </a:cubicBezTo>
                  <a:cubicBezTo>
                    <a:pt x="919511" y="2364632"/>
                    <a:pt x="932697" y="2376499"/>
                    <a:pt x="947201" y="2387048"/>
                  </a:cubicBezTo>
                  <a:cubicBezTo>
                    <a:pt x="947201" y="2387048"/>
                    <a:pt x="953794" y="2433197"/>
                    <a:pt x="907645" y="2529450"/>
                  </a:cubicBezTo>
                  <a:lnTo>
                    <a:pt x="906326" y="2533406"/>
                  </a:lnTo>
                  <a:lnTo>
                    <a:pt x="881274" y="2621748"/>
                  </a:lnTo>
                  <a:lnTo>
                    <a:pt x="831169" y="2691631"/>
                  </a:lnTo>
                  <a:lnTo>
                    <a:pt x="745464" y="2849856"/>
                  </a:lnTo>
                  <a:lnTo>
                    <a:pt x="707226" y="2986984"/>
                  </a:lnTo>
                  <a:lnTo>
                    <a:pt x="694041" y="3099060"/>
                  </a:lnTo>
                  <a:lnTo>
                    <a:pt x="687448" y="3175535"/>
                  </a:lnTo>
                  <a:lnTo>
                    <a:pt x="676900" y="3248055"/>
                  </a:lnTo>
                  <a:lnTo>
                    <a:pt x="700634" y="3346945"/>
                  </a:lnTo>
                  <a:lnTo>
                    <a:pt x="694041" y="3498578"/>
                  </a:lnTo>
                  <a:lnTo>
                    <a:pt x="700634" y="3608017"/>
                  </a:lnTo>
                  <a:lnTo>
                    <a:pt x="711182" y="3783382"/>
                  </a:lnTo>
                  <a:lnTo>
                    <a:pt x="700634" y="3862495"/>
                  </a:lnTo>
                  <a:lnTo>
                    <a:pt x="1617020" y="3866451"/>
                  </a:lnTo>
                  <a:cubicBezTo>
                    <a:pt x="1617020" y="3866451"/>
                    <a:pt x="1643391" y="3800524"/>
                    <a:pt x="1673717" y="3625158"/>
                  </a:cubicBezTo>
                  <a:lnTo>
                    <a:pt x="1697451" y="3621202"/>
                  </a:lnTo>
                  <a:cubicBezTo>
                    <a:pt x="1697451" y="3621202"/>
                    <a:pt x="1714592" y="3737234"/>
                    <a:pt x="1822712" y="3838761"/>
                  </a:cubicBezTo>
                  <a:lnTo>
                    <a:pt x="1826668" y="3862495"/>
                  </a:lnTo>
                  <a:lnTo>
                    <a:pt x="2716683" y="3862495"/>
                  </a:lnTo>
                  <a:lnTo>
                    <a:pt x="2743054" y="3548682"/>
                  </a:lnTo>
                  <a:lnTo>
                    <a:pt x="2753602" y="3228277"/>
                  </a:lnTo>
                  <a:cubicBezTo>
                    <a:pt x="2753602" y="3228277"/>
                    <a:pt x="2757558" y="2977754"/>
                    <a:pt x="2690312" y="2839307"/>
                  </a:cubicBezTo>
                  <a:cubicBezTo>
                    <a:pt x="2690312" y="2839307"/>
                    <a:pt x="2613837" y="2716683"/>
                    <a:pt x="2565051" y="2628341"/>
                  </a:cubicBezTo>
                  <a:lnTo>
                    <a:pt x="2539999" y="2578236"/>
                  </a:lnTo>
                  <a:lnTo>
                    <a:pt x="2533406" y="2570325"/>
                  </a:lnTo>
                  <a:lnTo>
                    <a:pt x="2524176" y="2558458"/>
                  </a:lnTo>
                  <a:lnTo>
                    <a:pt x="2530769" y="2435834"/>
                  </a:lnTo>
                  <a:lnTo>
                    <a:pt x="2524176" y="2429241"/>
                  </a:lnTo>
                  <a:lnTo>
                    <a:pt x="2513628" y="2416056"/>
                  </a:lnTo>
                  <a:cubicBezTo>
                    <a:pt x="2513628" y="2416056"/>
                    <a:pt x="2533406" y="2402870"/>
                    <a:pt x="2551865" y="2377818"/>
                  </a:cubicBezTo>
                  <a:cubicBezTo>
                    <a:pt x="2559777" y="2367270"/>
                    <a:pt x="2566369" y="2356721"/>
                    <a:pt x="2572962" y="2342217"/>
                  </a:cubicBezTo>
                  <a:cubicBezTo>
                    <a:pt x="2579555" y="2326395"/>
                    <a:pt x="2584829" y="2307935"/>
                    <a:pt x="2586147" y="2286838"/>
                  </a:cubicBezTo>
                  <a:cubicBezTo>
                    <a:pt x="2586147" y="2286838"/>
                    <a:pt x="2665260" y="1979619"/>
                    <a:pt x="2691631" y="1630205"/>
                  </a:cubicBezTo>
                  <a:cubicBezTo>
                    <a:pt x="2691631" y="1630205"/>
                    <a:pt x="2728550" y="1237280"/>
                    <a:pt x="2731187" y="1026313"/>
                  </a:cubicBezTo>
                  <a:lnTo>
                    <a:pt x="2787884" y="976209"/>
                  </a:lnTo>
                  <a:lnTo>
                    <a:pt x="2841944" y="951157"/>
                  </a:lnTo>
                  <a:lnTo>
                    <a:pt x="2848537" y="948519"/>
                  </a:lnTo>
                  <a:lnTo>
                    <a:pt x="2860404" y="943245"/>
                  </a:lnTo>
                  <a:lnTo>
                    <a:pt x="2897323" y="920830"/>
                  </a:lnTo>
                  <a:lnTo>
                    <a:pt x="2902597" y="916874"/>
                  </a:lnTo>
                  <a:lnTo>
                    <a:pt x="2939517" y="894459"/>
                  </a:lnTo>
                  <a:lnTo>
                    <a:pt x="2946109" y="890504"/>
                  </a:lnTo>
                  <a:cubicBezTo>
                    <a:pt x="2946109" y="890504"/>
                    <a:pt x="2946109" y="890504"/>
                    <a:pt x="2946109" y="890504"/>
                  </a:cubicBezTo>
                  <a:cubicBezTo>
                    <a:pt x="2948746" y="889185"/>
                    <a:pt x="2977754" y="877318"/>
                    <a:pt x="3019947" y="872044"/>
                  </a:cubicBezTo>
                  <a:lnTo>
                    <a:pt x="3019947" y="872044"/>
                  </a:lnTo>
                  <a:cubicBezTo>
                    <a:pt x="3022585" y="872044"/>
                    <a:pt x="3023903" y="872044"/>
                    <a:pt x="3026540" y="872044"/>
                  </a:cubicBezTo>
                  <a:cubicBezTo>
                    <a:pt x="3039726" y="870725"/>
                    <a:pt x="3052911" y="870725"/>
                    <a:pt x="3067415" y="870725"/>
                  </a:cubicBezTo>
                  <a:lnTo>
                    <a:pt x="3216410" y="877318"/>
                  </a:lnTo>
                  <a:lnTo>
                    <a:pt x="3332442" y="860177"/>
                  </a:lnTo>
                  <a:lnTo>
                    <a:pt x="3428695" y="853584"/>
                  </a:lnTo>
                  <a:lnTo>
                    <a:pt x="3494622" y="849629"/>
                  </a:lnTo>
                  <a:lnTo>
                    <a:pt x="3494622" y="849629"/>
                  </a:lnTo>
                  <a:lnTo>
                    <a:pt x="3489348" y="839081"/>
                  </a:lnTo>
                  <a:cubicBezTo>
                    <a:pt x="3489348" y="839081"/>
                    <a:pt x="3489348" y="839081"/>
                    <a:pt x="3489348" y="839081"/>
                  </a:cubicBezTo>
                  <a:lnTo>
                    <a:pt x="3488029" y="836443"/>
                  </a:lnTo>
                  <a:lnTo>
                    <a:pt x="3490667" y="836443"/>
                  </a:lnTo>
                  <a:lnTo>
                    <a:pt x="3497259" y="836443"/>
                  </a:lnTo>
                  <a:lnTo>
                    <a:pt x="3561868" y="831169"/>
                  </a:lnTo>
                  <a:lnTo>
                    <a:pt x="3631750" y="787657"/>
                  </a:lnTo>
                  <a:lnTo>
                    <a:pt x="3701633" y="750738"/>
                  </a:lnTo>
                  <a:lnTo>
                    <a:pt x="3747782" y="730960"/>
                  </a:lnTo>
                  <a:lnTo>
                    <a:pt x="3738552" y="699315"/>
                  </a:lnTo>
                  <a:cubicBezTo>
                    <a:pt x="3704270" y="687448"/>
                    <a:pt x="3675262" y="674263"/>
                    <a:pt x="3675262" y="674263"/>
                  </a:cubicBezTo>
                  <a:cubicBezTo>
                    <a:pt x="3588239" y="538453"/>
                    <a:pt x="3630432" y="248374"/>
                    <a:pt x="3630432" y="24837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31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5" name="Freeform: Shape 5">
              <a:extLst>
                <a:ext uri="{FF2B5EF4-FFF2-40B4-BE49-F238E27FC236}">
                  <a16:creationId xmlns="" xmlns:a16="http://schemas.microsoft.com/office/drawing/2014/main" id="{272D37D4-493B-4CEC-B1F9-1F9CAD4229C8}"/>
                </a:ext>
              </a:extLst>
            </p:cNvPr>
            <p:cNvSpPr/>
            <p:nvPr/>
          </p:nvSpPr>
          <p:spPr>
            <a:xfrm>
              <a:off x="5273060" y="1504959"/>
              <a:ext cx="883423" cy="1516322"/>
            </a:xfrm>
            <a:custGeom>
              <a:avLst/>
              <a:gdLst>
                <a:gd name="connsiteX0" fmla="*/ 874209 w 883422"/>
                <a:gd name="connsiteY0" fmla="*/ 750859 h 1516322"/>
                <a:gd name="connsiteX1" fmla="*/ 874209 w 883422"/>
                <a:gd name="connsiteY1" fmla="*/ 750859 h 1516322"/>
                <a:gd name="connsiteX2" fmla="*/ 847838 w 883422"/>
                <a:gd name="connsiteY2" fmla="*/ 895899 h 1516322"/>
                <a:gd name="connsiteX3" fmla="*/ 839927 w 883422"/>
                <a:gd name="connsiteY3" fmla="*/ 924907 h 1516322"/>
                <a:gd name="connsiteX4" fmla="*/ 838608 w 883422"/>
                <a:gd name="connsiteY4" fmla="*/ 926225 h 1516322"/>
                <a:gd name="connsiteX5" fmla="*/ 830697 w 883422"/>
                <a:gd name="connsiteY5" fmla="*/ 942048 h 1516322"/>
                <a:gd name="connsiteX6" fmla="*/ 771362 w 883422"/>
                <a:gd name="connsiteY6" fmla="*/ 981604 h 1516322"/>
                <a:gd name="connsiteX7" fmla="*/ 767407 w 883422"/>
                <a:gd name="connsiteY7" fmla="*/ 1014568 h 1516322"/>
                <a:gd name="connsiteX8" fmla="*/ 760814 w 883422"/>
                <a:gd name="connsiteY8" fmla="*/ 1044894 h 1516322"/>
                <a:gd name="connsiteX9" fmla="*/ 750266 w 883422"/>
                <a:gd name="connsiteY9" fmla="*/ 1093680 h 1516322"/>
                <a:gd name="connsiteX10" fmla="*/ 723895 w 883422"/>
                <a:gd name="connsiteY10" fmla="*/ 1156970 h 1516322"/>
                <a:gd name="connsiteX11" fmla="*/ 706754 w 883422"/>
                <a:gd name="connsiteY11" fmla="*/ 1229490 h 1516322"/>
                <a:gd name="connsiteX12" fmla="*/ 708073 w 883422"/>
                <a:gd name="connsiteY12" fmla="*/ 1233445 h 1516322"/>
                <a:gd name="connsiteX13" fmla="*/ 713347 w 883422"/>
                <a:gd name="connsiteY13" fmla="*/ 1246631 h 1516322"/>
                <a:gd name="connsiteX14" fmla="*/ 714665 w 883422"/>
                <a:gd name="connsiteY14" fmla="*/ 1251905 h 1516322"/>
                <a:gd name="connsiteX15" fmla="*/ 715984 w 883422"/>
                <a:gd name="connsiteY15" fmla="*/ 1257179 h 1516322"/>
                <a:gd name="connsiteX16" fmla="*/ 717302 w 883422"/>
                <a:gd name="connsiteY16" fmla="*/ 1261135 h 1516322"/>
                <a:gd name="connsiteX17" fmla="*/ 717302 w 883422"/>
                <a:gd name="connsiteY17" fmla="*/ 1265090 h 1516322"/>
                <a:gd name="connsiteX18" fmla="*/ 717302 w 883422"/>
                <a:gd name="connsiteY18" fmla="*/ 1267727 h 1516322"/>
                <a:gd name="connsiteX19" fmla="*/ 713347 w 883422"/>
                <a:gd name="connsiteY19" fmla="*/ 1296735 h 1516322"/>
                <a:gd name="connsiteX20" fmla="*/ 617093 w 883422"/>
                <a:gd name="connsiteY20" fmla="*/ 1432545 h 1516322"/>
                <a:gd name="connsiteX21" fmla="*/ 502380 w 883422"/>
                <a:gd name="connsiteY21" fmla="*/ 1514294 h 1516322"/>
                <a:gd name="connsiteX22" fmla="*/ 497106 w 883422"/>
                <a:gd name="connsiteY22" fmla="*/ 1514294 h 1516322"/>
                <a:gd name="connsiteX23" fmla="*/ 377119 w 883422"/>
                <a:gd name="connsiteY23" fmla="*/ 1507702 h 1516322"/>
                <a:gd name="connsiteX24" fmla="*/ 238672 w 883422"/>
                <a:gd name="connsiteY24" fmla="*/ 1399581 h 1516322"/>
                <a:gd name="connsiteX25" fmla="*/ 159559 w 883422"/>
                <a:gd name="connsiteY25" fmla="*/ 1241357 h 1516322"/>
                <a:gd name="connsiteX26" fmla="*/ 152967 w 883422"/>
                <a:gd name="connsiteY26" fmla="*/ 1230808 h 1516322"/>
                <a:gd name="connsiteX27" fmla="*/ 166152 w 883422"/>
                <a:gd name="connsiteY27" fmla="*/ 1217623 h 1516322"/>
                <a:gd name="connsiteX28" fmla="*/ 164833 w 883422"/>
                <a:gd name="connsiteY28" fmla="*/ 1209712 h 1516322"/>
                <a:gd name="connsiteX29" fmla="*/ 162196 w 883422"/>
                <a:gd name="connsiteY29" fmla="*/ 1188615 h 1516322"/>
                <a:gd name="connsiteX30" fmla="*/ 142418 w 883422"/>
                <a:gd name="connsiteY30" fmla="*/ 1142466 h 1516322"/>
                <a:gd name="connsiteX31" fmla="*/ 96269 w 883422"/>
                <a:gd name="connsiteY31" fmla="*/ 980285 h 1516322"/>
                <a:gd name="connsiteX32" fmla="*/ 96269 w 883422"/>
                <a:gd name="connsiteY32" fmla="*/ 980285 h 1516322"/>
                <a:gd name="connsiteX33" fmla="*/ 14520 w 883422"/>
                <a:gd name="connsiteY33" fmla="*/ 841839 h 1516322"/>
                <a:gd name="connsiteX34" fmla="*/ 32979 w 883422"/>
                <a:gd name="connsiteY34" fmla="*/ 711303 h 1516322"/>
                <a:gd name="connsiteX35" fmla="*/ 63306 w 883422"/>
                <a:gd name="connsiteY35" fmla="*/ 699436 h 1516322"/>
                <a:gd name="connsiteX36" fmla="*/ 63306 w 883422"/>
                <a:gd name="connsiteY36" fmla="*/ 431772 h 1516322"/>
                <a:gd name="connsiteX37" fmla="*/ 50120 w 883422"/>
                <a:gd name="connsiteY37" fmla="*/ 418587 h 1516322"/>
                <a:gd name="connsiteX38" fmla="*/ 69899 w 883422"/>
                <a:gd name="connsiteY38" fmla="*/ 317059 h 1516322"/>
                <a:gd name="connsiteX39" fmla="*/ 39572 w 883422"/>
                <a:gd name="connsiteY39" fmla="*/ 343430 h 1516322"/>
                <a:gd name="connsiteX40" fmla="*/ 94951 w 883422"/>
                <a:gd name="connsiteY40" fmla="*/ 264318 h 1516322"/>
                <a:gd name="connsiteX41" fmla="*/ 61987 w 883422"/>
                <a:gd name="connsiteY41" fmla="*/ 260362 h 1516322"/>
                <a:gd name="connsiteX42" fmla="*/ 150330 w 883422"/>
                <a:gd name="connsiteY42" fmla="*/ 170701 h 1516322"/>
                <a:gd name="connsiteX43" fmla="*/ 100225 w 883422"/>
                <a:gd name="connsiteY43" fmla="*/ 187842 h 1516322"/>
                <a:gd name="connsiteX44" fmla="*/ 229442 w 883422"/>
                <a:gd name="connsiteY44" fmla="*/ 104774 h 1516322"/>
                <a:gd name="connsiteX45" fmla="*/ 183293 w 883422"/>
                <a:gd name="connsiteY45" fmla="*/ 100819 h 1516322"/>
                <a:gd name="connsiteX46" fmla="*/ 325696 w 883422"/>
                <a:gd name="connsiteY46" fmla="*/ 57307 h 1516322"/>
                <a:gd name="connsiteX47" fmla="*/ 265043 w 883422"/>
                <a:gd name="connsiteY47" fmla="*/ 52033 h 1516322"/>
                <a:gd name="connsiteX48" fmla="*/ 561714 w 883422"/>
                <a:gd name="connsiteY48" fmla="*/ 75766 h 1516322"/>
                <a:gd name="connsiteX49" fmla="*/ 541936 w 883422"/>
                <a:gd name="connsiteY49" fmla="*/ 25662 h 1516322"/>
                <a:gd name="connsiteX50" fmla="*/ 680383 w 883422"/>
                <a:gd name="connsiteY50" fmla="*/ 131145 h 1516322"/>
                <a:gd name="connsiteX51" fmla="*/ 669835 w 883422"/>
                <a:gd name="connsiteY51" fmla="*/ 84996 h 1516322"/>
                <a:gd name="connsiteX52" fmla="*/ 775318 w 883422"/>
                <a:gd name="connsiteY52" fmla="*/ 286733 h 1516322"/>
                <a:gd name="connsiteX53" fmla="*/ 799052 w 883422"/>
                <a:gd name="connsiteY53" fmla="*/ 223443 h 1516322"/>
                <a:gd name="connsiteX54" fmla="*/ 795096 w 883422"/>
                <a:gd name="connsiteY54" fmla="*/ 339474 h 1516322"/>
                <a:gd name="connsiteX55" fmla="*/ 812237 w 883422"/>
                <a:gd name="connsiteY55" fmla="*/ 295963 h 1516322"/>
                <a:gd name="connsiteX56" fmla="*/ 808282 w 883422"/>
                <a:gd name="connsiteY56" fmla="*/ 351341 h 1516322"/>
                <a:gd name="connsiteX57" fmla="*/ 812237 w 883422"/>
                <a:gd name="connsiteY57" fmla="*/ 377712 h 1516322"/>
                <a:gd name="connsiteX58" fmla="*/ 855749 w 883422"/>
                <a:gd name="connsiteY58" fmla="*/ 404083 h 1516322"/>
                <a:gd name="connsiteX59" fmla="*/ 838608 w 883422"/>
                <a:gd name="connsiteY59" fmla="*/ 421224 h 1516322"/>
                <a:gd name="connsiteX60" fmla="*/ 858386 w 883422"/>
                <a:gd name="connsiteY60" fmla="*/ 441002 h 1516322"/>
                <a:gd name="connsiteX61" fmla="*/ 854431 w 883422"/>
                <a:gd name="connsiteY61" fmla="*/ 533300 h 1516322"/>
                <a:gd name="connsiteX62" fmla="*/ 837289 w 883422"/>
                <a:gd name="connsiteY62" fmla="*/ 572856 h 1516322"/>
                <a:gd name="connsiteX63" fmla="*/ 841245 w 883422"/>
                <a:gd name="connsiteY63" fmla="*/ 711303 h 1516322"/>
                <a:gd name="connsiteX64" fmla="*/ 874209 w 883422"/>
                <a:gd name="connsiteY64" fmla="*/ 748222 h 1516322"/>
                <a:gd name="connsiteX65" fmla="*/ 874209 w 883422"/>
                <a:gd name="connsiteY65" fmla="*/ 750859 h 1516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883422" h="1516322">
                  <a:moveTo>
                    <a:pt x="874209" y="750859"/>
                  </a:moveTo>
                  <a:cubicBezTo>
                    <a:pt x="874209" y="750859"/>
                    <a:pt x="874209" y="750859"/>
                    <a:pt x="874209" y="750859"/>
                  </a:cubicBezTo>
                  <a:cubicBezTo>
                    <a:pt x="872890" y="760089"/>
                    <a:pt x="863660" y="857661"/>
                    <a:pt x="847838" y="895899"/>
                  </a:cubicBezTo>
                  <a:cubicBezTo>
                    <a:pt x="847838" y="895899"/>
                    <a:pt x="846519" y="909084"/>
                    <a:pt x="839927" y="924907"/>
                  </a:cubicBezTo>
                  <a:cubicBezTo>
                    <a:pt x="839927" y="924907"/>
                    <a:pt x="839927" y="926225"/>
                    <a:pt x="838608" y="926225"/>
                  </a:cubicBezTo>
                  <a:cubicBezTo>
                    <a:pt x="835971" y="931499"/>
                    <a:pt x="833334" y="936774"/>
                    <a:pt x="830697" y="942048"/>
                  </a:cubicBezTo>
                  <a:cubicBezTo>
                    <a:pt x="820149" y="959189"/>
                    <a:pt x="801689" y="975011"/>
                    <a:pt x="771362" y="981604"/>
                  </a:cubicBezTo>
                  <a:lnTo>
                    <a:pt x="767407" y="1014568"/>
                  </a:lnTo>
                  <a:lnTo>
                    <a:pt x="760814" y="1044894"/>
                  </a:lnTo>
                  <a:lnTo>
                    <a:pt x="750266" y="1093680"/>
                  </a:lnTo>
                  <a:lnTo>
                    <a:pt x="723895" y="1156970"/>
                  </a:lnTo>
                  <a:lnTo>
                    <a:pt x="706754" y="1229490"/>
                  </a:lnTo>
                  <a:cubicBezTo>
                    <a:pt x="706754" y="1230808"/>
                    <a:pt x="708073" y="1232127"/>
                    <a:pt x="708073" y="1233445"/>
                  </a:cubicBezTo>
                  <a:cubicBezTo>
                    <a:pt x="709391" y="1238720"/>
                    <a:pt x="712028" y="1242675"/>
                    <a:pt x="713347" y="1246631"/>
                  </a:cubicBezTo>
                  <a:cubicBezTo>
                    <a:pt x="713347" y="1247949"/>
                    <a:pt x="714665" y="1250586"/>
                    <a:pt x="714665" y="1251905"/>
                  </a:cubicBezTo>
                  <a:cubicBezTo>
                    <a:pt x="714665" y="1253223"/>
                    <a:pt x="715984" y="1255860"/>
                    <a:pt x="715984" y="1257179"/>
                  </a:cubicBezTo>
                  <a:cubicBezTo>
                    <a:pt x="715984" y="1258498"/>
                    <a:pt x="717302" y="1259816"/>
                    <a:pt x="717302" y="1261135"/>
                  </a:cubicBezTo>
                  <a:cubicBezTo>
                    <a:pt x="717302" y="1262453"/>
                    <a:pt x="717302" y="1263772"/>
                    <a:pt x="717302" y="1265090"/>
                  </a:cubicBezTo>
                  <a:cubicBezTo>
                    <a:pt x="717302" y="1266409"/>
                    <a:pt x="717302" y="1266409"/>
                    <a:pt x="717302" y="1267727"/>
                  </a:cubicBezTo>
                  <a:cubicBezTo>
                    <a:pt x="719939" y="1287505"/>
                    <a:pt x="713347" y="1296735"/>
                    <a:pt x="713347" y="1296735"/>
                  </a:cubicBezTo>
                  <a:cubicBezTo>
                    <a:pt x="683020" y="1379803"/>
                    <a:pt x="617093" y="1432545"/>
                    <a:pt x="617093" y="1432545"/>
                  </a:cubicBezTo>
                  <a:lnTo>
                    <a:pt x="502380" y="1514294"/>
                  </a:lnTo>
                  <a:lnTo>
                    <a:pt x="497106" y="1514294"/>
                  </a:lnTo>
                  <a:lnTo>
                    <a:pt x="377119" y="1507702"/>
                  </a:lnTo>
                  <a:lnTo>
                    <a:pt x="238672" y="1399581"/>
                  </a:lnTo>
                  <a:cubicBezTo>
                    <a:pt x="135826" y="1320469"/>
                    <a:pt x="159559" y="1241357"/>
                    <a:pt x="159559" y="1241357"/>
                  </a:cubicBezTo>
                  <a:lnTo>
                    <a:pt x="152967" y="1230808"/>
                  </a:lnTo>
                  <a:cubicBezTo>
                    <a:pt x="160878" y="1221578"/>
                    <a:pt x="166152" y="1217623"/>
                    <a:pt x="166152" y="1217623"/>
                  </a:cubicBezTo>
                  <a:lnTo>
                    <a:pt x="164833" y="1209712"/>
                  </a:lnTo>
                  <a:lnTo>
                    <a:pt x="162196" y="1188615"/>
                  </a:lnTo>
                  <a:lnTo>
                    <a:pt x="142418" y="1142466"/>
                  </a:lnTo>
                  <a:cubicBezTo>
                    <a:pt x="112092" y="1083132"/>
                    <a:pt x="96269" y="980285"/>
                    <a:pt x="96269" y="980285"/>
                  </a:cubicBezTo>
                  <a:cubicBezTo>
                    <a:pt x="96269" y="980285"/>
                    <a:pt x="96269" y="980285"/>
                    <a:pt x="96269" y="980285"/>
                  </a:cubicBezTo>
                  <a:cubicBezTo>
                    <a:pt x="7927" y="907766"/>
                    <a:pt x="14520" y="841839"/>
                    <a:pt x="14520" y="841839"/>
                  </a:cubicBezTo>
                  <a:cubicBezTo>
                    <a:pt x="10564" y="764045"/>
                    <a:pt x="21113" y="728444"/>
                    <a:pt x="32979" y="711303"/>
                  </a:cubicBezTo>
                  <a:cubicBezTo>
                    <a:pt x="47483" y="692843"/>
                    <a:pt x="63306" y="699436"/>
                    <a:pt x="63306" y="699436"/>
                  </a:cubicBezTo>
                  <a:cubicBezTo>
                    <a:pt x="36935" y="587360"/>
                    <a:pt x="63306" y="431772"/>
                    <a:pt x="63306" y="431772"/>
                  </a:cubicBezTo>
                  <a:lnTo>
                    <a:pt x="50120" y="418587"/>
                  </a:lnTo>
                  <a:cubicBezTo>
                    <a:pt x="54076" y="359253"/>
                    <a:pt x="83084" y="317059"/>
                    <a:pt x="69899" y="317059"/>
                  </a:cubicBezTo>
                  <a:cubicBezTo>
                    <a:pt x="56713" y="317059"/>
                    <a:pt x="39572" y="343430"/>
                    <a:pt x="39572" y="343430"/>
                  </a:cubicBezTo>
                  <a:cubicBezTo>
                    <a:pt x="39572" y="288051"/>
                    <a:pt x="94951" y="264318"/>
                    <a:pt x="94951" y="264318"/>
                  </a:cubicBezTo>
                  <a:cubicBezTo>
                    <a:pt x="72536" y="253769"/>
                    <a:pt x="61987" y="260362"/>
                    <a:pt x="61987" y="260362"/>
                  </a:cubicBezTo>
                  <a:cubicBezTo>
                    <a:pt x="72536" y="210257"/>
                    <a:pt x="150330" y="170701"/>
                    <a:pt x="150330" y="170701"/>
                  </a:cubicBezTo>
                  <a:cubicBezTo>
                    <a:pt x="137144" y="157516"/>
                    <a:pt x="100225" y="187842"/>
                    <a:pt x="100225" y="187842"/>
                  </a:cubicBezTo>
                  <a:cubicBezTo>
                    <a:pt x="120003" y="141693"/>
                    <a:pt x="229442" y="104774"/>
                    <a:pt x="229442" y="104774"/>
                  </a:cubicBezTo>
                  <a:cubicBezTo>
                    <a:pt x="212301" y="94226"/>
                    <a:pt x="183293" y="100819"/>
                    <a:pt x="183293" y="100819"/>
                  </a:cubicBezTo>
                  <a:cubicBezTo>
                    <a:pt x="222849" y="63899"/>
                    <a:pt x="325696" y="57307"/>
                    <a:pt x="325696" y="57307"/>
                  </a:cubicBezTo>
                  <a:cubicBezTo>
                    <a:pt x="317784" y="41484"/>
                    <a:pt x="265043" y="52033"/>
                    <a:pt x="265043" y="52033"/>
                  </a:cubicBezTo>
                  <a:cubicBezTo>
                    <a:pt x="254494" y="55988"/>
                    <a:pt x="410082" y="-50814"/>
                    <a:pt x="561714" y="75766"/>
                  </a:cubicBezTo>
                  <a:cubicBezTo>
                    <a:pt x="561714" y="75766"/>
                    <a:pt x="594678" y="82359"/>
                    <a:pt x="541936" y="25662"/>
                  </a:cubicBezTo>
                  <a:cubicBezTo>
                    <a:pt x="648738" y="59944"/>
                    <a:pt x="677746" y="127189"/>
                    <a:pt x="680383" y="131145"/>
                  </a:cubicBezTo>
                  <a:cubicBezTo>
                    <a:pt x="680383" y="127189"/>
                    <a:pt x="730488" y="154879"/>
                    <a:pt x="669835" y="84996"/>
                  </a:cubicBezTo>
                  <a:cubicBezTo>
                    <a:pt x="689613" y="91589"/>
                    <a:pt x="785866" y="108730"/>
                    <a:pt x="775318" y="286733"/>
                  </a:cubicBezTo>
                  <a:cubicBezTo>
                    <a:pt x="775318" y="286733"/>
                    <a:pt x="801689" y="276184"/>
                    <a:pt x="799052" y="223443"/>
                  </a:cubicBezTo>
                  <a:cubicBezTo>
                    <a:pt x="829378" y="269592"/>
                    <a:pt x="809600" y="280140"/>
                    <a:pt x="795096" y="339474"/>
                  </a:cubicBezTo>
                  <a:cubicBezTo>
                    <a:pt x="805645" y="339474"/>
                    <a:pt x="801689" y="326289"/>
                    <a:pt x="812237" y="295963"/>
                  </a:cubicBezTo>
                  <a:cubicBezTo>
                    <a:pt x="829378" y="322333"/>
                    <a:pt x="808282" y="351341"/>
                    <a:pt x="808282" y="351341"/>
                  </a:cubicBezTo>
                  <a:lnTo>
                    <a:pt x="812237" y="377712"/>
                  </a:lnTo>
                  <a:cubicBezTo>
                    <a:pt x="855749" y="367164"/>
                    <a:pt x="855749" y="404083"/>
                    <a:pt x="855749" y="404083"/>
                  </a:cubicBezTo>
                  <a:cubicBezTo>
                    <a:pt x="838608" y="393535"/>
                    <a:pt x="838608" y="421224"/>
                    <a:pt x="838608" y="421224"/>
                  </a:cubicBezTo>
                  <a:lnTo>
                    <a:pt x="858386" y="441002"/>
                  </a:lnTo>
                  <a:lnTo>
                    <a:pt x="854431" y="533300"/>
                  </a:lnTo>
                  <a:lnTo>
                    <a:pt x="837289" y="572856"/>
                  </a:lnTo>
                  <a:lnTo>
                    <a:pt x="841245" y="711303"/>
                  </a:lnTo>
                  <a:cubicBezTo>
                    <a:pt x="866298" y="703392"/>
                    <a:pt x="872890" y="724488"/>
                    <a:pt x="874209" y="748222"/>
                  </a:cubicBezTo>
                  <a:cubicBezTo>
                    <a:pt x="874209" y="749541"/>
                    <a:pt x="874209" y="749541"/>
                    <a:pt x="874209" y="750859"/>
                  </a:cubicBezTo>
                  <a:close/>
                </a:path>
              </a:pathLst>
            </a:custGeom>
            <a:solidFill>
              <a:schemeClr val="bg1"/>
            </a:solidFill>
            <a:ln w="131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6">
              <a:extLst>
                <a:ext uri="{FF2B5EF4-FFF2-40B4-BE49-F238E27FC236}">
                  <a16:creationId xmlns="" xmlns:a16="http://schemas.microsoft.com/office/drawing/2014/main" id="{16FAF3A7-7746-4A8E-9206-5715EAFA2697}"/>
                </a:ext>
              </a:extLst>
            </p:cNvPr>
            <p:cNvSpPr/>
            <p:nvPr/>
          </p:nvSpPr>
          <p:spPr>
            <a:xfrm>
              <a:off x="5697535" y="2698812"/>
              <a:ext cx="407599" cy="513273"/>
            </a:xfrm>
            <a:custGeom>
              <a:avLst/>
              <a:gdLst>
                <a:gd name="connsiteX0" fmla="*/ 351220 w 356006"/>
                <a:gd name="connsiteY0" fmla="*/ 446155 h 448303"/>
                <a:gd name="connsiteX1" fmla="*/ 319575 w 356006"/>
                <a:gd name="connsiteY1" fmla="*/ 432970 h 448303"/>
                <a:gd name="connsiteX2" fmla="*/ 149484 w 356006"/>
                <a:gd name="connsiteY2" fmla="*/ 361769 h 448303"/>
                <a:gd name="connsiteX3" fmla="*/ 142891 w 356006"/>
                <a:gd name="connsiteY3" fmla="*/ 359132 h 448303"/>
                <a:gd name="connsiteX4" fmla="*/ 73008 w 356006"/>
                <a:gd name="connsiteY4" fmla="*/ 330124 h 448303"/>
                <a:gd name="connsiteX5" fmla="*/ 69052 w 356006"/>
                <a:gd name="connsiteY5" fmla="*/ 332761 h 448303"/>
                <a:gd name="connsiteX6" fmla="*/ 13674 w 356006"/>
                <a:gd name="connsiteY6" fmla="*/ 319575 h 448303"/>
                <a:gd name="connsiteX7" fmla="*/ 44000 w 356006"/>
                <a:gd name="connsiteY7" fmla="*/ 298479 h 448303"/>
                <a:gd name="connsiteX8" fmla="*/ 158713 w 356006"/>
                <a:gd name="connsiteY8" fmla="*/ 216729 h 448303"/>
                <a:gd name="connsiteX9" fmla="*/ 254967 w 356006"/>
                <a:gd name="connsiteY9" fmla="*/ 80919 h 448303"/>
                <a:gd name="connsiteX10" fmla="*/ 258922 w 356006"/>
                <a:gd name="connsiteY10" fmla="*/ 51911 h 448303"/>
                <a:gd name="connsiteX11" fmla="*/ 258922 w 356006"/>
                <a:gd name="connsiteY11" fmla="*/ 49274 h 448303"/>
                <a:gd name="connsiteX12" fmla="*/ 258922 w 356006"/>
                <a:gd name="connsiteY12" fmla="*/ 45319 h 448303"/>
                <a:gd name="connsiteX13" fmla="*/ 257604 w 356006"/>
                <a:gd name="connsiteY13" fmla="*/ 41363 h 448303"/>
                <a:gd name="connsiteX14" fmla="*/ 256285 w 356006"/>
                <a:gd name="connsiteY14" fmla="*/ 36089 h 448303"/>
                <a:gd name="connsiteX15" fmla="*/ 254967 w 356006"/>
                <a:gd name="connsiteY15" fmla="*/ 30815 h 448303"/>
                <a:gd name="connsiteX16" fmla="*/ 249693 w 356006"/>
                <a:gd name="connsiteY16" fmla="*/ 17629 h 448303"/>
                <a:gd name="connsiteX17" fmla="*/ 248374 w 356006"/>
                <a:gd name="connsiteY17" fmla="*/ 13674 h 448303"/>
                <a:gd name="connsiteX18" fmla="*/ 291886 w 356006"/>
                <a:gd name="connsiteY18" fmla="*/ 57186 h 448303"/>
                <a:gd name="connsiteX19" fmla="*/ 345946 w 356006"/>
                <a:gd name="connsiteY19" fmla="*/ 210136 h 448303"/>
                <a:gd name="connsiteX20" fmla="*/ 351220 w 356006"/>
                <a:gd name="connsiteY20" fmla="*/ 446155 h 448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56006" h="448303">
                  <a:moveTo>
                    <a:pt x="351220" y="446155"/>
                  </a:moveTo>
                  <a:lnTo>
                    <a:pt x="319575" y="432970"/>
                  </a:lnTo>
                  <a:lnTo>
                    <a:pt x="149484" y="361769"/>
                  </a:lnTo>
                  <a:lnTo>
                    <a:pt x="142891" y="359132"/>
                  </a:lnTo>
                  <a:lnTo>
                    <a:pt x="73008" y="330124"/>
                  </a:lnTo>
                  <a:lnTo>
                    <a:pt x="69052" y="332761"/>
                  </a:lnTo>
                  <a:lnTo>
                    <a:pt x="13674" y="319575"/>
                  </a:lnTo>
                  <a:lnTo>
                    <a:pt x="44000" y="298479"/>
                  </a:lnTo>
                  <a:lnTo>
                    <a:pt x="158713" y="216729"/>
                  </a:lnTo>
                  <a:cubicBezTo>
                    <a:pt x="158713" y="216729"/>
                    <a:pt x="224640" y="163987"/>
                    <a:pt x="254967" y="80919"/>
                  </a:cubicBezTo>
                  <a:cubicBezTo>
                    <a:pt x="254967" y="80919"/>
                    <a:pt x="260241" y="71690"/>
                    <a:pt x="258922" y="51911"/>
                  </a:cubicBezTo>
                  <a:cubicBezTo>
                    <a:pt x="258922" y="50593"/>
                    <a:pt x="258922" y="50593"/>
                    <a:pt x="258922" y="49274"/>
                  </a:cubicBezTo>
                  <a:cubicBezTo>
                    <a:pt x="258922" y="47956"/>
                    <a:pt x="258922" y="46637"/>
                    <a:pt x="258922" y="45319"/>
                  </a:cubicBezTo>
                  <a:cubicBezTo>
                    <a:pt x="258922" y="44000"/>
                    <a:pt x="258922" y="42682"/>
                    <a:pt x="257604" y="41363"/>
                  </a:cubicBezTo>
                  <a:cubicBezTo>
                    <a:pt x="257604" y="40045"/>
                    <a:pt x="256285" y="37408"/>
                    <a:pt x="256285" y="36089"/>
                  </a:cubicBezTo>
                  <a:cubicBezTo>
                    <a:pt x="256285" y="34770"/>
                    <a:pt x="254967" y="32133"/>
                    <a:pt x="254967" y="30815"/>
                  </a:cubicBezTo>
                  <a:cubicBezTo>
                    <a:pt x="253648" y="26859"/>
                    <a:pt x="252330" y="21585"/>
                    <a:pt x="249693" y="17629"/>
                  </a:cubicBezTo>
                  <a:cubicBezTo>
                    <a:pt x="249693" y="16311"/>
                    <a:pt x="248374" y="14992"/>
                    <a:pt x="248374" y="13674"/>
                  </a:cubicBezTo>
                  <a:cubicBezTo>
                    <a:pt x="291886" y="24222"/>
                    <a:pt x="291886" y="57186"/>
                    <a:pt x="291886" y="57186"/>
                  </a:cubicBezTo>
                  <a:cubicBezTo>
                    <a:pt x="286612" y="105972"/>
                    <a:pt x="326168" y="177173"/>
                    <a:pt x="345946" y="210136"/>
                  </a:cubicBezTo>
                  <a:lnTo>
                    <a:pt x="351220" y="446155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31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7">
              <a:extLst>
                <a:ext uri="{FF2B5EF4-FFF2-40B4-BE49-F238E27FC236}">
                  <a16:creationId xmlns="" xmlns:a16="http://schemas.microsoft.com/office/drawing/2014/main" id="{D09040E7-CF66-4DB0-8239-B60ED76B3738}"/>
                </a:ext>
              </a:extLst>
            </p:cNvPr>
            <p:cNvSpPr/>
            <p:nvPr/>
          </p:nvSpPr>
          <p:spPr>
            <a:xfrm>
              <a:off x="3668357" y="1413421"/>
              <a:ext cx="474675" cy="2004182"/>
            </a:xfrm>
            <a:custGeom>
              <a:avLst/>
              <a:gdLst>
                <a:gd name="connsiteX0" fmla="*/ 466216 w 474674"/>
                <a:gd name="connsiteY0" fmla="*/ 1858212 h 2004182"/>
                <a:gd name="connsiteX1" fmla="*/ 472809 w 474674"/>
                <a:gd name="connsiteY1" fmla="*/ 1536488 h 2004182"/>
                <a:gd name="connsiteX2" fmla="*/ 472809 w 474674"/>
                <a:gd name="connsiteY2" fmla="*/ 1536488 h 2004182"/>
                <a:gd name="connsiteX3" fmla="*/ 450394 w 474674"/>
                <a:gd name="connsiteY3" fmla="*/ 1535170 h 2004182"/>
                <a:gd name="connsiteX4" fmla="*/ 338318 w 474674"/>
                <a:gd name="connsiteY4" fmla="*/ 984019 h 2004182"/>
                <a:gd name="connsiteX5" fmla="*/ 294806 w 474674"/>
                <a:gd name="connsiteY5" fmla="*/ 463196 h 2004182"/>
                <a:gd name="connsiteX6" fmla="*/ 314584 w 474674"/>
                <a:gd name="connsiteY6" fmla="*/ 443418 h 2004182"/>
                <a:gd name="connsiteX7" fmla="*/ 367326 w 474674"/>
                <a:gd name="connsiteY7" fmla="*/ 331342 h 2004182"/>
                <a:gd name="connsiteX8" fmla="*/ 400289 w 474674"/>
                <a:gd name="connsiteY8" fmla="*/ 304971 h 2004182"/>
                <a:gd name="connsiteX9" fmla="*/ 453031 w 474674"/>
                <a:gd name="connsiteY9" fmla="*/ 258822 h 2004182"/>
                <a:gd name="connsiteX10" fmla="*/ 406882 w 474674"/>
                <a:gd name="connsiteY10" fmla="*/ 206080 h 2004182"/>
                <a:gd name="connsiteX11" fmla="*/ 400289 w 474674"/>
                <a:gd name="connsiteY11" fmla="*/ 179709 h 2004182"/>
                <a:gd name="connsiteX12" fmla="*/ 393696 w 474674"/>
                <a:gd name="connsiteY12" fmla="*/ 83456 h 2004182"/>
                <a:gd name="connsiteX13" fmla="*/ 239427 w 474674"/>
                <a:gd name="connsiteY13" fmla="*/ 12255 h 2004182"/>
                <a:gd name="connsiteX14" fmla="*/ 107573 w 474674"/>
                <a:gd name="connsiteY14" fmla="*/ 18847 h 2004182"/>
                <a:gd name="connsiteX15" fmla="*/ 74610 w 474674"/>
                <a:gd name="connsiteY15" fmla="*/ 101915 h 2004182"/>
                <a:gd name="connsiteX16" fmla="*/ 90432 w 474674"/>
                <a:gd name="connsiteY16" fmla="*/ 357712 h 2004182"/>
                <a:gd name="connsiteX17" fmla="*/ 83839 w 474674"/>
                <a:gd name="connsiteY17" fmla="*/ 502752 h 2004182"/>
                <a:gd name="connsiteX18" fmla="*/ 50876 w 474674"/>
                <a:gd name="connsiteY18" fmla="*/ 878536 h 2004182"/>
                <a:gd name="connsiteX19" fmla="*/ 4727 w 474674"/>
                <a:gd name="connsiteY19" fmla="*/ 1260913 h 2004182"/>
                <a:gd name="connsiteX20" fmla="*/ 61424 w 474674"/>
                <a:gd name="connsiteY20" fmla="*/ 1614282 h 2004182"/>
                <a:gd name="connsiteX21" fmla="*/ 74610 w 474674"/>
                <a:gd name="connsiteY21" fmla="*/ 1796241 h 2004182"/>
                <a:gd name="connsiteX22" fmla="*/ 120758 w 474674"/>
                <a:gd name="connsiteY22" fmla="*/ 1879309 h 2004182"/>
                <a:gd name="connsiteX23" fmla="*/ 206464 w 474674"/>
                <a:gd name="connsiteY23" fmla="*/ 1992703 h 2004182"/>
                <a:gd name="connsiteX24" fmla="*/ 222286 w 474674"/>
                <a:gd name="connsiteY24" fmla="*/ 2004570 h 2004182"/>
                <a:gd name="connsiteX25" fmla="*/ 371281 w 474674"/>
                <a:gd name="connsiteY25" fmla="*/ 1991385 h 2004182"/>
                <a:gd name="connsiteX26" fmla="*/ 466216 w 474674"/>
                <a:gd name="connsiteY26" fmla="*/ 1858212 h 2004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74674" h="2004182">
                  <a:moveTo>
                    <a:pt x="466216" y="1858212"/>
                  </a:moveTo>
                  <a:cubicBezTo>
                    <a:pt x="489950" y="1783055"/>
                    <a:pt x="480720" y="1620875"/>
                    <a:pt x="472809" y="1536488"/>
                  </a:cubicBezTo>
                  <a:lnTo>
                    <a:pt x="472809" y="1536488"/>
                  </a:lnTo>
                  <a:lnTo>
                    <a:pt x="450394" y="1535170"/>
                  </a:lnTo>
                  <a:cubicBezTo>
                    <a:pt x="450394" y="1535170"/>
                    <a:pt x="443801" y="1307062"/>
                    <a:pt x="338318" y="984019"/>
                  </a:cubicBezTo>
                  <a:cubicBezTo>
                    <a:pt x="338318" y="984019"/>
                    <a:pt x="268435" y="591094"/>
                    <a:pt x="294806" y="463196"/>
                  </a:cubicBezTo>
                  <a:lnTo>
                    <a:pt x="314584" y="443418"/>
                  </a:lnTo>
                  <a:cubicBezTo>
                    <a:pt x="314584" y="443418"/>
                    <a:pt x="367326" y="430232"/>
                    <a:pt x="367326" y="331342"/>
                  </a:cubicBezTo>
                  <a:cubicBezTo>
                    <a:pt x="367326" y="331342"/>
                    <a:pt x="391059" y="331342"/>
                    <a:pt x="400289" y="304971"/>
                  </a:cubicBezTo>
                  <a:cubicBezTo>
                    <a:pt x="400289" y="304971"/>
                    <a:pt x="456986" y="311563"/>
                    <a:pt x="453031" y="258822"/>
                  </a:cubicBezTo>
                  <a:cubicBezTo>
                    <a:pt x="453031" y="258822"/>
                    <a:pt x="463579" y="208717"/>
                    <a:pt x="406882" y="206080"/>
                  </a:cubicBezTo>
                  <a:lnTo>
                    <a:pt x="400289" y="179709"/>
                  </a:lnTo>
                  <a:cubicBezTo>
                    <a:pt x="400289" y="179709"/>
                    <a:pt x="439845" y="129605"/>
                    <a:pt x="393696" y="83456"/>
                  </a:cubicBezTo>
                  <a:lnTo>
                    <a:pt x="239427" y="12255"/>
                  </a:lnTo>
                  <a:cubicBezTo>
                    <a:pt x="239427" y="12255"/>
                    <a:pt x="195915" y="-11479"/>
                    <a:pt x="107573" y="18847"/>
                  </a:cubicBezTo>
                  <a:cubicBezTo>
                    <a:pt x="107573" y="18847"/>
                    <a:pt x="70654" y="32033"/>
                    <a:pt x="74610" y="101915"/>
                  </a:cubicBezTo>
                  <a:lnTo>
                    <a:pt x="90432" y="357712"/>
                  </a:lnTo>
                  <a:cubicBezTo>
                    <a:pt x="90432" y="357712"/>
                    <a:pt x="77247" y="450010"/>
                    <a:pt x="83839" y="502752"/>
                  </a:cubicBezTo>
                  <a:cubicBezTo>
                    <a:pt x="83839" y="502752"/>
                    <a:pt x="73291" y="737452"/>
                    <a:pt x="50876" y="878536"/>
                  </a:cubicBezTo>
                  <a:cubicBezTo>
                    <a:pt x="50876" y="878536"/>
                    <a:pt x="-5821" y="1133015"/>
                    <a:pt x="4727" y="1260913"/>
                  </a:cubicBezTo>
                  <a:cubicBezTo>
                    <a:pt x="4727" y="1260913"/>
                    <a:pt x="17912" y="1465287"/>
                    <a:pt x="61424" y="1614282"/>
                  </a:cubicBezTo>
                  <a:cubicBezTo>
                    <a:pt x="61424" y="1614282"/>
                    <a:pt x="81202" y="1693395"/>
                    <a:pt x="74610" y="1796241"/>
                  </a:cubicBezTo>
                  <a:cubicBezTo>
                    <a:pt x="74610" y="1796241"/>
                    <a:pt x="70654" y="1813382"/>
                    <a:pt x="120758" y="1879309"/>
                  </a:cubicBezTo>
                  <a:cubicBezTo>
                    <a:pt x="161633" y="1933369"/>
                    <a:pt x="141855" y="1945236"/>
                    <a:pt x="206464" y="1992703"/>
                  </a:cubicBezTo>
                  <a:cubicBezTo>
                    <a:pt x="211738" y="1996659"/>
                    <a:pt x="217012" y="2000615"/>
                    <a:pt x="222286" y="2004570"/>
                  </a:cubicBezTo>
                  <a:cubicBezTo>
                    <a:pt x="296124" y="1999296"/>
                    <a:pt x="371281" y="1991385"/>
                    <a:pt x="371281" y="1991385"/>
                  </a:cubicBezTo>
                  <a:cubicBezTo>
                    <a:pt x="430616" y="1979518"/>
                    <a:pt x="466216" y="1858212"/>
                    <a:pt x="466216" y="1858212"/>
                  </a:cubicBezTo>
                  <a:close/>
                </a:path>
              </a:pathLst>
            </a:custGeom>
            <a:solidFill>
              <a:schemeClr val="bg1"/>
            </a:solidFill>
            <a:ln w="32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8">
              <a:extLst>
                <a:ext uri="{FF2B5EF4-FFF2-40B4-BE49-F238E27FC236}">
                  <a16:creationId xmlns="" xmlns:a16="http://schemas.microsoft.com/office/drawing/2014/main" id="{09A3B2B4-3D23-4B52-87F3-A2F5B9A44BDD}"/>
                </a:ext>
              </a:extLst>
            </p:cNvPr>
            <p:cNvSpPr/>
            <p:nvPr/>
          </p:nvSpPr>
          <p:spPr>
            <a:xfrm>
              <a:off x="4766985" y="5221267"/>
              <a:ext cx="1648176" cy="316450"/>
            </a:xfrm>
            <a:custGeom>
              <a:avLst/>
              <a:gdLst>
                <a:gd name="connsiteX0" fmla="*/ 1638116 w 1648176"/>
                <a:gd name="connsiteY0" fmla="*/ 233870 h 316449"/>
                <a:gd name="connsiteX1" fmla="*/ 1412646 w 1648176"/>
                <a:gd name="connsiteY1" fmla="*/ 265515 h 316449"/>
                <a:gd name="connsiteX2" fmla="*/ 1351993 w 1648176"/>
                <a:gd name="connsiteY2" fmla="*/ 273426 h 316449"/>
                <a:gd name="connsiteX3" fmla="*/ 1003898 w 1648176"/>
                <a:gd name="connsiteY3" fmla="*/ 307708 h 316449"/>
                <a:gd name="connsiteX4" fmla="*/ 872044 w 1648176"/>
                <a:gd name="connsiteY4" fmla="*/ 315620 h 316449"/>
                <a:gd name="connsiteX5" fmla="*/ 723049 w 1648176"/>
                <a:gd name="connsiteY5" fmla="*/ 309027 h 316449"/>
                <a:gd name="connsiteX6" fmla="*/ 324850 w 1648176"/>
                <a:gd name="connsiteY6" fmla="*/ 258922 h 316449"/>
                <a:gd name="connsiteX7" fmla="*/ 258922 w 1648176"/>
                <a:gd name="connsiteY7" fmla="*/ 247055 h 316449"/>
                <a:gd name="connsiteX8" fmla="*/ 13674 w 1648176"/>
                <a:gd name="connsiteY8" fmla="*/ 194314 h 316449"/>
                <a:gd name="connsiteX9" fmla="*/ 14992 w 1648176"/>
                <a:gd name="connsiteY9" fmla="*/ 190358 h 316449"/>
                <a:gd name="connsiteX10" fmla="*/ 54549 w 1648176"/>
                <a:gd name="connsiteY10" fmla="*/ 47956 h 316449"/>
                <a:gd name="connsiteX11" fmla="*/ 17629 w 1648176"/>
                <a:gd name="connsiteY11" fmla="*/ 13674 h 316449"/>
                <a:gd name="connsiteX12" fmla="*/ 87512 w 1648176"/>
                <a:gd name="connsiteY12" fmla="*/ 46637 h 316449"/>
                <a:gd name="connsiteX13" fmla="*/ 298479 w 1648176"/>
                <a:gd name="connsiteY13" fmla="*/ 90149 h 316449"/>
                <a:gd name="connsiteX14" fmla="*/ 361769 w 1648176"/>
                <a:gd name="connsiteY14" fmla="*/ 102016 h 316449"/>
                <a:gd name="connsiteX15" fmla="*/ 727005 w 1648176"/>
                <a:gd name="connsiteY15" fmla="*/ 158713 h 316449"/>
                <a:gd name="connsiteX16" fmla="*/ 861496 w 1648176"/>
                <a:gd name="connsiteY16" fmla="*/ 169261 h 316449"/>
                <a:gd name="connsiteX17" fmla="*/ 1006535 w 1648176"/>
                <a:gd name="connsiteY17" fmla="*/ 157395 h 316449"/>
                <a:gd name="connsiteX18" fmla="*/ 1344082 w 1648176"/>
                <a:gd name="connsiteY18" fmla="*/ 125750 h 316449"/>
                <a:gd name="connsiteX19" fmla="*/ 1406053 w 1648176"/>
                <a:gd name="connsiteY19" fmla="*/ 119157 h 316449"/>
                <a:gd name="connsiteX20" fmla="*/ 1632842 w 1648176"/>
                <a:gd name="connsiteY20" fmla="*/ 92786 h 316449"/>
                <a:gd name="connsiteX21" fmla="*/ 1639435 w 1648176"/>
                <a:gd name="connsiteY21" fmla="*/ 99379 h 316449"/>
                <a:gd name="connsiteX22" fmla="*/ 1632842 w 1648176"/>
                <a:gd name="connsiteY22" fmla="*/ 222003 h 316449"/>
                <a:gd name="connsiteX23" fmla="*/ 1638116 w 1648176"/>
                <a:gd name="connsiteY23" fmla="*/ 233870 h 316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648176" h="316449">
                  <a:moveTo>
                    <a:pt x="1638116" y="233870"/>
                  </a:moveTo>
                  <a:cubicBezTo>
                    <a:pt x="1577464" y="243100"/>
                    <a:pt x="1499670" y="253648"/>
                    <a:pt x="1412646" y="265515"/>
                  </a:cubicBezTo>
                  <a:cubicBezTo>
                    <a:pt x="1392868" y="268152"/>
                    <a:pt x="1371771" y="270789"/>
                    <a:pt x="1351993" y="273426"/>
                  </a:cubicBezTo>
                  <a:cubicBezTo>
                    <a:pt x="1239917" y="286612"/>
                    <a:pt x="1118611" y="299797"/>
                    <a:pt x="1003898" y="307708"/>
                  </a:cubicBezTo>
                  <a:cubicBezTo>
                    <a:pt x="957749" y="311664"/>
                    <a:pt x="914237" y="314301"/>
                    <a:pt x="872044" y="315620"/>
                  </a:cubicBezTo>
                  <a:cubicBezTo>
                    <a:pt x="872044" y="315620"/>
                    <a:pt x="817984" y="315620"/>
                    <a:pt x="723049" y="309027"/>
                  </a:cubicBezTo>
                  <a:cubicBezTo>
                    <a:pt x="628114" y="302434"/>
                    <a:pt x="490986" y="287930"/>
                    <a:pt x="324850" y="258922"/>
                  </a:cubicBezTo>
                  <a:cubicBezTo>
                    <a:pt x="303753" y="254967"/>
                    <a:pt x="281338" y="251011"/>
                    <a:pt x="258922" y="247055"/>
                  </a:cubicBezTo>
                  <a:cubicBezTo>
                    <a:pt x="182447" y="232551"/>
                    <a:pt x="100698" y="215410"/>
                    <a:pt x="13674" y="194314"/>
                  </a:cubicBezTo>
                  <a:lnTo>
                    <a:pt x="14992" y="190358"/>
                  </a:lnTo>
                  <a:cubicBezTo>
                    <a:pt x="61141" y="94104"/>
                    <a:pt x="54549" y="47956"/>
                    <a:pt x="54549" y="47956"/>
                  </a:cubicBezTo>
                  <a:cubicBezTo>
                    <a:pt x="38726" y="37407"/>
                    <a:pt x="26859" y="25541"/>
                    <a:pt x="17629" y="13674"/>
                  </a:cubicBezTo>
                  <a:lnTo>
                    <a:pt x="87512" y="46637"/>
                  </a:lnTo>
                  <a:cubicBezTo>
                    <a:pt x="87512" y="46637"/>
                    <a:pt x="174536" y="66415"/>
                    <a:pt x="298479" y="90149"/>
                  </a:cubicBezTo>
                  <a:cubicBezTo>
                    <a:pt x="318257" y="94104"/>
                    <a:pt x="339353" y="98060"/>
                    <a:pt x="361769" y="102016"/>
                  </a:cubicBezTo>
                  <a:cubicBezTo>
                    <a:pt x="473845" y="123113"/>
                    <a:pt x="607017" y="145528"/>
                    <a:pt x="727005" y="158713"/>
                  </a:cubicBezTo>
                  <a:cubicBezTo>
                    <a:pt x="774472" y="163987"/>
                    <a:pt x="819302" y="167943"/>
                    <a:pt x="861496" y="169261"/>
                  </a:cubicBezTo>
                  <a:cubicBezTo>
                    <a:pt x="861496" y="169261"/>
                    <a:pt x="918193" y="165306"/>
                    <a:pt x="1006535" y="157395"/>
                  </a:cubicBezTo>
                  <a:cubicBezTo>
                    <a:pt x="1096196" y="149483"/>
                    <a:pt x="1216183" y="138935"/>
                    <a:pt x="1344082" y="125750"/>
                  </a:cubicBezTo>
                  <a:cubicBezTo>
                    <a:pt x="1363860" y="123113"/>
                    <a:pt x="1384957" y="121794"/>
                    <a:pt x="1406053" y="119157"/>
                  </a:cubicBezTo>
                  <a:cubicBezTo>
                    <a:pt x="1482529" y="111246"/>
                    <a:pt x="1560323" y="102016"/>
                    <a:pt x="1632842" y="92786"/>
                  </a:cubicBezTo>
                  <a:lnTo>
                    <a:pt x="1639435" y="99379"/>
                  </a:lnTo>
                  <a:lnTo>
                    <a:pt x="1632842" y="222003"/>
                  </a:lnTo>
                  <a:lnTo>
                    <a:pt x="1638116" y="233870"/>
                  </a:lnTo>
                  <a:close/>
                </a:path>
              </a:pathLst>
            </a:custGeom>
            <a:solidFill>
              <a:schemeClr val="bg1"/>
            </a:solidFill>
            <a:ln w="131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9">
              <a:extLst>
                <a:ext uri="{FF2B5EF4-FFF2-40B4-BE49-F238E27FC236}">
                  <a16:creationId xmlns="" xmlns:a16="http://schemas.microsoft.com/office/drawing/2014/main" id="{84C13424-5645-4518-84C7-FA7B91176B7B}"/>
                </a:ext>
              </a:extLst>
            </p:cNvPr>
            <p:cNvSpPr/>
            <p:nvPr/>
          </p:nvSpPr>
          <p:spPr>
            <a:xfrm>
              <a:off x="4999048" y="5277964"/>
              <a:ext cx="131854" cy="263708"/>
            </a:xfrm>
            <a:custGeom>
              <a:avLst/>
              <a:gdLst>
                <a:gd name="connsiteX0" fmla="*/ 69052 w 131854"/>
                <a:gd name="connsiteY0" fmla="*/ 13674 h 263708"/>
                <a:gd name="connsiteX1" fmla="*/ 131024 w 131854"/>
                <a:gd name="connsiteY1" fmla="*/ 26859 h 263708"/>
                <a:gd name="connsiteX2" fmla="*/ 79601 w 131854"/>
                <a:gd name="connsiteY2" fmla="*/ 251011 h 263708"/>
                <a:gd name="connsiteX3" fmla="*/ 13674 w 131854"/>
                <a:gd name="connsiteY3" fmla="*/ 235188 h 263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1854" h="263708">
                  <a:moveTo>
                    <a:pt x="69052" y="13674"/>
                  </a:moveTo>
                  <a:lnTo>
                    <a:pt x="131024" y="26859"/>
                  </a:lnTo>
                  <a:lnTo>
                    <a:pt x="79601" y="251011"/>
                  </a:lnTo>
                  <a:lnTo>
                    <a:pt x="13674" y="235188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131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10">
              <a:extLst>
                <a:ext uri="{FF2B5EF4-FFF2-40B4-BE49-F238E27FC236}">
                  <a16:creationId xmlns="" xmlns:a16="http://schemas.microsoft.com/office/drawing/2014/main" id="{7B9639BA-5300-4409-B8AE-05DA60FE1D24}"/>
                </a:ext>
              </a:extLst>
            </p:cNvPr>
            <p:cNvSpPr/>
            <p:nvPr/>
          </p:nvSpPr>
          <p:spPr>
            <a:xfrm>
              <a:off x="6092119" y="5306972"/>
              <a:ext cx="92298" cy="263708"/>
            </a:xfrm>
            <a:custGeom>
              <a:avLst/>
              <a:gdLst>
                <a:gd name="connsiteX0" fmla="*/ 13674 w 92297"/>
                <a:gd name="connsiteY0" fmla="*/ 24222 h 263708"/>
                <a:gd name="connsiteX1" fmla="*/ 74327 w 92297"/>
                <a:gd name="connsiteY1" fmla="*/ 13674 h 263708"/>
                <a:gd name="connsiteX2" fmla="*/ 84875 w 92297"/>
                <a:gd name="connsiteY2" fmla="*/ 248374 h 263708"/>
                <a:gd name="connsiteX3" fmla="*/ 25541 w 92297"/>
                <a:gd name="connsiteY3" fmla="*/ 254967 h 263708"/>
                <a:gd name="connsiteX4" fmla="*/ 13674 w 92297"/>
                <a:gd name="connsiteY4" fmla="*/ 24222 h 263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297" h="263708">
                  <a:moveTo>
                    <a:pt x="13674" y="24222"/>
                  </a:moveTo>
                  <a:lnTo>
                    <a:pt x="74327" y="13674"/>
                  </a:lnTo>
                  <a:cubicBezTo>
                    <a:pt x="74327" y="13674"/>
                    <a:pt x="95423" y="132342"/>
                    <a:pt x="84875" y="248374"/>
                  </a:cubicBezTo>
                  <a:lnTo>
                    <a:pt x="25541" y="254967"/>
                  </a:lnTo>
                  <a:cubicBezTo>
                    <a:pt x="25541" y="254967"/>
                    <a:pt x="33452" y="140253"/>
                    <a:pt x="13674" y="24222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131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11">
              <a:extLst>
                <a:ext uri="{FF2B5EF4-FFF2-40B4-BE49-F238E27FC236}">
                  <a16:creationId xmlns="" xmlns:a16="http://schemas.microsoft.com/office/drawing/2014/main" id="{EB92CB81-0DC1-4631-9FFE-1EE59383C35F}"/>
                </a:ext>
              </a:extLst>
            </p:cNvPr>
            <p:cNvSpPr/>
            <p:nvPr/>
          </p:nvSpPr>
          <p:spPr>
            <a:xfrm>
              <a:off x="4716880" y="5539035"/>
              <a:ext cx="52742" cy="224152"/>
            </a:xfrm>
            <a:custGeom>
              <a:avLst/>
              <a:gdLst>
                <a:gd name="connsiteX0" fmla="*/ 37407 w 52741"/>
                <a:gd name="connsiteY0" fmla="*/ 13674 h 224151"/>
                <a:gd name="connsiteX1" fmla="*/ 13674 w 52741"/>
                <a:gd name="connsiteY1" fmla="*/ 46637 h 224151"/>
                <a:gd name="connsiteX2" fmla="*/ 24222 w 52741"/>
                <a:gd name="connsiteY2" fmla="*/ 218048 h 224151"/>
                <a:gd name="connsiteX3" fmla="*/ 37407 w 52741"/>
                <a:gd name="connsiteY3" fmla="*/ 13674 h 224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741" h="224151">
                  <a:moveTo>
                    <a:pt x="37407" y="13674"/>
                  </a:moveTo>
                  <a:lnTo>
                    <a:pt x="13674" y="46637"/>
                  </a:lnTo>
                  <a:cubicBezTo>
                    <a:pt x="13674" y="46637"/>
                    <a:pt x="40045" y="109927"/>
                    <a:pt x="24222" y="218048"/>
                  </a:cubicBezTo>
                  <a:cubicBezTo>
                    <a:pt x="24222" y="218048"/>
                    <a:pt x="70371" y="152121"/>
                    <a:pt x="37407" y="13674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131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12">
              <a:extLst>
                <a:ext uri="{FF2B5EF4-FFF2-40B4-BE49-F238E27FC236}">
                  <a16:creationId xmlns="" xmlns:a16="http://schemas.microsoft.com/office/drawing/2014/main" id="{9A8EBC7F-9C1E-4B8D-994B-CA7EF1CAEE89}"/>
                </a:ext>
              </a:extLst>
            </p:cNvPr>
            <p:cNvSpPr/>
            <p:nvPr/>
          </p:nvSpPr>
          <p:spPr>
            <a:xfrm>
              <a:off x="4571841" y="5750001"/>
              <a:ext cx="118669" cy="448304"/>
            </a:xfrm>
            <a:custGeom>
              <a:avLst/>
              <a:gdLst>
                <a:gd name="connsiteX0" fmla="*/ 90149 w 118668"/>
                <a:gd name="connsiteY0" fmla="*/ 13674 h 448303"/>
                <a:gd name="connsiteX1" fmla="*/ 59823 w 118668"/>
                <a:gd name="connsiteY1" fmla="*/ 241782 h 448303"/>
                <a:gd name="connsiteX2" fmla="*/ 13674 w 118668"/>
                <a:gd name="connsiteY2" fmla="*/ 436926 h 448303"/>
                <a:gd name="connsiteX3" fmla="*/ 109927 w 118668"/>
                <a:gd name="connsiteY3" fmla="*/ 241782 h 448303"/>
                <a:gd name="connsiteX4" fmla="*/ 90149 w 118668"/>
                <a:gd name="connsiteY4" fmla="*/ 13674 h 448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668" h="448303">
                  <a:moveTo>
                    <a:pt x="90149" y="13674"/>
                  </a:moveTo>
                  <a:cubicBezTo>
                    <a:pt x="90149" y="13674"/>
                    <a:pt x="50593" y="116520"/>
                    <a:pt x="59823" y="241782"/>
                  </a:cubicBezTo>
                  <a:cubicBezTo>
                    <a:pt x="59823" y="241782"/>
                    <a:pt x="76964" y="347265"/>
                    <a:pt x="13674" y="436926"/>
                  </a:cubicBezTo>
                  <a:cubicBezTo>
                    <a:pt x="13674" y="436926"/>
                    <a:pt x="99379" y="377591"/>
                    <a:pt x="109927" y="241782"/>
                  </a:cubicBezTo>
                  <a:cubicBezTo>
                    <a:pt x="109927" y="240463"/>
                    <a:pt x="80919" y="132342"/>
                    <a:pt x="90149" y="13674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131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13">
              <a:extLst>
                <a:ext uri="{FF2B5EF4-FFF2-40B4-BE49-F238E27FC236}">
                  <a16:creationId xmlns="" xmlns:a16="http://schemas.microsoft.com/office/drawing/2014/main" id="{19FE0800-1BF6-4EFE-A8FE-78A967896D7C}"/>
                </a:ext>
              </a:extLst>
            </p:cNvPr>
            <p:cNvSpPr/>
            <p:nvPr/>
          </p:nvSpPr>
          <p:spPr>
            <a:xfrm>
              <a:off x="5571295" y="6326204"/>
              <a:ext cx="118669" cy="342821"/>
            </a:xfrm>
            <a:custGeom>
              <a:avLst/>
              <a:gdLst>
                <a:gd name="connsiteX0" fmla="*/ 13674 w 118668"/>
                <a:gd name="connsiteY0" fmla="*/ 171899 h 342820"/>
                <a:gd name="connsiteX1" fmla="*/ 109927 w 118668"/>
                <a:gd name="connsiteY1" fmla="*/ 336716 h 342820"/>
                <a:gd name="connsiteX2" fmla="*/ 44000 w 118668"/>
                <a:gd name="connsiteY2" fmla="*/ 13674 h 342820"/>
                <a:gd name="connsiteX3" fmla="*/ 13674 w 118668"/>
                <a:gd name="connsiteY3" fmla="*/ 171899 h 342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8668" h="342820">
                  <a:moveTo>
                    <a:pt x="13674" y="171899"/>
                  </a:moveTo>
                  <a:cubicBezTo>
                    <a:pt x="13674" y="171899"/>
                    <a:pt x="46637" y="281337"/>
                    <a:pt x="109927" y="336716"/>
                  </a:cubicBezTo>
                  <a:lnTo>
                    <a:pt x="44000" y="13674"/>
                  </a:lnTo>
                  <a:lnTo>
                    <a:pt x="13674" y="171899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131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14">
              <a:extLst>
                <a:ext uri="{FF2B5EF4-FFF2-40B4-BE49-F238E27FC236}">
                  <a16:creationId xmlns="" xmlns:a16="http://schemas.microsoft.com/office/drawing/2014/main" id="{1186C593-2BD5-4F0C-A0CD-757FB1377F7C}"/>
                </a:ext>
              </a:extLst>
            </p:cNvPr>
            <p:cNvSpPr/>
            <p:nvPr/>
          </p:nvSpPr>
          <p:spPr>
            <a:xfrm>
              <a:off x="5679415" y="6356530"/>
              <a:ext cx="131854" cy="395562"/>
            </a:xfrm>
            <a:custGeom>
              <a:avLst/>
              <a:gdLst>
                <a:gd name="connsiteX0" fmla="*/ 41363 w 131854"/>
                <a:gd name="connsiteY0" fmla="*/ 389458 h 395562"/>
                <a:gd name="connsiteX1" fmla="*/ 13674 w 131854"/>
                <a:gd name="connsiteY1" fmla="*/ 13674 h 395562"/>
                <a:gd name="connsiteX2" fmla="*/ 129705 w 131854"/>
                <a:gd name="connsiteY2" fmla="*/ 389458 h 395562"/>
                <a:gd name="connsiteX3" fmla="*/ 41363 w 131854"/>
                <a:gd name="connsiteY3" fmla="*/ 389458 h 395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1854" h="395562">
                  <a:moveTo>
                    <a:pt x="41363" y="389458"/>
                  </a:moveTo>
                  <a:cubicBezTo>
                    <a:pt x="53230" y="327487"/>
                    <a:pt x="61141" y="208818"/>
                    <a:pt x="13674" y="13674"/>
                  </a:cubicBezTo>
                  <a:cubicBezTo>
                    <a:pt x="13674" y="13674"/>
                    <a:pt x="108609" y="123113"/>
                    <a:pt x="129705" y="389458"/>
                  </a:cubicBezTo>
                  <a:lnTo>
                    <a:pt x="41363" y="389458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131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15">
              <a:extLst>
                <a:ext uri="{FF2B5EF4-FFF2-40B4-BE49-F238E27FC236}">
                  <a16:creationId xmlns="" xmlns:a16="http://schemas.microsoft.com/office/drawing/2014/main" id="{AEE96A44-AFC2-4F03-8133-F3023CC09FC3}"/>
                </a:ext>
              </a:extLst>
            </p:cNvPr>
            <p:cNvSpPr/>
            <p:nvPr/>
          </p:nvSpPr>
          <p:spPr>
            <a:xfrm>
              <a:off x="7592618" y="3571772"/>
              <a:ext cx="79112" cy="39556"/>
            </a:xfrm>
            <a:custGeom>
              <a:avLst/>
              <a:gdLst>
                <a:gd name="connsiteX0" fmla="*/ 76964 w 79112"/>
                <a:gd name="connsiteY0" fmla="*/ 34770 h 39556"/>
                <a:gd name="connsiteX1" fmla="*/ 13674 w 79112"/>
                <a:gd name="connsiteY1" fmla="*/ 13674 h 39556"/>
                <a:gd name="connsiteX2" fmla="*/ 14992 w 79112"/>
                <a:gd name="connsiteY2" fmla="*/ 17629 h 39556"/>
                <a:gd name="connsiteX3" fmla="*/ 76964 w 79112"/>
                <a:gd name="connsiteY3" fmla="*/ 34770 h 39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112" h="39556">
                  <a:moveTo>
                    <a:pt x="76964" y="34770"/>
                  </a:moveTo>
                  <a:lnTo>
                    <a:pt x="13674" y="13674"/>
                  </a:lnTo>
                  <a:lnTo>
                    <a:pt x="14992" y="17629"/>
                  </a:lnTo>
                  <a:cubicBezTo>
                    <a:pt x="36089" y="25541"/>
                    <a:pt x="59823" y="32133"/>
                    <a:pt x="76964" y="34770"/>
                  </a:cubicBezTo>
                  <a:close/>
                </a:path>
              </a:pathLst>
            </a:custGeom>
            <a:noFill/>
            <a:ln w="131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16">
              <a:extLst>
                <a:ext uri="{FF2B5EF4-FFF2-40B4-BE49-F238E27FC236}">
                  <a16:creationId xmlns="" xmlns:a16="http://schemas.microsoft.com/office/drawing/2014/main" id="{CB800767-D1B5-48FC-BE99-85E0FA66F6E7}"/>
                </a:ext>
              </a:extLst>
            </p:cNvPr>
            <p:cNvSpPr/>
            <p:nvPr/>
          </p:nvSpPr>
          <p:spPr>
            <a:xfrm>
              <a:off x="7486001" y="1583008"/>
              <a:ext cx="448304" cy="2004182"/>
            </a:xfrm>
            <a:custGeom>
              <a:avLst/>
              <a:gdLst>
                <a:gd name="connsiteX0" fmla="*/ 423556 w 448303"/>
                <a:gd name="connsiteY0" fmla="*/ 686534 h 2004182"/>
                <a:gd name="connsiteX1" fmla="*/ 393230 w 448303"/>
                <a:gd name="connsiteY1" fmla="*/ 240867 h 2004182"/>
                <a:gd name="connsiteX2" fmla="*/ 373452 w 448303"/>
                <a:gd name="connsiteY2" fmla="*/ 91872 h 2004182"/>
                <a:gd name="connsiteX3" fmla="*/ 277198 w 448303"/>
                <a:gd name="connsiteY3" fmla="*/ 12759 h 2004182"/>
                <a:gd name="connsiteX4" fmla="*/ 207315 w 448303"/>
                <a:gd name="connsiteY4" fmla="*/ 43086 h 2004182"/>
                <a:gd name="connsiteX5" fmla="*/ 141388 w 448303"/>
                <a:gd name="connsiteY5" fmla="*/ 80005 h 2004182"/>
                <a:gd name="connsiteX6" fmla="*/ 95239 w 448303"/>
                <a:gd name="connsiteY6" fmla="*/ 123517 h 2004182"/>
                <a:gd name="connsiteX7" fmla="*/ 42498 w 448303"/>
                <a:gd name="connsiteY7" fmla="*/ 156480 h 2004182"/>
                <a:gd name="connsiteX8" fmla="*/ 42498 w 448303"/>
                <a:gd name="connsiteY8" fmla="*/ 288334 h 2004182"/>
                <a:gd name="connsiteX9" fmla="*/ 115017 w 448303"/>
                <a:gd name="connsiteY9" fmla="*/ 334483 h 2004182"/>
                <a:gd name="connsiteX10" fmla="*/ 121610 w 448303"/>
                <a:gd name="connsiteY10" fmla="*/ 367447 h 2004182"/>
                <a:gd name="connsiteX11" fmla="*/ 200723 w 448303"/>
                <a:gd name="connsiteY11" fmla="*/ 472930 h 2004182"/>
                <a:gd name="connsiteX12" fmla="*/ 204678 w 448303"/>
                <a:gd name="connsiteY12" fmla="*/ 683897 h 2004182"/>
                <a:gd name="connsiteX13" fmla="*/ 154574 w 448303"/>
                <a:gd name="connsiteY13" fmla="*/ 991117 h 2004182"/>
                <a:gd name="connsiteX14" fmla="*/ 38542 w 448303"/>
                <a:gd name="connsiteY14" fmla="*/ 1465792 h 2004182"/>
                <a:gd name="connsiteX15" fmla="*/ 22720 w 448303"/>
                <a:gd name="connsiteY15" fmla="*/ 1477658 h 2004182"/>
                <a:gd name="connsiteX16" fmla="*/ 14808 w 448303"/>
                <a:gd name="connsiteY16" fmla="*/ 1551497 h 2004182"/>
                <a:gd name="connsiteX17" fmla="*/ 54364 w 448303"/>
                <a:gd name="connsiteY17" fmla="*/ 1983978 h 2004182"/>
                <a:gd name="connsiteX18" fmla="*/ 117654 w 448303"/>
                <a:gd name="connsiteY18" fmla="*/ 2009031 h 2004182"/>
                <a:gd name="connsiteX19" fmla="*/ 116336 w 448303"/>
                <a:gd name="connsiteY19" fmla="*/ 2005075 h 2004182"/>
                <a:gd name="connsiteX20" fmla="*/ 116336 w 448303"/>
                <a:gd name="connsiteY20" fmla="*/ 2005075 h 2004182"/>
                <a:gd name="connsiteX21" fmla="*/ 116336 w 448303"/>
                <a:gd name="connsiteY21" fmla="*/ 2003756 h 2004182"/>
                <a:gd name="connsiteX22" fmla="*/ 307524 w 448303"/>
                <a:gd name="connsiteY22" fmla="*/ 1951015 h 2004182"/>
                <a:gd name="connsiteX23" fmla="*/ 403778 w 448303"/>
                <a:gd name="connsiteY23" fmla="*/ 1654343 h 2004182"/>
                <a:gd name="connsiteX24" fmla="*/ 414326 w 448303"/>
                <a:gd name="connsiteY24" fmla="*/ 1476340 h 2004182"/>
                <a:gd name="connsiteX25" fmla="*/ 457838 w 448303"/>
                <a:gd name="connsiteY25" fmla="*/ 1155934 h 2004182"/>
                <a:gd name="connsiteX26" fmla="*/ 423556 w 448303"/>
                <a:gd name="connsiteY26" fmla="*/ 686534 h 2004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48303" h="2004182">
                  <a:moveTo>
                    <a:pt x="423556" y="686534"/>
                  </a:moveTo>
                  <a:cubicBezTo>
                    <a:pt x="423556" y="686534"/>
                    <a:pt x="430149" y="405685"/>
                    <a:pt x="393230" y="240867"/>
                  </a:cubicBezTo>
                  <a:lnTo>
                    <a:pt x="373452" y="91872"/>
                  </a:lnTo>
                  <a:cubicBezTo>
                    <a:pt x="373452" y="91872"/>
                    <a:pt x="360266" y="-30753"/>
                    <a:pt x="277198" y="12759"/>
                  </a:cubicBezTo>
                  <a:cubicBezTo>
                    <a:pt x="277198" y="12759"/>
                    <a:pt x="207315" y="8804"/>
                    <a:pt x="207315" y="43086"/>
                  </a:cubicBezTo>
                  <a:cubicBezTo>
                    <a:pt x="207315" y="43086"/>
                    <a:pt x="147981" y="43086"/>
                    <a:pt x="141388" y="80005"/>
                  </a:cubicBezTo>
                  <a:lnTo>
                    <a:pt x="95239" y="123517"/>
                  </a:lnTo>
                  <a:lnTo>
                    <a:pt x="42498" y="156480"/>
                  </a:lnTo>
                  <a:cubicBezTo>
                    <a:pt x="42498" y="156480"/>
                    <a:pt x="-30022" y="232956"/>
                    <a:pt x="42498" y="288334"/>
                  </a:cubicBezTo>
                  <a:lnTo>
                    <a:pt x="115017" y="334483"/>
                  </a:lnTo>
                  <a:lnTo>
                    <a:pt x="121610" y="367447"/>
                  </a:lnTo>
                  <a:cubicBezTo>
                    <a:pt x="121610" y="367447"/>
                    <a:pt x="138751" y="450515"/>
                    <a:pt x="200723" y="472930"/>
                  </a:cubicBezTo>
                  <a:lnTo>
                    <a:pt x="204678" y="683897"/>
                  </a:lnTo>
                  <a:cubicBezTo>
                    <a:pt x="204678" y="683897"/>
                    <a:pt x="204678" y="846077"/>
                    <a:pt x="154574" y="991117"/>
                  </a:cubicBezTo>
                  <a:cubicBezTo>
                    <a:pt x="154574" y="991117"/>
                    <a:pt x="58320" y="1271966"/>
                    <a:pt x="38542" y="1465792"/>
                  </a:cubicBezTo>
                  <a:lnTo>
                    <a:pt x="22720" y="1477658"/>
                  </a:lnTo>
                  <a:lnTo>
                    <a:pt x="14808" y="1551497"/>
                  </a:lnTo>
                  <a:cubicBezTo>
                    <a:pt x="14808" y="1551497"/>
                    <a:pt x="-28704" y="1841576"/>
                    <a:pt x="54364" y="1983978"/>
                  </a:cubicBezTo>
                  <a:cubicBezTo>
                    <a:pt x="54364" y="1983978"/>
                    <a:pt x="84691" y="1997164"/>
                    <a:pt x="117654" y="2009031"/>
                  </a:cubicBezTo>
                  <a:lnTo>
                    <a:pt x="116336" y="2005075"/>
                  </a:lnTo>
                  <a:lnTo>
                    <a:pt x="116336" y="2005075"/>
                  </a:lnTo>
                  <a:lnTo>
                    <a:pt x="116336" y="2003756"/>
                  </a:lnTo>
                  <a:cubicBezTo>
                    <a:pt x="116336" y="2003756"/>
                    <a:pt x="228412" y="2003756"/>
                    <a:pt x="307524" y="1951015"/>
                  </a:cubicBezTo>
                  <a:cubicBezTo>
                    <a:pt x="307524" y="1951015"/>
                    <a:pt x="399822" y="1852124"/>
                    <a:pt x="403778" y="1654343"/>
                  </a:cubicBezTo>
                  <a:lnTo>
                    <a:pt x="414326" y="1476340"/>
                  </a:lnTo>
                  <a:cubicBezTo>
                    <a:pt x="414326" y="1476340"/>
                    <a:pt x="453882" y="1245595"/>
                    <a:pt x="457838" y="1155934"/>
                  </a:cubicBezTo>
                  <a:cubicBezTo>
                    <a:pt x="459157" y="1154616"/>
                    <a:pt x="449927" y="871130"/>
                    <a:pt x="423556" y="686534"/>
                  </a:cubicBezTo>
                  <a:close/>
                </a:path>
              </a:pathLst>
            </a:custGeom>
            <a:solidFill>
              <a:schemeClr val="bg1"/>
            </a:solidFill>
            <a:ln w="32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17">
              <a:extLst>
                <a:ext uri="{FF2B5EF4-FFF2-40B4-BE49-F238E27FC236}">
                  <a16:creationId xmlns="" xmlns:a16="http://schemas.microsoft.com/office/drawing/2014/main" id="{E116ACCE-7F60-4E1D-A761-41595D6E608A}"/>
                </a:ext>
              </a:extLst>
            </p:cNvPr>
            <p:cNvSpPr/>
            <p:nvPr/>
          </p:nvSpPr>
          <p:spPr>
            <a:xfrm>
              <a:off x="4766985" y="3201262"/>
              <a:ext cx="342821" cy="1766845"/>
            </a:xfrm>
            <a:custGeom>
              <a:avLst/>
              <a:gdLst>
                <a:gd name="connsiteX0" fmla="*/ 105972 w 342820"/>
                <a:gd name="connsiteY0" fmla="*/ 1155530 h 1766844"/>
                <a:gd name="connsiteX1" fmla="*/ 105972 w 342820"/>
                <a:gd name="connsiteY1" fmla="*/ 1155530 h 1766844"/>
                <a:gd name="connsiteX2" fmla="*/ 105972 w 342820"/>
                <a:gd name="connsiteY2" fmla="*/ 1137071 h 1766844"/>
                <a:gd name="connsiteX3" fmla="*/ 66415 w 342820"/>
                <a:gd name="connsiteY3" fmla="*/ 1024995 h 1766844"/>
                <a:gd name="connsiteX4" fmla="*/ 29496 w 342820"/>
                <a:gd name="connsiteY4" fmla="*/ 858859 h 1766844"/>
                <a:gd name="connsiteX5" fmla="*/ 29496 w 342820"/>
                <a:gd name="connsiteY5" fmla="*/ 858859 h 1766844"/>
                <a:gd name="connsiteX6" fmla="*/ 13674 w 342820"/>
                <a:gd name="connsiteY6" fmla="*/ 13674 h 1766844"/>
                <a:gd name="connsiteX7" fmla="*/ 119157 w 342820"/>
                <a:gd name="connsiteY7" fmla="*/ 600425 h 1766844"/>
                <a:gd name="connsiteX8" fmla="*/ 198270 w 342820"/>
                <a:gd name="connsiteY8" fmla="*/ 1180583 h 1766844"/>
                <a:gd name="connsiteX9" fmla="*/ 340672 w 342820"/>
                <a:gd name="connsiteY9" fmla="*/ 1760741 h 1766844"/>
                <a:gd name="connsiteX10" fmla="*/ 105972 w 342820"/>
                <a:gd name="connsiteY10" fmla="*/ 1155530 h 1766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2820" h="1766844">
                  <a:moveTo>
                    <a:pt x="105972" y="1155530"/>
                  </a:moveTo>
                  <a:cubicBezTo>
                    <a:pt x="105972" y="1155530"/>
                    <a:pt x="105972" y="1155530"/>
                    <a:pt x="105972" y="1155530"/>
                  </a:cubicBezTo>
                  <a:lnTo>
                    <a:pt x="105972" y="1137071"/>
                  </a:lnTo>
                  <a:lnTo>
                    <a:pt x="66415" y="1024995"/>
                  </a:lnTo>
                  <a:lnTo>
                    <a:pt x="29496" y="858859"/>
                  </a:lnTo>
                  <a:cubicBezTo>
                    <a:pt x="29496" y="858859"/>
                    <a:pt x="29496" y="858859"/>
                    <a:pt x="29496" y="858859"/>
                  </a:cubicBezTo>
                  <a:cubicBezTo>
                    <a:pt x="51911" y="713819"/>
                    <a:pt x="71690" y="440881"/>
                    <a:pt x="13674" y="13674"/>
                  </a:cubicBezTo>
                  <a:cubicBezTo>
                    <a:pt x="13674" y="13674"/>
                    <a:pt x="96742" y="297160"/>
                    <a:pt x="119157" y="600425"/>
                  </a:cubicBezTo>
                  <a:cubicBezTo>
                    <a:pt x="141572" y="903689"/>
                    <a:pt x="158713" y="1026313"/>
                    <a:pt x="198270" y="1180583"/>
                  </a:cubicBezTo>
                  <a:cubicBezTo>
                    <a:pt x="237826" y="1334852"/>
                    <a:pt x="314301" y="1470662"/>
                    <a:pt x="340672" y="1760741"/>
                  </a:cubicBezTo>
                  <a:cubicBezTo>
                    <a:pt x="340672" y="1760741"/>
                    <a:pt x="237826" y="1410009"/>
                    <a:pt x="105972" y="115553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131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18">
              <a:extLst>
                <a:ext uri="{FF2B5EF4-FFF2-40B4-BE49-F238E27FC236}">
                  <a16:creationId xmlns="" xmlns:a16="http://schemas.microsoft.com/office/drawing/2014/main" id="{8AC0499B-BF03-42B7-8C7B-EC301DAB887D}"/>
                </a:ext>
              </a:extLst>
            </p:cNvPr>
            <p:cNvSpPr/>
            <p:nvPr/>
          </p:nvSpPr>
          <p:spPr>
            <a:xfrm>
              <a:off x="4913343" y="3640336"/>
              <a:ext cx="566973" cy="1265799"/>
            </a:xfrm>
            <a:custGeom>
              <a:avLst/>
              <a:gdLst>
                <a:gd name="connsiteX0" fmla="*/ 555594 w 566972"/>
                <a:gd name="connsiteY0" fmla="*/ 1247828 h 1265799"/>
                <a:gd name="connsiteX1" fmla="*/ 554276 w 566972"/>
                <a:gd name="connsiteY1" fmla="*/ 1258377 h 1265799"/>
                <a:gd name="connsiteX2" fmla="*/ 554276 w 566972"/>
                <a:gd name="connsiteY2" fmla="*/ 1263651 h 1265799"/>
                <a:gd name="connsiteX3" fmla="*/ 204862 w 566972"/>
                <a:gd name="connsiteY3" fmla="*/ 719093 h 1265799"/>
                <a:gd name="connsiteX4" fmla="*/ 13674 w 566972"/>
                <a:gd name="connsiteY4" fmla="*/ 13674 h 1265799"/>
                <a:gd name="connsiteX5" fmla="*/ 301116 w 566972"/>
                <a:gd name="connsiteY5" fmla="*/ 782383 h 1265799"/>
                <a:gd name="connsiteX6" fmla="*/ 555594 w 566972"/>
                <a:gd name="connsiteY6" fmla="*/ 1247828 h 1265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66972" h="1265799">
                  <a:moveTo>
                    <a:pt x="555594" y="1247828"/>
                  </a:moveTo>
                  <a:cubicBezTo>
                    <a:pt x="555594" y="1251784"/>
                    <a:pt x="555594" y="1254421"/>
                    <a:pt x="554276" y="1258377"/>
                  </a:cubicBezTo>
                  <a:lnTo>
                    <a:pt x="554276" y="1263651"/>
                  </a:lnTo>
                  <a:cubicBezTo>
                    <a:pt x="451429" y="1131797"/>
                    <a:pt x="273426" y="887867"/>
                    <a:pt x="204862" y="719093"/>
                  </a:cubicBezTo>
                  <a:cubicBezTo>
                    <a:pt x="105972" y="475163"/>
                    <a:pt x="40045" y="251011"/>
                    <a:pt x="13674" y="13674"/>
                  </a:cubicBezTo>
                  <a:cubicBezTo>
                    <a:pt x="13674" y="13674"/>
                    <a:pt x="83556" y="323531"/>
                    <a:pt x="301116" y="782383"/>
                  </a:cubicBezTo>
                  <a:cubicBezTo>
                    <a:pt x="299797" y="781065"/>
                    <a:pt x="415829" y="1030269"/>
                    <a:pt x="555594" y="1247828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131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19">
              <a:extLst>
                <a:ext uri="{FF2B5EF4-FFF2-40B4-BE49-F238E27FC236}">
                  <a16:creationId xmlns="" xmlns:a16="http://schemas.microsoft.com/office/drawing/2014/main" id="{0453F263-4892-4570-B9D4-B3D6B4371DF8}"/>
                </a:ext>
              </a:extLst>
            </p:cNvPr>
            <p:cNvSpPr/>
            <p:nvPr/>
          </p:nvSpPr>
          <p:spPr>
            <a:xfrm>
              <a:off x="6622172" y="3161705"/>
              <a:ext cx="210967" cy="540602"/>
            </a:xfrm>
            <a:custGeom>
              <a:avLst/>
              <a:gdLst>
                <a:gd name="connsiteX0" fmla="*/ 202225 w 210966"/>
                <a:gd name="connsiteY0" fmla="*/ 13674 h 540601"/>
                <a:gd name="connsiteX1" fmla="*/ 13674 w 210966"/>
                <a:gd name="connsiteY1" fmla="*/ 531860 h 540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0966" h="540601">
                  <a:moveTo>
                    <a:pt x="202225" y="13674"/>
                  </a:moveTo>
                  <a:cubicBezTo>
                    <a:pt x="202225" y="13674"/>
                    <a:pt x="57186" y="132342"/>
                    <a:pt x="13674" y="531860"/>
                  </a:cubicBezTo>
                </a:path>
              </a:pathLst>
            </a:custGeom>
            <a:noFill/>
            <a:ln w="1317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20">
              <a:extLst>
                <a:ext uri="{FF2B5EF4-FFF2-40B4-BE49-F238E27FC236}">
                  <a16:creationId xmlns="" xmlns:a16="http://schemas.microsoft.com/office/drawing/2014/main" id="{A17D6D9C-2F0E-42B1-86DA-7AA61D3C19FD}"/>
                </a:ext>
              </a:extLst>
            </p:cNvPr>
            <p:cNvSpPr/>
            <p:nvPr/>
          </p:nvSpPr>
          <p:spPr>
            <a:xfrm>
              <a:off x="6678869" y="3161705"/>
              <a:ext cx="197781" cy="421933"/>
            </a:xfrm>
            <a:custGeom>
              <a:avLst/>
              <a:gdLst>
                <a:gd name="connsiteX0" fmla="*/ 189040 w 197781"/>
                <a:gd name="connsiteY0" fmla="*/ 13674 h 421933"/>
                <a:gd name="connsiteX1" fmla="*/ 13674 w 197781"/>
                <a:gd name="connsiteY1" fmla="*/ 413192 h 421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7781" h="421933">
                  <a:moveTo>
                    <a:pt x="189040" y="13674"/>
                  </a:moveTo>
                  <a:cubicBezTo>
                    <a:pt x="189040" y="13674"/>
                    <a:pt x="57186" y="158713"/>
                    <a:pt x="13674" y="413192"/>
                  </a:cubicBezTo>
                </a:path>
              </a:pathLst>
            </a:custGeom>
            <a:noFill/>
            <a:ln w="1317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21">
              <a:extLst>
                <a:ext uri="{FF2B5EF4-FFF2-40B4-BE49-F238E27FC236}">
                  <a16:creationId xmlns="" xmlns:a16="http://schemas.microsoft.com/office/drawing/2014/main" id="{E803CCDB-790C-4EF7-802E-54AEA0F36AA2}"/>
                </a:ext>
              </a:extLst>
            </p:cNvPr>
            <p:cNvSpPr/>
            <p:nvPr/>
          </p:nvSpPr>
          <p:spPr>
            <a:xfrm>
              <a:off x="6866102" y="3135335"/>
              <a:ext cx="250523" cy="395562"/>
            </a:xfrm>
            <a:custGeom>
              <a:avLst/>
              <a:gdLst>
                <a:gd name="connsiteX0" fmla="*/ 241782 w 250522"/>
                <a:gd name="connsiteY0" fmla="*/ 13674 h 395562"/>
                <a:gd name="connsiteX1" fmla="*/ 13674 w 250522"/>
                <a:gd name="connsiteY1" fmla="*/ 393414 h 395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0522" h="395562">
                  <a:moveTo>
                    <a:pt x="241782" y="13674"/>
                  </a:moveTo>
                  <a:cubicBezTo>
                    <a:pt x="241782" y="13674"/>
                    <a:pt x="99379" y="211455"/>
                    <a:pt x="13674" y="393414"/>
                  </a:cubicBezTo>
                </a:path>
              </a:pathLst>
            </a:custGeom>
            <a:noFill/>
            <a:ln w="1317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Freeform: Shape 22">
              <a:extLst>
                <a:ext uri="{FF2B5EF4-FFF2-40B4-BE49-F238E27FC236}">
                  <a16:creationId xmlns="" xmlns:a16="http://schemas.microsoft.com/office/drawing/2014/main" id="{02B0DB20-005A-4454-8422-19A724AA7B80}"/>
                </a:ext>
              </a:extLst>
            </p:cNvPr>
            <p:cNvSpPr/>
            <p:nvPr/>
          </p:nvSpPr>
          <p:spPr>
            <a:xfrm>
              <a:off x="6693373" y="3610009"/>
              <a:ext cx="79112" cy="237337"/>
            </a:xfrm>
            <a:custGeom>
              <a:avLst/>
              <a:gdLst>
                <a:gd name="connsiteX0" fmla="*/ 69052 w 79112"/>
                <a:gd name="connsiteY0" fmla="*/ 198270 h 237337"/>
                <a:gd name="connsiteX1" fmla="*/ 32133 w 79112"/>
                <a:gd name="connsiteY1" fmla="*/ 220685 h 237337"/>
                <a:gd name="connsiteX2" fmla="*/ 13674 w 79112"/>
                <a:gd name="connsiteY2" fmla="*/ 228596 h 237337"/>
                <a:gd name="connsiteX3" fmla="*/ 78282 w 79112"/>
                <a:gd name="connsiteY3" fmla="*/ 13674 h 237337"/>
                <a:gd name="connsiteX4" fmla="*/ 69052 w 79112"/>
                <a:gd name="connsiteY4" fmla="*/ 198270 h 237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112" h="237337">
                  <a:moveTo>
                    <a:pt x="69052" y="198270"/>
                  </a:moveTo>
                  <a:lnTo>
                    <a:pt x="32133" y="220685"/>
                  </a:lnTo>
                  <a:lnTo>
                    <a:pt x="13674" y="228596"/>
                  </a:lnTo>
                  <a:cubicBezTo>
                    <a:pt x="16311" y="83556"/>
                    <a:pt x="74327" y="17629"/>
                    <a:pt x="78282" y="13674"/>
                  </a:cubicBezTo>
                  <a:cubicBezTo>
                    <a:pt x="45319" y="67734"/>
                    <a:pt x="53230" y="140254"/>
                    <a:pt x="69052" y="19827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131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Freeform: Shape 23">
              <a:extLst>
                <a:ext uri="{FF2B5EF4-FFF2-40B4-BE49-F238E27FC236}">
                  <a16:creationId xmlns="" xmlns:a16="http://schemas.microsoft.com/office/drawing/2014/main" id="{76EF471B-3099-4C89-844D-E862FA8C7B53}"/>
                </a:ext>
              </a:extLst>
            </p:cNvPr>
            <p:cNvSpPr/>
            <p:nvPr/>
          </p:nvSpPr>
          <p:spPr>
            <a:xfrm>
              <a:off x="6790797" y="3683848"/>
              <a:ext cx="105483" cy="105483"/>
            </a:xfrm>
            <a:custGeom>
              <a:avLst/>
              <a:gdLst>
                <a:gd name="connsiteX0" fmla="*/ 95571 w 105483"/>
                <a:gd name="connsiteY0" fmla="*/ 76964 h 105483"/>
                <a:gd name="connsiteX1" fmla="*/ 20415 w 105483"/>
                <a:gd name="connsiteY1" fmla="*/ 95423 h 105483"/>
                <a:gd name="connsiteX2" fmla="*/ 13822 w 105483"/>
                <a:gd name="connsiteY2" fmla="*/ 99379 h 105483"/>
                <a:gd name="connsiteX3" fmla="*/ 20415 w 105483"/>
                <a:gd name="connsiteY3" fmla="*/ 13674 h 105483"/>
                <a:gd name="connsiteX4" fmla="*/ 95571 w 105483"/>
                <a:gd name="connsiteY4" fmla="*/ 76964 h 105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483" h="105483">
                  <a:moveTo>
                    <a:pt x="95571" y="76964"/>
                  </a:moveTo>
                  <a:cubicBezTo>
                    <a:pt x="49423" y="82238"/>
                    <a:pt x="20415" y="95423"/>
                    <a:pt x="20415" y="95423"/>
                  </a:cubicBezTo>
                  <a:lnTo>
                    <a:pt x="13822" y="99379"/>
                  </a:lnTo>
                  <a:cubicBezTo>
                    <a:pt x="12504" y="50593"/>
                    <a:pt x="20415" y="13674"/>
                    <a:pt x="20415" y="13674"/>
                  </a:cubicBezTo>
                  <a:cubicBezTo>
                    <a:pt x="52060" y="20266"/>
                    <a:pt x="77112" y="47956"/>
                    <a:pt x="95571" y="76964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131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Freeform: Shape 24">
              <a:extLst>
                <a:ext uri="{FF2B5EF4-FFF2-40B4-BE49-F238E27FC236}">
                  <a16:creationId xmlns="" xmlns:a16="http://schemas.microsoft.com/office/drawing/2014/main" id="{427964FE-EF72-4DF5-A691-38266B94608C}"/>
                </a:ext>
              </a:extLst>
            </p:cNvPr>
            <p:cNvSpPr/>
            <p:nvPr/>
          </p:nvSpPr>
          <p:spPr>
            <a:xfrm>
              <a:off x="7156035" y="3254003"/>
              <a:ext cx="210967" cy="487860"/>
            </a:xfrm>
            <a:custGeom>
              <a:avLst/>
              <a:gdLst>
                <a:gd name="connsiteX0" fmla="*/ 202372 w 210966"/>
                <a:gd name="connsiteY0" fmla="*/ 485711 h 487860"/>
                <a:gd name="connsiteX1" fmla="*/ 202372 w 210966"/>
                <a:gd name="connsiteY1" fmla="*/ 485711 h 487860"/>
                <a:gd name="connsiteX2" fmla="*/ 20413 w 210966"/>
                <a:gd name="connsiteY2" fmla="*/ 13674 h 487860"/>
                <a:gd name="connsiteX3" fmla="*/ 46784 w 210966"/>
                <a:gd name="connsiteY3" fmla="*/ 53230 h 487860"/>
                <a:gd name="connsiteX4" fmla="*/ 197097 w 210966"/>
                <a:gd name="connsiteY4" fmla="*/ 471207 h 487860"/>
                <a:gd name="connsiteX5" fmla="*/ 194461 w 210966"/>
                <a:gd name="connsiteY5" fmla="*/ 471207 h 487860"/>
                <a:gd name="connsiteX6" fmla="*/ 202372 w 210966"/>
                <a:gd name="connsiteY6" fmla="*/ 485711 h 487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0966" h="487860">
                  <a:moveTo>
                    <a:pt x="202372" y="485711"/>
                  </a:moveTo>
                  <a:lnTo>
                    <a:pt x="202372" y="485711"/>
                  </a:lnTo>
                  <a:cubicBezTo>
                    <a:pt x="-40240" y="265515"/>
                    <a:pt x="20413" y="13674"/>
                    <a:pt x="20413" y="13674"/>
                  </a:cubicBezTo>
                  <a:lnTo>
                    <a:pt x="46784" y="53230"/>
                  </a:lnTo>
                  <a:cubicBezTo>
                    <a:pt x="7228" y="229914"/>
                    <a:pt x="117985" y="385502"/>
                    <a:pt x="197097" y="471207"/>
                  </a:cubicBezTo>
                  <a:lnTo>
                    <a:pt x="194461" y="471207"/>
                  </a:lnTo>
                  <a:lnTo>
                    <a:pt x="202372" y="485711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131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25">
              <a:extLst>
                <a:ext uri="{FF2B5EF4-FFF2-40B4-BE49-F238E27FC236}">
                  <a16:creationId xmlns="" xmlns:a16="http://schemas.microsoft.com/office/drawing/2014/main" id="{5A5BA9C4-B3E3-40C4-BDEE-241A51F5B7E9}"/>
                </a:ext>
              </a:extLst>
            </p:cNvPr>
            <p:cNvSpPr/>
            <p:nvPr/>
          </p:nvSpPr>
          <p:spPr>
            <a:xfrm>
              <a:off x="6155409" y="5228858"/>
              <a:ext cx="276894" cy="79112"/>
            </a:xfrm>
            <a:custGeom>
              <a:avLst/>
              <a:gdLst>
                <a:gd name="connsiteX0" fmla="*/ 270789 w 276893"/>
                <a:gd name="connsiteY0" fmla="*/ 16631 h 79112"/>
                <a:gd name="connsiteX1" fmla="*/ 249693 w 276893"/>
                <a:gd name="connsiteY1" fmla="*/ 52232 h 79112"/>
                <a:gd name="connsiteX2" fmla="*/ 13674 w 276893"/>
                <a:gd name="connsiteY2" fmla="*/ 75965 h 79112"/>
                <a:gd name="connsiteX3" fmla="*/ 270789 w 276893"/>
                <a:gd name="connsiteY3" fmla="*/ 16631 h 79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6893" h="79112">
                  <a:moveTo>
                    <a:pt x="270789" y="16631"/>
                  </a:moveTo>
                  <a:cubicBezTo>
                    <a:pt x="264197" y="29816"/>
                    <a:pt x="257604" y="41683"/>
                    <a:pt x="249693" y="52232"/>
                  </a:cubicBezTo>
                  <a:cubicBezTo>
                    <a:pt x="198270" y="52232"/>
                    <a:pt x="109927" y="56187"/>
                    <a:pt x="13674" y="75965"/>
                  </a:cubicBezTo>
                  <a:cubicBezTo>
                    <a:pt x="20266" y="72010"/>
                    <a:pt x="138935" y="-1829"/>
                    <a:pt x="270789" y="16631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131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26">
              <a:extLst>
                <a:ext uri="{FF2B5EF4-FFF2-40B4-BE49-F238E27FC236}">
                  <a16:creationId xmlns="" xmlns:a16="http://schemas.microsoft.com/office/drawing/2014/main" id="{97DDC069-390D-4BD3-A9BD-BABD8FB3A22A}"/>
                </a:ext>
              </a:extLst>
            </p:cNvPr>
            <p:cNvSpPr/>
            <p:nvPr/>
          </p:nvSpPr>
          <p:spPr>
            <a:xfrm>
              <a:off x="4789706" y="5103160"/>
              <a:ext cx="224152" cy="171410"/>
            </a:xfrm>
            <a:custGeom>
              <a:avLst/>
              <a:gdLst>
                <a:gd name="connsiteX0" fmla="*/ 215104 w 224151"/>
                <a:gd name="connsiteY0" fmla="*/ 168700 h 171410"/>
                <a:gd name="connsiteX1" fmla="*/ 135992 w 224151"/>
                <a:gd name="connsiteY1" fmla="*/ 23660 h 171410"/>
                <a:gd name="connsiteX2" fmla="*/ 85887 w 224151"/>
                <a:gd name="connsiteY2" fmla="*/ 30253 h 171410"/>
                <a:gd name="connsiteX3" fmla="*/ 48968 w 224151"/>
                <a:gd name="connsiteY3" fmla="*/ 36846 h 171410"/>
                <a:gd name="connsiteX4" fmla="*/ 22597 w 224151"/>
                <a:gd name="connsiteY4" fmla="*/ 76402 h 171410"/>
                <a:gd name="connsiteX5" fmla="*/ 88524 w 224151"/>
                <a:gd name="connsiteY5" fmla="*/ 135736 h 171410"/>
                <a:gd name="connsiteX6" fmla="*/ 128081 w 224151"/>
                <a:gd name="connsiteY6" fmla="*/ 98817 h 171410"/>
                <a:gd name="connsiteX7" fmla="*/ 158407 w 224151"/>
                <a:gd name="connsiteY7" fmla="*/ 98817 h 171410"/>
                <a:gd name="connsiteX8" fmla="*/ 215104 w 224151"/>
                <a:gd name="connsiteY8" fmla="*/ 168700 h 171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4151" h="171410">
                  <a:moveTo>
                    <a:pt x="215104" y="168700"/>
                  </a:moveTo>
                  <a:cubicBezTo>
                    <a:pt x="215104" y="168700"/>
                    <a:pt x="182141" y="79039"/>
                    <a:pt x="135992" y="23660"/>
                  </a:cubicBezTo>
                  <a:cubicBezTo>
                    <a:pt x="135992" y="23660"/>
                    <a:pt x="112258" y="-2710"/>
                    <a:pt x="85887" y="30253"/>
                  </a:cubicBezTo>
                  <a:cubicBezTo>
                    <a:pt x="85887" y="30253"/>
                    <a:pt x="68746" y="56624"/>
                    <a:pt x="48968" y="36846"/>
                  </a:cubicBezTo>
                  <a:cubicBezTo>
                    <a:pt x="48968" y="36846"/>
                    <a:pt x="-7729" y="10475"/>
                    <a:pt x="22597" y="76402"/>
                  </a:cubicBezTo>
                  <a:cubicBezTo>
                    <a:pt x="22597" y="76402"/>
                    <a:pt x="48968" y="119914"/>
                    <a:pt x="88524" y="135736"/>
                  </a:cubicBezTo>
                  <a:cubicBezTo>
                    <a:pt x="88524" y="135736"/>
                    <a:pt x="125444" y="135736"/>
                    <a:pt x="128081" y="98817"/>
                  </a:cubicBezTo>
                  <a:cubicBezTo>
                    <a:pt x="128081" y="98817"/>
                    <a:pt x="138629" y="72447"/>
                    <a:pt x="158407" y="98817"/>
                  </a:cubicBezTo>
                  <a:lnTo>
                    <a:pt x="215104" y="16870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131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27">
              <a:extLst>
                <a:ext uri="{FF2B5EF4-FFF2-40B4-BE49-F238E27FC236}">
                  <a16:creationId xmlns="" xmlns:a16="http://schemas.microsoft.com/office/drawing/2014/main" id="{F675D6A6-4CB4-4CB5-A487-3D4FDFE290F7}"/>
                </a:ext>
              </a:extLst>
            </p:cNvPr>
            <p:cNvSpPr/>
            <p:nvPr/>
          </p:nvSpPr>
          <p:spPr>
            <a:xfrm>
              <a:off x="4807860" y="2988977"/>
              <a:ext cx="131854" cy="65927"/>
            </a:xfrm>
            <a:custGeom>
              <a:avLst/>
              <a:gdLst>
                <a:gd name="connsiteX0" fmla="*/ 121794 w 131854"/>
                <a:gd name="connsiteY0" fmla="*/ 58504 h 65927"/>
                <a:gd name="connsiteX1" fmla="*/ 13674 w 131854"/>
                <a:gd name="connsiteY1" fmla="*/ 32133 h 65927"/>
                <a:gd name="connsiteX2" fmla="*/ 33452 w 131854"/>
                <a:gd name="connsiteY2" fmla="*/ 13674 h 65927"/>
                <a:gd name="connsiteX3" fmla="*/ 121794 w 131854"/>
                <a:gd name="connsiteY3" fmla="*/ 58504 h 65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1854" h="65927">
                  <a:moveTo>
                    <a:pt x="121794" y="58504"/>
                  </a:moveTo>
                  <a:cubicBezTo>
                    <a:pt x="121794" y="58504"/>
                    <a:pt x="67734" y="44000"/>
                    <a:pt x="13674" y="32133"/>
                  </a:cubicBezTo>
                  <a:cubicBezTo>
                    <a:pt x="17629" y="25541"/>
                    <a:pt x="24222" y="18948"/>
                    <a:pt x="33452" y="13674"/>
                  </a:cubicBezTo>
                  <a:cubicBezTo>
                    <a:pt x="65097" y="25541"/>
                    <a:pt x="98060" y="40045"/>
                    <a:pt x="121794" y="58504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131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28">
              <a:extLst>
                <a:ext uri="{FF2B5EF4-FFF2-40B4-BE49-F238E27FC236}">
                  <a16:creationId xmlns="" xmlns:a16="http://schemas.microsoft.com/office/drawing/2014/main" id="{DFCDFD4E-4E5A-4DC6-89D4-6105810AFE10}"/>
                </a:ext>
              </a:extLst>
            </p:cNvPr>
            <p:cNvSpPr/>
            <p:nvPr/>
          </p:nvSpPr>
          <p:spPr>
            <a:xfrm>
              <a:off x="3656773" y="1401453"/>
              <a:ext cx="26371" cy="26371"/>
            </a:xfrm>
            <a:custGeom>
              <a:avLst/>
              <a:gdLst/>
              <a:ahLst/>
              <a:cxnLst/>
              <a:rect l="l" t="t" r="r" b="b"/>
              <a:pathLst>
                <a:path w="26370" h="26370"/>
              </a:pathLst>
            </a:custGeom>
            <a:noFill/>
            <a:ln w="13170" cap="flat">
              <a:solidFill>
                <a:srgbClr val="F9440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" name="Freeform: Shape 29">
              <a:extLst>
                <a:ext uri="{FF2B5EF4-FFF2-40B4-BE49-F238E27FC236}">
                  <a16:creationId xmlns="" xmlns:a16="http://schemas.microsoft.com/office/drawing/2014/main" id="{368129A5-11FB-4B90-AE9C-1FB9A6111BDB}"/>
                </a:ext>
              </a:extLst>
            </p:cNvPr>
            <p:cNvSpPr/>
            <p:nvPr/>
          </p:nvSpPr>
          <p:spPr>
            <a:xfrm>
              <a:off x="3656773" y="1401453"/>
              <a:ext cx="26371" cy="26371"/>
            </a:xfrm>
            <a:custGeom>
              <a:avLst/>
              <a:gdLst/>
              <a:ahLst/>
              <a:cxnLst/>
              <a:rect l="l" t="t" r="r" b="b"/>
              <a:pathLst>
                <a:path w="26370" h="26370"/>
              </a:pathLst>
            </a:custGeom>
            <a:noFill/>
            <a:ln w="13170" cap="flat">
              <a:solidFill>
                <a:srgbClr val="F9440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" name="Freeform: Shape 30">
              <a:extLst>
                <a:ext uri="{FF2B5EF4-FFF2-40B4-BE49-F238E27FC236}">
                  <a16:creationId xmlns="" xmlns:a16="http://schemas.microsoft.com/office/drawing/2014/main" id="{CF776605-36AC-4792-BF82-ED9ECD7C33DC}"/>
                </a:ext>
              </a:extLst>
            </p:cNvPr>
            <p:cNvSpPr/>
            <p:nvPr/>
          </p:nvSpPr>
          <p:spPr>
            <a:xfrm>
              <a:off x="3900703" y="3351575"/>
              <a:ext cx="329635" cy="131854"/>
            </a:xfrm>
            <a:custGeom>
              <a:avLst/>
              <a:gdLst>
                <a:gd name="connsiteX0" fmla="*/ 327487 w 329635"/>
                <a:gd name="connsiteY0" fmla="*/ 13674 h 131854"/>
                <a:gd name="connsiteX1" fmla="*/ 103335 w 329635"/>
                <a:gd name="connsiteY1" fmla="*/ 127068 h 131854"/>
                <a:gd name="connsiteX2" fmla="*/ 40045 w 329635"/>
                <a:gd name="connsiteY2" fmla="*/ 87512 h 131854"/>
                <a:gd name="connsiteX3" fmla="*/ 13674 w 329635"/>
                <a:gd name="connsiteY3" fmla="*/ 70371 h 131854"/>
                <a:gd name="connsiteX4" fmla="*/ 327487 w 329635"/>
                <a:gd name="connsiteY4" fmla="*/ 13674 h 131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9635" h="131854">
                  <a:moveTo>
                    <a:pt x="327487" y="13674"/>
                  </a:moveTo>
                  <a:cubicBezTo>
                    <a:pt x="273426" y="82238"/>
                    <a:pt x="183766" y="113883"/>
                    <a:pt x="103335" y="127068"/>
                  </a:cubicBezTo>
                  <a:lnTo>
                    <a:pt x="40045" y="87512"/>
                  </a:lnTo>
                  <a:cubicBezTo>
                    <a:pt x="30815" y="80919"/>
                    <a:pt x="21585" y="75645"/>
                    <a:pt x="13674" y="70371"/>
                  </a:cubicBezTo>
                  <a:cubicBezTo>
                    <a:pt x="229915" y="100698"/>
                    <a:pt x="322212" y="17629"/>
                    <a:pt x="327487" y="13674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131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Freeform: Shape 31">
              <a:extLst>
                <a:ext uri="{FF2B5EF4-FFF2-40B4-BE49-F238E27FC236}">
                  <a16:creationId xmlns="" xmlns:a16="http://schemas.microsoft.com/office/drawing/2014/main" id="{80FCDAD9-E31B-4D2E-804B-8ACCB5ED7099}"/>
                </a:ext>
              </a:extLst>
            </p:cNvPr>
            <p:cNvSpPr/>
            <p:nvPr/>
          </p:nvSpPr>
          <p:spPr>
            <a:xfrm>
              <a:off x="4049698" y="3521089"/>
              <a:ext cx="158225" cy="65927"/>
            </a:xfrm>
            <a:custGeom>
              <a:avLst/>
              <a:gdLst>
                <a:gd name="connsiteX0" fmla="*/ 152121 w 158224"/>
                <a:gd name="connsiteY0" fmla="*/ 23482 h 65927"/>
                <a:gd name="connsiteX1" fmla="*/ 70371 w 158224"/>
                <a:gd name="connsiteY1" fmla="*/ 53809 h 65927"/>
                <a:gd name="connsiteX2" fmla="*/ 32133 w 158224"/>
                <a:gd name="connsiteY2" fmla="*/ 32712 h 65927"/>
                <a:gd name="connsiteX3" fmla="*/ 13674 w 158224"/>
                <a:gd name="connsiteY3" fmla="*/ 26119 h 65927"/>
                <a:gd name="connsiteX4" fmla="*/ 152121 w 158224"/>
                <a:gd name="connsiteY4" fmla="*/ 23482 h 65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224" h="65927">
                  <a:moveTo>
                    <a:pt x="152121" y="23482"/>
                  </a:moveTo>
                  <a:cubicBezTo>
                    <a:pt x="120476" y="28756"/>
                    <a:pt x="92786" y="40623"/>
                    <a:pt x="70371" y="53809"/>
                  </a:cubicBezTo>
                  <a:lnTo>
                    <a:pt x="32133" y="32712"/>
                  </a:lnTo>
                  <a:cubicBezTo>
                    <a:pt x="25541" y="30075"/>
                    <a:pt x="18948" y="28756"/>
                    <a:pt x="13674" y="26119"/>
                  </a:cubicBezTo>
                  <a:cubicBezTo>
                    <a:pt x="121794" y="-252"/>
                    <a:pt x="152121" y="23482"/>
                    <a:pt x="152121" y="23482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131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" name="Freeform: Shape 32">
              <a:extLst>
                <a:ext uri="{FF2B5EF4-FFF2-40B4-BE49-F238E27FC236}">
                  <a16:creationId xmlns="" xmlns:a16="http://schemas.microsoft.com/office/drawing/2014/main" id="{35DC5330-0D7F-4AC2-8019-9B33EB7A032D}"/>
                </a:ext>
              </a:extLst>
            </p:cNvPr>
            <p:cNvSpPr/>
            <p:nvPr/>
          </p:nvSpPr>
          <p:spPr>
            <a:xfrm>
              <a:off x="4207923" y="3329160"/>
              <a:ext cx="224152" cy="303264"/>
            </a:xfrm>
            <a:custGeom>
              <a:avLst/>
              <a:gdLst>
                <a:gd name="connsiteX0" fmla="*/ 13674 w 224151"/>
                <a:gd name="connsiteY0" fmla="*/ 295842 h 303264"/>
                <a:gd name="connsiteX1" fmla="*/ 218048 w 224151"/>
                <a:gd name="connsiteY1" fmla="*/ 13674 h 303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4151" h="303264">
                  <a:moveTo>
                    <a:pt x="13674" y="295842"/>
                  </a:moveTo>
                  <a:cubicBezTo>
                    <a:pt x="160032" y="166625"/>
                    <a:pt x="218048" y="13674"/>
                    <a:pt x="218048" y="13674"/>
                  </a:cubicBezTo>
                </a:path>
              </a:pathLst>
            </a:custGeom>
            <a:noFill/>
            <a:ln w="1317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" name="Freeform: Shape 33">
              <a:extLst>
                <a:ext uri="{FF2B5EF4-FFF2-40B4-BE49-F238E27FC236}">
                  <a16:creationId xmlns="" xmlns:a16="http://schemas.microsoft.com/office/drawing/2014/main" id="{62226EF8-E0C4-4324-8621-79EF4E7087B7}"/>
                </a:ext>
              </a:extLst>
            </p:cNvPr>
            <p:cNvSpPr/>
            <p:nvPr/>
          </p:nvSpPr>
          <p:spPr>
            <a:xfrm>
              <a:off x="5469767" y="2985021"/>
              <a:ext cx="448304" cy="2096480"/>
            </a:xfrm>
            <a:custGeom>
              <a:avLst/>
              <a:gdLst>
                <a:gd name="connsiteX0" fmla="*/ 431651 w 448303"/>
                <a:gd name="connsiteY0" fmla="*/ 1291340 h 2096480"/>
                <a:gd name="connsiteX1" fmla="*/ 442200 w 448303"/>
                <a:gd name="connsiteY1" fmla="*/ 1954566 h 2096480"/>
                <a:gd name="connsiteX2" fmla="*/ 224640 w 448303"/>
                <a:gd name="connsiteY2" fmla="*/ 2095650 h 2096480"/>
                <a:gd name="connsiteX3" fmla="*/ 13674 w 448303"/>
                <a:gd name="connsiteY3" fmla="*/ 1920284 h 2096480"/>
                <a:gd name="connsiteX4" fmla="*/ 86194 w 448303"/>
                <a:gd name="connsiteY4" fmla="*/ 1264969 h 2096480"/>
                <a:gd name="connsiteX5" fmla="*/ 158713 w 448303"/>
                <a:gd name="connsiteY5" fmla="*/ 463296 h 2096480"/>
                <a:gd name="connsiteX6" fmla="*/ 204862 w 448303"/>
                <a:gd name="connsiteY6" fmla="*/ 241781 h 2096480"/>
                <a:gd name="connsiteX7" fmla="*/ 204862 w 448303"/>
                <a:gd name="connsiteY7" fmla="*/ 156076 h 2096480"/>
                <a:gd name="connsiteX8" fmla="*/ 112564 w 448303"/>
                <a:gd name="connsiteY8" fmla="*/ 58504 h 2096480"/>
                <a:gd name="connsiteX9" fmla="*/ 185084 w 448303"/>
                <a:gd name="connsiteY9" fmla="*/ 33452 h 2096480"/>
                <a:gd name="connsiteX10" fmla="*/ 189040 w 448303"/>
                <a:gd name="connsiteY10" fmla="*/ 13674 h 2096480"/>
                <a:gd name="connsiteX11" fmla="*/ 309027 w 448303"/>
                <a:gd name="connsiteY11" fmla="*/ 20266 h 2096480"/>
                <a:gd name="connsiteX12" fmla="*/ 282656 w 448303"/>
                <a:gd name="connsiteY12" fmla="*/ 41363 h 2096480"/>
                <a:gd name="connsiteX13" fmla="*/ 283975 w 448303"/>
                <a:gd name="connsiteY13" fmla="*/ 41363 h 2096480"/>
                <a:gd name="connsiteX14" fmla="*/ 339353 w 448303"/>
                <a:gd name="connsiteY14" fmla="*/ 54549 h 2096480"/>
                <a:gd name="connsiteX15" fmla="*/ 343309 w 448303"/>
                <a:gd name="connsiteY15" fmla="*/ 51911 h 2096480"/>
                <a:gd name="connsiteX16" fmla="*/ 413192 w 448303"/>
                <a:gd name="connsiteY16" fmla="*/ 80919 h 2096480"/>
                <a:gd name="connsiteX17" fmla="*/ 419784 w 448303"/>
                <a:gd name="connsiteY17" fmla="*/ 83556 h 2096480"/>
                <a:gd name="connsiteX18" fmla="*/ 388139 w 448303"/>
                <a:gd name="connsiteY18" fmla="*/ 123113 h 2096480"/>
                <a:gd name="connsiteX19" fmla="*/ 363087 w 448303"/>
                <a:gd name="connsiteY19" fmla="*/ 157395 h 2096480"/>
                <a:gd name="connsiteX20" fmla="*/ 323531 w 448303"/>
                <a:gd name="connsiteY20" fmla="*/ 266834 h 2096480"/>
                <a:gd name="connsiteX21" fmla="*/ 347265 w 448303"/>
                <a:gd name="connsiteY21" fmla="*/ 385502 h 2096480"/>
                <a:gd name="connsiteX22" fmla="*/ 423740 w 448303"/>
                <a:gd name="connsiteY22" fmla="*/ 560868 h 2096480"/>
                <a:gd name="connsiteX23" fmla="*/ 447474 w 448303"/>
                <a:gd name="connsiteY23" fmla="*/ 633388 h 2096480"/>
                <a:gd name="connsiteX24" fmla="*/ 431651 w 448303"/>
                <a:gd name="connsiteY24" fmla="*/ 1291340 h 2096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48303" h="2096480">
                  <a:moveTo>
                    <a:pt x="431651" y="1291340"/>
                  </a:moveTo>
                  <a:lnTo>
                    <a:pt x="442200" y="1954566"/>
                  </a:lnTo>
                  <a:lnTo>
                    <a:pt x="224640" y="2095650"/>
                  </a:lnTo>
                  <a:lnTo>
                    <a:pt x="13674" y="1920284"/>
                  </a:lnTo>
                  <a:lnTo>
                    <a:pt x="86194" y="1264969"/>
                  </a:lnTo>
                  <a:lnTo>
                    <a:pt x="158713" y="463296"/>
                  </a:lnTo>
                  <a:cubicBezTo>
                    <a:pt x="165306" y="338035"/>
                    <a:pt x="204862" y="241781"/>
                    <a:pt x="204862" y="241781"/>
                  </a:cubicBezTo>
                  <a:cubicBezTo>
                    <a:pt x="224640" y="195632"/>
                    <a:pt x="204862" y="156076"/>
                    <a:pt x="204862" y="156076"/>
                  </a:cubicBezTo>
                  <a:cubicBezTo>
                    <a:pt x="166625" y="136298"/>
                    <a:pt x="129705" y="84875"/>
                    <a:pt x="112564" y="58504"/>
                  </a:cubicBezTo>
                  <a:cubicBezTo>
                    <a:pt x="158713" y="41363"/>
                    <a:pt x="185084" y="33452"/>
                    <a:pt x="185084" y="33452"/>
                  </a:cubicBezTo>
                  <a:lnTo>
                    <a:pt x="189040" y="13674"/>
                  </a:lnTo>
                  <a:lnTo>
                    <a:pt x="309027" y="20266"/>
                  </a:lnTo>
                  <a:lnTo>
                    <a:pt x="282656" y="41363"/>
                  </a:lnTo>
                  <a:lnTo>
                    <a:pt x="283975" y="41363"/>
                  </a:lnTo>
                  <a:lnTo>
                    <a:pt x="339353" y="54549"/>
                  </a:lnTo>
                  <a:lnTo>
                    <a:pt x="343309" y="51911"/>
                  </a:lnTo>
                  <a:lnTo>
                    <a:pt x="413192" y="80919"/>
                  </a:lnTo>
                  <a:lnTo>
                    <a:pt x="419784" y="83556"/>
                  </a:lnTo>
                  <a:lnTo>
                    <a:pt x="388139" y="123113"/>
                  </a:lnTo>
                  <a:lnTo>
                    <a:pt x="363087" y="157395"/>
                  </a:lnTo>
                  <a:cubicBezTo>
                    <a:pt x="323531" y="194314"/>
                    <a:pt x="323531" y="266834"/>
                    <a:pt x="323531" y="266834"/>
                  </a:cubicBezTo>
                  <a:cubicBezTo>
                    <a:pt x="319575" y="312983"/>
                    <a:pt x="347265" y="385502"/>
                    <a:pt x="347265" y="385502"/>
                  </a:cubicBezTo>
                  <a:cubicBezTo>
                    <a:pt x="364406" y="405281"/>
                    <a:pt x="423740" y="560868"/>
                    <a:pt x="423740" y="560868"/>
                  </a:cubicBezTo>
                  <a:cubicBezTo>
                    <a:pt x="440881" y="587239"/>
                    <a:pt x="447474" y="633388"/>
                    <a:pt x="447474" y="633388"/>
                  </a:cubicBezTo>
                  <a:lnTo>
                    <a:pt x="431651" y="1291340"/>
                  </a:lnTo>
                  <a:close/>
                </a:path>
              </a:pathLst>
            </a:custGeom>
            <a:solidFill>
              <a:schemeClr val="bg1"/>
            </a:solidFill>
            <a:ln w="131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Freeform: Shape 34">
              <a:extLst>
                <a:ext uri="{FF2B5EF4-FFF2-40B4-BE49-F238E27FC236}">
                  <a16:creationId xmlns="" xmlns:a16="http://schemas.microsoft.com/office/drawing/2014/main" id="{DDABC56D-71D2-41E9-A396-AB4CF2A0209C}"/>
                </a:ext>
              </a:extLst>
            </p:cNvPr>
            <p:cNvSpPr/>
            <p:nvPr/>
          </p:nvSpPr>
          <p:spPr>
            <a:xfrm>
              <a:off x="5296857" y="2709446"/>
              <a:ext cx="369191" cy="461489"/>
            </a:xfrm>
            <a:custGeom>
              <a:avLst/>
              <a:gdLst>
                <a:gd name="connsiteX0" fmla="*/ 360632 w 369191"/>
                <a:gd name="connsiteY0" fmla="*/ 290567 h 461489"/>
                <a:gd name="connsiteX1" fmla="*/ 356676 w 369191"/>
                <a:gd name="connsiteY1" fmla="*/ 310345 h 461489"/>
                <a:gd name="connsiteX2" fmla="*/ 284156 w 369191"/>
                <a:gd name="connsiteY2" fmla="*/ 335398 h 461489"/>
                <a:gd name="connsiteX3" fmla="*/ 53412 w 369191"/>
                <a:gd name="connsiteY3" fmla="*/ 430333 h 461489"/>
                <a:gd name="connsiteX4" fmla="*/ 13855 w 369191"/>
                <a:gd name="connsiteY4" fmla="*/ 448792 h 461489"/>
                <a:gd name="connsiteX5" fmla="*/ 38908 w 369191"/>
                <a:gd name="connsiteY5" fmla="*/ 190358 h 461489"/>
                <a:gd name="connsiteX6" fmla="*/ 53412 w 369191"/>
                <a:gd name="connsiteY6" fmla="*/ 186403 h 461489"/>
                <a:gd name="connsiteX7" fmla="*/ 99560 w 369191"/>
                <a:gd name="connsiteY7" fmla="*/ 109927 h 461489"/>
                <a:gd name="connsiteX8" fmla="*/ 132524 w 369191"/>
                <a:gd name="connsiteY8" fmla="*/ 13674 h 461489"/>
                <a:gd name="connsiteX9" fmla="*/ 139117 w 369191"/>
                <a:gd name="connsiteY9" fmla="*/ 24222 h 461489"/>
                <a:gd name="connsiteX10" fmla="*/ 218229 w 369191"/>
                <a:gd name="connsiteY10" fmla="*/ 182447 h 461489"/>
                <a:gd name="connsiteX11" fmla="*/ 360632 w 369191"/>
                <a:gd name="connsiteY11" fmla="*/ 290567 h 461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69191" h="461489">
                  <a:moveTo>
                    <a:pt x="360632" y="290567"/>
                  </a:moveTo>
                  <a:lnTo>
                    <a:pt x="356676" y="310345"/>
                  </a:lnTo>
                  <a:cubicBezTo>
                    <a:pt x="356676" y="310345"/>
                    <a:pt x="330305" y="318257"/>
                    <a:pt x="284156" y="335398"/>
                  </a:cubicBezTo>
                  <a:cubicBezTo>
                    <a:pt x="230096" y="355176"/>
                    <a:pt x="149665" y="386821"/>
                    <a:pt x="53412" y="430333"/>
                  </a:cubicBezTo>
                  <a:cubicBezTo>
                    <a:pt x="40226" y="435607"/>
                    <a:pt x="27041" y="442200"/>
                    <a:pt x="13855" y="448792"/>
                  </a:cubicBezTo>
                  <a:cubicBezTo>
                    <a:pt x="13855" y="448792"/>
                    <a:pt x="9900" y="319575"/>
                    <a:pt x="38908" y="190358"/>
                  </a:cubicBezTo>
                  <a:cubicBezTo>
                    <a:pt x="48137" y="187721"/>
                    <a:pt x="53412" y="186403"/>
                    <a:pt x="53412" y="186403"/>
                  </a:cubicBezTo>
                  <a:lnTo>
                    <a:pt x="99560" y="109927"/>
                  </a:lnTo>
                  <a:cubicBezTo>
                    <a:pt x="106153" y="55867"/>
                    <a:pt x="120657" y="28178"/>
                    <a:pt x="132524" y="13674"/>
                  </a:cubicBezTo>
                  <a:lnTo>
                    <a:pt x="139117" y="24222"/>
                  </a:lnTo>
                  <a:cubicBezTo>
                    <a:pt x="139117" y="24222"/>
                    <a:pt x="115383" y="103335"/>
                    <a:pt x="218229" y="182447"/>
                  </a:cubicBezTo>
                  <a:lnTo>
                    <a:pt x="360632" y="290567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31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" name="Freeform: Shape 35">
              <a:extLst>
                <a:ext uri="{FF2B5EF4-FFF2-40B4-BE49-F238E27FC236}">
                  <a16:creationId xmlns="" xmlns:a16="http://schemas.microsoft.com/office/drawing/2014/main" id="{42482EBD-79B7-45DE-A58B-F2F08A029A83}"/>
                </a:ext>
              </a:extLst>
            </p:cNvPr>
            <p:cNvSpPr/>
            <p:nvPr/>
          </p:nvSpPr>
          <p:spPr>
            <a:xfrm>
              <a:off x="5322091" y="3031170"/>
              <a:ext cx="263708" cy="158225"/>
            </a:xfrm>
            <a:custGeom>
              <a:avLst/>
              <a:gdLst>
                <a:gd name="connsiteX0" fmla="*/ 260241 w 263708"/>
                <a:gd name="connsiteY0" fmla="*/ 13674 h 158224"/>
                <a:gd name="connsiteX1" fmla="*/ 13674 w 263708"/>
                <a:gd name="connsiteY1" fmla="*/ 153439 h 158224"/>
                <a:gd name="connsiteX2" fmla="*/ 29496 w 263708"/>
                <a:gd name="connsiteY2" fmla="*/ 108609 h 158224"/>
                <a:gd name="connsiteX3" fmla="*/ 260241 w 263708"/>
                <a:gd name="connsiteY3" fmla="*/ 13674 h 158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3708" h="158224">
                  <a:moveTo>
                    <a:pt x="260241" y="13674"/>
                  </a:moveTo>
                  <a:lnTo>
                    <a:pt x="13674" y="153439"/>
                  </a:lnTo>
                  <a:lnTo>
                    <a:pt x="29496" y="108609"/>
                  </a:lnTo>
                  <a:cubicBezTo>
                    <a:pt x="125750" y="65097"/>
                    <a:pt x="206181" y="33452"/>
                    <a:pt x="260241" y="13674"/>
                  </a:cubicBezTo>
                  <a:close/>
                </a:path>
              </a:pathLst>
            </a:custGeom>
            <a:solidFill>
              <a:srgbClr val="2D0A03"/>
            </a:solidFill>
            <a:ln w="131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" name="Freeform: Shape 36">
              <a:extLst>
                <a:ext uri="{FF2B5EF4-FFF2-40B4-BE49-F238E27FC236}">
                  <a16:creationId xmlns="" xmlns:a16="http://schemas.microsoft.com/office/drawing/2014/main" id="{14C3EF20-2B67-4DC3-8096-615A5C941CF4}"/>
                </a:ext>
              </a:extLst>
            </p:cNvPr>
            <p:cNvSpPr/>
            <p:nvPr/>
          </p:nvSpPr>
          <p:spPr>
            <a:xfrm>
              <a:off x="5844233" y="3057541"/>
              <a:ext cx="237337" cy="118669"/>
            </a:xfrm>
            <a:custGeom>
              <a:avLst/>
              <a:gdLst>
                <a:gd name="connsiteX0" fmla="*/ 225959 w 237337"/>
                <a:gd name="connsiteY0" fmla="*/ 111246 h 118668"/>
                <a:gd name="connsiteX1" fmla="*/ 13674 w 237337"/>
                <a:gd name="connsiteY1" fmla="*/ 54549 h 118668"/>
                <a:gd name="connsiteX2" fmla="*/ 45319 w 237337"/>
                <a:gd name="connsiteY2" fmla="*/ 13674 h 118668"/>
                <a:gd name="connsiteX3" fmla="*/ 215411 w 237337"/>
                <a:gd name="connsiteY3" fmla="*/ 84875 h 11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7337" h="118668">
                  <a:moveTo>
                    <a:pt x="225959" y="111246"/>
                  </a:moveTo>
                  <a:lnTo>
                    <a:pt x="13674" y="54549"/>
                  </a:lnTo>
                  <a:lnTo>
                    <a:pt x="45319" y="13674"/>
                  </a:lnTo>
                  <a:lnTo>
                    <a:pt x="215411" y="84875"/>
                  </a:lnTo>
                  <a:close/>
                </a:path>
              </a:pathLst>
            </a:custGeom>
            <a:solidFill>
              <a:srgbClr val="350C04"/>
            </a:solidFill>
            <a:ln w="131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" name="Freeform: Shape 37">
              <a:extLst>
                <a:ext uri="{FF2B5EF4-FFF2-40B4-BE49-F238E27FC236}">
                  <a16:creationId xmlns="" xmlns:a16="http://schemas.microsoft.com/office/drawing/2014/main" id="{0624F476-0F5B-469C-A776-4FD8971B03BE}"/>
                </a:ext>
              </a:extLst>
            </p:cNvPr>
            <p:cNvSpPr/>
            <p:nvPr/>
          </p:nvSpPr>
          <p:spPr>
            <a:xfrm>
              <a:off x="5476360" y="5343891"/>
              <a:ext cx="303264" cy="224152"/>
            </a:xfrm>
            <a:custGeom>
              <a:avLst/>
              <a:gdLst>
                <a:gd name="connsiteX0" fmla="*/ 14992 w 303264"/>
                <a:gd name="connsiteY0" fmla="*/ 13674 h 224151"/>
                <a:gd name="connsiteX1" fmla="*/ 295841 w 303264"/>
                <a:gd name="connsiteY1" fmla="*/ 13674 h 224151"/>
                <a:gd name="connsiteX2" fmla="*/ 295841 w 303264"/>
                <a:gd name="connsiteY2" fmla="*/ 210136 h 224151"/>
                <a:gd name="connsiteX3" fmla="*/ 13674 w 303264"/>
                <a:gd name="connsiteY3" fmla="*/ 206181 h 224151"/>
                <a:gd name="connsiteX4" fmla="*/ 14992 w 303264"/>
                <a:gd name="connsiteY4" fmla="*/ 13674 h 224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3264" h="224151">
                  <a:moveTo>
                    <a:pt x="14992" y="13674"/>
                  </a:moveTo>
                  <a:cubicBezTo>
                    <a:pt x="108609" y="22904"/>
                    <a:pt x="202225" y="22904"/>
                    <a:pt x="295841" y="13674"/>
                  </a:cubicBezTo>
                  <a:lnTo>
                    <a:pt x="295841" y="210136"/>
                  </a:lnTo>
                  <a:cubicBezTo>
                    <a:pt x="295841" y="210136"/>
                    <a:pt x="136298" y="229914"/>
                    <a:pt x="13674" y="206181"/>
                  </a:cubicBezTo>
                  <a:lnTo>
                    <a:pt x="14992" y="13674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131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6159409" y="3506581"/>
            <a:ext cx="1241365" cy="1013851"/>
            <a:chOff x="2006121" y="4580325"/>
            <a:chExt cx="1739801" cy="1476591"/>
          </a:xfrm>
        </p:grpSpPr>
        <p:sp>
          <p:nvSpPr>
            <p:cNvPr id="69" name="Freeform: Shape 74">
              <a:extLst>
                <a:ext uri="{FF2B5EF4-FFF2-40B4-BE49-F238E27FC236}">
                  <a16:creationId xmlns="" xmlns:a16="http://schemas.microsoft.com/office/drawing/2014/main" id="{8606C701-743B-47A4-A7DE-69C9B5B62276}"/>
                </a:ext>
              </a:extLst>
            </p:cNvPr>
            <p:cNvSpPr/>
            <p:nvPr/>
          </p:nvSpPr>
          <p:spPr>
            <a:xfrm>
              <a:off x="2542353" y="5247275"/>
              <a:ext cx="637809" cy="809641"/>
            </a:xfrm>
            <a:custGeom>
              <a:avLst/>
              <a:gdLst>
                <a:gd name="connsiteX0" fmla="*/ 261461 w 514350"/>
                <a:gd name="connsiteY0" fmla="*/ 7144 h 838200"/>
                <a:gd name="connsiteX1" fmla="*/ 7144 w 514350"/>
                <a:gd name="connsiteY1" fmla="*/ 254794 h 838200"/>
                <a:gd name="connsiteX2" fmla="*/ 51911 w 514350"/>
                <a:gd name="connsiteY2" fmla="*/ 394811 h 838200"/>
                <a:gd name="connsiteX3" fmla="*/ 74771 w 514350"/>
                <a:gd name="connsiteY3" fmla="*/ 436721 h 838200"/>
                <a:gd name="connsiteX4" fmla="*/ 138589 w 514350"/>
                <a:gd name="connsiteY4" fmla="*/ 620554 h 838200"/>
                <a:gd name="connsiteX5" fmla="*/ 144304 w 514350"/>
                <a:gd name="connsiteY5" fmla="*/ 653891 h 838200"/>
                <a:gd name="connsiteX6" fmla="*/ 144304 w 514350"/>
                <a:gd name="connsiteY6" fmla="*/ 757714 h 838200"/>
                <a:gd name="connsiteX7" fmla="*/ 190976 w 514350"/>
                <a:gd name="connsiteY7" fmla="*/ 813911 h 838200"/>
                <a:gd name="connsiteX8" fmla="*/ 190976 w 514350"/>
                <a:gd name="connsiteY8" fmla="*/ 814864 h 838200"/>
                <a:gd name="connsiteX9" fmla="*/ 244316 w 514350"/>
                <a:gd name="connsiteY9" fmla="*/ 835819 h 838200"/>
                <a:gd name="connsiteX10" fmla="*/ 264319 w 514350"/>
                <a:gd name="connsiteY10" fmla="*/ 835819 h 838200"/>
                <a:gd name="connsiteX11" fmla="*/ 317659 w 514350"/>
                <a:gd name="connsiteY11" fmla="*/ 814864 h 838200"/>
                <a:gd name="connsiteX12" fmla="*/ 317659 w 514350"/>
                <a:gd name="connsiteY12" fmla="*/ 814864 h 838200"/>
                <a:gd name="connsiteX13" fmla="*/ 370999 w 514350"/>
                <a:gd name="connsiteY13" fmla="*/ 754856 h 838200"/>
                <a:gd name="connsiteX14" fmla="*/ 370999 w 514350"/>
                <a:gd name="connsiteY14" fmla="*/ 654844 h 838200"/>
                <a:gd name="connsiteX15" fmla="*/ 386239 w 514350"/>
                <a:gd name="connsiteY15" fmla="*/ 597694 h 838200"/>
                <a:gd name="connsiteX16" fmla="*/ 430054 w 514350"/>
                <a:gd name="connsiteY16" fmla="*/ 485299 h 838200"/>
                <a:gd name="connsiteX17" fmla="*/ 491014 w 514350"/>
                <a:gd name="connsiteY17" fmla="*/ 362426 h 838200"/>
                <a:gd name="connsiteX18" fmla="*/ 491014 w 514350"/>
                <a:gd name="connsiteY18" fmla="*/ 362426 h 838200"/>
                <a:gd name="connsiteX19" fmla="*/ 515779 w 514350"/>
                <a:gd name="connsiteY19" fmla="*/ 256699 h 838200"/>
                <a:gd name="connsiteX20" fmla="*/ 261461 w 514350"/>
                <a:gd name="connsiteY20" fmla="*/ 7144 h 838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14350" h="838200">
                  <a:moveTo>
                    <a:pt x="261461" y="7144"/>
                  </a:moveTo>
                  <a:cubicBezTo>
                    <a:pt x="121444" y="7144"/>
                    <a:pt x="7144" y="117634"/>
                    <a:pt x="7144" y="254794"/>
                  </a:cubicBezTo>
                  <a:cubicBezTo>
                    <a:pt x="7144" y="307181"/>
                    <a:pt x="23336" y="354806"/>
                    <a:pt x="51911" y="394811"/>
                  </a:cubicBezTo>
                  <a:lnTo>
                    <a:pt x="74771" y="436721"/>
                  </a:lnTo>
                  <a:cubicBezTo>
                    <a:pt x="106204" y="493871"/>
                    <a:pt x="128111" y="555784"/>
                    <a:pt x="138589" y="620554"/>
                  </a:cubicBezTo>
                  <a:lnTo>
                    <a:pt x="144304" y="653891"/>
                  </a:lnTo>
                  <a:lnTo>
                    <a:pt x="144304" y="757714"/>
                  </a:lnTo>
                  <a:cubicBezTo>
                    <a:pt x="144304" y="785336"/>
                    <a:pt x="164306" y="809149"/>
                    <a:pt x="190976" y="813911"/>
                  </a:cubicBezTo>
                  <a:lnTo>
                    <a:pt x="190976" y="814864"/>
                  </a:lnTo>
                  <a:cubicBezTo>
                    <a:pt x="190976" y="826294"/>
                    <a:pt x="214789" y="835819"/>
                    <a:pt x="244316" y="835819"/>
                  </a:cubicBezTo>
                  <a:lnTo>
                    <a:pt x="264319" y="835819"/>
                  </a:lnTo>
                  <a:cubicBezTo>
                    <a:pt x="293846" y="835819"/>
                    <a:pt x="317659" y="826294"/>
                    <a:pt x="317659" y="814864"/>
                  </a:cubicBezTo>
                  <a:lnTo>
                    <a:pt x="317659" y="814864"/>
                  </a:lnTo>
                  <a:cubicBezTo>
                    <a:pt x="348139" y="811054"/>
                    <a:pt x="370999" y="786289"/>
                    <a:pt x="370999" y="754856"/>
                  </a:cubicBezTo>
                  <a:lnTo>
                    <a:pt x="370999" y="654844"/>
                  </a:lnTo>
                  <a:lnTo>
                    <a:pt x="386239" y="597694"/>
                  </a:lnTo>
                  <a:cubicBezTo>
                    <a:pt x="396716" y="558641"/>
                    <a:pt x="411004" y="520541"/>
                    <a:pt x="430054" y="485299"/>
                  </a:cubicBezTo>
                  <a:lnTo>
                    <a:pt x="491014" y="362426"/>
                  </a:lnTo>
                  <a:lnTo>
                    <a:pt x="491014" y="362426"/>
                  </a:lnTo>
                  <a:cubicBezTo>
                    <a:pt x="507206" y="330041"/>
                    <a:pt x="515779" y="293846"/>
                    <a:pt x="515779" y="256699"/>
                  </a:cubicBezTo>
                  <a:cubicBezTo>
                    <a:pt x="515779" y="117634"/>
                    <a:pt x="401479" y="7144"/>
                    <a:pt x="261461" y="7144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3" name="Freeform: Shape 88">
              <a:extLst>
                <a:ext uri="{FF2B5EF4-FFF2-40B4-BE49-F238E27FC236}">
                  <a16:creationId xmlns="" xmlns:a16="http://schemas.microsoft.com/office/drawing/2014/main" id="{B325FCCD-EABF-40FD-B8B9-63C2091100EC}"/>
                </a:ext>
              </a:extLst>
            </p:cNvPr>
            <p:cNvSpPr/>
            <p:nvPr/>
          </p:nvSpPr>
          <p:spPr>
            <a:xfrm>
              <a:off x="2864801" y="4580325"/>
              <a:ext cx="47245" cy="266814"/>
            </a:xfrm>
            <a:custGeom>
              <a:avLst/>
              <a:gdLst>
                <a:gd name="connsiteX0" fmla="*/ 19526 w 38100"/>
                <a:gd name="connsiteY0" fmla="*/ 273844 h 276225"/>
                <a:gd name="connsiteX1" fmla="*/ 19526 w 38100"/>
                <a:gd name="connsiteY1" fmla="*/ 273844 h 276225"/>
                <a:gd name="connsiteX2" fmla="*/ 7144 w 38100"/>
                <a:gd name="connsiteY2" fmla="*/ 262414 h 276225"/>
                <a:gd name="connsiteX3" fmla="*/ 7144 w 38100"/>
                <a:gd name="connsiteY3" fmla="*/ 18574 h 276225"/>
                <a:gd name="connsiteX4" fmla="*/ 19526 w 38100"/>
                <a:gd name="connsiteY4" fmla="*/ 7144 h 276225"/>
                <a:gd name="connsiteX5" fmla="*/ 19526 w 38100"/>
                <a:gd name="connsiteY5" fmla="*/ 7144 h 276225"/>
                <a:gd name="connsiteX6" fmla="*/ 31909 w 38100"/>
                <a:gd name="connsiteY6" fmla="*/ 18574 h 276225"/>
                <a:gd name="connsiteX7" fmla="*/ 31909 w 38100"/>
                <a:gd name="connsiteY7" fmla="*/ 261461 h 276225"/>
                <a:gd name="connsiteX8" fmla="*/ 19526 w 38100"/>
                <a:gd name="connsiteY8" fmla="*/ 273844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100" h="276225">
                  <a:moveTo>
                    <a:pt x="19526" y="273844"/>
                  </a:moveTo>
                  <a:lnTo>
                    <a:pt x="19526" y="273844"/>
                  </a:lnTo>
                  <a:cubicBezTo>
                    <a:pt x="12859" y="273844"/>
                    <a:pt x="7144" y="268129"/>
                    <a:pt x="7144" y="262414"/>
                  </a:cubicBezTo>
                  <a:lnTo>
                    <a:pt x="7144" y="18574"/>
                  </a:lnTo>
                  <a:cubicBezTo>
                    <a:pt x="8096" y="12859"/>
                    <a:pt x="12859" y="7144"/>
                    <a:pt x="19526" y="7144"/>
                  </a:cubicBezTo>
                  <a:lnTo>
                    <a:pt x="19526" y="7144"/>
                  </a:lnTo>
                  <a:cubicBezTo>
                    <a:pt x="26194" y="7144"/>
                    <a:pt x="31909" y="12859"/>
                    <a:pt x="31909" y="18574"/>
                  </a:cubicBezTo>
                  <a:lnTo>
                    <a:pt x="31909" y="261461"/>
                  </a:lnTo>
                  <a:cubicBezTo>
                    <a:pt x="31909" y="268129"/>
                    <a:pt x="26194" y="273844"/>
                    <a:pt x="19526" y="273844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" name="Freeform: Shape 89">
              <a:extLst>
                <a:ext uri="{FF2B5EF4-FFF2-40B4-BE49-F238E27FC236}">
                  <a16:creationId xmlns="" xmlns:a16="http://schemas.microsoft.com/office/drawing/2014/main" id="{B6987814-8E84-46B6-863F-537149C67502}"/>
                </a:ext>
              </a:extLst>
            </p:cNvPr>
            <p:cNvSpPr/>
            <p:nvPr/>
          </p:nvSpPr>
          <p:spPr>
            <a:xfrm>
              <a:off x="2532186" y="4613545"/>
              <a:ext cx="141735" cy="257613"/>
            </a:xfrm>
            <a:custGeom>
              <a:avLst/>
              <a:gdLst>
                <a:gd name="connsiteX0" fmla="*/ 102021 w 114300"/>
                <a:gd name="connsiteY0" fmla="*/ 260136 h 266700"/>
                <a:gd name="connsiteX1" fmla="*/ 102021 w 114300"/>
                <a:gd name="connsiteY1" fmla="*/ 260136 h 266700"/>
                <a:gd name="connsiteX2" fmla="*/ 86781 w 114300"/>
                <a:gd name="connsiteY2" fmla="*/ 252516 h 266700"/>
                <a:gd name="connsiteX3" fmla="*/ 7723 w 114300"/>
                <a:gd name="connsiteY3" fmla="*/ 22963 h 266700"/>
                <a:gd name="connsiteX4" fmla="*/ 15343 w 114300"/>
                <a:gd name="connsiteY4" fmla="*/ 7723 h 266700"/>
                <a:gd name="connsiteX5" fmla="*/ 15343 w 114300"/>
                <a:gd name="connsiteY5" fmla="*/ 7723 h 266700"/>
                <a:gd name="connsiteX6" fmla="*/ 30583 w 114300"/>
                <a:gd name="connsiteY6" fmla="*/ 15343 h 266700"/>
                <a:gd name="connsiteX7" fmla="*/ 109641 w 114300"/>
                <a:gd name="connsiteY7" fmla="*/ 244896 h 266700"/>
                <a:gd name="connsiteX8" fmla="*/ 102021 w 114300"/>
                <a:gd name="connsiteY8" fmla="*/ 260136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300" h="266700">
                  <a:moveTo>
                    <a:pt x="102021" y="260136"/>
                  </a:moveTo>
                  <a:lnTo>
                    <a:pt x="102021" y="260136"/>
                  </a:lnTo>
                  <a:cubicBezTo>
                    <a:pt x="95353" y="262041"/>
                    <a:pt x="88686" y="259183"/>
                    <a:pt x="86781" y="252516"/>
                  </a:cubicBezTo>
                  <a:lnTo>
                    <a:pt x="7723" y="22963"/>
                  </a:lnTo>
                  <a:cubicBezTo>
                    <a:pt x="5818" y="16296"/>
                    <a:pt x="8676" y="9628"/>
                    <a:pt x="15343" y="7723"/>
                  </a:cubicBezTo>
                  <a:lnTo>
                    <a:pt x="15343" y="7723"/>
                  </a:lnTo>
                  <a:cubicBezTo>
                    <a:pt x="22011" y="5818"/>
                    <a:pt x="28678" y="8676"/>
                    <a:pt x="30583" y="15343"/>
                  </a:cubicBezTo>
                  <a:lnTo>
                    <a:pt x="109641" y="244896"/>
                  </a:lnTo>
                  <a:cubicBezTo>
                    <a:pt x="111546" y="250611"/>
                    <a:pt x="108688" y="257278"/>
                    <a:pt x="102021" y="260136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" name="Freeform: Shape 90">
              <a:extLst>
                <a:ext uri="{FF2B5EF4-FFF2-40B4-BE49-F238E27FC236}">
                  <a16:creationId xmlns="" xmlns:a16="http://schemas.microsoft.com/office/drawing/2014/main" id="{8CC2B5BA-B47A-4ACC-906E-DD117323A773}"/>
                </a:ext>
              </a:extLst>
            </p:cNvPr>
            <p:cNvSpPr/>
            <p:nvPr/>
          </p:nvSpPr>
          <p:spPr>
            <a:xfrm>
              <a:off x="2250910" y="4806406"/>
              <a:ext cx="259848" cy="202410"/>
            </a:xfrm>
            <a:custGeom>
              <a:avLst/>
              <a:gdLst>
                <a:gd name="connsiteX0" fmla="*/ 199311 w 209550"/>
                <a:gd name="connsiteY0" fmla="*/ 199311 h 209550"/>
                <a:gd name="connsiteX1" fmla="*/ 199311 w 209550"/>
                <a:gd name="connsiteY1" fmla="*/ 199311 h 209550"/>
                <a:gd name="connsiteX2" fmla="*/ 182166 w 209550"/>
                <a:gd name="connsiteY2" fmla="*/ 199311 h 209550"/>
                <a:gd name="connsiteX3" fmla="*/ 10716 w 209550"/>
                <a:gd name="connsiteY3" fmla="*/ 27861 h 209550"/>
                <a:gd name="connsiteX4" fmla="*/ 10716 w 209550"/>
                <a:gd name="connsiteY4" fmla="*/ 10716 h 209550"/>
                <a:gd name="connsiteX5" fmla="*/ 10716 w 209550"/>
                <a:gd name="connsiteY5" fmla="*/ 10716 h 209550"/>
                <a:gd name="connsiteX6" fmla="*/ 27861 w 209550"/>
                <a:gd name="connsiteY6" fmla="*/ 10716 h 209550"/>
                <a:gd name="connsiteX7" fmla="*/ 199311 w 209550"/>
                <a:gd name="connsiteY7" fmla="*/ 182166 h 209550"/>
                <a:gd name="connsiteX8" fmla="*/ 199311 w 209550"/>
                <a:gd name="connsiteY8" fmla="*/ 199311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9550" h="209550">
                  <a:moveTo>
                    <a:pt x="199311" y="199311"/>
                  </a:moveTo>
                  <a:lnTo>
                    <a:pt x="199311" y="199311"/>
                  </a:lnTo>
                  <a:cubicBezTo>
                    <a:pt x="194548" y="204073"/>
                    <a:pt x="186928" y="204073"/>
                    <a:pt x="182166" y="199311"/>
                  </a:cubicBezTo>
                  <a:lnTo>
                    <a:pt x="10716" y="27861"/>
                  </a:lnTo>
                  <a:cubicBezTo>
                    <a:pt x="5953" y="23098"/>
                    <a:pt x="5953" y="15478"/>
                    <a:pt x="10716" y="10716"/>
                  </a:cubicBezTo>
                  <a:lnTo>
                    <a:pt x="10716" y="10716"/>
                  </a:lnTo>
                  <a:cubicBezTo>
                    <a:pt x="15478" y="5953"/>
                    <a:pt x="23098" y="5953"/>
                    <a:pt x="27861" y="10716"/>
                  </a:cubicBezTo>
                  <a:lnTo>
                    <a:pt x="199311" y="182166"/>
                  </a:lnTo>
                  <a:cubicBezTo>
                    <a:pt x="204073" y="186928"/>
                    <a:pt x="204073" y="194548"/>
                    <a:pt x="199311" y="199311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" name="Freeform: Shape 91">
              <a:extLst>
                <a:ext uri="{FF2B5EF4-FFF2-40B4-BE49-F238E27FC236}">
                  <a16:creationId xmlns="" xmlns:a16="http://schemas.microsoft.com/office/drawing/2014/main" id="{AD696E16-298B-4327-9B48-2906008CC554}"/>
                </a:ext>
              </a:extLst>
            </p:cNvPr>
            <p:cNvSpPr/>
            <p:nvPr/>
          </p:nvSpPr>
          <p:spPr>
            <a:xfrm>
              <a:off x="2077441" y="5055460"/>
              <a:ext cx="318904" cy="119606"/>
            </a:xfrm>
            <a:custGeom>
              <a:avLst/>
              <a:gdLst>
                <a:gd name="connsiteX0" fmla="*/ 253476 w 257175"/>
                <a:gd name="connsiteY0" fmla="*/ 117269 h 123825"/>
                <a:gd name="connsiteX1" fmla="*/ 253476 w 257175"/>
                <a:gd name="connsiteY1" fmla="*/ 117269 h 123825"/>
                <a:gd name="connsiteX2" fmla="*/ 238236 w 257175"/>
                <a:gd name="connsiteY2" fmla="*/ 123936 h 123825"/>
                <a:gd name="connsiteX3" fmla="*/ 14399 w 257175"/>
                <a:gd name="connsiteY3" fmla="*/ 29639 h 123825"/>
                <a:gd name="connsiteX4" fmla="*/ 7731 w 257175"/>
                <a:gd name="connsiteY4" fmla="*/ 14399 h 123825"/>
                <a:gd name="connsiteX5" fmla="*/ 7731 w 257175"/>
                <a:gd name="connsiteY5" fmla="*/ 14399 h 123825"/>
                <a:gd name="connsiteX6" fmla="*/ 22971 w 257175"/>
                <a:gd name="connsiteY6" fmla="*/ 7731 h 123825"/>
                <a:gd name="connsiteX7" fmla="*/ 246809 w 257175"/>
                <a:gd name="connsiteY7" fmla="*/ 102029 h 123825"/>
                <a:gd name="connsiteX8" fmla="*/ 253476 w 257175"/>
                <a:gd name="connsiteY8" fmla="*/ 117269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7175" h="123825">
                  <a:moveTo>
                    <a:pt x="253476" y="117269"/>
                  </a:moveTo>
                  <a:lnTo>
                    <a:pt x="253476" y="117269"/>
                  </a:lnTo>
                  <a:cubicBezTo>
                    <a:pt x="250619" y="122984"/>
                    <a:pt x="243951" y="125841"/>
                    <a:pt x="238236" y="123936"/>
                  </a:cubicBezTo>
                  <a:lnTo>
                    <a:pt x="14399" y="29639"/>
                  </a:lnTo>
                  <a:cubicBezTo>
                    <a:pt x="8684" y="26781"/>
                    <a:pt x="5826" y="20114"/>
                    <a:pt x="7731" y="14399"/>
                  </a:cubicBezTo>
                  <a:lnTo>
                    <a:pt x="7731" y="14399"/>
                  </a:lnTo>
                  <a:cubicBezTo>
                    <a:pt x="10589" y="8684"/>
                    <a:pt x="17256" y="5826"/>
                    <a:pt x="22971" y="7731"/>
                  </a:cubicBezTo>
                  <a:lnTo>
                    <a:pt x="246809" y="102029"/>
                  </a:lnTo>
                  <a:cubicBezTo>
                    <a:pt x="253476" y="104886"/>
                    <a:pt x="256334" y="111554"/>
                    <a:pt x="253476" y="117269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" name="Freeform: Shape 92">
              <a:extLst>
                <a:ext uri="{FF2B5EF4-FFF2-40B4-BE49-F238E27FC236}">
                  <a16:creationId xmlns="" xmlns:a16="http://schemas.microsoft.com/office/drawing/2014/main" id="{63B5819E-1263-4F86-AFDE-3FAFB8737774}"/>
                </a:ext>
              </a:extLst>
            </p:cNvPr>
            <p:cNvSpPr/>
            <p:nvPr/>
          </p:nvSpPr>
          <p:spPr>
            <a:xfrm>
              <a:off x="2006121" y="5340802"/>
              <a:ext cx="342527" cy="45719"/>
            </a:xfrm>
            <a:custGeom>
              <a:avLst/>
              <a:gdLst>
                <a:gd name="connsiteX0" fmla="*/ 273844 w 276225"/>
                <a:gd name="connsiteY0" fmla="*/ 18678 h 38100"/>
                <a:gd name="connsiteX1" fmla="*/ 273844 w 276225"/>
                <a:gd name="connsiteY1" fmla="*/ 18678 h 38100"/>
                <a:gd name="connsiteX2" fmla="*/ 261461 w 276225"/>
                <a:gd name="connsiteY2" fmla="*/ 31061 h 38100"/>
                <a:gd name="connsiteX3" fmla="*/ 18574 w 276225"/>
                <a:gd name="connsiteY3" fmla="*/ 31061 h 38100"/>
                <a:gd name="connsiteX4" fmla="*/ 7144 w 276225"/>
                <a:gd name="connsiteY4" fmla="*/ 18678 h 38100"/>
                <a:gd name="connsiteX5" fmla="*/ 7144 w 276225"/>
                <a:gd name="connsiteY5" fmla="*/ 18678 h 38100"/>
                <a:gd name="connsiteX6" fmla="*/ 18574 w 276225"/>
                <a:gd name="connsiteY6" fmla="*/ 7248 h 38100"/>
                <a:gd name="connsiteX7" fmla="*/ 261461 w 276225"/>
                <a:gd name="connsiteY7" fmla="*/ 7248 h 38100"/>
                <a:gd name="connsiteX8" fmla="*/ 273844 w 276225"/>
                <a:gd name="connsiteY8" fmla="*/ 18678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6225" h="38100">
                  <a:moveTo>
                    <a:pt x="273844" y="18678"/>
                  </a:moveTo>
                  <a:lnTo>
                    <a:pt x="273844" y="18678"/>
                  </a:lnTo>
                  <a:cubicBezTo>
                    <a:pt x="273844" y="25345"/>
                    <a:pt x="268129" y="31061"/>
                    <a:pt x="261461" y="31061"/>
                  </a:cubicBezTo>
                  <a:lnTo>
                    <a:pt x="18574" y="31061"/>
                  </a:lnTo>
                  <a:cubicBezTo>
                    <a:pt x="12859" y="30108"/>
                    <a:pt x="7144" y="25345"/>
                    <a:pt x="7144" y="18678"/>
                  </a:cubicBezTo>
                  <a:lnTo>
                    <a:pt x="7144" y="18678"/>
                  </a:lnTo>
                  <a:cubicBezTo>
                    <a:pt x="7144" y="12010"/>
                    <a:pt x="12859" y="6295"/>
                    <a:pt x="18574" y="7248"/>
                  </a:cubicBezTo>
                  <a:lnTo>
                    <a:pt x="261461" y="7248"/>
                  </a:lnTo>
                  <a:cubicBezTo>
                    <a:pt x="268129" y="7248"/>
                    <a:pt x="273844" y="12010"/>
                    <a:pt x="273844" y="18678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" name="Freeform: Shape 93">
              <a:extLst>
                <a:ext uri="{FF2B5EF4-FFF2-40B4-BE49-F238E27FC236}">
                  <a16:creationId xmlns="" xmlns:a16="http://schemas.microsoft.com/office/drawing/2014/main" id="{C21F394D-1888-4199-8A0D-AFBE0DD9E943}"/>
                </a:ext>
              </a:extLst>
            </p:cNvPr>
            <p:cNvSpPr/>
            <p:nvPr/>
          </p:nvSpPr>
          <p:spPr>
            <a:xfrm>
              <a:off x="3080333" y="4619436"/>
              <a:ext cx="141735" cy="257613"/>
            </a:xfrm>
            <a:custGeom>
              <a:avLst/>
              <a:gdLst>
                <a:gd name="connsiteX0" fmla="*/ 15259 w 114300"/>
                <a:gd name="connsiteY0" fmla="*/ 260136 h 266700"/>
                <a:gd name="connsiteX1" fmla="*/ 15259 w 114300"/>
                <a:gd name="connsiteY1" fmla="*/ 260136 h 266700"/>
                <a:gd name="connsiteX2" fmla="*/ 30499 w 114300"/>
                <a:gd name="connsiteY2" fmla="*/ 252516 h 266700"/>
                <a:gd name="connsiteX3" fmla="*/ 110509 w 114300"/>
                <a:gd name="connsiteY3" fmla="*/ 22963 h 266700"/>
                <a:gd name="connsiteX4" fmla="*/ 102889 w 114300"/>
                <a:gd name="connsiteY4" fmla="*/ 7723 h 266700"/>
                <a:gd name="connsiteX5" fmla="*/ 102889 w 114300"/>
                <a:gd name="connsiteY5" fmla="*/ 7723 h 266700"/>
                <a:gd name="connsiteX6" fmla="*/ 87649 w 114300"/>
                <a:gd name="connsiteY6" fmla="*/ 15343 h 266700"/>
                <a:gd name="connsiteX7" fmla="*/ 7639 w 114300"/>
                <a:gd name="connsiteY7" fmla="*/ 244896 h 266700"/>
                <a:gd name="connsiteX8" fmla="*/ 15259 w 114300"/>
                <a:gd name="connsiteY8" fmla="*/ 260136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300" h="266700">
                  <a:moveTo>
                    <a:pt x="15259" y="260136"/>
                  </a:moveTo>
                  <a:lnTo>
                    <a:pt x="15259" y="260136"/>
                  </a:lnTo>
                  <a:cubicBezTo>
                    <a:pt x="21927" y="262041"/>
                    <a:pt x="28594" y="259183"/>
                    <a:pt x="30499" y="252516"/>
                  </a:cubicBezTo>
                  <a:lnTo>
                    <a:pt x="110509" y="22963"/>
                  </a:lnTo>
                  <a:cubicBezTo>
                    <a:pt x="112414" y="16296"/>
                    <a:pt x="109557" y="9628"/>
                    <a:pt x="102889" y="7723"/>
                  </a:cubicBezTo>
                  <a:lnTo>
                    <a:pt x="102889" y="7723"/>
                  </a:lnTo>
                  <a:cubicBezTo>
                    <a:pt x="96222" y="5818"/>
                    <a:pt x="89554" y="8676"/>
                    <a:pt x="87649" y="15343"/>
                  </a:cubicBezTo>
                  <a:lnTo>
                    <a:pt x="7639" y="244896"/>
                  </a:lnTo>
                  <a:cubicBezTo>
                    <a:pt x="5734" y="250611"/>
                    <a:pt x="9544" y="257278"/>
                    <a:pt x="15259" y="260136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" name="Freeform: Shape 94">
              <a:extLst>
                <a:ext uri="{FF2B5EF4-FFF2-40B4-BE49-F238E27FC236}">
                  <a16:creationId xmlns="" xmlns:a16="http://schemas.microsoft.com/office/drawing/2014/main" id="{C25E3401-4039-47F6-AD53-59C43E9953B9}"/>
                </a:ext>
              </a:extLst>
            </p:cNvPr>
            <p:cNvSpPr/>
            <p:nvPr/>
          </p:nvSpPr>
          <p:spPr>
            <a:xfrm>
              <a:off x="3247486" y="4812295"/>
              <a:ext cx="248037" cy="202410"/>
            </a:xfrm>
            <a:custGeom>
              <a:avLst/>
              <a:gdLst>
                <a:gd name="connsiteX0" fmla="*/ 10001 w 200025"/>
                <a:gd name="connsiteY0" fmla="*/ 199311 h 209550"/>
                <a:gd name="connsiteX1" fmla="*/ 10001 w 200025"/>
                <a:gd name="connsiteY1" fmla="*/ 199311 h 209550"/>
                <a:gd name="connsiteX2" fmla="*/ 27146 w 200025"/>
                <a:gd name="connsiteY2" fmla="*/ 199311 h 209550"/>
                <a:gd name="connsiteX3" fmla="*/ 198596 w 200025"/>
                <a:gd name="connsiteY3" fmla="*/ 27861 h 209550"/>
                <a:gd name="connsiteX4" fmla="*/ 198596 w 200025"/>
                <a:gd name="connsiteY4" fmla="*/ 10716 h 209550"/>
                <a:gd name="connsiteX5" fmla="*/ 198596 w 200025"/>
                <a:gd name="connsiteY5" fmla="*/ 10716 h 209550"/>
                <a:gd name="connsiteX6" fmla="*/ 181451 w 200025"/>
                <a:gd name="connsiteY6" fmla="*/ 10716 h 209550"/>
                <a:gd name="connsiteX7" fmla="*/ 10001 w 200025"/>
                <a:gd name="connsiteY7" fmla="*/ 182166 h 209550"/>
                <a:gd name="connsiteX8" fmla="*/ 10001 w 200025"/>
                <a:gd name="connsiteY8" fmla="*/ 199311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0025" h="209550">
                  <a:moveTo>
                    <a:pt x="10001" y="199311"/>
                  </a:moveTo>
                  <a:lnTo>
                    <a:pt x="10001" y="199311"/>
                  </a:lnTo>
                  <a:cubicBezTo>
                    <a:pt x="14764" y="204073"/>
                    <a:pt x="22384" y="204073"/>
                    <a:pt x="27146" y="199311"/>
                  </a:cubicBezTo>
                  <a:lnTo>
                    <a:pt x="198596" y="27861"/>
                  </a:lnTo>
                  <a:cubicBezTo>
                    <a:pt x="203359" y="23098"/>
                    <a:pt x="203359" y="15478"/>
                    <a:pt x="198596" y="10716"/>
                  </a:cubicBezTo>
                  <a:lnTo>
                    <a:pt x="198596" y="10716"/>
                  </a:lnTo>
                  <a:cubicBezTo>
                    <a:pt x="193834" y="5953"/>
                    <a:pt x="186214" y="5953"/>
                    <a:pt x="181451" y="10716"/>
                  </a:cubicBezTo>
                  <a:lnTo>
                    <a:pt x="10001" y="182166"/>
                  </a:lnTo>
                  <a:cubicBezTo>
                    <a:pt x="6191" y="186928"/>
                    <a:pt x="6191" y="194548"/>
                    <a:pt x="10001" y="199311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" name="Freeform: Shape 95">
              <a:extLst>
                <a:ext uri="{FF2B5EF4-FFF2-40B4-BE49-F238E27FC236}">
                  <a16:creationId xmlns="" xmlns:a16="http://schemas.microsoft.com/office/drawing/2014/main" id="{6482C6B3-BB42-4514-B168-DDF685E93BB9}"/>
                </a:ext>
              </a:extLst>
            </p:cNvPr>
            <p:cNvSpPr/>
            <p:nvPr/>
          </p:nvSpPr>
          <p:spPr>
            <a:xfrm>
              <a:off x="3356603" y="5061350"/>
              <a:ext cx="318904" cy="119606"/>
            </a:xfrm>
            <a:custGeom>
              <a:avLst/>
              <a:gdLst>
                <a:gd name="connsiteX0" fmla="*/ 7732 w 257175"/>
                <a:gd name="connsiteY0" fmla="*/ 117269 h 123825"/>
                <a:gd name="connsiteX1" fmla="*/ 7732 w 257175"/>
                <a:gd name="connsiteY1" fmla="*/ 117269 h 123825"/>
                <a:gd name="connsiteX2" fmla="*/ 22971 w 257175"/>
                <a:gd name="connsiteY2" fmla="*/ 123936 h 123825"/>
                <a:gd name="connsiteX3" fmla="*/ 246809 w 257175"/>
                <a:gd name="connsiteY3" fmla="*/ 29639 h 123825"/>
                <a:gd name="connsiteX4" fmla="*/ 253476 w 257175"/>
                <a:gd name="connsiteY4" fmla="*/ 14399 h 123825"/>
                <a:gd name="connsiteX5" fmla="*/ 253476 w 257175"/>
                <a:gd name="connsiteY5" fmla="*/ 14399 h 123825"/>
                <a:gd name="connsiteX6" fmla="*/ 238237 w 257175"/>
                <a:gd name="connsiteY6" fmla="*/ 7731 h 123825"/>
                <a:gd name="connsiteX7" fmla="*/ 14399 w 257175"/>
                <a:gd name="connsiteY7" fmla="*/ 102029 h 123825"/>
                <a:gd name="connsiteX8" fmla="*/ 7732 w 257175"/>
                <a:gd name="connsiteY8" fmla="*/ 117269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7175" h="123825">
                  <a:moveTo>
                    <a:pt x="7732" y="117269"/>
                  </a:moveTo>
                  <a:lnTo>
                    <a:pt x="7732" y="117269"/>
                  </a:lnTo>
                  <a:cubicBezTo>
                    <a:pt x="10589" y="122984"/>
                    <a:pt x="17257" y="125841"/>
                    <a:pt x="22971" y="123936"/>
                  </a:cubicBezTo>
                  <a:lnTo>
                    <a:pt x="246809" y="29639"/>
                  </a:lnTo>
                  <a:cubicBezTo>
                    <a:pt x="252524" y="26781"/>
                    <a:pt x="255381" y="20114"/>
                    <a:pt x="253476" y="14399"/>
                  </a:cubicBezTo>
                  <a:lnTo>
                    <a:pt x="253476" y="14399"/>
                  </a:lnTo>
                  <a:cubicBezTo>
                    <a:pt x="250619" y="8684"/>
                    <a:pt x="243951" y="5826"/>
                    <a:pt x="238237" y="7731"/>
                  </a:cubicBezTo>
                  <a:lnTo>
                    <a:pt x="14399" y="102029"/>
                  </a:lnTo>
                  <a:cubicBezTo>
                    <a:pt x="8684" y="104886"/>
                    <a:pt x="5826" y="111554"/>
                    <a:pt x="7732" y="117269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" name="Freeform: Shape 96">
              <a:extLst>
                <a:ext uri="{FF2B5EF4-FFF2-40B4-BE49-F238E27FC236}">
                  <a16:creationId xmlns="" xmlns:a16="http://schemas.microsoft.com/office/drawing/2014/main" id="{2A819EB6-A1C2-44D0-8591-4DAD5C1E85BF}"/>
                </a:ext>
              </a:extLst>
            </p:cNvPr>
            <p:cNvSpPr/>
            <p:nvPr/>
          </p:nvSpPr>
          <p:spPr>
            <a:xfrm>
              <a:off x="3403395" y="5346693"/>
              <a:ext cx="342527" cy="45719"/>
            </a:xfrm>
            <a:custGeom>
              <a:avLst/>
              <a:gdLst>
                <a:gd name="connsiteX0" fmla="*/ 7144 w 276225"/>
                <a:gd name="connsiteY0" fmla="*/ 18678 h 38100"/>
                <a:gd name="connsiteX1" fmla="*/ 7144 w 276225"/>
                <a:gd name="connsiteY1" fmla="*/ 18678 h 38100"/>
                <a:gd name="connsiteX2" fmla="*/ 19526 w 276225"/>
                <a:gd name="connsiteY2" fmla="*/ 31061 h 38100"/>
                <a:gd name="connsiteX3" fmla="*/ 262414 w 276225"/>
                <a:gd name="connsiteY3" fmla="*/ 31061 h 38100"/>
                <a:gd name="connsiteX4" fmla="*/ 274796 w 276225"/>
                <a:gd name="connsiteY4" fmla="*/ 18678 h 38100"/>
                <a:gd name="connsiteX5" fmla="*/ 274796 w 276225"/>
                <a:gd name="connsiteY5" fmla="*/ 18678 h 38100"/>
                <a:gd name="connsiteX6" fmla="*/ 262414 w 276225"/>
                <a:gd name="connsiteY6" fmla="*/ 7248 h 38100"/>
                <a:gd name="connsiteX7" fmla="*/ 19526 w 276225"/>
                <a:gd name="connsiteY7" fmla="*/ 7248 h 38100"/>
                <a:gd name="connsiteX8" fmla="*/ 7144 w 276225"/>
                <a:gd name="connsiteY8" fmla="*/ 18678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6225" h="38100">
                  <a:moveTo>
                    <a:pt x="7144" y="18678"/>
                  </a:moveTo>
                  <a:lnTo>
                    <a:pt x="7144" y="18678"/>
                  </a:lnTo>
                  <a:cubicBezTo>
                    <a:pt x="7144" y="25345"/>
                    <a:pt x="12859" y="31061"/>
                    <a:pt x="19526" y="31061"/>
                  </a:cubicBezTo>
                  <a:lnTo>
                    <a:pt x="262414" y="31061"/>
                  </a:lnTo>
                  <a:cubicBezTo>
                    <a:pt x="269081" y="31061"/>
                    <a:pt x="274796" y="25345"/>
                    <a:pt x="274796" y="18678"/>
                  </a:cubicBezTo>
                  <a:lnTo>
                    <a:pt x="274796" y="18678"/>
                  </a:lnTo>
                  <a:cubicBezTo>
                    <a:pt x="274796" y="12010"/>
                    <a:pt x="269081" y="6295"/>
                    <a:pt x="262414" y="7248"/>
                  </a:cubicBezTo>
                  <a:lnTo>
                    <a:pt x="19526" y="7248"/>
                  </a:lnTo>
                  <a:cubicBezTo>
                    <a:pt x="12859" y="7248"/>
                    <a:pt x="7144" y="12010"/>
                    <a:pt x="7144" y="18678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6751" y="11159"/>
            <a:ext cx="7772400" cy="760666"/>
          </a:xfrm>
        </p:spPr>
        <p:txBody>
          <a:bodyPr/>
          <a:lstStyle/>
          <a:p>
            <a:r>
              <a:rPr lang="en-US" b="1" i="1" u="sng" dirty="0" smtClean="0">
                <a:latin typeface="Times New Roman" pitchFamily="18" charset="0"/>
                <a:cs typeface="Times New Roman" pitchFamily="18" charset="0"/>
              </a:rPr>
              <a:t>ANALYSIS of TARGET MARKET</a:t>
            </a:r>
            <a:endParaRPr lang="en-US" b="1" i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C5354-DC6D-47CB-AC08-C7DC70CCA100}" type="slidenum">
              <a:rPr lang="en-US" smtClean="0">
                <a:latin typeface="Times New Roman" pitchFamily="18" charset="0"/>
                <a:cs typeface="Times New Roman" pitchFamily="18" charset="0"/>
              </a:rPr>
              <a:pPr/>
              <a:t>7</a:t>
            </a:fld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Freeform 55">
            <a:extLst>
              <a:ext uri="{FF2B5EF4-FFF2-40B4-BE49-F238E27FC236}">
                <a16:creationId xmlns="" xmlns:a16="http://schemas.microsoft.com/office/drawing/2014/main" id="{67B27A2A-FB18-45E4-A9CE-3325DDF3F039}"/>
              </a:ext>
            </a:extLst>
          </p:cNvPr>
          <p:cNvSpPr/>
          <p:nvPr/>
        </p:nvSpPr>
        <p:spPr>
          <a:xfrm>
            <a:off x="4629" y="1741798"/>
            <a:ext cx="4003248" cy="4164747"/>
          </a:xfrm>
          <a:custGeom>
            <a:avLst/>
            <a:gdLst/>
            <a:ahLst/>
            <a:cxnLst/>
            <a:rect l="l" t="t" r="r" b="b"/>
            <a:pathLst>
              <a:path w="3294587" h="5795631">
                <a:moveTo>
                  <a:pt x="0" y="0"/>
                </a:moveTo>
                <a:lnTo>
                  <a:pt x="3294587" y="2889259"/>
                </a:lnTo>
                <a:lnTo>
                  <a:pt x="0" y="5795631"/>
                </a:lnTo>
                <a:close/>
              </a:path>
            </a:pathLst>
          </a:cu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72816"/>
            <a:ext cx="2917744" cy="3674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484784"/>
            <a:ext cx="1728191" cy="4421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Snip Same Side Corner Rectangle 24"/>
          <p:cNvSpPr/>
          <p:nvPr/>
        </p:nvSpPr>
        <p:spPr>
          <a:xfrm>
            <a:off x="3347864" y="3457693"/>
            <a:ext cx="576064" cy="381987"/>
          </a:xfrm>
          <a:prstGeom prst="snip2SameRect">
            <a:avLst>
              <a:gd name="adj1" fmla="val 19246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Oval 25"/>
          <p:cNvSpPr/>
          <p:nvPr/>
        </p:nvSpPr>
        <p:spPr>
          <a:xfrm>
            <a:off x="3502338" y="3164381"/>
            <a:ext cx="267116" cy="24354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20" name="Oval 9219"/>
          <p:cNvSpPr/>
          <p:nvPr/>
        </p:nvSpPr>
        <p:spPr>
          <a:xfrm>
            <a:off x="8703738" y="145392"/>
            <a:ext cx="385713" cy="368676"/>
          </a:xfrm>
          <a:prstGeom prst="ellipse">
            <a:avLst/>
          </a:prstGeom>
          <a:solidFill>
            <a:srgbClr val="5EBEE4"/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7" name="Oval 36"/>
          <p:cNvSpPr/>
          <p:nvPr/>
        </p:nvSpPr>
        <p:spPr>
          <a:xfrm>
            <a:off x="8377757" y="411888"/>
            <a:ext cx="385713" cy="368676"/>
          </a:xfrm>
          <a:prstGeom prst="ellipse">
            <a:avLst/>
          </a:prstGeom>
          <a:solidFill>
            <a:srgbClr val="5EBEE4"/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8" name="Oval 37"/>
          <p:cNvSpPr/>
          <p:nvPr/>
        </p:nvSpPr>
        <p:spPr>
          <a:xfrm>
            <a:off x="8758287" y="584029"/>
            <a:ext cx="385713" cy="368676"/>
          </a:xfrm>
          <a:prstGeom prst="ellipse">
            <a:avLst/>
          </a:prstGeom>
          <a:solidFill>
            <a:srgbClr val="92D050"/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0" name="TextBox 9"/>
          <p:cNvSpPr txBox="1"/>
          <p:nvPr/>
        </p:nvSpPr>
        <p:spPr>
          <a:xfrm>
            <a:off x="5652120" y="1573341"/>
            <a:ext cx="329902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>
                <a:latin typeface="Times New Roman" pitchFamily="18" charset="0"/>
                <a:cs typeface="Times New Roman" pitchFamily="18" charset="0"/>
              </a:rPr>
              <a:t>Medium sized  lending company, part of a larger </a:t>
            </a:r>
            <a:r>
              <a:rPr lang="en-IN" dirty="0" err="1">
                <a:latin typeface="Times New Roman" pitchFamily="18" charset="0"/>
                <a:cs typeface="Times New Roman" pitchFamily="18" charset="0"/>
              </a:rPr>
              <a:t>Rs</a:t>
            </a:r>
            <a:r>
              <a:rPr lang="en-IN" dirty="0">
                <a:latin typeface="Times New Roman" pitchFamily="18" charset="0"/>
                <a:cs typeface="Times New Roman" pitchFamily="18" charset="0"/>
              </a:rPr>
              <a:t>. 48 Trillion market.</a:t>
            </a:r>
          </a:p>
          <a:p>
            <a:endParaRPr lang="en-IN" dirty="0"/>
          </a:p>
        </p:txBody>
      </p:sp>
      <p:sp>
        <p:nvSpPr>
          <p:cNvPr id="11" name="TextBox 10"/>
          <p:cNvSpPr txBox="1"/>
          <p:nvPr/>
        </p:nvSpPr>
        <p:spPr>
          <a:xfrm>
            <a:off x="6025505" y="2708920"/>
            <a:ext cx="27949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>
                <a:latin typeface="Times New Roman" pitchFamily="18" charset="0"/>
                <a:cs typeface="Times New Roman" pitchFamily="18" charset="0"/>
              </a:rPr>
              <a:t>In a year 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to target 320 customers.</a:t>
            </a:r>
            <a:endParaRPr lang="en-IN" dirty="0">
              <a:latin typeface="Times New Roman" pitchFamily="18" charset="0"/>
              <a:cs typeface="Times New Roman" pitchFamily="18" charset="0"/>
            </a:endParaRPr>
          </a:p>
          <a:p>
            <a:endParaRPr lang="en-IN" dirty="0"/>
          </a:p>
        </p:txBody>
      </p:sp>
      <p:sp>
        <p:nvSpPr>
          <p:cNvPr id="13" name="TextBox 12"/>
          <p:cNvSpPr txBox="1"/>
          <p:nvPr/>
        </p:nvSpPr>
        <p:spPr>
          <a:xfrm>
            <a:off x="6012160" y="3695664"/>
            <a:ext cx="29332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>
                <a:latin typeface="Times New Roman" pitchFamily="18" charset="0"/>
                <a:cs typeface="Times New Roman" pitchFamily="18" charset="0"/>
              </a:rPr>
              <a:t>In 5 years, to dominate 40% of the targeted demographics.</a:t>
            </a:r>
          </a:p>
          <a:p>
            <a:endParaRPr lang="en-IN" dirty="0"/>
          </a:p>
        </p:txBody>
      </p:sp>
      <p:sp>
        <p:nvSpPr>
          <p:cNvPr id="18" name="TextBox 17"/>
          <p:cNvSpPr txBox="1"/>
          <p:nvPr/>
        </p:nvSpPr>
        <p:spPr>
          <a:xfrm>
            <a:off x="5580112" y="4725144"/>
            <a:ext cx="32444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>
                <a:latin typeface="Times New Roman" pitchFamily="18" charset="0"/>
                <a:cs typeface="Times New Roman" pitchFamily="18" charset="0"/>
              </a:rPr>
              <a:t>Aim to target, 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a sizeable portion of the workforce.</a:t>
            </a:r>
            <a:endParaRPr lang="en-IN" dirty="0">
              <a:latin typeface="Times New Roman" pitchFamily="18" charset="0"/>
              <a:cs typeface="Times New Roman" pitchFamily="18" charset="0"/>
            </a:endParaRPr>
          </a:p>
          <a:p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C5354-DC6D-47CB-AC08-C7DC70CCA100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36636" y="1124744"/>
            <a:ext cx="4572000" cy="1631216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IN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Online advertisements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IN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Pamphlets distributions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IN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Newspaper advertisements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IN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Billboard advertisements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IN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Door to door campaign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03" t="26189" r="13731" b="16616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5690654" y="2852936"/>
            <a:ext cx="3417850" cy="3600400"/>
          </a:xfrm>
          <a:prstGeom prst="rect">
            <a:avLst/>
          </a:prstGeom>
          <a:solidFill>
            <a:srgbClr val="001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Rectangle 8"/>
          <p:cNvSpPr/>
          <p:nvPr/>
        </p:nvSpPr>
        <p:spPr>
          <a:xfrm>
            <a:off x="4283968" y="1091473"/>
            <a:ext cx="2592288" cy="1903212"/>
          </a:xfrm>
          <a:prstGeom prst="rect">
            <a:avLst/>
          </a:prstGeom>
          <a:solidFill>
            <a:srgbClr val="001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0" name="Rectangle 9"/>
          <p:cNvSpPr/>
          <p:nvPr/>
        </p:nvSpPr>
        <p:spPr>
          <a:xfrm>
            <a:off x="2522636" y="2994684"/>
            <a:ext cx="3167952" cy="3788670"/>
          </a:xfrm>
          <a:prstGeom prst="rect">
            <a:avLst/>
          </a:prstGeom>
          <a:solidFill>
            <a:srgbClr val="001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1" name="Picture 12" descr="Should I unsubscribe from Times Of India Newspaper after looking ..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7" y="2994684"/>
            <a:ext cx="3335782" cy="3284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24" t="27635" r="31791" b="28684"/>
          <a:stretch/>
        </p:blipFill>
        <p:spPr>
          <a:xfrm>
            <a:off x="5940152" y="3531815"/>
            <a:ext cx="3145886" cy="263348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82" t="29869" r="27818" b="12568"/>
          <a:stretch/>
        </p:blipFill>
        <p:spPr>
          <a:xfrm>
            <a:off x="2627784" y="4880130"/>
            <a:ext cx="3047751" cy="178923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6748571" y="116633"/>
            <a:ext cx="2395429" cy="2725652"/>
          </a:xfrm>
          <a:prstGeom prst="rect">
            <a:avLst/>
          </a:prstGeom>
          <a:solidFill>
            <a:srgbClr val="001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5" name="Picture 1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41" t="29693" r="38666" b="12670"/>
          <a:stretch/>
        </p:blipFill>
        <p:spPr bwMode="auto">
          <a:xfrm>
            <a:off x="6876256" y="250825"/>
            <a:ext cx="2255663" cy="26021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15" descr="Target Marketing &amp; Promotion | Hand to Hand Distribution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1652" y="1173057"/>
            <a:ext cx="2336919" cy="1669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7" descr="Mass Door to Door Campaign for Legal Awareness Programme held by ...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490" y="3140968"/>
            <a:ext cx="2919098" cy="1603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323528" y="260648"/>
            <a:ext cx="4248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600" b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PROMOTION</a:t>
            </a:r>
            <a:endParaRPr lang="en-IN" sz="3600" b="1" u="sng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117"/>
          <a:stretch/>
        </p:blipFill>
        <p:spPr bwMode="auto">
          <a:xfrm>
            <a:off x="-5841" y="855296"/>
            <a:ext cx="5554663" cy="2361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5496" y="980728"/>
            <a:ext cx="424847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IN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Online advertisement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IN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Pamphlets  distributions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IN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Newspaper advertisements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IN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Billboard advertisement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IN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Door to door campaign for rural areas</a:t>
            </a:r>
            <a:endParaRPr lang="en-IN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Slide Number Placeholder 6"/>
          <p:cNvSpPr txBox="1">
            <a:spLocks/>
          </p:cNvSpPr>
          <p:nvPr/>
        </p:nvSpPr>
        <p:spPr>
          <a:xfrm>
            <a:off x="179512" y="6165304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kumimoji="0" sz="1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D8C5354-DC6D-47CB-AC08-C7DC70CCA100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7131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-594"/>
            <a:ext cx="9144000" cy="68585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solidFill>
                <a:schemeClr val="bg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3F2387D3-4DE7-40C7-84D2-0F1AF6F125A9}"/>
              </a:ext>
            </a:extLst>
          </p:cNvPr>
          <p:cNvSpPr/>
          <p:nvPr/>
        </p:nvSpPr>
        <p:spPr>
          <a:xfrm>
            <a:off x="5724128" y="13808"/>
            <a:ext cx="3419872" cy="68580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3F2387D3-4DE7-40C7-84D2-0F1AF6F125A9}"/>
              </a:ext>
            </a:extLst>
          </p:cNvPr>
          <p:cNvSpPr/>
          <p:nvPr/>
        </p:nvSpPr>
        <p:spPr>
          <a:xfrm>
            <a:off x="0" y="13808"/>
            <a:ext cx="3203848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55776" y="276213"/>
            <a:ext cx="3801616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u="sng" dirty="0" smtClean="0">
                <a:latin typeface="Times New Roman" pitchFamily="18" charset="0"/>
                <a:cs typeface="Times New Roman" pitchFamily="18" charset="0"/>
              </a:rPr>
              <a:t>COMPETITIVE MARKET</a:t>
            </a:r>
            <a:endParaRPr lang="en-US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-79213" y="1628800"/>
            <a:ext cx="3455462" cy="4495800"/>
          </a:xfrm>
        </p:spPr>
        <p:txBody>
          <a:bodyPr/>
          <a:lstStyle/>
          <a:p>
            <a:pPr marL="342900" indent="-342900">
              <a:buClrTx/>
              <a:buFont typeface="+mj-lt"/>
              <a:buAutoNum type="arabicPeriod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Magma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Fincorp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Limited</a:t>
            </a:r>
          </a:p>
          <a:p>
            <a:pPr marL="342900" indent="-342900">
              <a:buClrTx/>
              <a:buFont typeface="+mj-lt"/>
              <a:buAutoNum type="arabicPeriod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Dawn Credit Capital Pvt. Ltd</a:t>
            </a:r>
          </a:p>
          <a:p>
            <a:pPr marL="342900" indent="-342900">
              <a:buClrTx/>
              <a:buFont typeface="+mj-lt"/>
              <a:buAutoNum type="arabicPeriod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Mahavir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Finance Ltd.</a:t>
            </a:r>
          </a:p>
          <a:p>
            <a:pPr marL="342900" indent="-342900">
              <a:buClrTx/>
              <a:buFont typeface="+mj-lt"/>
              <a:buAutoNum type="arabicPeriod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Utkarsh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Microfinance Ltd.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C5354-DC6D-47CB-AC08-C7DC70CCA100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>
          <a:xfrm>
            <a:off x="5765826" y="1856394"/>
            <a:ext cx="3486694" cy="4495800"/>
          </a:xfrm>
        </p:spPr>
        <p:txBody>
          <a:bodyPr>
            <a:normAutofit/>
          </a:bodyPr>
          <a:lstStyle/>
          <a:p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Loans irrespective of income level with varying interest rate .</a:t>
            </a:r>
          </a:p>
          <a:p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Hassle free loan processing.</a:t>
            </a:r>
          </a:p>
          <a:p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Providing </a:t>
            </a:r>
            <a:r>
              <a:rPr lang="en-IN" sz="1800" dirty="0">
                <a:latin typeface="Times New Roman" pitchFamily="18" charset="0"/>
                <a:cs typeface="Times New Roman" pitchFamily="18" charset="0"/>
              </a:rPr>
              <a:t>free domain expert advice </a:t>
            </a:r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IN" sz="1800" dirty="0" smtClean="0">
                <a:latin typeface="Times New Roman" pitchFamily="18" charset="0"/>
                <a:cs typeface="Times New Roman" pitchFamily="18" charset="0"/>
              </a:rPr>
              <a:t>Customer Relationship management.</a:t>
            </a:r>
            <a:endParaRPr lang="en-US" sz="18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US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5" descr="Magma-Fincorp-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7489" y="5877403"/>
            <a:ext cx="1601924" cy="980597"/>
          </a:xfrm>
          <a:prstGeom prst="rect">
            <a:avLst/>
          </a:prstGeom>
        </p:spPr>
      </p:pic>
      <p:pic>
        <p:nvPicPr>
          <p:cNvPr id="7" name="Picture 6" descr="news4_1501750702294_8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41" y="3554506"/>
            <a:ext cx="2043996" cy="13573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 descr="logo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641" y="5047448"/>
            <a:ext cx="2690985" cy="728665"/>
          </a:xfrm>
          <a:prstGeom prst="rect">
            <a:avLst/>
          </a:prstGeom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9889" y="392587"/>
            <a:ext cx="768350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99C1AFD4-2886-439A-B757-F3E7682A7694}"/>
              </a:ext>
            </a:extLst>
          </p:cNvPr>
          <p:cNvSpPr txBox="1"/>
          <p:nvPr/>
        </p:nvSpPr>
        <p:spPr>
          <a:xfrm>
            <a:off x="294435" y="1095108"/>
            <a:ext cx="261497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Competitor</a:t>
            </a:r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99C1AFD4-2886-439A-B757-F3E7682A7694}"/>
              </a:ext>
            </a:extLst>
          </p:cNvPr>
          <p:cNvSpPr txBox="1"/>
          <p:nvPr/>
        </p:nvSpPr>
        <p:spPr>
          <a:xfrm>
            <a:off x="6165706" y="1280485"/>
            <a:ext cx="261497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Strategies to be followed</a:t>
            </a:r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6683" y="3176774"/>
            <a:ext cx="1446563" cy="10563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664870"/>
            <a:ext cx="1167946" cy="14938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2909413" y="1310263"/>
            <a:ext cx="51125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“The </a:t>
            </a:r>
            <a:r>
              <a:rPr lang="en-IN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Act </a:t>
            </a:r>
            <a:r>
              <a:rPr lang="en-IN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of</a:t>
            </a:r>
          </a:p>
          <a:p>
            <a:r>
              <a:rPr lang="en-IN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Competing”</a:t>
            </a:r>
            <a:endParaRPr lang="en-IN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10302</TotalTime>
  <Words>1211</Words>
  <Application>Microsoft Office PowerPoint</Application>
  <PresentationFormat>On-screen Show (4:3)</PresentationFormat>
  <Paragraphs>273</Paragraphs>
  <Slides>18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Equity</vt:lpstr>
      <vt:lpstr>PowerPoint Presentation</vt:lpstr>
      <vt:lpstr>SUMMARY of overall business idea</vt:lpstr>
      <vt:lpstr>PowerPoint Presentation</vt:lpstr>
      <vt:lpstr>Detailing of the company</vt:lpstr>
      <vt:lpstr>PRODUCT MIX</vt:lpstr>
      <vt:lpstr>TARGET MARKET</vt:lpstr>
      <vt:lpstr>ANALYSIS of TARGET MARKET</vt:lpstr>
      <vt:lpstr>PowerPoint Presentation</vt:lpstr>
      <vt:lpstr>COMPETITIVE MARKET</vt:lpstr>
      <vt:lpstr>TECHNOLOGIES to RELY UPON</vt:lpstr>
      <vt:lpstr>MANAGEMENT SUMMARY</vt:lpstr>
      <vt:lpstr>BRAND POSITIONING</vt:lpstr>
      <vt:lpstr>SWOT ANALYSIS</vt:lpstr>
      <vt:lpstr>PowerPoint Presentation</vt:lpstr>
      <vt:lpstr>PowerPoint Presentation</vt:lpstr>
      <vt:lpstr>PowerPoint Presentation</vt:lpstr>
      <vt:lpstr>SOURCE of CAPITAL</vt:lpstr>
      <vt:lpstr>PowerPoint Presentation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Business Plan of  LeNDger Mate</dc:title>
  <dc:creator>Parichita</dc:creator>
  <cp:lastModifiedBy>Adrika Pramanick</cp:lastModifiedBy>
  <cp:revision>222</cp:revision>
  <dcterms:created xsi:type="dcterms:W3CDTF">2020-05-31T15:14:02Z</dcterms:created>
  <dcterms:modified xsi:type="dcterms:W3CDTF">2020-07-04T15:02:55Z</dcterms:modified>
</cp:coreProperties>
</file>