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0" r:id="rId2"/>
    <p:sldId id="261" r:id="rId3"/>
    <p:sldId id="258" r:id="rId4"/>
  </p:sldIdLst>
  <p:sldSz cx="18288000" cy="10287000"/>
  <p:notesSz cx="18288000" cy="10287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258" y="-108"/>
      </p:cViewPr>
      <p:guideLst>
        <p:guide orient="horz" pos="2880"/>
        <p:guide pos="21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warnadeep paul" userId="0a999aaf580088c4" providerId="LiveId" clId="{525B12E6-C5D1-4B71-97E8-71482DC82470}"/>
    <pc:docChg chg="undo custSel modSld">
      <pc:chgData name="Swarnadeep paul" userId="0a999aaf580088c4" providerId="LiveId" clId="{525B12E6-C5D1-4B71-97E8-71482DC82470}" dt="2021-09-30T09:01:42.681" v="34" actId="14100"/>
      <pc:docMkLst>
        <pc:docMk/>
      </pc:docMkLst>
      <pc:sldChg chg="modSp mod">
        <pc:chgData name="Swarnadeep paul" userId="0a999aaf580088c4" providerId="LiveId" clId="{525B12E6-C5D1-4B71-97E8-71482DC82470}" dt="2021-09-30T09:01:42.681" v="34" actId="14100"/>
        <pc:sldMkLst>
          <pc:docMk/>
          <pc:sldMk cId="0" sldId="260"/>
        </pc:sldMkLst>
        <pc:picChg chg="mod">
          <ac:chgData name="Swarnadeep paul" userId="0a999aaf580088c4" providerId="LiveId" clId="{525B12E6-C5D1-4B71-97E8-71482DC82470}" dt="2021-09-30T09:01:42.681" v="34" actId="14100"/>
          <ac:picMkLst>
            <pc:docMk/>
            <pc:sldMk cId="0" sldId="260"/>
            <ac:picMk id="4" creationId="{00000000-0000-0000-0000-000000000000}"/>
          </ac:picMkLst>
        </pc:picChg>
      </pc:sldChg>
      <pc:sldChg chg="addSp modSp mod">
        <pc:chgData name="Swarnadeep paul" userId="0a999aaf580088c4" providerId="LiveId" clId="{525B12E6-C5D1-4B71-97E8-71482DC82470}" dt="2021-09-30T08:46:05.634" v="27" actId="1076"/>
        <pc:sldMkLst>
          <pc:docMk/>
          <pc:sldMk cId="0" sldId="261"/>
        </pc:sldMkLst>
        <pc:spChg chg="add mod">
          <ac:chgData name="Swarnadeep paul" userId="0a999aaf580088c4" providerId="LiveId" clId="{525B12E6-C5D1-4B71-97E8-71482DC82470}" dt="2021-09-30T08:46:05.634" v="27" actId="1076"/>
          <ac:spMkLst>
            <pc:docMk/>
            <pc:sldMk cId="0" sldId="261"/>
            <ac:spMk id="64" creationId="{DF96BB6F-C18A-47B9-8ED7-C7CA6EF0D34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16000" y="2040914"/>
            <a:ext cx="16256000" cy="565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EBE7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055438" y="7584048"/>
            <a:ext cx="2061845" cy="38100"/>
          </a:xfrm>
          <a:custGeom>
            <a:avLst/>
            <a:gdLst/>
            <a:ahLst/>
            <a:cxnLst/>
            <a:rect l="l" t="t" r="r" b="b"/>
            <a:pathLst>
              <a:path w="2061845" h="38100">
                <a:moveTo>
                  <a:pt x="2061562" y="38100"/>
                </a:moveTo>
                <a:lnTo>
                  <a:pt x="0" y="38100"/>
                </a:lnTo>
                <a:lnTo>
                  <a:pt x="0" y="0"/>
                </a:lnTo>
                <a:lnTo>
                  <a:pt x="2061562" y="0"/>
                </a:lnTo>
                <a:lnTo>
                  <a:pt x="2061562" y="38100"/>
                </a:lnTo>
                <a:close/>
              </a:path>
            </a:pathLst>
          </a:custGeom>
          <a:solidFill>
            <a:srgbClr val="2534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850" b="0" i="0">
                <a:solidFill>
                  <a:srgbClr val="EBE7D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7150" b="0" i="0">
                <a:solidFill>
                  <a:srgbClr val="253432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850" b="0" i="0">
                <a:solidFill>
                  <a:srgbClr val="EBE7D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2534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4174602" y="4924424"/>
            <a:ext cx="9926320" cy="123825"/>
          </a:xfrm>
          <a:custGeom>
            <a:avLst/>
            <a:gdLst/>
            <a:ahLst/>
            <a:cxnLst/>
            <a:rect l="l" t="t" r="r" b="b"/>
            <a:pathLst>
              <a:path w="9926319" h="123825">
                <a:moveTo>
                  <a:pt x="9925811" y="123825"/>
                </a:moveTo>
                <a:lnTo>
                  <a:pt x="0" y="123825"/>
                </a:lnTo>
                <a:lnTo>
                  <a:pt x="0" y="0"/>
                </a:lnTo>
                <a:lnTo>
                  <a:pt x="9925811" y="0"/>
                </a:lnTo>
                <a:lnTo>
                  <a:pt x="9925811" y="123825"/>
                </a:lnTo>
                <a:close/>
              </a:path>
            </a:pathLst>
          </a:custGeom>
          <a:solidFill>
            <a:srgbClr val="EBE7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6576102" y="6448424"/>
            <a:ext cx="5123180" cy="123825"/>
          </a:xfrm>
          <a:custGeom>
            <a:avLst/>
            <a:gdLst/>
            <a:ahLst/>
            <a:cxnLst/>
            <a:rect l="l" t="t" r="r" b="b"/>
            <a:pathLst>
              <a:path w="5123180" h="123825">
                <a:moveTo>
                  <a:pt x="5122964" y="123825"/>
                </a:moveTo>
                <a:lnTo>
                  <a:pt x="0" y="123825"/>
                </a:lnTo>
                <a:lnTo>
                  <a:pt x="0" y="0"/>
                </a:lnTo>
                <a:lnTo>
                  <a:pt x="5122964" y="0"/>
                </a:lnTo>
                <a:lnTo>
                  <a:pt x="5122964" y="123825"/>
                </a:lnTo>
                <a:close/>
              </a:path>
            </a:pathLst>
          </a:custGeom>
          <a:solidFill>
            <a:srgbClr val="EBE7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850" b="0" i="0">
                <a:solidFill>
                  <a:srgbClr val="EBE7D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EBE7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61677" y="3521196"/>
            <a:ext cx="9964645" cy="3073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850" b="0" i="0">
                <a:solidFill>
                  <a:srgbClr val="EBE7D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766519" y="1598016"/>
            <a:ext cx="8754960" cy="2540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150" b="0" i="0">
                <a:solidFill>
                  <a:srgbClr val="253432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jpe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0" y="723900"/>
            <a:ext cx="13258801" cy="12115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15399"/>
              </a:lnSpc>
              <a:spcBef>
                <a:spcPts val="95"/>
              </a:spcBef>
            </a:pPr>
            <a:r>
              <a:rPr lang="en-US" sz="7200" b="1" dirty="0">
                <a:solidFill>
                  <a:srgbClr val="253432"/>
                </a:solidFill>
                <a:latin typeface="+mj-lt"/>
                <a:cs typeface="Arial Black"/>
              </a:rPr>
              <a:t>SERVICE IDEA PRESENTATION BY :</a:t>
            </a:r>
            <a:endParaRPr lang="en-US" sz="7200" b="1" dirty="0">
              <a:latin typeface="+mj-lt"/>
              <a:cs typeface="Arial Black"/>
            </a:endParaRPr>
          </a:p>
        </p:txBody>
      </p:sp>
      <p:pic>
        <p:nvPicPr>
          <p:cNvPr id="4" name="Content Placeholder 5" descr="Untitled-removebg-preview (4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324100"/>
            <a:ext cx="10316308" cy="4876800"/>
          </a:xfrm>
          <a:prstGeom prst="rect">
            <a:avLst/>
          </a:prstGeom>
        </p:spPr>
      </p:pic>
      <p:pic>
        <p:nvPicPr>
          <p:cNvPr id="7" name="Picture 6" descr="Untitled3-removebg-preview (2)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0600" y="917133"/>
            <a:ext cx="5334000" cy="37932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617498" y="4907005"/>
            <a:ext cx="467050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b="1" dirty="0"/>
              <a:t>Aakansha Singh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/>
              <a:t>Abhishek Das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/>
              <a:t>Ankita Chakraborty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/>
              <a:t>Nayanika Ghosh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/>
              <a:t>Paulami Mukherjee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/>
              <a:t>Shagufta Rahat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/>
              <a:t>Sumeet Rajput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/>
              <a:t>Sumit Dey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/>
              <a:t>Sumita Matia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/>
              <a:t>Swarnadeep Paul</a:t>
            </a:r>
          </a:p>
          <a:p>
            <a:pPr marL="514350" indent="-514350" algn="ctr"/>
            <a:endParaRPr lang="en-US" sz="2800" dirty="0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F7C48839-D664-46EA-A5E0-B5EA3DC2E606}"/>
              </a:ext>
            </a:extLst>
          </p:cNvPr>
          <p:cNvSpPr/>
          <p:nvPr/>
        </p:nvSpPr>
        <p:spPr>
          <a:xfrm>
            <a:off x="457200" y="7424881"/>
            <a:ext cx="12649201" cy="11197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 dirty="0">
              <a:solidFill>
                <a:schemeClr val="tx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ctr"/>
            <a:endParaRPr lang="en-US" sz="3600" b="1" dirty="0">
              <a:solidFill>
                <a:schemeClr val="tx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ctr"/>
            <a:r>
              <a:rPr lang="en-US" sz="3600" b="1" dirty="0" smtClean="0">
                <a:solidFill>
                  <a:schemeClr val="tx1"/>
                </a:solidFill>
                <a:latin typeface="+mj-lt"/>
                <a:cs typeface="Aharoni" panose="02010803020104030203" pitchFamily="2" charset="-79"/>
              </a:rPr>
              <a:t>Introduces</a:t>
            </a:r>
          </a:p>
          <a:p>
            <a:pPr algn="ctr"/>
            <a:endParaRPr lang="en-US" sz="3600" b="1" dirty="0" smtClean="0">
              <a:solidFill>
                <a:schemeClr val="tx1"/>
              </a:solidFill>
              <a:latin typeface="+mj-lt"/>
              <a:cs typeface="Aharoni" panose="02010803020104030203" pitchFamily="2" charset="-79"/>
            </a:endParaRPr>
          </a:p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+mj-lt"/>
                <a:cs typeface="Aharoni" panose="02010803020104030203" pitchFamily="2" charset="-79"/>
              </a:rPr>
              <a:t>CEWS</a:t>
            </a:r>
            <a:r>
              <a:rPr lang="en-US" sz="3600" b="1" dirty="0" smtClean="0">
                <a:solidFill>
                  <a:schemeClr val="tx1"/>
                </a:solidFill>
                <a:latin typeface="+mj-lt"/>
                <a:cs typeface="Aharoni" panose="02010803020104030203" pitchFamily="2" charset="-79"/>
              </a:rPr>
              <a:t> </a:t>
            </a:r>
            <a:r>
              <a:rPr lang="en-US" sz="3600" b="1" dirty="0">
                <a:solidFill>
                  <a:srgbClr val="002060"/>
                </a:solidFill>
                <a:latin typeface="+mj-lt"/>
                <a:cs typeface="Aharoni" panose="02010803020104030203" pitchFamily="2" charset="-79"/>
              </a:rPr>
              <a:t>(Comprehensive Electrocution Warning System)</a:t>
            </a:r>
            <a:endParaRPr lang="en-IN" sz="3600" b="1" dirty="0">
              <a:solidFill>
                <a:srgbClr val="002060"/>
              </a:solidFill>
              <a:latin typeface="+mj-lt"/>
              <a:cs typeface="Aharoni" panose="02010803020104030203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depositphotos_144393583-stock-video-cartoon-the-city-during-the.jpg"/>
          <p:cNvPicPr>
            <a:picLocks noChangeAspect="1"/>
          </p:cNvPicPr>
          <p:nvPr/>
        </p:nvPicPr>
        <p:blipFill>
          <a:blip r:embed="rId3"/>
          <a:srcRect b="10493"/>
          <a:stretch>
            <a:fillRect/>
          </a:stretch>
        </p:blipFill>
        <p:spPr>
          <a:xfrm>
            <a:off x="1219200" y="1257300"/>
            <a:ext cx="11963400" cy="5943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6" name="Picture 45" descr="cartoon-waves-2018-13-removebg-preview.png"/>
          <p:cNvPicPr>
            <a:picLocks noChangeAspect="1"/>
          </p:cNvPicPr>
          <p:nvPr/>
        </p:nvPicPr>
        <p:blipFill>
          <a:blip r:embed="rId4"/>
          <a:srcRect b="32492"/>
          <a:stretch>
            <a:fillRect/>
          </a:stretch>
        </p:blipFill>
        <p:spPr>
          <a:xfrm>
            <a:off x="1219200" y="6515100"/>
            <a:ext cx="11963400" cy="685800"/>
          </a:xfrm>
          <a:prstGeom prst="rect">
            <a:avLst/>
          </a:prstGeom>
        </p:spPr>
      </p:pic>
      <p:pic>
        <p:nvPicPr>
          <p:cNvPr id="7" name="Picture 6" descr="electrical-transformer-pole-silhouette-52650-83117-removebg-preview.png"/>
          <p:cNvPicPr>
            <a:picLocks noChangeAspect="1"/>
          </p:cNvPicPr>
          <p:nvPr/>
        </p:nvPicPr>
        <p:blipFill>
          <a:blip r:embed="rId5"/>
          <a:srcRect l="29047" r="28593"/>
          <a:stretch>
            <a:fillRect/>
          </a:stretch>
        </p:blipFill>
        <p:spPr>
          <a:xfrm>
            <a:off x="1371600" y="1520190"/>
            <a:ext cx="5638800" cy="5709285"/>
          </a:xfrm>
          <a:prstGeom prst="rect">
            <a:avLst/>
          </a:prstGeom>
        </p:spPr>
      </p:pic>
      <p:pic>
        <p:nvPicPr>
          <p:cNvPr id="8" name="Picture 7" descr="electrical-transformer-pole-silhouette-52650-83117-removebg-preview.png"/>
          <p:cNvPicPr>
            <a:picLocks noChangeAspect="1"/>
          </p:cNvPicPr>
          <p:nvPr/>
        </p:nvPicPr>
        <p:blipFill>
          <a:blip r:embed="rId5"/>
          <a:srcRect l="29047" r="28593"/>
          <a:stretch>
            <a:fillRect/>
          </a:stretch>
        </p:blipFill>
        <p:spPr>
          <a:xfrm>
            <a:off x="9753600" y="2594610"/>
            <a:ext cx="3657600" cy="4263390"/>
          </a:xfrm>
          <a:prstGeom prst="rect">
            <a:avLst/>
          </a:prstGeom>
        </p:spPr>
      </p:pic>
      <p:sp>
        <p:nvSpPr>
          <p:cNvPr id="10" name="Freeform 9"/>
          <p:cNvSpPr/>
          <p:nvPr/>
        </p:nvSpPr>
        <p:spPr>
          <a:xfrm>
            <a:off x="5486400" y="1828800"/>
            <a:ext cx="7162800" cy="1371600"/>
          </a:xfrm>
          <a:custGeom>
            <a:avLst/>
            <a:gdLst>
              <a:gd name="connsiteX0" fmla="*/ 0 w 3055034"/>
              <a:gd name="connsiteY0" fmla="*/ 0 h 787790"/>
              <a:gd name="connsiteX1" fmla="*/ 351692 w 3055034"/>
              <a:gd name="connsiteY1" fmla="*/ 309489 h 787790"/>
              <a:gd name="connsiteX2" fmla="*/ 815926 w 3055034"/>
              <a:gd name="connsiteY2" fmla="*/ 548640 h 787790"/>
              <a:gd name="connsiteX3" fmla="*/ 1153551 w 3055034"/>
              <a:gd name="connsiteY3" fmla="*/ 675249 h 787790"/>
              <a:gd name="connsiteX4" fmla="*/ 1561514 w 3055034"/>
              <a:gd name="connsiteY4" fmla="*/ 745587 h 787790"/>
              <a:gd name="connsiteX5" fmla="*/ 1969477 w 3055034"/>
              <a:gd name="connsiteY5" fmla="*/ 787790 h 787790"/>
              <a:gd name="connsiteX6" fmla="*/ 2504049 w 3055034"/>
              <a:gd name="connsiteY6" fmla="*/ 745587 h 787790"/>
              <a:gd name="connsiteX7" fmla="*/ 2813539 w 3055034"/>
              <a:gd name="connsiteY7" fmla="*/ 661181 h 787790"/>
              <a:gd name="connsiteX8" fmla="*/ 3024554 w 3055034"/>
              <a:gd name="connsiteY8" fmla="*/ 604910 h 787790"/>
              <a:gd name="connsiteX9" fmla="*/ 2996419 w 3055034"/>
              <a:gd name="connsiteY9" fmla="*/ 618978 h 787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55034" h="787790">
                <a:moveTo>
                  <a:pt x="0" y="0"/>
                </a:moveTo>
                <a:cubicBezTo>
                  <a:pt x="107852" y="109024"/>
                  <a:pt x="215704" y="218049"/>
                  <a:pt x="351692" y="309489"/>
                </a:cubicBezTo>
                <a:cubicBezTo>
                  <a:pt x="487680" y="400929"/>
                  <a:pt x="682283" y="487680"/>
                  <a:pt x="815926" y="548640"/>
                </a:cubicBezTo>
                <a:cubicBezTo>
                  <a:pt x="949569" y="609600"/>
                  <a:pt x="1029286" y="642425"/>
                  <a:pt x="1153551" y="675249"/>
                </a:cubicBezTo>
                <a:cubicBezTo>
                  <a:pt x="1277816" y="708074"/>
                  <a:pt x="1425526" y="726830"/>
                  <a:pt x="1561514" y="745587"/>
                </a:cubicBezTo>
                <a:cubicBezTo>
                  <a:pt x="1697502" y="764344"/>
                  <a:pt x="1812388" y="787790"/>
                  <a:pt x="1969477" y="787790"/>
                </a:cubicBezTo>
                <a:cubicBezTo>
                  <a:pt x="2126566" y="787790"/>
                  <a:pt x="2363372" y="766688"/>
                  <a:pt x="2504049" y="745587"/>
                </a:cubicBezTo>
                <a:cubicBezTo>
                  <a:pt x="2644726" y="724486"/>
                  <a:pt x="2813539" y="661181"/>
                  <a:pt x="2813539" y="661181"/>
                </a:cubicBezTo>
                <a:lnTo>
                  <a:pt x="3024554" y="604910"/>
                </a:lnTo>
                <a:cubicBezTo>
                  <a:pt x="3055034" y="597876"/>
                  <a:pt x="3025726" y="608427"/>
                  <a:pt x="2996419" y="618978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63284" tIns="81642" rIns="163284" bIns="81642"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5943600" y="1600200"/>
            <a:ext cx="6858000" cy="1485900"/>
          </a:xfrm>
          <a:custGeom>
            <a:avLst/>
            <a:gdLst>
              <a:gd name="connsiteX0" fmla="*/ 0 w 3055034"/>
              <a:gd name="connsiteY0" fmla="*/ 0 h 787790"/>
              <a:gd name="connsiteX1" fmla="*/ 351692 w 3055034"/>
              <a:gd name="connsiteY1" fmla="*/ 309489 h 787790"/>
              <a:gd name="connsiteX2" fmla="*/ 815926 w 3055034"/>
              <a:gd name="connsiteY2" fmla="*/ 548640 h 787790"/>
              <a:gd name="connsiteX3" fmla="*/ 1153551 w 3055034"/>
              <a:gd name="connsiteY3" fmla="*/ 675249 h 787790"/>
              <a:gd name="connsiteX4" fmla="*/ 1561514 w 3055034"/>
              <a:gd name="connsiteY4" fmla="*/ 745587 h 787790"/>
              <a:gd name="connsiteX5" fmla="*/ 1969477 w 3055034"/>
              <a:gd name="connsiteY5" fmla="*/ 787790 h 787790"/>
              <a:gd name="connsiteX6" fmla="*/ 2504049 w 3055034"/>
              <a:gd name="connsiteY6" fmla="*/ 745587 h 787790"/>
              <a:gd name="connsiteX7" fmla="*/ 2813539 w 3055034"/>
              <a:gd name="connsiteY7" fmla="*/ 661181 h 787790"/>
              <a:gd name="connsiteX8" fmla="*/ 3024554 w 3055034"/>
              <a:gd name="connsiteY8" fmla="*/ 604910 h 787790"/>
              <a:gd name="connsiteX9" fmla="*/ 2996419 w 3055034"/>
              <a:gd name="connsiteY9" fmla="*/ 618978 h 787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55034" h="787790">
                <a:moveTo>
                  <a:pt x="0" y="0"/>
                </a:moveTo>
                <a:cubicBezTo>
                  <a:pt x="107852" y="109024"/>
                  <a:pt x="215704" y="218049"/>
                  <a:pt x="351692" y="309489"/>
                </a:cubicBezTo>
                <a:cubicBezTo>
                  <a:pt x="487680" y="400929"/>
                  <a:pt x="682283" y="487680"/>
                  <a:pt x="815926" y="548640"/>
                </a:cubicBezTo>
                <a:cubicBezTo>
                  <a:pt x="949569" y="609600"/>
                  <a:pt x="1029286" y="642425"/>
                  <a:pt x="1153551" y="675249"/>
                </a:cubicBezTo>
                <a:cubicBezTo>
                  <a:pt x="1277816" y="708074"/>
                  <a:pt x="1425526" y="726830"/>
                  <a:pt x="1561514" y="745587"/>
                </a:cubicBezTo>
                <a:cubicBezTo>
                  <a:pt x="1697502" y="764344"/>
                  <a:pt x="1812388" y="787790"/>
                  <a:pt x="1969477" y="787790"/>
                </a:cubicBezTo>
                <a:cubicBezTo>
                  <a:pt x="2126566" y="787790"/>
                  <a:pt x="2363372" y="766688"/>
                  <a:pt x="2504049" y="745587"/>
                </a:cubicBezTo>
                <a:cubicBezTo>
                  <a:pt x="2644726" y="724486"/>
                  <a:pt x="2813539" y="661181"/>
                  <a:pt x="2813539" y="661181"/>
                </a:cubicBezTo>
                <a:lnTo>
                  <a:pt x="3024554" y="604910"/>
                </a:lnTo>
                <a:cubicBezTo>
                  <a:pt x="3055034" y="597876"/>
                  <a:pt x="3025726" y="608427"/>
                  <a:pt x="2996419" y="618978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63284" tIns="81642" rIns="163284" bIns="81642"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2438400" y="1943100"/>
            <a:ext cx="8077200" cy="1181685"/>
          </a:xfrm>
          <a:custGeom>
            <a:avLst/>
            <a:gdLst>
              <a:gd name="connsiteX0" fmla="*/ 0 w 3055034"/>
              <a:gd name="connsiteY0" fmla="*/ 0 h 787790"/>
              <a:gd name="connsiteX1" fmla="*/ 351692 w 3055034"/>
              <a:gd name="connsiteY1" fmla="*/ 309489 h 787790"/>
              <a:gd name="connsiteX2" fmla="*/ 815926 w 3055034"/>
              <a:gd name="connsiteY2" fmla="*/ 548640 h 787790"/>
              <a:gd name="connsiteX3" fmla="*/ 1153551 w 3055034"/>
              <a:gd name="connsiteY3" fmla="*/ 675249 h 787790"/>
              <a:gd name="connsiteX4" fmla="*/ 1561514 w 3055034"/>
              <a:gd name="connsiteY4" fmla="*/ 745587 h 787790"/>
              <a:gd name="connsiteX5" fmla="*/ 1969477 w 3055034"/>
              <a:gd name="connsiteY5" fmla="*/ 787790 h 787790"/>
              <a:gd name="connsiteX6" fmla="*/ 2504049 w 3055034"/>
              <a:gd name="connsiteY6" fmla="*/ 745587 h 787790"/>
              <a:gd name="connsiteX7" fmla="*/ 2813539 w 3055034"/>
              <a:gd name="connsiteY7" fmla="*/ 661181 h 787790"/>
              <a:gd name="connsiteX8" fmla="*/ 3024554 w 3055034"/>
              <a:gd name="connsiteY8" fmla="*/ 604910 h 787790"/>
              <a:gd name="connsiteX9" fmla="*/ 2996419 w 3055034"/>
              <a:gd name="connsiteY9" fmla="*/ 618978 h 787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55034" h="787790">
                <a:moveTo>
                  <a:pt x="0" y="0"/>
                </a:moveTo>
                <a:cubicBezTo>
                  <a:pt x="107852" y="109024"/>
                  <a:pt x="215704" y="218049"/>
                  <a:pt x="351692" y="309489"/>
                </a:cubicBezTo>
                <a:cubicBezTo>
                  <a:pt x="487680" y="400929"/>
                  <a:pt x="682283" y="487680"/>
                  <a:pt x="815926" y="548640"/>
                </a:cubicBezTo>
                <a:cubicBezTo>
                  <a:pt x="949569" y="609600"/>
                  <a:pt x="1029286" y="642425"/>
                  <a:pt x="1153551" y="675249"/>
                </a:cubicBezTo>
                <a:cubicBezTo>
                  <a:pt x="1277816" y="708074"/>
                  <a:pt x="1425526" y="726830"/>
                  <a:pt x="1561514" y="745587"/>
                </a:cubicBezTo>
                <a:cubicBezTo>
                  <a:pt x="1697502" y="764344"/>
                  <a:pt x="1812388" y="787790"/>
                  <a:pt x="1969477" y="787790"/>
                </a:cubicBezTo>
                <a:cubicBezTo>
                  <a:pt x="2126566" y="787790"/>
                  <a:pt x="2363372" y="766688"/>
                  <a:pt x="2504049" y="745587"/>
                </a:cubicBezTo>
                <a:cubicBezTo>
                  <a:pt x="2644726" y="724486"/>
                  <a:pt x="2813539" y="661181"/>
                  <a:pt x="2813539" y="661181"/>
                </a:cubicBezTo>
                <a:lnTo>
                  <a:pt x="3024554" y="604910"/>
                </a:lnTo>
                <a:cubicBezTo>
                  <a:pt x="3055034" y="597876"/>
                  <a:pt x="3025726" y="608427"/>
                  <a:pt x="2996419" y="618978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63284" tIns="81642" rIns="163284" bIns="81642"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3048000" y="1828800"/>
            <a:ext cx="7772400" cy="1181685"/>
          </a:xfrm>
          <a:custGeom>
            <a:avLst/>
            <a:gdLst>
              <a:gd name="connsiteX0" fmla="*/ 0 w 3055034"/>
              <a:gd name="connsiteY0" fmla="*/ 0 h 787790"/>
              <a:gd name="connsiteX1" fmla="*/ 351692 w 3055034"/>
              <a:gd name="connsiteY1" fmla="*/ 309489 h 787790"/>
              <a:gd name="connsiteX2" fmla="*/ 815926 w 3055034"/>
              <a:gd name="connsiteY2" fmla="*/ 548640 h 787790"/>
              <a:gd name="connsiteX3" fmla="*/ 1153551 w 3055034"/>
              <a:gd name="connsiteY3" fmla="*/ 675249 h 787790"/>
              <a:gd name="connsiteX4" fmla="*/ 1561514 w 3055034"/>
              <a:gd name="connsiteY4" fmla="*/ 745587 h 787790"/>
              <a:gd name="connsiteX5" fmla="*/ 1969477 w 3055034"/>
              <a:gd name="connsiteY5" fmla="*/ 787790 h 787790"/>
              <a:gd name="connsiteX6" fmla="*/ 2504049 w 3055034"/>
              <a:gd name="connsiteY6" fmla="*/ 745587 h 787790"/>
              <a:gd name="connsiteX7" fmla="*/ 2813539 w 3055034"/>
              <a:gd name="connsiteY7" fmla="*/ 661181 h 787790"/>
              <a:gd name="connsiteX8" fmla="*/ 3024554 w 3055034"/>
              <a:gd name="connsiteY8" fmla="*/ 604910 h 787790"/>
              <a:gd name="connsiteX9" fmla="*/ 2996419 w 3055034"/>
              <a:gd name="connsiteY9" fmla="*/ 618978 h 787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55034" h="787790">
                <a:moveTo>
                  <a:pt x="0" y="0"/>
                </a:moveTo>
                <a:cubicBezTo>
                  <a:pt x="107852" y="109024"/>
                  <a:pt x="215704" y="218049"/>
                  <a:pt x="351692" y="309489"/>
                </a:cubicBezTo>
                <a:cubicBezTo>
                  <a:pt x="487680" y="400929"/>
                  <a:pt x="682283" y="487680"/>
                  <a:pt x="815926" y="548640"/>
                </a:cubicBezTo>
                <a:cubicBezTo>
                  <a:pt x="949569" y="609600"/>
                  <a:pt x="1029286" y="642425"/>
                  <a:pt x="1153551" y="675249"/>
                </a:cubicBezTo>
                <a:cubicBezTo>
                  <a:pt x="1277816" y="708074"/>
                  <a:pt x="1425526" y="726830"/>
                  <a:pt x="1561514" y="745587"/>
                </a:cubicBezTo>
                <a:cubicBezTo>
                  <a:pt x="1697502" y="764344"/>
                  <a:pt x="1812388" y="787790"/>
                  <a:pt x="1969477" y="787790"/>
                </a:cubicBezTo>
                <a:cubicBezTo>
                  <a:pt x="2126566" y="787790"/>
                  <a:pt x="2363372" y="766688"/>
                  <a:pt x="2504049" y="745587"/>
                </a:cubicBezTo>
                <a:cubicBezTo>
                  <a:pt x="2644726" y="724486"/>
                  <a:pt x="2813539" y="661181"/>
                  <a:pt x="2813539" y="661181"/>
                </a:cubicBezTo>
                <a:lnTo>
                  <a:pt x="3024554" y="604910"/>
                </a:lnTo>
                <a:cubicBezTo>
                  <a:pt x="3055034" y="597876"/>
                  <a:pt x="3025726" y="608427"/>
                  <a:pt x="2996419" y="618978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63284" tIns="81642" rIns="163284" bIns="81642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962400" y="4343400"/>
            <a:ext cx="457200" cy="3429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63284" tIns="81642" rIns="163284" bIns="81642"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1430000" y="4572000"/>
            <a:ext cx="304800" cy="2286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63284" tIns="81642" rIns="163284" bIns="81642"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>
            <a:stCxn id="15" idx="2"/>
            <a:endCxn id="7" idx="2"/>
          </p:cNvCxnSpPr>
          <p:nvPr/>
        </p:nvCxnSpPr>
        <p:spPr>
          <a:xfrm rot="5400000">
            <a:off x="2919413" y="5957491"/>
            <a:ext cx="2543175" cy="317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endCxn id="8" idx="2"/>
          </p:cNvCxnSpPr>
          <p:nvPr/>
        </p:nvCxnSpPr>
        <p:spPr>
          <a:xfrm rot="5400000">
            <a:off x="10555288" y="5827712"/>
            <a:ext cx="2057400" cy="317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1" name="Picture 40" descr="Untitled-removebg-preview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10000" y="4341456"/>
            <a:ext cx="762000" cy="523590"/>
          </a:xfrm>
          <a:prstGeom prst="rect">
            <a:avLst/>
          </a:prstGeom>
        </p:spPr>
      </p:pic>
      <p:pic>
        <p:nvPicPr>
          <p:cNvPr id="42" name="Picture 41" descr="Untitled-removebg-preview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430001" y="4572000"/>
            <a:ext cx="346634" cy="238182"/>
          </a:xfrm>
          <a:prstGeom prst="rect">
            <a:avLst/>
          </a:prstGeom>
        </p:spPr>
      </p:pic>
      <p:pic>
        <p:nvPicPr>
          <p:cNvPr id="43" name="Picture 42" descr="Untitled-removebg-preview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29200" y="7429500"/>
            <a:ext cx="3657600" cy="2857500"/>
          </a:xfrm>
          <a:prstGeom prst="rect">
            <a:avLst/>
          </a:prstGeom>
        </p:spPr>
      </p:pic>
      <p:sp>
        <p:nvSpPr>
          <p:cNvPr id="54" name="Rounded Rectangle 53"/>
          <p:cNvSpPr/>
          <p:nvPr/>
        </p:nvSpPr>
        <p:spPr>
          <a:xfrm>
            <a:off x="6705600" y="8801100"/>
            <a:ext cx="914400" cy="6858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6934200" y="8877300"/>
            <a:ext cx="609600" cy="533400"/>
          </a:xfrm>
          <a:prstGeom prst="ellipse">
            <a:avLst/>
          </a:prstGeom>
          <a:solidFill>
            <a:srgbClr val="C00000"/>
          </a:solidFill>
          <a:ln>
            <a:solidFill>
              <a:schemeClr val="accent2">
                <a:lumMod val="50000"/>
              </a:schemeClr>
            </a:solidFill>
          </a:ln>
          <a:effectLst>
            <a:softEdge rad="127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163284" tIns="81642" rIns="163284" bIns="81642"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2869811" y="1899138"/>
            <a:ext cx="2006990" cy="5187462"/>
          </a:xfrm>
          <a:custGeom>
            <a:avLst/>
            <a:gdLst>
              <a:gd name="connsiteX0" fmla="*/ 0 w 970670"/>
              <a:gd name="connsiteY0" fmla="*/ 0 h 3343421"/>
              <a:gd name="connsiteX1" fmla="*/ 98473 w 970670"/>
              <a:gd name="connsiteY1" fmla="*/ 815926 h 3343421"/>
              <a:gd name="connsiteX2" fmla="*/ 281353 w 970670"/>
              <a:gd name="connsiteY2" fmla="*/ 1702191 h 3343421"/>
              <a:gd name="connsiteX3" fmla="*/ 562707 w 970670"/>
              <a:gd name="connsiteY3" fmla="*/ 2630659 h 3343421"/>
              <a:gd name="connsiteX4" fmla="*/ 886264 w 970670"/>
              <a:gd name="connsiteY4" fmla="*/ 3249637 h 3343421"/>
              <a:gd name="connsiteX5" fmla="*/ 970670 w 970670"/>
              <a:gd name="connsiteY5" fmla="*/ 3193366 h 3343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0670" h="3343421">
                <a:moveTo>
                  <a:pt x="0" y="0"/>
                </a:moveTo>
                <a:cubicBezTo>
                  <a:pt x="25790" y="266114"/>
                  <a:pt x="51581" y="532228"/>
                  <a:pt x="98473" y="815926"/>
                </a:cubicBezTo>
                <a:cubicBezTo>
                  <a:pt x="145365" y="1099624"/>
                  <a:pt x="203981" y="1399736"/>
                  <a:pt x="281353" y="1702191"/>
                </a:cubicBezTo>
                <a:cubicBezTo>
                  <a:pt x="358725" y="2004646"/>
                  <a:pt x="461889" y="2372751"/>
                  <a:pt x="562707" y="2630659"/>
                </a:cubicBezTo>
                <a:cubicBezTo>
                  <a:pt x="663526" y="2888567"/>
                  <a:pt x="818270" y="3155853"/>
                  <a:pt x="886264" y="3249637"/>
                </a:cubicBezTo>
                <a:cubicBezTo>
                  <a:pt x="954258" y="3343421"/>
                  <a:pt x="962464" y="3268393"/>
                  <a:pt x="970670" y="3193366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63284" tIns="81642" rIns="163284" bIns="81642"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4114800" y="4457700"/>
            <a:ext cx="152400" cy="11430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glow rad="228600">
              <a:srgbClr val="FF0000">
                <a:alpha val="40000"/>
              </a:srgbClr>
            </a:glow>
            <a:softEdge rad="127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163284" tIns="81642" rIns="163284" bIns="81642" rtlCol="0" anchor="ctr"/>
          <a:lstStyle/>
          <a:p>
            <a:pPr algn="ctr"/>
            <a:endParaRPr lang="en-US"/>
          </a:p>
        </p:txBody>
      </p:sp>
      <p:pic>
        <p:nvPicPr>
          <p:cNvPr id="75" name="Picture 74" descr="Untitled-removebg-preview (3).png"/>
          <p:cNvPicPr>
            <a:picLocks noChangeAspect="1"/>
          </p:cNvPicPr>
          <p:nvPr/>
        </p:nvPicPr>
        <p:blipFill>
          <a:blip r:embed="rId9"/>
          <a:srcRect l="32063" r="30269" b="29259"/>
          <a:stretch>
            <a:fillRect/>
          </a:stretch>
        </p:blipFill>
        <p:spPr>
          <a:xfrm>
            <a:off x="16383000" y="342900"/>
            <a:ext cx="1676400" cy="1689327"/>
          </a:xfrm>
          <a:prstGeom prst="rect">
            <a:avLst/>
          </a:prstGeom>
        </p:spPr>
      </p:pic>
      <p:pic>
        <p:nvPicPr>
          <p:cNvPr id="76" name="Picture 75" descr="7b908a77048403.5c7c83023f17c-removebg-preview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467600" y="2400301"/>
            <a:ext cx="2743200" cy="1050140"/>
          </a:xfrm>
          <a:prstGeom prst="rect">
            <a:avLst/>
          </a:prstGeom>
          <a:effectLst>
            <a:glow rad="228600">
              <a:srgbClr val="FFC000">
                <a:alpha val="40000"/>
              </a:srgbClr>
            </a:glow>
          </a:effectLst>
        </p:spPr>
      </p:pic>
      <p:pic>
        <p:nvPicPr>
          <p:cNvPr id="30" name="Picture 29" descr="WhatsApp Image 2021-09-29 at 8.01.36 PM.jpe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249400" y="5524500"/>
            <a:ext cx="2563940" cy="2455737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D9212C48-FB40-477D-B606-0AADAC66E107}"/>
              </a:ext>
            </a:extLst>
          </p:cNvPr>
          <p:cNvSpPr/>
          <p:nvPr/>
        </p:nvSpPr>
        <p:spPr>
          <a:xfrm>
            <a:off x="6752589" y="9681209"/>
            <a:ext cx="257811" cy="59466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9AA832DD-0DE9-4291-BE14-A2EE0278C7FE}"/>
              </a:ext>
            </a:extLst>
          </p:cNvPr>
          <p:cNvSpPr txBox="1"/>
          <p:nvPr/>
        </p:nvSpPr>
        <p:spPr>
          <a:xfrm>
            <a:off x="2599262" y="7177274"/>
            <a:ext cx="55612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haroni" panose="02010803020104030203" pitchFamily="2" charset="-79"/>
                <a:cs typeface="Aharoni" panose="02010803020104030203" pitchFamily="2" charset="-79"/>
              </a:rPr>
              <a:t>EWD (Electrocution Warning Device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)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7D518498-DC8D-4E6B-AFEF-8D98B64A5580}"/>
              </a:ext>
            </a:extLst>
          </p:cNvPr>
          <p:cNvSpPr txBox="1"/>
          <p:nvPr/>
        </p:nvSpPr>
        <p:spPr>
          <a:xfrm>
            <a:off x="14150200" y="8079634"/>
            <a:ext cx="2762339" cy="46166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SERVICE PROVIDERS</a:t>
            </a:r>
          </a:p>
        </p:txBody>
      </p:sp>
      <p:sp>
        <p:nvSpPr>
          <p:cNvPr id="64" name="object 2">
            <a:extLst>
              <a:ext uri="{FF2B5EF4-FFF2-40B4-BE49-F238E27FC236}">
                <a16:creationId xmlns="" xmlns:a16="http://schemas.microsoft.com/office/drawing/2014/main" id="{DF96BB6F-C18A-47B9-8ED7-C7CA6EF0D34B}"/>
              </a:ext>
            </a:extLst>
          </p:cNvPr>
          <p:cNvSpPr txBox="1"/>
          <p:nvPr/>
        </p:nvSpPr>
        <p:spPr>
          <a:xfrm>
            <a:off x="3200399" y="-150596"/>
            <a:ext cx="11734801" cy="1249060"/>
          </a:xfrm>
          <a:prstGeom prst="rect">
            <a:avLst/>
          </a:prstGeom>
          <a:noFill/>
          <a:ln w="76200">
            <a:noFill/>
          </a:ln>
        </p:spPr>
        <p:txBody>
          <a:bodyPr vert="horz" wrap="square" lIns="0" tIns="1778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40"/>
              </a:spcBef>
            </a:pPr>
            <a:r>
              <a:rPr lang="en-US" sz="8000" b="1" dirty="0">
                <a:latin typeface="+mj-lt"/>
                <a:cs typeface="Verdana"/>
              </a:rPr>
              <a:t>How it works ?</a:t>
            </a:r>
            <a:endParaRPr sz="8000" b="1" dirty="0">
              <a:latin typeface="+mj-lt"/>
              <a:cs typeface="Verdana"/>
            </a:endParaRPr>
          </a:p>
        </p:txBody>
      </p:sp>
      <p:pic>
        <p:nvPicPr>
          <p:cNvPr id="50" name="Picture 49" descr="1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020800" y="2171700"/>
            <a:ext cx="3314928" cy="3092698"/>
          </a:xfrm>
          <a:prstGeom prst="rect">
            <a:avLst/>
          </a:prstGeom>
        </p:spPr>
      </p:pic>
      <p:pic>
        <p:nvPicPr>
          <p:cNvPr id="53" name="Picture 52" descr="2-removebg-preview (1)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95400" y="7277100"/>
            <a:ext cx="10972800" cy="30099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larm sound effect no copyright issu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61" grpId="0" animBg="1"/>
      <p:bldP spid="6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5800" y="1790700"/>
            <a:ext cx="7315200" cy="1125949"/>
          </a:xfrm>
          <a:prstGeom prst="rect">
            <a:avLst/>
          </a:prstGeom>
          <a:solidFill>
            <a:schemeClr val="bg1">
              <a:lumMod val="65000"/>
            </a:schemeClr>
          </a:solidFill>
          <a:ln w="76200">
            <a:solidFill>
              <a:schemeClr val="tx1"/>
            </a:solidFill>
          </a:ln>
        </p:spPr>
        <p:txBody>
          <a:bodyPr vert="horz" wrap="square" lIns="0" tIns="1778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40"/>
              </a:spcBef>
            </a:pPr>
            <a:r>
              <a:rPr lang="en-US" sz="7200" b="1" dirty="0">
                <a:latin typeface="+mj-lt"/>
                <a:cs typeface="Verdana"/>
              </a:rPr>
              <a:t>Target Audience</a:t>
            </a:r>
            <a:endParaRPr sz="7200" b="1" dirty="0">
              <a:latin typeface="+mj-lt"/>
              <a:cs typeface="Verdan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1" y="3209330"/>
            <a:ext cx="7239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q"/>
            </a:pPr>
            <a:r>
              <a:rPr lang="en-US" sz="3200" b="1" dirty="0"/>
              <a:t> </a:t>
            </a:r>
            <a:r>
              <a:rPr lang="en-US" sz="3200" dirty="0"/>
              <a:t>General Public in the vicinity of   the compromised electrocuted lamp </a:t>
            </a:r>
            <a:r>
              <a:rPr lang="en-US" sz="3200" dirty="0" smtClean="0"/>
              <a:t>post</a:t>
            </a:r>
          </a:p>
          <a:p>
            <a:pPr marL="571500" indent="-571500">
              <a:buFont typeface="Wingdings" panose="05000000000000000000" pitchFamily="2" charset="2"/>
              <a:buChar char="q"/>
            </a:pPr>
            <a:endParaRPr lang="en-US" sz="3200" dirty="0" smtClean="0"/>
          </a:p>
          <a:p>
            <a:pPr marL="571500" indent="-571500">
              <a:buFont typeface="Wingdings" panose="05000000000000000000" pitchFamily="2" charset="2"/>
              <a:buChar char="q"/>
            </a:pPr>
            <a:r>
              <a:rPr lang="en-US" sz="3200" dirty="0" smtClean="0"/>
              <a:t> </a:t>
            </a:r>
            <a:r>
              <a:rPr lang="en-US" sz="3200" dirty="0"/>
              <a:t>Electricity Service </a:t>
            </a:r>
            <a:r>
              <a:rPr lang="en-US" sz="3200" dirty="0" smtClean="0"/>
              <a:t>Providers</a:t>
            </a:r>
            <a:endParaRPr lang="en-US" sz="3200" dirty="0"/>
          </a:p>
        </p:txBody>
      </p:sp>
      <p:pic>
        <p:nvPicPr>
          <p:cNvPr id="13" name="Picture 12" descr="Untitled-removebg-preview (3).png"/>
          <p:cNvPicPr>
            <a:picLocks noChangeAspect="1"/>
          </p:cNvPicPr>
          <p:nvPr/>
        </p:nvPicPr>
        <p:blipFill>
          <a:blip r:embed="rId2"/>
          <a:srcRect l="32063" r="30269" b="29259"/>
          <a:stretch>
            <a:fillRect/>
          </a:stretch>
        </p:blipFill>
        <p:spPr>
          <a:xfrm>
            <a:off x="16383000" y="266700"/>
            <a:ext cx="1676400" cy="16893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4AC89F0D-C3A5-410E-A01F-AABE2E0CF1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24941"/>
            <a:ext cx="18288000" cy="3562059"/>
          </a:xfrm>
          <a:prstGeom prst="rect">
            <a:avLst/>
          </a:prstGeom>
        </p:spPr>
      </p:pic>
      <p:sp>
        <p:nvSpPr>
          <p:cNvPr id="8" name="object 2"/>
          <p:cNvSpPr txBox="1"/>
          <p:nvPr/>
        </p:nvSpPr>
        <p:spPr>
          <a:xfrm>
            <a:off x="8763000" y="1790700"/>
            <a:ext cx="8153401" cy="1125949"/>
          </a:xfrm>
          <a:prstGeom prst="rect">
            <a:avLst/>
          </a:prstGeom>
          <a:solidFill>
            <a:schemeClr val="bg1">
              <a:lumMod val="65000"/>
            </a:schemeClr>
          </a:solidFill>
          <a:ln w="76200">
            <a:solidFill>
              <a:schemeClr val="tx1"/>
            </a:solidFill>
          </a:ln>
        </p:spPr>
        <p:txBody>
          <a:bodyPr vert="horz" wrap="square" lIns="0" tIns="17780" rIns="0" bIns="0" rtlCol="0">
            <a:spAutoFit/>
          </a:bodyPr>
          <a:lstStyle/>
          <a:p>
            <a:pPr algn="ctr"/>
            <a:r>
              <a:rPr lang="en-US" sz="7200" b="1" dirty="0" smtClean="0"/>
              <a:t>Service Requirement</a:t>
            </a:r>
            <a:endParaRPr lang="en-US" sz="7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8763000" y="3314700"/>
            <a:ext cx="8153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Wingdings" pitchFamily="2" charset="2"/>
              <a:buChar char="q"/>
            </a:pPr>
            <a:r>
              <a:rPr lang="en-US" sz="3200" dirty="0" smtClean="0"/>
              <a:t>Unique solution to a frequent and deadly problem</a:t>
            </a:r>
          </a:p>
          <a:p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1018</TotalTime>
  <Words>73</Words>
  <Application>Microsoft Office PowerPoint</Application>
  <PresentationFormat>Custom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Light Blue and White Bold Simple Presentation</dc:title>
  <dc:creator>Sumita</dc:creator>
  <cp:lastModifiedBy>USER</cp:lastModifiedBy>
  <cp:revision>59</cp:revision>
  <dcterms:created xsi:type="dcterms:W3CDTF">2021-09-30T03:27:51Z</dcterms:created>
  <dcterms:modified xsi:type="dcterms:W3CDTF">2021-10-01T13:27:31Z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2021-09-30T00:00:00Z</vt:filetime>
  </property>
  <property fmtid="{D5CDD505-2E9C-101B-9397-08002B2CF9AE}" pid="3" name="Creator">
    <vt:lpwstr>Canva</vt:lpwstr>
  </property>
  <property fmtid="{D5CDD505-2E9C-101B-9397-08002B2CF9AE}" pid="4" name="LastSaved">
    <vt:filetime>2021-09-30T00:00:00Z</vt:filetime>
  </property>
</Properties>
</file>